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72.jpg" ContentType="image/jpeg"/>
  <Override PartName="/ppt/media/image73.jpg" ContentType="image/jpeg"/>
  <Override PartName="/ppt/media/image74.jpg" ContentType="image/jpeg"/>
  <Override PartName="/ppt/media/image75.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67" r:id="rId2"/>
    <p:sldId id="328" r:id="rId3"/>
    <p:sldId id="329" r:id="rId4"/>
    <p:sldId id="390" r:id="rId5"/>
    <p:sldId id="331" r:id="rId6"/>
    <p:sldId id="332" r:id="rId7"/>
    <p:sldId id="333" r:id="rId8"/>
    <p:sldId id="337" r:id="rId9"/>
    <p:sldId id="387" r:id="rId10"/>
    <p:sldId id="345" r:id="rId11"/>
    <p:sldId id="388" r:id="rId12"/>
    <p:sldId id="348" r:id="rId13"/>
    <p:sldId id="389" r:id="rId14"/>
    <p:sldId id="349" r:id="rId15"/>
    <p:sldId id="391" r:id="rId16"/>
    <p:sldId id="392" r:id="rId17"/>
    <p:sldId id="393" r:id="rId18"/>
    <p:sldId id="394" r:id="rId19"/>
    <p:sldId id="395" r:id="rId20"/>
    <p:sldId id="397" r:id="rId21"/>
    <p:sldId id="398" r:id="rId22"/>
    <p:sldId id="399" r:id="rId23"/>
    <p:sldId id="400" r:id="rId24"/>
    <p:sldId id="401" r:id="rId25"/>
    <p:sldId id="449" r:id="rId26"/>
    <p:sldId id="402" r:id="rId27"/>
    <p:sldId id="403" r:id="rId28"/>
    <p:sldId id="412" r:id="rId29"/>
    <p:sldId id="416" r:id="rId30"/>
    <p:sldId id="420" r:id="rId31"/>
    <p:sldId id="415" r:id="rId32"/>
    <p:sldId id="430" r:id="rId33"/>
    <p:sldId id="427" r:id="rId34"/>
    <p:sldId id="428" r:id="rId35"/>
    <p:sldId id="429" r:id="rId36"/>
    <p:sldId id="418" r:id="rId37"/>
    <p:sldId id="426" r:id="rId38"/>
    <p:sldId id="431" r:id="rId39"/>
    <p:sldId id="432" r:id="rId40"/>
    <p:sldId id="433" r:id="rId41"/>
    <p:sldId id="434" r:id="rId42"/>
    <p:sldId id="423" r:id="rId43"/>
    <p:sldId id="411" r:id="rId44"/>
    <p:sldId id="404" r:id="rId45"/>
    <p:sldId id="447" r:id="rId46"/>
    <p:sldId id="448" r:id="rId47"/>
    <p:sldId id="405" r:id="rId48"/>
    <p:sldId id="425" r:id="rId49"/>
    <p:sldId id="435" r:id="rId50"/>
    <p:sldId id="437" r:id="rId51"/>
    <p:sldId id="436" r:id="rId52"/>
    <p:sldId id="438" r:id="rId53"/>
    <p:sldId id="446" r:id="rId54"/>
    <p:sldId id="439" r:id="rId55"/>
    <p:sldId id="440" r:id="rId56"/>
    <p:sldId id="441" r:id="rId57"/>
    <p:sldId id="442" r:id="rId58"/>
    <p:sldId id="445" r:id="rId59"/>
    <p:sldId id="444" r:id="rId60"/>
    <p:sldId id="266" r:id="rId6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229"/>
    <a:srgbClr val="7D2A70"/>
    <a:srgbClr val="7B2D7B"/>
    <a:srgbClr val="635ABE"/>
    <a:srgbClr val="693B95"/>
    <a:srgbClr val="DE6AC6"/>
    <a:srgbClr val="99FFCC"/>
    <a:srgbClr val="7B276F"/>
    <a:srgbClr val="A43371"/>
    <a:srgbClr val="C23A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15" autoAdjust="0"/>
    <p:restoredTop sz="95320" autoAdjust="0"/>
  </p:normalViewPr>
  <p:slideViewPr>
    <p:cSldViewPr>
      <p:cViewPr varScale="1">
        <p:scale>
          <a:sx n="87" d="100"/>
          <a:sy n="87" d="100"/>
        </p:scale>
        <p:origin x="365" y="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3" d="100"/>
          <a:sy n="63" d="100"/>
        </p:scale>
        <p:origin x="2280" y="5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0217F42-44AA-42D2-A601-D37AB1E981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思源黑体" panose="020B0500000000000000" pitchFamily="34" charset="-122"/>
              <a:ea typeface="思源黑体" panose="020B0500000000000000" pitchFamily="34" charset="-122"/>
            </a:endParaRPr>
          </a:p>
        </p:txBody>
      </p:sp>
      <p:sp>
        <p:nvSpPr>
          <p:cNvPr id="3" name="日期占位符 2">
            <a:extLst>
              <a:ext uri="{FF2B5EF4-FFF2-40B4-BE49-F238E27FC236}">
                <a16:creationId xmlns:a16="http://schemas.microsoft.com/office/drawing/2014/main" id="{667E6DC9-FD32-47CD-9FE8-3AD21DA92F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5A9FB2-1DF2-4B6F-A02E-72094168D296}" type="datetimeFigureOut">
              <a:rPr lang="zh-CN" altLang="en-US" smtClean="0">
                <a:latin typeface="思源黑体" panose="020B0500000000000000" pitchFamily="34" charset="-122"/>
                <a:ea typeface="思源黑体" panose="020B0500000000000000" pitchFamily="34" charset="-122"/>
              </a:rPr>
              <a:t>2025/1/20</a:t>
            </a:fld>
            <a:endParaRPr lang="zh-CN" altLang="en-US" dirty="0">
              <a:latin typeface="思源黑体" panose="020B0500000000000000" pitchFamily="34" charset="-122"/>
              <a:ea typeface="思源黑体" panose="020B0500000000000000" pitchFamily="34" charset="-122"/>
            </a:endParaRPr>
          </a:p>
        </p:txBody>
      </p:sp>
      <p:sp>
        <p:nvSpPr>
          <p:cNvPr id="4" name="页脚占位符 3">
            <a:extLst>
              <a:ext uri="{FF2B5EF4-FFF2-40B4-BE49-F238E27FC236}">
                <a16:creationId xmlns:a16="http://schemas.microsoft.com/office/drawing/2014/main" id="{A96C3DDD-D5FE-4910-AC04-232A4EE925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思源黑体" panose="020B0500000000000000" pitchFamily="34" charset="-122"/>
              <a:ea typeface="思源黑体" panose="020B0500000000000000" pitchFamily="34" charset="-122"/>
            </a:endParaRPr>
          </a:p>
        </p:txBody>
      </p:sp>
      <p:sp>
        <p:nvSpPr>
          <p:cNvPr id="5" name="灯片编号占位符 4">
            <a:extLst>
              <a:ext uri="{FF2B5EF4-FFF2-40B4-BE49-F238E27FC236}">
                <a16:creationId xmlns:a16="http://schemas.microsoft.com/office/drawing/2014/main" id="{698F38AB-0309-46D7-AEB4-048E6AB2DB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6E778B-C786-496B-A1CB-ECB35709F93A}" type="slidenum">
              <a:rPr lang="zh-CN" altLang="en-US" smtClean="0">
                <a:latin typeface="思源黑体" panose="020B0500000000000000" pitchFamily="34" charset="-122"/>
                <a:ea typeface="思源黑体" panose="020B0500000000000000" pitchFamily="34" charset="-122"/>
              </a:rPr>
              <a:t>‹#›</a:t>
            </a:fld>
            <a:endParaRPr lang="zh-CN" altLang="en-US" dirty="0">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5290408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panose="020B0500000000000000" pitchFamily="34" charset="-122"/>
                <a:ea typeface="思源黑体" panose="020B05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panose="020B0500000000000000" pitchFamily="34" charset="-122"/>
                <a:ea typeface="思源黑体" panose="020B0500000000000000" pitchFamily="34" charset="-122"/>
              </a:defRPr>
            </a:lvl1pPr>
          </a:lstStyle>
          <a:p>
            <a:fld id="{119047C5-DA74-48A3-B278-BBB10E8C1976}" type="datetimeFigureOut">
              <a:rPr lang="zh-CN" altLang="en-US" smtClean="0"/>
              <a:pPr/>
              <a:t>2025/1/20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panose="020B0500000000000000" pitchFamily="34" charset="-122"/>
                <a:ea typeface="思源黑体" panose="020B05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panose="020B0500000000000000" pitchFamily="34" charset="-122"/>
                <a:ea typeface="思源黑体" panose="020B0500000000000000" pitchFamily="34" charset="-122"/>
              </a:defRPr>
            </a:lvl1pPr>
          </a:lstStyle>
          <a:p>
            <a:fld id="{791B62DF-C939-4D28-B318-BBD2DE1557E1}" type="slidenum">
              <a:rPr lang="zh-CN" altLang="en-US" smtClean="0"/>
              <a:pPr/>
              <a:t>‹#›</a:t>
            </a:fld>
            <a:endParaRPr lang="zh-CN" altLang="en-US" dirty="0"/>
          </a:p>
        </p:txBody>
      </p:sp>
    </p:spTree>
    <p:extLst>
      <p:ext uri="{BB962C8B-B14F-4D97-AF65-F5344CB8AC3E}">
        <p14:creationId xmlns:p14="http://schemas.microsoft.com/office/powerpoint/2010/main" val="404386076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1pPr>
    <a:lvl2pPr marL="45720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2pPr>
    <a:lvl3pPr marL="91440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3pPr>
    <a:lvl4pPr marL="137160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4pPr>
    <a:lvl5pPr marL="182880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2</a:t>
            </a:fld>
            <a:endParaRPr lang="zh-CN" altLang="en-US"/>
          </a:p>
        </p:txBody>
      </p:sp>
    </p:spTree>
    <p:extLst>
      <p:ext uri="{BB962C8B-B14F-4D97-AF65-F5344CB8AC3E}">
        <p14:creationId xmlns:p14="http://schemas.microsoft.com/office/powerpoint/2010/main" val="3986367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defTabSz="802935">
              <a:buFont typeface="Arial" panose="020B0604020202020204" pitchFamily="34" charset="0"/>
              <a:buNone/>
              <a:defRPr/>
            </a:pPr>
            <a:endParaRPr lang="zh-CN" altLang="en-US" dirty="0"/>
          </a:p>
        </p:txBody>
      </p:sp>
      <p:sp>
        <p:nvSpPr>
          <p:cNvPr id="4" name="灯片编号占位符 3"/>
          <p:cNvSpPr>
            <a:spLocks noGrp="1"/>
          </p:cNvSpPr>
          <p:nvPr>
            <p:ph type="sldNum" sz="quarter" idx="10"/>
          </p:nvPr>
        </p:nvSpPr>
        <p:spPr/>
        <p:txBody>
          <a:bodyPr/>
          <a:lstStyle/>
          <a:p>
            <a:fld id="{A8AF25B3-9A1C-45A6-AC45-966E75721BC2}" type="slidenum">
              <a:rPr lang="zh-CN" altLang="en-US" smtClean="0"/>
              <a:t>12</a:t>
            </a:fld>
            <a:endParaRPr lang="zh-CN" altLang="en-US"/>
          </a:p>
        </p:txBody>
      </p:sp>
    </p:spTree>
    <p:extLst>
      <p:ext uri="{BB962C8B-B14F-4D97-AF65-F5344CB8AC3E}">
        <p14:creationId xmlns:p14="http://schemas.microsoft.com/office/powerpoint/2010/main" val="155555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14</a:t>
            </a:fld>
            <a:endParaRPr lang="zh-CN" altLang="en-US"/>
          </a:p>
        </p:txBody>
      </p:sp>
    </p:spTree>
    <p:extLst>
      <p:ext uri="{BB962C8B-B14F-4D97-AF65-F5344CB8AC3E}">
        <p14:creationId xmlns:p14="http://schemas.microsoft.com/office/powerpoint/2010/main" val="2767925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CD4A1DC-1111-4AD5-8D41-B86459B94599}" type="slidenum">
              <a:rPr lang="en-US" smtClean="0"/>
              <a:pPr/>
              <a:t>17</a:t>
            </a:fld>
            <a:endParaRPr lang="en-US" dirty="0"/>
          </a:p>
        </p:txBody>
      </p:sp>
    </p:spTree>
    <p:extLst>
      <p:ext uri="{BB962C8B-B14F-4D97-AF65-F5344CB8AC3E}">
        <p14:creationId xmlns:p14="http://schemas.microsoft.com/office/powerpoint/2010/main" val="2490517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CD4A1DC-1111-4AD5-8D41-B86459B94599}" type="slidenum">
              <a:rPr lang="en-US" smtClean="0"/>
              <a:pPr/>
              <a:t>18</a:t>
            </a:fld>
            <a:endParaRPr lang="en-US" dirty="0"/>
          </a:p>
        </p:txBody>
      </p:sp>
    </p:spTree>
    <p:extLst>
      <p:ext uri="{BB962C8B-B14F-4D97-AF65-F5344CB8AC3E}">
        <p14:creationId xmlns:p14="http://schemas.microsoft.com/office/powerpoint/2010/main" val="62227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CD4A1DC-1111-4AD5-8D41-B86459B94599}" type="slidenum">
              <a:rPr lang="en-US" smtClean="0"/>
              <a:pPr/>
              <a:t>20</a:t>
            </a:fld>
            <a:endParaRPr lang="en-US" dirty="0"/>
          </a:p>
        </p:txBody>
      </p:sp>
    </p:spTree>
    <p:extLst>
      <p:ext uri="{BB962C8B-B14F-4D97-AF65-F5344CB8AC3E}">
        <p14:creationId xmlns:p14="http://schemas.microsoft.com/office/powerpoint/2010/main" val="1469348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1B62DF-C939-4D28-B318-BBD2DE1557E1}" type="slidenum">
              <a:rPr lang="zh-CN" altLang="en-US" smtClean="0"/>
              <a:pPr/>
              <a:t>44</a:t>
            </a:fld>
            <a:endParaRPr lang="zh-CN" altLang="en-US" dirty="0"/>
          </a:p>
        </p:txBody>
      </p:sp>
    </p:spTree>
    <p:extLst>
      <p:ext uri="{BB962C8B-B14F-4D97-AF65-F5344CB8AC3E}">
        <p14:creationId xmlns:p14="http://schemas.microsoft.com/office/powerpoint/2010/main" val="3168702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1B62DF-C939-4D28-B318-BBD2DE1557E1}" type="slidenum">
              <a:rPr lang="zh-CN" altLang="en-US" smtClean="0"/>
              <a:pPr/>
              <a:t>45</a:t>
            </a:fld>
            <a:endParaRPr lang="zh-CN" altLang="en-US" dirty="0"/>
          </a:p>
        </p:txBody>
      </p:sp>
    </p:spTree>
    <p:extLst>
      <p:ext uri="{BB962C8B-B14F-4D97-AF65-F5344CB8AC3E}">
        <p14:creationId xmlns:p14="http://schemas.microsoft.com/office/powerpoint/2010/main" val="3849542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1B62DF-C939-4D28-B318-BBD2DE1557E1}" type="slidenum">
              <a:rPr lang="zh-CN" altLang="en-US" smtClean="0"/>
              <a:pPr/>
              <a:t>46</a:t>
            </a:fld>
            <a:endParaRPr lang="zh-CN" altLang="en-US" dirty="0"/>
          </a:p>
        </p:txBody>
      </p:sp>
    </p:spTree>
    <p:extLst>
      <p:ext uri="{BB962C8B-B14F-4D97-AF65-F5344CB8AC3E}">
        <p14:creationId xmlns:p14="http://schemas.microsoft.com/office/powerpoint/2010/main" val="1996172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0550" indent="-150550">
              <a:buFont typeface="Arial" panose="020B0604020202020204" pitchFamily="34" charset="0"/>
              <a:buChar char="•"/>
            </a:pPr>
            <a:endParaRPr lang="en-US" altLang="zh-CN" dirty="0"/>
          </a:p>
          <a:p>
            <a:pPr defTabSz="802935">
              <a:defRPr/>
            </a:pPr>
            <a:endParaRPr lang="en-US" altLang="zh-CN" sz="1600" dirty="0">
              <a:solidFill>
                <a:srgbClr val="000000"/>
              </a:solidFill>
              <a:latin typeface="宋体" panose="02010600030101010101" pitchFamily="2" charset="-122"/>
              <a:ea typeface="等线" panose="02010600030101010101" pitchFamily="2" charset="-122"/>
              <a:cs typeface="宋体" panose="02010600030101010101" pitchFamily="2" charset="-122"/>
            </a:endParaRPr>
          </a:p>
        </p:txBody>
      </p:sp>
      <p:sp>
        <p:nvSpPr>
          <p:cNvPr id="4" name="灯片编号占位符 3"/>
          <p:cNvSpPr>
            <a:spLocks noGrp="1"/>
          </p:cNvSpPr>
          <p:nvPr>
            <p:ph type="sldNum" sz="quarter" idx="5"/>
          </p:nvPr>
        </p:nvSpPr>
        <p:spPr/>
        <p:txBody>
          <a:bodyPr/>
          <a:lstStyle/>
          <a:p>
            <a:fld id="{A8AF25B3-9A1C-45A6-AC45-966E75721BC2}" type="slidenum">
              <a:rPr lang="zh-CN" altLang="en-US" smtClean="0"/>
              <a:t>52</a:t>
            </a:fld>
            <a:endParaRPr lang="zh-CN" altLang="en-US"/>
          </a:p>
        </p:txBody>
      </p:sp>
    </p:spTree>
    <p:extLst>
      <p:ext uri="{BB962C8B-B14F-4D97-AF65-F5344CB8AC3E}">
        <p14:creationId xmlns:p14="http://schemas.microsoft.com/office/powerpoint/2010/main" val="3679125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53</a:t>
            </a:fld>
            <a:endParaRPr lang="zh-CN" altLang="en-US"/>
          </a:p>
        </p:txBody>
      </p:sp>
    </p:spTree>
    <p:extLst>
      <p:ext uri="{BB962C8B-B14F-4D97-AF65-F5344CB8AC3E}">
        <p14:creationId xmlns:p14="http://schemas.microsoft.com/office/powerpoint/2010/main" val="341689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3</a:t>
            </a:fld>
            <a:endParaRPr lang="zh-CN" altLang="en-US"/>
          </a:p>
        </p:txBody>
      </p:sp>
    </p:spTree>
    <p:extLst>
      <p:ext uri="{BB962C8B-B14F-4D97-AF65-F5344CB8AC3E}">
        <p14:creationId xmlns:p14="http://schemas.microsoft.com/office/powerpoint/2010/main" val="2693957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54</a:t>
            </a:fld>
            <a:endParaRPr lang="zh-CN" altLang="en-US"/>
          </a:p>
        </p:txBody>
      </p:sp>
    </p:spTree>
    <p:extLst>
      <p:ext uri="{BB962C8B-B14F-4D97-AF65-F5344CB8AC3E}">
        <p14:creationId xmlns:p14="http://schemas.microsoft.com/office/powerpoint/2010/main" val="3863667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0550" indent="-150550">
              <a:buFont typeface="Arial" panose="020B0604020202020204" pitchFamily="34" charset="0"/>
              <a:buChar char="•"/>
            </a:pPr>
            <a:endParaRPr lang="en-US" altLang="zh-CN" b="1" dirty="0"/>
          </a:p>
          <a:p>
            <a:pPr marL="0" indent="0">
              <a:buFont typeface="Arial" panose="020B0604020202020204" pitchFamily="34" charset="0"/>
              <a:buNone/>
            </a:pPr>
            <a:endParaRPr lang="en-US" altLang="zh-CN" dirty="0"/>
          </a:p>
          <a:p>
            <a:pPr marL="150550" indent="-150550" defTabSz="802935">
              <a:buFont typeface="Arial" panose="020B0604020202020204" pitchFamily="34" charset="0"/>
              <a:buChar char="•"/>
              <a:defRPr/>
            </a:pPr>
            <a:endParaRPr lang="zh-CN" altLang="en-US" dirty="0"/>
          </a:p>
        </p:txBody>
      </p:sp>
      <p:sp>
        <p:nvSpPr>
          <p:cNvPr id="4" name="灯片编号占位符 3"/>
          <p:cNvSpPr>
            <a:spLocks noGrp="1"/>
          </p:cNvSpPr>
          <p:nvPr>
            <p:ph type="sldNum" sz="quarter" idx="10"/>
          </p:nvPr>
        </p:nvSpPr>
        <p:spPr/>
        <p:txBody>
          <a:bodyPr/>
          <a:lstStyle/>
          <a:p>
            <a:fld id="{A8AF25B3-9A1C-45A6-AC45-966E75721BC2}" type="slidenum">
              <a:rPr lang="zh-CN" altLang="en-US" smtClean="0"/>
              <a:t>55</a:t>
            </a:fld>
            <a:endParaRPr lang="zh-CN" altLang="en-US"/>
          </a:p>
        </p:txBody>
      </p:sp>
    </p:spTree>
    <p:extLst>
      <p:ext uri="{BB962C8B-B14F-4D97-AF65-F5344CB8AC3E}">
        <p14:creationId xmlns:p14="http://schemas.microsoft.com/office/powerpoint/2010/main" val="2875019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defTabSz="802935">
              <a:buFont typeface="Arial" panose="020B0604020202020204" pitchFamily="34" charset="0"/>
              <a:buNone/>
              <a:defRPr/>
            </a:pPr>
            <a:endParaRPr lang="en-US" altLang="zh-CN" b="0" dirty="0" smtClean="0"/>
          </a:p>
        </p:txBody>
      </p:sp>
      <p:sp>
        <p:nvSpPr>
          <p:cNvPr id="4" name="灯片编号占位符 3"/>
          <p:cNvSpPr>
            <a:spLocks noGrp="1"/>
          </p:cNvSpPr>
          <p:nvPr>
            <p:ph type="sldNum" sz="quarter" idx="10"/>
          </p:nvPr>
        </p:nvSpPr>
        <p:spPr/>
        <p:txBody>
          <a:bodyPr/>
          <a:lstStyle/>
          <a:p>
            <a:fld id="{A8AF25B3-9A1C-45A6-AC45-966E75721BC2}" type="slidenum">
              <a:rPr lang="zh-CN" altLang="en-US" smtClean="0"/>
              <a:t>56</a:t>
            </a:fld>
            <a:endParaRPr lang="zh-CN" altLang="en-US"/>
          </a:p>
        </p:txBody>
      </p:sp>
    </p:spTree>
    <p:extLst>
      <p:ext uri="{BB962C8B-B14F-4D97-AF65-F5344CB8AC3E}">
        <p14:creationId xmlns:p14="http://schemas.microsoft.com/office/powerpoint/2010/main" val="3532122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802935">
              <a:defRPr/>
            </a:pPr>
            <a:endParaRPr lang="en-US" altLang="zh-CN"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57</a:t>
            </a:fld>
            <a:endParaRPr lang="zh-CN" altLang="en-US"/>
          </a:p>
        </p:txBody>
      </p:sp>
    </p:spTree>
    <p:extLst>
      <p:ext uri="{BB962C8B-B14F-4D97-AF65-F5344CB8AC3E}">
        <p14:creationId xmlns:p14="http://schemas.microsoft.com/office/powerpoint/2010/main" val="140729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Arial" panose="020B0604020202020204" pitchFamily="34" charset="0"/>
              <a:buNone/>
            </a:pPr>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59</a:t>
            </a:fld>
            <a:endParaRPr lang="zh-CN" altLang="en-US"/>
          </a:p>
        </p:txBody>
      </p:sp>
    </p:spTree>
    <p:extLst>
      <p:ext uri="{BB962C8B-B14F-4D97-AF65-F5344CB8AC3E}">
        <p14:creationId xmlns:p14="http://schemas.microsoft.com/office/powerpoint/2010/main" val="413436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defTabSz="802935">
              <a:buFont typeface="Arial" panose="020B0604020202020204" pitchFamily="34" charset="0"/>
              <a:buNone/>
              <a:defRPr/>
            </a:pPr>
            <a:endParaRPr lang="en-US" altLang="zh-CN" dirty="0"/>
          </a:p>
        </p:txBody>
      </p:sp>
      <p:sp>
        <p:nvSpPr>
          <p:cNvPr id="4" name="灯片编号占位符 3"/>
          <p:cNvSpPr>
            <a:spLocks noGrp="1"/>
          </p:cNvSpPr>
          <p:nvPr>
            <p:ph type="sldNum" sz="quarter" idx="10"/>
          </p:nvPr>
        </p:nvSpPr>
        <p:spPr/>
        <p:txBody>
          <a:bodyPr/>
          <a:lstStyle/>
          <a:p>
            <a:fld id="{A8AF25B3-9A1C-45A6-AC45-966E75721BC2}" type="slidenum">
              <a:rPr lang="zh-CN" altLang="en-US" smtClean="0"/>
              <a:t>5</a:t>
            </a:fld>
            <a:endParaRPr lang="zh-CN" altLang="en-US"/>
          </a:p>
        </p:txBody>
      </p:sp>
    </p:spTree>
    <p:extLst>
      <p:ext uri="{BB962C8B-B14F-4D97-AF65-F5344CB8AC3E}">
        <p14:creationId xmlns:p14="http://schemas.microsoft.com/office/powerpoint/2010/main" val="109122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0550" marR="0" lvl="0" indent="-1505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dirty="0"/>
          </a:p>
        </p:txBody>
      </p:sp>
      <p:sp>
        <p:nvSpPr>
          <p:cNvPr id="4" name="灯片编号占位符 3"/>
          <p:cNvSpPr>
            <a:spLocks noGrp="1"/>
          </p:cNvSpPr>
          <p:nvPr>
            <p:ph type="sldNum" sz="quarter" idx="10"/>
          </p:nvPr>
        </p:nvSpPr>
        <p:spPr/>
        <p:txBody>
          <a:bodyPr/>
          <a:lstStyle/>
          <a:p>
            <a:fld id="{A8AF25B3-9A1C-45A6-AC45-966E75721BC2}" type="slidenum">
              <a:rPr lang="zh-CN" altLang="en-US" smtClean="0"/>
              <a:t>6</a:t>
            </a:fld>
            <a:endParaRPr lang="zh-CN" altLang="en-US"/>
          </a:p>
        </p:txBody>
      </p:sp>
    </p:spTree>
    <p:extLst>
      <p:ext uri="{BB962C8B-B14F-4D97-AF65-F5344CB8AC3E}">
        <p14:creationId xmlns:p14="http://schemas.microsoft.com/office/powerpoint/2010/main" val="2771462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7</a:t>
            </a:fld>
            <a:endParaRPr lang="zh-CN" altLang="en-US"/>
          </a:p>
        </p:txBody>
      </p:sp>
    </p:spTree>
    <p:extLst>
      <p:ext uri="{BB962C8B-B14F-4D97-AF65-F5344CB8AC3E}">
        <p14:creationId xmlns:p14="http://schemas.microsoft.com/office/powerpoint/2010/main" val="1251232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8</a:t>
            </a:fld>
            <a:endParaRPr lang="zh-CN" altLang="en-US"/>
          </a:p>
        </p:txBody>
      </p:sp>
    </p:spTree>
    <p:extLst>
      <p:ext uri="{BB962C8B-B14F-4D97-AF65-F5344CB8AC3E}">
        <p14:creationId xmlns:p14="http://schemas.microsoft.com/office/powerpoint/2010/main" val="817785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9</a:t>
            </a:fld>
            <a:endParaRPr lang="zh-CN" altLang="en-US"/>
          </a:p>
        </p:txBody>
      </p:sp>
    </p:spTree>
    <p:extLst>
      <p:ext uri="{BB962C8B-B14F-4D97-AF65-F5344CB8AC3E}">
        <p14:creationId xmlns:p14="http://schemas.microsoft.com/office/powerpoint/2010/main" val="54037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10</a:t>
            </a:fld>
            <a:endParaRPr lang="zh-CN" altLang="en-US"/>
          </a:p>
        </p:txBody>
      </p:sp>
    </p:spTree>
    <p:extLst>
      <p:ext uri="{BB962C8B-B14F-4D97-AF65-F5344CB8AC3E}">
        <p14:creationId xmlns:p14="http://schemas.microsoft.com/office/powerpoint/2010/main" val="61953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AF25B3-9A1C-45A6-AC45-966E75721BC2}" type="slidenum">
              <a:rPr lang="zh-CN" altLang="en-US" smtClean="0"/>
              <a:t>11</a:t>
            </a:fld>
            <a:endParaRPr lang="zh-CN" altLang="en-US"/>
          </a:p>
        </p:txBody>
      </p:sp>
    </p:spTree>
    <p:extLst>
      <p:ext uri="{BB962C8B-B14F-4D97-AF65-F5344CB8AC3E}">
        <p14:creationId xmlns:p14="http://schemas.microsoft.com/office/powerpoint/2010/main" val="2107063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大标题">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A5A69FA5-C7C9-401B-A904-A141605C1CCC}"/>
              </a:ext>
            </a:extLst>
          </p:cNvPr>
          <p:cNvSpPr/>
          <p:nvPr userDrawn="1"/>
        </p:nvSpPr>
        <p:spPr>
          <a:xfrm>
            <a:off x="0" y="-14834"/>
            <a:ext cx="12192000" cy="3704597"/>
          </a:xfrm>
          <a:prstGeom prst="rect">
            <a:avLst/>
          </a:prstGeom>
          <a:solidFill>
            <a:srgbClr val="7D2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 dirty="0">
              <a:latin typeface="思源黑体" panose="020B0500000000000000" pitchFamily="34" charset="-122"/>
              <a:ea typeface="思源黑体" panose="020B0500000000000000" pitchFamily="34" charset="-122"/>
            </a:endParaRPr>
          </a:p>
        </p:txBody>
      </p:sp>
      <p:sp>
        <p:nvSpPr>
          <p:cNvPr id="15" name="矩形 14">
            <a:extLst>
              <a:ext uri="{FF2B5EF4-FFF2-40B4-BE49-F238E27FC236}">
                <a16:creationId xmlns:a16="http://schemas.microsoft.com/office/drawing/2014/main" id="{016A3FF7-8701-49FE-9A93-8DBC147EF825}"/>
              </a:ext>
            </a:extLst>
          </p:cNvPr>
          <p:cNvSpPr/>
          <p:nvPr userDrawn="1"/>
        </p:nvSpPr>
        <p:spPr>
          <a:xfrm>
            <a:off x="248279" y="332656"/>
            <a:ext cx="11688278" cy="5832648"/>
          </a:xfrm>
          <a:prstGeom prst="rect">
            <a:avLst/>
          </a:prstGeom>
          <a:solidFill>
            <a:schemeClr val="bg1"/>
          </a:solidFill>
          <a:ln>
            <a:noFill/>
          </a:ln>
          <a:effectLst>
            <a:outerShdw blurRad="177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6" name="矩形 15">
            <a:extLst>
              <a:ext uri="{FF2B5EF4-FFF2-40B4-BE49-F238E27FC236}">
                <a16:creationId xmlns:a16="http://schemas.microsoft.com/office/drawing/2014/main" id="{62445F43-E8C0-4E1E-9388-24BB5B8057C7}"/>
              </a:ext>
            </a:extLst>
          </p:cNvPr>
          <p:cNvSpPr/>
          <p:nvPr userDrawn="1"/>
        </p:nvSpPr>
        <p:spPr>
          <a:xfrm>
            <a:off x="248279" y="337383"/>
            <a:ext cx="11688278" cy="426891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7" name="矩形 16">
            <a:extLst>
              <a:ext uri="{FF2B5EF4-FFF2-40B4-BE49-F238E27FC236}">
                <a16:creationId xmlns:a16="http://schemas.microsoft.com/office/drawing/2014/main" id="{4F2647BE-9C22-40D8-B427-4F3B11FCBDCF}"/>
              </a:ext>
            </a:extLst>
          </p:cNvPr>
          <p:cNvSpPr/>
          <p:nvPr userDrawn="1"/>
        </p:nvSpPr>
        <p:spPr>
          <a:xfrm>
            <a:off x="248279" y="337383"/>
            <a:ext cx="11688278" cy="426891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9" name="矩形 18">
            <a:extLst>
              <a:ext uri="{FF2B5EF4-FFF2-40B4-BE49-F238E27FC236}">
                <a16:creationId xmlns:a16="http://schemas.microsoft.com/office/drawing/2014/main" id="{E340BF74-96D1-46E1-8F13-B5A68A22C905}"/>
              </a:ext>
            </a:extLst>
          </p:cNvPr>
          <p:cNvSpPr/>
          <p:nvPr userDrawn="1"/>
        </p:nvSpPr>
        <p:spPr>
          <a:xfrm>
            <a:off x="1271464" y="4949065"/>
            <a:ext cx="2170232" cy="472054"/>
          </a:xfrm>
          <a:prstGeom prst="rect">
            <a:avLst/>
          </a:prstGeom>
          <a:solidFill>
            <a:srgbClr val="F7B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 dirty="0">
              <a:latin typeface="思源黑体" panose="020B0500000000000000" pitchFamily="34" charset="-122"/>
              <a:ea typeface="思源黑体" panose="020B0500000000000000" pitchFamily="34" charset="-122"/>
            </a:endParaRPr>
          </a:p>
        </p:txBody>
      </p:sp>
      <p:pic>
        <p:nvPicPr>
          <p:cNvPr id="8" name="图片 7">
            <a:extLst>
              <a:ext uri="{FF2B5EF4-FFF2-40B4-BE49-F238E27FC236}">
                <a16:creationId xmlns:a16="http://schemas.microsoft.com/office/drawing/2014/main" id="{932ED422-3240-A3DB-4623-9911C2BAC74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61474" y="620688"/>
            <a:ext cx="1689575" cy="631320"/>
          </a:xfrm>
          <a:prstGeom prst="rect">
            <a:avLst/>
          </a:prstGeom>
        </p:spPr>
      </p:pic>
    </p:spTree>
    <p:extLst>
      <p:ext uri="{BB962C8B-B14F-4D97-AF65-F5344CB8AC3E}">
        <p14:creationId xmlns:p14="http://schemas.microsoft.com/office/powerpoint/2010/main" val="225603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B7B520CA-4F2B-48DF-8C8E-170B6194D8E8}"/>
              </a:ext>
            </a:extLst>
          </p:cNvPr>
          <p:cNvSpPr/>
          <p:nvPr userDrawn="1"/>
        </p:nvSpPr>
        <p:spPr>
          <a:xfrm>
            <a:off x="0" y="0"/>
            <a:ext cx="12192000" cy="576064"/>
          </a:xfrm>
          <a:prstGeom prst="rect">
            <a:avLst/>
          </a:prstGeom>
          <a:solidFill>
            <a:srgbClr val="7D2A70"/>
          </a:solidFill>
          <a:ln>
            <a:noFill/>
          </a:ln>
          <a:effectLst>
            <a:outerShdw blurRad="50800" dist="254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4" name="椭圆 13">
            <a:extLst>
              <a:ext uri="{FF2B5EF4-FFF2-40B4-BE49-F238E27FC236}">
                <a16:creationId xmlns:a16="http://schemas.microsoft.com/office/drawing/2014/main" id="{2527FF77-64AF-47B8-99F2-AB14F1267377}"/>
              </a:ext>
            </a:extLst>
          </p:cNvPr>
          <p:cNvSpPr/>
          <p:nvPr userDrawn="1"/>
        </p:nvSpPr>
        <p:spPr>
          <a:xfrm>
            <a:off x="535513" y="216024"/>
            <a:ext cx="144016" cy="144016"/>
          </a:xfrm>
          <a:prstGeom prst="ellipse">
            <a:avLst/>
          </a:prstGeom>
          <a:solidFill>
            <a:srgbClr val="F7B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5" name="椭圆 14">
            <a:extLst>
              <a:ext uri="{FF2B5EF4-FFF2-40B4-BE49-F238E27FC236}">
                <a16:creationId xmlns:a16="http://schemas.microsoft.com/office/drawing/2014/main" id="{1E5646BB-4F42-4DEA-9C15-8250EECCF436}"/>
              </a:ext>
            </a:extLst>
          </p:cNvPr>
          <p:cNvSpPr/>
          <p:nvPr userDrawn="1"/>
        </p:nvSpPr>
        <p:spPr>
          <a:xfrm>
            <a:off x="323016" y="216024"/>
            <a:ext cx="144016" cy="144016"/>
          </a:xfrm>
          <a:prstGeom prst="ellipse">
            <a:avLst/>
          </a:prstGeom>
          <a:solidFill>
            <a:srgbClr val="F7B2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6" name="椭圆 15">
            <a:extLst>
              <a:ext uri="{FF2B5EF4-FFF2-40B4-BE49-F238E27FC236}">
                <a16:creationId xmlns:a16="http://schemas.microsoft.com/office/drawing/2014/main" id="{FA9626C4-F89A-4CC9-8DF8-5A60C8DFB9C2}"/>
              </a:ext>
            </a:extLst>
          </p:cNvPr>
          <p:cNvSpPr/>
          <p:nvPr userDrawn="1"/>
        </p:nvSpPr>
        <p:spPr>
          <a:xfrm>
            <a:off x="110519" y="216024"/>
            <a:ext cx="144016" cy="144016"/>
          </a:xfrm>
          <a:prstGeom prst="ellipse">
            <a:avLst/>
          </a:prstGeom>
          <a:solidFill>
            <a:srgbClr val="F7B22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pic>
        <p:nvPicPr>
          <p:cNvPr id="20" name="图形 19">
            <a:extLst>
              <a:ext uri="{FF2B5EF4-FFF2-40B4-BE49-F238E27FC236}">
                <a16:creationId xmlns:a16="http://schemas.microsoft.com/office/drawing/2014/main" id="{35150190-1174-48C7-AC56-587A82F85C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801" y="95639"/>
            <a:ext cx="1033504" cy="384786"/>
          </a:xfrm>
          <a:prstGeom prst="rect">
            <a:avLst/>
          </a:prstGeom>
        </p:spPr>
      </p:pic>
      <p:sp>
        <p:nvSpPr>
          <p:cNvPr id="44" name="矩形 43">
            <a:extLst>
              <a:ext uri="{FF2B5EF4-FFF2-40B4-BE49-F238E27FC236}">
                <a16:creationId xmlns:a16="http://schemas.microsoft.com/office/drawing/2014/main" id="{FC9ADDCE-DD63-42A1-80DF-464E34077563}"/>
              </a:ext>
            </a:extLst>
          </p:cNvPr>
          <p:cNvSpPr/>
          <p:nvPr userDrawn="1"/>
        </p:nvSpPr>
        <p:spPr>
          <a:xfrm>
            <a:off x="0" y="576064"/>
            <a:ext cx="12192000" cy="54000"/>
          </a:xfrm>
          <a:prstGeom prst="rect">
            <a:avLst/>
          </a:prstGeom>
          <a:solidFill>
            <a:srgbClr val="F7B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9" name="矩形 8">
            <a:extLst>
              <a:ext uri="{FF2B5EF4-FFF2-40B4-BE49-F238E27FC236}">
                <a16:creationId xmlns:a16="http://schemas.microsoft.com/office/drawing/2014/main" id="{811D84F3-299D-44BA-8A5F-8C866A974BF7}"/>
              </a:ext>
            </a:extLst>
          </p:cNvPr>
          <p:cNvSpPr/>
          <p:nvPr userDrawn="1"/>
        </p:nvSpPr>
        <p:spPr>
          <a:xfrm>
            <a:off x="0" y="6641976"/>
            <a:ext cx="12192000" cy="216024"/>
          </a:xfrm>
          <a:prstGeom prst="rect">
            <a:avLst/>
          </a:prstGeom>
          <a:solidFill>
            <a:schemeClr val="bg1">
              <a:lumMod val="75000"/>
            </a:schemeClr>
          </a:solidFill>
          <a:ln>
            <a:noFill/>
          </a:ln>
          <a:effectLst>
            <a:outerShdw blurRad="50800" dist="254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0" name="文本框 9">
            <a:extLst>
              <a:ext uri="{FF2B5EF4-FFF2-40B4-BE49-F238E27FC236}">
                <a16:creationId xmlns:a16="http://schemas.microsoft.com/office/drawing/2014/main" id="{4A680C48-0F26-40DA-AB3E-FFDA75638C00}"/>
              </a:ext>
            </a:extLst>
          </p:cNvPr>
          <p:cNvSpPr txBox="1"/>
          <p:nvPr userDrawn="1"/>
        </p:nvSpPr>
        <p:spPr>
          <a:xfrm>
            <a:off x="47328" y="6623774"/>
            <a:ext cx="1891865" cy="253916"/>
          </a:xfrm>
          <a:prstGeom prst="rect">
            <a:avLst/>
          </a:prstGeom>
          <a:noFill/>
        </p:spPr>
        <p:txBody>
          <a:bodyPr wrap="none" rtlCol="0">
            <a:spAutoFit/>
          </a:bodyPr>
          <a:lstStyle/>
          <a:p>
            <a:pPr algn="l"/>
            <a:r>
              <a:rPr lang="zh-CN" altLang="en-US" sz="1050" dirty="0">
                <a:solidFill>
                  <a:schemeClr val="bg1"/>
                </a:solidFill>
                <a:latin typeface="思源黑体 CN Medium" panose="020B0600000000000000" pitchFamily="34" charset="-122"/>
                <a:ea typeface="思源黑体 CN Medium" panose="020B0600000000000000" pitchFamily="34" charset="-122"/>
              </a:rPr>
              <a:t>汇聚全球资讯   助力学术科研</a:t>
            </a:r>
          </a:p>
        </p:txBody>
      </p:sp>
    </p:spTree>
    <p:extLst>
      <p:ext uri="{BB962C8B-B14F-4D97-AF65-F5344CB8AC3E}">
        <p14:creationId xmlns:p14="http://schemas.microsoft.com/office/powerpoint/2010/main" val="3668848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大标题">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A5A69FA5-C7C9-401B-A904-A141605C1CCC}"/>
              </a:ext>
            </a:extLst>
          </p:cNvPr>
          <p:cNvSpPr/>
          <p:nvPr userDrawn="1"/>
        </p:nvSpPr>
        <p:spPr>
          <a:xfrm>
            <a:off x="0" y="-14834"/>
            <a:ext cx="12192000" cy="3704597"/>
          </a:xfrm>
          <a:prstGeom prst="rect">
            <a:avLst/>
          </a:prstGeom>
          <a:solidFill>
            <a:srgbClr val="7D2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 dirty="0">
              <a:latin typeface="思源黑体" panose="020B0500000000000000" pitchFamily="34" charset="-122"/>
              <a:ea typeface="思源黑体" panose="020B0500000000000000" pitchFamily="34" charset="-122"/>
            </a:endParaRPr>
          </a:p>
        </p:txBody>
      </p:sp>
      <p:sp>
        <p:nvSpPr>
          <p:cNvPr id="15" name="矩形 14">
            <a:extLst>
              <a:ext uri="{FF2B5EF4-FFF2-40B4-BE49-F238E27FC236}">
                <a16:creationId xmlns:a16="http://schemas.microsoft.com/office/drawing/2014/main" id="{016A3FF7-8701-49FE-9A93-8DBC147EF825}"/>
              </a:ext>
            </a:extLst>
          </p:cNvPr>
          <p:cNvSpPr/>
          <p:nvPr userDrawn="1"/>
        </p:nvSpPr>
        <p:spPr>
          <a:xfrm>
            <a:off x="248279" y="332656"/>
            <a:ext cx="11688278" cy="5832648"/>
          </a:xfrm>
          <a:prstGeom prst="rect">
            <a:avLst/>
          </a:prstGeom>
          <a:solidFill>
            <a:schemeClr val="bg1"/>
          </a:solidFill>
          <a:ln>
            <a:noFill/>
          </a:ln>
          <a:effectLst>
            <a:outerShdw blurRad="177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6" name="矩形 15">
            <a:extLst>
              <a:ext uri="{FF2B5EF4-FFF2-40B4-BE49-F238E27FC236}">
                <a16:creationId xmlns:a16="http://schemas.microsoft.com/office/drawing/2014/main" id="{62445F43-E8C0-4E1E-9388-24BB5B8057C7}"/>
              </a:ext>
            </a:extLst>
          </p:cNvPr>
          <p:cNvSpPr/>
          <p:nvPr userDrawn="1"/>
        </p:nvSpPr>
        <p:spPr>
          <a:xfrm>
            <a:off x="248279" y="337383"/>
            <a:ext cx="11688278" cy="426891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sp>
        <p:nvSpPr>
          <p:cNvPr id="17" name="矩形 16">
            <a:extLst>
              <a:ext uri="{FF2B5EF4-FFF2-40B4-BE49-F238E27FC236}">
                <a16:creationId xmlns:a16="http://schemas.microsoft.com/office/drawing/2014/main" id="{4F2647BE-9C22-40D8-B427-4F3B11FCBDCF}"/>
              </a:ext>
            </a:extLst>
          </p:cNvPr>
          <p:cNvSpPr/>
          <p:nvPr userDrawn="1"/>
        </p:nvSpPr>
        <p:spPr>
          <a:xfrm>
            <a:off x="248279" y="337383"/>
            <a:ext cx="11688278" cy="426891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endParaRPr>
          </a:p>
        </p:txBody>
      </p:sp>
      <p:pic>
        <p:nvPicPr>
          <p:cNvPr id="3" name="图片 2">
            <a:extLst>
              <a:ext uri="{FF2B5EF4-FFF2-40B4-BE49-F238E27FC236}">
                <a16:creationId xmlns:a16="http://schemas.microsoft.com/office/drawing/2014/main" id="{DA903AEF-736A-B7F1-6988-3255F086938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61474" y="620688"/>
            <a:ext cx="1689575" cy="631320"/>
          </a:xfrm>
          <a:prstGeom prst="rect">
            <a:avLst/>
          </a:prstGeom>
        </p:spPr>
      </p:pic>
    </p:spTree>
    <p:extLst>
      <p:ext uri="{BB962C8B-B14F-4D97-AF65-F5344CB8AC3E}">
        <p14:creationId xmlns:p14="http://schemas.microsoft.com/office/powerpoint/2010/main" val="204156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1F487C"/>
                </a:solidFill>
                <a:latin typeface="UKIJ CJK"/>
                <a:cs typeface="UKIJ CJ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1/20/2025</a:t>
            </a:fld>
            <a:endParaRPr lang="en-US"/>
          </a:p>
        </p:txBody>
      </p:sp>
      <p:sp>
        <p:nvSpPr>
          <p:cNvPr id="5" name="Holder 5"/>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38100">
              <a:lnSpc>
                <a:spcPts val="1650"/>
              </a:lnSpc>
            </a:pPr>
            <a:fld id="{81D60167-4931-47E6-BA6A-407CBD079E47}" type="slidenum">
              <a:rPr dirty="0"/>
              <a:t>‹#›</a:t>
            </a:fld>
            <a:endParaRPr dirty="0"/>
          </a:p>
        </p:txBody>
      </p:sp>
    </p:spTree>
    <p:extLst>
      <p:ext uri="{BB962C8B-B14F-4D97-AF65-F5344CB8AC3E}">
        <p14:creationId xmlns:p14="http://schemas.microsoft.com/office/powerpoint/2010/main" val="3729061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1F487C"/>
                </a:solidFill>
                <a:latin typeface="UKIJ CJK"/>
                <a:cs typeface="UKIJ CJK"/>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1/20/2025</a:t>
            </a:fld>
            <a:endParaRPr lang="en-US"/>
          </a:p>
        </p:txBody>
      </p:sp>
      <p:sp>
        <p:nvSpPr>
          <p:cNvPr id="6" name="Holder 6"/>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38100">
              <a:lnSpc>
                <a:spcPts val="1650"/>
              </a:lnSpc>
            </a:pPr>
            <a:fld id="{81D60167-4931-47E6-BA6A-407CBD079E47}" type="slidenum">
              <a:rPr dirty="0"/>
              <a:t>‹#›</a:t>
            </a:fld>
            <a:endParaRPr dirty="0"/>
          </a:p>
        </p:txBody>
      </p:sp>
    </p:spTree>
    <p:extLst>
      <p:ext uri="{BB962C8B-B14F-4D97-AF65-F5344CB8AC3E}">
        <p14:creationId xmlns:p14="http://schemas.microsoft.com/office/powerpoint/2010/main" val="2209805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1/20/2025</a:t>
            </a:fld>
            <a:endParaRPr lang="en-US"/>
          </a:p>
        </p:txBody>
      </p:sp>
      <p:sp>
        <p:nvSpPr>
          <p:cNvPr id="4" name="Holder 4"/>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38100">
              <a:lnSpc>
                <a:spcPts val="1650"/>
              </a:lnSpc>
            </a:pPr>
            <a:fld id="{81D60167-4931-47E6-BA6A-407CBD079E47}" type="slidenum">
              <a:rPr dirty="0"/>
              <a:t>‹#›</a:t>
            </a:fld>
            <a:endParaRPr dirty="0"/>
          </a:p>
        </p:txBody>
      </p:sp>
    </p:spTree>
    <p:extLst>
      <p:ext uri="{BB962C8B-B14F-4D97-AF65-F5344CB8AC3E}">
        <p14:creationId xmlns:p14="http://schemas.microsoft.com/office/powerpoint/2010/main" val="2782402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16" name="bg object 16"/>
          <p:cNvSpPr/>
          <p:nvPr/>
        </p:nvSpPr>
        <p:spPr>
          <a:xfrm>
            <a:off x="0" y="6181193"/>
            <a:ext cx="12192000" cy="676806"/>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0" i="0">
                <a:solidFill>
                  <a:srgbClr val="1F487C"/>
                </a:solidFill>
                <a:latin typeface="UKIJ CJK"/>
                <a:cs typeface="UKIJ CJK"/>
              </a:defRPr>
            </a:lvl1pPr>
          </a:lstStyle>
          <a:p>
            <a:endParaRPr/>
          </a:p>
        </p:txBody>
      </p:sp>
      <p:sp>
        <p:nvSpPr>
          <p:cNvPr id="3" name="Holder 3"/>
          <p:cNvSpPr>
            <a:spLocks noGrp="1"/>
          </p:cNvSpPr>
          <p:nvPr>
            <p:ph sz="half" idx="2"/>
          </p:nvPr>
        </p:nvSpPr>
        <p:spPr>
          <a:xfrm>
            <a:off x="1470405" y="1913585"/>
            <a:ext cx="3416300" cy="3568700"/>
          </a:xfrm>
          <a:prstGeom prst="rect">
            <a:avLst/>
          </a:prstGeom>
        </p:spPr>
        <p:txBody>
          <a:bodyPr wrap="square" lIns="0" tIns="0" rIns="0" bIns="0">
            <a:spAutoFit/>
          </a:bodyPr>
          <a:lstStyle>
            <a:lvl1pPr>
              <a:defRPr sz="3200" b="1" i="0">
                <a:solidFill>
                  <a:srgbClr val="EA7024"/>
                </a:solidFill>
                <a:latin typeface="Arial"/>
                <a:cs typeface="Arial"/>
              </a:defRPr>
            </a:lvl1pPr>
          </a:lstStyle>
          <a:p>
            <a:endParaRPr/>
          </a:p>
        </p:txBody>
      </p:sp>
      <p:sp>
        <p:nvSpPr>
          <p:cNvPr id="4" name="Holder 4"/>
          <p:cNvSpPr>
            <a:spLocks noGrp="1"/>
          </p:cNvSpPr>
          <p:nvPr>
            <p:ph sz="half" idx="3"/>
          </p:nvPr>
        </p:nvSpPr>
        <p:spPr>
          <a:xfrm>
            <a:off x="7340600" y="2022094"/>
            <a:ext cx="2929890" cy="3460115"/>
          </a:xfrm>
          <a:prstGeom prst="rect">
            <a:avLst/>
          </a:prstGeom>
        </p:spPr>
        <p:txBody>
          <a:bodyPr wrap="square" lIns="0" tIns="0" rIns="0" bIns="0">
            <a:spAutoFit/>
          </a:bodyPr>
          <a:lstStyle>
            <a:lvl1pPr>
              <a:defRPr sz="1800" b="0" i="0">
                <a:solidFill>
                  <a:srgbClr val="005194"/>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1/20/2025</a:t>
            </a:fld>
            <a:endParaRPr lang="en-US"/>
          </a:p>
        </p:txBody>
      </p:sp>
      <p:sp>
        <p:nvSpPr>
          <p:cNvPr id="7" name="Holder 7"/>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38100">
              <a:lnSpc>
                <a:spcPts val="1650"/>
              </a:lnSpc>
            </a:pPr>
            <a:fld id="{81D60167-4931-47E6-BA6A-407CBD079E47}" type="slidenum">
              <a:rPr dirty="0"/>
              <a:t>‹#›</a:t>
            </a:fld>
            <a:endParaRPr dirty="0"/>
          </a:p>
        </p:txBody>
      </p:sp>
    </p:spTree>
    <p:extLst>
      <p:ext uri="{BB962C8B-B14F-4D97-AF65-F5344CB8AC3E}">
        <p14:creationId xmlns:p14="http://schemas.microsoft.com/office/powerpoint/2010/main" val="401945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2" name="Freeform 11"/>
          <p:cNvSpPr/>
          <p:nvPr userDrawn="1"/>
        </p:nvSpPr>
        <p:spPr bwMode="hidden">
          <a:xfrm>
            <a:off x="0" y="381001"/>
            <a:ext cx="12192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Freeform 12"/>
          <p:cNvSpPr/>
          <p:nvPr userDrawn="1"/>
        </p:nvSpPr>
        <p:spPr bwMode="hidden">
          <a:xfrm>
            <a:off x="0" y="2010249"/>
            <a:ext cx="12192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hasCustomPrompt="1"/>
          </p:nvPr>
        </p:nvSpPr>
        <p:spPr>
          <a:xfrm>
            <a:off x="609601" y="1214965"/>
            <a:ext cx="10972800" cy="1384995"/>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45280" y="6377940"/>
            <a:ext cx="3901440" cy="553998"/>
          </a:xfrm>
        </p:spPr>
        <p:txBody>
          <a:bodyPr/>
          <a:lstStyle/>
          <a:p>
            <a:r>
              <a:rPr lang="en-US" dirty="0"/>
              <a:t>FOOTER CHANGED UNDER INSERT&gt;HEADER &amp; FOOTER</a:t>
            </a:r>
          </a:p>
        </p:txBody>
      </p:sp>
      <p:sp>
        <p:nvSpPr>
          <p:cNvPr id="6" name="Slide Number Placeholder 5"/>
          <p:cNvSpPr>
            <a:spLocks noGrp="1"/>
          </p:cNvSpPr>
          <p:nvPr>
            <p:ph type="sldNum" sz="quarter" idx="12"/>
          </p:nvPr>
        </p:nvSpPr>
        <p:spPr>
          <a:xfrm>
            <a:off x="11610467" y="6439128"/>
            <a:ext cx="274320" cy="215444"/>
          </a:xfrm>
        </p:spPr>
        <p:txBody>
          <a:bodyPr/>
          <a:lstStyle/>
          <a:p>
            <a:fld id="{C5A2E38E-3676-4AC9-AE40-117CF2D4B3AC}" type="slidenum">
              <a:rPr lang="en-US" smtClean="0"/>
              <a:pPr/>
              <a:t>‹#›</a:t>
            </a:fld>
            <a:endParaRPr lang="en-US" dirty="0"/>
          </a:p>
        </p:txBody>
      </p:sp>
      <p:cxnSp>
        <p:nvCxnSpPr>
          <p:cNvPr id="8" name="Straight Connector 7"/>
          <p:cNvCxnSpPr/>
          <p:nvPr userDrawn="1"/>
        </p:nvCxnSpPr>
        <p:spPr>
          <a:xfrm>
            <a:off x="609601" y="6437377"/>
            <a:ext cx="10972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609601" y="182880"/>
            <a:ext cx="10972800" cy="369332"/>
          </a:xfrm>
        </p:spPr>
        <p:txBody>
          <a:bodyPr/>
          <a:lstStyle/>
          <a:p>
            <a:r>
              <a:rPr lang="en-US"/>
              <a:t>Click to edit Master title style</a:t>
            </a:r>
            <a:endParaRPr lang="en-US" dirty="0"/>
          </a:p>
        </p:txBody>
      </p:sp>
      <p:sp>
        <p:nvSpPr>
          <p:cNvPr id="11" name="TextBox 10"/>
          <p:cNvSpPr txBox="1"/>
          <p:nvPr userDrawn="1"/>
        </p:nvSpPr>
        <p:spPr>
          <a:xfrm>
            <a:off x="609600" y="6498339"/>
            <a:ext cx="2840737" cy="123111"/>
          </a:xfrm>
          <a:prstGeom prst="rect">
            <a:avLst/>
          </a:prstGeom>
          <a:noFill/>
        </p:spPr>
        <p:txBody>
          <a:bodyPr wrap="square" lIns="0" tIns="0" rIns="0" bIns="0" rtlCol="0">
            <a:spAutoFit/>
          </a:bodyPr>
          <a:lstStyle/>
          <a:p>
            <a:r>
              <a:rPr lang="en-US" sz="800" b="1" cap="all" baseline="0" dirty="0">
                <a:latin typeface="+mj-lt"/>
              </a:rPr>
              <a:t>SAE INTERNATIONAL</a:t>
            </a:r>
          </a:p>
        </p:txBody>
      </p:sp>
    </p:spTree>
    <p:extLst>
      <p:ext uri="{BB962C8B-B14F-4D97-AF65-F5344CB8AC3E}">
        <p14:creationId xmlns:p14="http://schemas.microsoft.com/office/powerpoint/2010/main" val="37857745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genda with Color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1" y="877824"/>
            <a:ext cx="10160000" cy="731520"/>
          </a:xfrm>
        </p:spPr>
        <p:txBody>
          <a:bodyPr>
            <a:noAutofit/>
          </a:bodyPr>
          <a:lstStyle>
            <a:lvl1pPr>
              <a:defRPr sz="3700" b="1">
                <a:solidFill>
                  <a:schemeClr val="bg1"/>
                </a:solidFill>
              </a:defRPr>
            </a:lvl1pPr>
          </a:lstStyle>
          <a:p>
            <a:r>
              <a:rPr lang="en-US" dirty="0"/>
              <a:t>CLICK TO EDIT HEADLINE</a:t>
            </a:r>
          </a:p>
        </p:txBody>
      </p:sp>
      <p:sp>
        <p:nvSpPr>
          <p:cNvPr id="5" name="Footer Placeholder 4"/>
          <p:cNvSpPr>
            <a:spLocks noGrp="1"/>
          </p:cNvSpPr>
          <p:nvPr>
            <p:ph type="ftr" sz="quarter" idx="11"/>
          </p:nvPr>
        </p:nvSpPr>
        <p:spPr>
          <a:xfrm>
            <a:off x="4145280" y="6377940"/>
            <a:ext cx="3901440" cy="553998"/>
          </a:xfrm>
        </p:spPr>
        <p:txBody>
          <a:bodyPr/>
          <a:lstStyle>
            <a:lvl1pPr>
              <a:defRPr>
                <a:solidFill>
                  <a:schemeClr val="bg1"/>
                </a:solidFill>
              </a:defRPr>
            </a:lvl1pPr>
          </a:lstStyle>
          <a:p>
            <a:r>
              <a:rPr lang="en-US" dirty="0"/>
              <a:t>FOOTER CHANGED UNDER INSERT&gt;HEADER &amp; FOOTER</a:t>
            </a:r>
          </a:p>
        </p:txBody>
      </p:sp>
      <p:sp>
        <p:nvSpPr>
          <p:cNvPr id="6" name="Slide Number Placeholder 5"/>
          <p:cNvSpPr>
            <a:spLocks noGrp="1"/>
          </p:cNvSpPr>
          <p:nvPr>
            <p:ph type="sldNum" sz="quarter" idx="12"/>
          </p:nvPr>
        </p:nvSpPr>
        <p:spPr>
          <a:xfrm>
            <a:off x="11610467" y="6439128"/>
            <a:ext cx="274320" cy="215444"/>
          </a:xfrm>
        </p:spPr>
        <p:txBody>
          <a:bodyPr/>
          <a:lstStyle>
            <a:lvl1pPr>
              <a:defRPr>
                <a:solidFill>
                  <a:schemeClr val="bg1"/>
                </a:solidFill>
              </a:defRPr>
            </a:lvl1pPr>
          </a:lstStyle>
          <a:p>
            <a:fld id="{C5A2E38E-3676-4AC9-AE40-117CF2D4B3AC}" type="slidenum">
              <a:rPr lang="en-US" smtClean="0"/>
              <a:pPr/>
              <a:t>‹#›</a:t>
            </a:fld>
            <a:endParaRPr lang="en-US" dirty="0"/>
          </a:p>
        </p:txBody>
      </p:sp>
      <p:cxnSp>
        <p:nvCxnSpPr>
          <p:cNvPr id="8" name="Straight Connector 7"/>
          <p:cNvCxnSpPr/>
          <p:nvPr userDrawn="1"/>
        </p:nvCxnSpPr>
        <p:spPr>
          <a:xfrm>
            <a:off x="609601" y="6437377"/>
            <a:ext cx="10972800"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hasCustomPrompt="1"/>
          </p:nvPr>
        </p:nvSpPr>
        <p:spPr>
          <a:xfrm>
            <a:off x="1016001" y="1905000"/>
            <a:ext cx="10160000" cy="276999"/>
          </a:xfrm>
        </p:spPr>
        <p:txBody>
          <a:bodyPr/>
          <a:lstStyle>
            <a:lvl1pPr marL="0" indent="0">
              <a:lnSpc>
                <a:spcPct val="100000"/>
              </a:lnSpc>
              <a:spcBef>
                <a:spcPts val="0"/>
              </a:spcBef>
              <a:buFontTx/>
              <a:buNone/>
              <a:defRPr b="0">
                <a:solidFill>
                  <a:schemeClr val="bg1"/>
                </a:solidFill>
              </a:defRPr>
            </a:lvl1pPr>
            <a:lvl2pPr marL="173038" indent="-173038">
              <a:lnSpc>
                <a:spcPct val="100000"/>
              </a:lnSpc>
              <a:spcBef>
                <a:spcPts val="0"/>
              </a:spcBef>
              <a:buFont typeface="Arial" pitchFamily="34" charset="0"/>
              <a:buChar char="•"/>
              <a:defRPr b="0">
                <a:solidFill>
                  <a:schemeClr val="bg1"/>
                </a:solidFill>
              </a:defRPr>
            </a:lvl2pPr>
            <a:lvl3pPr marL="460375" indent="-230188">
              <a:lnSpc>
                <a:spcPct val="100000"/>
              </a:lnSpc>
              <a:spcBef>
                <a:spcPts val="0"/>
              </a:spcBef>
              <a:buFont typeface="Arial" pitchFamily="34" charset="0"/>
              <a:buChar char="–"/>
              <a:defRPr b="0">
                <a:solidFill>
                  <a:schemeClr val="bg1"/>
                </a:solidFill>
              </a:defRPr>
            </a:lvl3pPr>
            <a:lvl4pPr marL="798513" indent="-171450">
              <a:lnSpc>
                <a:spcPct val="100000"/>
              </a:lnSpc>
              <a:spcBef>
                <a:spcPts val="0"/>
              </a:spcBef>
              <a:buFont typeface="Arial" pitchFamily="34" charset="0"/>
              <a:buChar char="•"/>
              <a:defRPr sz="1200" b="0">
                <a:solidFill>
                  <a:schemeClr val="bg1"/>
                </a:solidFill>
              </a:defRPr>
            </a:lvl4pPr>
            <a:lvl5pPr marL="798513" indent="-171450">
              <a:lnSpc>
                <a:spcPct val="100000"/>
              </a:lnSpc>
              <a:spcBef>
                <a:spcPts val="0"/>
              </a:spcBef>
              <a:buFont typeface="Arial" pitchFamily="34" charset="0"/>
              <a:buChar char="•"/>
              <a:defRPr sz="1200" b="0">
                <a:solidFill>
                  <a:schemeClr val="bg1"/>
                </a:solidFill>
              </a:defRPr>
            </a:lvl5pPr>
            <a:lvl6pPr marL="798513" indent="-171450">
              <a:lnSpc>
                <a:spcPct val="100000"/>
              </a:lnSpc>
              <a:spcBef>
                <a:spcPts val="0"/>
              </a:spcBef>
              <a:buFont typeface="Arial" pitchFamily="34" charset="0"/>
              <a:buChar char="•"/>
              <a:defRPr sz="1200" b="0">
                <a:solidFill>
                  <a:schemeClr val="bg1"/>
                </a:solidFill>
              </a:defRPr>
            </a:lvl6pPr>
            <a:lvl7pPr marL="798513" indent="-171450">
              <a:lnSpc>
                <a:spcPct val="100000"/>
              </a:lnSpc>
              <a:spcBef>
                <a:spcPts val="0"/>
              </a:spcBef>
              <a:buFont typeface="Arial" pitchFamily="34" charset="0"/>
              <a:buChar char="•"/>
              <a:defRPr sz="1200" b="0">
                <a:solidFill>
                  <a:schemeClr val="bg1"/>
                </a:solidFill>
              </a:defRPr>
            </a:lvl7pPr>
            <a:lvl8pPr marL="798513" indent="-171450">
              <a:lnSpc>
                <a:spcPct val="100000"/>
              </a:lnSpc>
              <a:spcBef>
                <a:spcPts val="0"/>
              </a:spcBef>
              <a:buFont typeface="Arial" pitchFamily="34" charset="0"/>
              <a:buChar char="•"/>
              <a:defRPr sz="1200" b="0">
                <a:solidFill>
                  <a:schemeClr val="bg1"/>
                </a:solidFill>
              </a:defRPr>
            </a:lvl8pPr>
            <a:lvl9pPr marL="798513" indent="-171450">
              <a:lnSpc>
                <a:spcPct val="100000"/>
              </a:lnSpc>
              <a:spcBef>
                <a:spcPts val="0"/>
              </a:spcBef>
              <a:buFont typeface="Arial" pitchFamily="34" charset="0"/>
              <a:buChar char="•"/>
              <a:defRPr sz="1200" b="0">
                <a:solidFill>
                  <a:schemeClr val="bg1"/>
                </a:solidFill>
              </a:defRPr>
            </a:lvl9pPr>
          </a:lstStyle>
          <a:p>
            <a:pPr lvl="0"/>
            <a:r>
              <a:rPr lang="en-US" dirty="0"/>
              <a:t>Click to edit text</a:t>
            </a:r>
          </a:p>
        </p:txBody>
      </p:sp>
      <p:sp>
        <p:nvSpPr>
          <p:cNvPr id="11" name="TextBox 10"/>
          <p:cNvSpPr txBox="1"/>
          <p:nvPr userDrawn="1"/>
        </p:nvSpPr>
        <p:spPr>
          <a:xfrm>
            <a:off x="609600" y="6498339"/>
            <a:ext cx="2840737" cy="123111"/>
          </a:xfrm>
          <a:prstGeom prst="rect">
            <a:avLst/>
          </a:prstGeom>
          <a:noFill/>
        </p:spPr>
        <p:txBody>
          <a:bodyPr wrap="square" lIns="0" tIns="0" rIns="0" bIns="0" rtlCol="0">
            <a:spAutoFit/>
          </a:bodyPr>
          <a:lstStyle/>
          <a:p>
            <a:r>
              <a:rPr lang="en-US" sz="800" b="1" cap="all" baseline="0" dirty="0">
                <a:solidFill>
                  <a:schemeClr val="bg1"/>
                </a:solidFill>
                <a:latin typeface="+mj-lt"/>
              </a:rPr>
              <a:t>SAE INTERNATIONAL</a:t>
            </a:r>
          </a:p>
        </p:txBody>
      </p:sp>
      <p:sp>
        <p:nvSpPr>
          <p:cNvPr id="3" name="Freeform 2"/>
          <p:cNvSpPr/>
          <p:nvPr userDrawn="1"/>
        </p:nvSpPr>
        <p:spPr>
          <a:xfrm>
            <a:off x="594188" y="579277"/>
            <a:ext cx="10992483" cy="5536529"/>
          </a:xfrm>
          <a:custGeom>
            <a:avLst/>
            <a:gdLst>
              <a:gd name="connsiteX0" fmla="*/ 11141 w 8244362"/>
              <a:gd name="connsiteY0" fmla="*/ 0 h 5536529"/>
              <a:gd name="connsiteX1" fmla="*/ 0 w 8244362"/>
              <a:gd name="connsiteY1" fmla="*/ 5525389 h 5536529"/>
              <a:gd name="connsiteX2" fmla="*/ 7976977 w 8244362"/>
              <a:gd name="connsiteY2" fmla="*/ 5536529 h 5536529"/>
              <a:gd name="connsiteX3" fmla="*/ 8244362 w 8244362"/>
              <a:gd name="connsiteY3" fmla="*/ 5057514 h 5536529"/>
              <a:gd name="connsiteX4" fmla="*/ 8244362 w 8244362"/>
              <a:gd name="connsiteY4" fmla="*/ 0 h 5536529"/>
              <a:gd name="connsiteX5" fmla="*/ 11141 w 8244362"/>
              <a:gd name="connsiteY5" fmla="*/ 0 h 5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4362" h="5536529">
                <a:moveTo>
                  <a:pt x="11141" y="0"/>
                </a:moveTo>
                <a:cubicBezTo>
                  <a:pt x="7427" y="1841796"/>
                  <a:pt x="3714" y="3683593"/>
                  <a:pt x="0" y="5525389"/>
                </a:cubicBezTo>
                <a:lnTo>
                  <a:pt x="7976977" y="5536529"/>
                </a:lnTo>
                <a:lnTo>
                  <a:pt x="8244362" y="5057514"/>
                </a:lnTo>
                <a:lnTo>
                  <a:pt x="8244362" y="0"/>
                </a:lnTo>
                <a:lnTo>
                  <a:pt x="11141" y="0"/>
                </a:lnTo>
                <a:close/>
              </a:path>
            </a:pathLst>
          </a:cu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912612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pn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jpg"/></Relationships>
</file>

<file path=ppt/slides/_rels/slide2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6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g"/><Relationship Id="rId18" Type="http://schemas.openxmlformats.org/officeDocument/2006/relationships/image" Target="../media/image34.jp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jpg"/><Relationship Id="rId12" Type="http://schemas.openxmlformats.org/officeDocument/2006/relationships/image" Target="../media/image28.png"/><Relationship Id="rId17" Type="http://schemas.openxmlformats.org/officeDocument/2006/relationships/image" Target="../media/image33.jpg"/><Relationship Id="rId2" Type="http://schemas.openxmlformats.org/officeDocument/2006/relationships/notesSlide" Target="../notesSlides/notesSlide5.xml"/><Relationship Id="rId16" Type="http://schemas.openxmlformats.org/officeDocument/2006/relationships/image" Target="../media/image32.jp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39.png"/><Relationship Id="rId5" Type="http://schemas.openxmlformats.org/officeDocument/2006/relationships/image" Target="../media/image21.png"/><Relationship Id="rId15" Type="http://schemas.openxmlformats.org/officeDocument/2006/relationships/image" Target="../media/image31.jpg"/><Relationship Id="rId23" Type="http://schemas.openxmlformats.org/officeDocument/2006/relationships/image" Target="../media/image38.png"/><Relationship Id="rId10" Type="http://schemas.openxmlformats.org/officeDocument/2006/relationships/image" Target="../media/image26.jp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jpg"/><Relationship Id="rId14" Type="http://schemas.openxmlformats.org/officeDocument/2006/relationships/image" Target="../media/image30.jpg"/><Relationship Id="rId22"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277BB75-2B4F-4932-929E-625D53A538F1}"/>
              </a:ext>
            </a:extLst>
          </p:cNvPr>
          <p:cNvSpPr txBox="1"/>
          <p:nvPr/>
        </p:nvSpPr>
        <p:spPr>
          <a:xfrm>
            <a:off x="1055440" y="3228641"/>
            <a:ext cx="9697988" cy="769441"/>
          </a:xfrm>
          <a:prstGeom prst="rect">
            <a:avLst/>
          </a:prstGeom>
          <a:noFill/>
        </p:spPr>
        <p:txBody>
          <a:bodyPr wrap="square" rtlCol="0" anchor="ctr">
            <a:spAutoFit/>
          </a:bodyPr>
          <a:lstStyle/>
          <a:p>
            <a:r>
              <a:rPr lang="zh-CN" altLang="en-US" sz="4400" spc="600" dirty="0" smtClean="0">
                <a:latin typeface="思源黑体" panose="020B0500000000000000" pitchFamily="34" charset="-122"/>
                <a:ea typeface="思源黑体" panose="020B0500000000000000" pitchFamily="34" charset="-122"/>
                <a:cs typeface="Arial" panose="020B0604020202020204" pitchFamily="34" charset="0"/>
              </a:rPr>
              <a:t>国际</a:t>
            </a:r>
            <a:r>
              <a:rPr lang="zh-CN" altLang="en-US" sz="4400" spc="600" dirty="0">
                <a:latin typeface="思源黑体" panose="020B0500000000000000" pitchFamily="34" charset="-122"/>
                <a:ea typeface="思源黑体" panose="020B0500000000000000" pitchFamily="34" charset="-122"/>
                <a:cs typeface="Arial" panose="020B0604020202020204" pitchFamily="34" charset="0"/>
              </a:rPr>
              <a:t>自动机工程师学会 </a:t>
            </a:r>
            <a:r>
              <a:rPr lang="zh-CN" altLang="en-US" sz="4400" spc="600" dirty="0" smtClean="0">
                <a:latin typeface="思源黑体" panose="020B0500000000000000" pitchFamily="34" charset="-122"/>
                <a:ea typeface="思源黑体" panose="020B0500000000000000" pitchFamily="34" charset="-122"/>
                <a:cs typeface="Arial" panose="020B0604020202020204" pitchFamily="34" charset="0"/>
              </a:rPr>
              <a:t>使用指南</a:t>
            </a:r>
            <a:endParaRPr lang="en-US" altLang="zh-CN" sz="4400" dirty="0">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cs typeface="Arial" panose="020B0604020202020204" pitchFamily="34" charset="0"/>
            </a:endParaRPr>
          </a:p>
        </p:txBody>
      </p:sp>
      <p:sp>
        <p:nvSpPr>
          <p:cNvPr id="19" name="文本框 18">
            <a:extLst>
              <a:ext uri="{FF2B5EF4-FFF2-40B4-BE49-F238E27FC236}">
                <a16:creationId xmlns:a16="http://schemas.microsoft.com/office/drawing/2014/main" id="{F218D724-0C4A-4780-85E7-131189C5FEC7}"/>
              </a:ext>
            </a:extLst>
          </p:cNvPr>
          <p:cNvSpPr txBox="1"/>
          <p:nvPr/>
        </p:nvSpPr>
        <p:spPr>
          <a:xfrm>
            <a:off x="1343472" y="4941168"/>
            <a:ext cx="2052228" cy="461665"/>
          </a:xfrm>
          <a:prstGeom prst="rect">
            <a:avLst/>
          </a:prstGeom>
          <a:noFill/>
        </p:spPr>
        <p:txBody>
          <a:bodyPr wrap="square" rtlCol="0" anchor="ctr">
            <a:spAutoFit/>
          </a:bodyPr>
          <a:lstStyle/>
          <a:p>
            <a:pPr algn="ctr"/>
            <a:r>
              <a:rPr lang="en-US" altLang="zh-CN" sz="2400" dirty="0" smtClean="0">
                <a:solidFill>
                  <a:schemeClr val="bg1"/>
                </a:solidFill>
                <a:latin typeface="思源黑体" panose="020B0500000000000000" pitchFamily="34" charset="-122"/>
                <a:ea typeface="思源黑体" panose="020B0500000000000000" pitchFamily="34" charset="-122"/>
              </a:rPr>
              <a:t>iGroup China</a:t>
            </a:r>
            <a:endParaRPr lang="zh-CN" altLang="en-US" sz="2400" dirty="0">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448" y="1268760"/>
            <a:ext cx="2801412" cy="1736875"/>
          </a:xfrm>
          <a:prstGeom prst="rect">
            <a:avLst/>
          </a:prstGeom>
        </p:spPr>
      </p:pic>
    </p:spTree>
    <p:extLst>
      <p:ext uri="{BB962C8B-B14F-4D97-AF65-F5344CB8AC3E}">
        <p14:creationId xmlns:p14="http://schemas.microsoft.com/office/powerpoint/2010/main" val="27794728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263836" y="2651280"/>
            <a:ext cx="2052320" cy="750847"/>
          </a:xfrm>
          <a:prstGeom prst="rect">
            <a:avLst/>
          </a:prstGeom>
        </p:spPr>
        <p:txBody>
          <a:bodyPr vert="horz" wrap="square" lIns="0" tIns="12065" rIns="0" bIns="0" rtlCol="0">
            <a:spAutoFit/>
          </a:bodyPr>
          <a:lstStyle/>
          <a:p>
            <a:pPr marL="12700">
              <a:lnSpc>
                <a:spcPct val="100000"/>
              </a:lnSpc>
              <a:spcBef>
                <a:spcPts val="95"/>
              </a:spcBef>
            </a:pPr>
            <a:r>
              <a:rPr sz="1600" spc="-5" dirty="0">
                <a:latin typeface="思源黑体" panose="020B0500000000000000" pitchFamily="34" charset="-122"/>
                <a:ea typeface="思源黑体" panose="020B0500000000000000" pitchFamily="34" charset="-122"/>
                <a:cs typeface="Droid Sans Fallback"/>
              </a:rPr>
              <a:t>蒋以任</a:t>
            </a:r>
            <a:endParaRPr sz="1600" dirty="0">
              <a:latin typeface="思源黑体" panose="020B0500000000000000" pitchFamily="34" charset="-122"/>
              <a:ea typeface="思源黑体" panose="020B0500000000000000" pitchFamily="34" charset="-122"/>
              <a:cs typeface="Droid Sans Fallback"/>
            </a:endParaRPr>
          </a:p>
          <a:p>
            <a:pPr marL="12700">
              <a:lnSpc>
                <a:spcPct val="100000"/>
              </a:lnSpc>
            </a:pPr>
            <a:r>
              <a:rPr sz="1600" spc="-5" dirty="0">
                <a:latin typeface="思源黑体" panose="020B0500000000000000" pitchFamily="34" charset="-122"/>
                <a:ea typeface="思源黑体" panose="020B0500000000000000" pitchFamily="34" charset="-122"/>
                <a:cs typeface="Droid Sans Fallback"/>
              </a:rPr>
              <a:t>原全国政协常委</a:t>
            </a:r>
            <a:endParaRPr sz="1600" dirty="0">
              <a:latin typeface="思源黑体" panose="020B0500000000000000" pitchFamily="34" charset="-122"/>
              <a:ea typeface="思源黑体" panose="020B0500000000000000" pitchFamily="34" charset="-122"/>
              <a:cs typeface="Droid Sans Fallback"/>
            </a:endParaRPr>
          </a:p>
          <a:p>
            <a:pPr marL="12700">
              <a:lnSpc>
                <a:spcPct val="100000"/>
              </a:lnSpc>
            </a:pPr>
            <a:r>
              <a:rPr sz="1600" spc="-5" dirty="0">
                <a:latin typeface="思源黑体" panose="020B0500000000000000" pitchFamily="34" charset="-122"/>
                <a:ea typeface="思源黑体" panose="020B0500000000000000" pitchFamily="34" charset="-122"/>
                <a:cs typeface="Droid Sans Fallback"/>
              </a:rPr>
              <a:t>上海市第十届政协主席</a:t>
            </a:r>
            <a:endParaRPr sz="1600" dirty="0">
              <a:latin typeface="思源黑体" panose="020B0500000000000000" pitchFamily="34" charset="-122"/>
              <a:ea typeface="思源黑体" panose="020B0500000000000000" pitchFamily="34" charset="-122"/>
              <a:cs typeface="Droid Sans Fallback"/>
            </a:endParaRPr>
          </a:p>
        </p:txBody>
      </p:sp>
      <p:sp>
        <p:nvSpPr>
          <p:cNvPr id="5" name="object 5"/>
          <p:cNvSpPr txBox="1"/>
          <p:nvPr/>
        </p:nvSpPr>
        <p:spPr>
          <a:xfrm>
            <a:off x="9257993" y="5220694"/>
            <a:ext cx="2255520" cy="758825"/>
          </a:xfrm>
          <a:prstGeom prst="rect">
            <a:avLst/>
          </a:prstGeom>
        </p:spPr>
        <p:txBody>
          <a:bodyPr vert="horz" wrap="square" lIns="0" tIns="12065" rIns="0" bIns="0" rtlCol="0">
            <a:spAutoFit/>
          </a:bodyPr>
          <a:lstStyle/>
          <a:p>
            <a:pPr marL="12700">
              <a:lnSpc>
                <a:spcPct val="100000"/>
              </a:lnSpc>
            </a:pPr>
            <a:r>
              <a:rPr lang="zh-CN" altLang="en-US" sz="1600" spc="-10" dirty="0">
                <a:latin typeface="思源黑体" panose="020B0500000000000000" pitchFamily="34" charset="-122"/>
                <a:ea typeface="思源黑体" panose="020B0500000000000000" pitchFamily="34" charset="-122"/>
                <a:cs typeface="Droid Sans Fallback"/>
              </a:rPr>
              <a:t>中航工业综合技术研究所</a:t>
            </a:r>
          </a:p>
          <a:p>
            <a:pPr marL="12700">
              <a:lnSpc>
                <a:spcPct val="100000"/>
              </a:lnSpc>
            </a:pPr>
            <a:r>
              <a:rPr lang="zh-CN" altLang="en-US" sz="1600" spc="-10" dirty="0">
                <a:latin typeface="思源黑体" panose="020B0500000000000000" pitchFamily="34" charset="-122"/>
                <a:ea typeface="思源黑体" panose="020B0500000000000000" pitchFamily="34" charset="-122"/>
                <a:cs typeface="Droid Sans Fallback"/>
              </a:rPr>
              <a:t>所长赵波</a:t>
            </a:r>
          </a:p>
          <a:p>
            <a:pPr marL="12700">
              <a:lnSpc>
                <a:spcPct val="100000"/>
              </a:lnSpc>
            </a:pPr>
            <a:r>
              <a:rPr lang="zh-CN" altLang="en-US" sz="1600" spc="-10" dirty="0" smtClean="0">
                <a:latin typeface="思源黑体" panose="020B0500000000000000" pitchFamily="34" charset="-122"/>
                <a:ea typeface="思源黑体" panose="020B0500000000000000" pitchFamily="34" charset="-122"/>
                <a:cs typeface="Droid Sans Fallback"/>
              </a:rPr>
              <a:t>会见</a:t>
            </a:r>
            <a:r>
              <a:rPr lang="en-US" altLang="zh-CN" sz="1600" spc="-10" dirty="0" smtClean="0">
                <a:latin typeface="思源黑体" panose="020B0500000000000000" pitchFamily="34" charset="-122"/>
                <a:ea typeface="思源黑体" panose="020B0500000000000000" pitchFamily="34" charset="-122"/>
                <a:cs typeface="Droid Sans Fallback"/>
              </a:rPr>
              <a:t>SAE</a:t>
            </a:r>
            <a:r>
              <a:rPr lang="zh-CN" altLang="en-US" sz="1600" spc="-10" dirty="0" smtClean="0">
                <a:latin typeface="思源黑体" panose="020B0500000000000000" pitchFamily="34" charset="-122"/>
                <a:ea typeface="思源黑体" panose="020B0500000000000000" pitchFamily="34" charset="-122"/>
                <a:cs typeface="Droid Sans Fallback"/>
              </a:rPr>
              <a:t>代表团</a:t>
            </a:r>
            <a:endParaRPr lang="zh-CN" altLang="en-US" sz="1600" spc="-10" dirty="0">
              <a:latin typeface="思源黑体" panose="020B0500000000000000" pitchFamily="34" charset="-122"/>
              <a:ea typeface="思源黑体" panose="020B0500000000000000" pitchFamily="34" charset="-122"/>
              <a:cs typeface="Droid Sans Fallback"/>
            </a:endParaRPr>
          </a:p>
        </p:txBody>
      </p:sp>
      <p:sp>
        <p:nvSpPr>
          <p:cNvPr id="6" name="object 6"/>
          <p:cNvSpPr txBox="1"/>
          <p:nvPr/>
        </p:nvSpPr>
        <p:spPr>
          <a:xfrm>
            <a:off x="4076393" y="2728116"/>
            <a:ext cx="2052320" cy="758190"/>
          </a:xfrm>
          <a:prstGeom prst="rect">
            <a:avLst/>
          </a:prstGeom>
        </p:spPr>
        <p:txBody>
          <a:bodyPr vert="horz" wrap="square" lIns="0" tIns="10160" rIns="0" bIns="0" rtlCol="0">
            <a:spAutoFit/>
          </a:bodyPr>
          <a:lstStyle/>
          <a:p>
            <a:pPr marL="12700" marR="5080">
              <a:lnSpc>
                <a:spcPct val="100699"/>
              </a:lnSpc>
              <a:spcBef>
                <a:spcPts val="80"/>
              </a:spcBef>
            </a:pPr>
            <a:r>
              <a:rPr lang="zh-CN" altLang="en-US" sz="1600" spc="-5" dirty="0">
                <a:latin typeface="思源黑体" panose="020B0500000000000000" pitchFamily="34" charset="-122"/>
                <a:ea typeface="思源黑体" panose="020B0500000000000000" pitchFamily="34" charset="-122"/>
                <a:cs typeface="Droid Sans Fallback"/>
              </a:rPr>
              <a:t>国家标准化管理委员会 副主任 于欣丽</a:t>
            </a:r>
          </a:p>
          <a:p>
            <a:pPr marL="12700" algn="just">
              <a:lnSpc>
                <a:spcPct val="100000"/>
              </a:lnSpc>
            </a:pPr>
            <a:r>
              <a:rPr lang="zh-CN" altLang="en-US" sz="1600" spc="-5" dirty="0">
                <a:latin typeface="思源黑体" panose="020B0500000000000000" pitchFamily="34" charset="-122"/>
                <a:ea typeface="思源黑体" panose="020B0500000000000000" pitchFamily="34" charset="-122"/>
                <a:cs typeface="Droid Sans Fallback"/>
              </a:rPr>
              <a:t>访问</a:t>
            </a:r>
            <a:r>
              <a:rPr lang="en-US" altLang="zh-CN" sz="1600" spc="-5" dirty="0">
                <a:latin typeface="思源黑体" panose="020B0500000000000000" pitchFamily="34" charset="-122"/>
                <a:ea typeface="思源黑体" panose="020B0500000000000000" pitchFamily="34" charset="-122"/>
                <a:cs typeface="Droid Sans Fallback"/>
              </a:rPr>
              <a:t>SAE</a:t>
            </a:r>
            <a:r>
              <a:rPr lang="zh-CN" altLang="en-US" sz="1600" spc="-5" dirty="0">
                <a:latin typeface="思源黑体" panose="020B0500000000000000" pitchFamily="34" charset="-122"/>
                <a:ea typeface="思源黑体" panose="020B0500000000000000" pitchFamily="34" charset="-122"/>
                <a:cs typeface="Droid Sans Fallback"/>
              </a:rPr>
              <a:t>全球总部</a:t>
            </a:r>
          </a:p>
        </p:txBody>
      </p:sp>
      <p:sp>
        <p:nvSpPr>
          <p:cNvPr id="7" name="object 7"/>
          <p:cNvSpPr/>
          <p:nvPr/>
        </p:nvSpPr>
        <p:spPr>
          <a:xfrm>
            <a:off x="773505" y="4095016"/>
            <a:ext cx="3142488" cy="1962912"/>
          </a:xfrm>
          <a:prstGeom prst="rect">
            <a:avLst/>
          </a:prstGeom>
          <a:blipFill>
            <a:blip r:embed="rId3"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8" name="object 8"/>
          <p:cNvSpPr txBox="1"/>
          <p:nvPr/>
        </p:nvSpPr>
        <p:spPr>
          <a:xfrm>
            <a:off x="4047184" y="5220694"/>
            <a:ext cx="2052320" cy="776495"/>
          </a:xfrm>
          <a:prstGeom prst="rect">
            <a:avLst/>
          </a:prstGeom>
        </p:spPr>
        <p:txBody>
          <a:bodyPr vert="horz" wrap="square" lIns="0" tIns="12065" rIns="0" bIns="0" rtlCol="0">
            <a:spAutoFit/>
          </a:bodyPr>
          <a:lstStyle/>
          <a:p>
            <a:pPr marL="12700">
              <a:lnSpc>
                <a:spcPct val="100000"/>
              </a:lnSpc>
              <a:spcBef>
                <a:spcPts val="95"/>
              </a:spcBef>
            </a:pPr>
            <a:r>
              <a:rPr lang="zh-CN" altLang="en-US" sz="1600" spc="-10" dirty="0">
                <a:latin typeface="思源黑体" panose="020B0500000000000000" pitchFamily="34" charset="-122"/>
                <a:ea typeface="思源黑体" panose="020B0500000000000000" pitchFamily="34" charset="-122"/>
                <a:cs typeface="Droid Sans Fallback"/>
              </a:rPr>
              <a:t>中国汽车技术研究中心</a:t>
            </a:r>
          </a:p>
          <a:p>
            <a:pPr marL="12700">
              <a:lnSpc>
                <a:spcPct val="100000"/>
              </a:lnSpc>
              <a:spcBef>
                <a:spcPts val="95"/>
              </a:spcBef>
            </a:pPr>
            <a:r>
              <a:rPr lang="zh-CN" altLang="en-US" sz="1600" spc="-10" dirty="0">
                <a:latin typeface="思源黑体" panose="020B0500000000000000" pitchFamily="34" charset="-122"/>
                <a:ea typeface="思源黑体" panose="020B0500000000000000" pitchFamily="34" charset="-122"/>
                <a:cs typeface="Droid Sans Fallback"/>
              </a:rPr>
              <a:t>与</a:t>
            </a:r>
            <a:r>
              <a:rPr lang="en-US" altLang="zh-CN" sz="1600" spc="-10" dirty="0">
                <a:latin typeface="思源黑体" panose="020B0500000000000000" pitchFamily="34" charset="-122"/>
                <a:ea typeface="思源黑体" panose="020B0500000000000000" pitchFamily="34" charset="-122"/>
                <a:cs typeface="Droid Sans Fallback"/>
              </a:rPr>
              <a:t>SAE</a:t>
            </a:r>
            <a:r>
              <a:rPr lang="zh-CN" altLang="en-US" sz="1600" spc="-10" dirty="0">
                <a:latin typeface="思源黑体" panose="020B0500000000000000" pitchFamily="34" charset="-122"/>
                <a:ea typeface="思源黑体" panose="020B0500000000000000" pitchFamily="34" charset="-122"/>
                <a:cs typeface="Droid Sans Fallback"/>
              </a:rPr>
              <a:t>签订</a:t>
            </a:r>
          </a:p>
          <a:p>
            <a:pPr marL="12700">
              <a:lnSpc>
                <a:spcPct val="100000"/>
              </a:lnSpc>
              <a:spcBef>
                <a:spcPts val="95"/>
              </a:spcBef>
            </a:pPr>
            <a:r>
              <a:rPr lang="zh-CN" altLang="en-US" sz="1600" spc="-10" dirty="0">
                <a:latin typeface="思源黑体" panose="020B0500000000000000" pitchFamily="34" charset="-122"/>
                <a:ea typeface="思源黑体" panose="020B0500000000000000" pitchFamily="34" charset="-122"/>
                <a:cs typeface="Droid Sans Fallback"/>
              </a:rPr>
              <a:t>战略合作备忘录</a:t>
            </a:r>
          </a:p>
        </p:txBody>
      </p:sp>
      <p:sp>
        <p:nvSpPr>
          <p:cNvPr id="9" name="object 9"/>
          <p:cNvSpPr/>
          <p:nvPr/>
        </p:nvSpPr>
        <p:spPr>
          <a:xfrm>
            <a:off x="6285812" y="4091969"/>
            <a:ext cx="2799588" cy="2010156"/>
          </a:xfrm>
          <a:prstGeom prst="rect">
            <a:avLst/>
          </a:prstGeom>
          <a:blipFill>
            <a:blip r:embed="rId4"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10" name="object 10"/>
          <p:cNvSpPr/>
          <p:nvPr/>
        </p:nvSpPr>
        <p:spPr>
          <a:xfrm>
            <a:off x="6259904" y="1495057"/>
            <a:ext cx="2936779" cy="1956831"/>
          </a:xfrm>
          <a:prstGeom prst="rect">
            <a:avLst/>
          </a:prstGeom>
          <a:blipFill>
            <a:blip r:embed="rId5"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11" name="object 11"/>
          <p:cNvSpPr/>
          <p:nvPr/>
        </p:nvSpPr>
        <p:spPr>
          <a:xfrm>
            <a:off x="767408" y="1412776"/>
            <a:ext cx="3148584" cy="2060448"/>
          </a:xfrm>
          <a:prstGeom prst="rect">
            <a:avLst/>
          </a:prstGeom>
          <a:blipFill>
            <a:blip r:embed="rId6"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14" name="object 8"/>
          <p:cNvSpPr txBox="1">
            <a:spLocks/>
          </p:cNvSpPr>
          <p:nvPr/>
        </p:nvSpPr>
        <p:spPr>
          <a:xfrm>
            <a:off x="399405" y="773982"/>
            <a:ext cx="5120531" cy="443711"/>
          </a:xfrm>
          <a:prstGeom prst="rect">
            <a:avLst/>
          </a:prstGeom>
        </p:spPr>
        <p:txBody>
          <a:bodyPr vert="horz" wrap="square" lIns="0" tIns="12700"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lgn="l">
              <a:spcBef>
                <a:spcPts val="105"/>
              </a:spcBef>
            </a:pPr>
            <a:r>
              <a:rPr lang="en-US" altLang="zh-CN" sz="2800" b="1" dirty="0" smtClean="0">
                <a:solidFill>
                  <a:srgbClr val="00396B"/>
                </a:solidFill>
                <a:latin typeface="思源黑体" panose="020B0500000000000000" pitchFamily="34" charset="-122"/>
                <a:ea typeface="思源黑体" panose="020B0500000000000000" pitchFamily="34" charset="-122"/>
                <a:cs typeface="Noto Sans CJK JP Medium"/>
              </a:rPr>
              <a:t>SAE </a:t>
            </a:r>
            <a:r>
              <a:rPr lang="zh-CN" altLang="en-US" sz="2800" b="1" dirty="0" smtClean="0">
                <a:solidFill>
                  <a:srgbClr val="00396B"/>
                </a:solidFill>
                <a:latin typeface="思源黑体" panose="020B0500000000000000" pitchFamily="34" charset="-122"/>
                <a:ea typeface="思源黑体" panose="020B0500000000000000" pitchFamily="34" charset="-122"/>
                <a:cs typeface="Noto Sans CJK JP Medium"/>
              </a:rPr>
              <a:t>在</a:t>
            </a:r>
            <a:r>
              <a:rPr lang="zh-CN" altLang="en-US" sz="2800" b="1" dirty="0">
                <a:solidFill>
                  <a:srgbClr val="00396B"/>
                </a:solidFill>
                <a:latin typeface="思源黑体" panose="020B0500000000000000" pitchFamily="34" charset="-122"/>
                <a:ea typeface="思源黑体" panose="020B0500000000000000" pitchFamily="34" charset="-122"/>
                <a:cs typeface="Noto Sans CJK JP Medium"/>
              </a:rPr>
              <a:t>中国所获得的各界支持</a:t>
            </a:r>
          </a:p>
        </p:txBody>
      </p:sp>
    </p:spTree>
    <p:extLst>
      <p:ext uri="{BB962C8B-B14F-4D97-AF65-F5344CB8AC3E}">
        <p14:creationId xmlns:p14="http://schemas.microsoft.com/office/powerpoint/2010/main" val="35595639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548680"/>
            <a:ext cx="12192000" cy="6120680"/>
            <a:chOff x="0" y="167639"/>
            <a:chExt cx="12192000" cy="6690358"/>
          </a:xfrm>
        </p:grpSpPr>
        <p:sp>
          <p:nvSpPr>
            <p:cNvPr id="3" name="object 3"/>
            <p:cNvSpPr/>
            <p:nvPr/>
          </p:nvSpPr>
          <p:spPr>
            <a:xfrm>
              <a:off x="0" y="1072894"/>
              <a:ext cx="12192000" cy="578510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52400" y="167639"/>
              <a:ext cx="1778508" cy="1368552"/>
            </a:xfrm>
            <a:prstGeom prst="rect">
              <a:avLst/>
            </a:prstGeom>
            <a:blipFill>
              <a:blip r:embed="rId4" cstate="print"/>
              <a:stretch>
                <a:fillRect/>
              </a:stretch>
            </a:blipFill>
          </p:spPr>
          <p:txBody>
            <a:bodyPr wrap="square" lIns="0" tIns="0" rIns="0" bIns="0" rtlCol="0"/>
            <a:lstStyle/>
            <a:p>
              <a:endParaRPr/>
            </a:p>
          </p:txBody>
        </p:sp>
      </p:grpSp>
      <p:sp>
        <p:nvSpPr>
          <p:cNvPr id="7" name="Subtitle 1"/>
          <p:cNvSpPr txBox="1">
            <a:spLocks/>
          </p:cNvSpPr>
          <p:nvPr/>
        </p:nvSpPr>
        <p:spPr>
          <a:xfrm>
            <a:off x="0" y="1752600"/>
            <a:ext cx="11136560" cy="3469513"/>
          </a:xfrm>
          <a:prstGeom prst="rect">
            <a:avLst/>
          </a:prstGeom>
          <a:solidFill>
            <a:schemeClr val="bg1">
              <a:alpha val="75000"/>
            </a:schemeClr>
          </a:solidFill>
        </p:spPr>
        <p:style>
          <a:lnRef idx="0">
            <a:scrgbClr r="0" g="0" b="0"/>
          </a:lnRef>
          <a:fillRef idx="1003">
            <a:schemeClr val="lt1"/>
          </a:fillRef>
          <a:effectRef idx="0">
            <a:scrgbClr r="0" g="0" b="0"/>
          </a:effectRef>
          <a:fontRef idx="major"/>
        </p:style>
        <p:txBody>
          <a:bodyPr/>
          <a:lstStyle>
            <a:lvl1pPr marL="0">
              <a:defRPr>
                <a:latin typeface="+mj-lt"/>
                <a:ea typeface="+mj-ea"/>
                <a:cs typeface="+mj-cs"/>
              </a:defRPr>
            </a:lvl1pPr>
            <a:lvl2pPr marL="457200">
              <a:defRPr>
                <a:latin typeface="+mj-lt"/>
                <a:ea typeface="+mj-ea"/>
                <a:cs typeface="+mj-cs"/>
              </a:defRPr>
            </a:lvl2pPr>
            <a:lvl3pPr marL="914400">
              <a:defRPr>
                <a:latin typeface="+mj-lt"/>
                <a:ea typeface="+mj-ea"/>
                <a:cs typeface="+mj-cs"/>
              </a:defRPr>
            </a:lvl3pPr>
            <a:lvl4pPr marL="1371600">
              <a:defRPr>
                <a:latin typeface="+mj-lt"/>
                <a:ea typeface="+mj-ea"/>
                <a:cs typeface="+mj-cs"/>
              </a:defRPr>
            </a:lvl4pPr>
            <a:lvl5pPr marL="1828800">
              <a:defRPr>
                <a:latin typeface="+mj-lt"/>
                <a:ea typeface="+mj-ea"/>
                <a:cs typeface="+mj-cs"/>
              </a:defRPr>
            </a:lvl5pPr>
            <a:lvl6pPr marL="2286000">
              <a:defRPr>
                <a:latin typeface="+mj-lt"/>
                <a:ea typeface="+mj-ea"/>
                <a:cs typeface="+mj-cs"/>
              </a:defRPr>
            </a:lvl6pPr>
            <a:lvl7pPr marL="2743200">
              <a:defRPr>
                <a:latin typeface="+mj-lt"/>
                <a:ea typeface="+mj-ea"/>
                <a:cs typeface="+mj-cs"/>
              </a:defRPr>
            </a:lvl7pPr>
            <a:lvl8pPr marL="3200400">
              <a:defRPr>
                <a:latin typeface="+mj-lt"/>
                <a:ea typeface="+mj-ea"/>
                <a:cs typeface="+mj-cs"/>
              </a:defRPr>
            </a:lvl8pPr>
            <a:lvl9pPr marL="3657600">
              <a:defRPr>
                <a:latin typeface="+mj-lt"/>
                <a:ea typeface="+mj-ea"/>
                <a:cs typeface="+mj-cs"/>
              </a:defRPr>
            </a:lvl9pPr>
          </a:lstStyle>
          <a:p>
            <a:pPr algn="ctr">
              <a:lnSpc>
                <a:spcPct val="150000"/>
              </a:lnSpc>
            </a:pP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zh-CN" altLang="en-US" sz="40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目录</a:t>
            </a:r>
          </a:p>
          <a:p>
            <a:pPr marL="4114800" lvl="8" indent="-457200">
              <a:lnSpc>
                <a:spcPct val="150000"/>
              </a:lnSpc>
              <a:buFont typeface="Arial" panose="020B0604020202020204" pitchFamily="34" charset="0"/>
              <a:buChar char="•"/>
            </a:pP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国际自动机工程师学会</a:t>
            </a:r>
          </a:p>
          <a:p>
            <a:pPr marL="4114800" lvl="8" indent="-457200">
              <a:lnSpc>
                <a:spcPct val="150000"/>
              </a:lnSpc>
              <a:buFont typeface="Arial" panose="020B0604020202020204" pitchFamily="34" charset="0"/>
              <a:buChar char="•"/>
            </a:pP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出版物和数据库平台</a:t>
            </a:r>
          </a:p>
          <a:p>
            <a:pPr marL="4114800" lvl="8" indent="-457200">
              <a:lnSpc>
                <a:spcPct val="150000"/>
              </a:lnSpc>
              <a:buFont typeface="Arial" panose="020B0604020202020204" pitchFamily="34" charset="0"/>
              <a:buChar char="•"/>
            </a:pP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技术报告</a:t>
            </a:r>
            <a:r>
              <a:rPr lang="en-US" altLang="zh-CN"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a:t>
            </a: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期刊投稿简介</a:t>
            </a:r>
            <a:endParaRPr lang="en-US" altLang="zh-CN"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1535522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192" y="1700808"/>
            <a:ext cx="4248472" cy="3856816"/>
          </a:xfrm>
          <a:prstGeom prst="rect">
            <a:avLst/>
          </a:prstGeom>
        </p:spPr>
      </p:pic>
      <p:pic>
        <p:nvPicPr>
          <p:cNvPr id="31" name="Picture 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09160" y="2996952"/>
            <a:ext cx="6898822" cy="3236889"/>
          </a:xfrm>
          <a:prstGeom prst="rect">
            <a:avLst/>
          </a:prstGeom>
          <a:noFill/>
          <a:ln w="9525">
            <a:noFill/>
            <a:miter lim="800000"/>
            <a:headEnd/>
            <a:tailEnd/>
          </a:ln>
        </p:spPr>
      </p:pic>
      <p:sp>
        <p:nvSpPr>
          <p:cNvPr id="32" name="矩形 31"/>
          <p:cNvSpPr/>
          <p:nvPr/>
        </p:nvSpPr>
        <p:spPr>
          <a:xfrm>
            <a:off x="623392" y="1592794"/>
            <a:ext cx="7070358" cy="1290033"/>
          </a:xfrm>
          <a:prstGeom prst="rect">
            <a:avLst/>
          </a:prstGeom>
          <a:noFill/>
        </p:spPr>
        <p:txBody>
          <a:bodyPr wrap="square">
            <a:spAutoFit/>
          </a:bodyPr>
          <a:lstStyle/>
          <a:p>
            <a:pPr algn="just">
              <a:lnSpc>
                <a:spcPct val="150000"/>
              </a:lnSpc>
            </a:pPr>
            <a:r>
              <a:rPr lang="en-US" altLang="zh-CN" dirty="0">
                <a:latin typeface="思源黑体" panose="020B0500000000000000" pitchFamily="34" charset="-122"/>
                <a:ea typeface="思源黑体" panose="020B0500000000000000" pitchFamily="34" charset="-122"/>
              </a:rPr>
              <a:t>SAE </a:t>
            </a:r>
            <a:r>
              <a:rPr lang="en-US" altLang="zh-CN" dirty="0" err="1" smtClean="0">
                <a:latin typeface="思源黑体" panose="020B0500000000000000" pitchFamily="34" charset="-122"/>
                <a:ea typeface="思源黑体" panose="020B0500000000000000" pitchFamily="34" charset="-122"/>
              </a:rPr>
              <a:t>Mobilus</a:t>
            </a:r>
            <a:r>
              <a:rPr lang="en-US" altLang="zh-CN" dirty="0" smtClean="0">
                <a:latin typeface="思源黑体" panose="020B0500000000000000" pitchFamily="34" charset="-122"/>
                <a:ea typeface="思源黑体" panose="020B0500000000000000" pitchFamily="34" charset="-122"/>
              </a:rPr>
              <a:t> </a:t>
            </a:r>
            <a:r>
              <a:rPr lang="zh-CN" altLang="zh-CN" dirty="0" smtClean="0">
                <a:latin typeface="思源黑体" panose="020B0500000000000000" pitchFamily="34" charset="-122"/>
                <a:ea typeface="思源黑体" panose="020B0500000000000000" pitchFamily="34" charset="-122"/>
              </a:rPr>
              <a:t>数字</a:t>
            </a:r>
            <a:r>
              <a:rPr lang="zh-CN" altLang="zh-CN" dirty="0">
                <a:latin typeface="思源黑体" panose="020B0500000000000000" pitchFamily="34" charset="-122"/>
                <a:ea typeface="思源黑体" panose="020B0500000000000000" pitchFamily="34" charset="-122"/>
              </a:rPr>
              <a:t>图书馆收录了</a:t>
            </a:r>
            <a:r>
              <a:rPr lang="en-US" altLang="zh-CN" dirty="0" smtClean="0">
                <a:latin typeface="思源黑体" panose="020B0500000000000000" pitchFamily="34" charset="-122"/>
                <a:ea typeface="思源黑体" panose="020B0500000000000000" pitchFamily="34" charset="-122"/>
              </a:rPr>
              <a:t>SAE</a:t>
            </a:r>
            <a:r>
              <a:rPr lang="zh-CN" altLang="en-US" dirty="0" smtClean="0">
                <a:latin typeface="思源黑体" panose="020B0500000000000000" pitchFamily="34" charset="-122"/>
                <a:ea typeface="思源黑体" panose="020B0500000000000000" pitchFamily="34" charset="-122"/>
              </a:rPr>
              <a:t>独立</a:t>
            </a:r>
            <a:r>
              <a:rPr lang="zh-CN" altLang="en-US" dirty="0">
                <a:latin typeface="思源黑体" panose="020B0500000000000000" pitchFamily="34" charset="-122"/>
                <a:ea typeface="思源黑体" panose="020B0500000000000000" pitchFamily="34" charset="-122"/>
              </a:rPr>
              <a:t>出版以及合作</a:t>
            </a:r>
            <a:r>
              <a:rPr lang="zh-CN" altLang="en-US" dirty="0" smtClean="0">
                <a:latin typeface="思源黑体" panose="020B0500000000000000" pitchFamily="34" charset="-122"/>
                <a:ea typeface="思源黑体" panose="020B0500000000000000" pitchFamily="34" charset="-122"/>
              </a:rPr>
              <a:t>出版的</a:t>
            </a:r>
            <a:r>
              <a:rPr lang="zh-CN" altLang="en-US" b="1" dirty="0">
                <a:latin typeface="思源黑体" panose="020B0500000000000000" pitchFamily="34" charset="-122"/>
                <a:ea typeface="思源黑体" panose="020B0500000000000000" pitchFamily="34" charset="-122"/>
              </a:rPr>
              <a:t>技术报告、期刊、杂志、市场研究报告、标准和电子图书</a:t>
            </a:r>
            <a:r>
              <a:rPr lang="zh-CN" altLang="en-US" dirty="0">
                <a:latin typeface="思源黑体" panose="020B0500000000000000" pitchFamily="34" charset="-122"/>
                <a:ea typeface="思源黑体" panose="020B0500000000000000" pitchFamily="34" charset="-122"/>
              </a:rPr>
              <a:t>等</a:t>
            </a:r>
            <a:r>
              <a:rPr lang="zh-CN" altLang="en-US" dirty="0" smtClean="0">
                <a:latin typeface="思源黑体" panose="020B0500000000000000" pitchFamily="34" charset="-122"/>
                <a:ea typeface="思源黑体" panose="020B0500000000000000" pitchFamily="34" charset="-122"/>
              </a:rPr>
              <a:t>，</a:t>
            </a:r>
            <a:r>
              <a:rPr lang="zh-CN" altLang="zh-CN" b="1" dirty="0" smtClean="0">
                <a:latin typeface="思源黑体" panose="020B0500000000000000" pitchFamily="34" charset="-122"/>
                <a:ea typeface="思源黑体" panose="020B0500000000000000" pitchFamily="34" charset="-122"/>
              </a:rPr>
              <a:t>总计</a:t>
            </a:r>
            <a:r>
              <a:rPr lang="zh-CN" altLang="zh-CN" b="1" dirty="0">
                <a:latin typeface="思源黑体" panose="020B0500000000000000" pitchFamily="34" charset="-122"/>
                <a:ea typeface="思源黑体" panose="020B0500000000000000" pitchFamily="34" charset="-122"/>
              </a:rPr>
              <a:t>超过</a:t>
            </a:r>
            <a:r>
              <a:rPr lang="en-US" altLang="zh-CN" b="1" dirty="0">
                <a:latin typeface="思源黑体" panose="020B0500000000000000" pitchFamily="34" charset="-122"/>
                <a:ea typeface="思源黑体" panose="020B0500000000000000" pitchFamily="34" charset="-122"/>
              </a:rPr>
              <a:t>22</a:t>
            </a:r>
            <a:r>
              <a:rPr lang="zh-CN" altLang="zh-CN" b="1" dirty="0">
                <a:latin typeface="思源黑体" panose="020B0500000000000000" pitchFamily="34" charset="-122"/>
                <a:ea typeface="思源黑体" panose="020B0500000000000000" pitchFamily="34" charset="-122"/>
              </a:rPr>
              <a:t>万</a:t>
            </a:r>
            <a:r>
              <a:rPr lang="zh-CN" altLang="zh-CN" b="1" dirty="0" smtClean="0">
                <a:latin typeface="思源黑体" panose="020B0500000000000000" pitchFamily="34" charset="-122"/>
                <a:ea typeface="思源黑体" panose="020B0500000000000000" pitchFamily="34" charset="-122"/>
              </a:rPr>
              <a:t>份</a:t>
            </a:r>
            <a:r>
              <a:rPr lang="zh-CN" altLang="en-US" b="1" dirty="0" smtClean="0">
                <a:latin typeface="思源黑体" panose="020B0500000000000000" pitchFamily="34" charset="-122"/>
                <a:ea typeface="思源黑体" panose="020B0500000000000000" pitchFamily="34" charset="-122"/>
              </a:rPr>
              <a:t>文献</a:t>
            </a:r>
            <a:r>
              <a:rPr lang="zh-CN" altLang="en-US" dirty="0" smtClean="0">
                <a:latin typeface="思源黑体" panose="020B0500000000000000" pitchFamily="34" charset="-122"/>
                <a:ea typeface="思源黑体" panose="020B0500000000000000" pitchFamily="34" charset="-122"/>
              </a:rPr>
              <a:t>，</a:t>
            </a:r>
            <a:r>
              <a:rPr lang="zh-CN" altLang="zh-CN" dirty="0">
                <a:latin typeface="思源黑体" panose="020B0500000000000000" pitchFamily="34" charset="-122"/>
                <a:ea typeface="思源黑体" panose="020B0500000000000000" pitchFamily="34" charset="-122"/>
              </a:rPr>
              <a:t>是全球机动工程师所必备的、权威的技术信息资源</a:t>
            </a:r>
            <a:r>
              <a:rPr lang="zh-CN" altLang="en-US" dirty="0">
                <a:latin typeface="思源黑体" panose="020B0500000000000000" pitchFamily="34" charset="-122"/>
                <a:ea typeface="思源黑体" panose="020B0500000000000000" pitchFamily="34" charset="-122"/>
              </a:rPr>
              <a:t>。</a:t>
            </a:r>
          </a:p>
        </p:txBody>
      </p:sp>
      <p:sp>
        <p:nvSpPr>
          <p:cNvPr id="11" name="矩形 10"/>
          <p:cNvSpPr/>
          <p:nvPr/>
        </p:nvSpPr>
        <p:spPr>
          <a:xfrm>
            <a:off x="6219667" y="846128"/>
            <a:ext cx="4526304" cy="461665"/>
          </a:xfrm>
          <a:prstGeom prst="rect">
            <a:avLst/>
          </a:prstGeom>
        </p:spPr>
        <p:txBody>
          <a:bodyPr wrap="none">
            <a:spAutoFit/>
          </a:bodyPr>
          <a:lstStyle/>
          <a:p>
            <a:r>
              <a:rPr lang="en-US" altLang="zh-CN" sz="2400" b="1" u="sng" dirty="0">
                <a:solidFill>
                  <a:schemeClr val="accent2">
                    <a:lumMod val="75000"/>
                  </a:schemeClr>
                </a:solidFill>
                <a:latin typeface="思源黑体" panose="020B0500000000000000" pitchFamily="34" charset="-122"/>
                <a:ea typeface="思源黑体" panose="020B0500000000000000" pitchFamily="34" charset="-122"/>
              </a:rPr>
              <a:t>https://</a:t>
            </a:r>
            <a:r>
              <a:rPr lang="en-US" altLang="zh-CN" sz="2400" b="1" u="sng" dirty="0" smtClean="0">
                <a:solidFill>
                  <a:schemeClr val="accent2">
                    <a:lumMod val="75000"/>
                  </a:schemeClr>
                </a:solidFill>
                <a:latin typeface="思源黑体" panose="020B0500000000000000" pitchFamily="34" charset="-122"/>
                <a:ea typeface="思源黑体" panose="020B0500000000000000" pitchFamily="34" charset="-122"/>
              </a:rPr>
              <a:t>saemobilus.sae.org</a:t>
            </a:r>
            <a:r>
              <a:rPr lang="en-US" altLang="zh-CN" sz="2400" b="1" u="sng" dirty="0">
                <a:solidFill>
                  <a:schemeClr val="accent2">
                    <a:lumMod val="75000"/>
                  </a:schemeClr>
                </a:solidFill>
                <a:latin typeface="思源黑体" panose="020B0500000000000000" pitchFamily="34" charset="-122"/>
                <a:ea typeface="思源黑体" panose="020B0500000000000000" pitchFamily="34" charset="-122"/>
              </a:rPr>
              <a:t>/</a:t>
            </a:r>
            <a:endParaRPr lang="zh-CN" altLang="en-US" sz="2400" b="1" u="sng" dirty="0">
              <a:solidFill>
                <a:schemeClr val="accent2">
                  <a:lumMod val="75000"/>
                </a:schemeClr>
              </a:solidFill>
              <a:latin typeface="思源黑体" panose="020B0500000000000000" pitchFamily="34" charset="-122"/>
              <a:ea typeface="思源黑体" panose="020B0500000000000000" pitchFamily="34" charset="-122"/>
            </a:endParaRP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974" y="821395"/>
            <a:ext cx="2918714" cy="432774"/>
          </a:xfrm>
          <a:prstGeom prst="rect">
            <a:avLst/>
          </a:prstGeom>
        </p:spPr>
      </p:pic>
      <p:sp>
        <p:nvSpPr>
          <p:cNvPr id="4" name="文本框 3"/>
          <p:cNvSpPr txBox="1"/>
          <p:nvPr/>
        </p:nvSpPr>
        <p:spPr>
          <a:xfrm>
            <a:off x="3661378" y="784573"/>
            <a:ext cx="2376264" cy="584775"/>
          </a:xfrm>
          <a:prstGeom prst="rect">
            <a:avLst/>
          </a:prstGeom>
          <a:noFill/>
        </p:spPr>
        <p:txBody>
          <a:bodyPr wrap="square" rtlCol="0">
            <a:spAutoFit/>
          </a:bodyPr>
          <a:lstStyle/>
          <a:p>
            <a:r>
              <a:rPr lang="zh-CN" altLang="en-US" sz="3200" dirty="0">
                <a:solidFill>
                  <a:schemeClr val="accent2">
                    <a:lumMod val="75000"/>
                  </a:schemeClr>
                </a:solidFill>
                <a:latin typeface="思源黑体" panose="020B0500000000000000" pitchFamily="34" charset="-122"/>
                <a:ea typeface="思源黑体" panose="020B0500000000000000" pitchFamily="34" charset="-122"/>
              </a:rPr>
              <a:t>数字图书馆</a:t>
            </a:r>
          </a:p>
        </p:txBody>
      </p:sp>
    </p:spTree>
    <p:extLst>
      <p:ext uri="{BB962C8B-B14F-4D97-AF65-F5344CB8AC3E}">
        <p14:creationId xmlns:p14="http://schemas.microsoft.com/office/powerpoint/2010/main" val="229318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500" fill="hold"/>
                                        <p:tgtEl>
                                          <p:spTgt spid="31"/>
                                        </p:tgtEl>
                                        <p:attrNameLst>
                                          <p:attrName>ppt_x</p:attrName>
                                        </p:attrNameLst>
                                      </p:cBhvr>
                                      <p:tavLst>
                                        <p:tav tm="0">
                                          <p:val>
                                            <p:strVal val="#ppt_x"/>
                                          </p:val>
                                        </p:tav>
                                        <p:tav tm="100000">
                                          <p:val>
                                            <p:strVal val="#ppt_x"/>
                                          </p:val>
                                        </p:tav>
                                      </p:tavLst>
                                    </p:anim>
                                    <p:anim calcmode="lin" valueType="num">
                                      <p:cBhvr additive="base">
                                        <p:cTn id="15" dur="500" fill="hold"/>
                                        <p:tgtEl>
                                          <p:spTgt spid="3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9416" y="101725"/>
            <a:ext cx="1210588"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用户评价</a:t>
            </a:r>
          </a:p>
        </p:txBody>
      </p:sp>
      <p:sp>
        <p:nvSpPr>
          <p:cNvPr id="3" name="TextBox 5"/>
          <p:cNvSpPr txBox="1"/>
          <p:nvPr/>
        </p:nvSpPr>
        <p:spPr>
          <a:xfrm>
            <a:off x="767408" y="1196752"/>
            <a:ext cx="10499594" cy="1231106"/>
          </a:xfrm>
          <a:prstGeom prst="rect">
            <a:avLst/>
          </a:prstGeom>
          <a:noFill/>
        </p:spPr>
        <p:txBody>
          <a:bodyPr wrap="square" rtlCol="0">
            <a:spAutoFit/>
          </a:bodyPr>
          <a:lstStyle/>
          <a:p>
            <a:pPr algn="just" fontAlgn="base"/>
            <a:r>
              <a:rPr lang="zh-CN" altLang="en-US" sz="2000" dirty="0">
                <a:latin typeface="思源黑体" panose="020B0500000000000000" pitchFamily="34" charset="-122"/>
                <a:ea typeface="思源黑体" panose="020B0500000000000000" pitchFamily="34" charset="-122"/>
              </a:rPr>
              <a:t>“我们的学生和全体教员都发现了</a:t>
            </a:r>
            <a:r>
              <a:rPr lang="en-US" altLang="zh-CN" sz="2000" dirty="0">
                <a:latin typeface="思源黑体" panose="020B0500000000000000" pitchFamily="34" charset="-122"/>
                <a:ea typeface="思源黑体" panose="020B0500000000000000" pitchFamily="34" charset="-122"/>
              </a:rPr>
              <a:t>SAE</a:t>
            </a:r>
            <a:r>
              <a:rPr lang="zh-CN" altLang="en-US" sz="2000" dirty="0">
                <a:latin typeface="思源黑体" panose="020B0500000000000000" pitchFamily="34" charset="-122"/>
                <a:ea typeface="思源黑体" panose="020B0500000000000000" pitchFamily="34" charset="-122"/>
              </a:rPr>
              <a:t>数字图书馆的价值所在。其提供的独特内容能极大满足用户们的需求。它对于我们而言是必要的，在此全心向大家推荐。”</a:t>
            </a:r>
            <a:endParaRPr lang="en-US" sz="2000" dirty="0">
              <a:latin typeface="思源黑体" panose="020B0500000000000000" pitchFamily="34" charset="-122"/>
              <a:ea typeface="思源黑体" panose="020B0500000000000000" pitchFamily="34" charset="-122"/>
            </a:endParaRPr>
          </a:p>
          <a:p>
            <a:pPr algn="just" fontAlgn="base">
              <a:lnSpc>
                <a:spcPct val="200000"/>
              </a:lnSpc>
            </a:pPr>
            <a:r>
              <a:rPr lang="en-US" sz="1700" b="1" dirty="0">
                <a:latin typeface="思源黑体" panose="020B0500000000000000" pitchFamily="34" charset="-122"/>
                <a:ea typeface="思源黑体" panose="020B0500000000000000" pitchFamily="34" charset="-122"/>
              </a:rPr>
              <a:t>             — Jan Comfort, Engineering Reference Librarian, Clemson University</a:t>
            </a:r>
          </a:p>
        </p:txBody>
      </p:sp>
      <p:sp>
        <p:nvSpPr>
          <p:cNvPr id="4" name="TextBox 6"/>
          <p:cNvSpPr txBox="1"/>
          <p:nvPr/>
        </p:nvSpPr>
        <p:spPr>
          <a:xfrm>
            <a:off x="767408" y="2945359"/>
            <a:ext cx="10499594" cy="1231106"/>
          </a:xfrm>
          <a:prstGeom prst="rect">
            <a:avLst/>
          </a:prstGeom>
          <a:noFill/>
        </p:spPr>
        <p:txBody>
          <a:bodyPr wrap="square" rtlCol="0">
            <a:spAutoFit/>
          </a:bodyPr>
          <a:lstStyle/>
          <a:p>
            <a:pPr algn="just" fontAlgn="base"/>
            <a:r>
              <a:rPr lang="zh-CN" altLang="en-US" sz="2000" dirty="0">
                <a:latin typeface="思源黑体" panose="020B0500000000000000" pitchFamily="34" charset="-122"/>
                <a:ea typeface="思源黑体" panose="020B0500000000000000" pitchFamily="34" charset="-122"/>
              </a:rPr>
              <a:t>“</a:t>
            </a:r>
            <a:r>
              <a:rPr lang="en-US" altLang="zh-CN" sz="2000" dirty="0">
                <a:latin typeface="思源黑体" panose="020B0500000000000000" pitchFamily="34" charset="-122"/>
                <a:ea typeface="思源黑体" panose="020B0500000000000000" pitchFamily="34" charset="-122"/>
              </a:rPr>
              <a:t>SAE</a:t>
            </a:r>
            <a:r>
              <a:rPr lang="zh-CN" altLang="en-US" sz="2000" dirty="0">
                <a:latin typeface="思源黑体" panose="020B0500000000000000" pitchFamily="34" charset="-122"/>
                <a:ea typeface="思源黑体" panose="020B0500000000000000" pitchFamily="34" charset="-122"/>
              </a:rPr>
              <a:t>数字图书馆是工程师们的核心资源</a:t>
            </a:r>
            <a:r>
              <a:rPr lang="en-US" sz="2000" dirty="0">
                <a:latin typeface="思源黑体" panose="020B0500000000000000" pitchFamily="34" charset="-122"/>
                <a:ea typeface="思源黑体" panose="020B0500000000000000" pitchFamily="34" charset="-122"/>
              </a:rPr>
              <a:t>, </a:t>
            </a:r>
            <a:r>
              <a:rPr lang="zh-CN" altLang="en-US" sz="2000" dirty="0">
                <a:latin typeface="思源黑体" panose="020B0500000000000000" pitchFamily="34" charset="-122"/>
                <a:ea typeface="思源黑体" panose="020B0500000000000000" pitchFamily="34" charset="-122"/>
              </a:rPr>
              <a:t>其通过一个平台向我们全球范围的用户提供相关资源，可轻松查看和下载所需文件。</a:t>
            </a:r>
            <a:endParaRPr lang="en-US" sz="2000" dirty="0">
              <a:latin typeface="思源黑体" panose="020B0500000000000000" pitchFamily="34" charset="-122"/>
              <a:ea typeface="思源黑体" panose="020B0500000000000000" pitchFamily="34" charset="-122"/>
            </a:endParaRPr>
          </a:p>
          <a:p>
            <a:pPr algn="just" fontAlgn="base">
              <a:lnSpc>
                <a:spcPct val="200000"/>
              </a:lnSpc>
            </a:pPr>
            <a:r>
              <a:rPr lang="en-US" sz="1700" b="1" dirty="0">
                <a:latin typeface="思源黑体" panose="020B0500000000000000" pitchFamily="34" charset="-122"/>
                <a:ea typeface="思源黑体" panose="020B0500000000000000" pitchFamily="34" charset="-122"/>
              </a:rPr>
              <a:t>                             — James Blank, Technical Knowledge Specialist, Caterpillar</a:t>
            </a:r>
          </a:p>
        </p:txBody>
      </p:sp>
      <p:grpSp>
        <p:nvGrpSpPr>
          <p:cNvPr id="5" name="组合 4"/>
          <p:cNvGrpSpPr/>
          <p:nvPr/>
        </p:nvGrpSpPr>
        <p:grpSpPr>
          <a:xfrm>
            <a:off x="3076013" y="4365104"/>
            <a:ext cx="5002810" cy="1242491"/>
            <a:chOff x="609600" y="4953000"/>
            <a:chExt cx="3749589" cy="946006"/>
          </a:xfrm>
        </p:grpSpPr>
        <p:pic>
          <p:nvPicPr>
            <p:cNvPr id="6" name="Picture 7" descr="Henry Ford"/>
            <p:cNvPicPr>
              <a:picLocks noChangeAspect="1" noChangeArrowheads="1"/>
            </p:cNvPicPr>
            <p:nvPr/>
          </p:nvPicPr>
          <p:blipFill>
            <a:blip r:embed="rId2" cstate="screen"/>
            <a:srcRect l="5263" t="3903" r="10527" b="6342"/>
            <a:stretch>
              <a:fillRect/>
            </a:stretch>
          </p:blipFill>
          <p:spPr bwMode="auto">
            <a:xfrm flipH="1">
              <a:off x="609600" y="4953000"/>
              <a:ext cx="651980" cy="936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9" descr="Duryea"/>
            <p:cNvPicPr>
              <a:picLocks noChangeAspect="1" noChangeArrowheads="1"/>
            </p:cNvPicPr>
            <p:nvPr/>
          </p:nvPicPr>
          <p:blipFill>
            <a:blip r:embed="rId3" cstate="screen"/>
            <a:srcRect l="13628" t="17123" r="60631" b="59630"/>
            <a:stretch>
              <a:fillRect/>
            </a:stretch>
          </p:blipFill>
          <p:spPr bwMode="auto">
            <a:xfrm flipH="1">
              <a:off x="2111648" y="4953000"/>
              <a:ext cx="716311" cy="936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0" descr="Glen Curtiss"/>
            <p:cNvPicPr>
              <a:picLocks noChangeAspect="1" noChangeArrowheads="1"/>
            </p:cNvPicPr>
            <p:nvPr/>
          </p:nvPicPr>
          <p:blipFill>
            <a:blip r:embed="rId4" cstate="screen"/>
            <a:srcRect l="15524" r="18102" b="44000"/>
            <a:stretch>
              <a:fillRect/>
            </a:stretch>
          </p:blipFill>
          <p:spPr bwMode="auto">
            <a:xfrm flipH="1">
              <a:off x="2937980" y="4953000"/>
              <a:ext cx="680893" cy="936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11" descr="Kettering2"/>
            <p:cNvPicPr>
              <a:picLocks noChangeAspect="1" noChangeArrowheads="1"/>
            </p:cNvPicPr>
            <p:nvPr/>
          </p:nvPicPr>
          <p:blipFill>
            <a:blip r:embed="rId5" cstate="screen"/>
            <a:srcRect l="5319" r="74469" b="50116"/>
            <a:stretch>
              <a:fillRect/>
            </a:stretch>
          </p:blipFill>
          <p:spPr bwMode="auto">
            <a:xfrm flipH="1">
              <a:off x="3699980" y="4962236"/>
              <a:ext cx="659209" cy="936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http://upload.wikimedia.org/wikipedia/commons/c/cb/Orville_Wrigh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36044" y="4962237"/>
              <a:ext cx="687536" cy="922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69363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1575460824"/>
              </p:ext>
            </p:extLst>
          </p:nvPr>
        </p:nvGraphicFramePr>
        <p:xfrm>
          <a:off x="551384" y="908720"/>
          <a:ext cx="11017224" cy="5400600"/>
        </p:xfrm>
        <a:graphic>
          <a:graphicData uri="http://schemas.openxmlformats.org/drawingml/2006/table">
            <a:tbl>
              <a:tblPr>
                <a:tableStyleId>{5C22544A-7EE6-4342-B048-85BDC9FD1C3A}</a:tableStyleId>
              </a:tblPr>
              <a:tblGrid>
                <a:gridCol w="2638248">
                  <a:extLst>
                    <a:ext uri="{9D8B030D-6E8A-4147-A177-3AD203B41FA5}">
                      <a16:colId xmlns:a16="http://schemas.microsoft.com/office/drawing/2014/main" val="20000"/>
                    </a:ext>
                  </a:extLst>
                </a:gridCol>
                <a:gridCol w="8378976">
                  <a:extLst>
                    <a:ext uri="{9D8B030D-6E8A-4147-A177-3AD203B41FA5}">
                      <a16:colId xmlns:a16="http://schemas.microsoft.com/office/drawing/2014/main" val="20001"/>
                    </a:ext>
                  </a:extLst>
                </a:gridCol>
              </a:tblGrid>
              <a:tr h="573516">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机械工程</a:t>
                      </a:r>
                      <a:endParaRPr lang="en-US" altLang="zh-CN"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algn="l" fontAlgn="ctr">
                        <a:lnSpc>
                          <a:spcPts val="2000"/>
                        </a:lnSpc>
                      </a:pPr>
                      <a:r>
                        <a:rPr lang="zh-CN" altLang="en-US" sz="1400" u="none" strike="noStrike" dirty="0">
                          <a:latin typeface="思源黑体" panose="020B0500000000000000" pitchFamily="34" charset="-122"/>
                          <a:ea typeface="思源黑体" panose="020B0500000000000000" pitchFamily="34" charset="-122"/>
                        </a:rPr>
                        <a:t> 发动机、排放、柴油、空气动力学、航空动力、刹车系统、悬架、传动系统、机电一体化、保险装置、车辆动力学</a:t>
                      </a:r>
                      <a:endParaRPr lang="zh-CN" altLang="en-US" sz="1400" b="0"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extLst>
                  <a:ext uri="{0D108BD9-81ED-4DB2-BD59-A6C34878D82A}">
                    <a16:rowId xmlns:a16="http://schemas.microsoft.com/office/drawing/2014/main" val="10000"/>
                  </a:ext>
                </a:extLst>
              </a:tr>
              <a:tr h="573516">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电气工程</a:t>
                      </a:r>
                      <a:endParaRPr lang="en-US" altLang="zh-CN"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控制系统、远程信息处理、传感器、数据采集、混合动力、机电一体化、线控技术、转向线控技术、制动线控技术</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1"/>
                  </a:ext>
                </a:extLst>
              </a:tr>
              <a:tr h="573516">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航空航天</a:t>
                      </a:r>
                      <a:r>
                        <a:rPr lang="en-US" altLang="zh-CN" sz="1600" u="none" strike="noStrike" dirty="0">
                          <a:latin typeface="思源黑体" panose="020B0500000000000000" pitchFamily="34" charset="-122"/>
                          <a:ea typeface="思源黑体" panose="020B0500000000000000" pitchFamily="34" charset="-122"/>
                        </a:rPr>
                        <a:t>/</a:t>
                      </a:r>
                      <a:r>
                        <a:rPr lang="zh-CN" altLang="en-US" sz="1600" u="none" strike="noStrike" dirty="0">
                          <a:latin typeface="思源黑体" panose="020B0500000000000000" pitchFamily="34" charset="-122"/>
                          <a:ea typeface="思源黑体" panose="020B0500000000000000" pitchFamily="34" charset="-122"/>
                        </a:rPr>
                        <a:t>飞机制造</a:t>
                      </a:r>
                      <a:endParaRPr lang="zh-CN" altLang="en-US"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飞机、空气动力学、飞行控制、直升机、旋翼飞机、宇宙飞船、保险装置、材料、除冰、驾驶员座舱模拟、航天任务、飞行模拟</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2"/>
                  </a:ext>
                </a:extLst>
              </a:tr>
              <a:tr h="573516">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民用</a:t>
                      </a:r>
                      <a:r>
                        <a:rPr lang="en-US" altLang="zh-CN" sz="1600" u="none" strike="noStrike" dirty="0">
                          <a:latin typeface="思源黑体" panose="020B0500000000000000" pitchFamily="34" charset="-122"/>
                          <a:ea typeface="思源黑体" panose="020B0500000000000000" pitchFamily="34" charset="-122"/>
                        </a:rPr>
                        <a:t>/</a:t>
                      </a:r>
                      <a:r>
                        <a:rPr lang="zh-CN" altLang="en-US" sz="1600" u="none" strike="noStrike" dirty="0">
                          <a:latin typeface="思源黑体" panose="020B0500000000000000" pitchFamily="34" charset="-122"/>
                          <a:ea typeface="思源黑体" panose="020B0500000000000000" pitchFamily="34" charset="-122"/>
                        </a:rPr>
                        <a:t>交通工程</a:t>
                      </a:r>
                      <a:endParaRPr lang="zh-CN" altLang="en-US"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智能交通系统、车辆动力学、快速</a:t>
                      </a:r>
                      <a:r>
                        <a:rPr lang="en-US" altLang="zh-CN" sz="1400" u="none" strike="noStrike" kern="1200" dirty="0">
                          <a:latin typeface="思源黑体" panose="020B0500000000000000" pitchFamily="34" charset="-122"/>
                          <a:ea typeface="思源黑体" panose="020B0500000000000000" pitchFamily="34" charset="-122"/>
                        </a:rPr>
                        <a:t>/</a:t>
                      </a:r>
                      <a:r>
                        <a:rPr lang="zh-CN" altLang="en-US" sz="1400" u="none" strike="noStrike" kern="1200" dirty="0">
                          <a:latin typeface="思源黑体" panose="020B0500000000000000" pitchFamily="34" charset="-122"/>
                          <a:ea typeface="思源黑体" panose="020B0500000000000000" pitchFamily="34" charset="-122"/>
                        </a:rPr>
                        <a:t>公共交通、噪音和振动、防滑、碰撞测试、转向系统、运输系统、安全设备</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3"/>
                  </a:ext>
                </a:extLst>
              </a:tr>
              <a:tr h="534225">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环境科学</a:t>
                      </a:r>
                      <a:endParaRPr lang="en-US" altLang="zh-CN"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排放、燃料、可替代燃料、燃料电池、生物柴油、排气系统、混合动力汽车、润滑油、生态系统、悬浮粒子</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4"/>
                  </a:ext>
                </a:extLst>
              </a:tr>
              <a:tr h="436832">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化学</a:t>
                      </a:r>
                      <a:endParaRPr lang="en-US" altLang="zh-CN"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燃料、润滑油、摩擦学、添加剂、燃料电池、密封剂、涂料、粘合剂、材料、硫杀菌剂、表面膜</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5"/>
                  </a:ext>
                </a:extLst>
              </a:tr>
              <a:tr h="436832">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材料</a:t>
                      </a:r>
                      <a:endParaRPr lang="en-US" altLang="zh-CN"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聚合物、陶瓷、塑料、合金、复合材料、铝、钢铁、热塑性塑料、玻璃、钛、燃料电池、粘合剂、涂料</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6"/>
                  </a:ext>
                </a:extLst>
              </a:tr>
              <a:tr h="534225">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农学</a:t>
                      </a:r>
                      <a:r>
                        <a:rPr lang="en-US" altLang="zh-CN" sz="1600" u="none" strike="noStrike" dirty="0">
                          <a:latin typeface="思源黑体" panose="020B0500000000000000" pitchFamily="34" charset="-122"/>
                          <a:ea typeface="思源黑体" panose="020B0500000000000000" pitchFamily="34" charset="-122"/>
                        </a:rPr>
                        <a:t>/</a:t>
                      </a:r>
                      <a:r>
                        <a:rPr lang="zh-CN" altLang="en-US" sz="1600" u="none" strike="noStrike" dirty="0">
                          <a:latin typeface="思源黑体" panose="020B0500000000000000" pitchFamily="34" charset="-122"/>
                          <a:ea typeface="思源黑体" panose="020B0500000000000000" pitchFamily="34" charset="-122"/>
                        </a:rPr>
                        <a:t>生物</a:t>
                      </a:r>
                      <a:endParaRPr lang="en-US" altLang="zh-CN"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农业设备、越野车辆、柴油、生物柴油、排放、液压系统、拖拉机设计、生物再生、生态系统、悬浮粒子</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7"/>
                  </a:ext>
                </a:extLst>
              </a:tr>
              <a:tr h="573516">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生物工程</a:t>
                      </a:r>
                      <a:r>
                        <a:rPr lang="en-US" altLang="zh-CN" sz="1600" u="none" strike="noStrike" dirty="0">
                          <a:latin typeface="思源黑体" panose="020B0500000000000000" pitchFamily="34" charset="-122"/>
                          <a:ea typeface="思源黑体" panose="020B0500000000000000" pitchFamily="34" charset="-122"/>
                        </a:rPr>
                        <a:t>/ </a:t>
                      </a:r>
                      <a:r>
                        <a:rPr lang="zh-CN" altLang="en-US" sz="1600" u="none" strike="noStrike" dirty="0">
                          <a:latin typeface="思源黑体" panose="020B0500000000000000" pitchFamily="34" charset="-122"/>
                          <a:ea typeface="思源黑体" panose="020B0500000000000000" pitchFamily="34" charset="-122"/>
                        </a:rPr>
                        <a:t>生物力学</a:t>
                      </a:r>
                      <a:endParaRPr lang="en-US" altLang="zh-CN"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人因工程、远程信息处理、乘员保护、安全与约束系统人体测量学、人体工程学、人体模型、动力学、操作员控制 </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8"/>
                  </a:ext>
                </a:extLst>
              </a:tr>
              <a:tr h="590906">
                <a:tc>
                  <a:txBody>
                    <a:bodyPr/>
                    <a:lstStyle/>
                    <a:p>
                      <a:pPr lvl="1" algn="l" fontAlgn="ctr"/>
                      <a:r>
                        <a:rPr lang="zh-CN" altLang="en-US" sz="1600" u="none" strike="noStrike" dirty="0">
                          <a:latin typeface="思源黑体" panose="020B0500000000000000" pitchFamily="34" charset="-122"/>
                          <a:ea typeface="思源黑体" panose="020B0500000000000000" pitchFamily="34" charset="-122"/>
                        </a:rPr>
                        <a:t>医学</a:t>
                      </a:r>
                      <a:endParaRPr lang="en-US" altLang="zh-CN" sz="1600" b="1" i="0" u="none" strike="noStrike" dirty="0">
                        <a:solidFill>
                          <a:schemeClr val="tx1"/>
                        </a:solidFill>
                        <a:latin typeface="思源黑体" panose="020B0500000000000000" pitchFamily="34" charset="-122"/>
                        <a:ea typeface="思源黑体" panose="020B0500000000000000" pitchFamily="34" charset="-122"/>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a:latin typeface="思源黑体" panose="020B0500000000000000" pitchFamily="34" charset="-122"/>
                          <a:ea typeface="思源黑体" panose="020B0500000000000000" pitchFamily="34" charset="-122"/>
                        </a:rPr>
                        <a:t>乘客安全、车辆事故、损伤预防、约束系统、安全气囊、碰撞、颅脑损伤、颈椎过度屈伸损伤、冲击耐力</a:t>
                      </a:r>
                      <a:r>
                        <a:rPr lang="zh-CN" altLang="en-US" sz="1400" u="none" strike="noStrike" kern="1200" dirty="0" smtClean="0">
                          <a:latin typeface="思源黑体" panose="020B0500000000000000" pitchFamily="34" charset="-122"/>
                          <a:ea typeface="思源黑体" panose="020B0500000000000000" pitchFamily="34" charset="-122"/>
                        </a:rPr>
                        <a:t>、事故</a:t>
                      </a:r>
                      <a:r>
                        <a:rPr lang="zh-CN" altLang="en-US" sz="1400" u="none" strike="noStrike" kern="1200" dirty="0">
                          <a:latin typeface="思源黑体" panose="020B0500000000000000" pitchFamily="34" charset="-122"/>
                          <a:ea typeface="思源黑体" panose="020B0500000000000000" pitchFamily="34" charset="-122"/>
                        </a:rPr>
                        <a:t>重建、事故研究、医疗设备（设计和测试</a:t>
                      </a:r>
                      <a:r>
                        <a:rPr lang="zh-CN" altLang="en-US" sz="1400" u="none" strike="noStrike" kern="1200" dirty="0" smtClean="0">
                          <a:latin typeface="思源黑体" panose="020B0500000000000000" pitchFamily="34" charset="-122"/>
                          <a:ea typeface="思源黑体" panose="020B0500000000000000" pitchFamily="34" charset="-122"/>
                        </a:rPr>
                        <a:t>）</a:t>
                      </a:r>
                      <a:endParaRPr lang="zh-CN" altLang="en-US" sz="1400" u="none" strike="noStrike" kern="1200" dirty="0">
                        <a:solidFill>
                          <a:schemeClr val="tx1"/>
                        </a:solidFill>
                        <a:latin typeface="思源黑体" panose="020B0500000000000000" pitchFamily="34" charset="-122"/>
                        <a:ea typeface="思源黑体" panose="020B0500000000000000" pitchFamily="34" charset="-122"/>
                        <a:cs typeface="+mn-cs"/>
                      </a:endParaRPr>
                    </a:p>
                  </a:txBody>
                  <a:tcPr marL="0" marR="0" marT="0" marB="0" anchor="ctr"/>
                </a:tc>
                <a:extLst>
                  <a:ext uri="{0D108BD9-81ED-4DB2-BD59-A6C34878D82A}">
                    <a16:rowId xmlns:a16="http://schemas.microsoft.com/office/drawing/2014/main" val="10009"/>
                  </a:ext>
                </a:extLst>
              </a:tr>
            </a:tbl>
          </a:graphicData>
        </a:graphic>
      </p:graphicFrame>
      <p:sp>
        <p:nvSpPr>
          <p:cNvPr id="4" name="矩形 3"/>
          <p:cNvSpPr/>
          <p:nvPr/>
        </p:nvSpPr>
        <p:spPr>
          <a:xfrm>
            <a:off x="839416" y="101725"/>
            <a:ext cx="3005951"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学科主题与交叉研究领域</a:t>
            </a:r>
          </a:p>
        </p:txBody>
      </p:sp>
    </p:spTree>
    <p:extLst>
      <p:ext uri="{BB962C8B-B14F-4D97-AF65-F5344CB8AC3E}">
        <p14:creationId xmlns:p14="http://schemas.microsoft.com/office/powerpoint/2010/main" val="317183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2"/>
          <p:cNvSpPr/>
          <p:nvPr/>
        </p:nvSpPr>
        <p:spPr>
          <a:xfrm>
            <a:off x="2392282" y="4216085"/>
            <a:ext cx="8079750" cy="1200329"/>
          </a:xfrm>
          <a:prstGeom prst="rect">
            <a:avLst/>
          </a:prstGeom>
        </p:spPr>
        <p:txBody>
          <a:bodyPr wrap="square">
            <a:spAutoFit/>
          </a:bodyPr>
          <a:lstStyle/>
          <a:p>
            <a:pPr>
              <a:spcAft>
                <a:spcPts val="2000"/>
              </a:spcAft>
            </a:pPr>
            <a:r>
              <a:rPr lang="zh-CN" altLang="en-US" b="1" dirty="0">
                <a:latin typeface="思源黑体" panose="020B0500000000000000" pitchFamily="34" charset="-122"/>
                <a:ea typeface="思源黑体" panose="020B0500000000000000" pitchFamily="34" charset="-122"/>
              </a:rPr>
              <a:t>市场研究报告</a:t>
            </a:r>
            <a:r>
              <a:rPr lang="zh-CN" altLang="en-US" b="1" dirty="0" smtClean="0">
                <a:latin typeface="思源黑体" panose="020B0500000000000000" pitchFamily="34" charset="-122"/>
                <a:ea typeface="思源黑体" panose="020B0500000000000000" pitchFamily="34" charset="-122"/>
              </a:rPr>
              <a:t>：</a:t>
            </a:r>
            <a:r>
              <a:rPr lang="zh-CN" altLang="en-US" dirty="0" smtClean="0">
                <a:latin typeface="思源黑体" panose="020B0500000000000000" pitchFamily="34" charset="-122"/>
                <a:ea typeface="思源黑体" panose="020B0500000000000000" pitchFamily="34" charset="-122"/>
              </a:rPr>
              <a:t>均</a:t>
            </a:r>
            <a:r>
              <a:rPr lang="zh-CN" altLang="en-US" dirty="0">
                <a:latin typeface="思源黑体" panose="020B0500000000000000" pitchFamily="34" charset="-122"/>
                <a:ea typeface="思源黑体" panose="020B0500000000000000" pitchFamily="34" charset="-122"/>
              </a:rPr>
              <a:t>由行业专家精选议题经多次讨论撰写，涵盖了前沿领域如汽车自动化、电气化、无人机、物联网和网联化、网络安全、先进动力总成和先进制造等热门领域的富有争议的市场行业信息和关键问题</a:t>
            </a:r>
            <a:r>
              <a:rPr lang="zh-CN" altLang="en-US" dirty="0" smtClean="0">
                <a:latin typeface="思源黑体" panose="020B0500000000000000" pitchFamily="34" charset="-122"/>
                <a:ea typeface="思源黑体" panose="020B0500000000000000" pitchFamily="34" charset="-122"/>
              </a:rPr>
              <a:t>总结。收录</a:t>
            </a:r>
            <a:r>
              <a:rPr lang="en-US" altLang="zh-CN" dirty="0" smtClean="0">
                <a:latin typeface="思源黑体" panose="020B0500000000000000" pitchFamily="34" charset="-122"/>
                <a:ea typeface="思源黑体" panose="020B0500000000000000" pitchFamily="34" charset="-122"/>
              </a:rPr>
              <a:t>2018</a:t>
            </a:r>
            <a:r>
              <a:rPr lang="zh-CN" altLang="en-US" dirty="0" smtClean="0">
                <a:latin typeface="思源黑体" panose="020B0500000000000000" pitchFamily="34" charset="-122"/>
                <a:ea typeface="思源黑体" panose="020B0500000000000000" pitchFamily="34" charset="-122"/>
              </a:rPr>
              <a:t>年至今出版的内容，</a:t>
            </a:r>
            <a:r>
              <a:rPr lang="zh-CN" altLang="en-US" b="1" u="sng" dirty="0" smtClean="0">
                <a:latin typeface="思源黑体" panose="020B0500000000000000" pitchFamily="34" charset="-122"/>
                <a:ea typeface="思源黑体" panose="020B0500000000000000" pitchFamily="34" charset="-122"/>
              </a:rPr>
              <a:t>超过</a:t>
            </a:r>
            <a:r>
              <a:rPr lang="en-US" altLang="zh-CN" b="1" u="sng" dirty="0" smtClean="0">
                <a:latin typeface="思源黑体" panose="020B0500000000000000" pitchFamily="34" charset="-122"/>
                <a:ea typeface="思源黑体" panose="020B0500000000000000" pitchFamily="34" charset="-122"/>
              </a:rPr>
              <a:t>160</a:t>
            </a:r>
            <a:r>
              <a:rPr lang="zh-CN" altLang="en-US" b="1" u="sng" dirty="0" smtClean="0">
                <a:latin typeface="思源黑体" panose="020B0500000000000000" pitchFamily="34" charset="-122"/>
                <a:ea typeface="思源黑体" panose="020B0500000000000000" pitchFamily="34" charset="-122"/>
              </a:rPr>
              <a:t>份，每年</a:t>
            </a:r>
            <a:r>
              <a:rPr lang="zh-CN" altLang="en-US" b="1" u="sng" dirty="0">
                <a:latin typeface="思源黑体" panose="020B0500000000000000" pitchFamily="34" charset="-122"/>
                <a:ea typeface="思源黑体" panose="020B0500000000000000" pitchFamily="34" charset="-122"/>
              </a:rPr>
              <a:t>新增约</a:t>
            </a:r>
            <a:r>
              <a:rPr lang="en-US" altLang="zh-CN" b="1" u="sng" dirty="0">
                <a:latin typeface="思源黑体" panose="020B0500000000000000" pitchFamily="34" charset="-122"/>
                <a:ea typeface="思源黑体" panose="020B0500000000000000" pitchFamily="34" charset="-122"/>
              </a:rPr>
              <a:t>25</a:t>
            </a:r>
            <a:r>
              <a:rPr lang="zh-CN" altLang="en-US" b="1" u="sng" dirty="0" smtClean="0">
                <a:latin typeface="思源黑体" panose="020B0500000000000000" pitchFamily="34" charset="-122"/>
                <a:ea typeface="思源黑体" panose="020B0500000000000000" pitchFamily="34" charset="-122"/>
              </a:rPr>
              <a:t>份</a:t>
            </a:r>
            <a:r>
              <a:rPr lang="zh-CN" altLang="en-US" dirty="0" smtClean="0">
                <a:latin typeface="思源黑体" panose="020B0500000000000000" pitchFamily="34" charset="-122"/>
                <a:ea typeface="思源黑体" panose="020B0500000000000000" pitchFamily="34" charset="-122"/>
              </a:rPr>
              <a:t>。</a:t>
            </a:r>
            <a:endParaRPr lang="en-US" dirty="0">
              <a:latin typeface="思源黑体" panose="020B0500000000000000" pitchFamily="34" charset="-122"/>
            </a:endParaRPr>
          </a:p>
        </p:txBody>
      </p:sp>
      <p:sp>
        <p:nvSpPr>
          <p:cNvPr id="17" name="Rectangle 13"/>
          <p:cNvSpPr/>
          <p:nvPr/>
        </p:nvSpPr>
        <p:spPr>
          <a:xfrm>
            <a:off x="2376507" y="2848006"/>
            <a:ext cx="8269605" cy="646331"/>
          </a:xfrm>
          <a:prstGeom prst="rect">
            <a:avLst/>
          </a:prstGeom>
        </p:spPr>
        <p:txBody>
          <a:bodyPr wrap="square">
            <a:spAutoFit/>
          </a:bodyPr>
          <a:lstStyle/>
          <a:p>
            <a:pPr>
              <a:spcAft>
                <a:spcPts val="2000"/>
              </a:spcAft>
            </a:pPr>
            <a:r>
              <a:rPr lang="zh-CN" altLang="en-US" b="1" dirty="0">
                <a:latin typeface="思源黑体" panose="020B0500000000000000" pitchFamily="34" charset="-122"/>
                <a:ea typeface="思源黑体" panose="020B0500000000000000" pitchFamily="34" charset="-122"/>
              </a:rPr>
              <a:t>期刊：</a:t>
            </a:r>
            <a:r>
              <a:rPr lang="en-US" altLang="zh-CN" dirty="0">
                <a:latin typeface="思源黑体" panose="020B0500000000000000" pitchFamily="34" charset="-122"/>
                <a:ea typeface="思源黑体" panose="020B0500000000000000" pitchFamily="34" charset="-122"/>
              </a:rPr>
              <a:t>14 </a:t>
            </a:r>
            <a:r>
              <a:rPr lang="zh-CN" altLang="en-US" dirty="0">
                <a:latin typeface="思源黑体" panose="020B0500000000000000" pitchFamily="34" charset="-122"/>
                <a:ea typeface="思源黑体" panose="020B0500000000000000" pitchFamily="34" charset="-122"/>
              </a:rPr>
              <a:t>种同行评审期刊，最早回溯到</a:t>
            </a:r>
            <a:r>
              <a:rPr lang="en-US" altLang="zh-CN" dirty="0">
                <a:latin typeface="思源黑体" panose="020B0500000000000000" pitchFamily="34" charset="-122"/>
                <a:ea typeface="思源黑体" panose="020B0500000000000000" pitchFamily="34" charset="-122"/>
              </a:rPr>
              <a:t>2008 </a:t>
            </a:r>
            <a:r>
              <a:rPr lang="zh-CN" altLang="en-US" dirty="0" smtClean="0">
                <a:latin typeface="思源黑体" panose="020B0500000000000000" pitchFamily="34" charset="-122"/>
                <a:ea typeface="思源黑体" panose="020B0500000000000000" pitchFamily="34" charset="-122"/>
              </a:rPr>
              <a:t>年，</a:t>
            </a:r>
            <a:r>
              <a:rPr lang="zh-CN" altLang="en-US" b="1" u="sng" dirty="0" smtClean="0">
                <a:latin typeface="思源黑体" panose="020B0500000000000000" pitchFamily="34" charset="-122"/>
                <a:ea typeface="思源黑体" panose="020B0500000000000000" pitchFamily="34" charset="-122"/>
              </a:rPr>
              <a:t>收录</a:t>
            </a:r>
            <a:r>
              <a:rPr lang="zh-CN" altLang="en-US" b="1" u="sng" dirty="0">
                <a:latin typeface="思源黑体" panose="020B0500000000000000" pitchFamily="34" charset="-122"/>
                <a:ea typeface="思源黑体" panose="020B0500000000000000" pitchFamily="34" charset="-122"/>
              </a:rPr>
              <a:t>超过</a:t>
            </a:r>
            <a:r>
              <a:rPr lang="en-US" altLang="zh-CN" b="1" u="sng" dirty="0" smtClean="0">
                <a:latin typeface="思源黑体" panose="020B0500000000000000" pitchFamily="34" charset="-122"/>
                <a:ea typeface="思源黑体" panose="020B0500000000000000" pitchFamily="34" charset="-122"/>
              </a:rPr>
              <a:t>1 </a:t>
            </a:r>
            <a:r>
              <a:rPr lang="zh-CN" altLang="en-US" b="1" u="sng" dirty="0">
                <a:latin typeface="思源黑体" panose="020B0500000000000000" pitchFamily="34" charset="-122"/>
                <a:ea typeface="思源黑体" panose="020B0500000000000000" pitchFamily="34" charset="-122"/>
              </a:rPr>
              <a:t>万篇精选的期刊文章</a:t>
            </a:r>
            <a:r>
              <a:rPr lang="zh-CN" altLang="en-US" b="1" dirty="0">
                <a:latin typeface="思源黑体" panose="020B0500000000000000" pitchFamily="34" charset="-122"/>
                <a:ea typeface="思源黑体" panose="020B0500000000000000" pitchFamily="34" charset="-122"/>
              </a:rPr>
              <a:t>，</a:t>
            </a:r>
            <a:r>
              <a:rPr lang="zh-CN" altLang="en-US" b="1" u="sng" dirty="0">
                <a:latin typeface="思源黑体" panose="020B0500000000000000" pitchFamily="34" charset="-122"/>
                <a:ea typeface="思源黑体" panose="020B0500000000000000" pitchFamily="34" charset="-122"/>
              </a:rPr>
              <a:t>每年</a:t>
            </a:r>
            <a:r>
              <a:rPr lang="zh-CN" altLang="en-US" b="1" u="sng" dirty="0" smtClean="0">
                <a:latin typeface="思源黑体" panose="020B0500000000000000" pitchFamily="34" charset="-122"/>
                <a:ea typeface="思源黑体" panose="020B0500000000000000" pitchFamily="34" charset="-122"/>
              </a:rPr>
              <a:t>新增约</a:t>
            </a:r>
            <a:r>
              <a:rPr lang="en-US" altLang="zh-CN" b="1" u="sng" dirty="0" smtClean="0">
                <a:latin typeface="思源黑体" panose="020B0500000000000000" pitchFamily="34" charset="-122"/>
                <a:ea typeface="思源黑体" panose="020B0500000000000000" pitchFamily="34" charset="-122"/>
              </a:rPr>
              <a:t>600 </a:t>
            </a:r>
            <a:r>
              <a:rPr lang="zh-CN" altLang="en-US" b="1" u="sng" dirty="0" smtClean="0">
                <a:latin typeface="思源黑体" panose="020B0500000000000000" pitchFamily="34" charset="-122"/>
                <a:ea typeface="思源黑体" panose="020B0500000000000000" pitchFamily="34" charset="-122"/>
              </a:rPr>
              <a:t>篇</a:t>
            </a:r>
            <a:r>
              <a:rPr lang="zh-CN" altLang="en-US" dirty="0" smtClean="0">
                <a:latin typeface="思源黑体" panose="020B0500000000000000" pitchFamily="34" charset="-122"/>
                <a:ea typeface="思源黑体" panose="020B0500000000000000" pitchFamily="34" charset="-122"/>
              </a:rPr>
              <a:t>。</a:t>
            </a:r>
            <a:endParaRPr lang="en-US" dirty="0">
              <a:latin typeface="思源黑体" panose="020B0500000000000000" pitchFamily="34" charset="-122"/>
            </a:endParaRPr>
          </a:p>
        </p:txBody>
      </p:sp>
      <p:pic>
        <p:nvPicPr>
          <p:cNvPr id="20" name="Picture 4" descr="http://www.saedigitallibrary.org/theme/SAE/assets/images/report.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11868" y="2821932"/>
            <a:ext cx="671334" cy="80512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www.saedigitallibrary.org/theme/SAE/assets/images/magazine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11868" y="4298905"/>
            <a:ext cx="832102" cy="728928"/>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4"/>
          <p:cNvSpPr txBox="1">
            <a:spLocks/>
          </p:cNvSpPr>
          <p:nvPr/>
        </p:nvSpPr>
        <p:spPr>
          <a:xfrm>
            <a:off x="5375920" y="184722"/>
            <a:ext cx="1800199" cy="347730"/>
          </a:xfrm>
          <a:prstGeom prst="rect">
            <a:avLst/>
          </a:prstGeom>
        </p:spPr>
        <p:txBody>
          <a:bodyPr vert="horz" lIns="0" tIns="0" rIns="0" bIns="0" rtlCol="0" anchor="t">
            <a:noAutofit/>
          </a:bodyPr>
          <a:lstStyle/>
          <a:p>
            <a:pPr>
              <a:spcBef>
                <a:spcPct val="0"/>
              </a:spcBef>
              <a:defRPr/>
            </a:pPr>
            <a:endParaRPr lang="en-US" sz="2000" b="1" dirty="0">
              <a:solidFill>
                <a:schemeClr val="bg1"/>
              </a:solidFill>
              <a:latin typeface="思源黑体" panose="020B0500000000000000" pitchFamily="34" charset="-122"/>
              <a:ea typeface="+mj-ea"/>
              <a:cs typeface="+mj-cs"/>
            </a:endParaRPr>
          </a:p>
        </p:txBody>
      </p:sp>
      <p:sp>
        <p:nvSpPr>
          <p:cNvPr id="24" name="Text Placeholder 2"/>
          <p:cNvSpPr txBox="1">
            <a:spLocks/>
          </p:cNvSpPr>
          <p:nvPr/>
        </p:nvSpPr>
        <p:spPr>
          <a:xfrm>
            <a:off x="2351584" y="1268760"/>
            <a:ext cx="8079750" cy="1027331"/>
          </a:xfrm>
          <a:prstGeom prst="rect">
            <a:avLst/>
          </a:prstGeom>
        </p:spPr>
        <p:txBody>
          <a:bodyPr/>
          <a:lstStyle/>
          <a:p>
            <a:pPr algn="just">
              <a:spcAft>
                <a:spcPts val="2000"/>
              </a:spcAft>
            </a:pPr>
            <a:r>
              <a:rPr lang="zh-CN" altLang="en-US" b="1" dirty="0">
                <a:latin typeface="思源黑体" panose="020B0500000000000000" pitchFamily="34" charset="-122"/>
                <a:ea typeface="思源黑体" panose="020B0500000000000000" pitchFamily="34" charset="-122"/>
              </a:rPr>
              <a:t>技术报告</a:t>
            </a:r>
            <a:r>
              <a:rPr lang="zh-CN" altLang="en-US" b="1" dirty="0" smtClean="0">
                <a:latin typeface="思源黑体" panose="020B0500000000000000" pitchFamily="34" charset="-122"/>
                <a:ea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rPr>
              <a:t>均由专家撰写并同行评审，涉及机械工程、汽车工业、航空航天和商用车领域</a:t>
            </a:r>
            <a:r>
              <a:rPr lang="zh-CN" altLang="en-US" dirty="0" smtClean="0">
                <a:latin typeface="思源黑体" panose="020B0500000000000000" pitchFamily="34" charset="-122"/>
                <a:ea typeface="思源黑体" panose="020B0500000000000000" pitchFamily="34" charset="-122"/>
              </a:rPr>
              <a:t>。收录</a:t>
            </a:r>
            <a:r>
              <a:rPr lang="zh-CN" altLang="en-US" dirty="0">
                <a:latin typeface="思源黑体" panose="020B0500000000000000" pitchFamily="34" charset="-122"/>
                <a:ea typeface="思源黑体" panose="020B0500000000000000" pitchFamily="34" charset="-122"/>
              </a:rPr>
              <a:t>了</a:t>
            </a:r>
            <a:r>
              <a:rPr lang="en-US" altLang="zh-CN" dirty="0" smtClean="0">
                <a:latin typeface="思源黑体" panose="020B0500000000000000" pitchFamily="34" charset="-122"/>
                <a:ea typeface="思源黑体" panose="020B0500000000000000" pitchFamily="34" charset="-122"/>
              </a:rPr>
              <a:t>1906</a:t>
            </a:r>
            <a:r>
              <a:rPr lang="zh-CN" altLang="en-US" dirty="0" smtClean="0">
                <a:latin typeface="思源黑体" panose="020B0500000000000000" pitchFamily="34" charset="-122"/>
                <a:ea typeface="思源黑体" panose="020B0500000000000000" pitchFamily="34" charset="-122"/>
              </a:rPr>
              <a:t>年至今出版的内容，</a:t>
            </a:r>
            <a:r>
              <a:rPr lang="zh-CN" altLang="en-US" b="1" u="sng" dirty="0" smtClean="0">
                <a:latin typeface="思源黑体" panose="020B0500000000000000" pitchFamily="34" charset="-122"/>
                <a:ea typeface="思源黑体" panose="020B0500000000000000" pitchFamily="34" charset="-122"/>
              </a:rPr>
              <a:t>超过</a:t>
            </a:r>
            <a:r>
              <a:rPr lang="en-US" altLang="zh-CN" b="1" u="sng" dirty="0">
                <a:latin typeface="思源黑体" panose="020B0500000000000000" pitchFamily="34" charset="-122"/>
                <a:ea typeface="思源黑体" panose="020B0500000000000000" pitchFamily="34" charset="-122"/>
              </a:rPr>
              <a:t>14</a:t>
            </a:r>
            <a:r>
              <a:rPr lang="zh-CN" altLang="en-US" b="1" u="sng" dirty="0">
                <a:latin typeface="思源黑体" panose="020B0500000000000000" pitchFamily="34" charset="-122"/>
                <a:ea typeface="思源黑体" panose="020B0500000000000000" pitchFamily="34" charset="-122"/>
              </a:rPr>
              <a:t>万</a:t>
            </a:r>
            <a:r>
              <a:rPr lang="zh-CN" altLang="en-US" b="1" u="sng" dirty="0" smtClean="0">
                <a:latin typeface="思源黑体" panose="020B0500000000000000" pitchFamily="34" charset="-122"/>
                <a:ea typeface="思源黑体" panose="020B0500000000000000" pitchFamily="34" charset="-122"/>
              </a:rPr>
              <a:t>份，每年新增约</a:t>
            </a:r>
            <a:r>
              <a:rPr lang="en-US" altLang="zh-CN" b="1" u="sng" dirty="0" smtClean="0">
                <a:latin typeface="思源黑体" panose="020B0500000000000000" pitchFamily="34" charset="-122"/>
                <a:ea typeface="思源黑体" panose="020B0500000000000000" pitchFamily="34" charset="-122"/>
              </a:rPr>
              <a:t>1,500</a:t>
            </a:r>
            <a:r>
              <a:rPr lang="zh-CN" altLang="en-US" b="1" u="sng" dirty="0" smtClean="0">
                <a:latin typeface="思源黑体" panose="020B0500000000000000" pitchFamily="34" charset="-122"/>
                <a:ea typeface="思源黑体" panose="020B0500000000000000" pitchFamily="34" charset="-122"/>
              </a:rPr>
              <a:t>篇</a:t>
            </a:r>
            <a:r>
              <a:rPr lang="zh-CN" altLang="en-US" b="1" dirty="0" smtClean="0">
                <a:latin typeface="思源黑体" panose="020B0500000000000000" pitchFamily="34" charset="-122"/>
                <a:ea typeface="思源黑体" panose="020B0500000000000000" pitchFamily="34" charset="-122"/>
              </a:rPr>
              <a:t>。</a:t>
            </a:r>
            <a:endParaRPr lang="en-US" altLang="zh-CN" b="1" dirty="0">
              <a:latin typeface="思源黑体" panose="020B0500000000000000" pitchFamily="34" charset="-122"/>
              <a:ea typeface="思源黑体" panose="020B0500000000000000" pitchFamily="34" charset="-122"/>
            </a:endParaRPr>
          </a:p>
          <a:p>
            <a:pPr algn="just">
              <a:spcAft>
                <a:spcPts val="400"/>
              </a:spcAft>
              <a:defRPr/>
            </a:pPr>
            <a:endParaRPr lang="en-US" sz="1400" b="1" dirty="0">
              <a:latin typeface="思源黑体" panose="020B0500000000000000" pitchFamily="34" charset="-122"/>
            </a:endParaRPr>
          </a:p>
        </p:txBody>
      </p:sp>
      <p:pic>
        <p:nvPicPr>
          <p:cNvPr id="25" name="Picture 2" descr="http://www.saedigitallibrary.org/theme/SAE/assets/images/graph.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11868" y="1344959"/>
            <a:ext cx="671334" cy="805128"/>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839416" y="101725"/>
            <a:ext cx="1467068"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出版物介绍</a:t>
            </a:r>
          </a:p>
        </p:txBody>
      </p:sp>
    </p:spTree>
    <p:extLst>
      <p:ext uri="{BB962C8B-B14F-4D97-AF65-F5344CB8AC3E}">
        <p14:creationId xmlns:p14="http://schemas.microsoft.com/office/powerpoint/2010/main" val="203587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39416" y="101725"/>
            <a:ext cx="1467068"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出版物介绍</a:t>
            </a:r>
          </a:p>
        </p:txBody>
      </p:sp>
      <p:pic>
        <p:nvPicPr>
          <p:cNvPr id="11" name="Picture 8" descr="http://www.saedigitallibrary.org/theme/SAE/assets/images/magazines.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11868" y="4298905"/>
            <a:ext cx="832102" cy="7289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www.saedigitallibrary.org/theme/SAE/assets/images/ebook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37283" y="2821932"/>
            <a:ext cx="671334" cy="8051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saedigitallibrary.org/theme/SAE/assets/images/report.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09388" y="1340768"/>
            <a:ext cx="671334" cy="80512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12"/>
          <p:cNvSpPr/>
          <p:nvPr/>
        </p:nvSpPr>
        <p:spPr>
          <a:xfrm>
            <a:off x="2392282" y="4216085"/>
            <a:ext cx="8079750" cy="646331"/>
          </a:xfrm>
          <a:prstGeom prst="rect">
            <a:avLst/>
          </a:prstGeom>
        </p:spPr>
        <p:txBody>
          <a:bodyPr wrap="square">
            <a:spAutoFit/>
          </a:bodyPr>
          <a:lstStyle/>
          <a:p>
            <a:pPr>
              <a:spcAft>
                <a:spcPts val="2000"/>
              </a:spcAft>
            </a:pPr>
            <a:r>
              <a:rPr lang="zh-CN" altLang="en-US" b="1" dirty="0">
                <a:latin typeface="思源黑体" panose="020B0500000000000000" pitchFamily="34" charset="-122"/>
                <a:ea typeface="思源黑体" panose="020B0500000000000000" pitchFamily="34" charset="-122"/>
              </a:rPr>
              <a:t>杂志：</a:t>
            </a:r>
            <a:r>
              <a:rPr lang="zh-CN" altLang="en-US" dirty="0">
                <a:latin typeface="思源黑体" panose="020B0500000000000000" pitchFamily="34" charset="-122"/>
                <a:ea typeface="思源黑体" panose="020B0500000000000000" pitchFamily="34" charset="-122"/>
              </a:rPr>
              <a:t>专业行业最新信息，涉及汽车、商用车辆、航空航天、动力工程、非公路工程、国防等专业领域。</a:t>
            </a:r>
            <a:r>
              <a:rPr lang="en-US" altLang="zh-CN" dirty="0">
                <a:latin typeface="思源黑体" panose="020B0500000000000000" pitchFamily="34" charset="-122"/>
                <a:ea typeface="思源黑体" panose="020B0500000000000000" pitchFamily="34" charset="-122"/>
              </a:rPr>
              <a:t> </a:t>
            </a:r>
            <a:r>
              <a:rPr lang="zh-CN" altLang="en-US" dirty="0">
                <a:latin typeface="思源黑体" panose="020B0500000000000000" pitchFamily="34" charset="-122"/>
                <a:ea typeface="思源黑体" panose="020B0500000000000000" pitchFamily="34" charset="-122"/>
              </a:rPr>
              <a:t>收录了</a:t>
            </a:r>
            <a:r>
              <a:rPr lang="en-US" altLang="zh-CN" dirty="0">
                <a:latin typeface="思源黑体" panose="020B0500000000000000" pitchFamily="34" charset="-122"/>
                <a:ea typeface="思源黑体" panose="020B0500000000000000" pitchFamily="34" charset="-122"/>
              </a:rPr>
              <a:t>6</a:t>
            </a:r>
            <a:r>
              <a:rPr lang="zh-CN" altLang="en-US" dirty="0">
                <a:latin typeface="思源黑体" panose="020B0500000000000000" pitchFamily="34" charset="-122"/>
                <a:ea typeface="思源黑体" panose="020B0500000000000000" pitchFamily="34" charset="-122"/>
              </a:rPr>
              <a:t>种 </a:t>
            </a:r>
            <a:r>
              <a:rPr lang="en-US" altLang="zh-CN" dirty="0">
                <a:latin typeface="思源黑体" panose="020B0500000000000000" pitchFamily="34" charset="-122"/>
                <a:ea typeface="思源黑体" panose="020B0500000000000000" pitchFamily="34" charset="-122"/>
              </a:rPr>
              <a:t>SAE</a:t>
            </a:r>
            <a:r>
              <a:rPr lang="zh-CN" altLang="en-US" dirty="0">
                <a:latin typeface="思源黑体" panose="020B0500000000000000" pitchFamily="34" charset="-122"/>
                <a:ea typeface="思源黑体" panose="020B0500000000000000" pitchFamily="34" charset="-122"/>
              </a:rPr>
              <a:t>出版的行业权威杂志。</a:t>
            </a:r>
            <a:endParaRPr lang="en-US" altLang="zh-CN" dirty="0">
              <a:latin typeface="思源黑体" panose="020B0500000000000000" pitchFamily="34" charset="-122"/>
            </a:endParaRPr>
          </a:p>
        </p:txBody>
      </p:sp>
      <p:sp>
        <p:nvSpPr>
          <p:cNvPr id="27" name="Rectangle 13"/>
          <p:cNvSpPr/>
          <p:nvPr/>
        </p:nvSpPr>
        <p:spPr>
          <a:xfrm>
            <a:off x="2376507" y="2848006"/>
            <a:ext cx="8269605" cy="646331"/>
          </a:xfrm>
          <a:prstGeom prst="rect">
            <a:avLst/>
          </a:prstGeom>
        </p:spPr>
        <p:txBody>
          <a:bodyPr wrap="square">
            <a:spAutoFit/>
          </a:bodyPr>
          <a:lstStyle/>
          <a:p>
            <a:pPr>
              <a:spcAft>
                <a:spcPts val="2000"/>
              </a:spcAft>
            </a:pPr>
            <a:r>
              <a:rPr lang="zh-CN" altLang="en-US" b="1" dirty="0">
                <a:latin typeface="思源黑体" panose="020B0500000000000000" pitchFamily="34" charset="-122"/>
                <a:ea typeface="思源黑体" panose="020B0500000000000000" pitchFamily="34" charset="-122"/>
              </a:rPr>
              <a:t>电子图书：</a:t>
            </a:r>
            <a:r>
              <a:rPr lang="zh-CN" altLang="en-US" dirty="0">
                <a:latin typeface="思源黑体" panose="020B0500000000000000" pitchFamily="34" charset="-122"/>
                <a:ea typeface="思源黑体" panose="020B0500000000000000" pitchFamily="34" charset="-122"/>
              </a:rPr>
              <a:t>由各个领域的行业专家编写，</a:t>
            </a:r>
            <a:r>
              <a:rPr lang="zh-CN" altLang="zh-CN" dirty="0">
                <a:latin typeface="思源黑体" panose="020B0500000000000000" pitchFamily="34" charset="-122"/>
                <a:ea typeface="思源黑体" panose="020B0500000000000000" pitchFamily="34" charset="-122"/>
              </a:rPr>
              <a:t>收录</a:t>
            </a:r>
            <a:r>
              <a:rPr lang="zh-CN" altLang="en-US" dirty="0">
                <a:latin typeface="思源黑体" panose="020B0500000000000000" pitchFamily="34" charset="-122"/>
                <a:ea typeface="思源黑体" panose="020B0500000000000000" pitchFamily="34" charset="-122"/>
              </a:rPr>
              <a:t>了</a:t>
            </a:r>
            <a:r>
              <a:rPr lang="en-US" altLang="zh-CN" dirty="0">
                <a:latin typeface="思源黑体" panose="020B0500000000000000" pitchFamily="34" charset="-122"/>
                <a:ea typeface="思源黑体" panose="020B0500000000000000" pitchFamily="34" charset="-122"/>
              </a:rPr>
              <a:t>SAE </a:t>
            </a:r>
            <a:r>
              <a:rPr lang="zh-CN" altLang="zh-CN" dirty="0">
                <a:latin typeface="思源黑体" panose="020B0500000000000000" pitchFamily="34" charset="-122"/>
                <a:ea typeface="思源黑体" panose="020B0500000000000000" pitchFamily="34" charset="-122"/>
              </a:rPr>
              <a:t>出版的书籍</a:t>
            </a:r>
            <a:r>
              <a:rPr lang="zh-CN" altLang="en-US" b="1" u="sng" dirty="0">
                <a:latin typeface="思源黑体" panose="020B0500000000000000" pitchFamily="34" charset="-122"/>
                <a:ea typeface="思源黑体" panose="020B0500000000000000" pitchFamily="34" charset="-122"/>
              </a:rPr>
              <a:t> </a:t>
            </a:r>
            <a:r>
              <a:rPr lang="en-US" altLang="zh-CN" b="1" u="sng" dirty="0" smtClean="0">
                <a:latin typeface="思源黑体" panose="020B0500000000000000" pitchFamily="34" charset="-122"/>
                <a:ea typeface="思源黑体" panose="020B0500000000000000" pitchFamily="34" charset="-122"/>
              </a:rPr>
              <a:t>390</a:t>
            </a:r>
            <a:r>
              <a:rPr lang="zh-CN" altLang="en-US" b="1" u="sng" dirty="0">
                <a:latin typeface="思源黑体" panose="020B0500000000000000" pitchFamily="34" charset="-122"/>
                <a:ea typeface="思源黑体" panose="020B0500000000000000" pitchFamily="34" charset="-122"/>
              </a:rPr>
              <a:t>多本</a:t>
            </a:r>
            <a:r>
              <a:rPr lang="zh-CN" altLang="zh-CN" u="sng" dirty="0">
                <a:latin typeface="思源黑体" panose="020B0500000000000000" pitchFamily="34" charset="-122"/>
                <a:ea typeface="思源黑体" panose="020B0500000000000000" pitchFamily="34" charset="-122"/>
              </a:rPr>
              <a:t>，</a:t>
            </a:r>
            <a:r>
              <a:rPr lang="zh-CN" altLang="en-US" u="sng" dirty="0">
                <a:latin typeface="思源黑体" panose="020B0500000000000000" pitchFamily="34" charset="-122"/>
                <a:ea typeface="思源黑体" panose="020B0500000000000000" pitchFamily="34" charset="-122"/>
              </a:rPr>
              <a:t>每年新增 </a:t>
            </a:r>
            <a:r>
              <a:rPr lang="en-US" altLang="zh-CN" u="sng" dirty="0">
                <a:latin typeface="思源黑体" panose="020B0500000000000000" pitchFamily="34" charset="-122"/>
                <a:ea typeface="思源黑体" panose="020B0500000000000000" pitchFamily="34" charset="-122"/>
              </a:rPr>
              <a:t>10-15</a:t>
            </a:r>
            <a:r>
              <a:rPr lang="zh-CN" altLang="en-US" u="sng" dirty="0">
                <a:latin typeface="思源黑体" panose="020B0500000000000000" pitchFamily="34" charset="-122"/>
                <a:ea typeface="思源黑体" panose="020B0500000000000000" pitchFamily="34" charset="-122"/>
              </a:rPr>
              <a:t>本新书</a:t>
            </a:r>
            <a:r>
              <a:rPr lang="zh-CN" altLang="en-US" dirty="0">
                <a:latin typeface="思源黑体" panose="020B0500000000000000" pitchFamily="34" charset="-122"/>
                <a:ea typeface="思源黑体" panose="020B0500000000000000" pitchFamily="34" charset="-122"/>
              </a:rPr>
              <a:t>。</a:t>
            </a:r>
            <a:endParaRPr lang="en-US" altLang="zh-CN" dirty="0">
              <a:latin typeface="思源黑体" panose="020B0500000000000000" pitchFamily="34" charset="-122"/>
            </a:endParaRPr>
          </a:p>
        </p:txBody>
      </p:sp>
      <p:sp>
        <p:nvSpPr>
          <p:cNvPr id="29" name="Rectangle 13"/>
          <p:cNvSpPr/>
          <p:nvPr/>
        </p:nvSpPr>
        <p:spPr>
          <a:xfrm>
            <a:off x="2336645" y="1268760"/>
            <a:ext cx="8191024" cy="646331"/>
          </a:xfrm>
          <a:prstGeom prst="rect">
            <a:avLst/>
          </a:prstGeom>
        </p:spPr>
        <p:txBody>
          <a:bodyPr wrap="square">
            <a:spAutoFit/>
          </a:bodyPr>
          <a:lstStyle/>
          <a:p>
            <a:pPr>
              <a:spcAft>
                <a:spcPts val="2000"/>
              </a:spcAft>
            </a:pPr>
            <a:r>
              <a:rPr lang="zh-CN" altLang="en-US" b="1" dirty="0" smtClean="0">
                <a:latin typeface="思源黑体" panose="020B0500000000000000" pitchFamily="34" charset="-122"/>
                <a:ea typeface="思源黑体" panose="020B0500000000000000" pitchFamily="34" charset="-122"/>
              </a:rPr>
              <a:t>标准：</a:t>
            </a:r>
            <a:r>
              <a:rPr lang="zh-CN" altLang="zh-CN" dirty="0" smtClean="0">
                <a:latin typeface="思源黑体" panose="020B0500000000000000" pitchFamily="34" charset="-122"/>
                <a:ea typeface="思源黑体" panose="020B0500000000000000" pitchFamily="34" charset="-122"/>
              </a:rPr>
              <a:t>收录</a:t>
            </a:r>
            <a:r>
              <a:rPr lang="zh-CN" altLang="en-US" b="1" u="sng" dirty="0" smtClean="0">
                <a:latin typeface="思源黑体" panose="020B0500000000000000" pitchFamily="34" charset="-122"/>
                <a:ea typeface="思源黑体" panose="020B0500000000000000" pitchFamily="34" charset="-122"/>
              </a:rPr>
              <a:t>超过 </a:t>
            </a:r>
            <a:r>
              <a:rPr lang="en-US" altLang="zh-CN" b="1" u="sng" dirty="0" smtClean="0">
                <a:latin typeface="思源黑体" panose="020B0500000000000000" pitchFamily="34" charset="-122"/>
                <a:ea typeface="思源黑体" panose="020B0500000000000000" pitchFamily="34" charset="-122"/>
              </a:rPr>
              <a:t>4.8</a:t>
            </a:r>
            <a:r>
              <a:rPr lang="zh-CN" altLang="en-US" b="1" u="sng" dirty="0" smtClean="0">
                <a:latin typeface="思源黑体" panose="020B0500000000000000" pitchFamily="34" charset="-122"/>
                <a:ea typeface="思源黑体" panose="020B0500000000000000" pitchFamily="34" charset="-122"/>
              </a:rPr>
              <a:t>万</a:t>
            </a:r>
            <a:r>
              <a:rPr lang="zh-CN" altLang="zh-CN" b="1" u="sng" dirty="0" smtClean="0">
                <a:latin typeface="思源黑体" panose="020B0500000000000000" pitchFamily="34" charset="-122"/>
                <a:ea typeface="思源黑体" panose="020B0500000000000000" pitchFamily="34" charset="-122"/>
              </a:rPr>
              <a:t>份</a:t>
            </a:r>
            <a:r>
              <a:rPr lang="zh-CN" altLang="zh-CN" dirty="0" smtClean="0">
                <a:latin typeface="思源黑体" panose="020B0500000000000000" pitchFamily="34" charset="-122"/>
                <a:ea typeface="思源黑体" panose="020B0500000000000000" pitchFamily="34" charset="-122"/>
              </a:rPr>
              <a:t>标准文献，含历史标准。</a:t>
            </a:r>
            <a:r>
              <a:rPr lang="zh-CN" altLang="en-US" dirty="0" smtClean="0">
                <a:latin typeface="思源黑体" panose="020B0500000000000000" pitchFamily="34" charset="-122"/>
                <a:ea typeface="思源黑体" panose="020B0500000000000000" pitchFamily="34" charset="-122"/>
              </a:rPr>
              <a:t>其中包括：</a:t>
            </a:r>
            <a:r>
              <a:rPr lang="zh-CN" altLang="zh-CN" dirty="0" smtClean="0">
                <a:latin typeface="思源黑体" panose="020B0500000000000000" pitchFamily="34" charset="-122"/>
                <a:ea typeface="思源黑体" panose="020B0500000000000000" pitchFamily="34" charset="-122"/>
              </a:rPr>
              <a:t>航空航天标准</a:t>
            </a:r>
            <a:r>
              <a:rPr lang="en-US" altLang="zh-CN" dirty="0" smtClean="0">
                <a:latin typeface="思源黑体" panose="020B0500000000000000" pitchFamily="34" charset="-122"/>
                <a:ea typeface="思源黑体" panose="020B0500000000000000" pitchFamily="34" charset="-122"/>
              </a:rPr>
              <a:t>(AS)</a:t>
            </a:r>
            <a:r>
              <a:rPr lang="zh-CN" altLang="en-US" dirty="0" smtClean="0">
                <a:latin typeface="思源黑体" panose="020B0500000000000000" pitchFamily="34" charset="-122"/>
                <a:ea typeface="思源黑体" panose="020B0500000000000000" pitchFamily="34" charset="-122"/>
              </a:rPr>
              <a:t>、</a:t>
            </a:r>
            <a:r>
              <a:rPr lang="zh-CN" altLang="zh-CN" dirty="0" smtClean="0">
                <a:latin typeface="思源黑体" panose="020B0500000000000000" pitchFamily="34" charset="-122"/>
                <a:ea typeface="思源黑体" panose="020B0500000000000000" pitchFamily="34" charset="-122"/>
              </a:rPr>
              <a:t>航天材料规范</a:t>
            </a:r>
            <a:r>
              <a:rPr lang="en-US" altLang="zh-CN" dirty="0" smtClean="0">
                <a:latin typeface="思源黑体" panose="020B0500000000000000" pitchFamily="34" charset="-122"/>
                <a:ea typeface="思源黑体" panose="020B0500000000000000" pitchFamily="34" charset="-122"/>
              </a:rPr>
              <a:t>(AMS)</a:t>
            </a:r>
            <a:r>
              <a:rPr lang="zh-CN" altLang="en-US" dirty="0" smtClean="0">
                <a:latin typeface="思源黑体" panose="020B0500000000000000" pitchFamily="34" charset="-122"/>
                <a:ea typeface="思源黑体" panose="020B0500000000000000" pitchFamily="34" charset="-122"/>
              </a:rPr>
              <a:t>、</a:t>
            </a:r>
            <a:r>
              <a:rPr lang="zh-CN" altLang="zh-CN" dirty="0" smtClean="0">
                <a:latin typeface="思源黑体" panose="020B0500000000000000" pitchFamily="34" charset="-122"/>
                <a:ea typeface="思源黑体" panose="020B0500000000000000" pitchFamily="34" charset="-122"/>
              </a:rPr>
              <a:t>地面车辆标准</a:t>
            </a:r>
            <a:r>
              <a:rPr lang="en-US" altLang="zh-CN" dirty="0" smtClean="0">
                <a:latin typeface="思源黑体" panose="020B0500000000000000" pitchFamily="34" charset="-122"/>
                <a:ea typeface="思源黑体" panose="020B0500000000000000" pitchFamily="34" charset="-122"/>
              </a:rPr>
              <a:t>(J-Reports)</a:t>
            </a:r>
            <a:r>
              <a:rPr lang="zh-CN" altLang="en-US" dirty="0" smtClean="0">
                <a:latin typeface="思源黑体" panose="020B0500000000000000" pitchFamily="34" charset="-122"/>
                <a:ea typeface="思源黑体" panose="020B0500000000000000" pitchFamily="34" charset="-122"/>
              </a:rPr>
              <a:t> ，以及</a:t>
            </a:r>
            <a:r>
              <a:rPr lang="en-US" altLang="zh-CN" dirty="0" smtClean="0">
                <a:latin typeface="思源黑体" panose="020B0500000000000000" pitchFamily="34" charset="-122"/>
                <a:ea typeface="思源黑体" panose="020B0500000000000000" pitchFamily="34" charset="-122"/>
              </a:rPr>
              <a:t>ITC </a:t>
            </a:r>
            <a:r>
              <a:rPr lang="zh-CN" altLang="en-US" dirty="0" smtClean="0">
                <a:latin typeface="思源黑体" panose="020B0500000000000000" pitchFamily="34" charset="-122"/>
                <a:ea typeface="思源黑体" panose="020B0500000000000000" pitchFamily="34" charset="-122"/>
              </a:rPr>
              <a:t>机身与引擎标准。</a:t>
            </a:r>
            <a:endParaRPr lang="en-US" dirty="0">
              <a:latin typeface="思源黑体" panose="020B0500000000000000" pitchFamily="34" charset="-122"/>
            </a:endParaRPr>
          </a:p>
        </p:txBody>
      </p:sp>
    </p:spTree>
    <p:extLst>
      <p:ext uri="{BB962C8B-B14F-4D97-AF65-F5344CB8AC3E}">
        <p14:creationId xmlns:p14="http://schemas.microsoft.com/office/powerpoint/2010/main" val="113810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71464" y="980728"/>
            <a:ext cx="9580606" cy="2923877"/>
          </a:xfrm>
          <a:prstGeom prst="rect">
            <a:avLst/>
          </a:prstGeom>
          <a:noFill/>
        </p:spPr>
        <p:txBody>
          <a:bodyPr wrap="square" rtlCol="0">
            <a:spAutoFit/>
          </a:bodyPr>
          <a:lstStyle/>
          <a:p>
            <a:pPr lvl="0"/>
            <a:r>
              <a:rPr lang="en-US" altLang="zh-CN" sz="2000" b="1" dirty="0">
                <a:latin typeface="思源黑体" panose="020B0500000000000000" pitchFamily="34" charset="-122"/>
                <a:ea typeface="思源黑体" panose="020B0500000000000000" pitchFamily="34" charset="-122"/>
                <a:cs typeface="Times New Roman" pitchFamily="18" charset="0"/>
              </a:rPr>
              <a:t>SAE </a:t>
            </a:r>
            <a:r>
              <a:rPr lang="zh-CN" altLang="en-US" sz="2000" b="1" dirty="0">
                <a:latin typeface="思源黑体" panose="020B0500000000000000" pitchFamily="34" charset="-122"/>
                <a:ea typeface="思源黑体" panose="020B0500000000000000" pitchFamily="34" charset="-122"/>
                <a:cs typeface="Times New Roman" pitchFamily="18" charset="0"/>
              </a:rPr>
              <a:t>技术报告（</a:t>
            </a:r>
            <a:r>
              <a:rPr lang="en-US" altLang="zh-CN" sz="2000" b="1" dirty="0">
                <a:latin typeface="思源黑体" panose="020B0500000000000000" pitchFamily="34" charset="-122"/>
                <a:ea typeface="思源黑体" panose="020B0500000000000000" pitchFamily="34" charset="-122"/>
                <a:cs typeface="Times New Roman" pitchFamily="18" charset="0"/>
              </a:rPr>
              <a:t>Technical Papers</a:t>
            </a:r>
            <a:r>
              <a:rPr lang="zh-CN" altLang="en-US" sz="2000" b="1" dirty="0">
                <a:latin typeface="思源黑体" panose="020B0500000000000000" pitchFamily="34" charset="-122"/>
                <a:ea typeface="思源黑体" panose="020B0500000000000000" pitchFamily="34" charset="-122"/>
                <a:cs typeface="Times New Roman" pitchFamily="18" charset="0"/>
              </a:rPr>
              <a:t>）</a:t>
            </a:r>
            <a:endParaRPr lang="en-US" altLang="zh-CN" sz="2000" b="1" dirty="0">
              <a:latin typeface="思源黑体" panose="020B0500000000000000" pitchFamily="34" charset="-122"/>
              <a:ea typeface="思源黑体" panose="020B0500000000000000" pitchFamily="34" charset="-122"/>
              <a:cs typeface="Times New Roman" pitchFamily="18" charset="0"/>
            </a:endParaRPr>
          </a:p>
          <a:p>
            <a:pPr lvl="0"/>
            <a:endParaRPr lang="en-US" altLang="zh-CN" sz="2000" b="1" dirty="0">
              <a:latin typeface="思源黑体" panose="020B0500000000000000" pitchFamily="34" charset="-122"/>
              <a:ea typeface="思源黑体" panose="020B0500000000000000" pitchFamily="34" charset="-122"/>
              <a:cs typeface="Times New Roman" pitchFamily="18" charset="0"/>
            </a:endParaRPr>
          </a:p>
          <a:p>
            <a:pPr marL="285750" indent="-285750" algn="just">
              <a:lnSpc>
                <a:spcPct val="200000"/>
              </a:lnSpc>
              <a:buFont typeface="Wingdings" panose="05000000000000000000" pitchFamily="2" charset="2"/>
              <a:buChar char="n"/>
            </a:pPr>
            <a:r>
              <a:rPr lang="en-US" altLang="zh-CN" dirty="0">
                <a:latin typeface="思源黑体" panose="020B0500000000000000" pitchFamily="34" charset="-122"/>
                <a:ea typeface="思源黑体" panose="020B0500000000000000" pitchFamily="34" charset="-122"/>
                <a:cs typeface="Times New Roman" pitchFamily="18" charset="0"/>
              </a:rPr>
              <a:t>SAE</a:t>
            </a:r>
            <a:r>
              <a:rPr lang="zh-CN" altLang="en-US" dirty="0">
                <a:latin typeface="思源黑体" panose="020B0500000000000000" pitchFamily="34" charset="-122"/>
                <a:ea typeface="思源黑体" panose="020B0500000000000000" pitchFamily="34" charset="-122"/>
                <a:cs typeface="Times New Roman" pitchFamily="18" charset="0"/>
              </a:rPr>
              <a:t>技术报告发表来自全球汽车专家的工程进展和创新已</a:t>
            </a:r>
            <a:r>
              <a:rPr lang="zh-CN" altLang="en-US" b="1" u="sng" dirty="0">
                <a:latin typeface="思源黑体" panose="020B0500000000000000" pitchFamily="34" charset="-122"/>
                <a:ea typeface="思源黑体" panose="020B0500000000000000" pitchFamily="34" charset="-122"/>
                <a:cs typeface="Times New Roman" pitchFamily="18" charset="0"/>
              </a:rPr>
              <a:t>超过</a:t>
            </a:r>
            <a:r>
              <a:rPr lang="en-US" altLang="zh-CN" b="1" u="sng" dirty="0">
                <a:latin typeface="思源黑体" panose="020B0500000000000000" pitchFamily="34" charset="-122"/>
                <a:ea typeface="思源黑体" panose="020B0500000000000000" pitchFamily="34" charset="-122"/>
                <a:cs typeface="Times New Roman" pitchFamily="18" charset="0"/>
              </a:rPr>
              <a:t>100</a:t>
            </a:r>
            <a:r>
              <a:rPr lang="zh-CN" altLang="en-US" b="1" u="sng" dirty="0">
                <a:latin typeface="思源黑体" panose="020B0500000000000000" pitchFamily="34" charset="-122"/>
                <a:ea typeface="思源黑体" panose="020B0500000000000000" pitchFamily="34" charset="-122"/>
                <a:cs typeface="Times New Roman" pitchFamily="18" charset="0"/>
              </a:rPr>
              <a:t>年</a:t>
            </a:r>
            <a:r>
              <a:rPr lang="zh-CN" altLang="en-US" dirty="0">
                <a:latin typeface="思源黑体" panose="020B0500000000000000" pitchFamily="34" charset="-122"/>
                <a:ea typeface="思源黑体" panose="020B0500000000000000" pitchFamily="34" charset="-122"/>
                <a:cs typeface="Times New Roman" pitchFamily="18" charset="0"/>
              </a:rPr>
              <a:t>；</a:t>
            </a:r>
            <a:endParaRPr lang="en-US" altLang="zh-CN" dirty="0">
              <a:latin typeface="思源黑体" panose="020B0500000000000000" pitchFamily="34" charset="-122"/>
              <a:ea typeface="思源黑体" panose="020B0500000000000000" pitchFamily="34" charset="-122"/>
              <a:cs typeface="Times New Roman" pitchFamily="18" charset="0"/>
            </a:endParaRPr>
          </a:p>
          <a:p>
            <a:pPr marL="285750" lvl="0" indent="-285750" algn="just">
              <a:lnSpc>
                <a:spcPct val="200000"/>
              </a:lnSpc>
              <a:buFont typeface="Wingdings" panose="05000000000000000000" pitchFamily="2" charset="2"/>
              <a:buChar char="n"/>
            </a:pPr>
            <a:r>
              <a:rPr lang="zh-CN" altLang="en-US" dirty="0">
                <a:latin typeface="思源黑体" panose="020B0500000000000000" pitchFamily="34" charset="-122"/>
                <a:ea typeface="思源黑体" panose="020B0500000000000000" pitchFamily="34" charset="-122"/>
                <a:cs typeface="Times New Roman" pitchFamily="18" charset="0"/>
              </a:rPr>
              <a:t>由专家撰写并同行评审，涉及</a:t>
            </a:r>
            <a:r>
              <a:rPr lang="zh-CN" altLang="en-US" b="1" u="sng" dirty="0">
                <a:latin typeface="思源黑体" panose="020B0500000000000000" pitchFamily="34" charset="-122"/>
                <a:ea typeface="思源黑体" panose="020B0500000000000000" pitchFamily="34" charset="-122"/>
                <a:cs typeface="Times New Roman" pitchFamily="18" charset="0"/>
              </a:rPr>
              <a:t>机械工程</a:t>
            </a:r>
            <a:r>
              <a:rPr lang="zh-CN" altLang="en-US" dirty="0">
                <a:latin typeface="思源黑体" panose="020B0500000000000000" pitchFamily="34" charset="-122"/>
                <a:ea typeface="思源黑体" panose="020B0500000000000000" pitchFamily="34" charset="-122"/>
                <a:cs typeface="Times New Roman" pitchFamily="18" charset="0"/>
              </a:rPr>
              <a:t>、</a:t>
            </a:r>
            <a:r>
              <a:rPr lang="zh-CN" altLang="en-US" b="1" u="sng" dirty="0">
                <a:latin typeface="思源黑体" panose="020B0500000000000000" pitchFamily="34" charset="-122"/>
                <a:ea typeface="思源黑体" panose="020B0500000000000000" pitchFamily="34" charset="-122"/>
                <a:cs typeface="Times New Roman" pitchFamily="18" charset="0"/>
              </a:rPr>
              <a:t>汽车工业</a:t>
            </a:r>
            <a:r>
              <a:rPr lang="zh-CN" altLang="en-US" dirty="0">
                <a:latin typeface="思源黑体" panose="020B0500000000000000" pitchFamily="34" charset="-122"/>
                <a:ea typeface="思源黑体" panose="020B0500000000000000" pitchFamily="34" charset="-122"/>
                <a:cs typeface="Times New Roman" pitchFamily="18" charset="0"/>
              </a:rPr>
              <a:t>、</a:t>
            </a:r>
            <a:r>
              <a:rPr lang="zh-CN" altLang="en-US" b="1" u="sng" dirty="0">
                <a:latin typeface="思源黑体" panose="020B0500000000000000" pitchFamily="34" charset="-122"/>
                <a:ea typeface="思源黑体" panose="020B0500000000000000" pitchFamily="34" charset="-122"/>
                <a:cs typeface="Times New Roman" pitchFamily="18" charset="0"/>
              </a:rPr>
              <a:t>航空航天</a:t>
            </a:r>
            <a:r>
              <a:rPr lang="zh-CN" altLang="en-US" dirty="0">
                <a:latin typeface="思源黑体" panose="020B0500000000000000" pitchFamily="34" charset="-122"/>
                <a:ea typeface="思源黑体" panose="020B0500000000000000" pitchFamily="34" charset="-122"/>
                <a:cs typeface="Times New Roman" pitchFamily="18" charset="0"/>
              </a:rPr>
              <a:t>和</a:t>
            </a:r>
            <a:r>
              <a:rPr lang="zh-CN" altLang="en-US" b="1" u="sng" dirty="0">
                <a:latin typeface="思源黑体" panose="020B0500000000000000" pitchFamily="34" charset="-122"/>
                <a:ea typeface="思源黑体" panose="020B0500000000000000" pitchFamily="34" charset="-122"/>
                <a:cs typeface="Times New Roman" pitchFamily="18" charset="0"/>
              </a:rPr>
              <a:t>商用车</a:t>
            </a:r>
            <a:r>
              <a:rPr lang="zh-CN" altLang="en-US" dirty="0">
                <a:latin typeface="思源黑体" panose="020B0500000000000000" pitchFamily="34" charset="-122"/>
                <a:ea typeface="思源黑体" panose="020B0500000000000000" pitchFamily="34" charset="-122"/>
                <a:cs typeface="Times New Roman" pitchFamily="18" charset="0"/>
              </a:rPr>
              <a:t>领域；</a:t>
            </a:r>
            <a:endParaRPr lang="en-US" altLang="zh-CN" dirty="0">
              <a:latin typeface="思源黑体" panose="020B0500000000000000" pitchFamily="34" charset="-122"/>
              <a:ea typeface="思源黑体" panose="020B0500000000000000" pitchFamily="34" charset="-122"/>
              <a:cs typeface="Times New Roman" pitchFamily="18" charset="0"/>
            </a:endParaRPr>
          </a:p>
          <a:p>
            <a:pPr marL="285750" indent="-285750" algn="just">
              <a:lnSpc>
                <a:spcPct val="200000"/>
              </a:lnSpc>
              <a:buFont typeface="Wingdings" panose="05000000000000000000" pitchFamily="2" charset="2"/>
              <a:buChar char="n"/>
            </a:pPr>
            <a:r>
              <a:rPr lang="zh-CN" altLang="en-US" dirty="0">
                <a:latin typeface="思源黑体" panose="020B0500000000000000" pitchFamily="34" charset="-122"/>
                <a:ea typeface="思源黑体" panose="020B0500000000000000" pitchFamily="34" charset="-122"/>
                <a:cs typeface="Times New Roman" pitchFamily="18" charset="0"/>
              </a:rPr>
              <a:t>包括</a:t>
            </a:r>
            <a:r>
              <a:rPr lang="zh-CN" altLang="en-US" b="1" u="sng" dirty="0">
                <a:latin typeface="思源黑体" panose="020B0500000000000000" pitchFamily="34" charset="-122"/>
                <a:ea typeface="思源黑体" panose="020B0500000000000000" pitchFamily="34" charset="-122"/>
                <a:cs typeface="Times New Roman" pitchFamily="18" charset="0"/>
              </a:rPr>
              <a:t>测试结果</a:t>
            </a:r>
            <a:r>
              <a:rPr lang="zh-CN" altLang="en-US" dirty="0">
                <a:latin typeface="思源黑体" panose="020B0500000000000000" pitchFamily="34" charset="-122"/>
                <a:ea typeface="思源黑体" panose="020B0500000000000000" pitchFamily="34" charset="-122"/>
                <a:cs typeface="Times New Roman" pitchFamily="18" charset="0"/>
              </a:rPr>
              <a:t>、</a:t>
            </a:r>
            <a:r>
              <a:rPr lang="zh-CN" altLang="en-US" b="1" u="sng" dirty="0">
                <a:latin typeface="思源黑体" panose="020B0500000000000000" pitchFamily="34" charset="-122"/>
                <a:ea typeface="思源黑体" panose="020B0500000000000000" pitchFamily="34" charset="-122"/>
                <a:cs typeface="Times New Roman" pitchFamily="18" charset="0"/>
              </a:rPr>
              <a:t>比较研究</a:t>
            </a:r>
            <a:r>
              <a:rPr lang="zh-CN" altLang="en-US" dirty="0">
                <a:latin typeface="思源黑体" panose="020B0500000000000000" pitchFamily="34" charset="-122"/>
                <a:ea typeface="思源黑体" panose="020B0500000000000000" pitchFamily="34" charset="-122"/>
                <a:cs typeface="Times New Roman" pitchFamily="18" charset="0"/>
              </a:rPr>
              <a:t>、</a:t>
            </a:r>
            <a:r>
              <a:rPr lang="zh-CN" altLang="en-US" b="1" u="sng" dirty="0">
                <a:latin typeface="思源黑体" panose="020B0500000000000000" pitchFamily="34" charset="-122"/>
                <a:ea typeface="思源黑体" panose="020B0500000000000000" pitchFamily="34" charset="-122"/>
                <a:cs typeface="Times New Roman" pitchFamily="18" charset="0"/>
              </a:rPr>
              <a:t>方法论</a:t>
            </a:r>
            <a:r>
              <a:rPr lang="zh-CN" altLang="en-US" dirty="0">
                <a:latin typeface="思源黑体" panose="020B0500000000000000" pitchFamily="34" charset="-122"/>
                <a:ea typeface="思源黑体" panose="020B0500000000000000" pitchFamily="34" charset="-122"/>
                <a:cs typeface="Times New Roman" pitchFamily="18" charset="0"/>
              </a:rPr>
              <a:t>、</a:t>
            </a:r>
            <a:r>
              <a:rPr lang="zh-CN" altLang="en-US" b="1" u="sng" dirty="0">
                <a:latin typeface="思源黑体" panose="020B0500000000000000" pitchFamily="34" charset="-122"/>
                <a:ea typeface="思源黑体" panose="020B0500000000000000" pitchFamily="34" charset="-122"/>
                <a:cs typeface="Times New Roman" pitchFamily="18" charset="0"/>
              </a:rPr>
              <a:t>案例研究</a:t>
            </a:r>
            <a:r>
              <a:rPr lang="zh-CN" altLang="en-US" dirty="0">
                <a:latin typeface="思源黑体" panose="020B0500000000000000" pitchFamily="34" charset="-122"/>
                <a:ea typeface="思源黑体" panose="020B0500000000000000" pitchFamily="34" charset="-122"/>
                <a:cs typeface="Times New Roman" pitchFamily="18" charset="0"/>
              </a:rPr>
              <a:t>、</a:t>
            </a:r>
            <a:r>
              <a:rPr lang="zh-CN" altLang="en-US" b="1" u="sng" dirty="0">
                <a:latin typeface="思源黑体" panose="020B0500000000000000" pitchFamily="34" charset="-122"/>
                <a:ea typeface="思源黑体" panose="020B0500000000000000" pitchFamily="34" charset="-122"/>
                <a:cs typeface="Times New Roman" pitchFamily="18" charset="0"/>
              </a:rPr>
              <a:t>最佳实践</a:t>
            </a:r>
            <a:r>
              <a:rPr lang="zh-CN" altLang="en-US" dirty="0">
                <a:latin typeface="思源黑体" panose="020B0500000000000000" pitchFamily="34" charset="-122"/>
                <a:ea typeface="思源黑体" panose="020B0500000000000000" pitchFamily="34" charset="-122"/>
                <a:cs typeface="Times New Roman" pitchFamily="18" charset="0"/>
              </a:rPr>
              <a:t>以及更多其他内容；</a:t>
            </a:r>
            <a:endParaRPr lang="en-US" altLang="zh-CN" dirty="0">
              <a:latin typeface="思源黑体" panose="020B0500000000000000" pitchFamily="34" charset="-122"/>
              <a:ea typeface="思源黑体" panose="020B0500000000000000" pitchFamily="34" charset="-122"/>
              <a:cs typeface="Times New Roman" pitchFamily="18" charset="0"/>
            </a:endParaRPr>
          </a:p>
          <a:p>
            <a:pPr marL="285750" indent="-285750" algn="just">
              <a:lnSpc>
                <a:spcPct val="200000"/>
              </a:lnSpc>
              <a:buFont typeface="Wingdings" panose="05000000000000000000" pitchFamily="2" charset="2"/>
              <a:buChar char="n"/>
            </a:pPr>
            <a:r>
              <a:rPr lang="zh-CN" altLang="en-US" dirty="0">
                <a:latin typeface="思源黑体" panose="020B0500000000000000" pitchFamily="34" charset="-122"/>
                <a:ea typeface="思源黑体" panose="020B0500000000000000" pitchFamily="34" charset="-122"/>
                <a:cs typeface="Times New Roman" pitchFamily="18" charset="0"/>
              </a:rPr>
              <a:t>收录</a:t>
            </a:r>
            <a:r>
              <a:rPr lang="en-US" altLang="zh-CN" dirty="0">
                <a:latin typeface="思源黑体" panose="020B0500000000000000" pitchFamily="34" charset="-122"/>
                <a:ea typeface="思源黑体" panose="020B0500000000000000" pitchFamily="34" charset="-122"/>
                <a:cs typeface="Times New Roman" pitchFamily="18" charset="0"/>
              </a:rPr>
              <a:t>1906</a:t>
            </a:r>
            <a:r>
              <a:rPr lang="zh-CN" altLang="en-US" dirty="0">
                <a:latin typeface="思源黑体" panose="020B0500000000000000" pitchFamily="34" charset="-122"/>
                <a:ea typeface="思源黑体" panose="020B0500000000000000" pitchFamily="34" charset="-122"/>
                <a:cs typeface="Times New Roman" pitchFamily="18" charset="0"/>
              </a:rPr>
              <a:t>年以来的技术</a:t>
            </a:r>
            <a:r>
              <a:rPr lang="zh-CN" altLang="en-US" dirty="0" smtClean="0">
                <a:latin typeface="思源黑体" panose="020B0500000000000000" pitchFamily="34" charset="-122"/>
                <a:ea typeface="思源黑体" panose="020B0500000000000000" pitchFamily="34" charset="-122"/>
                <a:cs typeface="Times New Roman" pitchFamily="18" charset="0"/>
              </a:rPr>
              <a:t>报告，</a:t>
            </a:r>
            <a:r>
              <a:rPr lang="zh-CN" altLang="en-US" b="1" u="sng" dirty="0" smtClean="0">
                <a:latin typeface="思源黑体" panose="020B0500000000000000" pitchFamily="34" charset="-122"/>
                <a:ea typeface="思源黑体" panose="020B0500000000000000" pitchFamily="34" charset="-122"/>
                <a:cs typeface="Times New Roman" pitchFamily="18" charset="0"/>
              </a:rPr>
              <a:t>超过</a:t>
            </a:r>
            <a:r>
              <a:rPr lang="en-US" altLang="zh-CN" b="1" u="sng" dirty="0">
                <a:latin typeface="思源黑体" panose="020B0500000000000000" pitchFamily="34" charset="-122"/>
                <a:ea typeface="思源黑体" panose="020B0500000000000000" pitchFamily="34" charset="-122"/>
                <a:cs typeface="Times New Roman" pitchFamily="18" charset="0"/>
              </a:rPr>
              <a:t>14</a:t>
            </a:r>
            <a:r>
              <a:rPr lang="zh-CN" altLang="en-US" b="1" u="sng" dirty="0">
                <a:latin typeface="思源黑体" panose="020B0500000000000000" pitchFamily="34" charset="-122"/>
                <a:ea typeface="思源黑体" panose="020B0500000000000000" pitchFamily="34" charset="-122"/>
                <a:cs typeface="Times New Roman" pitchFamily="18" charset="0"/>
              </a:rPr>
              <a:t>万份</a:t>
            </a:r>
            <a:r>
              <a:rPr lang="zh-CN" altLang="en-US" b="1" u="sng" dirty="0" smtClean="0">
                <a:latin typeface="思源黑体" panose="020B0500000000000000" pitchFamily="34" charset="-122"/>
                <a:ea typeface="思源黑体" panose="020B0500000000000000" pitchFamily="34" charset="-122"/>
                <a:cs typeface="Times New Roman" pitchFamily="18" charset="0"/>
              </a:rPr>
              <a:t>，每年新增约</a:t>
            </a:r>
            <a:r>
              <a:rPr lang="en-US" altLang="zh-CN" b="1" u="sng" dirty="0" smtClean="0">
                <a:latin typeface="思源黑体" panose="020B0500000000000000" pitchFamily="34" charset="-122"/>
                <a:ea typeface="思源黑体" panose="020B0500000000000000" pitchFamily="34" charset="-122"/>
                <a:cs typeface="Times New Roman" pitchFamily="18" charset="0"/>
              </a:rPr>
              <a:t>1,500</a:t>
            </a:r>
            <a:r>
              <a:rPr lang="zh-CN" altLang="en-US" b="1" u="sng" dirty="0" smtClean="0">
                <a:latin typeface="思源黑体" panose="020B0500000000000000" pitchFamily="34" charset="-122"/>
                <a:ea typeface="思源黑体" panose="020B0500000000000000" pitchFamily="34" charset="-122"/>
                <a:cs typeface="Times New Roman" pitchFamily="18" charset="0"/>
              </a:rPr>
              <a:t>篇</a:t>
            </a:r>
            <a:r>
              <a:rPr lang="zh-CN" altLang="en-US" dirty="0" smtClean="0">
                <a:latin typeface="思源黑体" panose="020B0500000000000000" pitchFamily="34" charset="-122"/>
                <a:ea typeface="思源黑体" panose="020B0500000000000000" pitchFamily="34" charset="-122"/>
                <a:cs typeface="Times New Roman" pitchFamily="18" charset="0"/>
              </a:rPr>
              <a:t>。</a:t>
            </a:r>
            <a:endParaRPr lang="en-US" altLang="zh-CN" dirty="0">
              <a:latin typeface="思源黑体" panose="020B0500000000000000" pitchFamily="34" charset="-122"/>
              <a:ea typeface="思源黑体" panose="020B0500000000000000" pitchFamily="34" charset="-122"/>
              <a:cs typeface="Times New Roman" pitchFamily="18" charset="0"/>
            </a:endParaRPr>
          </a:p>
        </p:txBody>
      </p:sp>
      <p:pic>
        <p:nvPicPr>
          <p:cNvPr id="11" name="Picture 4" descr="5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798595" y="4495734"/>
            <a:ext cx="2790349" cy="1230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I:\SAE\SAE 产品资料\SAE 英文资料、图片、Word版\SAE 图片\20140127_162749_003.jpg"/>
          <p:cNvPicPr>
            <a:picLocks noChangeAspect="1" noChangeArrowheads="1"/>
          </p:cNvPicPr>
          <p:nvPr/>
        </p:nvPicPr>
        <p:blipFill>
          <a:blip r:embed="rId4" cstate="screen"/>
          <a:srcRect/>
          <a:stretch>
            <a:fillRect/>
          </a:stretch>
        </p:blipFill>
        <p:spPr bwMode="auto">
          <a:xfrm>
            <a:off x="1497808" y="4495732"/>
            <a:ext cx="2738931" cy="1295400"/>
          </a:xfrm>
          <a:prstGeom prst="rect">
            <a:avLst/>
          </a:prstGeom>
          <a:noFill/>
        </p:spPr>
      </p:pic>
      <p:pic>
        <p:nvPicPr>
          <p:cNvPr id="6148" name="Picture 4" descr="c:\users\igroup\appdata\roaming\360se6\User Data\temp\14083_21771.jpg"/>
          <p:cNvPicPr>
            <a:picLocks noChangeAspect="1" noChangeArrowheads="1"/>
          </p:cNvPicPr>
          <p:nvPr/>
        </p:nvPicPr>
        <p:blipFill>
          <a:blip r:embed="rId5" cstate="screen"/>
          <a:srcRect/>
          <a:stretch>
            <a:fillRect/>
          </a:stretch>
        </p:blipFill>
        <p:spPr bwMode="auto">
          <a:xfrm>
            <a:off x="4648200" y="4268018"/>
            <a:ext cx="2610326" cy="1481766"/>
          </a:xfrm>
          <a:prstGeom prst="rect">
            <a:avLst/>
          </a:prstGeom>
          <a:noFill/>
        </p:spPr>
      </p:pic>
      <p:sp>
        <p:nvSpPr>
          <p:cNvPr id="7" name="矩形 6"/>
          <p:cNvSpPr/>
          <p:nvPr/>
        </p:nvSpPr>
        <p:spPr>
          <a:xfrm>
            <a:off x="839416" y="101725"/>
            <a:ext cx="1467068"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出版物介绍</a:t>
            </a:r>
          </a:p>
        </p:txBody>
      </p:sp>
    </p:spTree>
    <p:extLst>
      <p:ext uri="{BB962C8B-B14F-4D97-AF65-F5344CB8AC3E}">
        <p14:creationId xmlns:p14="http://schemas.microsoft.com/office/powerpoint/2010/main" val="2606810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71464" y="980728"/>
            <a:ext cx="9490595" cy="1831271"/>
          </a:xfrm>
          <a:prstGeom prst="rect">
            <a:avLst/>
          </a:prstGeom>
          <a:noFill/>
        </p:spPr>
        <p:txBody>
          <a:bodyPr wrap="square" rtlCol="0">
            <a:spAutoFit/>
          </a:bodyPr>
          <a:lstStyle/>
          <a:p>
            <a:pPr lvl="0"/>
            <a:r>
              <a:rPr lang="en-US" altLang="zh-CN" sz="2000" b="1" dirty="0">
                <a:latin typeface="思源黑体" panose="020B0500000000000000" pitchFamily="34" charset="-122"/>
                <a:ea typeface="思源黑体" panose="020B0500000000000000" pitchFamily="34" charset="-122"/>
                <a:cs typeface="Times New Roman" pitchFamily="18" charset="0"/>
              </a:rPr>
              <a:t>SAE </a:t>
            </a:r>
            <a:r>
              <a:rPr lang="zh-CN" altLang="en-US" sz="2000" b="1" dirty="0">
                <a:latin typeface="思源黑体" panose="020B0500000000000000" pitchFamily="34" charset="-122"/>
                <a:ea typeface="思源黑体" panose="020B0500000000000000" pitchFamily="34" charset="-122"/>
                <a:cs typeface="Times New Roman" pitchFamily="18" charset="0"/>
              </a:rPr>
              <a:t>技术报告（</a:t>
            </a:r>
            <a:r>
              <a:rPr lang="en-US" altLang="zh-CN" sz="2000" b="1" dirty="0">
                <a:latin typeface="思源黑体" panose="020B0500000000000000" pitchFamily="34" charset="-122"/>
                <a:ea typeface="思源黑体" panose="020B0500000000000000" pitchFamily="34" charset="-122"/>
                <a:cs typeface="Times New Roman" pitchFamily="18" charset="0"/>
              </a:rPr>
              <a:t>Technical Papers</a:t>
            </a:r>
            <a:r>
              <a:rPr lang="zh-CN" altLang="en-US" sz="2000" b="1" dirty="0">
                <a:latin typeface="思源黑体" panose="020B0500000000000000" pitchFamily="34" charset="-122"/>
                <a:ea typeface="思源黑体" panose="020B0500000000000000" pitchFamily="34" charset="-122"/>
                <a:cs typeface="Times New Roman" pitchFamily="18" charset="0"/>
              </a:rPr>
              <a:t>）</a:t>
            </a:r>
            <a:endParaRPr lang="en-US" altLang="zh-CN" sz="2000" b="1" dirty="0">
              <a:latin typeface="思源黑体" panose="020B0500000000000000" pitchFamily="34" charset="-122"/>
              <a:ea typeface="思源黑体" panose="020B0500000000000000" pitchFamily="34" charset="-122"/>
              <a:cs typeface="Times New Roman" pitchFamily="18" charset="0"/>
            </a:endParaRPr>
          </a:p>
          <a:p>
            <a:pPr lvl="0"/>
            <a:endParaRPr lang="en-US" altLang="zh-CN" sz="1200" b="1" dirty="0">
              <a:latin typeface="思源黑体" panose="020B0500000000000000" pitchFamily="34" charset="-122"/>
              <a:ea typeface="思源黑体" panose="020B0500000000000000" pitchFamily="34" charset="-122"/>
              <a:cs typeface="Times New Roman" pitchFamily="18" charset="0"/>
            </a:endParaRPr>
          </a:p>
          <a:p>
            <a:pPr algn="just">
              <a:lnSpc>
                <a:spcPct val="150000"/>
              </a:lnSpc>
            </a:pPr>
            <a:r>
              <a:rPr lang="zh-CN" altLang="en-US" dirty="0">
                <a:latin typeface="思源黑体" panose="020B0500000000000000" pitchFamily="34" charset="-122"/>
                <a:ea typeface="思源黑体" panose="020B0500000000000000" pitchFamily="34" charset="-122"/>
                <a:cs typeface="Times New Roman" pitchFamily="18" charset="0"/>
              </a:rPr>
              <a:t>会议来源：</a:t>
            </a:r>
            <a:r>
              <a:rPr lang="en-US" altLang="zh-CN" dirty="0">
                <a:latin typeface="思源黑体" panose="020B0500000000000000" pitchFamily="34" charset="-122"/>
                <a:ea typeface="思源黑体" panose="020B0500000000000000" pitchFamily="34" charset="-122"/>
                <a:cs typeface="Times New Roman" pitchFamily="18" charset="0"/>
              </a:rPr>
              <a:t>1906</a:t>
            </a:r>
            <a:r>
              <a:rPr lang="zh-CN" altLang="en-US" dirty="0">
                <a:latin typeface="思源黑体" panose="020B0500000000000000" pitchFamily="34" charset="-122"/>
                <a:ea typeface="思源黑体" panose="020B0500000000000000" pitchFamily="34" charset="-122"/>
                <a:cs typeface="Times New Roman" pitchFamily="18" charset="0"/>
              </a:rPr>
              <a:t>年以来</a:t>
            </a:r>
            <a:r>
              <a:rPr lang="en-US" altLang="zh-CN" dirty="0">
                <a:latin typeface="思源黑体" panose="020B0500000000000000" pitchFamily="34" charset="-122"/>
                <a:ea typeface="思源黑体" panose="020B0500000000000000" pitchFamily="34" charset="-122"/>
                <a:cs typeface="Times New Roman" pitchFamily="18" charset="0"/>
              </a:rPr>
              <a:t>SAE</a:t>
            </a:r>
            <a:r>
              <a:rPr lang="zh-CN" altLang="en-US" dirty="0">
                <a:latin typeface="思源黑体" panose="020B0500000000000000" pitchFamily="34" charset="-122"/>
                <a:ea typeface="思源黑体" panose="020B0500000000000000" pitchFamily="34" charset="-122"/>
                <a:cs typeface="Times New Roman" pitchFamily="18" charset="0"/>
              </a:rPr>
              <a:t>独立或合作组织的全球</a:t>
            </a:r>
            <a:r>
              <a:rPr lang="en-US" altLang="zh-CN" dirty="0">
                <a:latin typeface="思源黑体" panose="020B0500000000000000" pitchFamily="34" charset="-122"/>
                <a:ea typeface="思源黑体" panose="020B0500000000000000" pitchFamily="34" charset="-122"/>
                <a:cs typeface="Times New Roman" pitchFamily="18" charset="0"/>
              </a:rPr>
              <a:t>/</a:t>
            </a:r>
            <a:r>
              <a:rPr lang="zh-CN" altLang="en-US" dirty="0">
                <a:latin typeface="思源黑体" panose="020B0500000000000000" pitchFamily="34" charset="-122"/>
                <a:ea typeface="思源黑体" panose="020B0500000000000000" pitchFamily="34" charset="-122"/>
                <a:cs typeface="Times New Roman" pitchFamily="18" charset="0"/>
              </a:rPr>
              <a:t>区域会议、展览、论坛和研讨会等，会上发布的最新技术成果收录于其数据库的技术报告部分。目前，随着我国科学技术的飞速进步发展，</a:t>
            </a:r>
            <a:r>
              <a:rPr lang="en-US" altLang="zh-CN" dirty="0">
                <a:latin typeface="思源黑体" panose="020B0500000000000000" pitchFamily="34" charset="-122"/>
                <a:ea typeface="思源黑体" panose="020B0500000000000000" pitchFamily="34" charset="-122"/>
                <a:cs typeface="Times New Roman" pitchFamily="18" charset="0"/>
              </a:rPr>
              <a:t>SAE</a:t>
            </a:r>
            <a:r>
              <a:rPr lang="zh-CN" altLang="en-US" dirty="0">
                <a:latin typeface="思源黑体" panose="020B0500000000000000" pitchFamily="34" charset="-122"/>
                <a:ea typeface="思源黑体" panose="020B0500000000000000" pitchFamily="34" charset="-122"/>
                <a:cs typeface="Times New Roman" pitchFamily="18" charset="0"/>
              </a:rPr>
              <a:t>越来越多的会议项目在我国合作举办。</a:t>
            </a:r>
            <a:endParaRPr lang="en-US" altLang="zh-CN" dirty="0">
              <a:latin typeface="思源黑体" panose="020B0500000000000000" pitchFamily="34" charset="-122"/>
              <a:ea typeface="思源黑体" panose="020B0500000000000000" pitchFamily="34" charset="-122"/>
              <a:cs typeface="Times New Roman" pitchFamily="18" charset="0"/>
            </a:endParaRPr>
          </a:p>
        </p:txBody>
      </p:sp>
      <p:sp>
        <p:nvSpPr>
          <p:cNvPr id="10" name="圆角矩形 9"/>
          <p:cNvSpPr/>
          <p:nvPr/>
        </p:nvSpPr>
        <p:spPr>
          <a:xfrm>
            <a:off x="1199456" y="2924944"/>
            <a:ext cx="9738225" cy="3276600"/>
          </a:xfrm>
          <a:prstGeom prst="round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lnSpc>
                <a:spcPct val="140000"/>
              </a:lnSpc>
              <a:spcAft>
                <a:spcPts val="1200"/>
              </a:spcAft>
            </a:pPr>
            <a:r>
              <a:rPr lang="zh-CN" altLang="en-US" dirty="0" smtClean="0">
                <a:latin typeface="思源黑体" panose="020B0500000000000000" pitchFamily="34" charset="-122"/>
                <a:ea typeface="思源黑体" panose="020B0500000000000000" pitchFamily="34" charset="-122"/>
              </a:rPr>
              <a:t>例如：</a:t>
            </a:r>
            <a:r>
              <a:rPr lang="en-US" altLang="zh-CN" dirty="0" smtClean="0">
                <a:latin typeface="思源黑体" panose="020B0500000000000000" pitchFamily="34" charset="-122"/>
                <a:ea typeface="思源黑体" panose="020B0500000000000000" pitchFamily="34" charset="-122"/>
              </a:rPr>
              <a:t>SAE 2024 </a:t>
            </a:r>
            <a:r>
              <a:rPr lang="zh-CN" altLang="en-US" dirty="0" smtClean="0">
                <a:latin typeface="思源黑体" panose="020B0500000000000000" pitchFamily="34" charset="-122"/>
                <a:ea typeface="思源黑体" panose="020B0500000000000000" pitchFamily="34" charset="-122"/>
              </a:rPr>
              <a:t>交通能源可持续发展高峰论坛（上海 举办）、</a:t>
            </a:r>
            <a:r>
              <a:rPr lang="zh-CN" altLang="en-US" dirty="0">
                <a:latin typeface="思源黑体" panose="020B0500000000000000" pitchFamily="34" charset="-122"/>
                <a:ea typeface="思源黑体" panose="020B0500000000000000" pitchFamily="34" charset="-122"/>
              </a:rPr>
              <a:t>中德国际产业园汽车软件与生态大会</a:t>
            </a:r>
            <a:r>
              <a:rPr lang="zh-CN" altLang="en-US" dirty="0" smtClean="0">
                <a:latin typeface="思源黑体" panose="020B0500000000000000" pitchFamily="34" charset="-122"/>
                <a:ea typeface="思源黑体" panose="020B0500000000000000" pitchFamily="34" charset="-122"/>
              </a:rPr>
              <a:t>（武汉 举办</a:t>
            </a:r>
            <a:r>
              <a:rPr lang="zh-CN" altLang="en-US" dirty="0">
                <a:latin typeface="思源黑体" panose="020B0500000000000000" pitchFamily="34" charset="-122"/>
                <a:ea typeface="思源黑体" panose="020B0500000000000000" pitchFamily="34" charset="-122"/>
              </a:rPr>
              <a:t>）、</a:t>
            </a:r>
            <a:r>
              <a:rPr lang="en-US" altLang="zh-CN" dirty="0" smtClean="0">
                <a:latin typeface="思源黑体" panose="020B0500000000000000" pitchFamily="34" charset="-122"/>
                <a:ea typeface="思源黑体" panose="020B0500000000000000" pitchFamily="34" charset="-122"/>
              </a:rPr>
              <a:t>SAE-</a:t>
            </a:r>
            <a:r>
              <a:rPr lang="zh-CN" altLang="en-US" dirty="0" smtClean="0">
                <a:latin typeface="思源黑体" panose="020B0500000000000000" pitchFamily="34" charset="-122"/>
                <a:ea typeface="思源黑体" panose="020B0500000000000000" pitchFamily="34" charset="-122"/>
              </a:rPr>
              <a:t>浙大城市学院 </a:t>
            </a:r>
            <a:r>
              <a:rPr lang="en-US" altLang="zh-CN" dirty="0" smtClean="0">
                <a:latin typeface="思源黑体" panose="020B0500000000000000" pitchFamily="34" charset="-122"/>
                <a:ea typeface="思源黑体" panose="020B0500000000000000" pitchFamily="34" charset="-122"/>
              </a:rPr>
              <a:t>2024 </a:t>
            </a:r>
            <a:r>
              <a:rPr lang="zh-CN" altLang="en-US" dirty="0" smtClean="0">
                <a:latin typeface="思源黑体" panose="020B0500000000000000" pitchFamily="34" charset="-122"/>
                <a:ea typeface="思源黑体" panose="020B0500000000000000" pitchFamily="34" charset="-122"/>
              </a:rPr>
              <a:t>低空飞行器与城市智慧立体交通国际学术会议（杭州 举办）等；</a:t>
            </a:r>
            <a:endParaRPr lang="en-US" altLang="zh-CN" dirty="0" smtClean="0">
              <a:latin typeface="思源黑体" panose="020B0500000000000000" pitchFamily="34" charset="-122"/>
              <a:ea typeface="思源黑体" panose="020B0500000000000000" pitchFamily="34" charset="-122"/>
            </a:endParaRPr>
          </a:p>
          <a:p>
            <a:pPr algn="just">
              <a:lnSpc>
                <a:spcPct val="140000"/>
              </a:lnSpc>
            </a:pPr>
            <a:r>
              <a:rPr lang="zh-CN" altLang="en-US" dirty="0" smtClean="0">
                <a:latin typeface="思源黑体" panose="020B0500000000000000" pitchFamily="34" charset="-122"/>
                <a:ea typeface="思源黑体" panose="020B0500000000000000" pitchFamily="34" charset="-122"/>
              </a:rPr>
              <a:t>此外</a:t>
            </a:r>
            <a:r>
              <a:rPr lang="zh-CN" altLang="en-US" dirty="0">
                <a:latin typeface="思源黑体" panose="020B0500000000000000" pitchFamily="34" charset="-122"/>
                <a:ea typeface="思源黑体" panose="020B0500000000000000" pitchFamily="34" charset="-122"/>
              </a:rPr>
              <a:t>，</a:t>
            </a:r>
            <a:r>
              <a:rPr lang="en-US" altLang="zh-CN" dirty="0">
                <a:latin typeface="思源黑体" panose="020B0500000000000000" pitchFamily="34" charset="-122"/>
                <a:ea typeface="思源黑体" panose="020B0500000000000000" pitchFamily="34" charset="-122"/>
              </a:rPr>
              <a:t>SAE</a:t>
            </a:r>
            <a:r>
              <a:rPr lang="zh-CN" altLang="en-US" dirty="0">
                <a:latin typeface="思源黑体" panose="020B0500000000000000" pitchFamily="34" charset="-122"/>
                <a:ea typeface="思源黑体" panose="020B0500000000000000" pitchFamily="34" charset="-122"/>
              </a:rPr>
              <a:t>历年的全球汽车年会与</a:t>
            </a:r>
            <a:r>
              <a:rPr lang="zh-CN" altLang="en-US" dirty="0" smtClean="0">
                <a:latin typeface="思源黑体" panose="020B0500000000000000" pitchFamily="34" charset="-122"/>
                <a:ea typeface="思源黑体" panose="020B0500000000000000" pitchFamily="34" charset="-122"/>
              </a:rPr>
              <a:t>展览（</a:t>
            </a:r>
            <a:r>
              <a:rPr lang="en-US" altLang="zh-CN" dirty="0" smtClean="0">
                <a:latin typeface="思源黑体" panose="020B0500000000000000" pitchFamily="34" charset="-122"/>
                <a:ea typeface="思源黑体" panose="020B0500000000000000" pitchFamily="34" charset="-122"/>
              </a:rPr>
              <a:t>WCX</a:t>
            </a:r>
            <a:r>
              <a:rPr lang="zh-CN" altLang="en-US" dirty="0" smtClean="0">
                <a:latin typeface="思源黑体" panose="020B0500000000000000" pitchFamily="34" charset="-122"/>
                <a:ea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rPr>
              <a:t>增强现实与虚拟现实</a:t>
            </a:r>
            <a:r>
              <a:rPr lang="en-US" altLang="zh-CN" dirty="0">
                <a:latin typeface="思源黑体" panose="020B0500000000000000" pitchFamily="34" charset="-122"/>
                <a:ea typeface="思源黑体" panose="020B0500000000000000" pitchFamily="34" charset="-122"/>
              </a:rPr>
              <a:t>(AR/VR) </a:t>
            </a:r>
            <a:r>
              <a:rPr lang="zh-CN" altLang="en-US" dirty="0">
                <a:latin typeface="思源黑体" panose="020B0500000000000000" pitchFamily="34" charset="-122"/>
                <a:ea typeface="思源黑体" panose="020B0500000000000000" pitchFamily="34" charset="-122"/>
              </a:rPr>
              <a:t>技术研讨会、高效内燃机技术研讨会、汽车电气化与智能化技术论坛、航空年会与展览会、全球航空技术年会与展览、大型船只排放控制技术研讨会、热能管理系统技术研讨会等，会上最新技术成果，皆收录于</a:t>
            </a:r>
            <a:r>
              <a:rPr lang="en-US" altLang="zh-CN" dirty="0">
                <a:latin typeface="思源黑体" panose="020B0500000000000000" pitchFamily="34" charset="-122"/>
                <a:ea typeface="思源黑体" panose="020B0500000000000000" pitchFamily="34" charset="-122"/>
              </a:rPr>
              <a:t>SAE</a:t>
            </a:r>
            <a:r>
              <a:rPr lang="zh-CN" altLang="en-US" dirty="0">
                <a:latin typeface="思源黑体" panose="020B0500000000000000" pitchFamily="34" charset="-122"/>
                <a:ea typeface="思源黑体" panose="020B0500000000000000" pitchFamily="34" charset="-122"/>
              </a:rPr>
              <a:t>技术报告。</a:t>
            </a:r>
          </a:p>
        </p:txBody>
      </p:sp>
      <p:sp>
        <p:nvSpPr>
          <p:cNvPr id="6" name="矩形 5"/>
          <p:cNvSpPr/>
          <p:nvPr/>
        </p:nvSpPr>
        <p:spPr>
          <a:xfrm>
            <a:off x="839416" y="101725"/>
            <a:ext cx="1467068"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出版物介绍</a:t>
            </a:r>
          </a:p>
        </p:txBody>
      </p:sp>
    </p:spTree>
    <p:extLst>
      <p:ext uri="{BB962C8B-B14F-4D97-AF65-F5344CB8AC3E}">
        <p14:creationId xmlns:p14="http://schemas.microsoft.com/office/powerpoint/2010/main" val="23970498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5053" y="930024"/>
            <a:ext cx="9490595" cy="400110"/>
          </a:xfrm>
          <a:prstGeom prst="rect">
            <a:avLst/>
          </a:prstGeom>
          <a:noFill/>
        </p:spPr>
        <p:txBody>
          <a:bodyPr wrap="square" rtlCol="0">
            <a:spAutoFit/>
          </a:bodyPr>
          <a:lstStyle/>
          <a:p>
            <a:pPr lvl="0"/>
            <a:r>
              <a:rPr lang="en-US" altLang="zh-CN" sz="2000" b="1" dirty="0">
                <a:latin typeface="思源黑体" panose="020B0500000000000000" pitchFamily="34" charset="-122"/>
                <a:ea typeface="思源黑体" panose="020B0500000000000000" pitchFamily="34" charset="-122"/>
                <a:cs typeface="Times New Roman" pitchFamily="18" charset="0"/>
              </a:rPr>
              <a:t>SAE </a:t>
            </a:r>
            <a:r>
              <a:rPr lang="zh-CN" altLang="en-US" sz="2000" b="1" dirty="0">
                <a:latin typeface="思源黑体" panose="020B0500000000000000" pitchFamily="34" charset="-122"/>
                <a:ea typeface="思源黑体" panose="020B0500000000000000" pitchFamily="34" charset="-122"/>
                <a:cs typeface="Times New Roman" pitchFamily="18" charset="0"/>
              </a:rPr>
              <a:t>学术期刊（</a:t>
            </a:r>
            <a:r>
              <a:rPr lang="en-US" altLang="zh-CN" sz="2000" b="1" dirty="0">
                <a:latin typeface="思源黑体" panose="020B0500000000000000" pitchFamily="34" charset="-122"/>
                <a:ea typeface="思源黑体" panose="020B0500000000000000" pitchFamily="34" charset="-122"/>
                <a:cs typeface="Times New Roman" pitchFamily="18" charset="0"/>
              </a:rPr>
              <a:t>Journal Articles</a:t>
            </a:r>
            <a:r>
              <a:rPr lang="zh-CN" altLang="en-US" sz="2000" b="1" dirty="0">
                <a:latin typeface="思源黑体" panose="020B0500000000000000" pitchFamily="34" charset="-122"/>
                <a:ea typeface="思源黑体" panose="020B0500000000000000" pitchFamily="34" charset="-122"/>
                <a:cs typeface="Times New Roman" pitchFamily="18" charset="0"/>
              </a:rPr>
              <a:t>）</a:t>
            </a:r>
            <a:endParaRPr lang="en-US" altLang="zh-CN" sz="2000" b="1" dirty="0">
              <a:latin typeface="思源黑体" panose="020B0500000000000000" pitchFamily="34" charset="-122"/>
              <a:ea typeface="思源黑体" panose="020B0500000000000000" pitchFamily="34" charset="-122"/>
              <a:cs typeface="Times New Roman"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1696249968"/>
              </p:ext>
            </p:extLst>
          </p:nvPr>
        </p:nvGraphicFramePr>
        <p:xfrm>
          <a:off x="695400" y="1556792"/>
          <a:ext cx="8208912" cy="4418037"/>
        </p:xfrm>
        <a:graphic>
          <a:graphicData uri="http://schemas.openxmlformats.org/drawingml/2006/table">
            <a:tbl>
              <a:tblPr>
                <a:tableStyleId>{2D5ABB26-0587-4C30-8999-92F81FD0307C}</a:tableStyleId>
              </a:tblPr>
              <a:tblGrid>
                <a:gridCol w="5078394">
                  <a:extLst>
                    <a:ext uri="{9D8B030D-6E8A-4147-A177-3AD203B41FA5}">
                      <a16:colId xmlns:a16="http://schemas.microsoft.com/office/drawing/2014/main" val="20000"/>
                    </a:ext>
                  </a:extLst>
                </a:gridCol>
                <a:gridCol w="3130518">
                  <a:extLst>
                    <a:ext uri="{9D8B030D-6E8A-4147-A177-3AD203B41FA5}">
                      <a16:colId xmlns:a16="http://schemas.microsoft.com/office/drawing/2014/main" val="20001"/>
                    </a:ext>
                  </a:extLst>
                </a:gridCol>
              </a:tblGrid>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Aerospace</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航空航天</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0"/>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Commercial Vehicles</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商用车辆</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1"/>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Engines</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发动机</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2"/>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Fuels and Lubricants</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燃料和润滑剂</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3"/>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Materials &amp; Manufacturing</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材料和制造</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4"/>
                  </a:ext>
                </a:extLst>
              </a:tr>
              <a:tr h="289253">
                <a:tc>
                  <a:txBody>
                    <a:bodyPr/>
                    <a:lstStyle/>
                    <a:p>
                      <a:pPr algn="l" fontAlgn="ctr"/>
                      <a:r>
                        <a:rPr lang="en-US" sz="1400" u="none" strike="noStrike" dirty="0" smtClean="0">
                          <a:effectLst/>
                          <a:latin typeface="思源黑体" panose="020B0500000000000000" pitchFamily="34" charset="-122"/>
                          <a:ea typeface="思源黑体" panose="020B0500000000000000" pitchFamily="34" charset="-122"/>
                        </a:rPr>
                        <a:t>Journal of Passenger Vehicle Systems</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smtClean="0">
                          <a:effectLst/>
                          <a:latin typeface="思源黑体" panose="020B0500000000000000" pitchFamily="34" charset="-122"/>
                          <a:ea typeface="思源黑体" panose="020B0500000000000000" pitchFamily="34" charset="-122"/>
                        </a:rPr>
                        <a:t>《</a:t>
                      </a:r>
                      <a:r>
                        <a:rPr lang="zh-CN" altLang="en-US" sz="1400" u="none" strike="noStrike" dirty="0" smtClean="0">
                          <a:effectLst/>
                          <a:latin typeface="思源黑体" panose="020B0500000000000000" pitchFamily="34" charset="-122"/>
                          <a:ea typeface="思源黑体" panose="020B0500000000000000" pitchFamily="34" charset="-122"/>
                        </a:rPr>
                        <a:t>乘用车系统</a:t>
                      </a:r>
                      <a:r>
                        <a:rPr lang="en-US" altLang="zh-CN" sz="1400" u="none" strike="noStrike" dirty="0" smtClean="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5"/>
                  </a:ext>
                </a:extLst>
              </a:tr>
              <a:tr h="365035">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Passenger Cars – Electronic and Electrical Systems</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轿车</a:t>
                      </a: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电子电气系统</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6"/>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Electrified Vehicles</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电动汽车</a:t>
                      </a:r>
                      <a:r>
                        <a:rPr lang="en-US" altLang="zh-CN" sz="1400" u="none" strike="noStrike" dirty="0">
                          <a:effectLst/>
                          <a:latin typeface="思源黑体" panose="020B0500000000000000" pitchFamily="34" charset="-122"/>
                          <a:ea typeface="思源黑体" panose="020B0500000000000000" pitchFamily="34" charset="-122"/>
                        </a:rPr>
                        <a:t>》</a:t>
                      </a:r>
                      <a:endParaRPr lang="en-US" altLang="zh-CN"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7"/>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Transportation Safety</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运输安全</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8"/>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Vehicle Dynamics, Stability and NVH</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车辆噪声和振动</a:t>
                      </a:r>
                      <a:r>
                        <a:rPr lang="en-US" altLang="zh-CN" sz="1400" u="none" strike="noStrike" dirty="0">
                          <a:effectLst/>
                          <a:latin typeface="思源黑体" panose="020B0500000000000000" pitchFamily="34" charset="-122"/>
                          <a:ea typeface="思源黑体" panose="020B0500000000000000" pitchFamily="34" charset="-122"/>
                        </a:rPr>
                        <a:t>》</a:t>
                      </a:r>
                      <a:endParaRPr lang="zh-CN" alt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09"/>
                  </a:ext>
                </a:extLst>
              </a:tr>
              <a:tr h="365035">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Transportation Cybersecurity and Privacy </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交通系统网络安全与隐私</a:t>
                      </a:r>
                      <a:r>
                        <a:rPr lang="en-US" altLang="zh-CN" sz="1400" u="none" strike="noStrike" dirty="0">
                          <a:effectLst/>
                          <a:latin typeface="思源黑体" panose="020B0500000000000000" pitchFamily="34" charset="-122"/>
                          <a:ea typeface="思源黑体" panose="020B0500000000000000" pitchFamily="34" charset="-122"/>
                        </a:rPr>
                        <a:t>》</a:t>
                      </a:r>
                      <a:endParaRPr lang="en-US" altLang="zh-CN"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10"/>
                  </a:ext>
                </a:extLst>
              </a:tr>
              <a:tr h="289253">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Connected and Automated Vehicles </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车联网和自动驾驶</a:t>
                      </a:r>
                      <a:r>
                        <a:rPr lang="en-US" altLang="zh-CN" sz="1400" u="none" strike="noStrike" dirty="0">
                          <a:effectLst/>
                          <a:latin typeface="思源黑体" panose="020B0500000000000000" pitchFamily="34" charset="-122"/>
                          <a:ea typeface="思源黑体" panose="020B0500000000000000" pitchFamily="34" charset="-122"/>
                        </a:rPr>
                        <a:t>》</a:t>
                      </a:r>
                      <a:endParaRPr lang="en-US" altLang="zh-CN"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11"/>
                  </a:ext>
                </a:extLst>
              </a:tr>
              <a:tr h="365035">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Advances and Current Practices in Mobility </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移动性领域的研究现状和进展</a:t>
                      </a:r>
                      <a:r>
                        <a:rPr lang="en-US" altLang="zh-CN" sz="1400" u="none" strike="noStrike" dirty="0">
                          <a:effectLst/>
                          <a:latin typeface="思源黑体" panose="020B0500000000000000" pitchFamily="34" charset="-122"/>
                          <a:ea typeface="思源黑体" panose="020B0500000000000000" pitchFamily="34" charset="-122"/>
                        </a:rPr>
                        <a:t>》</a:t>
                      </a:r>
                      <a:endParaRPr lang="en-US" altLang="zh-CN"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12"/>
                  </a:ext>
                </a:extLst>
              </a:tr>
              <a:tr h="429177">
                <a:tc>
                  <a:txBody>
                    <a:bodyPr/>
                    <a:lstStyle/>
                    <a:p>
                      <a:pPr algn="l" fontAlgn="ctr"/>
                      <a:r>
                        <a:rPr lang="en-US" sz="1400" u="none" strike="noStrike" dirty="0">
                          <a:effectLst/>
                          <a:latin typeface="思源黑体" panose="020B0500000000000000" pitchFamily="34" charset="-122"/>
                          <a:ea typeface="思源黑体" panose="020B0500000000000000" pitchFamily="34" charset="-122"/>
                        </a:rPr>
                        <a:t>Journal of Sustainable Transportation, Energy, Environment, &amp; Policy</a:t>
                      </a:r>
                      <a:endParaRPr lang="en-US"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tc>
                  <a:txBody>
                    <a:bodyPr/>
                    <a:lstStyle/>
                    <a:p>
                      <a:pPr algn="l" fontAlgn="ctr"/>
                      <a:r>
                        <a:rPr lang="en-US" altLang="zh-CN" sz="1400" u="none" strike="noStrike" dirty="0">
                          <a:effectLst/>
                          <a:latin typeface="思源黑体" panose="020B0500000000000000" pitchFamily="34" charset="-122"/>
                          <a:ea typeface="思源黑体" panose="020B0500000000000000" pitchFamily="34" charset="-122"/>
                        </a:rPr>
                        <a:t>《</a:t>
                      </a:r>
                      <a:r>
                        <a:rPr lang="zh-CN" altLang="en-US" sz="1400" u="none" strike="noStrike" dirty="0">
                          <a:effectLst/>
                          <a:latin typeface="思源黑体" panose="020B0500000000000000" pitchFamily="34" charset="-122"/>
                          <a:ea typeface="思源黑体" panose="020B0500000000000000" pitchFamily="34" charset="-122"/>
                        </a:rPr>
                        <a:t>可持续性交通、能源、环境与政策</a:t>
                      </a:r>
                      <a:r>
                        <a:rPr lang="en-US" altLang="zh-CN" sz="1400" u="none" strike="noStrike" dirty="0">
                          <a:effectLst/>
                          <a:latin typeface="思源黑体" panose="020B0500000000000000" pitchFamily="34" charset="-122"/>
                          <a:ea typeface="思源黑体" panose="020B0500000000000000" pitchFamily="34" charset="-122"/>
                        </a:rPr>
                        <a:t>》</a:t>
                      </a:r>
                      <a:endParaRPr lang="en-US" altLang="zh-CN" sz="1400" b="1" i="0" u="none" strike="noStrike" dirty="0">
                        <a:solidFill>
                          <a:schemeClr val="tx1"/>
                        </a:solidFill>
                        <a:effectLst/>
                        <a:latin typeface="思源黑体" panose="020B0500000000000000" pitchFamily="34" charset="-122"/>
                        <a:ea typeface="思源黑体" panose="020B0500000000000000" pitchFamily="34" charset="-122"/>
                      </a:endParaRPr>
                    </a:p>
                  </a:txBody>
                  <a:tcPr marL="3682" marR="3682" marT="3682" marB="0" anchor="ctr"/>
                </a:tc>
                <a:extLst>
                  <a:ext uri="{0D108BD9-81ED-4DB2-BD59-A6C34878D82A}">
                    <a16:rowId xmlns:a16="http://schemas.microsoft.com/office/drawing/2014/main" val="10013"/>
                  </a:ext>
                </a:extLst>
              </a:tr>
            </a:tbl>
          </a:graphicData>
        </a:graphic>
      </p:graphicFrame>
      <p:pic>
        <p:nvPicPr>
          <p:cNvPr id="8" name="图片 7"/>
          <p:cNvPicPr>
            <a:picLocks noChangeAspect="1"/>
          </p:cNvPicPr>
          <p:nvPr/>
        </p:nvPicPr>
        <p:blipFill>
          <a:blip r:embed="rId2"/>
          <a:stretch>
            <a:fillRect/>
          </a:stretch>
        </p:blipFill>
        <p:spPr>
          <a:xfrm>
            <a:off x="8760296" y="1553789"/>
            <a:ext cx="3209694" cy="4320480"/>
          </a:xfrm>
          <a:prstGeom prst="rect">
            <a:avLst/>
          </a:prstGeom>
          <a:ln>
            <a:noFill/>
          </a:ln>
          <a:effectLst>
            <a:outerShdw blurRad="190500" algn="tl" rotWithShape="0">
              <a:srgbClr val="000000">
                <a:alpha val="70000"/>
              </a:srgbClr>
            </a:outerShdw>
          </a:effectLst>
        </p:spPr>
      </p:pic>
      <p:sp>
        <p:nvSpPr>
          <p:cNvPr id="7" name="矩形 6"/>
          <p:cNvSpPr/>
          <p:nvPr/>
        </p:nvSpPr>
        <p:spPr>
          <a:xfrm>
            <a:off x="839416" y="101725"/>
            <a:ext cx="1467068"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出版物介绍</a:t>
            </a:r>
          </a:p>
        </p:txBody>
      </p:sp>
    </p:spTree>
    <p:extLst>
      <p:ext uri="{BB962C8B-B14F-4D97-AF65-F5344CB8AC3E}">
        <p14:creationId xmlns:p14="http://schemas.microsoft.com/office/powerpoint/2010/main" val="4149290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548680"/>
            <a:ext cx="12192000" cy="6120680"/>
            <a:chOff x="0" y="167639"/>
            <a:chExt cx="12192000" cy="6690358"/>
          </a:xfrm>
        </p:grpSpPr>
        <p:sp>
          <p:nvSpPr>
            <p:cNvPr id="3" name="object 3"/>
            <p:cNvSpPr/>
            <p:nvPr/>
          </p:nvSpPr>
          <p:spPr>
            <a:xfrm>
              <a:off x="0" y="1072894"/>
              <a:ext cx="12192000" cy="578510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52400" y="167639"/>
              <a:ext cx="1778508" cy="1368552"/>
            </a:xfrm>
            <a:prstGeom prst="rect">
              <a:avLst/>
            </a:prstGeom>
            <a:blipFill>
              <a:blip r:embed="rId4" cstate="print"/>
              <a:stretch>
                <a:fillRect/>
              </a:stretch>
            </a:blipFill>
          </p:spPr>
          <p:txBody>
            <a:bodyPr wrap="square" lIns="0" tIns="0" rIns="0" bIns="0" rtlCol="0"/>
            <a:lstStyle/>
            <a:p>
              <a:endParaRPr/>
            </a:p>
          </p:txBody>
        </p:sp>
      </p:grpSp>
      <p:sp>
        <p:nvSpPr>
          <p:cNvPr id="7" name="Subtitle 1"/>
          <p:cNvSpPr txBox="1">
            <a:spLocks/>
          </p:cNvSpPr>
          <p:nvPr/>
        </p:nvSpPr>
        <p:spPr>
          <a:xfrm>
            <a:off x="0" y="1752600"/>
            <a:ext cx="11136560" cy="3469513"/>
          </a:xfrm>
          <a:prstGeom prst="rect">
            <a:avLst/>
          </a:prstGeom>
          <a:solidFill>
            <a:schemeClr val="bg1">
              <a:alpha val="75000"/>
            </a:schemeClr>
          </a:solidFill>
        </p:spPr>
        <p:style>
          <a:lnRef idx="0">
            <a:scrgbClr r="0" g="0" b="0"/>
          </a:lnRef>
          <a:fillRef idx="1003">
            <a:schemeClr val="lt1"/>
          </a:fillRef>
          <a:effectRef idx="0">
            <a:scrgbClr r="0" g="0" b="0"/>
          </a:effectRef>
          <a:fontRef idx="major"/>
        </p:style>
        <p:txBody>
          <a:bodyPr/>
          <a:lstStyle>
            <a:lvl1pPr marL="0">
              <a:defRPr>
                <a:latin typeface="+mj-lt"/>
                <a:ea typeface="+mj-ea"/>
                <a:cs typeface="+mj-cs"/>
              </a:defRPr>
            </a:lvl1pPr>
            <a:lvl2pPr marL="457200">
              <a:defRPr>
                <a:latin typeface="+mj-lt"/>
                <a:ea typeface="+mj-ea"/>
                <a:cs typeface="+mj-cs"/>
              </a:defRPr>
            </a:lvl2pPr>
            <a:lvl3pPr marL="914400">
              <a:defRPr>
                <a:latin typeface="+mj-lt"/>
                <a:ea typeface="+mj-ea"/>
                <a:cs typeface="+mj-cs"/>
              </a:defRPr>
            </a:lvl3pPr>
            <a:lvl4pPr marL="1371600">
              <a:defRPr>
                <a:latin typeface="+mj-lt"/>
                <a:ea typeface="+mj-ea"/>
                <a:cs typeface="+mj-cs"/>
              </a:defRPr>
            </a:lvl4pPr>
            <a:lvl5pPr marL="1828800">
              <a:defRPr>
                <a:latin typeface="+mj-lt"/>
                <a:ea typeface="+mj-ea"/>
                <a:cs typeface="+mj-cs"/>
              </a:defRPr>
            </a:lvl5pPr>
            <a:lvl6pPr marL="2286000">
              <a:defRPr>
                <a:latin typeface="+mj-lt"/>
                <a:ea typeface="+mj-ea"/>
                <a:cs typeface="+mj-cs"/>
              </a:defRPr>
            </a:lvl6pPr>
            <a:lvl7pPr marL="2743200">
              <a:defRPr>
                <a:latin typeface="+mj-lt"/>
                <a:ea typeface="+mj-ea"/>
                <a:cs typeface="+mj-cs"/>
              </a:defRPr>
            </a:lvl7pPr>
            <a:lvl8pPr marL="3200400">
              <a:defRPr>
                <a:latin typeface="+mj-lt"/>
                <a:ea typeface="+mj-ea"/>
                <a:cs typeface="+mj-cs"/>
              </a:defRPr>
            </a:lvl8pPr>
            <a:lvl9pPr marL="3657600">
              <a:defRPr>
                <a:latin typeface="+mj-lt"/>
                <a:ea typeface="+mj-ea"/>
                <a:cs typeface="+mj-cs"/>
              </a:defRPr>
            </a:lvl9pPr>
          </a:lstStyle>
          <a:p>
            <a:pPr algn="ctr">
              <a:lnSpc>
                <a:spcPct val="150000"/>
              </a:lnSpc>
            </a:pP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zh-CN" altLang="en-US" sz="40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目录</a:t>
            </a:r>
          </a:p>
          <a:p>
            <a:pPr marL="4114800" lvl="8" indent="-457200">
              <a:lnSpc>
                <a:spcPct val="150000"/>
              </a:lnSpc>
              <a:buFont typeface="Arial" panose="020B0604020202020204" pitchFamily="34" charset="0"/>
              <a:buChar char="•"/>
            </a:pP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国际自动机工程师学会</a:t>
            </a:r>
          </a:p>
          <a:p>
            <a:pPr marL="4114800" lvl="8" indent="-457200">
              <a:lnSpc>
                <a:spcPct val="150000"/>
              </a:lnSpc>
              <a:buFont typeface="Arial" panose="020B0604020202020204" pitchFamily="34" charset="0"/>
              <a:buChar char="•"/>
            </a:pP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出版物和数据库平台</a:t>
            </a:r>
          </a:p>
          <a:p>
            <a:pPr marL="4114800" lvl="8" indent="-457200">
              <a:lnSpc>
                <a:spcPct val="150000"/>
              </a:lnSpc>
              <a:buFont typeface="Arial" panose="020B0604020202020204" pitchFamily="34" charset="0"/>
              <a:buChar char="•"/>
            </a:pP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技术报告</a:t>
            </a:r>
            <a:r>
              <a:rPr lang="en-US" altLang="zh-CN"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a:t>
            </a: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期刊投稿简介</a:t>
            </a:r>
            <a:endParaRPr lang="en-US" altLang="zh-CN"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109259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99456" y="1052736"/>
            <a:ext cx="9739949" cy="1631216"/>
          </a:xfrm>
          <a:prstGeom prst="rect">
            <a:avLst/>
          </a:prstGeom>
          <a:noFill/>
        </p:spPr>
        <p:txBody>
          <a:bodyPr wrap="square" rtlCol="0">
            <a:spAutoFit/>
          </a:bodyPr>
          <a:lstStyle/>
          <a:p>
            <a:pPr lvl="0">
              <a:lnSpc>
                <a:spcPts val="2400"/>
              </a:lnSpc>
            </a:pPr>
            <a:r>
              <a:rPr lang="en-US" altLang="zh-CN" sz="2000" b="1" dirty="0">
                <a:latin typeface="思源黑体" panose="020B0500000000000000" pitchFamily="34" charset="-122"/>
                <a:ea typeface="思源黑体" panose="020B0500000000000000" pitchFamily="34" charset="-122"/>
                <a:cs typeface="Times New Roman" pitchFamily="18" charset="0"/>
              </a:rPr>
              <a:t>SAE </a:t>
            </a:r>
            <a:r>
              <a:rPr lang="zh-CN" altLang="en-US" sz="2000" b="1" dirty="0">
                <a:latin typeface="思源黑体" panose="020B0500000000000000" pitchFamily="34" charset="-122"/>
                <a:ea typeface="思源黑体" panose="020B0500000000000000" pitchFamily="34" charset="-122"/>
                <a:cs typeface="Times New Roman" pitchFamily="18" charset="0"/>
              </a:rPr>
              <a:t>市场研究报告（</a:t>
            </a:r>
            <a:r>
              <a:rPr lang="en-US" altLang="zh-CN" sz="2000" b="1" dirty="0">
                <a:latin typeface="思源黑体" panose="020B0500000000000000" pitchFamily="34" charset="-122"/>
                <a:ea typeface="思源黑体" panose="020B0500000000000000" pitchFamily="34" charset="-122"/>
                <a:cs typeface="Times New Roman" pitchFamily="18" charset="0"/>
              </a:rPr>
              <a:t>Edge Report</a:t>
            </a:r>
            <a:r>
              <a:rPr lang="zh-CN" altLang="en-US" sz="2000" b="1" dirty="0">
                <a:latin typeface="思源黑体" panose="020B0500000000000000" pitchFamily="34" charset="-122"/>
                <a:ea typeface="思源黑体" panose="020B0500000000000000" pitchFamily="34" charset="-122"/>
                <a:cs typeface="Times New Roman" pitchFamily="18" charset="0"/>
              </a:rPr>
              <a:t>）</a:t>
            </a:r>
            <a:endParaRPr lang="en-US" altLang="zh-CN" sz="2000" b="1" dirty="0">
              <a:latin typeface="思源黑体" panose="020B0500000000000000" pitchFamily="34" charset="-122"/>
              <a:ea typeface="思源黑体" panose="020B0500000000000000" pitchFamily="34" charset="-122"/>
              <a:cs typeface="Times New Roman" pitchFamily="18" charset="0"/>
            </a:endParaRPr>
          </a:p>
          <a:p>
            <a:pPr lvl="0">
              <a:lnSpc>
                <a:spcPts val="2400"/>
              </a:lnSpc>
            </a:pPr>
            <a:endParaRPr lang="en-US" altLang="zh-CN" sz="1200" b="1" dirty="0">
              <a:latin typeface="思源黑体" panose="020B0500000000000000" pitchFamily="34" charset="-122"/>
              <a:ea typeface="思源黑体" panose="020B0500000000000000" pitchFamily="34" charset="-122"/>
              <a:cs typeface="Times New Roman" pitchFamily="18" charset="0"/>
            </a:endParaRPr>
          </a:p>
          <a:p>
            <a:pPr algn="just">
              <a:lnSpc>
                <a:spcPts val="2400"/>
              </a:lnSpc>
            </a:pPr>
            <a:r>
              <a:rPr lang="en-US" altLang="zh-CN" dirty="0" smtClean="0">
                <a:latin typeface="思源黑体" panose="020B0500000000000000" pitchFamily="34" charset="-122"/>
                <a:ea typeface="思源黑体" panose="020B0500000000000000" pitchFamily="34" charset="-122"/>
                <a:cs typeface="Times New Roman" pitchFamily="18" charset="0"/>
              </a:rPr>
              <a:t>SAE</a:t>
            </a:r>
            <a:r>
              <a:rPr lang="zh-CN" altLang="en-US" dirty="0" smtClean="0">
                <a:latin typeface="思源黑体" panose="020B0500000000000000" pitchFamily="34" charset="-122"/>
                <a:ea typeface="思源黑体" panose="020B0500000000000000" pitchFamily="34" charset="-122"/>
                <a:cs typeface="Times New Roman" pitchFamily="18" charset="0"/>
              </a:rPr>
              <a:t>市场</a:t>
            </a:r>
            <a:r>
              <a:rPr lang="zh-CN" altLang="en-US" dirty="0">
                <a:latin typeface="思源黑体" panose="020B0500000000000000" pitchFamily="34" charset="-122"/>
                <a:ea typeface="思源黑体" panose="020B0500000000000000" pitchFamily="34" charset="-122"/>
                <a:cs typeface="Times New Roman" pitchFamily="18" charset="0"/>
              </a:rPr>
              <a:t>研究报告均由行业专家精选议题经多次讨论撰写，涵盖了前沿领域如汽车自动化、电气化、无人机、物联网和网联化、网络安全、先进动力总成和先进制造等热门领域的富有争议的市场行业信息和关键问题</a:t>
            </a:r>
            <a:r>
              <a:rPr lang="zh-CN" altLang="en-US" dirty="0" smtClean="0">
                <a:latin typeface="思源黑体" panose="020B0500000000000000" pitchFamily="34" charset="-122"/>
                <a:ea typeface="思源黑体" panose="020B0500000000000000" pitchFamily="34" charset="-122"/>
                <a:cs typeface="Times New Roman" pitchFamily="18" charset="0"/>
              </a:rPr>
              <a:t>总结。收录</a:t>
            </a:r>
            <a:r>
              <a:rPr lang="en-US" altLang="zh-CN" dirty="0" smtClean="0">
                <a:latin typeface="思源黑体" panose="020B0500000000000000" pitchFamily="34" charset="-122"/>
                <a:ea typeface="思源黑体" panose="020B0500000000000000" pitchFamily="34" charset="-122"/>
                <a:cs typeface="Times New Roman" pitchFamily="18" charset="0"/>
              </a:rPr>
              <a:t>2018</a:t>
            </a:r>
            <a:r>
              <a:rPr lang="zh-CN" altLang="en-US" dirty="0" smtClean="0">
                <a:latin typeface="思源黑体" panose="020B0500000000000000" pitchFamily="34" charset="-122"/>
                <a:ea typeface="思源黑体" panose="020B0500000000000000" pitchFamily="34" charset="-122"/>
                <a:cs typeface="Times New Roman" pitchFamily="18" charset="0"/>
              </a:rPr>
              <a:t>年至今出版的内容，</a:t>
            </a:r>
            <a:r>
              <a:rPr lang="zh-CN" altLang="en-US" b="1" u="sng" dirty="0" smtClean="0">
                <a:latin typeface="思源黑体" panose="020B0500000000000000" pitchFamily="34" charset="-122"/>
                <a:ea typeface="思源黑体" panose="020B0500000000000000" pitchFamily="34" charset="-122"/>
                <a:cs typeface="Times New Roman" pitchFamily="18" charset="0"/>
              </a:rPr>
              <a:t>超过</a:t>
            </a:r>
            <a:r>
              <a:rPr lang="en-US" altLang="zh-CN" b="1" u="sng" dirty="0" smtClean="0">
                <a:latin typeface="思源黑体" panose="020B0500000000000000" pitchFamily="34" charset="-122"/>
                <a:ea typeface="思源黑体" panose="020B0500000000000000" pitchFamily="34" charset="-122"/>
                <a:cs typeface="Times New Roman" pitchFamily="18" charset="0"/>
              </a:rPr>
              <a:t>160</a:t>
            </a:r>
            <a:r>
              <a:rPr lang="zh-CN" altLang="en-US" b="1" u="sng" dirty="0" smtClean="0">
                <a:latin typeface="思源黑体" panose="020B0500000000000000" pitchFamily="34" charset="-122"/>
                <a:ea typeface="思源黑体" panose="020B0500000000000000" pitchFamily="34" charset="-122"/>
                <a:cs typeface="Times New Roman" pitchFamily="18" charset="0"/>
              </a:rPr>
              <a:t>份，每年</a:t>
            </a:r>
            <a:r>
              <a:rPr lang="zh-CN" altLang="en-US" b="1" u="sng" dirty="0">
                <a:latin typeface="思源黑体" panose="020B0500000000000000" pitchFamily="34" charset="-122"/>
                <a:ea typeface="思源黑体" panose="020B0500000000000000" pitchFamily="34" charset="-122"/>
                <a:cs typeface="Times New Roman" pitchFamily="18" charset="0"/>
              </a:rPr>
              <a:t>新增约</a:t>
            </a:r>
            <a:r>
              <a:rPr lang="en-US" altLang="zh-CN" b="1" u="sng" dirty="0">
                <a:latin typeface="思源黑体" panose="020B0500000000000000" pitchFamily="34" charset="-122"/>
                <a:ea typeface="思源黑体" panose="020B0500000000000000" pitchFamily="34" charset="-122"/>
                <a:cs typeface="Times New Roman" pitchFamily="18" charset="0"/>
              </a:rPr>
              <a:t>25</a:t>
            </a:r>
            <a:r>
              <a:rPr lang="zh-CN" altLang="en-US" b="1" u="sng" dirty="0" smtClean="0">
                <a:latin typeface="思源黑体" panose="020B0500000000000000" pitchFamily="34" charset="-122"/>
                <a:ea typeface="思源黑体" panose="020B0500000000000000" pitchFamily="34" charset="-122"/>
                <a:cs typeface="Times New Roman" pitchFamily="18" charset="0"/>
              </a:rPr>
              <a:t>份</a:t>
            </a:r>
            <a:r>
              <a:rPr lang="zh-CN" altLang="en-US" dirty="0" smtClean="0">
                <a:latin typeface="思源黑体" panose="020B0500000000000000" pitchFamily="34" charset="-122"/>
                <a:ea typeface="思源黑体" panose="020B0500000000000000" pitchFamily="34" charset="-122"/>
                <a:cs typeface="Times New Roman" pitchFamily="18" charset="0"/>
              </a:rPr>
              <a:t>。</a:t>
            </a:r>
            <a:endParaRPr lang="en-US" altLang="zh-CN" dirty="0">
              <a:latin typeface="思源黑体" panose="020B0500000000000000" pitchFamily="34" charset="-122"/>
              <a:ea typeface="思源黑体" panose="020B0500000000000000" pitchFamily="34" charset="-122"/>
              <a:cs typeface="Times New Roman" pitchFamily="18" charset="0"/>
            </a:endParaRPr>
          </a:p>
        </p:txBody>
      </p:sp>
      <p:pic>
        <p:nvPicPr>
          <p:cNvPr id="2" name="图片 1"/>
          <p:cNvPicPr>
            <a:picLocks noChangeAspect="1"/>
          </p:cNvPicPr>
          <p:nvPr/>
        </p:nvPicPr>
        <p:blipFill>
          <a:blip r:embed="rId3"/>
          <a:stretch>
            <a:fillRect/>
          </a:stretch>
        </p:blipFill>
        <p:spPr>
          <a:xfrm>
            <a:off x="1165935" y="2852936"/>
            <a:ext cx="10080458" cy="1426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p:cNvPicPr>
            <a:picLocks noChangeAspect="1"/>
          </p:cNvPicPr>
          <p:nvPr/>
        </p:nvPicPr>
        <p:blipFill>
          <a:blip r:embed="rId4"/>
          <a:stretch>
            <a:fillRect/>
          </a:stretch>
        </p:blipFill>
        <p:spPr>
          <a:xfrm>
            <a:off x="1188533" y="4725144"/>
            <a:ext cx="10070173" cy="1426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矩形 5"/>
          <p:cNvSpPr/>
          <p:nvPr/>
        </p:nvSpPr>
        <p:spPr>
          <a:xfrm>
            <a:off x="839416" y="101725"/>
            <a:ext cx="1467068"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出版物介绍</a:t>
            </a:r>
          </a:p>
        </p:txBody>
      </p:sp>
    </p:spTree>
    <p:extLst>
      <p:ext uri="{BB962C8B-B14F-4D97-AF65-F5344CB8AC3E}">
        <p14:creationId xmlns:p14="http://schemas.microsoft.com/office/powerpoint/2010/main" val="12918934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2524" y="1058778"/>
            <a:ext cx="9620020" cy="5106526"/>
          </a:xfrm>
          <a:prstGeom prst="rect">
            <a:avLst/>
          </a:prstGeom>
          <a:noFill/>
        </p:spPr>
        <p:txBody>
          <a:bodyPr wrap="square" rtlCol="0">
            <a:spAutoFit/>
          </a:bodyPr>
          <a:lstStyle/>
          <a:p>
            <a:pPr algn="just">
              <a:lnSpc>
                <a:spcPts val="2300"/>
              </a:lnSpc>
            </a:pPr>
            <a:r>
              <a:rPr lang="en-US" altLang="zh-CN" sz="2000" b="1" dirty="0">
                <a:latin typeface="思源黑体" panose="020B0500000000000000" pitchFamily="34" charset="-122"/>
                <a:ea typeface="思源黑体" panose="020B0500000000000000" pitchFamily="34" charset="-122"/>
                <a:cs typeface="Times New Roman" pitchFamily="18" charset="0"/>
              </a:rPr>
              <a:t>SAE </a:t>
            </a:r>
            <a:r>
              <a:rPr lang="zh-CN" altLang="en-US" sz="2000" b="1" dirty="0">
                <a:latin typeface="思源黑体" panose="020B0500000000000000" pitchFamily="34" charset="-122"/>
                <a:ea typeface="思源黑体" panose="020B0500000000000000" pitchFamily="34" charset="-122"/>
                <a:cs typeface="Times New Roman" pitchFamily="18" charset="0"/>
              </a:rPr>
              <a:t>标准（</a:t>
            </a:r>
            <a:r>
              <a:rPr lang="en-US" altLang="zh-CN" sz="2000" b="1" dirty="0">
                <a:latin typeface="思源黑体" panose="020B0500000000000000" pitchFamily="34" charset="-122"/>
                <a:ea typeface="思源黑体" panose="020B0500000000000000" pitchFamily="34" charset="-122"/>
                <a:cs typeface="Times New Roman" pitchFamily="18" charset="0"/>
              </a:rPr>
              <a:t> Standards</a:t>
            </a:r>
            <a:r>
              <a:rPr lang="zh-CN" altLang="en-US" sz="2000" b="1" dirty="0">
                <a:latin typeface="思源黑体" panose="020B0500000000000000" pitchFamily="34" charset="-122"/>
                <a:ea typeface="思源黑体" panose="020B0500000000000000" pitchFamily="34" charset="-122"/>
                <a:cs typeface="Times New Roman" pitchFamily="18" charset="0"/>
              </a:rPr>
              <a:t>）</a:t>
            </a:r>
            <a:endParaRPr lang="en-US" altLang="zh-CN" sz="2000" b="1" dirty="0">
              <a:latin typeface="思源黑体" panose="020B0500000000000000" pitchFamily="34" charset="-122"/>
              <a:ea typeface="思源黑体" panose="020B0500000000000000" pitchFamily="34" charset="-122"/>
              <a:cs typeface="Times New Roman" pitchFamily="18" charset="0"/>
            </a:endParaRPr>
          </a:p>
          <a:p>
            <a:pPr marL="285750" indent="-285750" algn="just">
              <a:lnSpc>
                <a:spcPts val="2300"/>
              </a:lnSpc>
              <a:buFont typeface="Wingdings" panose="05000000000000000000" pitchFamily="2" charset="2"/>
              <a:buChar char="n"/>
            </a:pPr>
            <a:endParaRPr lang="en-US" altLang="zh-CN" b="1" dirty="0">
              <a:latin typeface="思源黑体" panose="020B0500000000000000" pitchFamily="34" charset="-122"/>
              <a:ea typeface="思源黑体" panose="020B0500000000000000" pitchFamily="34" charset="-122"/>
              <a:cs typeface="Times New Roman" pitchFamily="18" charset="0"/>
            </a:endParaRPr>
          </a:p>
          <a:p>
            <a:pPr marL="285750" indent="-285750" algn="just">
              <a:lnSpc>
                <a:spcPts val="2300"/>
              </a:lnSpc>
              <a:buFont typeface="Wingdings" panose="05000000000000000000" pitchFamily="2" charset="2"/>
              <a:buChar char="n"/>
            </a:pPr>
            <a:r>
              <a:rPr lang="en-US" altLang="zh-CN" dirty="0">
                <a:latin typeface="思源黑体" panose="020B0500000000000000" pitchFamily="34" charset="-122"/>
                <a:ea typeface="思源黑体" panose="020B0500000000000000" pitchFamily="34" charset="-122"/>
                <a:cs typeface="Times New Roman" pitchFamily="18" charset="0"/>
              </a:rPr>
              <a:t>SAE</a:t>
            </a:r>
            <a:r>
              <a:rPr lang="zh-CN" altLang="en-US" dirty="0">
                <a:latin typeface="思源黑体" panose="020B0500000000000000" pitchFamily="34" charset="-122"/>
                <a:ea typeface="思源黑体" panose="020B0500000000000000" pitchFamily="34" charset="-122"/>
                <a:cs typeface="Times New Roman" pitchFamily="18" charset="0"/>
              </a:rPr>
              <a:t>数字图书馆</a:t>
            </a:r>
            <a:r>
              <a:rPr lang="zh-CN" altLang="en-US" b="1" u="sng" dirty="0" smtClean="0">
                <a:latin typeface="思源黑体" panose="020B0500000000000000" pitchFamily="34" charset="-122"/>
                <a:ea typeface="思源黑体" panose="020B0500000000000000" pitchFamily="34" charset="-122"/>
                <a:cs typeface="Times New Roman" pitchFamily="18" charset="0"/>
              </a:rPr>
              <a:t>收录超过</a:t>
            </a:r>
            <a:r>
              <a:rPr lang="en-US" altLang="zh-CN" b="1" u="sng" dirty="0" smtClean="0">
                <a:latin typeface="思源黑体" panose="020B0500000000000000" pitchFamily="34" charset="-122"/>
                <a:ea typeface="思源黑体" panose="020B0500000000000000" pitchFamily="34" charset="-122"/>
                <a:cs typeface="Times New Roman" pitchFamily="18" charset="0"/>
              </a:rPr>
              <a:t>4.8</a:t>
            </a:r>
            <a:r>
              <a:rPr lang="zh-CN" altLang="en-US" b="1" u="sng" dirty="0" smtClean="0">
                <a:latin typeface="思源黑体" panose="020B0500000000000000" pitchFamily="34" charset="-122"/>
                <a:ea typeface="思源黑体" panose="020B0500000000000000" pitchFamily="34" charset="-122"/>
                <a:cs typeface="Times New Roman" pitchFamily="18" charset="0"/>
              </a:rPr>
              <a:t>万</a:t>
            </a:r>
            <a:r>
              <a:rPr lang="zh-CN" altLang="en-US" b="1" u="sng" dirty="0">
                <a:latin typeface="思源黑体" panose="020B0500000000000000" pitchFamily="34" charset="-122"/>
                <a:ea typeface="思源黑体" panose="020B0500000000000000" pitchFamily="34" charset="-122"/>
                <a:cs typeface="Times New Roman" pitchFamily="18" charset="0"/>
              </a:rPr>
              <a:t>份</a:t>
            </a:r>
            <a:r>
              <a:rPr lang="zh-CN" altLang="en-US" dirty="0">
                <a:latin typeface="思源黑体" panose="020B0500000000000000" pitchFamily="34" charset="-122"/>
                <a:ea typeface="思源黑体" panose="020B0500000000000000" pitchFamily="34" charset="-122"/>
                <a:cs typeface="Times New Roman" pitchFamily="18" charset="0"/>
              </a:rPr>
              <a:t>标准文献，含历史标准。包括航空航天标准</a:t>
            </a:r>
            <a:r>
              <a:rPr lang="en-US" altLang="en-US" dirty="0">
                <a:latin typeface="思源黑体" panose="020B0500000000000000" pitchFamily="34" charset="-122"/>
                <a:cs typeface="Times New Roman" pitchFamily="18" charset="0"/>
              </a:rPr>
              <a:t>(AS)</a:t>
            </a:r>
            <a:r>
              <a:rPr lang="zh-CN" altLang="en-US" dirty="0">
                <a:latin typeface="思源黑体" panose="020B0500000000000000" pitchFamily="34" charset="-122"/>
                <a:ea typeface="思源黑体" panose="020B0500000000000000" pitchFamily="34" charset="-122"/>
                <a:cs typeface="Times New Roman" pitchFamily="18" charset="0"/>
              </a:rPr>
              <a:t>、航天材料规范</a:t>
            </a:r>
            <a:r>
              <a:rPr lang="en-US" altLang="en-US" dirty="0">
                <a:latin typeface="思源黑体" panose="020B0500000000000000" pitchFamily="34" charset="-122"/>
                <a:cs typeface="Times New Roman" pitchFamily="18" charset="0"/>
              </a:rPr>
              <a:t>(AMS)</a:t>
            </a:r>
            <a:r>
              <a:rPr lang="zh-CN" altLang="en-US" dirty="0">
                <a:latin typeface="思源黑体" panose="020B0500000000000000" pitchFamily="34" charset="-122"/>
                <a:ea typeface="思源黑体" panose="020B0500000000000000" pitchFamily="34" charset="-122"/>
                <a:cs typeface="Times New Roman" pitchFamily="18" charset="0"/>
              </a:rPr>
              <a:t>、地面车辆标准</a:t>
            </a:r>
            <a:r>
              <a:rPr lang="en-US" altLang="en-US" dirty="0">
                <a:latin typeface="思源黑体" panose="020B0500000000000000" pitchFamily="34" charset="-122"/>
                <a:cs typeface="Times New Roman" pitchFamily="18" charset="0"/>
              </a:rPr>
              <a:t>(J-Reports)</a:t>
            </a:r>
            <a:r>
              <a:rPr lang="zh-CN" altLang="en-US" dirty="0">
                <a:latin typeface="思源黑体" panose="020B0500000000000000" pitchFamily="34" charset="-122"/>
                <a:ea typeface="思源黑体" panose="020B0500000000000000" pitchFamily="34" charset="-122"/>
                <a:cs typeface="Times New Roman" pitchFamily="18" charset="0"/>
              </a:rPr>
              <a:t>，</a:t>
            </a:r>
            <a:r>
              <a:rPr lang="zh-CN" altLang="en-US" dirty="0" smtClean="0">
                <a:latin typeface="思源黑体" panose="020B0500000000000000" pitchFamily="34" charset="-122"/>
                <a:ea typeface="思源黑体" panose="020B0500000000000000" pitchFamily="34" charset="-122"/>
                <a:cs typeface="Times New Roman" pitchFamily="18" charset="0"/>
              </a:rPr>
              <a:t>以及</a:t>
            </a:r>
            <a:r>
              <a:rPr lang="en-US" altLang="zh-CN" dirty="0" smtClean="0">
                <a:latin typeface="思源黑体" panose="020B0500000000000000" pitchFamily="34" charset="-122"/>
                <a:ea typeface="思源黑体" panose="020B0500000000000000" pitchFamily="34" charset="-122"/>
                <a:cs typeface="Times New Roman" pitchFamily="18" charset="0"/>
              </a:rPr>
              <a:t>ITC</a:t>
            </a:r>
            <a:r>
              <a:rPr lang="zh-CN" altLang="en-US" dirty="0" smtClean="0">
                <a:latin typeface="思源黑体" panose="020B0500000000000000" pitchFamily="34" charset="-122"/>
                <a:ea typeface="思源黑体" panose="020B0500000000000000" pitchFamily="34" charset="-122"/>
                <a:cs typeface="Times New Roman" pitchFamily="18" charset="0"/>
              </a:rPr>
              <a:t>机身</a:t>
            </a:r>
            <a:r>
              <a:rPr lang="zh-CN" altLang="en-US" dirty="0">
                <a:latin typeface="思源黑体" panose="020B0500000000000000" pitchFamily="34" charset="-122"/>
                <a:ea typeface="思源黑体" panose="020B0500000000000000" pitchFamily="34" charset="-122"/>
                <a:cs typeface="Times New Roman" pitchFamily="18" charset="0"/>
              </a:rPr>
              <a:t>与引擎</a:t>
            </a:r>
            <a:r>
              <a:rPr lang="zh-CN" altLang="en-US" dirty="0" smtClean="0">
                <a:latin typeface="思源黑体" panose="020B0500000000000000" pitchFamily="34" charset="-122"/>
                <a:ea typeface="思源黑体" panose="020B0500000000000000" pitchFamily="34" charset="-122"/>
                <a:cs typeface="Times New Roman" pitchFamily="18" charset="0"/>
              </a:rPr>
              <a:t>标准</a:t>
            </a:r>
            <a:r>
              <a:rPr lang="en-US" altLang="zh-CN" dirty="0" smtClean="0">
                <a:latin typeface="思源黑体" panose="020B0500000000000000" pitchFamily="34" charset="-122"/>
                <a:ea typeface="思源黑体" panose="020B0500000000000000" pitchFamily="34" charset="-122"/>
                <a:cs typeface="Times New Roman" pitchFamily="18" charset="0"/>
              </a:rPr>
              <a:t>(</a:t>
            </a:r>
            <a:r>
              <a:rPr lang="en-US" altLang="zh-CN" dirty="0">
                <a:latin typeface="思源黑体" panose="020B0500000000000000" pitchFamily="34" charset="-122"/>
                <a:ea typeface="思源黑体" panose="020B0500000000000000" pitchFamily="34" charset="-122"/>
                <a:cs typeface="Times New Roman" pitchFamily="18" charset="0"/>
              </a:rPr>
              <a:t>Engine &amp; Airframe </a:t>
            </a:r>
            <a:r>
              <a:rPr lang="en-US" altLang="zh-CN" dirty="0" smtClean="0">
                <a:latin typeface="思源黑体" panose="020B0500000000000000" pitchFamily="34" charset="-122"/>
                <a:ea typeface="思源黑体" panose="020B0500000000000000" pitchFamily="34" charset="-122"/>
                <a:cs typeface="Times New Roman" pitchFamily="18" charset="0"/>
              </a:rPr>
              <a:t>Standard)</a:t>
            </a:r>
            <a:r>
              <a:rPr lang="zh-CN" altLang="en-US" dirty="0" smtClean="0">
                <a:latin typeface="思源黑体" panose="020B0500000000000000" pitchFamily="34" charset="-122"/>
                <a:ea typeface="思源黑体" panose="020B0500000000000000" pitchFamily="34" charset="-122"/>
                <a:cs typeface="Times New Roman" pitchFamily="18" charset="0"/>
              </a:rPr>
              <a:t>；</a:t>
            </a:r>
            <a:endParaRPr lang="en-US" altLang="en-US" dirty="0">
              <a:latin typeface="思源黑体" panose="020B0500000000000000" pitchFamily="34" charset="-122"/>
              <a:cs typeface="Times New Roman" pitchFamily="18" charset="0"/>
            </a:endParaRPr>
          </a:p>
          <a:p>
            <a:pPr marL="285750" indent="-285750" algn="just">
              <a:lnSpc>
                <a:spcPts val="2300"/>
              </a:lnSpc>
              <a:buFont typeface="Wingdings" panose="05000000000000000000" pitchFamily="2" charset="2"/>
              <a:buChar char="n"/>
            </a:pPr>
            <a:endParaRPr lang="en-US" altLang="zh-CN" dirty="0">
              <a:latin typeface="思源黑体" panose="020B0500000000000000" pitchFamily="34" charset="-122"/>
              <a:ea typeface="思源黑体" panose="020B0500000000000000" pitchFamily="34" charset="-122"/>
              <a:cs typeface="Times New Roman" pitchFamily="18" charset="0"/>
            </a:endParaRPr>
          </a:p>
          <a:p>
            <a:pPr marL="285750" indent="-285750" algn="just">
              <a:lnSpc>
                <a:spcPts val="2300"/>
              </a:lnSpc>
              <a:buFont typeface="Wingdings" panose="05000000000000000000" pitchFamily="2" charset="2"/>
              <a:buChar char="n"/>
            </a:pPr>
            <a:r>
              <a:rPr lang="en-US" altLang="zh-CN" dirty="0">
                <a:latin typeface="思源黑体" panose="020B0500000000000000" pitchFamily="34" charset="-122"/>
                <a:ea typeface="思源黑体" panose="020B0500000000000000" pitchFamily="34" charset="-122"/>
                <a:cs typeface="Times New Roman" pitchFamily="18" charset="0"/>
              </a:rPr>
              <a:t> </a:t>
            </a:r>
            <a:r>
              <a:rPr lang="en-US" altLang="en-US" dirty="0">
                <a:latin typeface="思源黑体" panose="020B0500000000000000" pitchFamily="34" charset="-122"/>
                <a:cs typeface="Times New Roman" pitchFamily="18" charset="0"/>
              </a:rPr>
              <a:t>SAE</a:t>
            </a:r>
            <a:r>
              <a:rPr lang="zh-CN" altLang="en-US" dirty="0">
                <a:latin typeface="思源黑体" panose="020B0500000000000000" pitchFamily="34" charset="-122"/>
                <a:ea typeface="思源黑体" panose="020B0500000000000000" pitchFamily="34" charset="-122"/>
                <a:cs typeface="Times New Roman" pitchFamily="18" charset="0"/>
              </a:rPr>
              <a:t>在其</a:t>
            </a:r>
            <a:r>
              <a:rPr lang="en-US" altLang="en-US" dirty="0">
                <a:latin typeface="思源黑体" panose="020B0500000000000000" pitchFamily="34" charset="-122"/>
                <a:cs typeface="Times New Roman" pitchFamily="18" charset="0"/>
              </a:rPr>
              <a:t>100</a:t>
            </a:r>
            <a:r>
              <a:rPr lang="zh-CN" altLang="en-US" dirty="0">
                <a:latin typeface="思源黑体" panose="020B0500000000000000" pitchFamily="34" charset="-122"/>
                <a:ea typeface="思源黑体" panose="020B0500000000000000" pitchFamily="34" charset="-122"/>
                <a:cs typeface="Times New Roman" pitchFamily="18" charset="0"/>
              </a:rPr>
              <a:t>多年的历史中一直是航空航天标准的领先提供者。拥有</a:t>
            </a:r>
            <a:r>
              <a:rPr lang="zh-CN" altLang="en-US" b="1" u="sng" dirty="0" smtClean="0">
                <a:latin typeface="思源黑体" panose="020B0500000000000000" pitchFamily="34" charset="-122"/>
                <a:ea typeface="思源黑体" panose="020B0500000000000000" pitchFamily="34" charset="-122"/>
                <a:cs typeface="Times New Roman" pitchFamily="18" charset="0"/>
              </a:rPr>
              <a:t>超过</a:t>
            </a:r>
            <a:r>
              <a:rPr lang="en-US" altLang="zh-CN" b="1" u="sng" dirty="0" smtClean="0">
                <a:latin typeface="思源黑体" panose="020B0500000000000000" pitchFamily="34" charset="-122"/>
                <a:ea typeface="思源黑体" panose="020B0500000000000000" pitchFamily="34" charset="-122"/>
                <a:cs typeface="Times New Roman" pitchFamily="18" charset="0"/>
              </a:rPr>
              <a:t>16</a:t>
            </a:r>
            <a:r>
              <a:rPr lang="en-US" altLang="en-US" b="1" u="sng" dirty="0" smtClean="0">
                <a:latin typeface="思源黑体" panose="020B0500000000000000" pitchFamily="34" charset="-122"/>
                <a:cs typeface="Times New Roman" pitchFamily="18" charset="0"/>
              </a:rPr>
              <a:t>,400</a:t>
            </a:r>
            <a:r>
              <a:rPr lang="zh-CN" altLang="en-US" b="1" u="sng" dirty="0">
                <a:latin typeface="思源黑体" panose="020B0500000000000000" pitchFamily="34" charset="-122"/>
                <a:ea typeface="思源黑体" panose="020B0500000000000000" pitchFamily="34" charset="-122"/>
                <a:cs typeface="Times New Roman" pitchFamily="18" charset="0"/>
              </a:rPr>
              <a:t>份</a:t>
            </a:r>
            <a:r>
              <a:rPr lang="zh-CN" altLang="en-US" dirty="0" smtClean="0">
                <a:latin typeface="思源黑体" panose="020B0500000000000000" pitchFamily="34" charset="-122"/>
                <a:ea typeface="思源黑体" panose="020B0500000000000000" pitchFamily="34" charset="-122"/>
                <a:cs typeface="Times New Roman" pitchFamily="18" charset="0"/>
              </a:rPr>
              <a:t>可用的</a:t>
            </a:r>
            <a:r>
              <a:rPr lang="zh-CN" altLang="en-US" b="1" u="sng" dirty="0" smtClean="0">
                <a:latin typeface="思源黑体" panose="020B0500000000000000" pitchFamily="34" charset="-122"/>
                <a:ea typeface="思源黑体" panose="020B0500000000000000" pitchFamily="34" charset="-122"/>
                <a:cs typeface="Times New Roman" pitchFamily="18" charset="0"/>
              </a:rPr>
              <a:t>航空</a:t>
            </a:r>
            <a:r>
              <a:rPr lang="zh-CN" altLang="en-US" b="1" u="sng" dirty="0">
                <a:latin typeface="思源黑体" panose="020B0500000000000000" pitchFamily="34" charset="-122"/>
                <a:ea typeface="思源黑体" panose="020B0500000000000000" pitchFamily="34" charset="-122"/>
                <a:cs typeface="Times New Roman" pitchFamily="18" charset="0"/>
              </a:rPr>
              <a:t>航天标准</a:t>
            </a:r>
            <a:r>
              <a:rPr lang="en-US" altLang="en-US" b="1" u="sng" dirty="0">
                <a:latin typeface="思源黑体" panose="020B0500000000000000" pitchFamily="34" charset="-122"/>
                <a:cs typeface="Times New Roman" pitchFamily="18" charset="0"/>
              </a:rPr>
              <a:t>(AS)</a:t>
            </a:r>
            <a:r>
              <a:rPr lang="zh-CN" altLang="en-US" dirty="0" smtClean="0">
                <a:latin typeface="思源黑体" panose="020B0500000000000000" pitchFamily="34" charset="-122"/>
                <a:ea typeface="思源黑体" panose="020B0500000000000000" pitchFamily="34" charset="-122"/>
                <a:cs typeface="Times New Roman" pitchFamily="18" charset="0"/>
              </a:rPr>
              <a:t>和</a:t>
            </a:r>
            <a:r>
              <a:rPr lang="zh-CN" altLang="en-US" b="1" u="sng" dirty="0" smtClean="0">
                <a:latin typeface="思源黑体" panose="020B0500000000000000" pitchFamily="34" charset="-122"/>
                <a:ea typeface="思源黑体" panose="020B0500000000000000" pitchFamily="34" charset="-122"/>
                <a:cs typeface="Times New Roman" pitchFamily="18" charset="0"/>
              </a:rPr>
              <a:t>超过</a:t>
            </a:r>
            <a:r>
              <a:rPr lang="en-US" altLang="zh-CN" b="1" u="sng" dirty="0" smtClean="0">
                <a:latin typeface="思源黑体" panose="020B0500000000000000" pitchFamily="34" charset="-122"/>
                <a:ea typeface="思源黑体" panose="020B0500000000000000" pitchFamily="34" charset="-122"/>
                <a:cs typeface="Times New Roman" pitchFamily="18" charset="0"/>
              </a:rPr>
              <a:t>18,900</a:t>
            </a:r>
            <a:r>
              <a:rPr lang="zh-CN" altLang="en-US" b="1" u="sng" dirty="0" smtClean="0">
                <a:latin typeface="思源黑体" panose="020B0500000000000000" pitchFamily="34" charset="-122"/>
                <a:ea typeface="思源黑体" panose="020B0500000000000000" pitchFamily="34" charset="-122"/>
                <a:cs typeface="Times New Roman" pitchFamily="18" charset="0"/>
              </a:rPr>
              <a:t>份</a:t>
            </a:r>
            <a:r>
              <a:rPr lang="zh-CN" altLang="en-US" dirty="0" smtClean="0">
                <a:latin typeface="思源黑体" panose="020B0500000000000000" pitchFamily="34" charset="-122"/>
                <a:ea typeface="思源黑体" panose="020B0500000000000000" pitchFamily="34" charset="-122"/>
                <a:cs typeface="Times New Roman" pitchFamily="18" charset="0"/>
              </a:rPr>
              <a:t>可用的</a:t>
            </a:r>
            <a:r>
              <a:rPr lang="zh-CN" altLang="en-US" b="1" u="sng" dirty="0" smtClean="0">
                <a:latin typeface="思源黑体" panose="020B0500000000000000" pitchFamily="34" charset="-122"/>
                <a:ea typeface="思源黑体" panose="020B0500000000000000" pitchFamily="34" charset="-122"/>
                <a:cs typeface="Times New Roman" pitchFamily="18" charset="0"/>
              </a:rPr>
              <a:t>航天</a:t>
            </a:r>
            <a:r>
              <a:rPr lang="zh-CN" altLang="en-US" b="1" u="sng" dirty="0">
                <a:latin typeface="思源黑体" panose="020B0500000000000000" pitchFamily="34" charset="-122"/>
                <a:ea typeface="思源黑体" panose="020B0500000000000000" pitchFamily="34" charset="-122"/>
                <a:cs typeface="Times New Roman" pitchFamily="18" charset="0"/>
              </a:rPr>
              <a:t>材料规范</a:t>
            </a:r>
            <a:r>
              <a:rPr lang="en-US" altLang="en-US" b="1" u="sng" dirty="0">
                <a:latin typeface="思源黑体" panose="020B0500000000000000" pitchFamily="34" charset="-122"/>
                <a:cs typeface="Times New Roman" pitchFamily="18" charset="0"/>
              </a:rPr>
              <a:t>(AMS)</a:t>
            </a:r>
            <a:r>
              <a:rPr lang="zh-CN" altLang="en-US" dirty="0">
                <a:latin typeface="思源黑体" panose="020B0500000000000000" pitchFamily="34" charset="-122"/>
                <a:ea typeface="思源黑体" panose="020B0500000000000000" pitchFamily="34" charset="-122"/>
                <a:cs typeface="Times New Roman" pitchFamily="18" charset="0"/>
              </a:rPr>
              <a:t>，</a:t>
            </a:r>
            <a:r>
              <a:rPr lang="en-US" altLang="en-US" dirty="0">
                <a:latin typeface="思源黑体" panose="020B0500000000000000" pitchFamily="34" charset="-122"/>
                <a:cs typeface="Times New Roman" pitchFamily="18" charset="0"/>
              </a:rPr>
              <a:t>SAE</a:t>
            </a:r>
            <a:r>
              <a:rPr lang="zh-CN" altLang="en-US" dirty="0">
                <a:latin typeface="思源黑体" panose="020B0500000000000000" pitchFamily="34" charset="-122"/>
                <a:ea typeface="思源黑体" panose="020B0500000000000000" pitchFamily="34" charset="-122"/>
                <a:cs typeface="Times New Roman" pitchFamily="18" charset="0"/>
              </a:rPr>
              <a:t>标准受到全球航空航天行业的制造商和供应商的认可并被广泛采用；</a:t>
            </a:r>
            <a:endParaRPr lang="en-US" altLang="zh-CN" dirty="0">
              <a:latin typeface="思源黑体" panose="020B0500000000000000" pitchFamily="34" charset="-122"/>
              <a:ea typeface="思源黑体" panose="020B0500000000000000" pitchFamily="34" charset="-122"/>
              <a:cs typeface="Times New Roman" pitchFamily="18" charset="0"/>
            </a:endParaRPr>
          </a:p>
          <a:p>
            <a:pPr marL="285750" indent="-285750" algn="just">
              <a:lnSpc>
                <a:spcPts val="2300"/>
              </a:lnSpc>
              <a:buFont typeface="Wingdings" panose="05000000000000000000" pitchFamily="2" charset="2"/>
              <a:buChar char="n"/>
            </a:pPr>
            <a:endParaRPr lang="en-US" altLang="zh-CN" dirty="0">
              <a:latin typeface="思源黑体" panose="020B0500000000000000" pitchFamily="34" charset="-122"/>
              <a:ea typeface="思源黑体" panose="020B0500000000000000" pitchFamily="34" charset="-122"/>
              <a:cs typeface="Times New Roman" pitchFamily="18" charset="0"/>
            </a:endParaRPr>
          </a:p>
          <a:p>
            <a:pPr marL="285750" indent="-285750" algn="just">
              <a:lnSpc>
                <a:spcPts val="2300"/>
              </a:lnSpc>
              <a:buFont typeface="Wingdings" panose="05000000000000000000" pitchFamily="2" charset="2"/>
              <a:buChar char="n"/>
            </a:pPr>
            <a:r>
              <a:rPr lang="zh-CN" altLang="en-US" dirty="0">
                <a:latin typeface="思源黑体" panose="020B0500000000000000" pitchFamily="34" charset="-122"/>
                <a:ea typeface="思源黑体" panose="020B0500000000000000" pitchFamily="34" charset="-122"/>
              </a:rPr>
              <a:t>自成立起，</a:t>
            </a:r>
            <a:r>
              <a:rPr lang="en-US" altLang="en-US" dirty="0">
                <a:latin typeface="思源黑体" panose="020B0500000000000000" pitchFamily="34" charset="-122"/>
                <a:cs typeface="Times New Roman" pitchFamily="18" charset="0"/>
              </a:rPr>
              <a:t>SAE</a:t>
            </a:r>
            <a:r>
              <a:rPr lang="zh-CN" altLang="en-US" dirty="0">
                <a:latin typeface="思源黑体" panose="020B0500000000000000" pitchFamily="34" charset="-122"/>
                <a:ea typeface="思源黑体" panose="020B0500000000000000" pitchFamily="34" charset="-122"/>
              </a:rPr>
              <a:t>始终处于地面车辆技术信息和工程标准发布的最前沿。</a:t>
            </a:r>
            <a:r>
              <a:rPr lang="en-US" altLang="en-US" dirty="0">
                <a:latin typeface="思源黑体" panose="020B0500000000000000" pitchFamily="34" charset="-122"/>
                <a:cs typeface="Times New Roman" pitchFamily="18" charset="0"/>
              </a:rPr>
              <a:t>SAE</a:t>
            </a:r>
            <a:r>
              <a:rPr lang="zh-CN" altLang="en-US" dirty="0">
                <a:latin typeface="思源黑体" panose="020B0500000000000000" pitchFamily="34" charset="-122"/>
                <a:ea typeface="思源黑体" panose="020B0500000000000000" pitchFamily="34" charset="-122"/>
              </a:rPr>
              <a:t>当前有</a:t>
            </a:r>
            <a:r>
              <a:rPr lang="en-US" altLang="zh-CN" b="1" u="sng" dirty="0" smtClean="0">
                <a:latin typeface="思源黑体" panose="020B0500000000000000" pitchFamily="34" charset="-122"/>
                <a:ea typeface="思源黑体" panose="020B0500000000000000" pitchFamily="34" charset="-122"/>
                <a:cs typeface="Times New Roman" pitchFamily="18" charset="0"/>
              </a:rPr>
              <a:t>9,7</a:t>
            </a:r>
            <a:r>
              <a:rPr lang="en-US" altLang="en-US" b="1" u="sng" dirty="0" smtClean="0">
                <a:latin typeface="思源黑体" panose="020B0500000000000000" pitchFamily="34" charset="-122"/>
                <a:cs typeface="Times New Roman" pitchFamily="18" charset="0"/>
              </a:rPr>
              <a:t>00</a:t>
            </a:r>
            <a:r>
              <a:rPr lang="zh-CN" altLang="en-US" b="1" u="sng" dirty="0">
                <a:latin typeface="思源黑体" panose="020B0500000000000000" pitchFamily="34" charset="-122"/>
                <a:ea typeface="思源黑体" panose="020B0500000000000000" pitchFamily="34" charset="-122"/>
              </a:rPr>
              <a:t>多个可用的地面车辆标准</a:t>
            </a:r>
            <a:r>
              <a:rPr lang="en-US" altLang="zh-CN" b="1" u="sng" dirty="0">
                <a:latin typeface="思源黑体" panose="020B0500000000000000" pitchFamily="34" charset="-122"/>
                <a:ea typeface="思源黑体" panose="020B0500000000000000" pitchFamily="34" charset="-122"/>
              </a:rPr>
              <a:t>(GV)</a:t>
            </a:r>
            <a:r>
              <a:rPr lang="zh-CN" altLang="en-US" dirty="0">
                <a:latin typeface="思源黑体" panose="020B0500000000000000" pitchFamily="34" charset="-122"/>
                <a:ea typeface="思源黑体" panose="020B0500000000000000" pitchFamily="34" charset="-122"/>
              </a:rPr>
              <a:t>，涵盖数以百计的主题领域，内容</a:t>
            </a:r>
            <a:r>
              <a:rPr lang="zh-CN" altLang="en-US" dirty="0" smtClean="0">
                <a:latin typeface="思源黑体" panose="020B0500000000000000" pitchFamily="34" charset="-122"/>
                <a:ea typeface="思源黑体" panose="020B0500000000000000" pitchFamily="34" charset="-122"/>
              </a:rPr>
              <a:t>涉及地面</a:t>
            </a:r>
            <a:r>
              <a:rPr lang="zh-CN" altLang="en-US" dirty="0">
                <a:latin typeface="思源黑体" panose="020B0500000000000000" pitchFamily="34" charset="-122"/>
                <a:ea typeface="思源黑体" panose="020B0500000000000000" pitchFamily="34" charset="-122"/>
              </a:rPr>
              <a:t>车辆设计、制造、测试和性能。</a:t>
            </a:r>
            <a:r>
              <a:rPr lang="en-US" altLang="en-US" dirty="0">
                <a:latin typeface="思源黑体" panose="020B0500000000000000" pitchFamily="34" charset="-122"/>
                <a:cs typeface="Times New Roman" pitchFamily="18" charset="0"/>
              </a:rPr>
              <a:t>SAE</a:t>
            </a:r>
            <a:r>
              <a:rPr lang="zh-CN" altLang="en-US" dirty="0">
                <a:latin typeface="思源黑体" panose="020B0500000000000000" pitchFamily="34" charset="-122"/>
                <a:ea typeface="思源黑体" panose="020B0500000000000000" pitchFamily="34" charset="-122"/>
              </a:rPr>
              <a:t>还涉及商用车辆行业，为卡车、公共交通、农业和</a:t>
            </a:r>
            <a:r>
              <a:rPr lang="zh-CN" altLang="en-US" dirty="0" smtClean="0">
                <a:latin typeface="思源黑体" panose="020B0500000000000000" pitchFamily="34" charset="-122"/>
                <a:ea typeface="思源黑体" panose="020B0500000000000000" pitchFamily="34" charset="-122"/>
              </a:rPr>
              <a:t>建筑市场</a:t>
            </a:r>
            <a:r>
              <a:rPr lang="zh-CN" altLang="en-US" dirty="0">
                <a:latin typeface="思源黑体" panose="020B0500000000000000" pitchFamily="34" charset="-122"/>
                <a:ea typeface="思源黑体" panose="020B0500000000000000" pitchFamily="34" charset="-122"/>
              </a:rPr>
              <a:t>提供标准。</a:t>
            </a:r>
            <a:endParaRPr lang="en-US" altLang="zh-CN" dirty="0">
              <a:latin typeface="思源黑体" panose="020B0500000000000000" pitchFamily="34" charset="-122"/>
              <a:ea typeface="思源黑体" panose="020B0500000000000000" pitchFamily="34" charset="-122"/>
            </a:endParaRPr>
          </a:p>
          <a:p>
            <a:pPr marL="285750" indent="-285750" algn="just">
              <a:lnSpc>
                <a:spcPts val="2300"/>
              </a:lnSpc>
              <a:buFont typeface="Wingdings" panose="05000000000000000000" pitchFamily="2" charset="2"/>
              <a:buChar char="n"/>
            </a:pPr>
            <a:endParaRPr lang="en-US" altLang="zh-CN" dirty="0">
              <a:latin typeface="思源黑体" panose="020B0500000000000000" pitchFamily="34" charset="-122"/>
              <a:ea typeface="思源黑体" panose="020B0500000000000000" pitchFamily="34" charset="-122"/>
            </a:endParaRPr>
          </a:p>
          <a:p>
            <a:pPr marL="285750" indent="-285750" algn="just">
              <a:lnSpc>
                <a:spcPts val="2300"/>
              </a:lnSpc>
              <a:buFont typeface="Wingdings" panose="05000000000000000000" pitchFamily="2" charset="2"/>
              <a:buChar char="n"/>
            </a:pPr>
            <a:r>
              <a:rPr lang="en-US" altLang="zh-CN" dirty="0">
                <a:latin typeface="思源黑体" panose="020B0500000000000000" pitchFamily="34" charset="-122"/>
                <a:ea typeface="思源黑体" panose="020B0500000000000000" pitchFamily="34" charset="-122"/>
              </a:rPr>
              <a:t>SAE </a:t>
            </a:r>
            <a:r>
              <a:rPr lang="zh-CN" altLang="en-US" b="1" u="sng" dirty="0">
                <a:latin typeface="思源黑体" panose="020B0500000000000000" pitchFamily="34" charset="-122"/>
                <a:ea typeface="思源黑体" panose="020B0500000000000000" pitchFamily="34" charset="-122"/>
              </a:rPr>
              <a:t>收录近</a:t>
            </a:r>
            <a:r>
              <a:rPr lang="en-US" altLang="zh-CN" b="1" u="sng" dirty="0">
                <a:latin typeface="思源黑体" panose="020B0500000000000000" pitchFamily="34" charset="-122"/>
                <a:ea typeface="思源黑体" panose="020B0500000000000000" pitchFamily="34" charset="-122"/>
              </a:rPr>
              <a:t>4,000</a:t>
            </a:r>
            <a:r>
              <a:rPr lang="zh-CN" altLang="en-US" b="1" u="sng" dirty="0">
                <a:latin typeface="思源黑体" panose="020B0500000000000000" pitchFamily="34" charset="-122"/>
                <a:ea typeface="思源黑体" panose="020B0500000000000000" pitchFamily="34" charset="-122"/>
              </a:rPr>
              <a:t>份 </a:t>
            </a:r>
            <a:r>
              <a:rPr lang="en-US" altLang="zh-CN" b="1" u="sng" dirty="0">
                <a:latin typeface="思源黑体" panose="020B0500000000000000" pitchFamily="34" charset="-122"/>
                <a:ea typeface="思源黑体" panose="020B0500000000000000" pitchFamily="34" charset="-122"/>
              </a:rPr>
              <a:t>ITC </a:t>
            </a:r>
            <a:r>
              <a:rPr lang="zh-CN" altLang="en-US" b="1" u="sng" dirty="0">
                <a:latin typeface="思源黑体" panose="020B0500000000000000" pitchFamily="34" charset="-122"/>
                <a:ea typeface="思源黑体" panose="020B0500000000000000" pitchFamily="34" charset="-122"/>
              </a:rPr>
              <a:t>机身与引擎标准</a:t>
            </a:r>
            <a:r>
              <a:rPr lang="en-US" altLang="zh-CN" b="1" u="sng" dirty="0">
                <a:latin typeface="思源黑体" panose="020B0500000000000000" pitchFamily="34" charset="-122"/>
                <a:ea typeface="思源黑体" panose="020B0500000000000000" pitchFamily="34" charset="-122"/>
              </a:rPr>
              <a:t>(Engine &amp; Airframe Standard)</a:t>
            </a:r>
            <a:r>
              <a:rPr lang="zh-CN" altLang="en-US" dirty="0">
                <a:latin typeface="思源黑体" panose="020B0500000000000000" pitchFamily="34" charset="-122"/>
                <a:ea typeface="思源黑体" panose="020B0500000000000000" pitchFamily="34" charset="-122"/>
              </a:rPr>
              <a:t>，涵盖数以百计的主题领域，内容涉及车辆设计与制造、测试与性能、航空工程及商业飞机制造、发动机与动力系统等。</a:t>
            </a:r>
          </a:p>
        </p:txBody>
      </p:sp>
      <p:sp>
        <p:nvSpPr>
          <p:cNvPr id="6" name="矩形 5"/>
          <p:cNvSpPr/>
          <p:nvPr/>
        </p:nvSpPr>
        <p:spPr>
          <a:xfrm>
            <a:off x="839416" y="101725"/>
            <a:ext cx="1467068"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出版物介绍</a:t>
            </a:r>
          </a:p>
        </p:txBody>
      </p:sp>
    </p:spTree>
    <p:extLst>
      <p:ext uri="{BB962C8B-B14F-4D97-AF65-F5344CB8AC3E}">
        <p14:creationId xmlns:p14="http://schemas.microsoft.com/office/powerpoint/2010/main" val="1932694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3472" y="1009686"/>
            <a:ext cx="9366861" cy="3763787"/>
          </a:xfrm>
          <a:prstGeom prst="rect">
            <a:avLst/>
          </a:prstGeom>
          <a:noFill/>
        </p:spPr>
        <p:txBody>
          <a:bodyPr wrap="square" rtlCol="0">
            <a:spAutoFit/>
          </a:bodyPr>
          <a:lstStyle/>
          <a:p>
            <a:pPr lvl="0">
              <a:lnSpc>
                <a:spcPts val="2400"/>
              </a:lnSpc>
            </a:pPr>
            <a:r>
              <a:rPr lang="en-US" altLang="zh-CN" sz="2000" b="1" dirty="0">
                <a:latin typeface="思源黑体" panose="020B0500000000000000" pitchFamily="34" charset="-122"/>
                <a:ea typeface="思源黑体" panose="020B0500000000000000" pitchFamily="34" charset="-122"/>
                <a:cs typeface="Times New Roman" pitchFamily="18" charset="0"/>
              </a:rPr>
              <a:t>SAE </a:t>
            </a:r>
            <a:r>
              <a:rPr lang="zh-CN" altLang="en-US" sz="2000" b="1" dirty="0" smtClean="0">
                <a:latin typeface="思源黑体" panose="020B0500000000000000" pitchFamily="34" charset="-122"/>
                <a:ea typeface="思源黑体" panose="020B0500000000000000" pitchFamily="34" charset="-122"/>
                <a:cs typeface="Times New Roman" pitchFamily="18" charset="0"/>
              </a:rPr>
              <a:t>电子</a:t>
            </a:r>
            <a:r>
              <a:rPr lang="zh-CN" altLang="en-US" sz="2000" b="1" dirty="0">
                <a:latin typeface="思源黑体" panose="020B0500000000000000" pitchFamily="34" charset="-122"/>
                <a:ea typeface="思源黑体" panose="020B0500000000000000" pitchFamily="34" charset="-122"/>
                <a:cs typeface="Times New Roman" pitchFamily="18" charset="0"/>
              </a:rPr>
              <a:t>图</a:t>
            </a:r>
            <a:r>
              <a:rPr lang="zh-CN" altLang="en-US" sz="2000" b="1" dirty="0" smtClean="0">
                <a:latin typeface="思源黑体" panose="020B0500000000000000" pitchFamily="34" charset="-122"/>
                <a:ea typeface="思源黑体" panose="020B0500000000000000" pitchFamily="34" charset="-122"/>
                <a:cs typeface="Times New Roman" pitchFamily="18" charset="0"/>
              </a:rPr>
              <a:t>书</a:t>
            </a:r>
            <a:r>
              <a:rPr lang="zh-CN" altLang="en-US" sz="2000" b="1" dirty="0">
                <a:latin typeface="思源黑体" panose="020B0500000000000000" pitchFamily="34" charset="-122"/>
                <a:ea typeface="思源黑体" panose="020B0500000000000000" pitchFamily="34" charset="-122"/>
                <a:cs typeface="Times New Roman" pitchFamily="18" charset="0"/>
              </a:rPr>
              <a:t>（</a:t>
            </a:r>
            <a:r>
              <a:rPr lang="en-US" altLang="zh-CN" sz="2000" b="1" dirty="0">
                <a:latin typeface="思源黑体" panose="020B0500000000000000" pitchFamily="34" charset="-122"/>
                <a:ea typeface="思源黑体" panose="020B0500000000000000" pitchFamily="34" charset="-122"/>
                <a:cs typeface="Times New Roman" pitchFamily="18" charset="0"/>
              </a:rPr>
              <a:t>eBooks</a:t>
            </a:r>
            <a:r>
              <a:rPr lang="zh-CN" altLang="en-US" sz="2000" b="1" dirty="0">
                <a:latin typeface="思源黑体" panose="020B0500000000000000" pitchFamily="34" charset="-122"/>
                <a:ea typeface="思源黑体" panose="020B0500000000000000" pitchFamily="34" charset="-122"/>
                <a:cs typeface="Times New Roman" pitchFamily="18" charset="0"/>
              </a:rPr>
              <a:t>）</a:t>
            </a:r>
            <a:endParaRPr lang="en-US" altLang="zh-CN" sz="2000" b="1" dirty="0">
              <a:latin typeface="思源黑体" panose="020B0500000000000000" pitchFamily="34" charset="-122"/>
              <a:ea typeface="思源黑体" panose="020B0500000000000000" pitchFamily="34" charset="-122"/>
              <a:cs typeface="Times New Roman" pitchFamily="18" charset="0"/>
            </a:endParaRPr>
          </a:p>
          <a:p>
            <a:pPr marL="342900" indent="-342900">
              <a:lnSpc>
                <a:spcPts val="2400"/>
              </a:lnSpc>
              <a:buFont typeface="Wingdings" panose="05000000000000000000" pitchFamily="2" charset="2"/>
              <a:buChar char="n"/>
            </a:pPr>
            <a:endParaRPr lang="en-US" altLang="zh-CN" sz="2000" b="1" dirty="0">
              <a:latin typeface="思源黑体" panose="020B0500000000000000" pitchFamily="34" charset="-122"/>
              <a:ea typeface="思源黑体" panose="020B0500000000000000" pitchFamily="34" charset="-122"/>
              <a:cs typeface="Times New Roman" pitchFamily="18" charset="0"/>
            </a:endParaRPr>
          </a:p>
          <a:p>
            <a:pPr marL="285750" indent="-285750" algn="just">
              <a:lnSpc>
                <a:spcPts val="2400"/>
              </a:lnSpc>
              <a:buFont typeface="Wingdings" panose="05000000000000000000" pitchFamily="2" charset="2"/>
              <a:buChar char="n"/>
            </a:pPr>
            <a:r>
              <a:rPr lang="zh-CN" altLang="en-US" dirty="0" smtClean="0">
                <a:latin typeface="思源黑体" panose="020B0500000000000000" pitchFamily="34" charset="-122"/>
                <a:ea typeface="思源黑体" panose="020B0500000000000000" pitchFamily="34" charset="-122"/>
                <a:cs typeface="Times New Roman" pitchFamily="18" charset="0"/>
              </a:rPr>
              <a:t>收录</a:t>
            </a:r>
            <a:r>
              <a:rPr lang="en-US" altLang="zh-CN" dirty="0" smtClean="0">
                <a:latin typeface="思源黑体" panose="020B0500000000000000" pitchFamily="34" charset="-122"/>
                <a:ea typeface="思源黑体" panose="020B0500000000000000" pitchFamily="34" charset="-122"/>
                <a:cs typeface="Times New Roman" pitchFamily="18" charset="0"/>
              </a:rPr>
              <a:t>SAE</a:t>
            </a:r>
            <a:r>
              <a:rPr lang="zh-CN" altLang="en-US" dirty="0" smtClean="0">
                <a:latin typeface="思源黑体" panose="020B0500000000000000" pitchFamily="34" charset="-122"/>
                <a:ea typeface="思源黑体" panose="020B0500000000000000" pitchFamily="34" charset="-122"/>
                <a:cs typeface="Times New Roman" pitchFamily="18" charset="0"/>
              </a:rPr>
              <a:t>自</a:t>
            </a:r>
            <a:r>
              <a:rPr lang="en-US" altLang="zh-CN" dirty="0" smtClean="0">
                <a:latin typeface="思源黑体" panose="020B0500000000000000" pitchFamily="34" charset="-122"/>
                <a:ea typeface="思源黑体" panose="020B0500000000000000" pitchFamily="34" charset="-122"/>
                <a:cs typeface="Times New Roman" pitchFamily="18" charset="0"/>
              </a:rPr>
              <a:t>1990</a:t>
            </a:r>
            <a:r>
              <a:rPr lang="zh-CN" altLang="en-US" dirty="0" smtClean="0">
                <a:latin typeface="思源黑体" panose="020B0500000000000000" pitchFamily="34" charset="-122"/>
                <a:ea typeface="思源黑体" panose="020B0500000000000000" pitchFamily="34" charset="-122"/>
                <a:cs typeface="Times New Roman" pitchFamily="18" charset="0"/>
              </a:rPr>
              <a:t>年出版至今的电子图书 </a:t>
            </a:r>
            <a:r>
              <a:rPr lang="en-US" altLang="zh-CN" b="1" u="sng" dirty="0" smtClean="0">
                <a:latin typeface="思源黑体" panose="020B0500000000000000" pitchFamily="34" charset="-122"/>
                <a:ea typeface="思源黑体" panose="020B0500000000000000" pitchFamily="34" charset="-122"/>
                <a:cs typeface="Times New Roman" pitchFamily="18" charset="0"/>
              </a:rPr>
              <a:t>390</a:t>
            </a:r>
            <a:r>
              <a:rPr lang="zh-CN" altLang="en-US" b="1" u="sng" dirty="0" smtClean="0">
                <a:latin typeface="思源黑体" panose="020B0500000000000000" pitchFamily="34" charset="-122"/>
                <a:ea typeface="思源黑体" panose="020B0500000000000000" pitchFamily="34" charset="-122"/>
                <a:cs typeface="Times New Roman" pitchFamily="18" charset="0"/>
              </a:rPr>
              <a:t>多本</a:t>
            </a:r>
            <a:r>
              <a:rPr lang="zh-CN" altLang="en-US" dirty="0" smtClean="0">
                <a:latin typeface="思源黑体" panose="020B0500000000000000" pitchFamily="34" charset="-122"/>
                <a:ea typeface="思源黑体" panose="020B0500000000000000" pitchFamily="34" charset="-122"/>
                <a:cs typeface="Times New Roman" pitchFamily="18" charset="0"/>
              </a:rPr>
              <a:t>，每年</a:t>
            </a:r>
            <a:r>
              <a:rPr lang="zh-CN" altLang="en-US" dirty="0">
                <a:latin typeface="思源黑体" panose="020B0500000000000000" pitchFamily="34" charset="-122"/>
                <a:ea typeface="思源黑体" panose="020B0500000000000000" pitchFamily="34" charset="-122"/>
                <a:cs typeface="Times New Roman" pitchFamily="18" charset="0"/>
              </a:rPr>
              <a:t>新增</a:t>
            </a:r>
            <a:r>
              <a:rPr lang="en-US" altLang="zh-CN" dirty="0">
                <a:latin typeface="思源黑体" panose="020B0500000000000000" pitchFamily="34" charset="-122"/>
                <a:ea typeface="思源黑体" panose="020B0500000000000000" pitchFamily="34" charset="-122"/>
                <a:cs typeface="Times New Roman" pitchFamily="18" charset="0"/>
              </a:rPr>
              <a:t>10-15</a:t>
            </a:r>
            <a:r>
              <a:rPr lang="zh-CN" altLang="en-US" dirty="0">
                <a:latin typeface="思源黑体" panose="020B0500000000000000" pitchFamily="34" charset="-122"/>
                <a:ea typeface="思源黑体" panose="020B0500000000000000" pitchFamily="34" charset="-122"/>
                <a:cs typeface="Times New Roman" pitchFamily="18" charset="0"/>
              </a:rPr>
              <a:t>本</a:t>
            </a:r>
            <a:r>
              <a:rPr lang="zh-CN" altLang="en-US" dirty="0" smtClean="0">
                <a:latin typeface="思源黑体" panose="020B0500000000000000" pitchFamily="34" charset="-122"/>
                <a:ea typeface="思源黑体" panose="020B0500000000000000" pitchFamily="34" charset="-122"/>
                <a:cs typeface="Times New Roman" pitchFamily="18" charset="0"/>
              </a:rPr>
              <a:t>新书；</a:t>
            </a:r>
            <a:endParaRPr lang="en-US" altLang="zh-CN" dirty="0" smtClean="0">
              <a:latin typeface="思源黑体" panose="020B0500000000000000" pitchFamily="34" charset="-122"/>
              <a:ea typeface="思源黑体" panose="020B0500000000000000" pitchFamily="34" charset="-122"/>
              <a:cs typeface="Times New Roman" pitchFamily="18" charset="0"/>
            </a:endParaRPr>
          </a:p>
          <a:p>
            <a:pPr algn="just">
              <a:lnSpc>
                <a:spcPts val="2400"/>
              </a:lnSpc>
            </a:pPr>
            <a:endParaRPr lang="en-US" altLang="zh-CN" dirty="0">
              <a:latin typeface="思源黑体" panose="020B0500000000000000" pitchFamily="34" charset="-122"/>
              <a:ea typeface="思源黑体" panose="020B0500000000000000" pitchFamily="34" charset="-122"/>
              <a:cs typeface="Times New Roman" pitchFamily="18" charset="0"/>
            </a:endParaRPr>
          </a:p>
          <a:p>
            <a:pPr marL="285750" indent="-285750" algn="just">
              <a:lnSpc>
                <a:spcPts val="2400"/>
              </a:lnSpc>
              <a:buFont typeface="Wingdings" panose="05000000000000000000" pitchFamily="2" charset="2"/>
              <a:buChar char="n"/>
            </a:pPr>
            <a:r>
              <a:rPr lang="zh-CN" altLang="en-US" dirty="0">
                <a:latin typeface="思源黑体" panose="020B0500000000000000" pitchFamily="34" charset="-122"/>
                <a:ea typeface="思源黑体" panose="020B0500000000000000" pitchFamily="34" charset="-122"/>
                <a:cs typeface="Times New Roman" pitchFamily="18" charset="0"/>
              </a:rPr>
              <a:t>涉及主题：发动机测试、动力系统、车辆动力及底盘、刹车、基础原理、 安全、电子系统、混合动力和</a:t>
            </a:r>
            <a:r>
              <a:rPr lang="zh-CN" altLang="en-US" dirty="0" smtClean="0">
                <a:latin typeface="思源黑体" panose="020B0500000000000000" pitchFamily="34" charset="-122"/>
                <a:ea typeface="思源黑体" panose="020B0500000000000000" pitchFamily="34" charset="-122"/>
                <a:cs typeface="Times New Roman" pitchFamily="18" charset="0"/>
              </a:rPr>
              <a:t>电动汽车等；</a:t>
            </a:r>
            <a:endParaRPr lang="en-US" altLang="zh-CN" dirty="0" smtClean="0">
              <a:latin typeface="思源黑体" panose="020B0500000000000000" pitchFamily="34" charset="-122"/>
              <a:ea typeface="思源黑体" panose="020B0500000000000000" pitchFamily="34" charset="-122"/>
              <a:cs typeface="Times New Roman" pitchFamily="18" charset="0"/>
            </a:endParaRPr>
          </a:p>
          <a:p>
            <a:pPr algn="just">
              <a:lnSpc>
                <a:spcPts val="2400"/>
              </a:lnSpc>
            </a:pPr>
            <a:endParaRPr lang="en-US" altLang="zh-CN" dirty="0">
              <a:latin typeface="思源黑体" panose="020B0500000000000000" pitchFamily="34" charset="-122"/>
              <a:ea typeface="思源黑体" panose="020B0500000000000000" pitchFamily="34" charset="-122"/>
              <a:cs typeface="Times New Roman" pitchFamily="18" charset="0"/>
            </a:endParaRPr>
          </a:p>
          <a:p>
            <a:pPr marL="285750" indent="-285750" algn="just">
              <a:lnSpc>
                <a:spcPts val="2400"/>
              </a:lnSpc>
              <a:buFont typeface="Wingdings" panose="05000000000000000000" pitchFamily="2" charset="2"/>
              <a:buChar char="n"/>
            </a:pPr>
            <a:r>
              <a:rPr lang="zh-CN" altLang="en-US" dirty="0">
                <a:latin typeface="思源黑体" panose="020B0500000000000000" pitchFamily="34" charset="-122"/>
                <a:ea typeface="思源黑体" panose="020B0500000000000000" pitchFamily="34" charset="-122"/>
                <a:cs typeface="Times New Roman" pitchFamily="18" charset="0"/>
              </a:rPr>
              <a:t>合作出版的书籍包括：</a:t>
            </a:r>
            <a:r>
              <a:rPr lang="en-US" altLang="zh-CN" dirty="0">
                <a:latin typeface="思源黑体" panose="020B0500000000000000" pitchFamily="34" charset="-122"/>
                <a:ea typeface="思源黑体" panose="020B0500000000000000" pitchFamily="34" charset="-122"/>
                <a:cs typeface="Times New Roman" pitchFamily="18" charset="0"/>
              </a:rPr>
              <a:t>ASM</a:t>
            </a:r>
            <a:r>
              <a:rPr lang="zh-CN" altLang="en-US" dirty="0">
                <a:latin typeface="思源黑体" panose="020B0500000000000000" pitchFamily="34" charset="-122"/>
                <a:ea typeface="思源黑体" panose="020B0500000000000000" pitchFamily="34" charset="-122"/>
                <a:cs typeface="Times New Roman" pitchFamily="18" charset="0"/>
              </a:rPr>
              <a:t>钢材与超合金、</a:t>
            </a:r>
            <a:r>
              <a:rPr lang="en-US" altLang="zh-CN" dirty="0">
                <a:latin typeface="思源黑体" panose="020B0500000000000000" pitchFamily="34" charset="-122"/>
                <a:ea typeface="思源黑体" panose="020B0500000000000000" pitchFamily="34" charset="-122"/>
                <a:cs typeface="Times New Roman" pitchFamily="18" charset="0"/>
              </a:rPr>
              <a:t>ASM</a:t>
            </a:r>
            <a:r>
              <a:rPr lang="zh-CN" altLang="en-US" dirty="0">
                <a:latin typeface="思源黑体" panose="020B0500000000000000" pitchFamily="34" charset="-122"/>
                <a:ea typeface="思源黑体" panose="020B0500000000000000" pitchFamily="34" charset="-122"/>
                <a:cs typeface="Times New Roman" pitchFamily="18" charset="0"/>
              </a:rPr>
              <a:t>有色合金与复合材料、</a:t>
            </a:r>
            <a:r>
              <a:rPr lang="en-US" altLang="zh-CN" dirty="0">
                <a:latin typeface="思源黑体" panose="020B0500000000000000" pitchFamily="34" charset="-122"/>
                <a:ea typeface="思源黑体" panose="020B0500000000000000" pitchFamily="34" charset="-122"/>
                <a:cs typeface="Times New Roman" pitchFamily="18" charset="0"/>
              </a:rPr>
              <a:t>ASM</a:t>
            </a:r>
            <a:r>
              <a:rPr lang="zh-CN" altLang="en-US" dirty="0">
                <a:latin typeface="思源黑体" panose="020B0500000000000000" pitchFamily="34" charset="-122"/>
                <a:ea typeface="思源黑体" panose="020B0500000000000000" pitchFamily="34" charset="-122"/>
                <a:cs typeface="Times New Roman" pitchFamily="18" charset="0"/>
              </a:rPr>
              <a:t>金属材料基本原理、</a:t>
            </a:r>
            <a:r>
              <a:rPr lang="en-US" altLang="zh-CN" dirty="0">
                <a:latin typeface="思源黑体" panose="020B0500000000000000" pitchFamily="34" charset="-122"/>
                <a:ea typeface="思源黑体" panose="020B0500000000000000" pitchFamily="34" charset="-122"/>
                <a:cs typeface="Times New Roman" pitchFamily="18" charset="0"/>
              </a:rPr>
              <a:t>ASM</a:t>
            </a:r>
            <a:r>
              <a:rPr lang="zh-CN" altLang="en-US" dirty="0">
                <a:latin typeface="思源黑体" panose="020B0500000000000000" pitchFamily="34" charset="-122"/>
                <a:ea typeface="思源黑体" panose="020B0500000000000000" pitchFamily="34" charset="-122"/>
                <a:cs typeface="Times New Roman" pitchFamily="18" charset="0"/>
              </a:rPr>
              <a:t>制造和性能、</a:t>
            </a:r>
            <a:r>
              <a:rPr lang="en-US" altLang="zh-CN" dirty="0">
                <a:latin typeface="思源黑体" panose="020B0500000000000000" pitchFamily="34" charset="-122"/>
                <a:ea typeface="思源黑体" panose="020B0500000000000000" pitchFamily="34" charset="-122"/>
                <a:cs typeface="Times New Roman" pitchFamily="18" charset="0"/>
              </a:rPr>
              <a:t>Honda</a:t>
            </a:r>
            <a:r>
              <a:rPr lang="zh-CN" altLang="en-US" dirty="0">
                <a:latin typeface="思源黑体" panose="020B0500000000000000" pitchFamily="34" charset="-122"/>
                <a:ea typeface="思源黑体" panose="020B0500000000000000" pitchFamily="34" charset="-122"/>
                <a:cs typeface="Times New Roman" pitchFamily="18" charset="0"/>
              </a:rPr>
              <a:t>研究与开发技术评审等</a:t>
            </a:r>
            <a:r>
              <a:rPr lang="zh-CN" altLang="en-US" dirty="0" smtClean="0">
                <a:latin typeface="思源黑体" panose="020B0500000000000000" pitchFamily="34" charset="-122"/>
                <a:ea typeface="思源黑体" panose="020B0500000000000000" pitchFamily="34" charset="-122"/>
                <a:cs typeface="Times New Roman" pitchFamily="18" charset="0"/>
              </a:rPr>
              <a:t>。</a:t>
            </a:r>
            <a:endParaRPr lang="en-US" altLang="zh-CN" dirty="0" smtClean="0">
              <a:latin typeface="思源黑体" panose="020B0500000000000000" pitchFamily="34" charset="-122"/>
              <a:ea typeface="思源黑体" panose="020B0500000000000000" pitchFamily="34" charset="-122"/>
              <a:cs typeface="Times New Roman" pitchFamily="18" charset="0"/>
            </a:endParaRPr>
          </a:p>
          <a:p>
            <a:pPr algn="just">
              <a:lnSpc>
                <a:spcPts val="2400"/>
              </a:lnSpc>
            </a:pPr>
            <a:endParaRPr lang="en-US" altLang="zh-CN" dirty="0">
              <a:latin typeface="思源黑体" panose="020B0500000000000000" pitchFamily="34" charset="-122"/>
              <a:ea typeface="思源黑体" panose="020B0500000000000000" pitchFamily="34" charset="-122"/>
              <a:cs typeface="Times New Roman" pitchFamily="18" charset="0"/>
            </a:endParaRPr>
          </a:p>
          <a:p>
            <a:pPr marL="285750" indent="-285750" algn="just">
              <a:lnSpc>
                <a:spcPts val="2400"/>
              </a:lnSpc>
              <a:buFont typeface="Wingdings" panose="05000000000000000000" pitchFamily="2" charset="2"/>
              <a:buChar char="n"/>
            </a:pPr>
            <a:r>
              <a:rPr lang="zh-CN" altLang="en-US" dirty="0">
                <a:latin typeface="思源黑体" panose="020B0500000000000000" pitchFamily="34" charset="-122"/>
                <a:ea typeface="思源黑体" panose="020B0500000000000000" pitchFamily="34" charset="-122"/>
                <a:cs typeface="Times New Roman" pitchFamily="18" charset="0"/>
              </a:rPr>
              <a:t>新增</a:t>
            </a:r>
            <a:r>
              <a:rPr lang="en-US" altLang="zh-CN" dirty="0" smtClean="0">
                <a:latin typeface="思源黑体" panose="020B0500000000000000" pitchFamily="34" charset="-122"/>
                <a:ea typeface="思源黑体" panose="020B0500000000000000" pitchFamily="34" charset="-122"/>
                <a:cs typeface="Times New Roman" pitchFamily="18" charset="0"/>
              </a:rPr>
              <a:t>CMH-17</a:t>
            </a:r>
            <a:r>
              <a:rPr lang="zh-CN" altLang="en-US" dirty="0" smtClean="0">
                <a:latin typeface="思源黑体" panose="020B0500000000000000" pitchFamily="34" charset="-122"/>
                <a:ea typeface="思源黑体" panose="020B0500000000000000" pitchFamily="34" charset="-122"/>
                <a:cs typeface="Times New Roman" pitchFamily="18" charset="0"/>
              </a:rPr>
              <a:t>复合材料</a:t>
            </a:r>
            <a:r>
              <a:rPr lang="zh-CN" altLang="en-US" dirty="0">
                <a:latin typeface="思源黑体" panose="020B0500000000000000" pitchFamily="34" charset="-122"/>
                <a:ea typeface="思源黑体" panose="020B0500000000000000" pitchFamily="34" charset="-122"/>
                <a:cs typeface="Times New Roman" pitchFamily="18" charset="0"/>
              </a:rPr>
              <a:t>手册</a:t>
            </a:r>
            <a:r>
              <a:rPr lang="zh-CN" altLang="en-US" dirty="0" smtClean="0">
                <a:latin typeface="思源黑体" panose="020B0500000000000000" pitchFamily="34" charset="-122"/>
                <a:ea typeface="思源黑体" panose="020B0500000000000000" pitchFamily="34" charset="-122"/>
                <a:cs typeface="Times New Roman" pitchFamily="18" charset="0"/>
              </a:rPr>
              <a:t>：</a:t>
            </a:r>
            <a:r>
              <a:rPr lang="en-US" altLang="zh-CN" dirty="0">
                <a:latin typeface="思源黑体" panose="020B0500000000000000" pitchFamily="34" charset="-122"/>
                <a:ea typeface="思源黑体" panose="020B0500000000000000" pitchFamily="34" charset="-122"/>
                <a:cs typeface="Times New Roman" pitchFamily="18" charset="0"/>
              </a:rPr>
              <a:t>SAE</a:t>
            </a:r>
            <a:r>
              <a:rPr lang="zh-CN" altLang="en-US" dirty="0">
                <a:latin typeface="思源黑体" panose="020B0500000000000000" pitchFamily="34" charset="-122"/>
                <a:ea typeface="思源黑体" panose="020B0500000000000000" pitchFamily="34" charset="-122"/>
                <a:cs typeface="Times New Roman" pitchFamily="18" charset="0"/>
              </a:rPr>
              <a:t>与</a:t>
            </a:r>
            <a:r>
              <a:rPr lang="en-US" altLang="zh-CN" dirty="0" smtClean="0">
                <a:latin typeface="思源黑体" panose="020B0500000000000000" pitchFamily="34" charset="-122"/>
                <a:ea typeface="思源黑体" panose="020B0500000000000000" pitchFamily="34" charset="-122"/>
                <a:cs typeface="Times New Roman" pitchFamily="18" charset="0"/>
              </a:rPr>
              <a:t>CMH-17(《</a:t>
            </a:r>
            <a:r>
              <a:rPr lang="zh-CN" altLang="en-US" dirty="0" smtClean="0">
                <a:latin typeface="思源黑体" panose="020B0500000000000000" pitchFamily="34" charset="-122"/>
                <a:ea typeface="思源黑体" panose="020B0500000000000000" pitchFamily="34" charset="-122"/>
                <a:cs typeface="Times New Roman" pitchFamily="18" charset="0"/>
              </a:rPr>
              <a:t>美国</a:t>
            </a:r>
            <a:r>
              <a:rPr lang="zh-CN" altLang="en-US" dirty="0">
                <a:latin typeface="思源黑体" panose="020B0500000000000000" pitchFamily="34" charset="-122"/>
                <a:ea typeface="思源黑体" panose="020B0500000000000000" pitchFamily="34" charset="-122"/>
                <a:cs typeface="Times New Roman" pitchFamily="18" charset="0"/>
              </a:rPr>
              <a:t>军用手册</a:t>
            </a:r>
            <a:r>
              <a:rPr lang="en-US" altLang="zh-CN" dirty="0">
                <a:latin typeface="思源黑体" panose="020B0500000000000000" pitchFamily="34" charset="-122"/>
                <a:ea typeface="思源黑体" panose="020B0500000000000000" pitchFamily="34" charset="-122"/>
                <a:cs typeface="Times New Roman" pitchFamily="18" charset="0"/>
              </a:rPr>
              <a:t>》</a:t>
            </a:r>
            <a:r>
              <a:rPr lang="zh-CN" altLang="en-US" dirty="0">
                <a:latin typeface="思源黑体" panose="020B0500000000000000" pitchFamily="34" charset="-122"/>
                <a:ea typeface="思源黑体" panose="020B0500000000000000" pitchFamily="34" charset="-122"/>
                <a:cs typeface="Times New Roman" pitchFamily="18" charset="0"/>
              </a:rPr>
              <a:t>第</a:t>
            </a:r>
            <a:r>
              <a:rPr lang="en-US" altLang="zh-CN" dirty="0">
                <a:latin typeface="思源黑体" panose="020B0500000000000000" pitchFamily="34" charset="-122"/>
                <a:ea typeface="思源黑体" panose="020B0500000000000000" pitchFamily="34" charset="-122"/>
                <a:cs typeface="Times New Roman" pitchFamily="18" charset="0"/>
              </a:rPr>
              <a:t>17</a:t>
            </a:r>
            <a:r>
              <a:rPr lang="zh-CN" altLang="en-US" dirty="0">
                <a:latin typeface="思源黑体" panose="020B0500000000000000" pitchFamily="34" charset="-122"/>
                <a:ea typeface="思源黑体" panose="020B0500000000000000" pitchFamily="34" charset="-122"/>
                <a:cs typeface="Times New Roman" pitchFamily="18" charset="0"/>
              </a:rPr>
              <a:t>分册协调委员会）联合出版的复合材料手册，</a:t>
            </a:r>
            <a:r>
              <a:rPr lang="zh-CN" altLang="en-US" dirty="0" smtClean="0">
                <a:latin typeface="思源黑体" panose="020B0500000000000000" pitchFamily="34" charset="-122"/>
                <a:ea typeface="思源黑体" panose="020B0500000000000000" pitchFamily="34" charset="-122"/>
                <a:cs typeface="Times New Roman" pitchFamily="18" charset="0"/>
              </a:rPr>
              <a:t>收录</a:t>
            </a:r>
            <a:r>
              <a:rPr lang="en-US" altLang="zh-CN" dirty="0" smtClean="0">
                <a:latin typeface="思源黑体" panose="020B0500000000000000" pitchFamily="34" charset="-122"/>
                <a:ea typeface="思源黑体" panose="020B0500000000000000" pitchFamily="34" charset="-122"/>
                <a:cs typeface="Times New Roman" pitchFamily="18" charset="0"/>
              </a:rPr>
              <a:t>2012-2022</a:t>
            </a:r>
            <a:r>
              <a:rPr lang="zh-CN" altLang="en-US" dirty="0">
                <a:latin typeface="思源黑体" panose="020B0500000000000000" pitchFamily="34" charset="-122"/>
                <a:ea typeface="思源黑体" panose="020B0500000000000000" pitchFamily="34" charset="-122"/>
                <a:cs typeface="Times New Roman" pitchFamily="18" charset="0"/>
              </a:rPr>
              <a:t>年出版的内容</a:t>
            </a:r>
            <a:r>
              <a:rPr lang="zh-CN" altLang="en-US" dirty="0" smtClean="0">
                <a:latin typeface="思源黑体" panose="020B0500000000000000" pitchFamily="34" charset="-122"/>
                <a:ea typeface="思源黑体" panose="020B0500000000000000" pitchFamily="34" charset="-122"/>
                <a:cs typeface="Times New Roman" pitchFamily="18" charset="0"/>
              </a:rPr>
              <a:t>，全套</a:t>
            </a:r>
            <a:r>
              <a:rPr lang="zh-CN" altLang="en-US" dirty="0">
                <a:latin typeface="思源黑体" panose="020B0500000000000000" pitchFamily="34" charset="-122"/>
                <a:ea typeface="思源黑体" panose="020B0500000000000000" pitchFamily="34" charset="-122"/>
                <a:cs typeface="Times New Roman" pitchFamily="18" charset="0"/>
              </a:rPr>
              <a:t>共六卷超过</a:t>
            </a:r>
            <a:r>
              <a:rPr lang="en-US" altLang="zh-CN" dirty="0">
                <a:latin typeface="思源黑体" panose="020B0500000000000000" pitchFamily="34" charset="-122"/>
                <a:ea typeface="思源黑体" panose="020B0500000000000000" pitchFamily="34" charset="-122"/>
                <a:cs typeface="Times New Roman" pitchFamily="18" charset="0"/>
              </a:rPr>
              <a:t>6,000</a:t>
            </a:r>
            <a:r>
              <a:rPr lang="zh-CN" altLang="en-US" dirty="0">
                <a:latin typeface="思源黑体" panose="020B0500000000000000" pitchFamily="34" charset="-122"/>
                <a:ea typeface="思源黑体" panose="020B0500000000000000" pitchFamily="34" charset="-122"/>
                <a:cs typeface="Times New Roman" pitchFamily="18" charset="0"/>
              </a:rPr>
              <a:t>页</a:t>
            </a:r>
            <a:r>
              <a:rPr lang="zh-CN" altLang="en-US" dirty="0" smtClean="0">
                <a:latin typeface="思源黑体" panose="020B0500000000000000" pitchFamily="34" charset="-122"/>
                <a:ea typeface="思源黑体" panose="020B0500000000000000" pitchFamily="34" charset="-122"/>
                <a:cs typeface="Times New Roman" pitchFamily="18" charset="0"/>
              </a:rPr>
              <a:t>。</a:t>
            </a:r>
            <a:endParaRPr lang="zh-CN" altLang="en-US" dirty="0">
              <a:latin typeface="思源黑体" panose="020B0500000000000000" pitchFamily="34" charset="-122"/>
              <a:ea typeface="思源黑体" panose="020B0500000000000000" pitchFamily="34" charset="-122"/>
              <a:cs typeface="Times New Roman" pitchFamily="18" charset="0"/>
            </a:endParaRPr>
          </a:p>
        </p:txBody>
      </p:sp>
      <p:grpSp>
        <p:nvGrpSpPr>
          <p:cNvPr id="18" name="组合 17"/>
          <p:cNvGrpSpPr/>
          <p:nvPr/>
        </p:nvGrpSpPr>
        <p:grpSpPr>
          <a:xfrm>
            <a:off x="1623056" y="4966974"/>
            <a:ext cx="3918585" cy="1265400"/>
            <a:chOff x="609600" y="4724400"/>
            <a:chExt cx="3421200" cy="1265400"/>
          </a:xfrm>
        </p:grpSpPr>
        <p:pic>
          <p:nvPicPr>
            <p:cNvPr id="6" name="图片 5"/>
            <p:cNvPicPr/>
            <p:nvPr/>
          </p:nvPicPr>
          <p:blipFill>
            <a:blip r:embed="rId2" cstate="screen"/>
            <a:srcRect/>
            <a:stretch>
              <a:fillRect/>
            </a:stretch>
          </p:blipFill>
          <p:spPr bwMode="auto">
            <a:xfrm>
              <a:off x="1828800" y="4724400"/>
              <a:ext cx="980440" cy="1249045"/>
            </a:xfrm>
            <a:prstGeom prst="rect">
              <a:avLst/>
            </a:prstGeom>
            <a:ln>
              <a:noFill/>
            </a:ln>
            <a:effectLst>
              <a:outerShdw blurRad="292100" dist="139700" dir="2700000" algn="tl" rotWithShape="0">
                <a:srgbClr val="333333">
                  <a:alpha val="65000"/>
                </a:srgbClr>
              </a:outerShdw>
            </a:effectLst>
          </p:spPr>
        </p:pic>
        <p:pic>
          <p:nvPicPr>
            <p:cNvPr id="8" name="图片 7" descr="http://www.sae.org/images/bookstore/b-els-064/b-els-064_171.jpg"/>
            <p:cNvPicPr/>
            <p:nvPr/>
          </p:nvPicPr>
          <p:blipFill>
            <a:blip r:embed="rId3" cstate="screen"/>
            <a:srcRect/>
            <a:stretch>
              <a:fillRect/>
            </a:stretch>
          </p:blipFill>
          <p:spPr bwMode="auto">
            <a:xfrm>
              <a:off x="609600" y="4740755"/>
              <a:ext cx="981075" cy="1249045"/>
            </a:xfrm>
            <a:prstGeom prst="rect">
              <a:avLst/>
            </a:prstGeom>
            <a:ln>
              <a:noFill/>
            </a:ln>
            <a:effectLst>
              <a:outerShdw blurRad="292100" dist="139700" dir="2700000" algn="tl" rotWithShape="0">
                <a:srgbClr val="333333">
                  <a:alpha val="65000"/>
                </a:srgbClr>
              </a:outerShdw>
            </a:effectLst>
          </p:spPr>
        </p:pic>
        <p:pic>
          <p:nvPicPr>
            <p:cNvPr id="16" name="图片 15" descr="http://www.sae.org/images/bookstore/r-410/r-410_171.jpg"/>
            <p:cNvPicPr/>
            <p:nvPr/>
          </p:nvPicPr>
          <p:blipFill>
            <a:blip r:embed="rId4" cstate="screen"/>
            <a:srcRect/>
            <a:stretch>
              <a:fillRect/>
            </a:stretch>
          </p:blipFill>
          <p:spPr bwMode="auto">
            <a:xfrm>
              <a:off x="3048000" y="4740600"/>
              <a:ext cx="982800" cy="1249200"/>
            </a:xfrm>
            <a:prstGeom prst="rect">
              <a:avLst/>
            </a:prstGeom>
            <a:ln>
              <a:noFill/>
            </a:ln>
            <a:effectLst>
              <a:outerShdw blurRad="292100" dist="139700" dir="2700000" algn="tl" rotWithShape="0">
                <a:srgbClr val="333333">
                  <a:alpha val="65000"/>
                </a:srgbClr>
              </a:outerShdw>
            </a:effectLst>
          </p:spPr>
        </p:pic>
      </p:gr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4911" y="4778868"/>
            <a:ext cx="3860019" cy="1801342"/>
          </a:xfrm>
          <a:prstGeom prst="rect">
            <a:avLst/>
          </a:prstGeom>
        </p:spPr>
      </p:pic>
      <p:pic>
        <p:nvPicPr>
          <p:cNvPr id="1026" name="Picture 2"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0001" y="5094608"/>
            <a:ext cx="1606550" cy="9937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0" name="矩形 9"/>
          <p:cNvSpPr/>
          <p:nvPr/>
        </p:nvSpPr>
        <p:spPr>
          <a:xfrm>
            <a:off x="839416" y="101725"/>
            <a:ext cx="1467068"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出版物介绍</a:t>
            </a:r>
          </a:p>
        </p:txBody>
      </p:sp>
    </p:spTree>
    <p:extLst>
      <p:ext uri="{BB962C8B-B14F-4D97-AF65-F5344CB8AC3E}">
        <p14:creationId xmlns:p14="http://schemas.microsoft.com/office/powerpoint/2010/main" val="24634634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3472" y="980728"/>
            <a:ext cx="9873178" cy="3170099"/>
          </a:xfrm>
          <a:prstGeom prst="rect">
            <a:avLst/>
          </a:prstGeom>
          <a:noFill/>
        </p:spPr>
        <p:txBody>
          <a:bodyPr wrap="square" rtlCol="0">
            <a:spAutoFit/>
          </a:bodyPr>
          <a:lstStyle/>
          <a:p>
            <a:pPr>
              <a:lnSpc>
                <a:spcPts val="2400"/>
              </a:lnSpc>
            </a:pPr>
            <a:r>
              <a:rPr lang="en-US" altLang="en-US" sz="2000" b="1" dirty="0">
                <a:latin typeface="思源黑体" panose="020B0500000000000000" pitchFamily="34" charset="-122"/>
                <a:cs typeface="Times New Roman" pitchFamily="18" charset="0"/>
              </a:rPr>
              <a:t>SAE </a:t>
            </a:r>
            <a:r>
              <a:rPr lang="zh-CN" altLang="en-US" sz="2000" b="1" dirty="0">
                <a:latin typeface="思源黑体" panose="020B0500000000000000" pitchFamily="34" charset="-122"/>
                <a:ea typeface="思源黑体" panose="020B0500000000000000" pitchFamily="34" charset="-122"/>
                <a:cs typeface="Times New Roman" pitchFamily="18" charset="0"/>
              </a:rPr>
              <a:t>杂志（</a:t>
            </a:r>
            <a:r>
              <a:rPr lang="en-US" altLang="zh-CN" sz="2000" b="1" dirty="0">
                <a:latin typeface="思源黑体" panose="020B0500000000000000" pitchFamily="34" charset="-122"/>
                <a:ea typeface="思源黑体" panose="020B0500000000000000" pitchFamily="34" charset="-122"/>
                <a:cs typeface="Times New Roman" pitchFamily="18" charset="0"/>
              </a:rPr>
              <a:t>Magazines</a:t>
            </a:r>
            <a:r>
              <a:rPr lang="zh-CN" altLang="en-US" sz="2000" b="1" dirty="0" smtClean="0">
                <a:latin typeface="思源黑体" panose="020B0500000000000000" pitchFamily="34" charset="-122"/>
                <a:ea typeface="思源黑体" panose="020B0500000000000000" pitchFamily="34" charset="-122"/>
                <a:cs typeface="Times New Roman" pitchFamily="18" charset="0"/>
              </a:rPr>
              <a:t>）</a:t>
            </a:r>
            <a:endParaRPr lang="en-US" altLang="zh-CN" sz="2000" b="1" dirty="0" smtClean="0">
              <a:latin typeface="思源黑体" panose="020B0500000000000000" pitchFamily="34" charset="-122"/>
              <a:ea typeface="思源黑体" panose="020B0500000000000000" pitchFamily="34" charset="-122"/>
              <a:cs typeface="Times New Roman" pitchFamily="18" charset="0"/>
            </a:endParaRPr>
          </a:p>
          <a:p>
            <a:pPr>
              <a:lnSpc>
                <a:spcPts val="2400"/>
              </a:lnSpc>
            </a:pPr>
            <a:endParaRPr lang="en-US" altLang="zh-CN" sz="2000" dirty="0">
              <a:latin typeface="思源黑体" panose="020B0500000000000000" pitchFamily="34" charset="-122"/>
              <a:ea typeface="思源黑体" panose="020B0500000000000000" pitchFamily="34" charset="-122"/>
            </a:endParaRPr>
          </a:p>
          <a:p>
            <a:pPr marL="285750" indent="-285750" algn="just">
              <a:lnSpc>
                <a:spcPts val="2400"/>
              </a:lnSpc>
              <a:buFont typeface="Wingdings" panose="05000000000000000000" pitchFamily="2" charset="2"/>
              <a:buChar char="n"/>
            </a:pPr>
            <a:r>
              <a:rPr lang="zh-CN" altLang="en-US" dirty="0">
                <a:latin typeface="思源黑体" panose="020B0500000000000000" pitchFamily="34" charset="-122"/>
                <a:ea typeface="思源黑体" panose="020B0500000000000000" pitchFamily="34" charset="-122"/>
              </a:rPr>
              <a:t>通过</a:t>
            </a:r>
            <a:r>
              <a:rPr lang="en-US" dirty="0">
                <a:latin typeface="思源黑体" panose="020B0500000000000000" pitchFamily="34" charset="-122"/>
              </a:rPr>
              <a:t>SAE</a:t>
            </a:r>
            <a:r>
              <a:rPr lang="zh-CN" altLang="en-US" dirty="0">
                <a:latin typeface="思源黑体" panose="020B0500000000000000" pitchFamily="34" charset="-122"/>
                <a:ea typeface="思源黑体" panose="020B0500000000000000" pitchFamily="34" charset="-122"/>
              </a:rPr>
              <a:t>杂志，全球的研究者和业界人员能随时了解本领域内的最新发展情况</a:t>
            </a:r>
            <a:r>
              <a:rPr lang="zh-CN" altLang="en-US" dirty="0" smtClean="0">
                <a:latin typeface="思源黑体" panose="020B0500000000000000" pitchFamily="34" charset="-122"/>
                <a:ea typeface="思源黑体" panose="020B0500000000000000" pitchFamily="34" charset="-122"/>
              </a:rPr>
              <a:t>；</a:t>
            </a:r>
            <a:endParaRPr lang="en-US" altLang="zh-CN" dirty="0" smtClean="0">
              <a:latin typeface="思源黑体" panose="020B0500000000000000" pitchFamily="34" charset="-122"/>
              <a:ea typeface="思源黑体" panose="020B0500000000000000" pitchFamily="34" charset="-122"/>
            </a:endParaRPr>
          </a:p>
          <a:p>
            <a:pPr marL="285750" indent="-285750" algn="just">
              <a:lnSpc>
                <a:spcPts val="2400"/>
              </a:lnSpc>
              <a:buFont typeface="Wingdings" panose="05000000000000000000" pitchFamily="2" charset="2"/>
              <a:buChar char="n"/>
            </a:pPr>
            <a:endParaRPr lang="en-US" altLang="zh-CN" dirty="0">
              <a:latin typeface="思源黑体" panose="020B0500000000000000" pitchFamily="34" charset="-122"/>
              <a:ea typeface="思源黑体" panose="020B0500000000000000" pitchFamily="34" charset="-122"/>
            </a:endParaRPr>
          </a:p>
          <a:p>
            <a:pPr marL="285750" indent="-285750" algn="just">
              <a:lnSpc>
                <a:spcPts val="2400"/>
              </a:lnSpc>
              <a:buFont typeface="Wingdings" panose="05000000000000000000" pitchFamily="2" charset="2"/>
              <a:buChar char="n"/>
            </a:pPr>
            <a:r>
              <a:rPr lang="en-US" altLang="zh-CN" dirty="0">
                <a:latin typeface="思源黑体" panose="020B0500000000000000" pitchFamily="34" charset="-122"/>
                <a:ea typeface="思源黑体" panose="020B0500000000000000" pitchFamily="34" charset="-122"/>
              </a:rPr>
              <a:t>6</a:t>
            </a:r>
            <a:r>
              <a:rPr lang="zh-CN" altLang="en-US" dirty="0">
                <a:latin typeface="思源黑体" panose="020B0500000000000000" pitchFamily="34" charset="-122"/>
                <a:ea typeface="思源黑体" panose="020B0500000000000000" pitchFamily="34" charset="-122"/>
              </a:rPr>
              <a:t>种</a:t>
            </a:r>
            <a:r>
              <a:rPr lang="en-US" altLang="zh-CN" dirty="0">
                <a:latin typeface="思源黑体" panose="020B0500000000000000" pitchFamily="34" charset="-122"/>
                <a:ea typeface="思源黑体" panose="020B0500000000000000" pitchFamily="34" charset="-122"/>
              </a:rPr>
              <a:t>SAE</a:t>
            </a:r>
            <a:r>
              <a:rPr lang="zh-CN" altLang="en-US" dirty="0">
                <a:latin typeface="思源黑体" panose="020B0500000000000000" pitchFamily="34" charset="-122"/>
                <a:ea typeface="思源黑体" panose="020B0500000000000000" pitchFamily="34" charset="-122"/>
              </a:rPr>
              <a:t>出版的行业权威杂志，收录 </a:t>
            </a:r>
            <a:r>
              <a:rPr lang="en-US" altLang="zh-CN" dirty="0">
                <a:latin typeface="思源黑体" panose="020B0500000000000000" pitchFamily="34" charset="-122"/>
                <a:ea typeface="思源黑体" panose="020B0500000000000000" pitchFamily="34" charset="-122"/>
              </a:rPr>
              <a:t>1911</a:t>
            </a:r>
            <a:r>
              <a:rPr lang="zh-CN" altLang="en-US" dirty="0">
                <a:latin typeface="思源黑体" panose="020B0500000000000000" pitchFamily="34" charset="-122"/>
                <a:ea typeface="思源黑体" panose="020B0500000000000000" pitchFamily="34" charset="-122"/>
              </a:rPr>
              <a:t>年至今出版的内容， 包括</a:t>
            </a:r>
            <a:r>
              <a:rPr lang="en-US" altLang="zh-CN" dirty="0">
                <a:latin typeface="思源黑体" panose="020B0500000000000000" pitchFamily="34" charset="-122"/>
                <a:ea typeface="思源黑体" panose="020B0500000000000000" pitchFamily="34" charset="-122"/>
              </a:rPr>
              <a:t>4</a:t>
            </a:r>
            <a:r>
              <a:rPr lang="zh-CN" altLang="en-US" dirty="0">
                <a:latin typeface="思源黑体" panose="020B0500000000000000" pitchFamily="34" charset="-122"/>
                <a:ea typeface="思源黑体" panose="020B0500000000000000" pitchFamily="34" charset="-122"/>
              </a:rPr>
              <a:t>种现刊杂志和</a:t>
            </a:r>
            <a:r>
              <a:rPr lang="en-US" altLang="zh-CN" dirty="0">
                <a:latin typeface="思源黑体" panose="020B0500000000000000" pitchFamily="34" charset="-122"/>
                <a:ea typeface="思源黑体" panose="020B0500000000000000" pitchFamily="34" charset="-122"/>
              </a:rPr>
              <a:t>2</a:t>
            </a:r>
            <a:r>
              <a:rPr lang="zh-CN" altLang="en-US" dirty="0">
                <a:latin typeface="思源黑体" panose="020B0500000000000000" pitchFamily="34" charset="-122"/>
                <a:ea typeface="思源黑体" panose="020B0500000000000000" pitchFamily="34" charset="-122"/>
              </a:rPr>
              <a:t>种过刊杂志</a:t>
            </a:r>
            <a:r>
              <a:rPr lang="zh-CN" altLang="en-US" dirty="0" smtClean="0">
                <a:latin typeface="思源黑体" panose="020B0500000000000000" pitchFamily="34" charset="-122"/>
                <a:ea typeface="思源黑体" panose="020B0500000000000000" pitchFamily="34" charset="-122"/>
              </a:rPr>
              <a:t>；</a:t>
            </a:r>
            <a:endParaRPr lang="en-US" altLang="zh-CN" dirty="0" smtClean="0">
              <a:latin typeface="思源黑体" panose="020B0500000000000000" pitchFamily="34" charset="-122"/>
              <a:ea typeface="思源黑体" panose="020B0500000000000000" pitchFamily="34" charset="-122"/>
            </a:endParaRPr>
          </a:p>
          <a:p>
            <a:pPr marL="285750" indent="-285750" algn="just">
              <a:lnSpc>
                <a:spcPts val="2400"/>
              </a:lnSpc>
              <a:buFont typeface="Wingdings" panose="05000000000000000000" pitchFamily="2" charset="2"/>
              <a:buChar char="n"/>
            </a:pPr>
            <a:endParaRPr lang="en-US" altLang="zh-CN" dirty="0">
              <a:latin typeface="思源黑体" panose="020B0500000000000000" pitchFamily="34" charset="-122"/>
              <a:ea typeface="思源黑体" panose="020B0500000000000000" pitchFamily="34" charset="-122"/>
            </a:endParaRPr>
          </a:p>
          <a:p>
            <a:pPr marL="285750" indent="-285750" algn="just">
              <a:lnSpc>
                <a:spcPts val="2400"/>
              </a:lnSpc>
              <a:buFont typeface="Wingdings" panose="05000000000000000000" pitchFamily="2" charset="2"/>
              <a:buChar char="n"/>
            </a:pPr>
            <a:r>
              <a:rPr lang="zh-CN" altLang="en-US" dirty="0" smtClean="0">
                <a:latin typeface="思源黑体" panose="020B0500000000000000" pitchFamily="34" charset="-122"/>
                <a:ea typeface="思源黑体" panose="020B0500000000000000" pitchFamily="34" charset="-122"/>
              </a:rPr>
              <a:t>包括：</a:t>
            </a:r>
            <a:r>
              <a:rPr lang="en-US" dirty="0" smtClean="0">
                <a:latin typeface="思源黑体" panose="020B0500000000000000" pitchFamily="34" charset="-122"/>
              </a:rPr>
              <a:t>Automotive </a:t>
            </a:r>
            <a:r>
              <a:rPr lang="en-US" dirty="0">
                <a:latin typeface="思源黑体" panose="020B0500000000000000" pitchFamily="34" charset="-122"/>
              </a:rPr>
              <a:t>Engineering</a:t>
            </a:r>
            <a:r>
              <a:rPr lang="en-US" altLang="zh-CN" dirty="0">
                <a:latin typeface="思源黑体" panose="020B0500000000000000" pitchFamily="34" charset="-122"/>
                <a:ea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rPr>
              <a:t>汽车工程</a:t>
            </a:r>
            <a:r>
              <a:rPr lang="en-US" altLang="zh-CN" dirty="0">
                <a:latin typeface="思源黑体" panose="020B0500000000000000" pitchFamily="34" charset="-122"/>
                <a:ea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rPr>
              <a:t>、</a:t>
            </a:r>
            <a:r>
              <a:rPr lang="en-US" altLang="zh-CN" dirty="0">
                <a:latin typeface="思源黑体" panose="020B0500000000000000" pitchFamily="34" charset="-122"/>
                <a:ea typeface="思源黑体" panose="020B0500000000000000" pitchFamily="34" charset="-122"/>
              </a:rPr>
              <a:t>Aerospace &amp; Defense Technology《</a:t>
            </a:r>
            <a:r>
              <a:rPr lang="zh-CN" altLang="en-US" dirty="0">
                <a:latin typeface="思源黑体" panose="020B0500000000000000" pitchFamily="34" charset="-122"/>
                <a:ea typeface="思源黑体" panose="020B0500000000000000" pitchFamily="34" charset="-122"/>
              </a:rPr>
              <a:t>航空航天与国防技术</a:t>
            </a:r>
            <a:r>
              <a:rPr lang="en-US" altLang="zh-CN" dirty="0">
                <a:latin typeface="思源黑体" panose="020B0500000000000000" pitchFamily="34" charset="-122"/>
                <a:ea typeface="思源黑体" panose="020B0500000000000000" pitchFamily="34" charset="-122"/>
              </a:rPr>
              <a:t>》</a:t>
            </a:r>
            <a:r>
              <a:rPr lang="zh-CN" altLang="en-US" dirty="0" smtClean="0">
                <a:latin typeface="思源黑体" panose="020B0500000000000000" pitchFamily="34" charset="-122"/>
                <a:ea typeface="思源黑体" panose="020B0500000000000000" pitchFamily="34" charset="-122"/>
              </a:rPr>
              <a:t>、</a:t>
            </a:r>
            <a:r>
              <a:rPr lang="en-US" altLang="zh-CN" dirty="0" smtClean="0">
                <a:latin typeface="思源黑体" panose="020B0500000000000000" pitchFamily="34" charset="-122"/>
                <a:ea typeface="思源黑体" panose="020B0500000000000000" pitchFamily="34" charset="-122"/>
              </a:rPr>
              <a:t>SAE </a:t>
            </a:r>
            <a:r>
              <a:rPr lang="en-US" dirty="0" smtClean="0">
                <a:latin typeface="思源黑体" panose="020B0500000000000000" pitchFamily="34" charset="-122"/>
              </a:rPr>
              <a:t>Truck &amp; Off-Highway </a:t>
            </a:r>
            <a:r>
              <a:rPr lang="en-US" dirty="0">
                <a:latin typeface="思源黑体" panose="020B0500000000000000" pitchFamily="34" charset="-122"/>
              </a:rPr>
              <a:t>Engineering</a:t>
            </a:r>
            <a:r>
              <a:rPr lang="en-US" altLang="zh-CN" dirty="0" smtClean="0">
                <a:latin typeface="思源黑体" panose="020B0500000000000000" pitchFamily="34" charset="-122"/>
                <a:ea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rPr>
              <a:t>非公路工程</a:t>
            </a:r>
            <a:r>
              <a:rPr lang="en-US" altLang="zh-CN" dirty="0" smtClean="0">
                <a:latin typeface="思源黑体" panose="020B0500000000000000" pitchFamily="34" charset="-122"/>
                <a:ea typeface="思源黑体" panose="020B0500000000000000" pitchFamily="34" charset="-122"/>
              </a:rPr>
              <a:t>》</a:t>
            </a:r>
            <a:r>
              <a:rPr lang="zh-CN" altLang="en-US" dirty="0" smtClean="0">
                <a:latin typeface="思源黑体" panose="020B0500000000000000" pitchFamily="34" charset="-122"/>
                <a:ea typeface="思源黑体" panose="020B0500000000000000" pitchFamily="34" charset="-122"/>
              </a:rPr>
              <a:t>、 </a:t>
            </a:r>
            <a:r>
              <a:rPr lang="en-US" altLang="zh-CN" dirty="0">
                <a:latin typeface="思源黑体" panose="020B0500000000000000" pitchFamily="34" charset="-122"/>
                <a:ea typeface="思源黑体" panose="020B0500000000000000" pitchFamily="34" charset="-122"/>
              </a:rPr>
              <a:t>Autonomous Vehicle Engineering 《</a:t>
            </a:r>
            <a:r>
              <a:rPr lang="zh-CN" altLang="en-US" dirty="0">
                <a:latin typeface="思源黑体" panose="020B0500000000000000" pitchFamily="34" charset="-122"/>
                <a:ea typeface="思源黑体" panose="020B0500000000000000" pitchFamily="34" charset="-122"/>
              </a:rPr>
              <a:t>自动驾驶汽车工程</a:t>
            </a:r>
            <a:r>
              <a:rPr lang="en-US" altLang="zh-CN" dirty="0" smtClean="0">
                <a:latin typeface="思源黑体" panose="020B0500000000000000" pitchFamily="34" charset="-122"/>
                <a:ea typeface="思源黑体" panose="020B0500000000000000" pitchFamily="34" charset="-122"/>
              </a:rPr>
              <a:t>》</a:t>
            </a:r>
            <a:r>
              <a:rPr lang="zh-CN" altLang="en-US" dirty="0" smtClean="0">
                <a:latin typeface="思源黑体" panose="020B0500000000000000" pitchFamily="34" charset="-122"/>
                <a:ea typeface="思源黑体" panose="020B0500000000000000" pitchFamily="34" charset="-122"/>
              </a:rPr>
              <a:t>、</a:t>
            </a:r>
            <a:r>
              <a:rPr lang="en-US" altLang="zh-CN" dirty="0">
                <a:latin typeface="思源黑体" panose="020B0500000000000000" pitchFamily="34" charset="-122"/>
                <a:ea typeface="思源黑体" panose="020B0500000000000000" pitchFamily="34" charset="-122"/>
              </a:rPr>
              <a:t>Vehicle Electrification Back Files 《</a:t>
            </a:r>
            <a:r>
              <a:rPr lang="zh-CN" altLang="en-US" dirty="0">
                <a:latin typeface="思源黑体" panose="020B0500000000000000" pitchFamily="34" charset="-122"/>
                <a:ea typeface="思源黑体" panose="020B0500000000000000" pitchFamily="34" charset="-122"/>
              </a:rPr>
              <a:t>车辆电气化</a:t>
            </a:r>
            <a:r>
              <a:rPr lang="en-US" altLang="zh-CN" dirty="0">
                <a:latin typeface="思源黑体" panose="020B0500000000000000" pitchFamily="34" charset="-122"/>
                <a:ea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rPr>
              <a:t>、</a:t>
            </a:r>
            <a:r>
              <a:rPr lang="en-US" altLang="zh-CN" dirty="0">
                <a:latin typeface="思源黑体" panose="020B0500000000000000" pitchFamily="34" charset="-122"/>
                <a:ea typeface="思源黑体" panose="020B0500000000000000" pitchFamily="34" charset="-122"/>
              </a:rPr>
              <a:t>Automotive </a:t>
            </a:r>
            <a:r>
              <a:rPr lang="en-US" altLang="zh-CN" dirty="0" smtClean="0">
                <a:latin typeface="思源黑体" panose="020B0500000000000000" pitchFamily="34" charset="-122"/>
                <a:ea typeface="思源黑体" panose="020B0500000000000000" pitchFamily="34" charset="-122"/>
              </a:rPr>
              <a:t>Design </a:t>
            </a:r>
            <a:r>
              <a:rPr lang="en-US" altLang="zh-CN" dirty="0">
                <a:latin typeface="思源黑体" panose="020B0500000000000000" pitchFamily="34" charset="-122"/>
                <a:ea typeface="思源黑体" panose="020B0500000000000000" pitchFamily="34" charset="-122"/>
              </a:rPr>
              <a:t>Back Files《</a:t>
            </a:r>
            <a:r>
              <a:rPr lang="zh-CN" altLang="en-US" dirty="0">
                <a:latin typeface="思源黑体" panose="020B0500000000000000" pitchFamily="34" charset="-122"/>
                <a:ea typeface="思源黑体" panose="020B0500000000000000" pitchFamily="34" charset="-122"/>
              </a:rPr>
              <a:t>汽车设计</a:t>
            </a:r>
            <a:r>
              <a:rPr lang="en-US" altLang="zh-CN" dirty="0">
                <a:latin typeface="思源黑体" panose="020B0500000000000000" pitchFamily="34" charset="-122"/>
                <a:ea typeface="思源黑体" panose="020B0500000000000000" pitchFamily="34" charset="-122"/>
              </a:rPr>
              <a:t>》 </a:t>
            </a:r>
            <a:r>
              <a:rPr lang="zh-CN" altLang="en-US" dirty="0" smtClean="0">
                <a:latin typeface="思源黑体" panose="020B0500000000000000" pitchFamily="34" charset="-122"/>
                <a:ea typeface="思源黑体" panose="020B0500000000000000" pitchFamily="34" charset="-122"/>
              </a:rPr>
              <a:t>。</a:t>
            </a:r>
            <a:endParaRPr lang="zh-CN" altLang="en-US" dirty="0">
              <a:latin typeface="思源黑体" panose="020B0500000000000000" pitchFamily="34" charset="-122"/>
              <a:ea typeface="思源黑体" panose="020B0500000000000000" pitchFamily="34"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4293096"/>
            <a:ext cx="1564864" cy="2086485"/>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448" y="4291535"/>
            <a:ext cx="1564864" cy="208648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7619" y="4291535"/>
            <a:ext cx="1558031" cy="2086485"/>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1117" y="4291535"/>
            <a:ext cx="1564864" cy="2086485"/>
          </a:xfrm>
          <a:prstGeom prst="rect">
            <a:avLst/>
          </a:prstGeom>
        </p:spPr>
      </p:pic>
      <p:pic>
        <p:nvPicPr>
          <p:cNvPr id="10" name="图片 9"/>
          <p:cNvPicPr/>
          <p:nvPr/>
        </p:nvPicPr>
        <p:blipFill>
          <a:blip r:embed="rId6" cstate="print"/>
          <a:srcRect/>
          <a:stretch>
            <a:fillRect/>
          </a:stretch>
        </p:blipFill>
        <p:spPr bwMode="auto">
          <a:xfrm>
            <a:off x="10199662" y="4290020"/>
            <a:ext cx="1566000" cy="2088000"/>
          </a:xfrm>
          <a:prstGeom prst="rect">
            <a:avLst/>
          </a:prstGeom>
          <a:noFill/>
          <a:ln w="9525">
            <a:noFill/>
            <a:miter lim="800000"/>
            <a:headEnd/>
            <a:tailEnd/>
          </a:ln>
        </p:spPr>
      </p:pic>
      <p:pic>
        <p:nvPicPr>
          <p:cNvPr id="11" name="图片 10"/>
          <p:cNvPicPr/>
          <p:nvPr/>
        </p:nvPicPr>
        <p:blipFill>
          <a:blip r:embed="rId7" cstate="print"/>
          <a:srcRect/>
          <a:stretch>
            <a:fillRect/>
          </a:stretch>
        </p:blipFill>
        <p:spPr bwMode="auto">
          <a:xfrm>
            <a:off x="8399987" y="4290020"/>
            <a:ext cx="1566000" cy="2088000"/>
          </a:xfrm>
          <a:prstGeom prst="rect">
            <a:avLst/>
          </a:prstGeom>
          <a:noFill/>
          <a:ln w="9525">
            <a:noFill/>
            <a:miter lim="800000"/>
            <a:headEnd/>
            <a:tailEnd/>
          </a:ln>
        </p:spPr>
      </p:pic>
      <p:sp>
        <p:nvSpPr>
          <p:cNvPr id="12" name="矩形 11"/>
          <p:cNvSpPr/>
          <p:nvPr/>
        </p:nvSpPr>
        <p:spPr>
          <a:xfrm>
            <a:off x="839416" y="101725"/>
            <a:ext cx="1467068"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出版物介绍</a:t>
            </a:r>
          </a:p>
        </p:txBody>
      </p:sp>
    </p:spTree>
    <p:extLst>
      <p:ext uri="{BB962C8B-B14F-4D97-AF65-F5344CB8AC3E}">
        <p14:creationId xmlns:p14="http://schemas.microsoft.com/office/powerpoint/2010/main" val="35909722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69526" y="5045212"/>
            <a:ext cx="4526304" cy="461665"/>
          </a:xfrm>
          <a:prstGeom prst="rect">
            <a:avLst/>
          </a:prstGeom>
        </p:spPr>
        <p:txBody>
          <a:bodyPr wrap="none">
            <a:spAutoFit/>
          </a:bodyPr>
          <a:lstStyle/>
          <a:p>
            <a:r>
              <a:rPr lang="en-US" altLang="zh-CN" sz="2400" b="1" u="sng" dirty="0">
                <a:solidFill>
                  <a:schemeClr val="accent2">
                    <a:lumMod val="75000"/>
                  </a:schemeClr>
                </a:solidFill>
                <a:latin typeface="思源黑体" panose="020B0500000000000000" pitchFamily="34" charset="-122"/>
                <a:ea typeface="思源黑体" panose="020B0500000000000000" pitchFamily="34" charset="-122"/>
              </a:rPr>
              <a:t>https://</a:t>
            </a:r>
            <a:r>
              <a:rPr lang="en-US" altLang="zh-CN" sz="2400" b="1" u="sng" dirty="0" smtClean="0">
                <a:solidFill>
                  <a:schemeClr val="accent2">
                    <a:lumMod val="75000"/>
                  </a:schemeClr>
                </a:solidFill>
                <a:latin typeface="思源黑体" panose="020B0500000000000000" pitchFamily="34" charset="-122"/>
                <a:ea typeface="思源黑体" panose="020B0500000000000000" pitchFamily="34" charset="-122"/>
              </a:rPr>
              <a:t>saemobilus.sae.org</a:t>
            </a:r>
            <a:r>
              <a:rPr lang="en-US" altLang="zh-CN" sz="2400" b="1" u="sng" dirty="0">
                <a:solidFill>
                  <a:schemeClr val="accent2">
                    <a:lumMod val="75000"/>
                  </a:schemeClr>
                </a:solidFill>
                <a:latin typeface="思源黑体" panose="020B0500000000000000" pitchFamily="34" charset="-122"/>
                <a:ea typeface="思源黑体" panose="020B0500000000000000" pitchFamily="34" charset="-122"/>
              </a:rPr>
              <a:t>/</a:t>
            </a:r>
            <a:endParaRPr lang="zh-CN" altLang="en-US" sz="2400" b="1" u="sng" dirty="0">
              <a:solidFill>
                <a:schemeClr val="accent2">
                  <a:lumMod val="75000"/>
                </a:schemeClr>
              </a:solidFill>
              <a:latin typeface="思源黑体" panose="020B0500000000000000" pitchFamily="34" charset="-122"/>
              <a:ea typeface="思源黑体" panose="020B0500000000000000" pitchFamily="34"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1824" y="1556792"/>
            <a:ext cx="6849599" cy="3240360"/>
          </a:xfrm>
          <a:prstGeom prst="rect">
            <a:avLst/>
          </a:prstGeom>
        </p:spPr>
      </p:pic>
      <p:sp>
        <p:nvSpPr>
          <p:cNvPr id="11" name="矩形 10"/>
          <p:cNvSpPr/>
          <p:nvPr/>
        </p:nvSpPr>
        <p:spPr>
          <a:xfrm>
            <a:off x="839416" y="101725"/>
            <a:ext cx="8534901"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数据库主页：</a:t>
            </a:r>
            <a:r>
              <a:rPr lang="en-US" altLang="zh-CN" sz="2000" dirty="0">
                <a:solidFill>
                  <a:schemeClr val="bg1"/>
                </a:solidFill>
                <a:latin typeface="思源黑体" panose="020B0500000000000000" pitchFamily="34" charset="-122"/>
                <a:ea typeface="思源黑体" panose="020B0500000000000000" pitchFamily="34" charset="-122"/>
              </a:rPr>
              <a:t>SAE</a:t>
            </a:r>
            <a:r>
              <a:rPr lang="zh-CN" altLang="en-US" sz="2000" dirty="0">
                <a:solidFill>
                  <a:schemeClr val="bg1"/>
                </a:solidFill>
                <a:latin typeface="思源黑体" panose="020B0500000000000000" pitchFamily="34" charset="-122"/>
                <a:ea typeface="思源黑体" panose="020B0500000000000000" pitchFamily="34" charset="-122"/>
              </a:rPr>
              <a:t> </a:t>
            </a:r>
            <a:r>
              <a:rPr lang="en-US" altLang="zh-CN" sz="2000" dirty="0">
                <a:solidFill>
                  <a:schemeClr val="bg1"/>
                </a:solidFill>
                <a:latin typeface="思源黑体" panose="020B0500000000000000" pitchFamily="34" charset="-122"/>
                <a:ea typeface="思源黑体" panose="020B0500000000000000" pitchFamily="34" charset="-122"/>
              </a:rPr>
              <a:t>MOBILUS </a:t>
            </a:r>
            <a:r>
              <a:rPr lang="zh-CN" altLang="en-US" sz="2000" dirty="0">
                <a:solidFill>
                  <a:schemeClr val="bg1"/>
                </a:solidFill>
                <a:latin typeface="思源黑体" panose="020B0500000000000000" pitchFamily="34" charset="-122"/>
                <a:ea typeface="思源黑体" panose="020B0500000000000000" pitchFamily="34" charset="-122"/>
              </a:rPr>
              <a:t>开放式平台全新升级！功能强大！简洁直观！</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
        <p:nvSpPr>
          <p:cNvPr id="12" name="TextBox 8"/>
          <p:cNvSpPr txBox="1"/>
          <p:nvPr/>
        </p:nvSpPr>
        <p:spPr>
          <a:xfrm>
            <a:off x="839416" y="1643219"/>
            <a:ext cx="3528392" cy="3067506"/>
          </a:xfrm>
          <a:prstGeom prst="rect">
            <a:avLst/>
          </a:prstGeom>
          <a:noFill/>
        </p:spPr>
        <p:txBody>
          <a:bodyPr wrap="square" rtlCol="0">
            <a:spAutoFit/>
          </a:bodyPr>
          <a:lstStyle/>
          <a:p>
            <a:pPr lvl="0">
              <a:lnSpc>
                <a:spcPct val="150000"/>
              </a:lnSpc>
            </a:pPr>
            <a:r>
              <a:rPr lang="en-US" altLang="zh-CN" sz="2400" b="1" dirty="0" smtClean="0">
                <a:latin typeface="思源黑体" panose="020B0500000000000000" pitchFamily="34" charset="-122"/>
                <a:ea typeface="思源黑体" panose="020B0500000000000000" pitchFamily="34" charset="-122"/>
                <a:cs typeface="Times New Roman" pitchFamily="18" charset="0"/>
              </a:rPr>
              <a:t>SAE MOBILUS </a:t>
            </a:r>
            <a:r>
              <a:rPr lang="zh-CN" altLang="en-US" sz="2400" b="1" dirty="0" smtClean="0">
                <a:latin typeface="思源黑体" panose="020B0500000000000000" pitchFamily="34" charset="-122"/>
                <a:ea typeface="思源黑体" panose="020B0500000000000000" pitchFamily="34" charset="-122"/>
                <a:cs typeface="Times New Roman" pitchFamily="18" charset="0"/>
              </a:rPr>
              <a:t>数据库</a:t>
            </a:r>
            <a:endParaRPr lang="en-US" altLang="zh-CN" sz="2400" b="1" dirty="0" smtClean="0">
              <a:latin typeface="思源黑体" panose="020B0500000000000000" pitchFamily="34" charset="-122"/>
              <a:ea typeface="思源黑体" panose="020B0500000000000000" pitchFamily="34" charset="-122"/>
              <a:cs typeface="Times New Roman" pitchFamily="18" charset="0"/>
            </a:endParaRPr>
          </a:p>
          <a:p>
            <a:pPr lvl="0">
              <a:lnSpc>
                <a:spcPct val="150000"/>
              </a:lnSpc>
            </a:pPr>
            <a:r>
              <a:rPr lang="zh-CN" altLang="en-US" sz="2400" b="1" dirty="0" smtClean="0">
                <a:latin typeface="思源黑体" panose="020B0500000000000000" pitchFamily="34" charset="-122"/>
                <a:ea typeface="思源黑体" panose="020B0500000000000000" pitchFamily="34" charset="-122"/>
                <a:cs typeface="Times New Roman" pitchFamily="18" charset="0"/>
              </a:rPr>
              <a:t>全新开放式平台 </a:t>
            </a:r>
            <a:endParaRPr lang="en-US" altLang="zh-CN" sz="2400" b="1" dirty="0" smtClean="0">
              <a:latin typeface="思源黑体" panose="020B0500000000000000" pitchFamily="34" charset="-122"/>
              <a:ea typeface="思源黑体" panose="020B0500000000000000" pitchFamily="34" charset="-122"/>
              <a:cs typeface="Times New Roman" pitchFamily="18" charset="0"/>
            </a:endParaRPr>
          </a:p>
          <a:p>
            <a:pPr lvl="0">
              <a:lnSpc>
                <a:spcPct val="150000"/>
              </a:lnSpc>
            </a:pPr>
            <a:r>
              <a:rPr lang="en-US" altLang="zh-CN" sz="2400" b="1" dirty="0" smtClean="0">
                <a:latin typeface="思源黑体" panose="020B0500000000000000" pitchFamily="34" charset="-122"/>
                <a:ea typeface="思源黑体" panose="020B0500000000000000" pitchFamily="34" charset="-122"/>
                <a:cs typeface="Times New Roman" pitchFamily="18" charset="0"/>
              </a:rPr>
              <a:t>2024</a:t>
            </a:r>
            <a:r>
              <a:rPr lang="zh-CN" altLang="en-US" sz="2400" b="1" dirty="0" smtClean="0">
                <a:latin typeface="思源黑体" panose="020B0500000000000000" pitchFamily="34" charset="-122"/>
                <a:ea typeface="思源黑体" panose="020B0500000000000000" pitchFamily="34" charset="-122"/>
                <a:cs typeface="Times New Roman" pitchFamily="18" charset="0"/>
              </a:rPr>
              <a:t>年上线！</a:t>
            </a:r>
            <a:endParaRPr lang="en-US" altLang="zh-CN" sz="2400" b="1" dirty="0" smtClean="0">
              <a:latin typeface="思源黑体" panose="020B0500000000000000" pitchFamily="34" charset="-122"/>
              <a:ea typeface="思源黑体" panose="020B0500000000000000" pitchFamily="34" charset="-122"/>
              <a:cs typeface="Times New Roman" pitchFamily="18" charset="0"/>
            </a:endParaRPr>
          </a:p>
          <a:p>
            <a:pPr lvl="0">
              <a:lnSpc>
                <a:spcPts val="1600"/>
              </a:lnSpc>
            </a:pPr>
            <a:endParaRPr lang="en-US" altLang="zh-CN" sz="2400" b="1" dirty="0">
              <a:latin typeface="思源黑体" panose="020B0500000000000000" pitchFamily="34" charset="-122"/>
              <a:ea typeface="思源黑体" panose="020B0500000000000000" pitchFamily="34" charset="-122"/>
              <a:cs typeface="Times New Roman" pitchFamily="18" charset="0"/>
            </a:endParaRPr>
          </a:p>
          <a:p>
            <a:pPr lvl="0">
              <a:lnSpc>
                <a:spcPct val="150000"/>
              </a:lnSpc>
            </a:pPr>
            <a:r>
              <a:rPr lang="zh-CN" altLang="en-US" sz="2400" b="1" dirty="0" smtClean="0">
                <a:latin typeface="思源黑体" panose="020B0500000000000000" pitchFamily="34" charset="-122"/>
                <a:ea typeface="思源黑体" panose="020B0500000000000000" pitchFamily="34" charset="-122"/>
                <a:cs typeface="Times New Roman" pitchFamily="18" charset="0"/>
              </a:rPr>
              <a:t>用户一站式获取</a:t>
            </a:r>
            <a:endParaRPr lang="en-US" altLang="zh-CN" sz="2400" b="1" dirty="0" smtClean="0">
              <a:latin typeface="思源黑体" panose="020B0500000000000000" pitchFamily="34" charset="-122"/>
              <a:ea typeface="思源黑体" panose="020B0500000000000000" pitchFamily="34" charset="-122"/>
              <a:cs typeface="Times New Roman" pitchFamily="18" charset="0"/>
            </a:endParaRPr>
          </a:p>
          <a:p>
            <a:pPr lvl="0">
              <a:lnSpc>
                <a:spcPct val="150000"/>
              </a:lnSpc>
            </a:pPr>
            <a:r>
              <a:rPr lang="zh-CN" altLang="en-US" sz="2400" b="1" dirty="0" smtClean="0">
                <a:latin typeface="思源黑体" panose="020B0500000000000000" pitchFamily="34" charset="-122"/>
                <a:ea typeface="思源黑体" panose="020B0500000000000000" pitchFamily="34" charset="-122"/>
                <a:cs typeface="Times New Roman" pitchFamily="18" charset="0"/>
              </a:rPr>
              <a:t>最新专业资源</a:t>
            </a:r>
            <a:r>
              <a:rPr lang="zh-CN" altLang="en-US" sz="2400" dirty="0">
                <a:latin typeface="思源黑体" panose="020B0500000000000000" pitchFamily="34" charset="-122"/>
                <a:ea typeface="思源黑体" panose="020B0500000000000000" pitchFamily="34" charset="-122"/>
                <a:cs typeface="Times New Roman" pitchFamily="18" charset="0"/>
              </a:rPr>
              <a:t>！</a:t>
            </a:r>
            <a:endParaRPr lang="en-US" altLang="zh-CN" sz="2400" dirty="0" smtClean="0">
              <a:latin typeface="思源黑体" panose="020B0500000000000000" pitchFamily="34" charset="-122"/>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7178568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980728"/>
            <a:ext cx="10216433" cy="4833118"/>
          </a:xfrm>
          <a:prstGeom prst="rect">
            <a:avLst/>
          </a:prstGeom>
        </p:spPr>
      </p:pic>
      <p:sp>
        <p:nvSpPr>
          <p:cNvPr id="10" name="Rectangular Callout 14"/>
          <p:cNvSpPr/>
          <p:nvPr/>
        </p:nvSpPr>
        <p:spPr>
          <a:xfrm>
            <a:off x="911424" y="1196751"/>
            <a:ext cx="2294930" cy="1383013"/>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1600"/>
              </a:lnSpc>
            </a:pPr>
            <a:r>
              <a:rPr lang="zh-CN" altLang="en-US" sz="1000" b="1" dirty="0" smtClean="0">
                <a:solidFill>
                  <a:schemeClr val="bg1"/>
                </a:solidFill>
                <a:latin typeface="思源黑体" panose="020B0500000000000000" pitchFamily="34" charset="-122"/>
                <a:ea typeface="思源黑体" panose="020B0500000000000000" pitchFamily="34" charset="-122"/>
              </a:rPr>
              <a:t>主页  详细检索</a:t>
            </a:r>
            <a:endParaRPr lang="en-US" altLang="zh-CN" sz="1000" b="1" dirty="0" smtClean="0">
              <a:solidFill>
                <a:schemeClr val="bg1"/>
              </a:solidFill>
              <a:latin typeface="思源黑体" panose="020B0500000000000000" pitchFamily="34" charset="-122"/>
              <a:ea typeface="思源黑体" panose="020B0500000000000000" pitchFamily="34" charset="-122"/>
            </a:endParaRPr>
          </a:p>
          <a:p>
            <a:pPr algn="r">
              <a:lnSpc>
                <a:spcPts val="1600"/>
              </a:lnSpc>
            </a:pPr>
            <a:r>
              <a:rPr lang="en-US" altLang="zh-CN" sz="1000" b="1" dirty="0" smtClean="0">
                <a:solidFill>
                  <a:schemeClr val="bg1"/>
                </a:solidFill>
                <a:latin typeface="思源黑体" panose="020B0500000000000000" pitchFamily="34" charset="-122"/>
                <a:ea typeface="思源黑体" panose="020B0500000000000000" pitchFamily="34" charset="-122"/>
              </a:rPr>
              <a:t>Browse  </a:t>
            </a:r>
            <a:r>
              <a:rPr lang="zh-CN" altLang="en-US" sz="1000" b="1" dirty="0" smtClean="0">
                <a:solidFill>
                  <a:schemeClr val="bg1"/>
                </a:solidFill>
                <a:latin typeface="思源黑体" panose="020B0500000000000000" pitchFamily="34" charset="-122"/>
                <a:ea typeface="思源黑体" panose="020B0500000000000000" pitchFamily="34" charset="-122"/>
              </a:rPr>
              <a:t>浏览</a:t>
            </a:r>
            <a:endParaRPr lang="en-US" altLang="zh-CN" sz="1000" b="1" dirty="0">
              <a:solidFill>
                <a:schemeClr val="bg1"/>
              </a:solidFill>
              <a:latin typeface="思源黑体" panose="020B0500000000000000" pitchFamily="34" charset="-122"/>
              <a:ea typeface="思源黑体" panose="020B0500000000000000" pitchFamily="34" charset="-122"/>
            </a:endParaRPr>
          </a:p>
          <a:p>
            <a:pPr algn="r">
              <a:lnSpc>
                <a:spcPts val="1600"/>
              </a:lnSpc>
            </a:pPr>
            <a:r>
              <a:rPr lang="en-US" altLang="zh-CN" sz="1000" b="1" dirty="0" smtClean="0">
                <a:solidFill>
                  <a:schemeClr val="bg1"/>
                </a:solidFill>
                <a:latin typeface="思源黑体" panose="020B0500000000000000" pitchFamily="34" charset="-122"/>
                <a:ea typeface="思源黑体" panose="020B0500000000000000" pitchFamily="34" charset="-122"/>
              </a:rPr>
              <a:t>        My Library  </a:t>
            </a:r>
            <a:r>
              <a:rPr lang="zh-CN" altLang="en-US" sz="1000" b="1" dirty="0" smtClean="0">
                <a:solidFill>
                  <a:schemeClr val="bg1"/>
                </a:solidFill>
                <a:latin typeface="思源黑体" panose="020B0500000000000000" pitchFamily="34" charset="-122"/>
                <a:ea typeface="思源黑体" panose="020B0500000000000000" pitchFamily="34" charset="-122"/>
              </a:rPr>
              <a:t>个人图书馆</a:t>
            </a:r>
            <a:r>
              <a:rPr lang="en-US" altLang="zh-CN" sz="1000" b="1" dirty="0">
                <a:solidFill>
                  <a:schemeClr val="bg1"/>
                </a:solidFill>
                <a:latin typeface="思源黑体" panose="020B0500000000000000" pitchFamily="34" charset="-122"/>
                <a:ea typeface="思源黑体" panose="020B0500000000000000" pitchFamily="34" charset="-122"/>
              </a:rPr>
              <a:t>-</a:t>
            </a:r>
            <a:r>
              <a:rPr lang="zh-CN" altLang="en-US" sz="1000" b="1" dirty="0" smtClean="0">
                <a:solidFill>
                  <a:schemeClr val="bg1"/>
                </a:solidFill>
                <a:latin typeface="思源黑体" panose="020B0500000000000000" pitchFamily="34" charset="-122"/>
                <a:ea typeface="思源黑体" panose="020B0500000000000000" pitchFamily="34" charset="-122"/>
              </a:rPr>
              <a:t>登录</a:t>
            </a:r>
            <a:r>
              <a:rPr lang="zh-CN" altLang="en-US" sz="1000" b="1" dirty="0">
                <a:solidFill>
                  <a:schemeClr val="bg1"/>
                </a:solidFill>
                <a:latin typeface="思源黑体" panose="020B0500000000000000" pitchFamily="34" charset="-122"/>
                <a:ea typeface="思源黑体" panose="020B0500000000000000" pitchFamily="34" charset="-122"/>
              </a:rPr>
              <a:t>后可进行个人访问和保存项目</a:t>
            </a:r>
            <a:endParaRPr lang="en-US" sz="1000" b="1" dirty="0">
              <a:solidFill>
                <a:schemeClr val="bg1"/>
              </a:solidFill>
              <a:latin typeface="思源黑体" panose="020B0500000000000000" pitchFamily="34" charset="-122"/>
              <a:ea typeface="思源黑体" panose="020B0500000000000000" pitchFamily="34" charset="-122"/>
            </a:endParaRPr>
          </a:p>
        </p:txBody>
      </p:sp>
      <p:sp>
        <p:nvSpPr>
          <p:cNvPr id="14" name="Rectangular Callout 14"/>
          <p:cNvSpPr/>
          <p:nvPr/>
        </p:nvSpPr>
        <p:spPr>
          <a:xfrm>
            <a:off x="1262138" y="3947917"/>
            <a:ext cx="7357510" cy="2081952"/>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endParaRPr lang="en-US" altLang="zh-CN" sz="1000" dirty="0" smtClean="0">
              <a:solidFill>
                <a:schemeClr val="tx1"/>
              </a:solidFill>
              <a:latin typeface="思源黑体" panose="020B0500000000000000" pitchFamily="34" charset="-122"/>
              <a:ea typeface="思源黑体" panose="020B0500000000000000" pitchFamily="34" charset="-122"/>
            </a:endParaRPr>
          </a:p>
          <a:p>
            <a:endParaRPr lang="en-US" altLang="zh-CN" sz="1000" dirty="0">
              <a:solidFill>
                <a:schemeClr val="tx1"/>
              </a:solidFill>
              <a:latin typeface="思源黑体" panose="020B0500000000000000" pitchFamily="34" charset="-122"/>
              <a:ea typeface="思源黑体" panose="020B0500000000000000" pitchFamily="34" charset="-122"/>
            </a:endParaRPr>
          </a:p>
          <a:p>
            <a:pPr>
              <a:lnSpc>
                <a:spcPts val="1300"/>
              </a:lnSpc>
            </a:pP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nSpc>
                <a:spcPts val="1300"/>
              </a:lnSpc>
            </a:pPr>
            <a:r>
              <a:rPr lang="en-US" altLang="zh-CN" sz="1000" dirty="0" smtClean="0">
                <a:solidFill>
                  <a:schemeClr val="tx1"/>
                </a:solidFill>
                <a:latin typeface="思源黑体" panose="020B0500000000000000" pitchFamily="34" charset="-122"/>
                <a:ea typeface="思源黑体" panose="020B0500000000000000" pitchFamily="34" charset="-122"/>
              </a:rPr>
              <a:t>Quick</a:t>
            </a:r>
            <a:r>
              <a:rPr lang="zh-CN" altLang="en-US" sz="1000" dirty="0" smtClean="0">
                <a:solidFill>
                  <a:schemeClr val="tx1"/>
                </a:solidFill>
                <a:latin typeface="思源黑体" panose="020B0500000000000000" pitchFamily="34" charset="-122"/>
                <a:ea typeface="思源黑体" panose="020B0500000000000000" pitchFamily="34" charset="-122"/>
              </a:rPr>
              <a:t> </a:t>
            </a:r>
            <a:r>
              <a:rPr lang="en-US" altLang="zh-CN" sz="1000" dirty="0" smtClean="0">
                <a:solidFill>
                  <a:schemeClr val="tx1"/>
                </a:solidFill>
                <a:latin typeface="思源黑体" panose="020B0500000000000000" pitchFamily="34" charset="-122"/>
                <a:ea typeface="思源黑体" panose="020B0500000000000000" pitchFamily="34" charset="-122"/>
              </a:rPr>
              <a:t>Browse </a:t>
            </a:r>
            <a:r>
              <a:rPr lang="zh-CN" altLang="en-US" sz="1000" dirty="0" smtClean="0">
                <a:solidFill>
                  <a:schemeClr val="tx1"/>
                </a:solidFill>
                <a:latin typeface="思源黑体" panose="020B0500000000000000" pitchFamily="34" charset="-122"/>
                <a:ea typeface="思源黑体" panose="020B0500000000000000" pitchFamily="34" charset="-122"/>
              </a:rPr>
              <a:t>快速浏览</a:t>
            </a: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nSpc>
                <a:spcPts val="1300"/>
              </a:lnSpc>
            </a:pPr>
            <a:r>
              <a:rPr lang="zh-CN" altLang="en-US" sz="1000" dirty="0" smtClean="0">
                <a:solidFill>
                  <a:schemeClr val="tx1"/>
                </a:solidFill>
                <a:latin typeface="思源黑体" panose="020B0500000000000000" pitchFamily="34" charset="-122"/>
                <a:ea typeface="思源黑体" panose="020B0500000000000000" pitchFamily="34" charset="-122"/>
              </a:rPr>
              <a:t>最近添加、我的订阅、我的图书馆、免费资源</a:t>
            </a: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nSpc>
                <a:spcPts val="1300"/>
              </a:lnSpc>
            </a:pP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nSpc>
                <a:spcPts val="1300"/>
              </a:lnSpc>
            </a:pP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nSpc>
                <a:spcPts val="1300"/>
              </a:lnSpc>
            </a:pPr>
            <a:r>
              <a:rPr lang="en-US" altLang="zh-CN" sz="1000" dirty="0" smtClean="0">
                <a:solidFill>
                  <a:schemeClr val="tx1"/>
                </a:solidFill>
                <a:latin typeface="思源黑体" panose="020B0500000000000000" pitchFamily="34" charset="-122"/>
                <a:ea typeface="思源黑体" panose="020B0500000000000000" pitchFamily="34" charset="-122"/>
              </a:rPr>
              <a:t>Industries </a:t>
            </a:r>
            <a:r>
              <a:rPr lang="zh-CN" altLang="en-US" sz="1000" dirty="0" smtClean="0">
                <a:solidFill>
                  <a:schemeClr val="tx1"/>
                </a:solidFill>
                <a:latin typeface="思源黑体" panose="020B0500000000000000" pitchFamily="34" charset="-122"/>
                <a:ea typeface="思源黑体" panose="020B0500000000000000" pitchFamily="34" charset="-122"/>
              </a:rPr>
              <a:t>行业</a:t>
            </a: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nSpc>
                <a:spcPts val="1300"/>
              </a:lnSpc>
            </a:pPr>
            <a:r>
              <a:rPr lang="zh-CN" altLang="en-US" sz="1000" dirty="0" smtClean="0">
                <a:solidFill>
                  <a:schemeClr val="tx1"/>
                </a:solidFill>
                <a:latin typeface="思源黑体" panose="020B0500000000000000" pitchFamily="34" charset="-122"/>
                <a:ea typeface="思源黑体" panose="020B0500000000000000" pitchFamily="34" charset="-122"/>
              </a:rPr>
              <a:t>汽车、航空航天、商用车、医疗、政府</a:t>
            </a:r>
            <a:r>
              <a:rPr lang="en-US" altLang="zh-CN" sz="1000" dirty="0" smtClean="0">
                <a:solidFill>
                  <a:schemeClr val="tx1"/>
                </a:solidFill>
                <a:latin typeface="思源黑体" panose="020B0500000000000000" pitchFamily="34" charset="-122"/>
                <a:ea typeface="思源黑体" panose="020B0500000000000000" pitchFamily="34" charset="-122"/>
              </a:rPr>
              <a:t>/</a:t>
            </a:r>
            <a:r>
              <a:rPr lang="zh-CN" altLang="en-US" sz="1000" dirty="0" smtClean="0">
                <a:solidFill>
                  <a:schemeClr val="tx1"/>
                </a:solidFill>
                <a:latin typeface="思源黑体" panose="020B0500000000000000" pitchFamily="34" charset="-122"/>
                <a:ea typeface="思源黑体" panose="020B0500000000000000" pitchFamily="34" charset="-122"/>
              </a:rPr>
              <a:t>国防</a:t>
            </a: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nSpc>
                <a:spcPts val="1300"/>
              </a:lnSpc>
            </a:pP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nSpc>
                <a:spcPts val="1300"/>
              </a:lnSpc>
            </a:pPr>
            <a:endParaRPr lang="en-US" altLang="zh-CN" sz="1000" dirty="0">
              <a:solidFill>
                <a:schemeClr val="tx1"/>
              </a:solidFill>
              <a:latin typeface="思源黑体" panose="020B0500000000000000" pitchFamily="34" charset="-122"/>
              <a:ea typeface="思源黑体" panose="020B0500000000000000" pitchFamily="34" charset="-122"/>
            </a:endParaRPr>
          </a:p>
          <a:p>
            <a:pPr>
              <a:lnSpc>
                <a:spcPts val="1300"/>
              </a:lnSpc>
            </a:pPr>
            <a:r>
              <a:rPr lang="en-US" altLang="zh-CN" sz="1000" dirty="0" smtClean="0">
                <a:solidFill>
                  <a:schemeClr val="tx1"/>
                </a:solidFill>
                <a:latin typeface="思源黑体" panose="020B0500000000000000" pitchFamily="34" charset="-122"/>
                <a:ea typeface="思源黑体" panose="020B0500000000000000" pitchFamily="34" charset="-122"/>
              </a:rPr>
              <a:t>Content by Type </a:t>
            </a:r>
            <a:r>
              <a:rPr lang="zh-CN" altLang="en-US" sz="1000" dirty="0" smtClean="0">
                <a:solidFill>
                  <a:schemeClr val="tx1"/>
                </a:solidFill>
                <a:latin typeface="思源黑体" panose="020B0500000000000000" pitchFamily="34" charset="-122"/>
                <a:ea typeface="思源黑体" panose="020B0500000000000000" pitchFamily="34" charset="-122"/>
              </a:rPr>
              <a:t>出版物类型</a:t>
            </a: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nSpc>
                <a:spcPts val="1300"/>
              </a:lnSpc>
            </a:pPr>
            <a:r>
              <a:rPr lang="zh-CN" altLang="en-US" sz="1000" dirty="0" smtClean="0">
                <a:solidFill>
                  <a:schemeClr val="tx1"/>
                </a:solidFill>
                <a:latin typeface="思源黑体" panose="020B0500000000000000" pitchFamily="34" charset="-122"/>
                <a:ea typeface="思源黑体" panose="020B0500000000000000" pitchFamily="34" charset="-122"/>
              </a:rPr>
              <a:t>电子图书、课程、市场研究报告、期刊文章、杂志、杂志文章、标准、技术论文</a:t>
            </a: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nSpc>
                <a:spcPts val="1300"/>
              </a:lnSpc>
            </a:pP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nSpc>
                <a:spcPts val="1300"/>
              </a:lnSpc>
            </a:pP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18" name="Rectangular Callout 14"/>
          <p:cNvSpPr/>
          <p:nvPr/>
        </p:nvSpPr>
        <p:spPr>
          <a:xfrm>
            <a:off x="3710410" y="2579765"/>
            <a:ext cx="6912768" cy="1209275"/>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2000"/>
              </a:lnSpc>
            </a:pPr>
            <a:r>
              <a:rPr lang="en-US" altLang="zh-CN" sz="1000" dirty="0" smtClean="0">
                <a:solidFill>
                  <a:schemeClr val="tx1"/>
                </a:solidFill>
                <a:latin typeface="思源黑体" panose="020B0500000000000000" pitchFamily="34" charset="-122"/>
                <a:ea typeface="思源黑体" panose="020B0500000000000000" pitchFamily="34" charset="-122"/>
              </a:rPr>
              <a:t>Announcements </a:t>
            </a:r>
            <a:r>
              <a:rPr lang="zh-CN" altLang="en-US" sz="1000" dirty="0" smtClean="0">
                <a:solidFill>
                  <a:schemeClr val="tx1"/>
                </a:solidFill>
                <a:latin typeface="思源黑体" panose="020B0500000000000000" pitchFamily="34" charset="-122"/>
                <a:ea typeface="思源黑体" panose="020B0500000000000000" pitchFamily="34" charset="-122"/>
              </a:rPr>
              <a:t>公告</a:t>
            </a: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dirty="0" smtClean="0">
                <a:solidFill>
                  <a:schemeClr val="tx1"/>
                </a:solidFill>
                <a:latin typeface="思源黑体" panose="020B0500000000000000" pitchFamily="34" charset="-122"/>
                <a:ea typeface="思源黑体" panose="020B0500000000000000" pitchFamily="34" charset="-122"/>
              </a:rPr>
              <a:t>帮助您及时</a:t>
            </a:r>
            <a:r>
              <a:rPr lang="zh-CN" altLang="en-US" sz="1000" dirty="0">
                <a:solidFill>
                  <a:schemeClr val="tx1"/>
                </a:solidFill>
                <a:latin typeface="思源黑体" panose="020B0500000000000000" pitchFamily="34" charset="-122"/>
                <a:ea typeface="思源黑体" panose="020B0500000000000000" pitchFamily="34" charset="-122"/>
              </a:rPr>
              <a:t>了解新</a:t>
            </a:r>
            <a:r>
              <a:rPr lang="zh-CN" altLang="en-US" sz="1000" dirty="0" smtClean="0">
                <a:solidFill>
                  <a:schemeClr val="tx1"/>
                </a:solidFill>
                <a:latin typeface="思源黑体" panose="020B0500000000000000" pitchFamily="34" charset="-122"/>
                <a:ea typeface="思源黑体" panose="020B0500000000000000" pitchFamily="34" charset="-122"/>
              </a:rPr>
              <a:t>功能及资讯等！</a:t>
            </a:r>
            <a:endParaRPr lang="en-US" sz="1000" dirty="0">
              <a:solidFill>
                <a:schemeClr val="tx1"/>
              </a:solidFill>
              <a:latin typeface="思源黑体" panose="020B0500000000000000" pitchFamily="34" charset="-122"/>
              <a:ea typeface="思源黑体" panose="020B0500000000000000" pitchFamily="34" charset="-122"/>
            </a:endParaRPr>
          </a:p>
        </p:txBody>
      </p:sp>
      <p:sp>
        <p:nvSpPr>
          <p:cNvPr id="19" name="Rectangular Callout 14"/>
          <p:cNvSpPr/>
          <p:nvPr/>
        </p:nvSpPr>
        <p:spPr>
          <a:xfrm>
            <a:off x="4718522" y="1570702"/>
            <a:ext cx="5184576" cy="778178"/>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endParaRPr lang="en-US" altLang="zh-CN" sz="1100" b="1" dirty="0" smtClean="0">
              <a:solidFill>
                <a:schemeClr val="bg1"/>
              </a:solidFill>
              <a:latin typeface="等线" panose="02010600030101010101" pitchFamily="2" charset="-122"/>
              <a:ea typeface="等线" panose="02010600030101010101" pitchFamily="2" charset="-122"/>
            </a:endParaRPr>
          </a:p>
          <a:p>
            <a:pPr algn="r">
              <a:lnSpc>
                <a:spcPts val="1000"/>
              </a:lnSpc>
            </a:pPr>
            <a:endParaRPr lang="en-US" altLang="zh-CN" sz="1000" b="1" dirty="0" smtClean="0">
              <a:solidFill>
                <a:schemeClr val="bg1"/>
              </a:solidFill>
              <a:latin typeface="思源黑体" panose="020B0500000000000000" pitchFamily="34" charset="-122"/>
              <a:ea typeface="思源黑体" panose="020B0500000000000000" pitchFamily="34" charset="-122"/>
            </a:endParaRPr>
          </a:p>
          <a:p>
            <a:pPr algn="r">
              <a:lnSpc>
                <a:spcPts val="1000"/>
              </a:lnSpc>
            </a:pPr>
            <a:endParaRPr lang="en-US" altLang="zh-CN" sz="1000" b="1" dirty="0">
              <a:solidFill>
                <a:schemeClr val="bg1"/>
              </a:solidFill>
              <a:latin typeface="思源黑体" panose="020B0500000000000000" pitchFamily="34" charset="-122"/>
              <a:ea typeface="思源黑体" panose="020B0500000000000000" pitchFamily="34" charset="-122"/>
            </a:endParaRPr>
          </a:p>
          <a:p>
            <a:pPr algn="r">
              <a:lnSpc>
                <a:spcPts val="1000"/>
              </a:lnSpc>
            </a:pPr>
            <a:endParaRPr lang="en-US" altLang="zh-CN" sz="1000" b="1" dirty="0" smtClean="0">
              <a:solidFill>
                <a:schemeClr val="bg1"/>
              </a:solidFill>
              <a:latin typeface="思源黑体" panose="020B0500000000000000" pitchFamily="34" charset="-122"/>
              <a:ea typeface="思源黑体" panose="020B0500000000000000" pitchFamily="34" charset="-122"/>
            </a:endParaRPr>
          </a:p>
          <a:p>
            <a:pPr algn="r">
              <a:lnSpc>
                <a:spcPts val="1000"/>
              </a:lnSpc>
            </a:pPr>
            <a:r>
              <a:rPr lang="zh-CN" altLang="en-US" sz="1000" b="1" dirty="0" smtClean="0">
                <a:solidFill>
                  <a:schemeClr val="bg1"/>
                </a:solidFill>
                <a:latin typeface="思源黑体" panose="020B0500000000000000" pitchFamily="34" charset="-122"/>
                <a:ea typeface="思源黑体" panose="020B0500000000000000" pitchFamily="34" charset="-122"/>
              </a:rPr>
              <a:t>输入关键词、作者、主题等，</a:t>
            </a:r>
            <a:r>
              <a:rPr lang="zh-CN" altLang="en-US" sz="1000" b="1" dirty="0">
                <a:solidFill>
                  <a:schemeClr val="bg1"/>
                </a:solidFill>
                <a:latin typeface="思源黑体" panose="020B0500000000000000" pitchFamily="34" charset="-122"/>
                <a:ea typeface="思源黑体" panose="020B0500000000000000" pitchFamily="34" charset="-122"/>
              </a:rPr>
              <a:t>一键式快速</a:t>
            </a:r>
            <a:r>
              <a:rPr lang="zh-CN" altLang="en-US" sz="1000" b="1" dirty="0" smtClean="0">
                <a:solidFill>
                  <a:schemeClr val="bg1"/>
                </a:solidFill>
                <a:latin typeface="思源黑体" panose="020B0500000000000000" pitchFamily="34" charset="-122"/>
                <a:ea typeface="思源黑体" panose="020B0500000000000000" pitchFamily="34" charset="-122"/>
              </a:rPr>
              <a:t>检索</a:t>
            </a:r>
            <a:endParaRPr lang="en-US" altLang="zh-CN" sz="1000" b="1" dirty="0" smtClean="0">
              <a:solidFill>
                <a:schemeClr val="bg1"/>
              </a:solidFill>
              <a:latin typeface="思源黑体" panose="020B0500000000000000" pitchFamily="34" charset="-122"/>
              <a:ea typeface="思源黑体" panose="020B0500000000000000" pitchFamily="34" charset="-122"/>
            </a:endParaRPr>
          </a:p>
          <a:p>
            <a:pPr algn="r">
              <a:lnSpc>
                <a:spcPts val="1000"/>
              </a:lnSpc>
            </a:pPr>
            <a:endParaRPr lang="en-US" altLang="zh-CN" sz="1000" b="1" dirty="0" smtClean="0">
              <a:solidFill>
                <a:schemeClr val="bg1"/>
              </a:solidFill>
              <a:latin typeface="思源黑体" panose="020B0500000000000000" pitchFamily="34" charset="-122"/>
              <a:ea typeface="思源黑体" panose="020B0500000000000000" pitchFamily="34" charset="-122"/>
            </a:endParaRPr>
          </a:p>
          <a:p>
            <a:pPr algn="r">
              <a:lnSpc>
                <a:spcPts val="1000"/>
              </a:lnSpc>
            </a:pPr>
            <a:r>
              <a:rPr lang="zh-CN" altLang="en-US" sz="1000" b="1" dirty="0" smtClean="0">
                <a:solidFill>
                  <a:schemeClr val="bg1"/>
                </a:solidFill>
                <a:latin typeface="思源黑体" panose="020B0500000000000000" pitchFamily="34" charset="-122"/>
                <a:ea typeface="思源黑体" panose="020B0500000000000000" pitchFamily="34" charset="-122"/>
              </a:rPr>
              <a:t>出版物</a:t>
            </a:r>
            <a:r>
              <a:rPr lang="en-US" altLang="zh-CN" sz="1000" b="1" dirty="0">
                <a:solidFill>
                  <a:schemeClr val="bg1"/>
                </a:solidFill>
                <a:latin typeface="思源黑体" panose="020B0500000000000000" pitchFamily="34" charset="-122"/>
                <a:ea typeface="思源黑体" panose="020B0500000000000000" pitchFamily="34" charset="-122"/>
              </a:rPr>
              <a:t> </a:t>
            </a:r>
            <a:r>
              <a:rPr lang="en-US" altLang="zh-CN" sz="1000" b="1" dirty="0" smtClean="0">
                <a:solidFill>
                  <a:schemeClr val="bg1"/>
                </a:solidFill>
                <a:latin typeface="思源黑体" panose="020B0500000000000000" pitchFamily="34" charset="-122"/>
                <a:ea typeface="思源黑体" panose="020B0500000000000000" pitchFamily="34" charset="-122"/>
              </a:rPr>
              <a:t>     </a:t>
            </a:r>
            <a:r>
              <a:rPr lang="zh-CN" altLang="en-US" sz="1000" b="1" dirty="0" smtClean="0">
                <a:solidFill>
                  <a:schemeClr val="bg1"/>
                </a:solidFill>
                <a:latin typeface="思源黑体" panose="020B0500000000000000" pitchFamily="34" charset="-122"/>
                <a:ea typeface="思源黑体" panose="020B0500000000000000" pitchFamily="34" charset="-122"/>
              </a:rPr>
              <a:t>标准      同行评审</a:t>
            </a:r>
            <a:endParaRPr lang="en-US" altLang="zh-CN" sz="1000" b="1" dirty="0" smtClean="0">
              <a:solidFill>
                <a:schemeClr val="bg1"/>
              </a:solidFill>
              <a:latin typeface="思源黑体" panose="020B0500000000000000" pitchFamily="34" charset="-122"/>
              <a:ea typeface="思源黑体" panose="020B0500000000000000" pitchFamily="34" charset="-122"/>
            </a:endParaRPr>
          </a:p>
          <a:p>
            <a:pPr algn="r"/>
            <a:endParaRPr lang="en-US" sz="1100" b="1" dirty="0">
              <a:solidFill>
                <a:schemeClr val="bg1"/>
              </a:solidFill>
              <a:latin typeface="等线" panose="02010600030101010101" pitchFamily="2" charset="-122"/>
              <a:ea typeface="等线" panose="02010600030101010101" pitchFamily="2" charset="-122"/>
            </a:endParaRPr>
          </a:p>
        </p:txBody>
      </p:sp>
      <p:sp>
        <p:nvSpPr>
          <p:cNvPr id="21" name="Rectangular Callout 14"/>
          <p:cNvSpPr/>
          <p:nvPr/>
        </p:nvSpPr>
        <p:spPr>
          <a:xfrm>
            <a:off x="9183017" y="4702674"/>
            <a:ext cx="1944839" cy="526525"/>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r>
              <a:rPr lang="zh-CN" altLang="en-US" sz="1000" dirty="0" smtClean="0">
                <a:solidFill>
                  <a:schemeClr val="tx1"/>
                </a:solidFill>
                <a:latin typeface="思源黑体" panose="020B0500000000000000" pitchFamily="34" charset="-122"/>
                <a:ea typeface="思源黑体" panose="020B0500000000000000" pitchFamily="34" charset="-122"/>
              </a:rPr>
              <a:t>？</a:t>
            </a:r>
            <a:r>
              <a:rPr lang="en-US" altLang="zh-CN" sz="1000" dirty="0" smtClean="0">
                <a:solidFill>
                  <a:schemeClr val="tx1"/>
                </a:solidFill>
                <a:latin typeface="思源黑体" panose="020B0500000000000000" pitchFamily="34" charset="-122"/>
                <a:ea typeface="思源黑体" panose="020B0500000000000000" pitchFamily="34" charset="-122"/>
              </a:rPr>
              <a:t>Knowledge Bot </a:t>
            </a:r>
          </a:p>
          <a:p>
            <a:pPr algn="r">
              <a:lnSpc>
                <a:spcPct val="130000"/>
              </a:lnSpc>
            </a:pPr>
            <a:r>
              <a:rPr lang="zh-CN" altLang="en-US" sz="1000" dirty="0" smtClean="0">
                <a:solidFill>
                  <a:schemeClr val="tx1"/>
                </a:solidFill>
                <a:latin typeface="思源黑体" panose="020B0500000000000000" pitchFamily="34" charset="-122"/>
                <a:ea typeface="思源黑体" panose="020B0500000000000000" pitchFamily="34" charset="-122"/>
              </a:rPr>
              <a:t>提供反馈、快速</a:t>
            </a:r>
            <a:r>
              <a:rPr lang="zh-CN" altLang="en-US" sz="1000" dirty="0">
                <a:solidFill>
                  <a:schemeClr val="tx1"/>
                </a:solidFill>
                <a:latin typeface="思源黑体" panose="020B0500000000000000" pitchFamily="34" charset="-122"/>
                <a:ea typeface="思源黑体" panose="020B0500000000000000" pitchFamily="34" charset="-122"/>
              </a:rPr>
              <a:t>帮助和</a:t>
            </a:r>
            <a:r>
              <a:rPr lang="zh-CN" altLang="en-US" sz="1000" dirty="0" smtClean="0">
                <a:solidFill>
                  <a:schemeClr val="tx1"/>
                </a:solidFill>
                <a:latin typeface="思源黑体" panose="020B0500000000000000" pitchFamily="34" charset="-122"/>
                <a:ea typeface="思源黑体" panose="020B0500000000000000" pitchFamily="34" charset="-122"/>
              </a:rPr>
              <a:t>培训等</a:t>
            </a:r>
            <a:endParaRPr lang="en-US" sz="1000" dirty="0">
              <a:solidFill>
                <a:schemeClr val="tx1"/>
              </a:solidFill>
              <a:latin typeface="思源黑体" panose="020B0500000000000000" pitchFamily="34" charset="-122"/>
              <a:ea typeface="思源黑体" panose="020B0500000000000000" pitchFamily="34" charset="-122"/>
            </a:endParaRPr>
          </a:p>
        </p:txBody>
      </p:sp>
      <p:sp>
        <p:nvSpPr>
          <p:cNvPr id="11" name="矩形 10"/>
          <p:cNvSpPr/>
          <p:nvPr/>
        </p:nvSpPr>
        <p:spPr>
          <a:xfrm>
            <a:off x="839416" y="101725"/>
            <a:ext cx="8534901"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数据库主页：</a:t>
            </a:r>
            <a:r>
              <a:rPr lang="en-US" altLang="zh-CN" sz="2000" dirty="0">
                <a:solidFill>
                  <a:schemeClr val="bg1"/>
                </a:solidFill>
                <a:latin typeface="思源黑体" panose="020B0500000000000000" pitchFamily="34" charset="-122"/>
                <a:ea typeface="思源黑体" panose="020B0500000000000000" pitchFamily="34" charset="-122"/>
              </a:rPr>
              <a:t>SAE</a:t>
            </a:r>
            <a:r>
              <a:rPr lang="zh-CN" altLang="en-US" sz="2000" dirty="0">
                <a:solidFill>
                  <a:schemeClr val="bg1"/>
                </a:solidFill>
                <a:latin typeface="思源黑体" panose="020B0500000000000000" pitchFamily="34" charset="-122"/>
                <a:ea typeface="思源黑体" panose="020B0500000000000000" pitchFamily="34" charset="-122"/>
              </a:rPr>
              <a:t> </a:t>
            </a:r>
            <a:r>
              <a:rPr lang="en-US" altLang="zh-CN" sz="2000" dirty="0">
                <a:solidFill>
                  <a:schemeClr val="bg1"/>
                </a:solidFill>
                <a:latin typeface="思源黑体" panose="020B0500000000000000" pitchFamily="34" charset="-122"/>
                <a:ea typeface="思源黑体" panose="020B0500000000000000" pitchFamily="34" charset="-122"/>
              </a:rPr>
              <a:t>MOBILUS </a:t>
            </a:r>
            <a:r>
              <a:rPr lang="zh-CN" altLang="en-US" sz="2000" dirty="0">
                <a:solidFill>
                  <a:schemeClr val="bg1"/>
                </a:solidFill>
                <a:latin typeface="思源黑体" panose="020B0500000000000000" pitchFamily="34" charset="-122"/>
                <a:ea typeface="思源黑体" panose="020B0500000000000000" pitchFamily="34" charset="-122"/>
              </a:rPr>
              <a:t>开放式平台全新升级！功能强大！简洁直观！</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
        <p:nvSpPr>
          <p:cNvPr id="12" name="矩形 11"/>
          <p:cNvSpPr/>
          <p:nvPr/>
        </p:nvSpPr>
        <p:spPr>
          <a:xfrm>
            <a:off x="3756488" y="5949280"/>
            <a:ext cx="4526304" cy="461665"/>
          </a:xfrm>
          <a:prstGeom prst="rect">
            <a:avLst/>
          </a:prstGeom>
        </p:spPr>
        <p:txBody>
          <a:bodyPr wrap="none">
            <a:spAutoFit/>
          </a:bodyPr>
          <a:lstStyle/>
          <a:p>
            <a:r>
              <a:rPr lang="en-US" altLang="zh-CN" sz="2400" b="1" u="sng" dirty="0">
                <a:solidFill>
                  <a:schemeClr val="accent2">
                    <a:lumMod val="75000"/>
                  </a:schemeClr>
                </a:solidFill>
                <a:latin typeface="思源黑体" panose="020B0500000000000000" pitchFamily="34" charset="-122"/>
                <a:ea typeface="思源黑体" panose="020B0500000000000000" pitchFamily="34" charset="-122"/>
              </a:rPr>
              <a:t>https://</a:t>
            </a:r>
            <a:r>
              <a:rPr lang="en-US" altLang="zh-CN" sz="2400" b="1" u="sng" dirty="0" smtClean="0">
                <a:solidFill>
                  <a:schemeClr val="accent2">
                    <a:lumMod val="75000"/>
                  </a:schemeClr>
                </a:solidFill>
                <a:latin typeface="思源黑体" panose="020B0500000000000000" pitchFamily="34" charset="-122"/>
                <a:ea typeface="思源黑体" panose="020B0500000000000000" pitchFamily="34" charset="-122"/>
              </a:rPr>
              <a:t>saemobilus.sae.org</a:t>
            </a:r>
            <a:r>
              <a:rPr lang="en-US" altLang="zh-CN" sz="2400" b="1" u="sng" dirty="0">
                <a:solidFill>
                  <a:schemeClr val="accent2">
                    <a:lumMod val="75000"/>
                  </a:schemeClr>
                </a:solidFill>
                <a:latin typeface="思源黑体" panose="020B0500000000000000" pitchFamily="34" charset="-122"/>
                <a:ea typeface="思源黑体" panose="020B0500000000000000" pitchFamily="34" charset="-122"/>
              </a:rPr>
              <a:t>/</a:t>
            </a:r>
            <a:endParaRPr lang="zh-CN" altLang="en-US" sz="2400" b="1" u="sng" dirty="0">
              <a:solidFill>
                <a:schemeClr val="accent2">
                  <a:lumMod val="75000"/>
                </a:schemeClr>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63392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8" grpId="0" animBg="1"/>
      <p:bldP spid="1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t="1235"/>
          <a:stretch/>
        </p:blipFill>
        <p:spPr>
          <a:xfrm>
            <a:off x="1127448" y="692696"/>
            <a:ext cx="9762666" cy="5832648"/>
          </a:xfrm>
          <a:prstGeom prst="rect">
            <a:avLst/>
          </a:prstGeom>
        </p:spPr>
      </p:pic>
      <p:sp>
        <p:nvSpPr>
          <p:cNvPr id="4" name="Rectangular Callout 14"/>
          <p:cNvSpPr/>
          <p:nvPr/>
        </p:nvSpPr>
        <p:spPr>
          <a:xfrm>
            <a:off x="3740998" y="708384"/>
            <a:ext cx="6315442" cy="5888968"/>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r>
              <a:rPr lang="zh-CN" altLang="en-US" sz="1000" dirty="0" smtClean="0">
                <a:solidFill>
                  <a:schemeClr val="tx1"/>
                </a:solidFill>
                <a:latin typeface="思源黑体" panose="020B0500000000000000" pitchFamily="34" charset="-122"/>
                <a:ea typeface="思源黑体" panose="020B0500000000000000" pitchFamily="34" charset="-122"/>
              </a:rPr>
              <a:t>最新的市场研究报告</a:t>
            </a: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r>
              <a:rPr lang="zh-CN" altLang="en-US" sz="1000" dirty="0" smtClean="0">
                <a:solidFill>
                  <a:schemeClr val="tx1"/>
                </a:solidFill>
                <a:latin typeface="思源黑体" panose="020B0500000000000000" pitchFamily="34" charset="-122"/>
                <a:ea typeface="思源黑体" panose="020B0500000000000000" pitchFamily="34" charset="-122"/>
              </a:rPr>
              <a:t>最新的期刊</a:t>
            </a:r>
            <a:endParaRPr lang="en-US" sz="1000"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r>
              <a:rPr lang="zh-CN" altLang="en-US" sz="1000" dirty="0" smtClean="0">
                <a:solidFill>
                  <a:schemeClr val="tx1"/>
                </a:solidFill>
                <a:latin typeface="思源黑体" panose="020B0500000000000000" pitchFamily="34" charset="-122"/>
                <a:ea typeface="思源黑体" panose="020B0500000000000000" pitchFamily="34" charset="-122"/>
              </a:rPr>
              <a:t>最新的电子图书</a:t>
            </a: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r>
              <a:rPr lang="zh-CN" altLang="en-US" sz="1000" dirty="0" smtClean="0">
                <a:solidFill>
                  <a:schemeClr val="tx1"/>
                </a:solidFill>
                <a:latin typeface="思源黑体" panose="020B0500000000000000" pitchFamily="34" charset="-122"/>
                <a:ea typeface="思源黑体" panose="020B0500000000000000" pitchFamily="34" charset="-122"/>
              </a:rPr>
              <a:t>最新出版的内容</a:t>
            </a:r>
            <a:endParaRPr lang="en-US" sz="1000"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sz="1000" dirty="0">
              <a:solidFill>
                <a:schemeClr val="tx1"/>
              </a:solidFill>
              <a:latin typeface="思源黑体" panose="020B0500000000000000" pitchFamily="34" charset="-122"/>
              <a:ea typeface="思源黑体" panose="020B0500000000000000" pitchFamily="34" charset="-122"/>
            </a:endParaRPr>
          </a:p>
        </p:txBody>
      </p:sp>
      <p:sp>
        <p:nvSpPr>
          <p:cNvPr id="5" name="矩形 4"/>
          <p:cNvSpPr/>
          <p:nvPr/>
        </p:nvSpPr>
        <p:spPr>
          <a:xfrm>
            <a:off x="839416" y="101725"/>
            <a:ext cx="8534901" cy="400110"/>
          </a:xfrm>
          <a:prstGeom prst="rect">
            <a:avLst/>
          </a:prstGeom>
        </p:spPr>
        <p:txBody>
          <a:bodyPr wrap="none">
            <a:spAutoFit/>
          </a:bodyPr>
          <a:lstStyle/>
          <a:p>
            <a:r>
              <a:rPr lang="zh-CN" altLang="en-US" sz="2000" dirty="0">
                <a:solidFill>
                  <a:schemeClr val="bg1"/>
                </a:solidFill>
                <a:latin typeface="思源黑体" panose="020B0500000000000000" pitchFamily="34" charset="-122"/>
                <a:ea typeface="思源黑体" panose="020B0500000000000000" pitchFamily="34" charset="-122"/>
              </a:rPr>
              <a:t>数据库主页：</a:t>
            </a:r>
            <a:r>
              <a:rPr lang="en-US" altLang="zh-CN" sz="2000" dirty="0">
                <a:solidFill>
                  <a:schemeClr val="bg1"/>
                </a:solidFill>
                <a:latin typeface="思源黑体" panose="020B0500000000000000" pitchFamily="34" charset="-122"/>
                <a:ea typeface="思源黑体" panose="020B0500000000000000" pitchFamily="34" charset="-122"/>
              </a:rPr>
              <a:t>SAE</a:t>
            </a:r>
            <a:r>
              <a:rPr lang="zh-CN" altLang="en-US" sz="2000" dirty="0">
                <a:solidFill>
                  <a:schemeClr val="bg1"/>
                </a:solidFill>
                <a:latin typeface="思源黑体" panose="020B0500000000000000" pitchFamily="34" charset="-122"/>
                <a:ea typeface="思源黑体" panose="020B0500000000000000" pitchFamily="34" charset="-122"/>
              </a:rPr>
              <a:t> </a:t>
            </a:r>
            <a:r>
              <a:rPr lang="en-US" altLang="zh-CN" sz="2000" dirty="0">
                <a:solidFill>
                  <a:schemeClr val="bg1"/>
                </a:solidFill>
                <a:latin typeface="思源黑体" panose="020B0500000000000000" pitchFamily="34" charset="-122"/>
                <a:ea typeface="思源黑体" panose="020B0500000000000000" pitchFamily="34" charset="-122"/>
              </a:rPr>
              <a:t>MOBILUS </a:t>
            </a:r>
            <a:r>
              <a:rPr lang="zh-CN" altLang="en-US" sz="2000" dirty="0">
                <a:solidFill>
                  <a:schemeClr val="bg1"/>
                </a:solidFill>
                <a:latin typeface="思源黑体" panose="020B0500000000000000" pitchFamily="34" charset="-122"/>
                <a:ea typeface="思源黑体" panose="020B0500000000000000" pitchFamily="34" charset="-122"/>
              </a:rPr>
              <a:t>开放式平台全新升级！功能强大！简洁直观！</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50483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087888" y="116632"/>
            <a:ext cx="2794738"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980728"/>
            <a:ext cx="10390422" cy="4837955"/>
          </a:xfrm>
          <a:prstGeom prst="rect">
            <a:avLst/>
          </a:prstGeom>
        </p:spPr>
      </p:pic>
      <p:sp>
        <p:nvSpPr>
          <p:cNvPr id="6" name="Rectangular Callout 14"/>
          <p:cNvSpPr/>
          <p:nvPr/>
        </p:nvSpPr>
        <p:spPr>
          <a:xfrm>
            <a:off x="1631504" y="1340769"/>
            <a:ext cx="2448272" cy="3632396"/>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2200"/>
              </a:lnSpc>
            </a:pPr>
            <a:endParaRPr lang="en-US" altLang="zh-CN" sz="1000" dirty="0" smtClean="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100" b="1" dirty="0">
                <a:solidFill>
                  <a:schemeClr val="tx1"/>
                </a:solidFill>
                <a:latin typeface="思源黑体" panose="020B0500000000000000" pitchFamily="34" charset="-122"/>
                <a:ea typeface="思源黑体" panose="020B0500000000000000" pitchFamily="34" charset="-122"/>
              </a:rPr>
              <a:t>文章</a:t>
            </a:r>
            <a:r>
              <a:rPr lang="zh-CN" altLang="en-US" sz="1100" b="1" dirty="0" smtClean="0">
                <a:solidFill>
                  <a:schemeClr val="tx1"/>
                </a:solidFill>
                <a:latin typeface="思源黑体" panose="020B0500000000000000" pitchFamily="34" charset="-122"/>
                <a:ea typeface="思源黑体" panose="020B0500000000000000" pitchFamily="34" charset="-122"/>
              </a:rPr>
              <a:t>类型：</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smtClean="0">
                <a:solidFill>
                  <a:schemeClr val="tx1"/>
                </a:solidFill>
                <a:latin typeface="思源黑体" panose="020B0500000000000000" pitchFamily="34" charset="-122"/>
                <a:ea typeface="思源黑体" panose="020B0500000000000000" pitchFamily="34" charset="-122"/>
              </a:rPr>
              <a:t>电子图书</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smtClean="0">
                <a:solidFill>
                  <a:schemeClr val="tx1"/>
                </a:solidFill>
                <a:latin typeface="思源黑体" panose="020B0500000000000000" pitchFamily="34" charset="-122"/>
                <a:ea typeface="思源黑体" panose="020B0500000000000000" pitchFamily="34" charset="-122"/>
              </a:rPr>
              <a:t>课程</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smtClean="0">
                <a:solidFill>
                  <a:schemeClr val="tx1"/>
                </a:solidFill>
                <a:latin typeface="思源黑体" panose="020B0500000000000000" pitchFamily="34" charset="-122"/>
                <a:ea typeface="思源黑体" panose="020B0500000000000000" pitchFamily="34" charset="-122"/>
              </a:rPr>
              <a:t>市场</a:t>
            </a:r>
            <a:r>
              <a:rPr lang="zh-CN" altLang="en-US" sz="1000" b="1" dirty="0">
                <a:solidFill>
                  <a:schemeClr val="tx1"/>
                </a:solidFill>
                <a:latin typeface="思源黑体" panose="020B0500000000000000" pitchFamily="34" charset="-122"/>
                <a:ea typeface="思源黑体" panose="020B0500000000000000" pitchFamily="34" charset="-122"/>
              </a:rPr>
              <a:t>研究</a:t>
            </a:r>
            <a:r>
              <a:rPr lang="zh-CN" altLang="en-US" sz="1000" b="1" dirty="0" smtClean="0">
                <a:solidFill>
                  <a:schemeClr val="tx1"/>
                </a:solidFill>
                <a:latin typeface="思源黑体" panose="020B0500000000000000" pitchFamily="34" charset="-122"/>
                <a:ea typeface="思源黑体" panose="020B0500000000000000" pitchFamily="34" charset="-122"/>
              </a:rPr>
              <a:t>报告</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smtClean="0">
                <a:solidFill>
                  <a:schemeClr val="tx1"/>
                </a:solidFill>
                <a:latin typeface="思源黑体" panose="020B0500000000000000" pitchFamily="34" charset="-122"/>
                <a:ea typeface="思源黑体" panose="020B0500000000000000" pitchFamily="34" charset="-122"/>
              </a:rPr>
              <a:t>期刊文章</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smtClean="0">
                <a:solidFill>
                  <a:schemeClr val="tx1"/>
                </a:solidFill>
                <a:latin typeface="思源黑体" panose="020B0500000000000000" pitchFamily="34" charset="-122"/>
                <a:ea typeface="思源黑体" panose="020B0500000000000000" pitchFamily="34" charset="-122"/>
              </a:rPr>
              <a:t>杂志</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smtClean="0">
                <a:solidFill>
                  <a:schemeClr val="tx1"/>
                </a:solidFill>
                <a:latin typeface="思源黑体" panose="020B0500000000000000" pitchFamily="34" charset="-122"/>
                <a:ea typeface="思源黑体" panose="020B0500000000000000" pitchFamily="34" charset="-122"/>
              </a:rPr>
              <a:t>杂志文章</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smtClean="0">
                <a:solidFill>
                  <a:schemeClr val="tx1"/>
                </a:solidFill>
                <a:latin typeface="思源黑体" panose="020B0500000000000000" pitchFamily="34" charset="-122"/>
                <a:ea typeface="思源黑体" panose="020B0500000000000000" pitchFamily="34" charset="-122"/>
              </a:rPr>
              <a:t>标准</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smtClean="0">
                <a:solidFill>
                  <a:schemeClr val="tx1"/>
                </a:solidFill>
                <a:latin typeface="思源黑体" panose="020B0500000000000000" pitchFamily="34" charset="-122"/>
                <a:ea typeface="思源黑体" panose="020B0500000000000000" pitchFamily="34" charset="-122"/>
              </a:rPr>
              <a:t>技术报告</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100" b="1" dirty="0" smtClean="0">
                <a:solidFill>
                  <a:schemeClr val="tx1"/>
                </a:solidFill>
                <a:latin typeface="思源黑体" panose="020B0500000000000000" pitchFamily="34" charset="-122"/>
                <a:ea typeface="思源黑体" panose="020B0500000000000000" pitchFamily="34" charset="-122"/>
              </a:rPr>
              <a:t>类别：</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smtClean="0">
                <a:solidFill>
                  <a:schemeClr val="tx1"/>
                </a:solidFill>
                <a:latin typeface="思源黑体" panose="020B0500000000000000" pitchFamily="34" charset="-122"/>
                <a:ea typeface="思源黑体" panose="020B0500000000000000" pitchFamily="34" charset="-122"/>
              </a:rPr>
              <a:t>期刊</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100"/>
              </a:lnSpc>
            </a:pPr>
            <a:r>
              <a:rPr lang="zh-CN" altLang="en-US" sz="1000" b="1" dirty="0" smtClean="0">
                <a:solidFill>
                  <a:schemeClr val="tx1"/>
                </a:solidFill>
                <a:latin typeface="思源黑体" panose="020B0500000000000000" pitchFamily="34" charset="-122"/>
                <a:ea typeface="思源黑体" panose="020B0500000000000000" pitchFamily="34" charset="-122"/>
              </a:rPr>
              <a:t>主题</a:t>
            </a: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8" name="Rectangular Callout 14"/>
          <p:cNvSpPr/>
          <p:nvPr/>
        </p:nvSpPr>
        <p:spPr>
          <a:xfrm>
            <a:off x="5447928" y="2132856"/>
            <a:ext cx="3046452" cy="312498"/>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元标签</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smtClean="0">
                <a:solidFill>
                  <a:schemeClr val="tx1"/>
                </a:solidFill>
                <a:latin typeface="思源黑体" panose="020B0500000000000000" pitchFamily="34" charset="-122"/>
                <a:ea typeface="思源黑体" panose="020B0500000000000000" pitchFamily="34" charset="-122"/>
              </a:rPr>
              <a:t>帮助</a:t>
            </a:r>
            <a:r>
              <a:rPr lang="zh-CN" altLang="en-US" sz="1000" b="1" dirty="0">
                <a:solidFill>
                  <a:schemeClr val="tx1"/>
                </a:solidFill>
                <a:latin typeface="思源黑体" panose="020B0500000000000000" pitchFamily="34" charset="-122"/>
                <a:ea typeface="思源黑体" panose="020B0500000000000000" pitchFamily="34" charset="-122"/>
              </a:rPr>
              <a:t>您找到与搜索相关的</a:t>
            </a:r>
            <a:r>
              <a:rPr lang="zh-CN" altLang="en-US" sz="1000" b="1" dirty="0" smtClean="0">
                <a:solidFill>
                  <a:schemeClr val="tx1"/>
                </a:solidFill>
                <a:latin typeface="思源黑体" panose="020B0500000000000000" pitchFamily="34" charset="-122"/>
                <a:ea typeface="思源黑体" panose="020B0500000000000000" pitchFamily="34" charset="-122"/>
              </a:rPr>
              <a:t>内容</a:t>
            </a: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7" name="矩形 6"/>
          <p:cNvSpPr/>
          <p:nvPr/>
        </p:nvSpPr>
        <p:spPr>
          <a:xfrm>
            <a:off x="839416" y="101725"/>
            <a:ext cx="1642757"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83290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980728"/>
            <a:ext cx="10058400" cy="4684006"/>
          </a:xfrm>
          <a:prstGeom prst="rect">
            <a:avLst/>
          </a:prstGeom>
        </p:spPr>
      </p:pic>
      <p:sp>
        <p:nvSpPr>
          <p:cNvPr id="4" name="Rectangular Callout 14"/>
          <p:cNvSpPr/>
          <p:nvPr/>
        </p:nvSpPr>
        <p:spPr>
          <a:xfrm>
            <a:off x="1487488" y="1268760"/>
            <a:ext cx="2376264" cy="4395974"/>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5" name="矩形 4"/>
          <p:cNvSpPr/>
          <p:nvPr/>
        </p:nvSpPr>
        <p:spPr>
          <a:xfrm>
            <a:off x="839416" y="101725"/>
            <a:ext cx="2668679"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smtClean="0">
                <a:solidFill>
                  <a:schemeClr val="bg1"/>
                </a:solidFill>
                <a:latin typeface="思源黑体" panose="020B0500000000000000" pitchFamily="34" charset="-122"/>
                <a:ea typeface="思源黑体" panose="020B0500000000000000" pitchFamily="34" charset="-122"/>
              </a:rPr>
              <a:t>浏览：按期刊</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14875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908720"/>
            <a:ext cx="10395839" cy="4791831"/>
          </a:xfrm>
          <a:prstGeom prst="rect">
            <a:avLst/>
          </a:prstGeom>
        </p:spPr>
      </p:pic>
      <p:sp>
        <p:nvSpPr>
          <p:cNvPr id="8" name="Rectangular Callout 14"/>
          <p:cNvSpPr/>
          <p:nvPr/>
        </p:nvSpPr>
        <p:spPr>
          <a:xfrm>
            <a:off x="9201898" y="911832"/>
            <a:ext cx="2870766" cy="1216015"/>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11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100"/>
              </a:lnSpc>
            </a:pPr>
            <a:r>
              <a:rPr lang="zh-CN" altLang="en-US" sz="1000" b="1" dirty="0" smtClean="0">
                <a:solidFill>
                  <a:schemeClr val="tx1"/>
                </a:solidFill>
                <a:latin typeface="思源黑体" panose="020B0500000000000000" pitchFamily="34" charset="-122"/>
                <a:ea typeface="思源黑体" panose="020B0500000000000000" pitchFamily="34" charset="-122"/>
              </a:rPr>
              <a:t>出版卷期  </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1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100"/>
              </a:lnSpc>
            </a:pPr>
            <a:r>
              <a:rPr lang="zh-CN" altLang="en-US" sz="1000" b="1" dirty="0" smtClean="0">
                <a:solidFill>
                  <a:schemeClr val="tx1"/>
                </a:solidFill>
                <a:latin typeface="思源黑体" panose="020B0500000000000000" pitchFamily="34" charset="-122"/>
                <a:ea typeface="思源黑体" panose="020B0500000000000000" pitchFamily="34" charset="-122"/>
              </a:rPr>
              <a:t>预先出版内容  </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1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100"/>
              </a:lnSpc>
            </a:pPr>
            <a:r>
              <a:rPr lang="zh-CN" altLang="en-US" sz="1000" b="1" dirty="0" smtClean="0">
                <a:solidFill>
                  <a:schemeClr val="tx1"/>
                </a:solidFill>
                <a:latin typeface="思源黑体" panose="020B0500000000000000" pitchFamily="34" charset="-122"/>
                <a:ea typeface="思源黑体" panose="020B0500000000000000" pitchFamily="34" charset="-122"/>
              </a:rPr>
              <a:t>限时免费  </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1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100"/>
              </a:lnSpc>
            </a:pPr>
            <a:r>
              <a:rPr lang="zh-CN" altLang="en-US" sz="1000" b="1" dirty="0" smtClean="0">
                <a:solidFill>
                  <a:schemeClr val="tx1"/>
                </a:solidFill>
                <a:latin typeface="思源黑体" panose="020B0500000000000000" pitchFamily="34" charset="-122"/>
                <a:ea typeface="思源黑体" panose="020B0500000000000000" pitchFamily="34" charset="-122"/>
              </a:rPr>
              <a:t>开放获取 </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4" name="Rectangular Callout 14"/>
          <p:cNvSpPr/>
          <p:nvPr/>
        </p:nvSpPr>
        <p:spPr>
          <a:xfrm>
            <a:off x="1605770" y="2262423"/>
            <a:ext cx="3672408" cy="648072"/>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     期刊</a:t>
            </a:r>
            <a:r>
              <a:rPr lang="zh-CN" altLang="en-US" sz="1000" b="1" dirty="0">
                <a:solidFill>
                  <a:schemeClr val="tx1"/>
                </a:solidFill>
                <a:latin typeface="思源黑体" panose="020B0500000000000000" pitchFamily="34" charset="-122"/>
                <a:ea typeface="思源黑体" panose="020B0500000000000000" pitchFamily="34" charset="-122"/>
              </a:rPr>
              <a:t>详情             文章</a:t>
            </a:r>
            <a:r>
              <a:rPr lang="zh-CN" altLang="en-US" sz="1000" b="1" dirty="0" smtClean="0">
                <a:solidFill>
                  <a:schemeClr val="tx1"/>
                </a:solidFill>
                <a:latin typeface="思源黑体" panose="020B0500000000000000" pitchFamily="34" charset="-122"/>
                <a:ea typeface="思源黑体" panose="020B0500000000000000" pitchFamily="34" charset="-122"/>
              </a:rPr>
              <a:t>浏览          作者资源          订阅选项  </a:t>
            </a: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9" name="Rectangular Callout 14"/>
          <p:cNvSpPr/>
          <p:nvPr/>
        </p:nvSpPr>
        <p:spPr>
          <a:xfrm>
            <a:off x="119336" y="3314394"/>
            <a:ext cx="1584176" cy="2371293"/>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Aims </a:t>
            </a:r>
            <a:r>
              <a:rPr lang="en-US" altLang="zh-CN" sz="1000" b="1" dirty="0" smtClean="0">
                <a:solidFill>
                  <a:schemeClr val="tx1"/>
                </a:solidFill>
                <a:latin typeface="思源黑体" panose="020B0500000000000000" pitchFamily="34" charset="-122"/>
                <a:ea typeface="思源黑体" panose="020B0500000000000000" pitchFamily="34" charset="-122"/>
              </a:rPr>
              <a:t>&amp; </a:t>
            </a:r>
            <a:r>
              <a:rPr lang="en-US" altLang="zh-CN" sz="1000" b="1" dirty="0">
                <a:solidFill>
                  <a:schemeClr val="tx1"/>
                </a:solidFill>
                <a:latin typeface="思源黑体" panose="020B0500000000000000" pitchFamily="34" charset="-122"/>
                <a:ea typeface="思源黑体" panose="020B0500000000000000" pitchFamily="34" charset="-122"/>
              </a:rPr>
              <a:t>Scope</a:t>
            </a:r>
            <a:r>
              <a:rPr lang="zh-CN" altLang="en-US" sz="1000" b="1" dirty="0" smtClean="0">
                <a:solidFill>
                  <a:schemeClr val="tx1"/>
                </a:solidFill>
                <a:latin typeface="思源黑体" panose="020B0500000000000000" pitchFamily="34" charset="-122"/>
                <a:ea typeface="思源黑体" panose="020B0500000000000000" pitchFamily="34" charset="-122"/>
              </a:rPr>
              <a:t>：</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目标</a:t>
            </a:r>
            <a:r>
              <a:rPr lang="zh-CN" altLang="en-US" sz="1000" b="1" dirty="0">
                <a:solidFill>
                  <a:schemeClr val="tx1"/>
                </a:solidFill>
                <a:latin typeface="思源黑体" panose="020B0500000000000000" pitchFamily="34" charset="-122"/>
                <a:ea typeface="思源黑体" panose="020B0500000000000000" pitchFamily="34" charset="-122"/>
              </a:rPr>
              <a:t>和范围 </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r>
              <a:rPr lang="en-US" altLang="zh-CN" sz="1000" b="1" dirty="0" smtClean="0">
                <a:solidFill>
                  <a:schemeClr val="tx1"/>
                </a:solidFill>
                <a:latin typeface="思源黑体" panose="020B0500000000000000" pitchFamily="34" charset="-122"/>
                <a:ea typeface="思源黑体" panose="020B0500000000000000" pitchFamily="34" charset="-122"/>
              </a:rPr>
              <a:t>Published </a:t>
            </a:r>
            <a:r>
              <a:rPr lang="en-US" altLang="zh-CN" sz="1000" b="1" dirty="0">
                <a:solidFill>
                  <a:schemeClr val="tx1"/>
                </a:solidFill>
                <a:latin typeface="思源黑体" panose="020B0500000000000000" pitchFamily="34" charset="-122"/>
                <a:ea typeface="思源黑体" panose="020B0500000000000000" pitchFamily="34" charset="-122"/>
              </a:rPr>
              <a:t>Focus </a:t>
            </a:r>
            <a:r>
              <a:rPr lang="en-US" altLang="zh-CN" sz="1000" b="1" dirty="0" smtClean="0">
                <a:solidFill>
                  <a:schemeClr val="tx1"/>
                </a:solidFill>
                <a:latin typeface="思源黑体" panose="020B0500000000000000" pitchFamily="34" charset="-122"/>
                <a:ea typeface="思源黑体" panose="020B0500000000000000" pitchFamily="34" charset="-122"/>
              </a:rPr>
              <a:t>Issue</a:t>
            </a:r>
            <a:r>
              <a:rPr lang="zh-CN" altLang="en-US" sz="1000" b="1" dirty="0" smtClean="0">
                <a:solidFill>
                  <a:schemeClr val="tx1"/>
                </a:solidFill>
                <a:latin typeface="思源黑体" panose="020B0500000000000000" pitchFamily="34" charset="-122"/>
                <a:ea typeface="思源黑体" panose="020B0500000000000000" pitchFamily="34" charset="-122"/>
              </a:rPr>
              <a:t>：已发布的焦点问题</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en-US" altLang="zh-CN" sz="1000" b="1" dirty="0" smtClean="0">
                <a:solidFill>
                  <a:schemeClr val="tx1"/>
                </a:solidFill>
                <a:latin typeface="思源黑体" panose="020B0500000000000000" pitchFamily="34" charset="-122"/>
                <a:ea typeface="思源黑体" panose="020B0500000000000000" pitchFamily="34" charset="-122"/>
              </a:rPr>
              <a:t>Indexed in</a:t>
            </a:r>
            <a:r>
              <a:rPr lang="zh-CN" altLang="en-US" sz="1000" b="1" dirty="0" smtClean="0">
                <a:solidFill>
                  <a:schemeClr val="tx1"/>
                </a:solidFill>
                <a:latin typeface="思源黑体" panose="020B0500000000000000" pitchFamily="34" charset="-122"/>
                <a:ea typeface="思源黑体" panose="020B0500000000000000" pitchFamily="34" charset="-122"/>
              </a:rPr>
              <a:t>：</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索引情况</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r>
              <a:rPr lang="en-US" altLang="zh-CN" sz="1000" b="1" dirty="0" smtClean="0">
                <a:solidFill>
                  <a:schemeClr val="tx1"/>
                </a:solidFill>
                <a:latin typeface="思源黑体" panose="020B0500000000000000" pitchFamily="34" charset="-122"/>
                <a:ea typeface="思源黑体" panose="020B0500000000000000" pitchFamily="34" charset="-122"/>
              </a:rPr>
              <a:t>Editorial Board</a:t>
            </a:r>
            <a:r>
              <a:rPr lang="zh-CN" altLang="en-US" sz="1000" b="1" dirty="0" smtClean="0">
                <a:solidFill>
                  <a:schemeClr val="tx1"/>
                </a:solidFill>
                <a:latin typeface="思源黑体" panose="020B0500000000000000" pitchFamily="34" charset="-122"/>
                <a:ea typeface="思源黑体" panose="020B0500000000000000" pitchFamily="34" charset="-122"/>
              </a:rPr>
              <a:t>：</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编委会</a:t>
            </a:r>
            <a:endParaRPr lang="zh-CN" altLang="en-US" sz="1000" b="1" dirty="0">
              <a:solidFill>
                <a:schemeClr val="tx1"/>
              </a:solidFill>
              <a:latin typeface="思源黑体" panose="020B0500000000000000" pitchFamily="34" charset="-122"/>
              <a:ea typeface="思源黑体" panose="020B0500000000000000" pitchFamily="34" charset="-122"/>
            </a:endParaRPr>
          </a:p>
        </p:txBody>
      </p:sp>
      <p:sp>
        <p:nvSpPr>
          <p:cNvPr id="10" name="直角上箭头 9"/>
          <p:cNvSpPr/>
          <p:nvPr/>
        </p:nvSpPr>
        <p:spPr>
          <a:xfrm rot="10800000">
            <a:off x="8185801" y="2492896"/>
            <a:ext cx="1015798" cy="1837981"/>
          </a:xfrm>
          <a:prstGeom prst="bentUpArrow">
            <a:avLst/>
          </a:prstGeom>
          <a:solidFill>
            <a:srgbClr val="FFC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50"/>
          </a:p>
        </p:txBody>
      </p:sp>
      <p:sp>
        <p:nvSpPr>
          <p:cNvPr id="11" name="Rectangular Callout 14"/>
          <p:cNvSpPr/>
          <p:nvPr/>
        </p:nvSpPr>
        <p:spPr>
          <a:xfrm>
            <a:off x="9201599" y="2127848"/>
            <a:ext cx="2232547" cy="3601946"/>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807" y="4360039"/>
            <a:ext cx="5078595" cy="2124408"/>
          </a:xfrm>
          <a:prstGeom prst="rect">
            <a:avLst/>
          </a:prstGeom>
          <a:ln>
            <a:noFill/>
          </a:ln>
          <a:effectLst>
            <a:outerShdw blurRad="190500" algn="tl" rotWithShape="0">
              <a:srgbClr val="000000">
                <a:alpha val="70000"/>
              </a:srgbClr>
            </a:outerShdw>
          </a:effectLst>
        </p:spPr>
      </p:pic>
      <p:sp>
        <p:nvSpPr>
          <p:cNvPr id="13" name="矩形 12"/>
          <p:cNvSpPr/>
          <p:nvPr/>
        </p:nvSpPr>
        <p:spPr>
          <a:xfrm flipH="1">
            <a:off x="8643601" y="2779603"/>
            <a:ext cx="492443" cy="1551274"/>
          </a:xfrm>
          <a:prstGeom prst="rect">
            <a:avLst/>
          </a:prstGeom>
        </p:spPr>
        <p:txBody>
          <a:bodyPr vert="eaVert" wrap="square">
            <a:spAutoFit/>
          </a:bodyPr>
          <a:lstStyle/>
          <a:p>
            <a:pPr lvl="0" defTabSz="802935">
              <a:defRPr/>
            </a:pPr>
            <a:r>
              <a:rPr lang="zh-CN" altLang="en-US" sz="1000" b="1" dirty="0">
                <a:latin typeface="思源黑体" panose="020B0500000000000000" pitchFamily="34" charset="-122"/>
                <a:ea typeface="思源黑体" panose="020B0500000000000000" pitchFamily="34" charset="-122"/>
              </a:rPr>
              <a:t>点击进入具体卷期</a:t>
            </a:r>
            <a:r>
              <a:rPr lang="zh-CN" altLang="en-US" sz="1000" b="1" dirty="0" smtClean="0">
                <a:latin typeface="思源黑体" panose="020B0500000000000000" pitchFamily="34" charset="-122"/>
                <a:ea typeface="思源黑体" panose="020B0500000000000000" pitchFamily="34" charset="-122"/>
              </a:rPr>
              <a:t>，</a:t>
            </a:r>
            <a:endParaRPr lang="en-US" altLang="zh-CN" sz="1000" b="1" dirty="0" smtClean="0">
              <a:latin typeface="思源黑体" panose="020B0500000000000000" pitchFamily="34" charset="-122"/>
              <a:ea typeface="思源黑体" panose="020B0500000000000000" pitchFamily="34" charset="-122"/>
            </a:endParaRPr>
          </a:p>
          <a:p>
            <a:pPr lvl="0" defTabSz="802935">
              <a:defRPr/>
            </a:pPr>
            <a:r>
              <a:rPr lang="zh-CN" altLang="en-US" sz="1000" b="1" dirty="0" smtClean="0">
                <a:latin typeface="思源黑体" panose="020B0500000000000000" pitchFamily="34" charset="-122"/>
                <a:ea typeface="思源黑体" panose="020B0500000000000000" pitchFamily="34" charset="-122"/>
              </a:rPr>
              <a:t> </a:t>
            </a:r>
            <a:r>
              <a:rPr lang="zh-CN" altLang="en-US" sz="1000" b="1" dirty="0">
                <a:latin typeface="思源黑体" panose="020B0500000000000000" pitchFamily="34" charset="-122"/>
                <a:ea typeface="思源黑体" panose="020B0500000000000000" pitchFamily="34" charset="-122"/>
              </a:rPr>
              <a:t>浏览感兴趣的期刊文章</a:t>
            </a:r>
            <a:endParaRPr lang="en-US" altLang="zh-CN" sz="1000" b="1" dirty="0">
              <a:latin typeface="思源黑体" panose="020B0500000000000000" pitchFamily="34" charset="-122"/>
              <a:ea typeface="思源黑体" panose="020B0500000000000000" pitchFamily="34" charset="-122"/>
            </a:endParaRPr>
          </a:p>
        </p:txBody>
      </p:sp>
      <p:sp>
        <p:nvSpPr>
          <p:cNvPr id="14" name="Rectangular Callout 14"/>
          <p:cNvSpPr/>
          <p:nvPr/>
        </p:nvSpPr>
        <p:spPr>
          <a:xfrm>
            <a:off x="6986190" y="2262423"/>
            <a:ext cx="1642022" cy="295574"/>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投稿</a:t>
            </a:r>
            <a:endParaRPr lang="en-US" altLang="zh-CN" sz="1000" b="1" dirty="0" smtClean="0">
              <a:solidFill>
                <a:schemeClr val="tx1"/>
              </a:solidFill>
              <a:latin typeface="思源黑体" panose="020B0500000000000000" pitchFamily="34" charset="-122"/>
              <a:ea typeface="思源黑体" panose="020B0500000000000000" pitchFamily="34" charset="-122"/>
            </a:endParaRPr>
          </a:p>
        </p:txBody>
      </p:sp>
      <p:sp>
        <p:nvSpPr>
          <p:cNvPr id="12" name="矩形 11"/>
          <p:cNvSpPr/>
          <p:nvPr/>
        </p:nvSpPr>
        <p:spPr>
          <a:xfrm>
            <a:off x="839416" y="101725"/>
            <a:ext cx="2668679"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smtClean="0">
                <a:solidFill>
                  <a:schemeClr val="bg1"/>
                </a:solidFill>
                <a:latin typeface="思源黑体" panose="020B0500000000000000" pitchFamily="34" charset="-122"/>
                <a:ea typeface="思源黑体" panose="020B0500000000000000" pitchFamily="34" charset="-122"/>
              </a:rPr>
              <a:t>浏览：按期刊</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46701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9" grpId="0" animBg="1"/>
      <p:bldP spid="10" grpId="0" animBg="1"/>
      <p:bldP spid="11" grpId="0" animBg="1"/>
      <p:bldP spid="13"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2"/>
          <p:cNvGrpSpPr/>
          <p:nvPr/>
        </p:nvGrpSpPr>
        <p:grpSpPr>
          <a:xfrm>
            <a:off x="0" y="548680"/>
            <a:ext cx="12192000" cy="6120680"/>
            <a:chOff x="0" y="167639"/>
            <a:chExt cx="12192000" cy="6690358"/>
          </a:xfrm>
        </p:grpSpPr>
        <p:sp>
          <p:nvSpPr>
            <p:cNvPr id="8" name="object 3"/>
            <p:cNvSpPr/>
            <p:nvPr/>
          </p:nvSpPr>
          <p:spPr>
            <a:xfrm>
              <a:off x="0" y="1072894"/>
              <a:ext cx="12192000" cy="5785103"/>
            </a:xfrm>
            <a:prstGeom prst="rect">
              <a:avLst/>
            </a:prstGeom>
            <a:blipFill>
              <a:blip r:embed="rId3" cstate="print"/>
              <a:stretch>
                <a:fillRect/>
              </a:stretch>
            </a:blipFill>
          </p:spPr>
          <p:txBody>
            <a:bodyPr wrap="square" lIns="0" tIns="0" rIns="0" bIns="0" rtlCol="0"/>
            <a:lstStyle/>
            <a:p>
              <a:endParaRPr/>
            </a:p>
          </p:txBody>
        </p:sp>
        <p:sp>
          <p:nvSpPr>
            <p:cNvPr id="9" name="object 4"/>
            <p:cNvSpPr/>
            <p:nvPr/>
          </p:nvSpPr>
          <p:spPr>
            <a:xfrm>
              <a:off x="152400" y="167639"/>
              <a:ext cx="1778508" cy="1368552"/>
            </a:xfrm>
            <a:prstGeom prst="rect">
              <a:avLst/>
            </a:prstGeom>
            <a:blipFill>
              <a:blip r:embed="rId4" cstate="print"/>
              <a:stretch>
                <a:fillRect/>
              </a:stretch>
            </a:blipFill>
          </p:spPr>
          <p:txBody>
            <a:bodyPr wrap="square" lIns="0" tIns="0" rIns="0" bIns="0" rtlCol="0"/>
            <a:lstStyle/>
            <a:p>
              <a:endParaRPr/>
            </a:p>
          </p:txBody>
        </p:sp>
      </p:grpSp>
      <p:sp>
        <p:nvSpPr>
          <p:cNvPr id="10" name="Subtitle 1"/>
          <p:cNvSpPr txBox="1">
            <a:spLocks/>
          </p:cNvSpPr>
          <p:nvPr/>
        </p:nvSpPr>
        <p:spPr>
          <a:xfrm>
            <a:off x="0" y="1752600"/>
            <a:ext cx="11136560" cy="3469513"/>
          </a:xfrm>
          <a:prstGeom prst="rect">
            <a:avLst/>
          </a:prstGeom>
          <a:solidFill>
            <a:schemeClr val="bg1">
              <a:alpha val="75000"/>
            </a:schemeClr>
          </a:solidFill>
        </p:spPr>
        <p:style>
          <a:lnRef idx="0">
            <a:scrgbClr r="0" g="0" b="0"/>
          </a:lnRef>
          <a:fillRef idx="1003">
            <a:schemeClr val="lt1"/>
          </a:fillRef>
          <a:effectRef idx="0">
            <a:scrgbClr r="0" g="0" b="0"/>
          </a:effectRef>
          <a:fontRef idx="major"/>
        </p:style>
        <p:txBody>
          <a:bodyPr/>
          <a:lstStyle>
            <a:lvl1pPr marL="0">
              <a:defRPr>
                <a:latin typeface="+mj-lt"/>
                <a:ea typeface="+mj-ea"/>
                <a:cs typeface="+mj-cs"/>
              </a:defRPr>
            </a:lvl1pPr>
            <a:lvl2pPr marL="457200">
              <a:defRPr>
                <a:latin typeface="+mj-lt"/>
                <a:ea typeface="+mj-ea"/>
                <a:cs typeface="+mj-cs"/>
              </a:defRPr>
            </a:lvl2pPr>
            <a:lvl3pPr marL="914400">
              <a:defRPr>
                <a:latin typeface="+mj-lt"/>
                <a:ea typeface="+mj-ea"/>
                <a:cs typeface="+mj-cs"/>
              </a:defRPr>
            </a:lvl3pPr>
            <a:lvl4pPr marL="1371600">
              <a:defRPr>
                <a:latin typeface="+mj-lt"/>
                <a:ea typeface="+mj-ea"/>
                <a:cs typeface="+mj-cs"/>
              </a:defRPr>
            </a:lvl4pPr>
            <a:lvl5pPr marL="1828800">
              <a:defRPr>
                <a:latin typeface="+mj-lt"/>
                <a:ea typeface="+mj-ea"/>
                <a:cs typeface="+mj-cs"/>
              </a:defRPr>
            </a:lvl5pPr>
            <a:lvl6pPr marL="2286000">
              <a:defRPr>
                <a:latin typeface="+mj-lt"/>
                <a:ea typeface="+mj-ea"/>
                <a:cs typeface="+mj-cs"/>
              </a:defRPr>
            </a:lvl6pPr>
            <a:lvl7pPr marL="2743200">
              <a:defRPr>
                <a:latin typeface="+mj-lt"/>
                <a:ea typeface="+mj-ea"/>
                <a:cs typeface="+mj-cs"/>
              </a:defRPr>
            </a:lvl7pPr>
            <a:lvl8pPr marL="3200400">
              <a:defRPr>
                <a:latin typeface="+mj-lt"/>
                <a:ea typeface="+mj-ea"/>
                <a:cs typeface="+mj-cs"/>
              </a:defRPr>
            </a:lvl8pPr>
            <a:lvl9pPr marL="3657600">
              <a:defRPr>
                <a:latin typeface="+mj-lt"/>
                <a:ea typeface="+mj-ea"/>
                <a:cs typeface="+mj-cs"/>
              </a:defRPr>
            </a:lvl9pPr>
          </a:lstStyle>
          <a:p>
            <a:pPr algn="ctr">
              <a:lnSpc>
                <a:spcPct val="150000"/>
              </a:lnSpc>
            </a:pP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zh-CN" altLang="en-US" sz="40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目录</a:t>
            </a:r>
          </a:p>
          <a:p>
            <a:pPr marL="4114800" lvl="8" indent="-457200">
              <a:lnSpc>
                <a:spcPct val="150000"/>
              </a:lnSpc>
              <a:buFont typeface="Arial" panose="020B0604020202020204" pitchFamily="34" charset="0"/>
              <a:buChar char="•"/>
            </a:pP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rgbClr val="223B6A"/>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国际自动机工程师学会</a:t>
            </a:r>
          </a:p>
          <a:p>
            <a:pPr marL="4114800" lvl="8" indent="-457200">
              <a:lnSpc>
                <a:spcPct val="150000"/>
              </a:lnSpc>
              <a:buFont typeface="Arial" panose="020B0604020202020204" pitchFamily="34" charset="0"/>
              <a:buChar char="•"/>
            </a:pPr>
            <a:r>
              <a:rPr lang="zh-CN" altLang="en-US" sz="2800" b="1" kern="0" dirty="0">
                <a:solidFill>
                  <a:schemeClr val="bg1"/>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出版物和数据库平台</a:t>
            </a:r>
          </a:p>
          <a:p>
            <a:pPr marL="4114800" lvl="8" indent="-457200">
              <a:lnSpc>
                <a:spcPct val="150000"/>
              </a:lnSpc>
              <a:buFont typeface="Arial" panose="020B0604020202020204" pitchFamily="34" charset="0"/>
              <a:buChar char="•"/>
            </a:pP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  </a:t>
            </a:r>
            <a:r>
              <a:rPr lang="en-US" altLang="zh-CN"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SAE </a:t>
            </a: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技术报告</a:t>
            </a:r>
            <a:r>
              <a:rPr lang="en-US" altLang="zh-CN"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a:t>
            </a:r>
            <a:r>
              <a:rPr lang="zh-CN" altLang="en-US"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期刊投稿简介</a:t>
            </a:r>
            <a:endParaRPr lang="en-US" altLang="zh-CN" sz="2800" b="1" kern="0" dirty="0">
              <a:solidFill>
                <a:schemeClr val="bg1">
                  <a:lumMod val="85000"/>
                </a:schemeClr>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6480331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908720"/>
            <a:ext cx="10745241" cy="4968552"/>
          </a:xfrm>
          <a:prstGeom prst="rect">
            <a:avLst/>
          </a:prstGeom>
        </p:spPr>
      </p:pic>
      <p:sp>
        <p:nvSpPr>
          <p:cNvPr id="4" name="Rectangular Callout 14"/>
          <p:cNvSpPr/>
          <p:nvPr/>
        </p:nvSpPr>
        <p:spPr>
          <a:xfrm>
            <a:off x="6861148" y="1631538"/>
            <a:ext cx="2748920" cy="2614657"/>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13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2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r>
              <a:rPr lang="zh-CN" altLang="en-US" sz="1000" b="1" dirty="0" smtClean="0">
                <a:solidFill>
                  <a:schemeClr val="tx1"/>
                </a:solidFill>
                <a:latin typeface="思源黑体" panose="020B0500000000000000" pitchFamily="34" charset="-122"/>
                <a:ea typeface="思源黑体" panose="020B0500000000000000" pitchFamily="34" charset="-122"/>
              </a:rPr>
              <a:t>导出引文记录</a:t>
            </a:r>
            <a:r>
              <a:rPr lang="en-US" altLang="zh-CN" sz="1000" b="1" dirty="0" smtClean="0">
                <a:solidFill>
                  <a:schemeClr val="tx1"/>
                </a:solidFill>
                <a:latin typeface="思源黑体" panose="020B0500000000000000" pitchFamily="34" charset="-122"/>
                <a:ea typeface="思源黑体" panose="020B0500000000000000" pitchFamily="34" charset="-122"/>
              </a:rPr>
              <a:t>/</a:t>
            </a:r>
            <a:r>
              <a:rPr lang="zh-CN" altLang="en-US" sz="1000" b="1" dirty="0" smtClean="0">
                <a:solidFill>
                  <a:schemeClr val="tx1"/>
                </a:solidFill>
                <a:latin typeface="思源黑体" panose="020B0500000000000000" pitchFamily="34" charset="-122"/>
                <a:ea typeface="思源黑体" panose="020B0500000000000000" pitchFamily="34" charset="-122"/>
              </a:rPr>
              <a:t>元数据</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12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1200"/>
              </a:lnSpc>
            </a:pPr>
            <a:r>
              <a:rPr lang="zh-CN" altLang="en-US" sz="1000" b="1" dirty="0" smtClean="0">
                <a:solidFill>
                  <a:schemeClr val="tx1"/>
                </a:solidFill>
                <a:latin typeface="思源黑体" panose="020B0500000000000000" pitchFamily="34" charset="-122"/>
                <a:ea typeface="思源黑体" panose="020B0500000000000000" pitchFamily="34" charset="-122"/>
              </a:rPr>
              <a:t>打印</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12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1200"/>
              </a:lnSpc>
            </a:pPr>
            <a:r>
              <a:rPr lang="zh-CN" altLang="en-US" sz="1000" b="1" dirty="0" smtClean="0">
                <a:solidFill>
                  <a:schemeClr val="tx1"/>
                </a:solidFill>
                <a:latin typeface="思源黑体" panose="020B0500000000000000" pitchFamily="34" charset="-122"/>
                <a:ea typeface="思源黑体" panose="020B0500000000000000" pitchFamily="34" charset="-122"/>
              </a:rPr>
              <a:t>共享</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12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1200"/>
              </a:lnSpc>
            </a:pPr>
            <a:r>
              <a:rPr lang="zh-CN" altLang="en-US" sz="1000" b="1" dirty="0" smtClean="0">
                <a:solidFill>
                  <a:schemeClr val="tx1"/>
                </a:solidFill>
                <a:latin typeface="思源黑体" panose="020B0500000000000000" pitchFamily="34" charset="-122"/>
                <a:ea typeface="思源黑体" panose="020B0500000000000000" pitchFamily="34" charset="-122"/>
              </a:rPr>
              <a:t>全部展开</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12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1200"/>
              </a:lnSpc>
            </a:pPr>
            <a:r>
              <a:rPr lang="zh-CN" altLang="en-US" sz="1000" b="1" dirty="0" smtClean="0">
                <a:solidFill>
                  <a:schemeClr val="tx1"/>
                </a:solidFill>
                <a:latin typeface="思源黑体" panose="020B0500000000000000" pitchFamily="34" charset="-122"/>
                <a:ea typeface="思源黑体" panose="020B0500000000000000" pitchFamily="34" charset="-122"/>
              </a:rPr>
              <a:t>全部折叠</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12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1200"/>
              </a:lnSpc>
            </a:pPr>
            <a:r>
              <a:rPr lang="zh-CN" altLang="en-US" sz="1000" b="1" dirty="0" smtClean="0">
                <a:solidFill>
                  <a:schemeClr val="tx1"/>
                </a:solidFill>
                <a:latin typeface="思源黑体" panose="020B0500000000000000" pitchFamily="34" charset="-122"/>
                <a:ea typeface="思源黑体" panose="020B0500000000000000" pitchFamily="34" charset="-122"/>
              </a:rPr>
              <a:t>下载</a:t>
            </a:r>
            <a:r>
              <a:rPr lang="en-US" altLang="zh-CN" sz="1000" b="1" dirty="0" smtClean="0">
                <a:solidFill>
                  <a:schemeClr val="tx1"/>
                </a:solidFill>
                <a:latin typeface="思源黑体" panose="020B0500000000000000" pitchFamily="34" charset="-122"/>
                <a:ea typeface="思源黑体" panose="020B0500000000000000" pitchFamily="34" charset="-122"/>
              </a:rPr>
              <a:t>PDF</a:t>
            </a:r>
            <a:r>
              <a:rPr lang="zh-CN" altLang="en-US" sz="1000" b="1" dirty="0" smtClean="0">
                <a:solidFill>
                  <a:schemeClr val="tx1"/>
                </a:solidFill>
                <a:latin typeface="思源黑体" panose="020B0500000000000000" pitchFamily="34" charset="-122"/>
                <a:ea typeface="思源黑体" panose="020B0500000000000000" pitchFamily="34" charset="-122"/>
              </a:rPr>
              <a:t>全文</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12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1200"/>
              </a:lnSpc>
            </a:pPr>
            <a:r>
              <a:rPr lang="zh-CN" altLang="en-US" sz="1000" b="1" dirty="0" smtClean="0">
                <a:solidFill>
                  <a:schemeClr val="tx1"/>
                </a:solidFill>
                <a:latin typeface="思源黑体" panose="020B0500000000000000" pitchFamily="34" charset="-122"/>
                <a:ea typeface="思源黑体" panose="020B0500000000000000" pitchFamily="34" charset="-122"/>
              </a:rPr>
              <a:t>添加</a:t>
            </a:r>
            <a:r>
              <a:rPr lang="zh-CN" altLang="en-US" sz="1000" b="1" dirty="0">
                <a:solidFill>
                  <a:schemeClr val="tx1"/>
                </a:solidFill>
                <a:latin typeface="思源黑体" panose="020B0500000000000000" pitchFamily="34" charset="-122"/>
                <a:ea typeface="思源黑体" panose="020B0500000000000000" pitchFamily="34" charset="-122"/>
              </a:rPr>
              <a:t>收藏</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2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1200"/>
              </a:lnSpc>
            </a:pPr>
            <a:r>
              <a:rPr lang="zh-CN" altLang="en-US" sz="1000" b="1" dirty="0">
                <a:solidFill>
                  <a:schemeClr val="tx1"/>
                </a:solidFill>
                <a:latin typeface="思源黑体" panose="020B0500000000000000" pitchFamily="34" charset="-122"/>
                <a:ea typeface="思源黑体" panose="020B0500000000000000" pitchFamily="34" charset="-122"/>
              </a:rPr>
              <a:t>一键</a:t>
            </a:r>
            <a:r>
              <a:rPr lang="zh-CN" altLang="en-US" sz="1000" b="1" dirty="0" smtClean="0">
                <a:solidFill>
                  <a:schemeClr val="tx1"/>
                </a:solidFill>
                <a:latin typeface="思源黑体" panose="020B0500000000000000" pitchFamily="34" charset="-122"/>
                <a:ea typeface="思源黑体" panose="020B0500000000000000" pitchFamily="34" charset="-122"/>
              </a:rPr>
              <a:t>分享</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5" name="Rectangular Callout 14"/>
          <p:cNvSpPr/>
          <p:nvPr/>
        </p:nvSpPr>
        <p:spPr>
          <a:xfrm>
            <a:off x="2222084" y="2086859"/>
            <a:ext cx="4248472" cy="431413"/>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800"/>
              </a:lnSpc>
            </a:pPr>
            <a:r>
              <a:rPr lang="zh-CN" altLang="en-US" sz="1000" b="1" dirty="0" smtClean="0">
                <a:solidFill>
                  <a:schemeClr val="tx1"/>
                </a:solidFill>
                <a:latin typeface="思源黑体" panose="020B0500000000000000" pitchFamily="34" charset="-122"/>
                <a:ea typeface="思源黑体" panose="020B0500000000000000" pitchFamily="34" charset="-122"/>
              </a:rPr>
              <a:t>  文章详情     浏览全文</a:t>
            </a:r>
            <a:r>
              <a:rPr lang="en-US" altLang="zh-CN" sz="1000" b="1" dirty="0" smtClean="0">
                <a:solidFill>
                  <a:schemeClr val="tx1"/>
                </a:solidFill>
                <a:latin typeface="思源黑体" panose="020B0500000000000000" pitchFamily="34" charset="-122"/>
                <a:ea typeface="思源黑体" panose="020B0500000000000000" pitchFamily="34" charset="-122"/>
              </a:rPr>
              <a:t>/</a:t>
            </a:r>
            <a:r>
              <a:rPr lang="zh-CN" altLang="en-US" sz="1000" b="1" dirty="0" smtClean="0">
                <a:solidFill>
                  <a:schemeClr val="tx1"/>
                </a:solidFill>
                <a:latin typeface="思源黑体" panose="020B0500000000000000" pitchFamily="34" charset="-122"/>
                <a:ea typeface="思源黑体" panose="020B0500000000000000" pitchFamily="34" charset="-122"/>
              </a:rPr>
              <a:t>注释      数据集          参考文献          引文信息</a:t>
            </a:r>
            <a:endParaRPr lang="en-US" sz="1000" b="1" dirty="0" smtClean="0">
              <a:solidFill>
                <a:schemeClr val="tx1"/>
              </a:solidFill>
              <a:latin typeface="思源黑体" panose="020B0500000000000000" pitchFamily="34" charset="-122"/>
              <a:ea typeface="思源黑体" panose="020B0500000000000000" pitchFamily="34" charset="-122"/>
            </a:endParaRPr>
          </a:p>
          <a:p>
            <a:pPr>
              <a:lnSpc>
                <a:spcPts val="1800"/>
              </a:lnSpc>
            </a:pPr>
            <a:endParaRPr lang="en-US" sz="1000" b="1" dirty="0" smtClean="0">
              <a:solidFill>
                <a:schemeClr val="tx1"/>
              </a:solidFill>
              <a:latin typeface="思源黑体" panose="020B0500000000000000" pitchFamily="34" charset="-122"/>
              <a:ea typeface="思源黑体" panose="020B0500000000000000" pitchFamily="34" charset="-122"/>
            </a:endParaRPr>
          </a:p>
          <a:p>
            <a:endParaRPr lang="en-US"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r>
              <a:rPr lang="en-US" sz="1000" b="1" dirty="0" smtClean="0">
                <a:solidFill>
                  <a:schemeClr val="tx1"/>
                </a:solidFill>
                <a:latin typeface="思源黑体" panose="020B0500000000000000" pitchFamily="34" charset="-122"/>
                <a:ea typeface="思源黑体" panose="020B0500000000000000" pitchFamily="34" charset="-122"/>
              </a:rPr>
              <a:t>                              </a:t>
            </a: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6" name="Rectangular Callout 14"/>
          <p:cNvSpPr/>
          <p:nvPr/>
        </p:nvSpPr>
        <p:spPr>
          <a:xfrm>
            <a:off x="2222084" y="2704704"/>
            <a:ext cx="1902760" cy="508272"/>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 </a:t>
            </a:r>
            <a:r>
              <a:rPr lang="en-US" altLang="zh-CN" sz="1000" b="1" dirty="0" smtClean="0">
                <a:solidFill>
                  <a:schemeClr val="tx1"/>
                </a:solidFill>
                <a:latin typeface="思源黑体" panose="020B0500000000000000" pitchFamily="34" charset="-122"/>
                <a:ea typeface="思源黑体" panose="020B0500000000000000" pitchFamily="34" charset="-122"/>
              </a:rPr>
              <a:t>               </a:t>
            </a:r>
          </a:p>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 </a:t>
            </a:r>
            <a:r>
              <a:rPr lang="en-US" altLang="zh-CN" sz="1000" b="1" dirty="0" smtClean="0">
                <a:solidFill>
                  <a:schemeClr val="tx1"/>
                </a:solidFill>
                <a:latin typeface="思源黑体" panose="020B0500000000000000" pitchFamily="34" charset="-122"/>
                <a:ea typeface="思源黑体" panose="020B0500000000000000" pitchFamily="34" charset="-122"/>
              </a:rPr>
              <a:t>           </a:t>
            </a:r>
            <a:r>
              <a:rPr lang="zh-CN" altLang="en-US" sz="1000" b="1" dirty="0" smtClean="0">
                <a:solidFill>
                  <a:schemeClr val="tx1"/>
                </a:solidFill>
                <a:latin typeface="思源黑体" panose="020B0500000000000000" pitchFamily="34" charset="-122"/>
                <a:ea typeface="思源黑体" panose="020B0500000000000000" pitchFamily="34" charset="-122"/>
              </a:rPr>
              <a:t>添加注释       数据集</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8" name="Rectangular Callout 14"/>
          <p:cNvSpPr/>
          <p:nvPr/>
        </p:nvSpPr>
        <p:spPr>
          <a:xfrm>
            <a:off x="47328" y="3388567"/>
            <a:ext cx="2232248" cy="2488705"/>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r>
              <a:rPr lang="en-US" altLang="zh-CN" sz="1000" b="1" dirty="0" smtClean="0">
                <a:solidFill>
                  <a:schemeClr val="tx1"/>
                </a:solidFill>
                <a:latin typeface="思源黑体" panose="020B0500000000000000" pitchFamily="34" charset="-122"/>
                <a:ea typeface="思源黑体" panose="020B0500000000000000" pitchFamily="34" charset="-122"/>
              </a:rPr>
              <a:t>Authors</a:t>
            </a:r>
            <a:r>
              <a:rPr lang="zh-CN" altLang="en-US" sz="1000" b="1" dirty="0" smtClean="0">
                <a:solidFill>
                  <a:schemeClr val="tx1"/>
                </a:solidFill>
                <a:latin typeface="思源黑体" panose="020B0500000000000000" pitchFamily="34" charset="-122"/>
                <a:ea typeface="思源黑体" panose="020B0500000000000000" pitchFamily="34" charset="-122"/>
              </a:rPr>
              <a:t>：作者信息</a:t>
            </a:r>
            <a:r>
              <a:rPr lang="en-US" altLang="zh-CN" sz="1000" b="1" dirty="0" smtClean="0">
                <a:solidFill>
                  <a:schemeClr val="tx1"/>
                </a:solidFill>
                <a:latin typeface="思源黑体" panose="020B0500000000000000" pitchFamily="34" charset="-122"/>
                <a:ea typeface="思源黑体" panose="020B0500000000000000" pitchFamily="34" charset="-122"/>
              </a:rPr>
              <a:t>/</a:t>
            </a:r>
            <a:r>
              <a:rPr lang="zh-CN" altLang="en-US" sz="1000" b="1" dirty="0" smtClean="0">
                <a:solidFill>
                  <a:schemeClr val="tx1"/>
                </a:solidFill>
                <a:latin typeface="思源黑体" panose="020B0500000000000000" pitchFamily="34" charset="-122"/>
                <a:ea typeface="思源黑体" panose="020B0500000000000000" pitchFamily="34" charset="-122"/>
              </a:rPr>
              <a:t>所属机构</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en-US" altLang="zh-CN" sz="1000" b="1" dirty="0" smtClean="0">
                <a:solidFill>
                  <a:schemeClr val="tx1"/>
                </a:solidFill>
                <a:latin typeface="思源黑体" panose="020B0500000000000000" pitchFamily="34" charset="-122"/>
                <a:ea typeface="思源黑体" panose="020B0500000000000000" pitchFamily="34" charset="-122"/>
              </a:rPr>
              <a:t>Abstract</a:t>
            </a:r>
            <a:r>
              <a:rPr lang="zh-CN" altLang="en-US" sz="1000" b="1" dirty="0" smtClean="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文摘</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Topics</a:t>
            </a:r>
            <a:r>
              <a:rPr lang="zh-CN" altLang="en-US" sz="1000" b="1" dirty="0" smtClean="0">
                <a:solidFill>
                  <a:schemeClr val="tx1"/>
                </a:solidFill>
                <a:latin typeface="思源黑体" panose="020B0500000000000000" pitchFamily="34" charset="-122"/>
                <a:ea typeface="思源黑体" panose="020B0500000000000000" pitchFamily="34" charset="-122"/>
              </a:rPr>
              <a:t>：主题</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Affiliated or </a:t>
            </a:r>
            <a:r>
              <a:rPr lang="en-US" altLang="zh-CN" sz="1000" b="1" dirty="0" smtClean="0">
                <a:solidFill>
                  <a:schemeClr val="tx1"/>
                </a:solidFill>
                <a:latin typeface="思源黑体" panose="020B0500000000000000" pitchFamily="34" charset="-122"/>
                <a:ea typeface="思源黑体" panose="020B0500000000000000" pitchFamily="34" charset="-122"/>
              </a:rPr>
              <a:t>Co-Author: </a:t>
            </a:r>
            <a:r>
              <a:rPr lang="zh-CN" altLang="en-US" sz="1000" b="1" dirty="0" smtClean="0">
                <a:solidFill>
                  <a:schemeClr val="tx1"/>
                </a:solidFill>
                <a:latin typeface="思源黑体" panose="020B0500000000000000" pitchFamily="34" charset="-122"/>
                <a:ea typeface="思源黑体" panose="020B0500000000000000" pitchFamily="34" charset="-122"/>
              </a:rPr>
              <a:t>合作或共同作者</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r>
              <a:rPr lang="en-US" altLang="zh-CN" sz="1000" b="1" dirty="0" smtClean="0">
                <a:solidFill>
                  <a:schemeClr val="tx1"/>
                </a:solidFill>
                <a:latin typeface="思源黑体" panose="020B0500000000000000" pitchFamily="34" charset="-122"/>
                <a:ea typeface="思源黑体" panose="020B0500000000000000" pitchFamily="34" charset="-122"/>
              </a:rPr>
              <a:t>Details</a:t>
            </a:r>
            <a:r>
              <a:rPr lang="zh-CN" altLang="en-US" sz="1000" b="1" dirty="0" smtClean="0">
                <a:solidFill>
                  <a:schemeClr val="tx1"/>
                </a:solidFill>
                <a:latin typeface="思源黑体" panose="020B0500000000000000" pitchFamily="34" charset="-122"/>
                <a:ea typeface="思源黑体" panose="020B0500000000000000" pitchFamily="34" charset="-122"/>
              </a:rPr>
              <a:t>：</a:t>
            </a:r>
            <a:r>
              <a:rPr lang="en-US" altLang="zh-CN" sz="1000" b="1" dirty="0" smtClean="0">
                <a:solidFill>
                  <a:schemeClr val="tx1"/>
                </a:solidFill>
                <a:latin typeface="思源黑体" panose="020B0500000000000000" pitchFamily="34" charset="-122"/>
                <a:ea typeface="思源黑体" panose="020B0500000000000000" pitchFamily="34" charset="-122"/>
              </a:rPr>
              <a:t>DOI/</a:t>
            </a:r>
            <a:r>
              <a:rPr lang="zh-CN" altLang="en-US" sz="1000" b="1" dirty="0" smtClean="0">
                <a:solidFill>
                  <a:schemeClr val="tx1"/>
                </a:solidFill>
                <a:latin typeface="思源黑体" panose="020B0500000000000000" pitchFamily="34" charset="-122"/>
                <a:ea typeface="思源黑体" panose="020B0500000000000000" pitchFamily="34" charset="-122"/>
              </a:rPr>
              <a:t>页数</a:t>
            </a:r>
            <a:r>
              <a:rPr lang="en-US" altLang="zh-CN" sz="1000" b="1" dirty="0" smtClean="0">
                <a:solidFill>
                  <a:schemeClr val="tx1"/>
                </a:solidFill>
                <a:latin typeface="思源黑体" panose="020B0500000000000000" pitchFamily="34" charset="-122"/>
                <a:ea typeface="思源黑体" panose="020B0500000000000000" pitchFamily="34" charset="-122"/>
              </a:rPr>
              <a:t>/</a:t>
            </a:r>
            <a:r>
              <a:rPr lang="zh-CN" altLang="en-US" sz="1000" b="1" dirty="0" smtClean="0">
                <a:solidFill>
                  <a:schemeClr val="tx1"/>
                </a:solidFill>
                <a:latin typeface="思源黑体" panose="020B0500000000000000" pitchFamily="34" charset="-122"/>
                <a:ea typeface="思源黑体" panose="020B0500000000000000" pitchFamily="34" charset="-122"/>
              </a:rPr>
              <a:t>引文记录</a:t>
            </a:r>
            <a:r>
              <a:rPr lang="zh-CN" altLang="en-US" sz="1000" b="1" dirty="0">
                <a:solidFill>
                  <a:schemeClr val="tx1"/>
                </a:solidFill>
                <a:latin typeface="思源黑体" panose="020B0500000000000000" pitchFamily="34" charset="-122"/>
                <a:ea typeface="思源黑体" panose="020B0500000000000000" pitchFamily="34" charset="-122"/>
              </a:rPr>
              <a:t>等</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r>
              <a:rPr lang="en-US" altLang="zh-CN" sz="1000" b="1" dirty="0">
                <a:solidFill>
                  <a:schemeClr val="tx1"/>
                </a:solidFill>
                <a:latin typeface="思源黑体" panose="020B0500000000000000" pitchFamily="34" charset="-122"/>
                <a:ea typeface="思源黑体" panose="020B0500000000000000" pitchFamily="34" charset="-122"/>
              </a:rPr>
              <a:t>Additional </a:t>
            </a:r>
            <a:r>
              <a:rPr lang="en-US" altLang="zh-CN" sz="1000" b="1" dirty="0" smtClean="0">
                <a:solidFill>
                  <a:schemeClr val="tx1"/>
                </a:solidFill>
                <a:latin typeface="思源黑体" panose="020B0500000000000000" pitchFamily="34" charset="-122"/>
                <a:ea typeface="思源黑体" panose="020B0500000000000000" pitchFamily="34" charset="-122"/>
              </a:rPr>
              <a:t>Details</a:t>
            </a:r>
            <a:r>
              <a:rPr lang="zh-CN" altLang="en-US" sz="1000" b="1" dirty="0" smtClean="0">
                <a:solidFill>
                  <a:schemeClr val="tx1"/>
                </a:solidFill>
                <a:latin typeface="思源黑体" panose="020B0500000000000000" pitchFamily="34" charset="-122"/>
                <a:ea typeface="思源黑体" panose="020B0500000000000000" pitchFamily="34" charset="-122"/>
              </a:rPr>
              <a:t>：其他详细信息</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9" name="Rectangular Callout 14"/>
          <p:cNvSpPr/>
          <p:nvPr/>
        </p:nvSpPr>
        <p:spPr>
          <a:xfrm>
            <a:off x="1028500" y="1271578"/>
            <a:ext cx="3096344" cy="32969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所属领域：航空航天</a:t>
            </a:r>
            <a:endParaRPr lang="en-US" altLang="zh-CN" sz="1000" b="1" dirty="0" smtClean="0">
              <a:solidFill>
                <a:schemeClr val="tx1"/>
              </a:solidFill>
              <a:latin typeface="思源黑体" panose="020B0500000000000000" pitchFamily="34" charset="-122"/>
              <a:ea typeface="思源黑体" panose="020B0500000000000000" pitchFamily="34" charset="-122"/>
            </a:endParaRPr>
          </a:p>
        </p:txBody>
      </p:sp>
      <p:sp>
        <p:nvSpPr>
          <p:cNvPr id="10" name="矩形 9"/>
          <p:cNvSpPr/>
          <p:nvPr/>
        </p:nvSpPr>
        <p:spPr>
          <a:xfrm>
            <a:off x="839416" y="101725"/>
            <a:ext cx="3438121"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smtClean="0">
                <a:solidFill>
                  <a:schemeClr val="bg1"/>
                </a:solidFill>
                <a:latin typeface="思源黑体" panose="020B0500000000000000" pitchFamily="34" charset="-122"/>
                <a:ea typeface="思源黑体" panose="020B0500000000000000" pitchFamily="34" charset="-122"/>
              </a:rPr>
              <a:t>浏览：期刊文章页面</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46326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231904" y="116632"/>
            <a:ext cx="4234898"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992542"/>
            <a:ext cx="10604990" cy="4895895"/>
          </a:xfrm>
          <a:prstGeom prst="rect">
            <a:avLst/>
          </a:prstGeom>
        </p:spPr>
      </p:pic>
      <p:sp>
        <p:nvSpPr>
          <p:cNvPr id="5" name="Rectangular Callout 14"/>
          <p:cNvSpPr/>
          <p:nvPr/>
        </p:nvSpPr>
        <p:spPr>
          <a:xfrm>
            <a:off x="1415480" y="1268759"/>
            <a:ext cx="2304256" cy="4619677"/>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7928" y="3284984"/>
            <a:ext cx="3940083" cy="2819477"/>
          </a:xfrm>
          <a:prstGeom prst="rect">
            <a:avLst/>
          </a:prstGeom>
          <a:ln>
            <a:noFill/>
          </a:ln>
          <a:effectLst>
            <a:outerShdw blurRad="190500" algn="tl" rotWithShape="0">
              <a:srgbClr val="000000">
                <a:alpha val="70000"/>
              </a:srgbClr>
            </a:outerShdw>
          </a:effectLst>
        </p:spPr>
      </p:pic>
      <p:sp>
        <p:nvSpPr>
          <p:cNvPr id="6" name="直角上箭头 5"/>
          <p:cNvSpPr/>
          <p:nvPr/>
        </p:nvSpPr>
        <p:spPr>
          <a:xfrm rot="5400000">
            <a:off x="3504121" y="3428591"/>
            <a:ext cx="1007293" cy="2736304"/>
          </a:xfrm>
          <a:prstGeom prst="bentUpArrow">
            <a:avLst/>
          </a:prstGeom>
          <a:solidFill>
            <a:srgbClr val="FFC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50"/>
          </a:p>
        </p:txBody>
      </p:sp>
      <p:sp>
        <p:nvSpPr>
          <p:cNvPr id="7" name="矩形 6"/>
          <p:cNvSpPr/>
          <p:nvPr/>
        </p:nvSpPr>
        <p:spPr>
          <a:xfrm>
            <a:off x="839416" y="101725"/>
            <a:ext cx="3784369"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浏览：按会议</a:t>
            </a:r>
            <a:r>
              <a:rPr lang="en-US" altLang="zh-CN" sz="2000" dirty="0">
                <a:solidFill>
                  <a:schemeClr val="bg1"/>
                </a:solidFill>
                <a:latin typeface="思源黑体" panose="020B0500000000000000" pitchFamily="34" charset="-122"/>
                <a:ea typeface="思源黑体" panose="020B0500000000000000" pitchFamily="34" charset="-122"/>
              </a:rPr>
              <a:t>-</a:t>
            </a:r>
            <a:r>
              <a:rPr lang="zh-CN" altLang="en-US" sz="2000" dirty="0">
                <a:solidFill>
                  <a:schemeClr val="bg1"/>
                </a:solidFill>
                <a:latin typeface="思源黑体" panose="020B0500000000000000" pitchFamily="34" charset="-122"/>
                <a:ea typeface="思源黑体" panose="020B0500000000000000" pitchFamily="34" charset="-122"/>
              </a:rPr>
              <a:t>技术报告</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59602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908720"/>
            <a:ext cx="8862685" cy="4896544"/>
          </a:xfrm>
          <a:prstGeom prst="rect">
            <a:avLst/>
          </a:prstGeom>
        </p:spPr>
      </p:pic>
      <p:sp>
        <p:nvSpPr>
          <p:cNvPr id="3" name="Rectangular Callout 14"/>
          <p:cNvSpPr/>
          <p:nvPr/>
        </p:nvSpPr>
        <p:spPr>
          <a:xfrm>
            <a:off x="3791744" y="1988841"/>
            <a:ext cx="4284476" cy="432048"/>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800"/>
              </a:lnSpc>
            </a:pPr>
            <a:r>
              <a:rPr lang="zh-CN" altLang="en-US" sz="1000" b="1" dirty="0" smtClean="0">
                <a:solidFill>
                  <a:schemeClr val="tx1"/>
                </a:solidFill>
                <a:latin typeface="思源黑体" panose="020B0500000000000000" pitchFamily="34" charset="-122"/>
                <a:ea typeface="思源黑体" panose="020B0500000000000000" pitchFamily="34" charset="-122"/>
              </a:rPr>
              <a:t>     文章详情     浏览全文</a:t>
            </a:r>
            <a:r>
              <a:rPr lang="en-US" altLang="zh-CN" sz="1000" b="1" dirty="0" smtClean="0">
                <a:solidFill>
                  <a:schemeClr val="tx1"/>
                </a:solidFill>
                <a:latin typeface="思源黑体" panose="020B0500000000000000" pitchFamily="34" charset="-122"/>
                <a:ea typeface="思源黑体" panose="020B0500000000000000" pitchFamily="34" charset="-122"/>
              </a:rPr>
              <a:t>/</a:t>
            </a:r>
            <a:r>
              <a:rPr lang="zh-CN" altLang="en-US" sz="1000" b="1" dirty="0" smtClean="0">
                <a:solidFill>
                  <a:schemeClr val="tx1"/>
                </a:solidFill>
                <a:latin typeface="思源黑体" panose="020B0500000000000000" pitchFamily="34" charset="-122"/>
                <a:ea typeface="思源黑体" panose="020B0500000000000000" pitchFamily="34" charset="-122"/>
              </a:rPr>
              <a:t>注释      数据集           参考文献         引文信息</a:t>
            </a:r>
            <a:endParaRPr lang="en-US" sz="1000" b="1" dirty="0" smtClean="0">
              <a:solidFill>
                <a:schemeClr val="tx1"/>
              </a:solidFill>
              <a:latin typeface="思源黑体" panose="020B0500000000000000" pitchFamily="34" charset="-122"/>
              <a:ea typeface="思源黑体" panose="020B0500000000000000" pitchFamily="34" charset="-122"/>
            </a:endParaRPr>
          </a:p>
          <a:p>
            <a:pPr>
              <a:lnSpc>
                <a:spcPts val="1800"/>
              </a:lnSpc>
            </a:pPr>
            <a:endParaRPr lang="en-US" sz="1000" b="1" dirty="0" smtClean="0">
              <a:solidFill>
                <a:schemeClr val="tx1"/>
              </a:solidFill>
              <a:latin typeface="思源黑体" panose="020B0500000000000000" pitchFamily="34" charset="-122"/>
              <a:ea typeface="思源黑体" panose="020B0500000000000000" pitchFamily="34" charset="-122"/>
            </a:endParaRPr>
          </a:p>
          <a:p>
            <a:endParaRPr lang="en-US"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r>
              <a:rPr lang="en-US" sz="1000" b="1" dirty="0" smtClean="0">
                <a:solidFill>
                  <a:schemeClr val="tx1"/>
                </a:solidFill>
                <a:latin typeface="思源黑体" panose="020B0500000000000000" pitchFamily="34" charset="-122"/>
                <a:ea typeface="思源黑体" panose="020B0500000000000000" pitchFamily="34" charset="-122"/>
              </a:rPr>
              <a:t>     </a:t>
            </a:r>
          </a:p>
        </p:txBody>
      </p:sp>
      <p:sp>
        <p:nvSpPr>
          <p:cNvPr id="4" name="Rectangular Callout 14"/>
          <p:cNvSpPr/>
          <p:nvPr/>
        </p:nvSpPr>
        <p:spPr>
          <a:xfrm>
            <a:off x="2783632" y="1268760"/>
            <a:ext cx="3024336" cy="257682"/>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所属领域：汽车</a:t>
            </a:r>
            <a:endParaRPr lang="en-US" altLang="zh-CN" sz="1000" b="1" dirty="0" smtClean="0">
              <a:solidFill>
                <a:schemeClr val="tx1"/>
              </a:solidFill>
              <a:latin typeface="思源黑体" panose="020B0500000000000000" pitchFamily="34" charset="-122"/>
              <a:ea typeface="思源黑体" panose="020B0500000000000000" pitchFamily="34" charset="-122"/>
            </a:endParaRPr>
          </a:p>
        </p:txBody>
      </p:sp>
      <p:sp>
        <p:nvSpPr>
          <p:cNvPr id="5" name="Rectangular Callout 14"/>
          <p:cNvSpPr/>
          <p:nvPr/>
        </p:nvSpPr>
        <p:spPr>
          <a:xfrm>
            <a:off x="7896200" y="2587714"/>
            <a:ext cx="2376264" cy="553254"/>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所属会议</a:t>
            </a:r>
            <a:endParaRPr lang="en-US" altLang="zh-CN" sz="1000" b="1" dirty="0" smtClean="0">
              <a:solidFill>
                <a:schemeClr val="tx1"/>
              </a:solidFill>
              <a:latin typeface="思源黑体" panose="020B0500000000000000" pitchFamily="34" charset="-122"/>
              <a:ea typeface="思源黑体" panose="020B0500000000000000" pitchFamily="34" charset="-122"/>
            </a:endParaRPr>
          </a:p>
        </p:txBody>
      </p:sp>
      <p:sp>
        <p:nvSpPr>
          <p:cNvPr id="8" name="矩形 7"/>
          <p:cNvSpPr/>
          <p:nvPr/>
        </p:nvSpPr>
        <p:spPr>
          <a:xfrm>
            <a:off x="839416" y="101725"/>
            <a:ext cx="3784369"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浏览：按会议</a:t>
            </a:r>
            <a:r>
              <a:rPr lang="en-US" altLang="zh-CN" sz="2000" dirty="0">
                <a:solidFill>
                  <a:schemeClr val="bg1"/>
                </a:solidFill>
                <a:latin typeface="思源黑体" panose="020B0500000000000000" pitchFamily="34" charset="-122"/>
                <a:ea typeface="思源黑体" panose="020B0500000000000000" pitchFamily="34" charset="-122"/>
              </a:rPr>
              <a:t>-</a:t>
            </a:r>
            <a:r>
              <a:rPr lang="zh-CN" altLang="en-US" sz="2000" dirty="0">
                <a:solidFill>
                  <a:schemeClr val="bg1"/>
                </a:solidFill>
                <a:latin typeface="思源黑体" panose="020B0500000000000000" pitchFamily="34" charset="-122"/>
                <a:ea typeface="思源黑体" panose="020B0500000000000000" pitchFamily="34" charset="-122"/>
              </a:rPr>
              <a:t>技术报告</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06483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878" y="883697"/>
            <a:ext cx="10278706" cy="5036686"/>
          </a:xfrm>
          <a:prstGeom prst="rect">
            <a:avLst/>
          </a:prstGeom>
        </p:spPr>
      </p:pic>
      <p:sp>
        <p:nvSpPr>
          <p:cNvPr id="5" name="Rectangular Callout 14"/>
          <p:cNvSpPr/>
          <p:nvPr/>
        </p:nvSpPr>
        <p:spPr>
          <a:xfrm>
            <a:off x="4007768" y="1988840"/>
            <a:ext cx="1080120" cy="414997"/>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 浏览全文</a:t>
            </a:r>
            <a:r>
              <a:rPr lang="en-US" altLang="zh-CN" sz="1000" b="1" dirty="0" smtClean="0">
                <a:solidFill>
                  <a:schemeClr val="tx1"/>
                </a:solidFill>
                <a:latin typeface="思源黑体" panose="020B0500000000000000" pitchFamily="34" charset="-122"/>
                <a:ea typeface="思源黑体" panose="020B0500000000000000" pitchFamily="34" charset="-122"/>
              </a:rPr>
              <a:t>/</a:t>
            </a:r>
            <a:r>
              <a:rPr lang="zh-CN" altLang="en-US" sz="1000" b="1" dirty="0" smtClean="0">
                <a:solidFill>
                  <a:schemeClr val="tx1"/>
                </a:solidFill>
                <a:latin typeface="思源黑体" panose="020B0500000000000000" pitchFamily="34" charset="-122"/>
                <a:ea typeface="思源黑体" panose="020B0500000000000000" pitchFamily="34" charset="-122"/>
              </a:rPr>
              <a:t>注释</a:t>
            </a:r>
            <a:endParaRPr lang="en-US" sz="1000" b="1" dirty="0" smtClean="0">
              <a:solidFill>
                <a:schemeClr val="tx1"/>
              </a:solidFill>
              <a:latin typeface="思源黑体" panose="020B0500000000000000" pitchFamily="34" charset="-122"/>
              <a:ea typeface="思源黑体" panose="020B0500000000000000" pitchFamily="34" charset="-122"/>
            </a:endParaRPr>
          </a:p>
          <a:p>
            <a:endParaRPr lang="en-US"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r>
              <a:rPr lang="en-US" sz="1000" b="1" dirty="0" smtClean="0">
                <a:solidFill>
                  <a:schemeClr val="tx1"/>
                </a:solidFill>
                <a:latin typeface="思源黑体" panose="020B0500000000000000" pitchFamily="34" charset="-122"/>
                <a:ea typeface="思源黑体" panose="020B0500000000000000" pitchFamily="34" charset="-122"/>
              </a:rPr>
              <a:t>     </a:t>
            </a:r>
          </a:p>
        </p:txBody>
      </p:sp>
      <p:sp>
        <p:nvSpPr>
          <p:cNvPr id="6" name="Rectangular Callout 14"/>
          <p:cNvSpPr/>
          <p:nvPr/>
        </p:nvSpPr>
        <p:spPr>
          <a:xfrm>
            <a:off x="1703512" y="2664655"/>
            <a:ext cx="1800200" cy="43182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ts val="1200"/>
              </a:lnSpc>
            </a:pPr>
            <a:endParaRPr lang="en-US" sz="1000" b="1" dirty="0" smtClean="0">
              <a:solidFill>
                <a:schemeClr val="tx1"/>
              </a:solidFill>
              <a:latin typeface="思源黑体" panose="020B0500000000000000" pitchFamily="34" charset="-122"/>
              <a:ea typeface="思源黑体" panose="020B0500000000000000" pitchFamily="34" charset="-122"/>
            </a:endParaRPr>
          </a:p>
          <a:p>
            <a:pPr>
              <a:lnSpc>
                <a:spcPts val="1200"/>
              </a:lnSpc>
            </a:pPr>
            <a:r>
              <a:rPr lang="en-US" sz="1000" b="1" dirty="0" smtClean="0">
                <a:solidFill>
                  <a:schemeClr val="tx1"/>
                </a:solidFill>
                <a:latin typeface="思源黑体" panose="020B0500000000000000" pitchFamily="34" charset="-122"/>
                <a:ea typeface="思源黑体" panose="020B0500000000000000" pitchFamily="34" charset="-122"/>
              </a:rPr>
              <a:t>HTML</a:t>
            </a:r>
            <a:r>
              <a:rPr lang="zh-CN" altLang="en-US" sz="1000" b="1" dirty="0" smtClean="0">
                <a:solidFill>
                  <a:schemeClr val="tx1"/>
                </a:solidFill>
                <a:latin typeface="思源黑体" panose="020B0500000000000000" pitchFamily="34" charset="-122"/>
                <a:ea typeface="思源黑体" panose="020B0500000000000000" pitchFamily="34" charset="-122"/>
              </a:rPr>
              <a:t>在线浏览</a:t>
            </a: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7" name="Rectangular Callout 14"/>
          <p:cNvSpPr/>
          <p:nvPr/>
        </p:nvSpPr>
        <p:spPr>
          <a:xfrm>
            <a:off x="9768408" y="2924944"/>
            <a:ext cx="2232248" cy="72008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显示注释</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全屏浏览</a:t>
            </a:r>
            <a:r>
              <a:rPr lang="en-US" altLang="zh-CN" sz="1000" b="1" dirty="0" smtClean="0">
                <a:solidFill>
                  <a:schemeClr val="tx1"/>
                </a:solidFill>
                <a:latin typeface="思源黑体" panose="020B0500000000000000" pitchFamily="34" charset="-122"/>
                <a:ea typeface="思源黑体" panose="020B0500000000000000" pitchFamily="34" charset="-122"/>
              </a:rPr>
              <a:t>                </a:t>
            </a:r>
          </a:p>
          <a:p>
            <a:pP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8" name="矩形 7"/>
          <p:cNvSpPr/>
          <p:nvPr/>
        </p:nvSpPr>
        <p:spPr>
          <a:xfrm>
            <a:off x="839416" y="101725"/>
            <a:ext cx="4183518"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a:t>
            </a:r>
            <a:r>
              <a:rPr lang="zh-CN" altLang="en-US" sz="2000" dirty="0" smtClean="0">
                <a:solidFill>
                  <a:schemeClr val="bg1"/>
                </a:solidFill>
                <a:latin typeface="思源黑体" panose="020B0500000000000000" pitchFamily="34" charset="-122"/>
                <a:ea typeface="思源黑体" panose="020B0500000000000000" pitchFamily="34" charset="-122"/>
              </a:rPr>
              <a:t>：技术报告页面 </a:t>
            </a:r>
            <a:r>
              <a:rPr lang="en-US" altLang="zh-CN" sz="2000" dirty="0" smtClean="0">
                <a:solidFill>
                  <a:schemeClr val="bg1"/>
                </a:solidFill>
                <a:latin typeface="思源黑体" panose="020B0500000000000000" pitchFamily="34" charset="-122"/>
                <a:ea typeface="思源黑体" panose="020B0500000000000000" pitchFamily="34" charset="-122"/>
              </a:rPr>
              <a:t>HTML</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419581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6312768" y="44624"/>
            <a:ext cx="5098994"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980728"/>
            <a:ext cx="10370640" cy="4783311"/>
          </a:xfrm>
          <a:prstGeom prst="rect">
            <a:avLst/>
          </a:prstGeom>
        </p:spPr>
      </p:pic>
      <p:sp>
        <p:nvSpPr>
          <p:cNvPr id="8" name="Rectangular Callout 14"/>
          <p:cNvSpPr/>
          <p:nvPr/>
        </p:nvSpPr>
        <p:spPr>
          <a:xfrm>
            <a:off x="1703512" y="1556793"/>
            <a:ext cx="1584176" cy="216023"/>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添加注释</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984" y="3212976"/>
            <a:ext cx="4823611" cy="1729563"/>
          </a:xfrm>
          <a:prstGeom prst="rect">
            <a:avLst/>
          </a:prstGeom>
          <a:ln>
            <a:noFill/>
          </a:ln>
          <a:effectLst>
            <a:outerShdw blurRad="190500" algn="tl" rotWithShape="0">
              <a:srgbClr val="000000">
                <a:alpha val="70000"/>
              </a:srgbClr>
            </a:outerShdw>
          </a:effectLst>
        </p:spPr>
      </p:pic>
      <p:sp>
        <p:nvSpPr>
          <p:cNvPr id="6" name="矩形 5"/>
          <p:cNvSpPr/>
          <p:nvPr/>
        </p:nvSpPr>
        <p:spPr>
          <a:xfrm>
            <a:off x="839416" y="101725"/>
            <a:ext cx="4857933"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浏览：技术报告页面</a:t>
            </a:r>
            <a:r>
              <a:rPr lang="en-US" altLang="zh-CN" sz="2000" dirty="0">
                <a:solidFill>
                  <a:schemeClr val="bg1"/>
                </a:solidFill>
                <a:latin typeface="思源黑体" panose="020B0500000000000000" pitchFamily="34" charset="-122"/>
                <a:ea typeface="思源黑体" panose="020B0500000000000000" pitchFamily="34" charset="-122"/>
              </a:rPr>
              <a:t>-Annotation</a:t>
            </a:r>
          </a:p>
        </p:txBody>
      </p:sp>
    </p:spTree>
    <p:extLst>
      <p:ext uri="{BB962C8B-B14F-4D97-AF65-F5344CB8AC3E}">
        <p14:creationId xmlns:p14="http://schemas.microsoft.com/office/powerpoint/2010/main" val="84763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807968" y="188640"/>
            <a:ext cx="5098994"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836712"/>
            <a:ext cx="8486155" cy="5616677"/>
          </a:xfrm>
          <a:prstGeom prst="rect">
            <a:avLst/>
          </a:prstGeom>
        </p:spPr>
      </p:pic>
      <p:sp>
        <p:nvSpPr>
          <p:cNvPr id="4" name="Rectangular Callout 14"/>
          <p:cNvSpPr/>
          <p:nvPr/>
        </p:nvSpPr>
        <p:spPr>
          <a:xfrm>
            <a:off x="1919536" y="2780928"/>
            <a:ext cx="4536504" cy="288032"/>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数据集</a:t>
            </a:r>
            <a:r>
              <a:rPr lang="en-US" altLang="zh-CN" sz="1000" b="1" dirty="0" smtClean="0">
                <a:solidFill>
                  <a:schemeClr val="tx1"/>
                </a:solidFill>
                <a:latin typeface="思源黑体" panose="020B0500000000000000" pitchFamily="34" charset="-122"/>
                <a:ea typeface="思源黑体" panose="020B0500000000000000" pitchFamily="34" charset="-122"/>
              </a:rPr>
              <a:t>-</a:t>
            </a:r>
            <a:r>
              <a:rPr lang="zh-CN" altLang="en-US" sz="1000" b="1" dirty="0" smtClean="0">
                <a:solidFill>
                  <a:schemeClr val="tx1"/>
                </a:solidFill>
                <a:latin typeface="思源黑体" panose="020B0500000000000000" pitchFamily="34" charset="-122"/>
                <a:ea typeface="思源黑体" panose="020B0500000000000000" pitchFamily="34" charset="-122"/>
              </a:rPr>
              <a:t>支持文档</a:t>
            </a:r>
            <a:r>
              <a:rPr lang="en-US" altLang="zh-CN" sz="1000" b="1" dirty="0" smtClean="0">
                <a:solidFill>
                  <a:schemeClr val="tx1"/>
                </a:solidFill>
                <a:latin typeface="思源黑体" panose="020B0500000000000000" pitchFamily="34" charset="-122"/>
                <a:ea typeface="思源黑体" panose="020B0500000000000000" pitchFamily="34" charset="-122"/>
              </a:rPr>
              <a:t>-Excel</a:t>
            </a:r>
            <a:r>
              <a:rPr lang="zh-CN" altLang="en-US" sz="1000" b="1" dirty="0" smtClean="0">
                <a:solidFill>
                  <a:schemeClr val="tx1"/>
                </a:solidFill>
                <a:latin typeface="思源黑体" panose="020B0500000000000000" pitchFamily="34" charset="-122"/>
                <a:ea typeface="思源黑体" panose="020B0500000000000000" pitchFamily="34" charset="-122"/>
              </a:rPr>
              <a:t>格式</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5" name="矩形 4"/>
          <p:cNvSpPr/>
          <p:nvPr/>
        </p:nvSpPr>
        <p:spPr>
          <a:xfrm>
            <a:off x="839416" y="101725"/>
            <a:ext cx="4642361"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浏览：技术报告页面</a:t>
            </a:r>
            <a:r>
              <a:rPr lang="en-US" altLang="zh-CN" sz="2000" dirty="0">
                <a:solidFill>
                  <a:schemeClr val="bg1"/>
                </a:solidFill>
                <a:latin typeface="思源黑体" panose="020B0500000000000000" pitchFamily="34" charset="-122"/>
                <a:ea typeface="思源黑体" panose="020B0500000000000000" pitchFamily="34" charset="-122"/>
              </a:rPr>
              <a:t>-Data Sets</a:t>
            </a:r>
          </a:p>
        </p:txBody>
      </p:sp>
    </p:spTree>
    <p:extLst>
      <p:ext uri="{BB962C8B-B14F-4D97-AF65-F5344CB8AC3E}">
        <p14:creationId xmlns:p14="http://schemas.microsoft.com/office/powerpoint/2010/main" val="175409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807968" y="83598"/>
            <a:ext cx="4378914"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rotWithShape="1">
          <a:blip r:embed="rId2"/>
          <a:srcRect l="1451" r="1449" b="17408"/>
          <a:stretch/>
        </p:blipFill>
        <p:spPr>
          <a:xfrm>
            <a:off x="865937" y="836712"/>
            <a:ext cx="4824535" cy="2520279"/>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2733"/>
          <a:stretch/>
        </p:blipFill>
        <p:spPr>
          <a:xfrm>
            <a:off x="6626578" y="836713"/>
            <a:ext cx="4542291" cy="2520000"/>
          </a:xfrm>
          <a:prstGeom prst="rect">
            <a:avLst/>
          </a:prstGeom>
          <a:ln>
            <a:noFill/>
          </a:ln>
          <a:effectLst>
            <a:outerShdw blurRad="190500" algn="tl" rotWithShape="0">
              <a:srgbClr val="000000">
                <a:alpha val="70000"/>
              </a:srgbClr>
            </a:outerShdw>
          </a:effectLst>
        </p:spPr>
      </p:pic>
      <p:pic>
        <p:nvPicPr>
          <p:cNvPr id="5" name="图片 4"/>
          <p:cNvPicPr>
            <a:picLocks noChangeAspect="1"/>
          </p:cNvPicPr>
          <p:nvPr/>
        </p:nvPicPr>
        <p:blipFill rotWithShape="1">
          <a:blip r:embed="rId4"/>
          <a:srcRect l="1374" b="3898"/>
          <a:stretch/>
        </p:blipFill>
        <p:spPr>
          <a:xfrm>
            <a:off x="822756" y="4515353"/>
            <a:ext cx="4841194" cy="918195"/>
          </a:xfrm>
          <a:prstGeom prst="rect">
            <a:avLst/>
          </a:prstGeom>
          <a:ln>
            <a:noFill/>
          </a:ln>
          <a:effectLst>
            <a:outerShdw blurRad="190500" algn="tl" rotWithShape="0">
              <a:srgbClr val="000000">
                <a:alpha val="70000"/>
              </a:srgbClr>
            </a:outerShdw>
          </a:effectLst>
        </p:spPr>
      </p:pic>
      <p:pic>
        <p:nvPicPr>
          <p:cNvPr id="6" name="图片 5"/>
          <p:cNvPicPr>
            <a:picLocks noChangeAspect="1"/>
          </p:cNvPicPr>
          <p:nvPr/>
        </p:nvPicPr>
        <p:blipFill>
          <a:blip r:embed="rId5"/>
          <a:stretch>
            <a:fillRect/>
          </a:stretch>
        </p:blipFill>
        <p:spPr>
          <a:xfrm>
            <a:off x="6600056" y="4497659"/>
            <a:ext cx="4542291" cy="975089"/>
          </a:xfrm>
          <a:prstGeom prst="rect">
            <a:avLst/>
          </a:prstGeom>
          <a:ln>
            <a:noFill/>
          </a:ln>
          <a:effectLst>
            <a:outerShdw blurRad="190500" algn="tl" rotWithShape="0">
              <a:srgbClr val="000000">
                <a:alpha val="70000"/>
              </a:srgbClr>
            </a:outerShdw>
          </a:effectLst>
        </p:spPr>
      </p:pic>
      <p:sp>
        <p:nvSpPr>
          <p:cNvPr id="7" name="Rectangular Callout 14"/>
          <p:cNvSpPr/>
          <p:nvPr/>
        </p:nvSpPr>
        <p:spPr>
          <a:xfrm>
            <a:off x="6648990" y="3501009"/>
            <a:ext cx="1872207" cy="648072"/>
          </a:xfrm>
          <a:prstGeom prst="wedgeRectCallout">
            <a:avLst>
              <a:gd name="adj1" fmla="val -18551"/>
              <a:gd name="adj2" fmla="val -9865"/>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导出元数据：</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50000"/>
              </a:lnSpc>
              <a:buFont typeface="Arial" pitchFamily="34" charset="0"/>
              <a:buChar char="•"/>
            </a:pPr>
            <a:r>
              <a:rPr lang="zh-CN" altLang="en-US" sz="1000" b="1" dirty="0">
                <a:solidFill>
                  <a:schemeClr val="tx1"/>
                </a:solidFill>
                <a:latin typeface="思源黑体" panose="020B0500000000000000" pitchFamily="34" charset="-122"/>
                <a:ea typeface="思源黑体" panose="020B0500000000000000" pitchFamily="34" charset="-122"/>
              </a:rPr>
              <a:t> </a:t>
            </a:r>
            <a:r>
              <a:rPr lang="zh-CN" altLang="en-US" sz="1000" b="1" dirty="0" smtClean="0">
                <a:solidFill>
                  <a:schemeClr val="tx1"/>
                </a:solidFill>
                <a:latin typeface="思源黑体" panose="020B0500000000000000" pitchFamily="34" charset="-122"/>
                <a:ea typeface="思源黑体" panose="020B0500000000000000" pitchFamily="34" charset="-122"/>
              </a:rPr>
              <a:t>支持</a:t>
            </a:r>
            <a:r>
              <a:rPr lang="en-US" altLang="zh-CN" sz="1000" b="1" dirty="0" smtClean="0">
                <a:solidFill>
                  <a:schemeClr val="tx1"/>
                </a:solidFill>
                <a:latin typeface="思源黑体" panose="020B0500000000000000" pitchFamily="34" charset="-122"/>
                <a:ea typeface="思源黑体" panose="020B0500000000000000" pitchFamily="34" charset="-122"/>
              </a:rPr>
              <a:t>Excel</a:t>
            </a:r>
            <a:r>
              <a:rPr lang="zh-CN" altLang="en-US" sz="1000" b="1" dirty="0">
                <a:solidFill>
                  <a:schemeClr val="tx1"/>
                </a:solidFill>
                <a:latin typeface="思源黑体" panose="020B0500000000000000" pitchFamily="34" charset="-122"/>
                <a:ea typeface="思源黑体" panose="020B0500000000000000" pitchFamily="34" charset="-122"/>
              </a:rPr>
              <a:t>格式</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8" name="Rectangular Callout 14"/>
          <p:cNvSpPr/>
          <p:nvPr/>
        </p:nvSpPr>
        <p:spPr>
          <a:xfrm>
            <a:off x="865937" y="3501009"/>
            <a:ext cx="3264926" cy="648072"/>
          </a:xfrm>
          <a:prstGeom prst="wedgeRectCallout">
            <a:avLst>
              <a:gd name="adj1" fmla="val -18551"/>
              <a:gd name="adj2" fmla="val -9865"/>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导出引文记录：</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50000"/>
              </a:lnSpc>
              <a:buFont typeface="Arial" pitchFamily="34" charset="0"/>
              <a:buChar char="•"/>
            </a:pPr>
            <a:r>
              <a:rPr lang="zh-CN" altLang="en-US" sz="1000" b="1" dirty="0">
                <a:solidFill>
                  <a:schemeClr val="tx1"/>
                </a:solidFill>
                <a:latin typeface="思源黑体" panose="020B0500000000000000" pitchFamily="34" charset="-122"/>
                <a:ea typeface="思源黑体" panose="020B0500000000000000" pitchFamily="34" charset="-122"/>
              </a:rPr>
              <a:t> 支持 </a:t>
            </a:r>
            <a:r>
              <a:rPr lang="en-US" altLang="zh-CN" sz="1000" b="1" dirty="0" err="1">
                <a:solidFill>
                  <a:schemeClr val="tx1"/>
                </a:solidFill>
                <a:latin typeface="思源黑体" panose="020B0500000000000000" pitchFamily="34" charset="-122"/>
                <a:ea typeface="思源黑体" panose="020B0500000000000000" pitchFamily="34" charset="-122"/>
              </a:rPr>
              <a:t>RegMan</a:t>
            </a:r>
            <a:r>
              <a:rPr lang="zh-CN" altLang="en-US" sz="1000" b="1" dirty="0">
                <a:solidFill>
                  <a:schemeClr val="tx1"/>
                </a:solidFill>
                <a:latin typeface="思源黑体" panose="020B0500000000000000" pitchFamily="34" charset="-122"/>
                <a:ea typeface="思源黑体" panose="020B0500000000000000" pitchFamily="34" charset="-122"/>
              </a:rPr>
              <a:t>、</a:t>
            </a:r>
            <a:r>
              <a:rPr lang="en-US" altLang="zh-CN" sz="1000" b="1" dirty="0" err="1">
                <a:solidFill>
                  <a:schemeClr val="tx1"/>
                </a:solidFill>
                <a:latin typeface="思源黑体" panose="020B0500000000000000" pitchFamily="34" charset="-122"/>
                <a:ea typeface="思源黑体" panose="020B0500000000000000" pitchFamily="34" charset="-122"/>
              </a:rPr>
              <a:t>RefWorks</a:t>
            </a:r>
            <a:r>
              <a:rPr lang="zh-CN" altLang="en-US" sz="1000" b="1" dirty="0">
                <a:solidFill>
                  <a:schemeClr val="tx1"/>
                </a:solidFill>
                <a:latin typeface="思源黑体" panose="020B0500000000000000" pitchFamily="34" charset="-122"/>
                <a:ea typeface="思源黑体" panose="020B0500000000000000" pitchFamily="34" charset="-122"/>
              </a:rPr>
              <a:t>、</a:t>
            </a:r>
            <a:r>
              <a:rPr lang="en-US" altLang="zh-CN" sz="1000" b="1" dirty="0">
                <a:solidFill>
                  <a:schemeClr val="tx1"/>
                </a:solidFill>
                <a:latin typeface="思源黑体" panose="020B0500000000000000" pitchFamily="34" charset="-122"/>
                <a:ea typeface="思源黑体" panose="020B0500000000000000" pitchFamily="34" charset="-122"/>
              </a:rPr>
              <a:t>EndNote </a:t>
            </a:r>
            <a:r>
              <a:rPr lang="zh-CN" altLang="en-US" sz="1000" b="1" dirty="0">
                <a:solidFill>
                  <a:schemeClr val="tx1"/>
                </a:solidFill>
                <a:latin typeface="思源黑体" panose="020B0500000000000000" pitchFamily="34" charset="-122"/>
                <a:ea typeface="思源黑体" panose="020B0500000000000000" pitchFamily="34" charset="-122"/>
              </a:rPr>
              <a:t>和</a:t>
            </a:r>
            <a:r>
              <a:rPr lang="en-US" altLang="zh-CN" sz="1000" b="1" dirty="0">
                <a:solidFill>
                  <a:schemeClr val="tx1"/>
                </a:solidFill>
                <a:latin typeface="思源黑体" panose="020B0500000000000000" pitchFamily="34" charset="-122"/>
                <a:ea typeface="思源黑体" panose="020B0500000000000000" pitchFamily="34" charset="-122"/>
              </a:rPr>
              <a:t> </a:t>
            </a:r>
            <a:r>
              <a:rPr lang="en-US" altLang="zh-CN" sz="1000" b="1" dirty="0" err="1">
                <a:solidFill>
                  <a:schemeClr val="tx1"/>
                </a:solidFill>
                <a:latin typeface="思源黑体" panose="020B0500000000000000" pitchFamily="34" charset="-122"/>
                <a:ea typeface="思源黑体" panose="020B0500000000000000" pitchFamily="34" charset="-122"/>
              </a:rPr>
              <a:t>BibTex</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9" name="Rectangular Callout 14"/>
          <p:cNvSpPr/>
          <p:nvPr/>
        </p:nvSpPr>
        <p:spPr>
          <a:xfrm>
            <a:off x="822756" y="5562760"/>
            <a:ext cx="1096780" cy="504054"/>
          </a:xfrm>
          <a:prstGeom prst="wedgeRectCallout">
            <a:avLst>
              <a:gd name="adj1" fmla="val -18551"/>
              <a:gd name="adj2" fmla="val -9865"/>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下载</a:t>
            </a:r>
            <a:r>
              <a:rPr lang="en-US" altLang="zh-CN" sz="1000" b="1" dirty="0">
                <a:solidFill>
                  <a:schemeClr val="tx1"/>
                </a:solidFill>
                <a:latin typeface="思源黑体" panose="020B0500000000000000" pitchFamily="34" charset="-122"/>
                <a:ea typeface="思源黑体" panose="020B0500000000000000" pitchFamily="34" charset="-122"/>
              </a:rPr>
              <a:t>PDF</a:t>
            </a:r>
            <a:r>
              <a:rPr lang="zh-CN" altLang="en-US" sz="1000" b="1" dirty="0">
                <a:solidFill>
                  <a:schemeClr val="tx1"/>
                </a:solidFill>
                <a:latin typeface="思源黑体" panose="020B0500000000000000" pitchFamily="34" charset="-122"/>
                <a:ea typeface="思源黑体" panose="020B0500000000000000" pitchFamily="34" charset="-122"/>
              </a:rPr>
              <a:t>全文</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12" name="Rectangular Callout 14"/>
          <p:cNvSpPr/>
          <p:nvPr/>
        </p:nvSpPr>
        <p:spPr>
          <a:xfrm>
            <a:off x="6600056" y="5562760"/>
            <a:ext cx="1872207" cy="504054"/>
          </a:xfrm>
          <a:prstGeom prst="wedgeRectCallout">
            <a:avLst>
              <a:gd name="adj1" fmla="val -18551"/>
              <a:gd name="adj2" fmla="val -9865"/>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一键分享：</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50000"/>
              </a:lnSpc>
              <a:buFont typeface="Arial" pitchFamily="34" charset="0"/>
              <a:buChar char="•"/>
            </a:pPr>
            <a:r>
              <a:rPr lang="zh-CN" altLang="en-US" sz="1000" b="1" dirty="0">
                <a:solidFill>
                  <a:schemeClr val="tx1"/>
                </a:solidFill>
                <a:latin typeface="思源黑体" panose="020B0500000000000000" pitchFamily="34" charset="-122"/>
                <a:ea typeface="思源黑体" panose="020B0500000000000000" pitchFamily="34" charset="-122"/>
              </a:rPr>
              <a:t> 支持 </a:t>
            </a:r>
            <a:r>
              <a:rPr lang="en-US" altLang="zh-CN" sz="1000" b="1" dirty="0">
                <a:solidFill>
                  <a:schemeClr val="tx1"/>
                </a:solidFill>
                <a:latin typeface="思源黑体" panose="020B0500000000000000" pitchFamily="34" charset="-122"/>
                <a:ea typeface="思源黑体" panose="020B0500000000000000" pitchFamily="34" charset="-122"/>
              </a:rPr>
              <a:t>Email</a:t>
            </a:r>
            <a:r>
              <a:rPr lang="zh-CN" altLang="en-US" sz="1000" b="1" dirty="0">
                <a:solidFill>
                  <a:schemeClr val="tx1"/>
                </a:solidFill>
                <a:latin typeface="思源黑体" panose="020B0500000000000000" pitchFamily="34" charset="-122"/>
                <a:ea typeface="思源黑体" panose="020B0500000000000000" pitchFamily="34" charset="-122"/>
              </a:rPr>
              <a:t>、</a:t>
            </a:r>
            <a:r>
              <a:rPr lang="en-US" altLang="zh-CN" sz="1000" b="1" dirty="0">
                <a:solidFill>
                  <a:schemeClr val="tx1"/>
                </a:solidFill>
                <a:latin typeface="思源黑体" panose="020B0500000000000000" pitchFamily="34" charset="-122"/>
                <a:ea typeface="思源黑体" panose="020B0500000000000000" pitchFamily="34" charset="-122"/>
              </a:rPr>
              <a:t>Copy URL</a:t>
            </a:r>
          </a:p>
        </p:txBody>
      </p:sp>
      <p:sp>
        <p:nvSpPr>
          <p:cNvPr id="13" name="矩形 12"/>
          <p:cNvSpPr/>
          <p:nvPr/>
        </p:nvSpPr>
        <p:spPr>
          <a:xfrm>
            <a:off x="839416" y="101725"/>
            <a:ext cx="4307846"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浏览：技术报告页面</a:t>
            </a:r>
            <a:r>
              <a:rPr lang="en-US" altLang="zh-CN" sz="2000" dirty="0">
                <a:solidFill>
                  <a:schemeClr val="bg1"/>
                </a:solidFill>
                <a:latin typeface="思源黑体" panose="020B0500000000000000" pitchFamily="34" charset="-122"/>
                <a:ea typeface="思源黑体" panose="020B0500000000000000" pitchFamily="34" charset="-122"/>
              </a:rPr>
              <a:t>-Export</a:t>
            </a:r>
          </a:p>
        </p:txBody>
      </p:sp>
    </p:spTree>
    <p:extLst>
      <p:ext uri="{BB962C8B-B14F-4D97-AF65-F5344CB8AC3E}">
        <p14:creationId xmlns:p14="http://schemas.microsoft.com/office/powerpoint/2010/main" val="343496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447928" y="-93831"/>
            <a:ext cx="6107106"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237" y="853352"/>
            <a:ext cx="11436336" cy="4778325"/>
          </a:xfrm>
          <a:prstGeom prst="rect">
            <a:avLst/>
          </a:prstGeom>
        </p:spPr>
      </p:pic>
      <p:sp>
        <p:nvSpPr>
          <p:cNvPr id="5" name="Rectangular Callout 14"/>
          <p:cNvSpPr/>
          <p:nvPr/>
        </p:nvSpPr>
        <p:spPr>
          <a:xfrm>
            <a:off x="9624392" y="853354"/>
            <a:ext cx="2222181" cy="4766956"/>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8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8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8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8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8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8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8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8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8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800"/>
              </a:lnSpc>
            </a:pPr>
            <a:r>
              <a:rPr lang="en-US" altLang="zh-CN" sz="1000" b="1" dirty="0" smtClean="0">
                <a:solidFill>
                  <a:schemeClr val="tx1"/>
                </a:solidFill>
                <a:latin typeface="思源黑体" panose="020B0500000000000000" pitchFamily="34" charset="-122"/>
                <a:ea typeface="思源黑体" panose="020B0500000000000000" pitchFamily="34" charset="-122"/>
              </a:rPr>
              <a:t>Revisions </a:t>
            </a:r>
            <a:r>
              <a:rPr lang="zh-CN" altLang="en-US" sz="1000" b="1" dirty="0" smtClean="0">
                <a:solidFill>
                  <a:schemeClr val="tx1"/>
                </a:solidFill>
                <a:latin typeface="思源黑体" panose="020B0500000000000000" pitchFamily="34" charset="-122"/>
                <a:ea typeface="思源黑体" panose="020B0500000000000000" pitchFamily="34" charset="-122"/>
              </a:rPr>
              <a:t>修订记录：</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800"/>
              </a:lnSpc>
            </a:pPr>
            <a:r>
              <a:rPr lang="zh-CN" altLang="en-US" sz="1000" b="1" dirty="0" smtClean="0">
                <a:solidFill>
                  <a:schemeClr val="tx1"/>
                </a:solidFill>
                <a:latin typeface="思源黑体" panose="020B0500000000000000" pitchFamily="34" charset="-122"/>
                <a:ea typeface="思源黑体" panose="020B0500000000000000" pitchFamily="34" charset="-122"/>
              </a:rPr>
              <a:t>显示</a:t>
            </a:r>
            <a:r>
              <a:rPr lang="zh-CN" altLang="en-US" sz="1000" b="1" dirty="0">
                <a:solidFill>
                  <a:schemeClr val="tx1"/>
                </a:solidFill>
                <a:latin typeface="思源黑体" panose="020B0500000000000000" pitchFamily="34" charset="-122"/>
                <a:ea typeface="思源黑体" panose="020B0500000000000000" pitchFamily="34" charset="-122"/>
              </a:rPr>
              <a:t>该标准文献的历史修订</a:t>
            </a:r>
            <a:r>
              <a:rPr lang="zh-CN" altLang="en-US" sz="1000" b="1" dirty="0" smtClean="0">
                <a:solidFill>
                  <a:schemeClr val="tx1"/>
                </a:solidFill>
                <a:latin typeface="思源黑体" panose="020B0500000000000000" pitchFamily="34" charset="-122"/>
                <a:ea typeface="思源黑体" panose="020B0500000000000000" pitchFamily="34" charset="-122"/>
              </a:rPr>
              <a:t>记录、标准号及日期。</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8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800"/>
              </a:lnSpc>
            </a:pPr>
            <a:r>
              <a:rPr lang="zh-CN" altLang="en-US" sz="1000" b="1" dirty="0">
                <a:solidFill>
                  <a:schemeClr val="tx1"/>
                </a:solidFill>
                <a:latin typeface="思源黑体" panose="020B0500000000000000" pitchFamily="34" charset="-122"/>
                <a:ea typeface="思源黑体" panose="020B0500000000000000" pitchFamily="34" charset="-122"/>
              </a:rPr>
              <a:t>单击</a:t>
            </a:r>
            <a:r>
              <a:rPr lang="zh-CN" altLang="en-US" sz="1000" b="1" dirty="0" smtClean="0">
                <a:solidFill>
                  <a:schemeClr val="tx1"/>
                </a:solidFill>
                <a:latin typeface="思源黑体" panose="020B0500000000000000" pitchFamily="34" charset="-122"/>
                <a:ea typeface="思源黑体" panose="020B0500000000000000" pitchFamily="34" charset="-122"/>
              </a:rPr>
              <a:t>右侧箭头，选择要比较的历史版本标准。</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9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6" name="Rectangular Callout 14"/>
          <p:cNvSpPr/>
          <p:nvPr/>
        </p:nvSpPr>
        <p:spPr>
          <a:xfrm>
            <a:off x="4439816" y="3068960"/>
            <a:ext cx="4716524" cy="180020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2200"/>
              </a:lnSpc>
            </a:pPr>
            <a:r>
              <a:rPr lang="en-US" altLang="zh-CN" sz="1000" b="1" dirty="0" smtClean="0">
                <a:solidFill>
                  <a:schemeClr val="tx1"/>
                </a:solidFill>
                <a:latin typeface="思源黑体" panose="020B0500000000000000" pitchFamily="34" charset="-122"/>
                <a:ea typeface="思源黑体" panose="020B0500000000000000" pitchFamily="34" charset="-122"/>
              </a:rPr>
              <a:t>Redlined</a:t>
            </a:r>
            <a:r>
              <a:rPr lang="zh-CN" altLang="en-US" sz="1000" b="1" dirty="0" smtClean="0">
                <a:solidFill>
                  <a:schemeClr val="tx1"/>
                </a:solidFill>
                <a:latin typeface="思源黑体" panose="020B0500000000000000" pitchFamily="34" charset="-122"/>
                <a:ea typeface="思源黑体" panose="020B0500000000000000" pitchFamily="34" charset="-122"/>
              </a:rPr>
              <a:t>功能：</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200"/>
              </a:lnSpc>
            </a:pPr>
            <a:r>
              <a:rPr lang="zh-CN" altLang="en-US" sz="1000" b="1" dirty="0" smtClean="0">
                <a:solidFill>
                  <a:schemeClr val="tx1"/>
                </a:solidFill>
                <a:latin typeface="思源黑体" panose="020B0500000000000000" pitchFamily="34" charset="-122"/>
                <a:ea typeface="思源黑体" panose="020B0500000000000000" pitchFamily="34" charset="-122"/>
              </a:rPr>
              <a:t>选择一篇历史版本的标准，</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200"/>
              </a:lnSpc>
            </a:pPr>
            <a:r>
              <a:rPr lang="zh-CN" altLang="en-US" sz="1000" b="1" dirty="0" smtClean="0">
                <a:solidFill>
                  <a:schemeClr val="tx1"/>
                </a:solidFill>
                <a:latin typeface="思源黑体" panose="020B0500000000000000" pitchFamily="34" charset="-122"/>
                <a:ea typeface="思源黑体" panose="020B0500000000000000" pitchFamily="34" charset="-122"/>
              </a:rPr>
              <a:t>对比最新版标准和所选择的历史版本标准的变更信息， </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200"/>
              </a:lnSpc>
            </a:pPr>
            <a:r>
              <a:rPr lang="zh-CN" altLang="en-US" sz="1000" b="1" dirty="0" smtClean="0">
                <a:solidFill>
                  <a:schemeClr val="tx1"/>
                </a:solidFill>
                <a:latin typeface="思源黑体" panose="020B0500000000000000" pitchFamily="34" charset="-122"/>
                <a:ea typeface="思源黑体" panose="020B0500000000000000" pitchFamily="34" charset="-122"/>
              </a:rPr>
              <a:t>变更处均以红色标出。</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200"/>
              </a:lnSpc>
            </a:pPr>
            <a:r>
              <a:rPr lang="zh-CN" altLang="en-US" sz="1000" b="1" dirty="0">
                <a:solidFill>
                  <a:schemeClr val="tx1"/>
                </a:solidFill>
                <a:latin typeface="思源黑体" panose="020B0500000000000000" pitchFamily="34" charset="-122"/>
                <a:ea typeface="思源黑体" panose="020B0500000000000000" pitchFamily="34" charset="-122"/>
              </a:rPr>
              <a:t>该功能将普及所有标准文献</a:t>
            </a:r>
            <a:r>
              <a:rPr lang="zh-CN" altLang="en-US" sz="1000" b="1" dirty="0" smtClean="0">
                <a:solidFill>
                  <a:schemeClr val="tx1"/>
                </a:solidFill>
                <a:latin typeface="思源黑体" panose="020B0500000000000000" pitchFamily="34" charset="-122"/>
                <a:ea typeface="思源黑体" panose="020B0500000000000000" pitchFamily="34" charset="-122"/>
              </a:rPr>
              <a:t>，</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200"/>
              </a:lnSpc>
            </a:pPr>
            <a:r>
              <a:rPr lang="zh-CN" altLang="en-US" sz="1000" b="1" dirty="0" smtClean="0">
                <a:solidFill>
                  <a:schemeClr val="tx1"/>
                </a:solidFill>
                <a:latin typeface="思源黑体" panose="020B0500000000000000" pitchFamily="34" charset="-122"/>
                <a:ea typeface="思源黑体" panose="020B0500000000000000" pitchFamily="34" charset="-122"/>
              </a:rPr>
              <a:t>使</a:t>
            </a:r>
            <a:r>
              <a:rPr lang="zh-CN" altLang="en-US" sz="1000" b="1" dirty="0">
                <a:solidFill>
                  <a:schemeClr val="tx1"/>
                </a:solidFill>
                <a:latin typeface="思源黑体" panose="020B0500000000000000" pitchFamily="34" charset="-122"/>
                <a:ea typeface="思源黑体" panose="020B0500000000000000" pitchFamily="34" charset="-122"/>
              </a:rPr>
              <a:t>用户在应用</a:t>
            </a:r>
            <a:r>
              <a:rPr lang="en-US" altLang="zh-CN" sz="1000" b="1" dirty="0">
                <a:solidFill>
                  <a:schemeClr val="tx1"/>
                </a:solidFill>
                <a:latin typeface="思源黑体" panose="020B0500000000000000" pitchFamily="34" charset="-122"/>
                <a:ea typeface="思源黑体" panose="020B0500000000000000" pitchFamily="34" charset="-122"/>
              </a:rPr>
              <a:t>SAE</a:t>
            </a:r>
            <a:r>
              <a:rPr lang="zh-CN" altLang="en-US" sz="1000" b="1" dirty="0">
                <a:solidFill>
                  <a:schemeClr val="tx1"/>
                </a:solidFill>
                <a:latin typeface="思源黑体" panose="020B0500000000000000" pitchFamily="34" charset="-122"/>
                <a:ea typeface="思源黑体" panose="020B0500000000000000" pitchFamily="34" charset="-122"/>
              </a:rPr>
              <a:t>标准时，更加快速便捷。</a:t>
            </a:r>
          </a:p>
        </p:txBody>
      </p:sp>
      <p:sp>
        <p:nvSpPr>
          <p:cNvPr id="7" name="矩形标注 6"/>
          <p:cNvSpPr/>
          <p:nvPr/>
        </p:nvSpPr>
        <p:spPr>
          <a:xfrm>
            <a:off x="6798078" y="620688"/>
            <a:ext cx="1584176" cy="631432"/>
          </a:xfrm>
          <a:prstGeom prst="wedgeRectCallou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zh-CN" altLang="en-US" sz="1000" b="1" dirty="0">
                <a:solidFill>
                  <a:schemeClr val="tx1"/>
                </a:solidFill>
                <a:latin typeface="思源黑体" panose="020B0500000000000000" pitchFamily="34" charset="-122"/>
                <a:ea typeface="思源黑体" panose="020B0500000000000000" pitchFamily="34" charset="-122"/>
              </a:rPr>
              <a:t>提醒设置：设置成功后，铃铛图标显示为橙色。</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8" name="矩形 7"/>
          <p:cNvSpPr/>
          <p:nvPr/>
        </p:nvSpPr>
        <p:spPr>
          <a:xfrm>
            <a:off x="839416" y="101725"/>
            <a:ext cx="5615448"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浏览：标准页面</a:t>
            </a:r>
            <a:r>
              <a:rPr lang="en-US" altLang="zh-CN" sz="2000" dirty="0">
                <a:solidFill>
                  <a:schemeClr val="bg1"/>
                </a:solidFill>
                <a:latin typeface="思源黑体" panose="020B0500000000000000" pitchFamily="34" charset="-122"/>
                <a:ea typeface="思源黑体" panose="020B0500000000000000" pitchFamily="34" charset="-122"/>
              </a:rPr>
              <a:t>-</a:t>
            </a:r>
            <a:r>
              <a:rPr lang="en-US" altLang="zh-CN" sz="2000" b="1" dirty="0">
                <a:latin typeface="思源黑体" panose="020B0500000000000000" pitchFamily="34" charset="-122"/>
                <a:ea typeface="思源黑体" panose="020B0500000000000000" pitchFamily="34" charset="-122"/>
              </a:rPr>
              <a:t> </a:t>
            </a:r>
            <a:r>
              <a:rPr lang="en-US" altLang="zh-CN" sz="2000" dirty="0">
                <a:solidFill>
                  <a:schemeClr val="bg1"/>
                </a:solidFill>
                <a:latin typeface="思源黑体" panose="020B0500000000000000" pitchFamily="34" charset="-122"/>
                <a:ea typeface="思源黑体" panose="020B0500000000000000" pitchFamily="34" charset="-122"/>
              </a:rPr>
              <a:t>Revisions &amp;</a:t>
            </a:r>
            <a:r>
              <a:rPr lang="fr-FR" altLang="zh-CN" sz="2000" dirty="0">
                <a:solidFill>
                  <a:schemeClr val="bg1"/>
                </a:solidFill>
                <a:latin typeface="思源黑体" panose="020B0500000000000000" pitchFamily="34" charset="-122"/>
                <a:ea typeface="思源黑体" panose="020B0500000000000000" pitchFamily="34" charset="-122"/>
              </a:rPr>
              <a:t> Redline</a:t>
            </a:r>
            <a:r>
              <a:rPr lang="en-US" altLang="zh-CN" sz="2000" dirty="0">
                <a:solidFill>
                  <a:schemeClr val="bg1"/>
                </a:solidFill>
                <a:latin typeface="思源黑体" panose="020B0500000000000000" pitchFamily="34" charset="-122"/>
                <a:ea typeface="思源黑体" panose="020B0500000000000000" pitchFamily="34" charset="-122"/>
              </a:rPr>
              <a:t>d</a:t>
            </a:r>
            <a:r>
              <a:rPr lang="fr-FR" altLang="zh-CN" sz="2000" dirty="0">
                <a:solidFill>
                  <a:schemeClr val="bg1"/>
                </a:solidFill>
                <a:latin typeface="思源黑体" panose="020B0500000000000000" pitchFamily="34" charset="-122"/>
                <a:ea typeface="思源黑体" panose="020B0500000000000000" pitchFamily="34" charset="-122"/>
              </a:rPr>
              <a:t> </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94398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980728"/>
            <a:ext cx="11098609" cy="5112568"/>
          </a:xfrm>
          <a:prstGeom prst="rect">
            <a:avLst/>
          </a:prstGeom>
        </p:spPr>
      </p:pic>
      <p:sp>
        <p:nvSpPr>
          <p:cNvPr id="4" name="Rectangular Callout 14"/>
          <p:cNvSpPr/>
          <p:nvPr/>
        </p:nvSpPr>
        <p:spPr>
          <a:xfrm>
            <a:off x="4079776" y="1412776"/>
            <a:ext cx="3400160" cy="108012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ts val="2300"/>
              </a:lnSpc>
            </a:pPr>
            <a:r>
              <a:rPr lang="zh-CN" altLang="en-US" sz="1000" b="1" dirty="0">
                <a:solidFill>
                  <a:schemeClr val="tx1"/>
                </a:solidFill>
                <a:latin typeface="思源黑体" panose="020B0500000000000000" pitchFamily="34" charset="-122"/>
                <a:ea typeface="思源黑体" panose="020B0500000000000000" pitchFamily="34" charset="-122"/>
              </a:rPr>
              <a:t>一键显示 </a:t>
            </a:r>
            <a:r>
              <a:rPr lang="zh-CN" altLang="en-US" sz="1000" b="1" dirty="0" smtClean="0">
                <a:solidFill>
                  <a:schemeClr val="tx1"/>
                </a:solidFill>
                <a:latin typeface="思源黑体" panose="020B0500000000000000" pitchFamily="34" charset="-122"/>
                <a:ea typeface="思源黑体" panose="020B0500000000000000" pitchFamily="34" charset="-122"/>
              </a:rPr>
              <a:t>最新</a:t>
            </a:r>
            <a:r>
              <a:rPr lang="zh-CN" altLang="en-US" sz="1000" b="1" dirty="0">
                <a:solidFill>
                  <a:schemeClr val="tx1"/>
                </a:solidFill>
                <a:latin typeface="思源黑体" panose="020B0500000000000000" pitchFamily="34" charset="-122"/>
                <a:ea typeface="思源黑体" panose="020B0500000000000000" pitchFamily="34" charset="-122"/>
              </a:rPr>
              <a:t>版本</a:t>
            </a:r>
            <a:r>
              <a:rPr lang="zh-CN" altLang="en-US" sz="1000" b="1" dirty="0" smtClean="0">
                <a:solidFill>
                  <a:schemeClr val="tx1"/>
                </a:solidFill>
                <a:latin typeface="思源黑体" panose="020B0500000000000000" pitchFamily="34" charset="-122"/>
                <a:ea typeface="思源黑体" panose="020B0500000000000000" pitchFamily="34" charset="-122"/>
              </a:rPr>
              <a:t>标准 对比</a:t>
            </a:r>
            <a:r>
              <a:rPr lang="zh-CN" altLang="en-US" sz="1000" b="1" dirty="0">
                <a:solidFill>
                  <a:schemeClr val="tx1"/>
                </a:solidFill>
                <a:latin typeface="思源黑体" panose="020B0500000000000000" pitchFamily="34" charset="-122"/>
                <a:ea typeface="思源黑体" panose="020B0500000000000000" pitchFamily="34" charset="-122"/>
              </a:rPr>
              <a:t>于旧版本</a:t>
            </a:r>
            <a:r>
              <a:rPr lang="zh-CN" altLang="en-US" sz="1000" b="1" dirty="0" smtClean="0">
                <a:solidFill>
                  <a:schemeClr val="tx1"/>
                </a:solidFill>
                <a:latin typeface="思源黑体" panose="020B0500000000000000" pitchFamily="34" charset="-122"/>
                <a:ea typeface="思源黑体" panose="020B0500000000000000" pitchFamily="34" charset="-122"/>
              </a:rPr>
              <a:t>的修订</a:t>
            </a:r>
            <a:r>
              <a:rPr lang="zh-CN" altLang="en-US" sz="1000" b="1" dirty="0">
                <a:solidFill>
                  <a:schemeClr val="tx1"/>
                </a:solidFill>
                <a:latin typeface="思源黑体" panose="020B0500000000000000" pitchFamily="34" charset="-122"/>
                <a:ea typeface="思源黑体" panose="020B0500000000000000" pitchFamily="34" charset="-122"/>
              </a:rPr>
              <a:t>内容，</a:t>
            </a:r>
          </a:p>
          <a:p>
            <a:pPr algn="ctr">
              <a:lnSpc>
                <a:spcPts val="2300"/>
              </a:lnSpc>
            </a:pPr>
            <a:r>
              <a:rPr lang="zh-CN" altLang="en-US" sz="1000" b="1" dirty="0">
                <a:solidFill>
                  <a:schemeClr val="tx1"/>
                </a:solidFill>
                <a:latin typeface="思源黑体" panose="020B0500000000000000" pitchFamily="34" charset="-122"/>
                <a:ea typeface="思源黑体" panose="020B0500000000000000" pitchFamily="34" charset="-122"/>
              </a:rPr>
              <a:t>有助于研究人员、工程师有效获取最新信息，并迅速应用于实际操作当中。</a:t>
            </a:r>
          </a:p>
        </p:txBody>
      </p:sp>
      <p:sp>
        <p:nvSpPr>
          <p:cNvPr id="5" name="矩形 4"/>
          <p:cNvSpPr/>
          <p:nvPr/>
        </p:nvSpPr>
        <p:spPr>
          <a:xfrm>
            <a:off x="839416" y="101725"/>
            <a:ext cx="5615448"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浏览：标准页面</a:t>
            </a:r>
            <a:r>
              <a:rPr lang="en-US" altLang="zh-CN" sz="2000" dirty="0">
                <a:solidFill>
                  <a:schemeClr val="bg1"/>
                </a:solidFill>
                <a:latin typeface="思源黑体" panose="020B0500000000000000" pitchFamily="34" charset="-122"/>
                <a:ea typeface="思源黑体" panose="020B0500000000000000" pitchFamily="34" charset="-122"/>
              </a:rPr>
              <a:t>-</a:t>
            </a:r>
            <a:r>
              <a:rPr lang="en-US" altLang="zh-CN" sz="2000" b="1" dirty="0">
                <a:latin typeface="思源黑体" panose="020B0500000000000000" pitchFamily="34" charset="-122"/>
                <a:ea typeface="思源黑体" panose="020B0500000000000000" pitchFamily="34" charset="-122"/>
              </a:rPr>
              <a:t> </a:t>
            </a:r>
            <a:r>
              <a:rPr lang="en-US" altLang="zh-CN" sz="2000" dirty="0">
                <a:solidFill>
                  <a:schemeClr val="bg1"/>
                </a:solidFill>
                <a:latin typeface="思源黑体" panose="020B0500000000000000" pitchFamily="34" charset="-122"/>
                <a:ea typeface="思源黑体" panose="020B0500000000000000" pitchFamily="34" charset="-122"/>
              </a:rPr>
              <a:t>Revisions &amp;</a:t>
            </a:r>
            <a:r>
              <a:rPr lang="fr-FR" altLang="zh-CN" sz="2000" dirty="0">
                <a:solidFill>
                  <a:schemeClr val="bg1"/>
                </a:solidFill>
                <a:latin typeface="思源黑体" panose="020B0500000000000000" pitchFamily="34" charset="-122"/>
                <a:ea typeface="思源黑体" panose="020B0500000000000000" pitchFamily="34" charset="-122"/>
              </a:rPr>
              <a:t> Redline</a:t>
            </a:r>
            <a:r>
              <a:rPr lang="en-US" altLang="zh-CN" sz="2000" dirty="0">
                <a:solidFill>
                  <a:schemeClr val="bg1"/>
                </a:solidFill>
                <a:latin typeface="思源黑体" panose="020B0500000000000000" pitchFamily="34" charset="-122"/>
                <a:ea typeface="思源黑体" panose="020B0500000000000000" pitchFamily="34" charset="-122"/>
              </a:rPr>
              <a:t>d</a:t>
            </a:r>
            <a:r>
              <a:rPr lang="fr-FR" altLang="zh-CN" sz="2000" dirty="0">
                <a:solidFill>
                  <a:schemeClr val="bg1"/>
                </a:solidFill>
                <a:latin typeface="思源黑体" panose="020B0500000000000000" pitchFamily="34" charset="-122"/>
                <a:ea typeface="思源黑体" panose="020B0500000000000000" pitchFamily="34" charset="-122"/>
              </a:rPr>
              <a:t> </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71011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6744072" y="44624"/>
            <a:ext cx="4378914"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4" y="692696"/>
            <a:ext cx="7854356" cy="5747453"/>
          </a:xfrm>
          <a:prstGeom prst="rect">
            <a:avLst/>
          </a:prstGeom>
        </p:spPr>
      </p:pic>
      <p:sp>
        <p:nvSpPr>
          <p:cNvPr id="4" name="Rectangular Callout 14"/>
          <p:cNvSpPr/>
          <p:nvPr/>
        </p:nvSpPr>
        <p:spPr>
          <a:xfrm>
            <a:off x="7680176" y="3789040"/>
            <a:ext cx="4176464" cy="1944216"/>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ts val="2300"/>
              </a:lnSpc>
            </a:pPr>
            <a:r>
              <a:rPr lang="en-US" altLang="zh-CN" sz="1000" b="1" dirty="0" smtClean="0">
                <a:solidFill>
                  <a:schemeClr val="tx1"/>
                </a:solidFill>
                <a:latin typeface="思源黑体" panose="020B0500000000000000" pitchFamily="34" charset="-122"/>
                <a:ea typeface="思源黑体" panose="020B0500000000000000" pitchFamily="34" charset="-122"/>
              </a:rPr>
              <a:t>2D/3D</a:t>
            </a:r>
            <a:r>
              <a:rPr lang="zh-CN" altLang="en-US" sz="1000" b="1" dirty="0" smtClean="0">
                <a:solidFill>
                  <a:schemeClr val="tx1"/>
                </a:solidFill>
                <a:latin typeface="思源黑体" panose="020B0500000000000000" pitchFamily="34" charset="-122"/>
                <a:ea typeface="思源黑体" panose="020B0500000000000000" pitchFamily="34" charset="-122"/>
              </a:rPr>
              <a:t>：航空</a:t>
            </a:r>
            <a:r>
              <a:rPr lang="zh-CN" altLang="en-US" sz="1000" b="1" dirty="0">
                <a:solidFill>
                  <a:schemeClr val="tx1"/>
                </a:solidFill>
                <a:latin typeface="思源黑体" panose="020B0500000000000000" pitchFamily="34" charset="-122"/>
                <a:ea typeface="思源黑体" panose="020B0500000000000000" pitchFamily="34" charset="-122"/>
              </a:rPr>
              <a:t>航天标准零件在线数据</a:t>
            </a:r>
            <a:r>
              <a:rPr lang="zh-CN" altLang="en-US" sz="1000" b="1" dirty="0" smtClean="0">
                <a:solidFill>
                  <a:schemeClr val="tx1"/>
                </a:solidFill>
                <a:latin typeface="思源黑体" panose="020B0500000000000000" pitchFamily="34" charset="-122"/>
                <a:ea typeface="思源黑体" panose="020B0500000000000000" pitchFamily="34" charset="-122"/>
              </a:rPr>
              <a:t>由 </a:t>
            </a:r>
            <a:r>
              <a:rPr lang="en-US" altLang="zh-CN" sz="1000" b="1" dirty="0" err="1" smtClean="0">
                <a:solidFill>
                  <a:schemeClr val="tx1"/>
                </a:solidFill>
                <a:latin typeface="思源黑体" panose="020B0500000000000000" pitchFamily="34" charset="-122"/>
                <a:ea typeface="思源黑体" panose="020B0500000000000000" pitchFamily="34" charset="-122"/>
              </a:rPr>
              <a:t>PARTsolutions</a:t>
            </a:r>
            <a:r>
              <a:rPr lang="en-US" altLang="zh-CN" sz="1000" b="1" dirty="0" smtClean="0">
                <a:solidFill>
                  <a:schemeClr val="tx1"/>
                </a:solidFill>
                <a:latin typeface="思源黑体" panose="020B0500000000000000" pitchFamily="34" charset="-122"/>
                <a:ea typeface="思源黑体" panose="020B0500000000000000" pitchFamily="34" charset="-122"/>
              </a:rPr>
              <a:t> </a:t>
            </a:r>
            <a:r>
              <a:rPr lang="zh-CN" altLang="en-US" sz="1000" b="1" dirty="0">
                <a:solidFill>
                  <a:schemeClr val="tx1"/>
                </a:solidFill>
                <a:latin typeface="思源黑体" panose="020B0500000000000000" pitchFamily="34" charset="-122"/>
                <a:ea typeface="思源黑体" panose="020B0500000000000000" pitchFamily="34" charset="-122"/>
              </a:rPr>
              <a:t>提供，目前仅适用于部分已</a:t>
            </a:r>
            <a:r>
              <a:rPr lang="zh-CN" altLang="en-US" sz="1000" b="1" dirty="0" smtClean="0">
                <a:solidFill>
                  <a:schemeClr val="tx1"/>
                </a:solidFill>
                <a:latin typeface="思源黑体" panose="020B0500000000000000" pitchFamily="34" charset="-122"/>
                <a:ea typeface="思源黑体" panose="020B0500000000000000" pitchFamily="34" charset="-122"/>
              </a:rPr>
              <a:t>更新</a:t>
            </a:r>
            <a:r>
              <a:rPr lang="en-US" altLang="zh-CN" sz="1000" b="1" dirty="0" smtClean="0">
                <a:solidFill>
                  <a:schemeClr val="tx1"/>
                </a:solidFill>
                <a:latin typeface="思源黑体" panose="020B0500000000000000" pitchFamily="34" charset="-122"/>
                <a:ea typeface="思源黑体" panose="020B0500000000000000" pitchFamily="34" charset="-122"/>
              </a:rPr>
              <a:t>2D/3D</a:t>
            </a:r>
            <a:r>
              <a:rPr lang="zh-CN" altLang="en-US" sz="1000" b="1" dirty="0" smtClean="0">
                <a:solidFill>
                  <a:schemeClr val="tx1"/>
                </a:solidFill>
                <a:latin typeface="思源黑体" panose="020B0500000000000000" pitchFamily="34" charset="-122"/>
                <a:ea typeface="思源黑体" panose="020B0500000000000000" pitchFamily="34" charset="-122"/>
              </a:rPr>
              <a:t>显示</a:t>
            </a:r>
            <a:r>
              <a:rPr lang="zh-CN" altLang="en-US" sz="1000" b="1" dirty="0">
                <a:solidFill>
                  <a:schemeClr val="tx1"/>
                </a:solidFill>
                <a:latin typeface="思源黑体" panose="020B0500000000000000" pitchFamily="34" charset="-122"/>
                <a:ea typeface="思源黑体" panose="020B0500000000000000" pitchFamily="34" charset="-122"/>
              </a:rPr>
              <a:t>配置</a:t>
            </a:r>
            <a:r>
              <a:rPr lang="zh-CN" altLang="en-US" sz="1000" b="1" dirty="0" smtClean="0">
                <a:solidFill>
                  <a:schemeClr val="tx1"/>
                </a:solidFill>
                <a:latin typeface="思源黑体" panose="020B0500000000000000" pitchFamily="34" charset="-122"/>
                <a:ea typeface="思源黑体" panose="020B0500000000000000" pitchFamily="34" charset="-122"/>
              </a:rPr>
              <a:t>的 </a:t>
            </a:r>
            <a:r>
              <a:rPr lang="en-US" altLang="zh-CN" sz="1000" b="1" dirty="0" smtClean="0">
                <a:solidFill>
                  <a:schemeClr val="tx1"/>
                </a:solidFill>
                <a:latin typeface="思源黑体" panose="020B0500000000000000" pitchFamily="34" charset="-122"/>
                <a:ea typeface="思源黑体" panose="020B0500000000000000" pitchFamily="34" charset="-122"/>
              </a:rPr>
              <a:t>AS</a:t>
            </a:r>
            <a:r>
              <a:rPr lang="zh-CN" altLang="en-US" sz="1000" b="1" dirty="0">
                <a:solidFill>
                  <a:schemeClr val="tx1"/>
                </a:solidFill>
                <a:latin typeface="思源黑体" panose="020B0500000000000000" pitchFamily="34" charset="-122"/>
                <a:ea typeface="思源黑体" panose="020B0500000000000000" pitchFamily="34" charset="-122"/>
              </a:rPr>
              <a:t>（航空航天标准）。该功能可进行所选择标准的</a:t>
            </a:r>
            <a:r>
              <a:rPr lang="en-US" altLang="zh-CN" sz="1000" b="1" dirty="0">
                <a:solidFill>
                  <a:schemeClr val="tx1"/>
                </a:solidFill>
                <a:latin typeface="思源黑体" panose="020B0500000000000000" pitchFamily="34" charset="-122"/>
                <a:ea typeface="思源黑体" panose="020B0500000000000000" pitchFamily="34" charset="-122"/>
              </a:rPr>
              <a:t>2D</a:t>
            </a:r>
            <a:r>
              <a:rPr lang="zh-CN" altLang="en-US" sz="1000" b="1" dirty="0">
                <a:solidFill>
                  <a:schemeClr val="tx1"/>
                </a:solidFill>
                <a:latin typeface="思源黑体" panose="020B0500000000000000" pitchFamily="34" charset="-122"/>
                <a:ea typeface="思源黑体" panose="020B0500000000000000" pitchFamily="34" charset="-122"/>
              </a:rPr>
              <a:t>和</a:t>
            </a:r>
            <a:r>
              <a:rPr lang="en-US" altLang="zh-CN" sz="1000" b="1" dirty="0">
                <a:solidFill>
                  <a:schemeClr val="tx1"/>
                </a:solidFill>
                <a:latin typeface="思源黑体" panose="020B0500000000000000" pitchFamily="34" charset="-122"/>
                <a:ea typeface="思源黑体" panose="020B0500000000000000" pitchFamily="34" charset="-122"/>
              </a:rPr>
              <a:t>3D</a:t>
            </a:r>
            <a:r>
              <a:rPr lang="zh-CN" altLang="en-US" sz="1000" b="1" dirty="0">
                <a:solidFill>
                  <a:schemeClr val="tx1"/>
                </a:solidFill>
                <a:latin typeface="思源黑体" panose="020B0500000000000000" pitchFamily="34" charset="-122"/>
                <a:ea typeface="思源黑体" panose="020B0500000000000000" pitchFamily="34" charset="-122"/>
              </a:rPr>
              <a:t>预览，包括以交互方式配置更改参数，如零件的直径、长度等，对应用了</a:t>
            </a:r>
            <a:r>
              <a:rPr lang="en-US" altLang="zh-CN" sz="1000" b="1" dirty="0">
                <a:solidFill>
                  <a:schemeClr val="tx1"/>
                </a:solidFill>
                <a:latin typeface="思源黑体" panose="020B0500000000000000" pitchFamily="34" charset="-122"/>
                <a:ea typeface="思源黑体" panose="020B0500000000000000" pitchFamily="34" charset="-122"/>
              </a:rPr>
              <a:t>SAE</a:t>
            </a:r>
            <a:r>
              <a:rPr lang="zh-CN" altLang="en-US" sz="1000" b="1" dirty="0">
                <a:solidFill>
                  <a:schemeClr val="tx1"/>
                </a:solidFill>
                <a:latin typeface="思源黑体" panose="020B0500000000000000" pitchFamily="34" charset="-122"/>
                <a:ea typeface="思源黑体" panose="020B0500000000000000" pitchFamily="34" charset="-122"/>
              </a:rPr>
              <a:t>航空航天标准的零件进行解析。此外，该数据可下载为能适用于许多</a:t>
            </a:r>
            <a:r>
              <a:rPr lang="en-US" altLang="zh-CN" sz="1000" b="1" dirty="0" smtClean="0">
                <a:solidFill>
                  <a:schemeClr val="tx1"/>
                </a:solidFill>
                <a:latin typeface="思源黑体" panose="020B0500000000000000" pitchFamily="34" charset="-122"/>
                <a:ea typeface="思源黑体" panose="020B0500000000000000" pitchFamily="34" charset="-122"/>
              </a:rPr>
              <a:t>2D/3D</a:t>
            </a:r>
            <a:r>
              <a:rPr lang="zh-CN" altLang="en-US" sz="1000" b="1" dirty="0">
                <a:solidFill>
                  <a:schemeClr val="tx1"/>
                </a:solidFill>
                <a:latin typeface="思源黑体" panose="020B0500000000000000" pitchFamily="34" charset="-122"/>
                <a:ea typeface="思源黑体" panose="020B0500000000000000" pitchFamily="34" charset="-122"/>
              </a:rPr>
              <a:t>计算机辅助设计（</a:t>
            </a:r>
            <a:r>
              <a:rPr lang="en-US" altLang="zh-CN" sz="1000" b="1" dirty="0">
                <a:solidFill>
                  <a:schemeClr val="tx1"/>
                </a:solidFill>
                <a:latin typeface="思源黑体" panose="020B0500000000000000" pitchFamily="34" charset="-122"/>
                <a:ea typeface="思源黑体" panose="020B0500000000000000" pitchFamily="34" charset="-122"/>
              </a:rPr>
              <a:t>CAD</a:t>
            </a:r>
            <a:r>
              <a:rPr lang="zh-CN" altLang="en-US" sz="1000" b="1" dirty="0">
                <a:solidFill>
                  <a:schemeClr val="tx1"/>
                </a:solidFill>
                <a:latin typeface="思源黑体" panose="020B0500000000000000" pitchFamily="34" charset="-122"/>
                <a:ea typeface="思源黑体" panose="020B0500000000000000" pitchFamily="34" charset="-122"/>
              </a:rPr>
              <a:t>）程序的图形格式，或适用于其它下游应用程序使用。</a:t>
            </a:r>
          </a:p>
        </p:txBody>
      </p:sp>
      <p:sp>
        <p:nvSpPr>
          <p:cNvPr id="5" name="矩形 4"/>
          <p:cNvSpPr/>
          <p:nvPr/>
        </p:nvSpPr>
        <p:spPr>
          <a:xfrm>
            <a:off x="839416" y="101725"/>
            <a:ext cx="3748783"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浏览：标准页面</a:t>
            </a:r>
            <a:r>
              <a:rPr lang="en-US" altLang="zh-CN" sz="2000" dirty="0">
                <a:solidFill>
                  <a:schemeClr val="bg1"/>
                </a:solidFill>
                <a:latin typeface="思源黑体" panose="020B0500000000000000" pitchFamily="34" charset="-122"/>
                <a:ea typeface="思源黑体" panose="020B0500000000000000" pitchFamily="34" charset="-122"/>
              </a:rPr>
              <a:t>-2D/3D</a:t>
            </a:r>
          </a:p>
        </p:txBody>
      </p:sp>
    </p:spTree>
    <p:extLst>
      <p:ext uri="{BB962C8B-B14F-4D97-AF65-F5344CB8AC3E}">
        <p14:creationId xmlns:p14="http://schemas.microsoft.com/office/powerpoint/2010/main" val="7960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1424" y="2518980"/>
            <a:ext cx="10225136" cy="3600400"/>
          </a:xfrm>
          <a:prstGeom prst="rect">
            <a:avLst/>
          </a:prstGeom>
        </p:spPr>
        <p:txBody>
          <a:bodyPr vert="horz" lIns="91440" tIns="45720" rIns="91440" bIns="45720" rtlCol="0" anchor="ctr">
            <a:noAutofit/>
          </a:bodyPr>
          <a:lstStyle/>
          <a:p>
            <a:pPr lvl="0" algn="just">
              <a:lnSpc>
                <a:spcPct val="150000"/>
              </a:lnSpc>
              <a:spcBef>
                <a:spcPct val="0"/>
              </a:spcBef>
            </a:pPr>
            <a:endParaRPr lang="en-US" altLang="zh-CN" sz="2000" b="1" dirty="0">
              <a:latin typeface="+mn-ea"/>
            </a:endParaRPr>
          </a:p>
          <a:p>
            <a:pPr lvl="0" algn="just">
              <a:lnSpc>
                <a:spcPct val="150000"/>
              </a:lnSpc>
              <a:spcBef>
                <a:spcPct val="0"/>
              </a:spcBef>
            </a:pPr>
            <a:endParaRPr lang="en-US" altLang="zh-CN" sz="2000" b="1" dirty="0">
              <a:latin typeface="+mn-ea"/>
            </a:endParaRPr>
          </a:p>
          <a:p>
            <a:pPr lvl="0" algn="just">
              <a:lnSpc>
                <a:spcPct val="150000"/>
              </a:lnSpc>
              <a:spcBef>
                <a:spcPct val="0"/>
              </a:spcBef>
            </a:pPr>
            <a:endParaRPr lang="en-US" altLang="zh-CN" sz="2000" b="1" dirty="0">
              <a:latin typeface="+mn-ea"/>
            </a:endParaRPr>
          </a:p>
          <a:p>
            <a:pPr lvl="0" algn="just">
              <a:lnSpc>
                <a:spcPct val="150000"/>
              </a:lnSpc>
              <a:spcBef>
                <a:spcPct val="0"/>
              </a:spcBef>
            </a:pPr>
            <a:endParaRPr lang="en-US" altLang="zh-CN" sz="2000" b="1" dirty="0">
              <a:latin typeface="+mn-ea"/>
            </a:endParaRPr>
          </a:p>
          <a:p>
            <a:pPr lvl="0" algn="just">
              <a:lnSpc>
                <a:spcPct val="150000"/>
              </a:lnSpc>
              <a:spcBef>
                <a:spcPct val="0"/>
              </a:spcBef>
            </a:pPr>
            <a:endParaRPr lang="en-US" altLang="zh-CN" sz="2000" b="1" dirty="0">
              <a:latin typeface="+mn-ea"/>
            </a:endParaRPr>
          </a:p>
          <a:p>
            <a:pPr lvl="0" algn="just">
              <a:lnSpc>
                <a:spcPct val="150000"/>
              </a:lnSpc>
              <a:spcBef>
                <a:spcPct val="0"/>
              </a:spcBef>
            </a:pPr>
            <a:endParaRPr lang="en-US" altLang="zh-CN" sz="2000" b="1" dirty="0">
              <a:latin typeface="+mn-ea"/>
            </a:endParaRPr>
          </a:p>
          <a:p>
            <a:pPr marL="342900" indent="-342900" algn="just">
              <a:buFont typeface="Wingdings" panose="05000000000000000000" pitchFamily="2" charset="2"/>
              <a:buChar char="n"/>
            </a:pPr>
            <a:r>
              <a:rPr lang="en-US" sz="2000" dirty="0">
                <a:latin typeface="思源黑体" panose="020B0500000000000000" pitchFamily="34" charset="-122"/>
                <a:ea typeface="思源黑体" panose="020B0500000000000000" pitchFamily="34" charset="-122"/>
              </a:rPr>
              <a:t>SAE International </a:t>
            </a:r>
            <a:r>
              <a:rPr lang="zh-CN" altLang="en-US" sz="2000" dirty="0">
                <a:latin typeface="思源黑体" panose="020B0500000000000000" pitchFamily="34" charset="-122"/>
                <a:ea typeface="思源黑体" panose="020B0500000000000000" pitchFamily="34" charset="-122"/>
              </a:rPr>
              <a:t>国际自动机工程师学会（曾用名</a:t>
            </a:r>
            <a:r>
              <a:rPr lang="en-US" sz="2000" dirty="0">
                <a:latin typeface="思源黑体" panose="020B0500000000000000" pitchFamily="34" charset="-122"/>
                <a:ea typeface="思源黑体" panose="020B0500000000000000" pitchFamily="34" charset="-122"/>
              </a:rPr>
              <a:t>Society of Automotive Engineers</a:t>
            </a:r>
            <a:r>
              <a:rPr lang="zh-CN" altLang="en-US" sz="2000" dirty="0">
                <a:latin typeface="思源黑体" panose="020B0500000000000000" pitchFamily="34" charset="-122"/>
                <a:ea typeface="思源黑体" panose="020B0500000000000000" pitchFamily="34" charset="-122"/>
              </a:rPr>
              <a:t>，原译：国际汽车工程师学会）成立于</a:t>
            </a:r>
            <a:r>
              <a:rPr lang="en-US" altLang="zh-CN" sz="2000" dirty="0">
                <a:latin typeface="思源黑体" panose="020B0500000000000000" pitchFamily="34" charset="-122"/>
                <a:ea typeface="思源黑体" panose="020B0500000000000000" pitchFamily="34" charset="-122"/>
              </a:rPr>
              <a:t>1905</a:t>
            </a:r>
            <a:r>
              <a:rPr lang="zh-CN" altLang="en-US" sz="2000" dirty="0">
                <a:latin typeface="思源黑体" panose="020B0500000000000000" pitchFamily="34" charset="-122"/>
                <a:ea typeface="思源黑体" panose="020B0500000000000000" pitchFamily="34" charset="-122"/>
              </a:rPr>
              <a:t>年，是国际上最大的汽车工程学术</a:t>
            </a:r>
            <a:r>
              <a:rPr lang="zh-CN" altLang="en-US" sz="2000" dirty="0" smtClean="0">
                <a:latin typeface="思源黑体" panose="020B0500000000000000" pitchFamily="34" charset="-122"/>
                <a:ea typeface="思源黑体" panose="020B0500000000000000" pitchFamily="34" charset="-122"/>
              </a:rPr>
              <a:t>组织。</a:t>
            </a:r>
            <a:r>
              <a:rPr lang="zh-CN" altLang="en-US" sz="2000" dirty="0">
                <a:latin typeface="思源黑体" panose="020B0500000000000000" pitchFamily="34" charset="-122"/>
                <a:ea typeface="思源黑体" panose="020B0500000000000000" pitchFamily="34" charset="-122"/>
              </a:rPr>
              <a:t>自动机是指：通过自身动力运动的任何形式的交通工具，包括航空航天器、汽车、商用车、船舶等。</a:t>
            </a:r>
          </a:p>
          <a:p>
            <a:pPr marL="342900" indent="-342900" algn="just">
              <a:buFont typeface="Wingdings" panose="05000000000000000000" pitchFamily="2" charset="2"/>
              <a:buChar char="n"/>
            </a:pPr>
            <a:endParaRPr lang="en-US" altLang="zh-CN" sz="2000" dirty="0">
              <a:latin typeface="思源黑体" panose="020B0500000000000000" pitchFamily="34" charset="-122"/>
              <a:ea typeface="思源黑体" panose="020B0500000000000000" pitchFamily="34" charset="-122"/>
            </a:endParaRPr>
          </a:p>
          <a:p>
            <a:pPr marL="342900" indent="-342900" algn="just">
              <a:buFont typeface="Wingdings" panose="05000000000000000000" pitchFamily="2" charset="2"/>
              <a:buChar char="n"/>
            </a:pPr>
            <a:r>
              <a:rPr lang="zh-CN" altLang="en-US" sz="2000" dirty="0">
                <a:latin typeface="思源黑体" panose="020B0500000000000000" pitchFamily="34" charset="-122"/>
                <a:ea typeface="思源黑体" panose="020B0500000000000000" pitchFamily="34" charset="-122"/>
              </a:rPr>
              <a:t>目前在全球范围内拥有</a:t>
            </a:r>
            <a:r>
              <a:rPr lang="zh-CN" altLang="en-US" sz="2000" dirty="0" smtClean="0">
                <a:latin typeface="思源黑体" panose="020B0500000000000000" pitchFamily="34" charset="-122"/>
                <a:ea typeface="思源黑体" panose="020B0500000000000000" pitchFamily="34" charset="-122"/>
              </a:rPr>
              <a:t>超过</a:t>
            </a:r>
            <a:r>
              <a:rPr lang="en-US" sz="2000" dirty="0" smtClean="0">
                <a:latin typeface="思源黑体" panose="020B0500000000000000" pitchFamily="34" charset="-122"/>
                <a:ea typeface="思源黑体" panose="020B0500000000000000" pitchFamily="34" charset="-122"/>
              </a:rPr>
              <a:t>145,000</a:t>
            </a:r>
            <a:r>
              <a:rPr lang="zh-CN" altLang="en-US" sz="2000" dirty="0" smtClean="0">
                <a:latin typeface="思源黑体" panose="020B0500000000000000" pitchFamily="34" charset="-122"/>
                <a:ea typeface="思源黑体" panose="020B0500000000000000" pitchFamily="34" charset="-122"/>
              </a:rPr>
              <a:t>名</a:t>
            </a:r>
            <a:r>
              <a:rPr lang="zh-CN" altLang="en-US" sz="2000" dirty="0">
                <a:latin typeface="思源黑体" panose="020B0500000000000000" pitchFamily="34" charset="-122"/>
                <a:ea typeface="思源黑体" panose="020B0500000000000000" pitchFamily="34" charset="-122"/>
              </a:rPr>
              <a:t>会员，均是航空航天、汽车和商用车辆行业的工程师和相关技术</a:t>
            </a:r>
            <a:r>
              <a:rPr lang="zh-CN" altLang="en-US" sz="2000" dirty="0" smtClean="0">
                <a:latin typeface="思源黑体" panose="020B0500000000000000" pitchFamily="34" charset="-122"/>
                <a:ea typeface="思源黑体" panose="020B0500000000000000" pitchFamily="34" charset="-122"/>
              </a:rPr>
              <a:t>专家。</a:t>
            </a:r>
            <a:endParaRPr lang="en-US" altLang="zh-CN" sz="2000" dirty="0" smtClean="0">
              <a:latin typeface="思源黑体" panose="020B0500000000000000" pitchFamily="34" charset="-122"/>
              <a:ea typeface="思源黑体" panose="020B0500000000000000" pitchFamily="34" charset="-122"/>
            </a:endParaRPr>
          </a:p>
          <a:p>
            <a:pPr marL="342900" indent="-342900" algn="just">
              <a:buFont typeface="Wingdings" panose="05000000000000000000" pitchFamily="2" charset="2"/>
              <a:buChar char="n"/>
            </a:pPr>
            <a:endParaRPr lang="zh-CN" altLang="en-US" sz="2000" dirty="0">
              <a:latin typeface="思源黑体" panose="020B0500000000000000" pitchFamily="34" charset="-122"/>
              <a:ea typeface="思源黑体" panose="020B0500000000000000" pitchFamily="34" charset="-122"/>
            </a:endParaRPr>
          </a:p>
          <a:p>
            <a:pPr marL="342900" indent="-342900" algn="just">
              <a:buFont typeface="Wingdings" panose="05000000000000000000" pitchFamily="2" charset="2"/>
              <a:buChar char="n"/>
            </a:pPr>
            <a:r>
              <a:rPr lang="zh-CN" altLang="en-US" sz="2000" dirty="0">
                <a:latin typeface="思源黑体" panose="020B0500000000000000" pitchFamily="34" charset="-122"/>
                <a:ea typeface="思源黑体" panose="020B0500000000000000" pitchFamily="34" charset="-122"/>
              </a:rPr>
              <a:t>研究对象是轿车、载重车及工程车、飞机、发动机、材料及制造等。其制订的标准具有权威性，广泛地为汽车行业及其他行业所采用，并有相当部分被采用为美国国家标准</a:t>
            </a:r>
            <a:r>
              <a:rPr lang="zh-CN" altLang="en-US" sz="2000" dirty="0" smtClean="0">
                <a:latin typeface="思源黑体" panose="020B0500000000000000" pitchFamily="34" charset="-122"/>
                <a:ea typeface="思源黑体" panose="020B0500000000000000" pitchFamily="34" charset="-122"/>
              </a:rPr>
              <a:t>。</a:t>
            </a:r>
            <a:endParaRPr lang="en-US" altLang="zh-CN" sz="2000" dirty="0" smtClean="0">
              <a:latin typeface="思源黑体" panose="020B0500000000000000" pitchFamily="34" charset="-122"/>
              <a:ea typeface="思源黑体" panose="020B0500000000000000" pitchFamily="34" charset="-122"/>
            </a:endParaRPr>
          </a:p>
          <a:p>
            <a:pPr marL="342900" indent="-342900" algn="just">
              <a:buFont typeface="Wingdings" panose="05000000000000000000" pitchFamily="2" charset="2"/>
              <a:buChar char="n"/>
            </a:pPr>
            <a:endParaRPr lang="en-US" altLang="zh-CN" sz="2000" b="1" dirty="0">
              <a:latin typeface="思源黑体" panose="020B0500000000000000" pitchFamily="34" charset="-122"/>
              <a:ea typeface="思源黑体" panose="020B0500000000000000" pitchFamily="34" charset="-122"/>
            </a:endParaRPr>
          </a:p>
          <a:p>
            <a:pPr algn="just"/>
            <a:endParaRPr lang="en-US" altLang="zh-CN" sz="2000" b="1" dirty="0">
              <a:latin typeface="+mn-ea"/>
            </a:endParaRPr>
          </a:p>
          <a:p>
            <a:pPr lvl="0" algn="just">
              <a:lnSpc>
                <a:spcPct val="150000"/>
              </a:lnSpc>
              <a:spcBef>
                <a:spcPct val="0"/>
              </a:spcBef>
            </a:pPr>
            <a:endParaRPr lang="en-US" altLang="zh-CN" sz="2000" b="1" dirty="0">
              <a:latin typeface="+mn-ea"/>
            </a:endParaRPr>
          </a:p>
          <a:p>
            <a:pPr lvl="0" algn="just">
              <a:lnSpc>
                <a:spcPct val="150000"/>
              </a:lnSpc>
              <a:spcBef>
                <a:spcPct val="0"/>
              </a:spcBef>
            </a:pPr>
            <a:r>
              <a:rPr lang="en-US" altLang="zh-CN" sz="2000" b="1" dirty="0">
                <a:latin typeface="+mn-ea"/>
              </a:rPr>
              <a:t> </a:t>
            </a:r>
            <a:endParaRPr lang="en-US" altLang="zh-CN" sz="2000" b="1" dirty="0">
              <a:latin typeface="+mn-ea"/>
              <a:cs typeface="+mj-cs"/>
            </a:endParaRPr>
          </a:p>
          <a:p>
            <a:pPr algn="just">
              <a:lnSpc>
                <a:spcPct val="150000"/>
              </a:lnSpc>
              <a:spcBef>
                <a:spcPct val="0"/>
              </a:spcBef>
            </a:pPr>
            <a:endParaRPr lang="en-US" altLang="zh-CN" sz="2000" b="1" dirty="0">
              <a:latin typeface="+mn-ea"/>
              <a:cs typeface="+mj-cs"/>
            </a:endParaRPr>
          </a:p>
          <a:p>
            <a:pPr algn="just">
              <a:lnSpc>
                <a:spcPct val="150000"/>
              </a:lnSpc>
              <a:spcBef>
                <a:spcPct val="0"/>
              </a:spcBef>
            </a:pPr>
            <a:endParaRPr kumimoji="0" lang="en-US" sz="2000" b="1" i="0" u="none" strike="noStrike" kern="1200" cap="none" spc="0" normalizeH="0" baseline="0" noProof="0" dirty="0">
              <a:ln>
                <a:noFill/>
              </a:ln>
              <a:solidFill>
                <a:schemeClr val="tx1"/>
              </a:solidFill>
              <a:effectLst/>
              <a:uLnTx/>
              <a:uFillTx/>
              <a:latin typeface="+mn-ea"/>
              <a:cs typeface="+mj-cs"/>
            </a:endParaRPr>
          </a:p>
          <a:p>
            <a:pPr lvl="0" algn="just">
              <a:lnSpc>
                <a:spcPct val="150000"/>
              </a:lnSpc>
              <a:spcBef>
                <a:spcPct val="0"/>
              </a:spcBef>
            </a:pPr>
            <a:endParaRPr kumimoji="0" lang="en-US" sz="2000" b="1" i="0" u="none" strike="noStrike" kern="1200" cap="none" spc="0" normalizeH="0" baseline="0" noProof="0" dirty="0">
              <a:ln>
                <a:noFill/>
              </a:ln>
              <a:solidFill>
                <a:schemeClr val="tx1"/>
              </a:solidFill>
              <a:effectLst/>
              <a:uLnTx/>
              <a:uFillTx/>
              <a:latin typeface="+mn-ea"/>
              <a:cs typeface="+mj-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635" y="908720"/>
            <a:ext cx="2376264" cy="1473283"/>
          </a:xfrm>
          <a:prstGeom prst="rect">
            <a:avLst/>
          </a:prstGeom>
        </p:spPr>
      </p:pic>
      <p:sp>
        <p:nvSpPr>
          <p:cNvPr id="4" name="矩形 3"/>
          <p:cNvSpPr/>
          <p:nvPr/>
        </p:nvSpPr>
        <p:spPr>
          <a:xfrm>
            <a:off x="771639" y="0"/>
            <a:ext cx="1499128" cy="499817"/>
          </a:xfrm>
          <a:prstGeom prst="rect">
            <a:avLst/>
          </a:prstGeom>
        </p:spPr>
        <p:txBody>
          <a:bodyPr wrap="none">
            <a:spAutoFit/>
          </a:bodyPr>
          <a:lstStyle/>
          <a:p>
            <a:pPr>
              <a:lnSpc>
                <a:spcPct val="150000"/>
              </a:lnSpc>
              <a:spcBef>
                <a:spcPct val="0"/>
              </a:spcBef>
            </a:pPr>
            <a:r>
              <a:rPr lang="zh-CN" altLang="en-US" sz="2000" b="1" dirty="0" smtClean="0">
                <a:solidFill>
                  <a:schemeClr val="bg1"/>
                </a:solidFill>
                <a:latin typeface="思源黑体" panose="020B0500000000000000" pitchFamily="34" charset="-122"/>
                <a:ea typeface="思源黑体" panose="020B0500000000000000" pitchFamily="34" charset="-122"/>
              </a:rPr>
              <a:t>出版社介绍</a:t>
            </a:r>
            <a:endParaRPr lang="en-US" altLang="zh-CN" sz="2000" b="1"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00347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1000"/>
                                        <p:tgtEl>
                                          <p:spTgt spid="2">
                                            <p:txEl>
                                              <p:pRg st="6" end="6"/>
                                            </p:txEl>
                                          </p:spTgt>
                                        </p:tgtEl>
                                      </p:cBhvr>
                                    </p:animEffect>
                                    <p:anim calcmode="lin" valueType="num">
                                      <p:cBhvr>
                                        <p:cTn id="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8" end="8"/>
                                            </p:txEl>
                                          </p:spTgt>
                                        </p:tgtEl>
                                        <p:attrNameLst>
                                          <p:attrName>style.visibility</p:attrName>
                                        </p:attrNameLst>
                                      </p:cBhvr>
                                      <p:to>
                                        <p:strVal val="visible"/>
                                      </p:to>
                                    </p:set>
                                    <p:animEffect transition="in" filter="fade">
                                      <p:cBhvr>
                                        <p:cTn id="12" dur="1000"/>
                                        <p:tgtEl>
                                          <p:spTgt spid="2">
                                            <p:txEl>
                                              <p:pRg st="8" end="8"/>
                                            </p:txEl>
                                          </p:spTgt>
                                        </p:tgtEl>
                                      </p:cBhvr>
                                    </p:animEffect>
                                    <p:anim calcmode="lin" valueType="num">
                                      <p:cBhvr>
                                        <p:cTn id="1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8" end="8"/>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animEffect transition="in" filter="fade">
                                      <p:cBhvr>
                                        <p:cTn id="17" dur="1000"/>
                                        <p:tgtEl>
                                          <p:spTgt spid="2">
                                            <p:txEl>
                                              <p:pRg st="10" end="10"/>
                                            </p:txEl>
                                          </p:spTgt>
                                        </p:tgtEl>
                                      </p:cBhvr>
                                    </p:animEffect>
                                    <p:anim calcmode="lin" valueType="num">
                                      <p:cBhvr>
                                        <p:cTn id="1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243" y="692696"/>
            <a:ext cx="6919802" cy="5908961"/>
          </a:xfrm>
          <a:prstGeom prst="rect">
            <a:avLst/>
          </a:prstGeom>
        </p:spPr>
      </p:pic>
      <p:sp>
        <p:nvSpPr>
          <p:cNvPr id="5" name="Rectangular Callout 14"/>
          <p:cNvSpPr/>
          <p:nvPr/>
        </p:nvSpPr>
        <p:spPr>
          <a:xfrm>
            <a:off x="1127448" y="1412776"/>
            <a:ext cx="3222412" cy="1944216"/>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更改零件参数：</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类型、直径、</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长度等</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6" name="Rectangular Callout 14"/>
          <p:cNvSpPr/>
          <p:nvPr/>
        </p:nvSpPr>
        <p:spPr>
          <a:xfrm>
            <a:off x="1104445" y="5589240"/>
            <a:ext cx="7439827" cy="864096"/>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零件具体数据</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7" name="Rectangular Callout 14"/>
          <p:cNvSpPr/>
          <p:nvPr/>
        </p:nvSpPr>
        <p:spPr>
          <a:xfrm>
            <a:off x="4349860" y="5184508"/>
            <a:ext cx="2250196" cy="39600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000" b="1" dirty="0">
                <a:solidFill>
                  <a:schemeClr val="tx1"/>
                </a:solidFill>
                <a:latin typeface="思源黑体" panose="020B0500000000000000" pitchFamily="34" charset="-122"/>
                <a:ea typeface="思源黑体" panose="020B0500000000000000" pitchFamily="34" charset="-122"/>
              </a:rPr>
              <a:t>预览</a:t>
            </a:r>
            <a:r>
              <a:rPr lang="en-US" altLang="zh-CN" sz="1000" b="1" dirty="0">
                <a:solidFill>
                  <a:schemeClr val="tx1"/>
                </a:solidFill>
                <a:latin typeface="思源黑体" panose="020B0500000000000000" pitchFamily="34" charset="-122"/>
                <a:ea typeface="思源黑体" panose="020B0500000000000000" pitchFamily="34" charset="-122"/>
              </a:rPr>
              <a:t>3D</a:t>
            </a:r>
            <a:r>
              <a:rPr lang="zh-CN" altLang="en-US" sz="1000" b="1" dirty="0">
                <a:solidFill>
                  <a:schemeClr val="tx1"/>
                </a:solidFill>
                <a:latin typeface="思源黑体" panose="020B0500000000000000" pitchFamily="34" charset="-122"/>
                <a:ea typeface="思源黑体" panose="020B0500000000000000" pitchFamily="34" charset="-122"/>
              </a:rPr>
              <a:t>零件视图</a:t>
            </a:r>
            <a:endParaRPr lang="en-US" sz="1000" b="1" dirty="0">
              <a:solidFill>
                <a:schemeClr val="tx1"/>
              </a:solidFill>
              <a:latin typeface="思源黑体" panose="020B0500000000000000" pitchFamily="34" charset="-122"/>
              <a:ea typeface="思源黑体" panose="020B0500000000000000" pitchFamily="34" charset="-122"/>
            </a:endParaRPr>
          </a:p>
        </p:txBody>
      </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8324" t="8450" r="8427" b="16669"/>
          <a:stretch/>
        </p:blipFill>
        <p:spPr>
          <a:xfrm>
            <a:off x="2766215" y="1160748"/>
            <a:ext cx="5807858" cy="4428492"/>
          </a:xfrm>
          <a:prstGeom prst="rect">
            <a:avLst/>
          </a:prstGeom>
        </p:spPr>
      </p:pic>
      <p:sp>
        <p:nvSpPr>
          <p:cNvPr id="9" name="Rectangular Callout 14"/>
          <p:cNvSpPr/>
          <p:nvPr/>
        </p:nvSpPr>
        <p:spPr>
          <a:xfrm>
            <a:off x="4377263" y="1772816"/>
            <a:ext cx="3104325" cy="1368152"/>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2100"/>
              </a:lnSpc>
            </a:pPr>
            <a:r>
              <a:rPr lang="en-US" altLang="zh-CN" sz="1000" b="1" dirty="0">
                <a:solidFill>
                  <a:schemeClr val="tx1"/>
                </a:solidFill>
                <a:latin typeface="思源黑体" panose="020B0500000000000000" pitchFamily="34" charset="-122"/>
                <a:ea typeface="思源黑体" panose="020B0500000000000000" pitchFamily="34" charset="-122"/>
              </a:rPr>
              <a:t>3D</a:t>
            </a:r>
            <a:r>
              <a:rPr lang="zh-CN" altLang="en-US" sz="1000" b="1" dirty="0">
                <a:solidFill>
                  <a:schemeClr val="tx1"/>
                </a:solidFill>
                <a:latin typeface="思源黑体" panose="020B0500000000000000" pitchFamily="34" charset="-122"/>
                <a:ea typeface="思源黑体" panose="020B0500000000000000" pitchFamily="34" charset="-122"/>
              </a:rPr>
              <a:t>视图预览零件</a:t>
            </a:r>
            <a:r>
              <a:rPr lang="zh-CN" altLang="en-US" sz="1000" b="1" dirty="0" smtClean="0">
                <a:solidFill>
                  <a:schemeClr val="tx1"/>
                </a:solidFill>
                <a:latin typeface="思源黑体" panose="020B0500000000000000" pitchFamily="34" charset="-122"/>
                <a:ea typeface="思源黑体" panose="020B0500000000000000" pitchFamily="34" charset="-122"/>
              </a:rPr>
              <a:t>：</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2100"/>
              </a:lnSpc>
            </a:pPr>
            <a:r>
              <a:rPr lang="zh-CN" altLang="en-US" sz="1000" b="1" dirty="0">
                <a:solidFill>
                  <a:schemeClr val="tx1"/>
                </a:solidFill>
                <a:latin typeface="思源黑体" panose="020B0500000000000000" pitchFamily="34" charset="-122"/>
                <a:ea typeface="思源黑体" panose="020B0500000000000000" pitchFamily="34" charset="-122"/>
              </a:rPr>
              <a:t>                         </a:t>
            </a:r>
            <a:r>
              <a:rPr lang="zh-CN" altLang="en-US" sz="1000" b="1" dirty="0" smtClean="0">
                <a:solidFill>
                  <a:schemeClr val="tx1"/>
                </a:solidFill>
                <a:latin typeface="思源黑体" panose="020B0500000000000000" pitchFamily="34" charset="-122"/>
                <a:ea typeface="思源黑体" panose="020B0500000000000000" pitchFamily="34" charset="-122"/>
              </a:rPr>
              <a:t>                  模型</a:t>
            </a:r>
            <a:r>
              <a:rPr lang="zh-CN" altLang="en-US" sz="1000" b="1" dirty="0">
                <a:solidFill>
                  <a:schemeClr val="tx1"/>
                </a:solidFill>
                <a:latin typeface="思源黑体" panose="020B0500000000000000" pitchFamily="34" charset="-122"/>
                <a:ea typeface="思源黑体" panose="020B0500000000000000" pitchFamily="34" charset="-122"/>
              </a:rPr>
              <a:t>底纹</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2100"/>
              </a:lnSpc>
            </a:pPr>
            <a:r>
              <a:rPr lang="zh-CN" altLang="en-US" sz="1000" b="1" dirty="0">
                <a:solidFill>
                  <a:schemeClr val="tx1"/>
                </a:solidFill>
                <a:latin typeface="思源黑体" panose="020B0500000000000000" pitchFamily="34" charset="-122"/>
                <a:ea typeface="思源黑体" panose="020B0500000000000000" pitchFamily="34" charset="-122"/>
              </a:rPr>
              <a:t>                      </a:t>
            </a:r>
            <a:r>
              <a:rPr lang="zh-CN" altLang="en-US" sz="1000" b="1" dirty="0" smtClean="0">
                <a:solidFill>
                  <a:schemeClr val="tx1"/>
                </a:solidFill>
                <a:latin typeface="思源黑体" panose="020B0500000000000000" pitchFamily="34" charset="-122"/>
                <a:ea typeface="思源黑体" panose="020B0500000000000000" pitchFamily="34" charset="-122"/>
              </a:rPr>
              <a:t>               模型</a:t>
            </a:r>
            <a:r>
              <a:rPr lang="zh-CN" altLang="en-US" sz="1000" b="1" dirty="0">
                <a:solidFill>
                  <a:schemeClr val="tx1"/>
                </a:solidFill>
                <a:latin typeface="思源黑体" panose="020B0500000000000000" pitchFamily="34" charset="-122"/>
                <a:ea typeface="思源黑体" panose="020B0500000000000000" pitchFamily="34" charset="-122"/>
              </a:rPr>
              <a:t>方向</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2100"/>
              </a:lnSpc>
            </a:pPr>
            <a:r>
              <a:rPr lang="zh-CN" altLang="en-US" sz="1000" b="1" dirty="0">
                <a:solidFill>
                  <a:schemeClr val="tx1"/>
                </a:solidFill>
                <a:latin typeface="思源黑体" panose="020B0500000000000000" pitchFamily="34" charset="-122"/>
                <a:ea typeface="思源黑体" panose="020B0500000000000000" pitchFamily="34" charset="-122"/>
              </a:rPr>
              <a:t>                  </a:t>
            </a:r>
            <a:r>
              <a:rPr lang="zh-CN" altLang="en-US" sz="1000" b="1" dirty="0" smtClean="0">
                <a:solidFill>
                  <a:schemeClr val="tx1"/>
                </a:solidFill>
                <a:latin typeface="思源黑体" panose="020B0500000000000000" pitchFamily="34" charset="-122"/>
                <a:ea typeface="思源黑体" panose="020B0500000000000000" pitchFamily="34" charset="-122"/>
              </a:rPr>
              <a:t>              </a:t>
            </a:r>
            <a:r>
              <a:rPr lang="en-US" altLang="zh-CN" sz="1000" b="1" dirty="0" smtClean="0">
                <a:solidFill>
                  <a:schemeClr val="tx1"/>
                </a:solidFill>
                <a:latin typeface="思源黑体" panose="020B0500000000000000" pitchFamily="34" charset="-122"/>
                <a:ea typeface="思源黑体" panose="020B0500000000000000" pitchFamily="34" charset="-122"/>
              </a:rPr>
              <a:t>VR</a:t>
            </a:r>
            <a:r>
              <a:rPr lang="zh-CN" altLang="en-US" sz="1000" b="1" dirty="0">
                <a:solidFill>
                  <a:schemeClr val="tx1"/>
                </a:solidFill>
                <a:latin typeface="思源黑体" panose="020B0500000000000000" pitchFamily="34" charset="-122"/>
                <a:ea typeface="思源黑体" panose="020B0500000000000000" pitchFamily="34" charset="-122"/>
              </a:rPr>
              <a:t>视图</a:t>
            </a: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2100"/>
              </a:lnSpc>
            </a:pPr>
            <a:r>
              <a:rPr lang="zh-CN" altLang="en-US" sz="1000" b="1" dirty="0">
                <a:solidFill>
                  <a:schemeClr val="tx1"/>
                </a:solidFill>
                <a:latin typeface="思源黑体" panose="020B0500000000000000" pitchFamily="34" charset="-122"/>
                <a:ea typeface="思源黑体" panose="020B0500000000000000" pitchFamily="34" charset="-122"/>
              </a:rPr>
              <a:t>              </a:t>
            </a:r>
            <a:r>
              <a:rPr lang="zh-CN" altLang="en-US" sz="1000" b="1" dirty="0" smtClean="0">
                <a:solidFill>
                  <a:schemeClr val="tx1"/>
                </a:solidFill>
                <a:latin typeface="思源黑体" panose="020B0500000000000000" pitchFamily="34" charset="-122"/>
                <a:ea typeface="思源黑体" panose="020B0500000000000000" pitchFamily="34" charset="-122"/>
              </a:rPr>
              <a:t>            其他功能</a:t>
            </a: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10" name="Rectangular Callout 14"/>
          <p:cNvSpPr/>
          <p:nvPr/>
        </p:nvSpPr>
        <p:spPr>
          <a:xfrm>
            <a:off x="5154532" y="4109030"/>
            <a:ext cx="2664297" cy="1264186"/>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vert="horz" rtlCol="0" anchor="ctr"/>
          <a:lstStyle/>
          <a:p>
            <a:pP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切除  动画  立体视图 边线 阴影带边线  帮助</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ct val="130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                               </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11" name="矩形 10"/>
          <p:cNvSpPr/>
          <p:nvPr/>
        </p:nvSpPr>
        <p:spPr>
          <a:xfrm>
            <a:off x="839416" y="101725"/>
            <a:ext cx="3748783"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浏览：标准页面</a:t>
            </a:r>
            <a:r>
              <a:rPr lang="en-US" altLang="zh-CN" sz="2000" dirty="0">
                <a:solidFill>
                  <a:schemeClr val="bg1"/>
                </a:solidFill>
                <a:latin typeface="思源黑体" panose="020B0500000000000000" pitchFamily="34" charset="-122"/>
                <a:ea typeface="思源黑体" panose="020B0500000000000000" pitchFamily="34" charset="-122"/>
              </a:rPr>
              <a:t>-2D/3D</a:t>
            </a:r>
          </a:p>
        </p:txBody>
      </p:sp>
    </p:spTree>
    <p:extLst>
      <p:ext uri="{BB962C8B-B14F-4D97-AF65-F5344CB8AC3E}">
        <p14:creationId xmlns:p14="http://schemas.microsoft.com/office/powerpoint/2010/main" val="121512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t="385"/>
          <a:stretch/>
        </p:blipFill>
        <p:spPr>
          <a:xfrm>
            <a:off x="2279576" y="692696"/>
            <a:ext cx="7200800" cy="5902310"/>
          </a:xfrm>
          <a:prstGeom prst="rect">
            <a:avLst/>
          </a:prstGeom>
        </p:spPr>
      </p:pic>
      <p:sp>
        <p:nvSpPr>
          <p:cNvPr id="4" name="Rectangular Callout 14"/>
          <p:cNvSpPr/>
          <p:nvPr/>
        </p:nvSpPr>
        <p:spPr>
          <a:xfrm>
            <a:off x="6960096" y="2420888"/>
            <a:ext cx="1872208" cy="1081293"/>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ts val="2200"/>
              </a:lnSpc>
            </a:pPr>
            <a:r>
              <a:rPr lang="en-US" altLang="zh-CN" sz="1000" b="1" dirty="0">
                <a:solidFill>
                  <a:schemeClr val="tx1"/>
                </a:solidFill>
                <a:latin typeface="思源黑体" panose="020B0500000000000000" pitchFamily="34" charset="-122"/>
                <a:ea typeface="思源黑体" panose="020B0500000000000000" pitchFamily="34" charset="-122"/>
              </a:rPr>
              <a:t>Download</a:t>
            </a:r>
            <a:r>
              <a:rPr lang="zh-CN" altLang="en-US" sz="1000" b="1" dirty="0">
                <a:solidFill>
                  <a:schemeClr val="tx1"/>
                </a:solidFill>
                <a:latin typeface="思源黑体" panose="020B0500000000000000" pitchFamily="34" charset="-122"/>
                <a:ea typeface="思源黑体" panose="020B0500000000000000" pitchFamily="34" charset="-122"/>
              </a:rPr>
              <a:t>提供适用于计算机辅助设（</a:t>
            </a:r>
            <a:r>
              <a:rPr lang="en-US" altLang="zh-CN" sz="1000" b="1" dirty="0">
                <a:solidFill>
                  <a:schemeClr val="tx1"/>
                </a:solidFill>
                <a:latin typeface="思源黑体" panose="020B0500000000000000" pitchFamily="34" charset="-122"/>
                <a:ea typeface="思源黑体" panose="020B0500000000000000" pitchFamily="34" charset="-122"/>
              </a:rPr>
              <a:t>CAD</a:t>
            </a:r>
            <a:r>
              <a:rPr lang="zh-CN" altLang="en-US" sz="1000" b="1" dirty="0">
                <a:solidFill>
                  <a:schemeClr val="tx1"/>
                </a:solidFill>
                <a:latin typeface="思源黑体" panose="020B0500000000000000" pitchFamily="34" charset="-122"/>
                <a:ea typeface="思源黑体" panose="020B0500000000000000" pitchFamily="34" charset="-122"/>
              </a:rPr>
              <a:t>）程序的</a:t>
            </a:r>
            <a:r>
              <a:rPr lang="en-US" altLang="zh-CN" sz="1000" b="1" dirty="0">
                <a:solidFill>
                  <a:schemeClr val="tx1"/>
                </a:solidFill>
                <a:latin typeface="思源黑体" panose="020B0500000000000000" pitchFamily="34" charset="-122"/>
                <a:ea typeface="思源黑体" panose="020B0500000000000000" pitchFamily="34" charset="-122"/>
              </a:rPr>
              <a:t>2D</a:t>
            </a:r>
            <a:r>
              <a:rPr lang="zh-CN" altLang="en-US" sz="1000" b="1" dirty="0">
                <a:solidFill>
                  <a:schemeClr val="tx1"/>
                </a:solidFill>
                <a:latin typeface="思源黑体" panose="020B0500000000000000" pitchFamily="34" charset="-122"/>
                <a:ea typeface="思源黑体" panose="020B0500000000000000" pitchFamily="34" charset="-122"/>
              </a:rPr>
              <a:t>或</a:t>
            </a:r>
            <a:r>
              <a:rPr lang="en-US" altLang="zh-CN" sz="1000" b="1" dirty="0">
                <a:solidFill>
                  <a:schemeClr val="tx1"/>
                </a:solidFill>
                <a:latin typeface="思源黑体" panose="020B0500000000000000" pitchFamily="34" charset="-122"/>
                <a:ea typeface="思源黑体" panose="020B0500000000000000" pitchFamily="34" charset="-122"/>
              </a:rPr>
              <a:t>3D</a:t>
            </a:r>
            <a:r>
              <a:rPr lang="zh-CN" altLang="en-US" sz="1000" b="1" dirty="0">
                <a:solidFill>
                  <a:schemeClr val="tx1"/>
                </a:solidFill>
                <a:latin typeface="思源黑体" panose="020B0500000000000000" pitchFamily="34" charset="-122"/>
                <a:ea typeface="思源黑体" panose="020B0500000000000000" pitchFamily="34" charset="-122"/>
              </a:rPr>
              <a:t>图形格式下载</a:t>
            </a:r>
          </a:p>
        </p:txBody>
      </p:sp>
      <p:sp>
        <p:nvSpPr>
          <p:cNvPr id="5" name="矩形 4"/>
          <p:cNvSpPr/>
          <p:nvPr/>
        </p:nvSpPr>
        <p:spPr>
          <a:xfrm>
            <a:off x="839416" y="101725"/>
            <a:ext cx="3748783"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浏览：标准页面</a:t>
            </a:r>
            <a:r>
              <a:rPr lang="en-US" altLang="zh-CN" sz="2000" dirty="0">
                <a:solidFill>
                  <a:schemeClr val="bg1"/>
                </a:solidFill>
                <a:latin typeface="思源黑体" panose="020B0500000000000000" pitchFamily="34" charset="-122"/>
                <a:ea typeface="思源黑体" panose="020B0500000000000000" pitchFamily="34" charset="-122"/>
              </a:rPr>
              <a:t>-2D/3D</a:t>
            </a:r>
          </a:p>
        </p:txBody>
      </p:sp>
    </p:spTree>
    <p:extLst>
      <p:ext uri="{BB962C8B-B14F-4D97-AF65-F5344CB8AC3E}">
        <p14:creationId xmlns:p14="http://schemas.microsoft.com/office/powerpoint/2010/main" val="264493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6312024" y="116632"/>
            <a:ext cx="4378914"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536" y="1052736"/>
            <a:ext cx="7704856" cy="4849360"/>
          </a:xfrm>
          <a:prstGeom prst="rect">
            <a:avLst/>
          </a:prstGeom>
        </p:spPr>
      </p:pic>
      <p:sp>
        <p:nvSpPr>
          <p:cNvPr id="4" name="Rectangular Callout 14"/>
          <p:cNvSpPr/>
          <p:nvPr/>
        </p:nvSpPr>
        <p:spPr>
          <a:xfrm>
            <a:off x="7680176" y="1484784"/>
            <a:ext cx="4055522" cy="1440160"/>
          </a:xfrm>
          <a:prstGeom prst="wedgeRectCallout">
            <a:avLst>
              <a:gd name="adj1" fmla="val -18551"/>
              <a:gd name="adj2" fmla="val -9865"/>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50000"/>
              </a:lnSpc>
            </a:pPr>
            <a:r>
              <a:rPr lang="en-US" altLang="zh-CN" sz="1000" b="1" dirty="0" smtClean="0">
                <a:solidFill>
                  <a:schemeClr val="tx1"/>
                </a:solidFill>
                <a:latin typeface="思源黑体" panose="020B0500000000000000" pitchFamily="34" charset="-122"/>
                <a:ea typeface="思源黑体" panose="020B0500000000000000" pitchFamily="34" charset="-122"/>
              </a:rPr>
              <a:t>SAE</a:t>
            </a:r>
            <a:r>
              <a:rPr lang="zh-CN" altLang="en-US" sz="1000" b="1" dirty="0" smtClean="0">
                <a:solidFill>
                  <a:schemeClr val="tx1"/>
                </a:solidFill>
                <a:latin typeface="思源黑体" panose="020B0500000000000000" pitchFamily="34" charset="-122"/>
                <a:ea typeface="思源黑体" panose="020B0500000000000000" pitchFamily="34" charset="-122"/>
              </a:rPr>
              <a:t>电子图书整本下载：</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ct val="1500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ct val="150000"/>
              </a:lnSpc>
            </a:pPr>
            <a:r>
              <a:rPr lang="zh-CN" altLang="en-US" sz="1000" b="1" dirty="0" smtClean="0">
                <a:solidFill>
                  <a:schemeClr val="tx1"/>
                </a:solidFill>
                <a:latin typeface="思源黑体" panose="020B0500000000000000" pitchFamily="34" charset="-122"/>
                <a:ea typeface="思源黑体" panose="020B0500000000000000" pitchFamily="34" charset="-122"/>
              </a:rPr>
              <a:t>支持</a:t>
            </a:r>
            <a:r>
              <a:rPr lang="en-US" altLang="zh-CN" sz="1000" b="1" dirty="0" smtClean="0">
                <a:solidFill>
                  <a:schemeClr val="tx1"/>
                </a:solidFill>
                <a:latin typeface="思源黑体" panose="020B0500000000000000" pitchFamily="34" charset="-122"/>
                <a:ea typeface="思源黑体" panose="020B0500000000000000" pitchFamily="34" charset="-122"/>
              </a:rPr>
              <a:t>EPUB</a:t>
            </a:r>
            <a:r>
              <a:rPr lang="zh-CN" altLang="en-US" sz="1000" b="1" dirty="0" smtClean="0">
                <a:solidFill>
                  <a:schemeClr val="tx1"/>
                </a:solidFill>
                <a:latin typeface="思源黑体" panose="020B0500000000000000" pitchFamily="34" charset="-122"/>
                <a:ea typeface="思源黑体" panose="020B0500000000000000" pitchFamily="34" charset="-122"/>
              </a:rPr>
              <a:t>、</a:t>
            </a:r>
            <a:r>
              <a:rPr lang="en-US" altLang="zh-CN" sz="1000" b="1" dirty="0" smtClean="0">
                <a:solidFill>
                  <a:schemeClr val="tx1"/>
                </a:solidFill>
                <a:latin typeface="思源黑体" panose="020B0500000000000000" pitchFamily="34" charset="-122"/>
                <a:ea typeface="思源黑体" panose="020B0500000000000000" pitchFamily="34" charset="-122"/>
              </a:rPr>
              <a:t>PRC</a:t>
            </a:r>
            <a:r>
              <a:rPr lang="zh-CN" altLang="en-US" sz="1000" b="1" dirty="0" smtClean="0">
                <a:solidFill>
                  <a:schemeClr val="tx1"/>
                </a:solidFill>
                <a:latin typeface="思源黑体" panose="020B0500000000000000" pitchFamily="34" charset="-122"/>
                <a:ea typeface="思源黑体" panose="020B0500000000000000" pitchFamily="34" charset="-122"/>
              </a:rPr>
              <a:t>、</a:t>
            </a:r>
            <a:r>
              <a:rPr lang="en-US" altLang="zh-CN" sz="1000" b="1" dirty="0" smtClean="0">
                <a:solidFill>
                  <a:schemeClr val="tx1"/>
                </a:solidFill>
                <a:latin typeface="思源黑体" panose="020B0500000000000000" pitchFamily="34" charset="-122"/>
                <a:ea typeface="思源黑体" panose="020B0500000000000000" pitchFamily="34" charset="-122"/>
              </a:rPr>
              <a:t>PDF</a:t>
            </a:r>
            <a:r>
              <a:rPr lang="zh-CN" altLang="en-US" sz="1000" b="1" dirty="0" smtClean="0">
                <a:solidFill>
                  <a:schemeClr val="tx1"/>
                </a:solidFill>
                <a:latin typeface="思源黑体" panose="020B0500000000000000" pitchFamily="34" charset="-122"/>
                <a:ea typeface="思源黑体" panose="020B0500000000000000" pitchFamily="34" charset="-122"/>
              </a:rPr>
              <a:t>格式</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5" name="矩形 4"/>
          <p:cNvSpPr/>
          <p:nvPr/>
        </p:nvSpPr>
        <p:spPr>
          <a:xfrm>
            <a:off x="839416" y="101725"/>
            <a:ext cx="3438121"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浏览：电子图书页面</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377481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6600056" y="188640"/>
            <a:ext cx="3442810"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936911"/>
            <a:ext cx="10153128" cy="4696357"/>
          </a:xfrm>
          <a:prstGeom prst="rect">
            <a:avLst/>
          </a:prstGeom>
        </p:spPr>
      </p:pic>
      <p:sp>
        <p:nvSpPr>
          <p:cNvPr id="4" name="Rectangular Callout 14"/>
          <p:cNvSpPr/>
          <p:nvPr/>
        </p:nvSpPr>
        <p:spPr>
          <a:xfrm>
            <a:off x="1631504" y="1268760"/>
            <a:ext cx="2304256" cy="4364508"/>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endParaRPr lang="en-US" sz="1000" b="1" dirty="0">
              <a:solidFill>
                <a:schemeClr val="tx1"/>
              </a:solidFill>
              <a:latin typeface="思源黑体" panose="020B0500000000000000" pitchFamily="34" charset="-122"/>
              <a:ea typeface="思源黑体" panose="020B0500000000000000" pitchFamily="34" charset="-122"/>
            </a:endParaRPr>
          </a:p>
        </p:txBody>
      </p:sp>
      <p:pic>
        <p:nvPicPr>
          <p:cNvPr id="5" name="图片 4"/>
          <p:cNvPicPr>
            <a:picLocks noChangeAspect="1"/>
          </p:cNvPicPr>
          <p:nvPr/>
        </p:nvPicPr>
        <p:blipFill rotWithShape="1">
          <a:blip r:embed="rId3"/>
          <a:srcRect t="3059" r="10143"/>
          <a:stretch/>
        </p:blipFill>
        <p:spPr>
          <a:xfrm>
            <a:off x="4839253" y="2348880"/>
            <a:ext cx="6192688" cy="1766922"/>
          </a:xfrm>
          <a:prstGeom prst="rect">
            <a:avLst/>
          </a:prstGeom>
          <a:ln>
            <a:noFill/>
          </a:ln>
          <a:effectLst>
            <a:outerShdw blurRad="190500" algn="tl" rotWithShape="0">
              <a:srgbClr val="000000">
                <a:alpha val="70000"/>
              </a:srgbClr>
            </a:outerShdw>
          </a:effectLst>
        </p:spPr>
      </p:pic>
      <p:sp>
        <p:nvSpPr>
          <p:cNvPr id="6" name="直角上箭头 5"/>
          <p:cNvSpPr/>
          <p:nvPr/>
        </p:nvSpPr>
        <p:spPr>
          <a:xfrm rot="5400000">
            <a:off x="3042446" y="1285504"/>
            <a:ext cx="1008113" cy="2232248"/>
          </a:xfrm>
          <a:prstGeom prst="bentUpArrow">
            <a:avLst>
              <a:gd name="adj1" fmla="val 28396"/>
              <a:gd name="adj2" fmla="val 25000"/>
              <a:gd name="adj3" fmla="val 25000"/>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50"/>
          </a:p>
        </p:txBody>
      </p:sp>
      <p:sp>
        <p:nvSpPr>
          <p:cNvPr id="7" name="Rectangular Callout 14"/>
          <p:cNvSpPr/>
          <p:nvPr/>
        </p:nvSpPr>
        <p:spPr>
          <a:xfrm>
            <a:off x="4850232" y="2905685"/>
            <a:ext cx="2253880" cy="1171387"/>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r>
              <a:rPr lang="zh-CN" altLang="en-US" sz="1000" b="1" dirty="0" smtClean="0">
                <a:solidFill>
                  <a:schemeClr val="tx1"/>
                </a:solidFill>
                <a:latin typeface="思源黑体" panose="020B0500000000000000" pitchFamily="34" charset="-122"/>
                <a:ea typeface="思源黑体" panose="020B0500000000000000" pitchFamily="34" charset="-122"/>
              </a:rPr>
              <a:t>子主题</a:t>
            </a: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8" name="矩形 7"/>
          <p:cNvSpPr/>
          <p:nvPr/>
        </p:nvSpPr>
        <p:spPr>
          <a:xfrm>
            <a:off x="839416" y="101725"/>
            <a:ext cx="2668679"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Browse </a:t>
            </a:r>
            <a:r>
              <a:rPr lang="zh-CN" altLang="en-US" sz="2000" dirty="0">
                <a:solidFill>
                  <a:schemeClr val="bg1"/>
                </a:solidFill>
                <a:latin typeface="思源黑体" panose="020B0500000000000000" pitchFamily="34" charset="-122"/>
                <a:ea typeface="思源黑体" panose="020B0500000000000000" pitchFamily="34" charset="-122"/>
              </a:rPr>
              <a:t>浏览：按主题</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02897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1136580" y="1124744"/>
            <a:ext cx="10080000" cy="4833870"/>
          </a:xfrm>
          <a:prstGeom prst="rect">
            <a:avLst/>
          </a:prstGeom>
        </p:spPr>
      </p:pic>
      <p:sp>
        <p:nvSpPr>
          <p:cNvPr id="2" name="Title 4"/>
          <p:cNvSpPr txBox="1">
            <a:spLocks/>
          </p:cNvSpPr>
          <p:nvPr/>
        </p:nvSpPr>
        <p:spPr>
          <a:xfrm>
            <a:off x="5447928" y="116632"/>
            <a:ext cx="3514818"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sp>
        <p:nvSpPr>
          <p:cNvPr id="12" name="Rectangular Callout 14"/>
          <p:cNvSpPr/>
          <p:nvPr/>
        </p:nvSpPr>
        <p:spPr>
          <a:xfrm>
            <a:off x="5663952" y="2492896"/>
            <a:ext cx="2736304" cy="1872208"/>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200000"/>
              </a:lnSpc>
            </a:pPr>
            <a:r>
              <a:rPr lang="zh-CN" altLang="en-US" sz="1000" b="1" dirty="0">
                <a:solidFill>
                  <a:schemeClr val="tx1"/>
                </a:solidFill>
                <a:latin typeface="思源黑体" panose="020B0500000000000000" pitchFamily="34" charset="-122"/>
                <a:ea typeface="思源黑体" panose="020B0500000000000000" pitchFamily="34" charset="-122"/>
              </a:rPr>
              <a:t>快速</a:t>
            </a:r>
            <a:r>
              <a:rPr lang="zh-CN" altLang="en-US" sz="1000" b="1" dirty="0" smtClean="0">
                <a:solidFill>
                  <a:schemeClr val="tx1"/>
                </a:solidFill>
                <a:latin typeface="思源黑体" panose="020B0500000000000000" pitchFamily="34" charset="-122"/>
                <a:ea typeface="思源黑体" panose="020B0500000000000000" pitchFamily="34" charset="-122"/>
              </a:rPr>
              <a:t>检索</a:t>
            </a:r>
            <a:r>
              <a:rPr lang="zh-CN" altLang="en-US" sz="1000" b="1" dirty="0">
                <a:solidFill>
                  <a:schemeClr val="tx1"/>
                </a:solidFill>
                <a:latin typeface="思源黑体" panose="020B0500000000000000" pitchFamily="34" charset="-122"/>
                <a:ea typeface="思源黑体" panose="020B0500000000000000" pitchFamily="34" charset="-122"/>
              </a:rPr>
              <a:t>：</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ct val="200000"/>
              </a:lnSpc>
            </a:pPr>
            <a:r>
              <a:rPr lang="zh-CN" altLang="en-US" sz="1000" b="1" dirty="0" smtClean="0">
                <a:solidFill>
                  <a:schemeClr val="tx1"/>
                </a:solidFill>
                <a:latin typeface="思源黑体" panose="020B0500000000000000" pitchFamily="34" charset="-122"/>
                <a:ea typeface="思源黑体" panose="020B0500000000000000" pitchFamily="34" charset="-122"/>
              </a:rPr>
              <a:t>输入检索关键词</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ct val="200000"/>
              </a:lnSpc>
            </a:pPr>
            <a:r>
              <a:rPr lang="zh-CN" altLang="en-US" sz="1000" b="1" dirty="0" smtClean="0">
                <a:solidFill>
                  <a:schemeClr val="tx1"/>
                </a:solidFill>
                <a:latin typeface="思源黑体" panose="020B0500000000000000" pitchFamily="34" charset="-122"/>
                <a:ea typeface="思源黑体" panose="020B0500000000000000" pitchFamily="34" charset="-122"/>
              </a:rPr>
              <a:t>系统自动联想关键词</a:t>
            </a:r>
            <a:r>
              <a:rPr lang="en-US" altLang="zh-CN" sz="1000" b="1" dirty="0" smtClean="0">
                <a:solidFill>
                  <a:schemeClr val="tx1"/>
                </a:solidFill>
                <a:latin typeface="思源黑体" panose="020B0500000000000000" pitchFamily="34" charset="-122"/>
                <a:ea typeface="思源黑体" panose="020B0500000000000000" pitchFamily="34" charset="-122"/>
              </a:rPr>
              <a:t>/</a:t>
            </a:r>
            <a:r>
              <a:rPr lang="zh-CN" altLang="en-US" sz="1000" b="1" dirty="0" smtClean="0">
                <a:solidFill>
                  <a:schemeClr val="tx1"/>
                </a:solidFill>
                <a:latin typeface="思源黑体" panose="020B0500000000000000" pitchFamily="34" charset="-122"/>
                <a:ea typeface="思源黑体" panose="020B0500000000000000" pitchFamily="34" charset="-122"/>
              </a:rPr>
              <a:t>词组</a:t>
            </a:r>
            <a:endParaRPr lang="zh-CN" altLang="en-US" sz="1000" b="1" dirty="0">
              <a:solidFill>
                <a:schemeClr val="tx1"/>
              </a:solidFill>
              <a:latin typeface="思源黑体" panose="020B0500000000000000" pitchFamily="34" charset="-122"/>
              <a:ea typeface="思源黑体" panose="020B0500000000000000" pitchFamily="34" charset="-122"/>
            </a:endParaRPr>
          </a:p>
        </p:txBody>
      </p:sp>
      <p:sp>
        <p:nvSpPr>
          <p:cNvPr id="6" name="矩形 5"/>
          <p:cNvSpPr/>
          <p:nvPr/>
        </p:nvSpPr>
        <p:spPr>
          <a:xfrm>
            <a:off x="839416" y="101725"/>
            <a:ext cx="1573957"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Search </a:t>
            </a:r>
            <a:r>
              <a:rPr lang="zh-CN" altLang="en-US" sz="2000" dirty="0" smtClean="0">
                <a:solidFill>
                  <a:schemeClr val="bg1"/>
                </a:solidFill>
                <a:latin typeface="思源黑体" panose="020B0500000000000000" pitchFamily="34" charset="-122"/>
                <a:ea typeface="思源黑体" panose="020B0500000000000000" pitchFamily="34" charset="-122"/>
              </a:rPr>
              <a:t>检索</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
        <p:nvSpPr>
          <p:cNvPr id="10" name="Rectangular Callout 14"/>
          <p:cNvSpPr/>
          <p:nvPr/>
        </p:nvSpPr>
        <p:spPr>
          <a:xfrm>
            <a:off x="1415480" y="1484784"/>
            <a:ext cx="2736304" cy="36004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000" b="1" dirty="0" smtClean="0">
                <a:solidFill>
                  <a:schemeClr val="tx1"/>
                </a:solidFill>
                <a:latin typeface="思源黑体" panose="020B0500000000000000" pitchFamily="34" charset="-122"/>
                <a:ea typeface="思源黑体" panose="020B0500000000000000" pitchFamily="34" charset="-122"/>
              </a:rPr>
              <a:t>高级检索：点击放大镜，页面跳转</a:t>
            </a:r>
            <a:endParaRPr lang="zh-CN" altLang="en-US" sz="1000" b="1" dirty="0">
              <a:solidFill>
                <a:schemeClr val="tx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5638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1136580" y="1108873"/>
            <a:ext cx="10080000" cy="4518008"/>
          </a:xfrm>
          <a:prstGeom prst="rect">
            <a:avLst/>
          </a:prstGeom>
        </p:spPr>
      </p:pic>
      <p:sp>
        <p:nvSpPr>
          <p:cNvPr id="2" name="Title 4"/>
          <p:cNvSpPr txBox="1">
            <a:spLocks/>
          </p:cNvSpPr>
          <p:nvPr/>
        </p:nvSpPr>
        <p:spPr>
          <a:xfrm>
            <a:off x="5447928" y="116632"/>
            <a:ext cx="3514818"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sp>
        <p:nvSpPr>
          <p:cNvPr id="12" name="Rectangular Callout 14"/>
          <p:cNvSpPr/>
          <p:nvPr/>
        </p:nvSpPr>
        <p:spPr>
          <a:xfrm>
            <a:off x="6208989" y="1484784"/>
            <a:ext cx="751107" cy="792088"/>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ctr"/>
            <a:r>
              <a:rPr lang="zh-CN" altLang="en-US" sz="1000" b="1" dirty="0" smtClean="0">
                <a:solidFill>
                  <a:schemeClr val="tx1"/>
                </a:solidFill>
                <a:latin typeface="思源黑体" panose="020B0500000000000000" pitchFamily="34" charset="-122"/>
                <a:ea typeface="思源黑体" panose="020B0500000000000000" pitchFamily="34" charset="-122"/>
              </a:rPr>
              <a:t>高级</a:t>
            </a:r>
            <a:r>
              <a:rPr lang="zh-CN" altLang="en-US" sz="1000" b="1" dirty="0">
                <a:solidFill>
                  <a:schemeClr val="tx1"/>
                </a:solidFill>
                <a:latin typeface="思源黑体" panose="020B0500000000000000" pitchFamily="34" charset="-122"/>
                <a:ea typeface="思源黑体" panose="020B0500000000000000" pitchFamily="34" charset="-122"/>
              </a:rPr>
              <a:t>检索</a:t>
            </a:r>
          </a:p>
        </p:txBody>
      </p:sp>
      <p:sp>
        <p:nvSpPr>
          <p:cNvPr id="6" name="矩形 5"/>
          <p:cNvSpPr/>
          <p:nvPr/>
        </p:nvSpPr>
        <p:spPr>
          <a:xfrm>
            <a:off x="839416" y="101725"/>
            <a:ext cx="1573957"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Search </a:t>
            </a:r>
            <a:r>
              <a:rPr lang="zh-CN" altLang="en-US" sz="2000" dirty="0" smtClean="0">
                <a:solidFill>
                  <a:schemeClr val="bg1"/>
                </a:solidFill>
                <a:latin typeface="思源黑体" panose="020B0500000000000000" pitchFamily="34" charset="-122"/>
                <a:ea typeface="思源黑体" panose="020B0500000000000000" pitchFamily="34" charset="-122"/>
              </a:rPr>
              <a:t>检索</a:t>
            </a:r>
            <a:endParaRPr lang="en-US" altLang="zh-CN" sz="2000" dirty="0">
              <a:solidFill>
                <a:schemeClr val="bg1"/>
              </a:solidFill>
              <a:latin typeface="思源黑体" panose="020B0500000000000000" pitchFamily="34" charset="-122"/>
              <a:ea typeface="思源黑体" panose="020B0500000000000000" pitchFamily="34" charset="-122"/>
            </a:endParaRPr>
          </a:p>
        </p:txBody>
      </p:sp>
      <p:pic>
        <p:nvPicPr>
          <p:cNvPr id="7" name="图片 6"/>
          <p:cNvPicPr>
            <a:picLocks noChangeAspect="1"/>
          </p:cNvPicPr>
          <p:nvPr/>
        </p:nvPicPr>
        <p:blipFill>
          <a:blip r:embed="rId4"/>
          <a:stretch>
            <a:fillRect/>
          </a:stretch>
        </p:blipFill>
        <p:spPr>
          <a:xfrm>
            <a:off x="2855640" y="2924944"/>
            <a:ext cx="8554239" cy="2878634"/>
          </a:xfrm>
          <a:prstGeom prst="rect">
            <a:avLst/>
          </a:prstGeom>
          <a:ln>
            <a:noFill/>
          </a:ln>
          <a:effectLst>
            <a:outerShdw blurRad="292100" dist="139700" dir="2700000" algn="tl" rotWithShape="0">
              <a:srgbClr val="333333">
                <a:alpha val="65000"/>
              </a:srgbClr>
            </a:outerShdw>
          </a:effectLst>
        </p:spPr>
      </p:pic>
      <p:sp>
        <p:nvSpPr>
          <p:cNvPr id="11" name="Rectangular Callout 14"/>
          <p:cNvSpPr/>
          <p:nvPr/>
        </p:nvSpPr>
        <p:spPr>
          <a:xfrm>
            <a:off x="2999656" y="4509120"/>
            <a:ext cx="1656184" cy="194253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smtClean="0">
                <a:solidFill>
                  <a:schemeClr val="tx1"/>
                </a:solidFill>
                <a:latin typeface="思源黑体" panose="020B0500000000000000" pitchFamily="34" charset="-122"/>
                <a:ea typeface="思源黑体" panose="020B0500000000000000" pitchFamily="34" charset="-122"/>
              </a:rPr>
              <a:t>检索范围可限定：</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50000"/>
              </a:lnSpc>
            </a:pPr>
            <a:r>
              <a:rPr lang="zh-CN" altLang="en-US" sz="1000" b="1" dirty="0" smtClean="0">
                <a:solidFill>
                  <a:schemeClr val="tx1"/>
                </a:solidFill>
                <a:latin typeface="思源黑体" panose="020B0500000000000000" pitchFamily="34" charset="-122"/>
                <a:ea typeface="思源黑体" panose="020B0500000000000000" pitchFamily="34" charset="-122"/>
              </a:rPr>
              <a:t>文摘、作者机构、</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50000"/>
              </a:lnSpc>
            </a:pPr>
            <a:r>
              <a:rPr lang="zh-CN" altLang="en-US" sz="1000" b="1" dirty="0" smtClean="0">
                <a:solidFill>
                  <a:schemeClr val="tx1"/>
                </a:solidFill>
                <a:latin typeface="思源黑体" panose="020B0500000000000000" pitchFamily="34" charset="-122"/>
                <a:ea typeface="思源黑体" panose="020B0500000000000000" pitchFamily="34" charset="-122"/>
              </a:rPr>
              <a:t>作者名称、会议名称、</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ct val="150000"/>
              </a:lnSpc>
            </a:pPr>
            <a:r>
              <a:rPr lang="zh-CN" altLang="en-US" sz="1000" b="1" dirty="0" smtClean="0">
                <a:solidFill>
                  <a:schemeClr val="tx1"/>
                </a:solidFill>
                <a:latin typeface="思源黑体" panose="020B0500000000000000" pitchFamily="34" charset="-122"/>
                <a:ea typeface="思源黑体" panose="020B0500000000000000" pitchFamily="34" charset="-122"/>
              </a:rPr>
              <a:t>全文、文章标题、行业、期次、卷期、主题等</a:t>
            </a:r>
            <a:endParaRPr lang="zh-CN" altLang="en-US" sz="1000" b="1" dirty="0">
              <a:solidFill>
                <a:schemeClr val="tx1"/>
              </a:solidFill>
              <a:latin typeface="思源黑体" panose="020B0500000000000000" pitchFamily="34" charset="-122"/>
              <a:ea typeface="思源黑体" panose="020B0500000000000000" pitchFamily="34" charset="-122"/>
            </a:endParaRPr>
          </a:p>
        </p:txBody>
      </p:sp>
      <p:sp>
        <p:nvSpPr>
          <p:cNvPr id="13" name="Rectangular Callout 14"/>
          <p:cNvSpPr/>
          <p:nvPr/>
        </p:nvSpPr>
        <p:spPr>
          <a:xfrm>
            <a:off x="10056440" y="3429001"/>
            <a:ext cx="1256790" cy="93980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smtClean="0">
                <a:solidFill>
                  <a:schemeClr val="tx1"/>
                </a:solidFill>
                <a:latin typeface="思源黑体" panose="020B0500000000000000" pitchFamily="34" charset="-122"/>
                <a:ea typeface="思源黑体" panose="020B0500000000000000" pitchFamily="34" charset="-122"/>
              </a:rPr>
              <a:t>添加多个检索条件</a:t>
            </a:r>
            <a:endParaRPr lang="zh-CN" altLang="en-US" sz="1000" b="1" dirty="0">
              <a:solidFill>
                <a:schemeClr val="tx1"/>
              </a:solidFill>
              <a:latin typeface="思源黑体" panose="020B0500000000000000" pitchFamily="34" charset="-122"/>
              <a:ea typeface="思源黑体" panose="020B0500000000000000" pitchFamily="34" charset="-122"/>
            </a:endParaRPr>
          </a:p>
        </p:txBody>
      </p:sp>
      <p:sp>
        <p:nvSpPr>
          <p:cNvPr id="14" name="Rectangular Callout 14"/>
          <p:cNvSpPr/>
          <p:nvPr/>
        </p:nvSpPr>
        <p:spPr>
          <a:xfrm>
            <a:off x="4819532" y="3501008"/>
            <a:ext cx="1636508" cy="858498"/>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smtClean="0">
                <a:solidFill>
                  <a:schemeClr val="tx1"/>
                </a:solidFill>
                <a:latin typeface="思源黑体" panose="020B0500000000000000" pitchFamily="34" charset="-122"/>
                <a:ea typeface="思源黑体" panose="020B0500000000000000" pitchFamily="34" charset="-122"/>
              </a:rPr>
              <a:t>选择包含</a:t>
            </a:r>
            <a:r>
              <a:rPr lang="en-US" altLang="zh-CN" sz="1000" b="1" dirty="0" smtClean="0">
                <a:solidFill>
                  <a:schemeClr val="tx1"/>
                </a:solidFill>
                <a:latin typeface="思源黑体" panose="020B0500000000000000" pitchFamily="34" charset="-122"/>
                <a:ea typeface="思源黑体" panose="020B0500000000000000" pitchFamily="34" charset="-122"/>
              </a:rPr>
              <a:t>/</a:t>
            </a:r>
            <a:r>
              <a:rPr lang="zh-CN" altLang="en-US" sz="1000" b="1" dirty="0" smtClean="0">
                <a:solidFill>
                  <a:schemeClr val="tx1"/>
                </a:solidFill>
                <a:latin typeface="思源黑体" panose="020B0500000000000000" pitchFamily="34" charset="-122"/>
                <a:ea typeface="思源黑体" panose="020B0500000000000000" pitchFamily="34" charset="-122"/>
              </a:rPr>
              <a:t>不包含该条件</a:t>
            </a:r>
            <a:endParaRPr lang="zh-CN" altLang="en-US" sz="1000" b="1" dirty="0">
              <a:solidFill>
                <a:schemeClr val="tx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52177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8904608" y="1019776"/>
            <a:ext cx="1926000" cy="1642652"/>
          </a:xfrm>
          <a:prstGeom prst="rect">
            <a:avLst/>
          </a:prstGeom>
        </p:spPr>
      </p:pic>
      <p:pic>
        <p:nvPicPr>
          <p:cNvPr id="7" name="图片 6"/>
          <p:cNvPicPr>
            <a:picLocks noChangeAspect="1"/>
          </p:cNvPicPr>
          <p:nvPr/>
        </p:nvPicPr>
        <p:blipFill>
          <a:blip r:embed="rId4"/>
          <a:stretch>
            <a:fillRect/>
          </a:stretch>
        </p:blipFill>
        <p:spPr>
          <a:xfrm>
            <a:off x="6163310" y="1021111"/>
            <a:ext cx="1924603" cy="4320000"/>
          </a:xfrm>
          <a:prstGeom prst="rect">
            <a:avLst/>
          </a:prstGeom>
        </p:spPr>
      </p:pic>
      <p:pic>
        <p:nvPicPr>
          <p:cNvPr id="4" name="图片 3"/>
          <p:cNvPicPr>
            <a:picLocks noChangeAspect="1"/>
          </p:cNvPicPr>
          <p:nvPr/>
        </p:nvPicPr>
        <p:blipFill>
          <a:blip r:embed="rId5"/>
          <a:stretch>
            <a:fillRect/>
          </a:stretch>
        </p:blipFill>
        <p:spPr>
          <a:xfrm>
            <a:off x="3467091" y="1021111"/>
            <a:ext cx="1354401" cy="4320000"/>
          </a:xfrm>
          <a:prstGeom prst="rect">
            <a:avLst/>
          </a:prstGeom>
        </p:spPr>
      </p:pic>
      <p:pic>
        <p:nvPicPr>
          <p:cNvPr id="9" name="图片 8"/>
          <p:cNvPicPr>
            <a:picLocks noChangeAspect="1"/>
          </p:cNvPicPr>
          <p:nvPr/>
        </p:nvPicPr>
        <p:blipFill>
          <a:blip r:embed="rId6"/>
          <a:stretch>
            <a:fillRect/>
          </a:stretch>
        </p:blipFill>
        <p:spPr>
          <a:xfrm>
            <a:off x="388640" y="1021111"/>
            <a:ext cx="2880000" cy="4420565"/>
          </a:xfrm>
          <a:prstGeom prst="rect">
            <a:avLst/>
          </a:prstGeom>
        </p:spPr>
      </p:pic>
      <p:sp>
        <p:nvSpPr>
          <p:cNvPr id="2" name="Title 4"/>
          <p:cNvSpPr txBox="1">
            <a:spLocks/>
          </p:cNvSpPr>
          <p:nvPr/>
        </p:nvSpPr>
        <p:spPr>
          <a:xfrm>
            <a:off x="5447928" y="116632"/>
            <a:ext cx="3514818"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sp>
        <p:nvSpPr>
          <p:cNvPr id="5" name="Rectangular Callout 14"/>
          <p:cNvSpPr/>
          <p:nvPr/>
        </p:nvSpPr>
        <p:spPr>
          <a:xfrm>
            <a:off x="6167847" y="1019776"/>
            <a:ext cx="2664000" cy="432000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1900"/>
              </a:lnSpc>
            </a:pPr>
            <a:r>
              <a:rPr lang="zh-CN" altLang="en-US" sz="1000" b="1" dirty="0" smtClean="0">
                <a:solidFill>
                  <a:schemeClr val="tx1"/>
                </a:solidFill>
                <a:latin typeface="思源黑体" panose="020B0500000000000000" pitchFamily="34" charset="-122"/>
                <a:ea typeface="思源黑体" panose="020B0500000000000000" pitchFamily="34" charset="-122"/>
              </a:rPr>
              <a:t>筛选条件：</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2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smtClean="0">
                <a:solidFill>
                  <a:schemeClr val="tx1"/>
                </a:solidFill>
                <a:latin typeface="思源黑体" panose="020B0500000000000000" pitchFamily="34" charset="-122"/>
                <a:ea typeface="思源黑体" panose="020B0500000000000000" pitchFamily="34" charset="-122"/>
              </a:rPr>
              <a:t>行业</a:t>
            </a:r>
            <a:r>
              <a:rPr lang="zh-CN" altLang="en-US" sz="1000" b="1" dirty="0">
                <a:solidFill>
                  <a:schemeClr val="tx1"/>
                </a:solidFill>
                <a:latin typeface="思源黑体" panose="020B0500000000000000" pitchFamily="34" charset="-122"/>
                <a:ea typeface="思源黑体" panose="020B0500000000000000" pitchFamily="34" charset="-122"/>
              </a:rPr>
              <a:t>领域</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文章</a:t>
            </a:r>
            <a:r>
              <a:rPr lang="zh-CN" altLang="en-US" sz="1000" b="1" dirty="0" smtClean="0">
                <a:solidFill>
                  <a:schemeClr val="tx1"/>
                </a:solidFill>
                <a:latin typeface="思源黑体" panose="020B0500000000000000" pitchFamily="34" charset="-122"/>
                <a:ea typeface="思源黑体" panose="020B0500000000000000" pitchFamily="34" charset="-122"/>
              </a:rPr>
              <a:t>类型</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smtClean="0">
                <a:solidFill>
                  <a:schemeClr val="tx1"/>
                </a:solidFill>
                <a:latin typeface="思源黑体" panose="020B0500000000000000" pitchFamily="34" charset="-122"/>
                <a:ea typeface="思源黑体" panose="020B0500000000000000" pitchFamily="34" charset="-122"/>
              </a:rPr>
              <a:t>出版时间</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smtClean="0">
                <a:solidFill>
                  <a:schemeClr val="tx1"/>
                </a:solidFill>
                <a:latin typeface="思源黑体" panose="020B0500000000000000" pitchFamily="34" charset="-122"/>
                <a:ea typeface="思源黑体" panose="020B0500000000000000" pitchFamily="34" charset="-122"/>
              </a:rPr>
              <a:t>主题</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smtClean="0">
                <a:solidFill>
                  <a:schemeClr val="tx1"/>
                </a:solidFill>
                <a:latin typeface="思源黑体" panose="020B0500000000000000" pitchFamily="34" charset="-122"/>
                <a:ea typeface="思源黑体" panose="020B0500000000000000" pitchFamily="34" charset="-122"/>
              </a:rPr>
              <a:t>作者</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smtClean="0">
                <a:solidFill>
                  <a:schemeClr val="tx1"/>
                </a:solidFill>
                <a:latin typeface="思源黑体" panose="020B0500000000000000" pitchFamily="34" charset="-122"/>
                <a:ea typeface="思源黑体" panose="020B0500000000000000" pitchFamily="34" charset="-122"/>
              </a:rPr>
              <a:t>作者机构</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smtClean="0">
                <a:solidFill>
                  <a:schemeClr val="tx1"/>
                </a:solidFill>
                <a:latin typeface="思源黑体" panose="020B0500000000000000" pitchFamily="34" charset="-122"/>
                <a:ea typeface="思源黑体" panose="020B0500000000000000" pitchFamily="34" charset="-122"/>
              </a:rPr>
              <a:t>出版机构</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smtClean="0">
                <a:solidFill>
                  <a:schemeClr val="tx1"/>
                </a:solidFill>
                <a:latin typeface="思源黑体" panose="020B0500000000000000" pitchFamily="34" charset="-122"/>
                <a:ea typeface="思源黑体" panose="020B0500000000000000" pitchFamily="34" charset="-122"/>
              </a:rPr>
              <a:t>会议</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文章</a:t>
            </a:r>
            <a:r>
              <a:rPr lang="zh-CN" altLang="en-US" sz="1000" b="1" dirty="0" smtClean="0">
                <a:solidFill>
                  <a:schemeClr val="tx1"/>
                </a:solidFill>
                <a:latin typeface="思源黑体" panose="020B0500000000000000" pitchFamily="34" charset="-122"/>
                <a:ea typeface="思源黑体" panose="020B0500000000000000" pitchFamily="34" charset="-122"/>
              </a:rPr>
              <a:t>格式</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9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p:txBody>
      </p:sp>
      <p:sp>
        <p:nvSpPr>
          <p:cNvPr id="6" name="矩形 5"/>
          <p:cNvSpPr/>
          <p:nvPr/>
        </p:nvSpPr>
        <p:spPr>
          <a:xfrm>
            <a:off x="839416" y="101725"/>
            <a:ext cx="1573957"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Search </a:t>
            </a:r>
            <a:r>
              <a:rPr lang="zh-CN" altLang="en-US" sz="2000" dirty="0" smtClean="0">
                <a:solidFill>
                  <a:schemeClr val="bg1"/>
                </a:solidFill>
                <a:latin typeface="思源黑体" panose="020B0500000000000000" pitchFamily="34" charset="-122"/>
                <a:ea typeface="思源黑体" panose="020B0500000000000000" pitchFamily="34" charset="-122"/>
              </a:rPr>
              <a:t>检索</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
        <p:nvSpPr>
          <p:cNvPr id="10" name="Rectangular Callout 14"/>
          <p:cNvSpPr/>
          <p:nvPr/>
        </p:nvSpPr>
        <p:spPr>
          <a:xfrm>
            <a:off x="3431086" y="1021111"/>
            <a:ext cx="2664000" cy="432000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1900"/>
              </a:lnSpc>
            </a:pPr>
            <a:r>
              <a:rPr lang="zh-CN" altLang="en-US" sz="1000" b="1" dirty="0" smtClean="0">
                <a:solidFill>
                  <a:schemeClr val="tx1"/>
                </a:solidFill>
                <a:latin typeface="思源黑体" panose="020B0500000000000000" pitchFamily="34" charset="-122"/>
                <a:ea typeface="思源黑体" panose="020B0500000000000000" pitchFamily="34" charset="-122"/>
              </a:rPr>
              <a:t>筛选条件：</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2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900"/>
              </a:lnSpc>
            </a:pPr>
            <a:r>
              <a:rPr lang="en-US" altLang="zh-CN" sz="1000" b="1" dirty="0" smtClean="0">
                <a:solidFill>
                  <a:schemeClr val="tx1"/>
                </a:solidFill>
                <a:latin typeface="思源黑体" panose="020B0500000000000000" pitchFamily="34" charset="-122"/>
                <a:ea typeface="思源黑体" panose="020B0500000000000000" pitchFamily="34" charset="-122"/>
              </a:rPr>
              <a:t>Only:  </a:t>
            </a:r>
            <a:r>
              <a:rPr lang="zh-CN" altLang="en-US" sz="1000" b="1" dirty="0" smtClean="0">
                <a:solidFill>
                  <a:schemeClr val="tx1"/>
                </a:solidFill>
                <a:latin typeface="思源黑体" panose="020B0500000000000000" pitchFamily="34" charset="-122"/>
                <a:ea typeface="思源黑体" panose="020B0500000000000000" pitchFamily="34" charset="-122"/>
              </a:rPr>
              <a:t>新内容（</a:t>
            </a:r>
            <a:r>
              <a:rPr lang="en-US" altLang="zh-CN" sz="1000" b="1" dirty="0" smtClean="0">
                <a:solidFill>
                  <a:schemeClr val="tx1"/>
                </a:solidFill>
                <a:latin typeface="思源黑体" panose="020B0500000000000000" pitchFamily="34" charset="-122"/>
                <a:ea typeface="思源黑体" panose="020B0500000000000000" pitchFamily="34" charset="-122"/>
              </a:rPr>
              <a:t>90</a:t>
            </a:r>
            <a:r>
              <a:rPr lang="zh-CN" altLang="en-US" sz="1000" b="1" dirty="0" smtClean="0">
                <a:solidFill>
                  <a:schemeClr val="tx1"/>
                </a:solidFill>
                <a:latin typeface="思源黑体" panose="020B0500000000000000" pitchFamily="34" charset="-122"/>
                <a:ea typeface="思源黑体" panose="020B0500000000000000" pitchFamily="34" charset="-122"/>
              </a:rPr>
              <a:t>天内）</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900"/>
              </a:lnSpc>
            </a:pPr>
            <a:r>
              <a:rPr lang="zh-CN" altLang="en-US" sz="1000" b="1" dirty="0">
                <a:solidFill>
                  <a:schemeClr val="tx1"/>
                </a:solidFill>
                <a:latin typeface="思源黑体" panose="020B0500000000000000" pitchFamily="34" charset="-122"/>
                <a:ea typeface="思源黑体" panose="020B0500000000000000" pitchFamily="34" charset="-122"/>
              </a:rPr>
              <a:t>机构</a:t>
            </a:r>
            <a:r>
              <a:rPr lang="zh-CN" altLang="en-US" sz="1000" b="1" dirty="0" smtClean="0">
                <a:solidFill>
                  <a:schemeClr val="tx1"/>
                </a:solidFill>
                <a:latin typeface="思源黑体" panose="020B0500000000000000" pitchFamily="34" charset="-122"/>
                <a:ea typeface="思源黑体" panose="020B0500000000000000" pitchFamily="34" charset="-122"/>
              </a:rPr>
              <a:t>范围订阅</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900"/>
              </a:lnSpc>
            </a:pPr>
            <a:r>
              <a:rPr lang="zh-CN" altLang="en-US" sz="1000" b="1" dirty="0" smtClean="0">
                <a:solidFill>
                  <a:schemeClr val="tx1"/>
                </a:solidFill>
                <a:latin typeface="思源黑体" panose="020B0500000000000000" pitchFamily="34" charset="-122"/>
                <a:ea typeface="思源黑体" panose="020B0500000000000000" pitchFamily="34" charset="-122"/>
              </a:rPr>
              <a:t>文章有全文范围</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7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en-US" altLang="zh-CN" sz="1000" b="1" dirty="0" smtClean="0">
                <a:solidFill>
                  <a:schemeClr val="tx1"/>
                </a:solidFill>
                <a:latin typeface="思源黑体" panose="020B0500000000000000" pitchFamily="34" charset="-122"/>
                <a:ea typeface="思源黑体" panose="020B0500000000000000" pitchFamily="34" charset="-122"/>
              </a:rPr>
              <a:t>Features </a:t>
            </a:r>
            <a:r>
              <a:rPr lang="zh-CN" altLang="en-US" sz="1000" b="1" dirty="0" smtClean="0">
                <a:solidFill>
                  <a:schemeClr val="tx1"/>
                </a:solidFill>
                <a:latin typeface="思源黑体" panose="020B0500000000000000" pitchFamily="34" charset="-122"/>
                <a:ea typeface="思源黑体" panose="020B0500000000000000" pitchFamily="34" charset="-122"/>
              </a:rPr>
              <a:t>特色功能：</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smtClean="0">
                <a:solidFill>
                  <a:schemeClr val="tx1"/>
                </a:solidFill>
                <a:latin typeface="思源黑体" panose="020B0500000000000000" pitchFamily="34" charset="-122"/>
                <a:ea typeface="思源黑体" panose="020B0500000000000000" pitchFamily="34" charset="-122"/>
              </a:rPr>
              <a:t>注释</a:t>
            </a:r>
            <a:r>
              <a:rPr lang="en-US" altLang="zh-CN" sz="1000" b="1" dirty="0" smtClean="0">
                <a:solidFill>
                  <a:schemeClr val="tx1"/>
                </a:solidFill>
                <a:latin typeface="思源黑体" panose="020B0500000000000000" pitchFamily="34" charset="-122"/>
                <a:ea typeface="思源黑体" panose="020B0500000000000000" pitchFamily="34" charset="-122"/>
              </a:rPr>
              <a:t>/</a:t>
            </a:r>
            <a:r>
              <a:rPr lang="zh-CN" altLang="en-US" sz="1000" b="1" dirty="0" smtClean="0">
                <a:solidFill>
                  <a:schemeClr val="tx1"/>
                </a:solidFill>
                <a:latin typeface="思源黑体" panose="020B0500000000000000" pitchFamily="34" charset="-122"/>
                <a:ea typeface="思源黑体" panose="020B0500000000000000" pitchFamily="34" charset="-122"/>
              </a:rPr>
              <a:t>数据集</a:t>
            </a:r>
            <a:r>
              <a:rPr lang="en-US" altLang="zh-CN" sz="1000" b="1" dirty="0" smtClean="0">
                <a:solidFill>
                  <a:schemeClr val="tx1"/>
                </a:solidFill>
                <a:latin typeface="思源黑体" panose="020B0500000000000000" pitchFamily="34" charset="-122"/>
                <a:ea typeface="思源黑体" panose="020B0500000000000000" pitchFamily="34" charset="-122"/>
              </a:rPr>
              <a:t>/</a:t>
            </a:r>
          </a:p>
          <a:p>
            <a:pPr algn="r">
              <a:lnSpc>
                <a:spcPts val="2000"/>
              </a:lnSpc>
            </a:pPr>
            <a:r>
              <a:rPr lang="en-US" altLang="zh-CN" sz="1000" b="1" dirty="0" smtClean="0">
                <a:solidFill>
                  <a:schemeClr val="tx1"/>
                </a:solidFill>
                <a:latin typeface="思源黑体" panose="020B0500000000000000" pitchFamily="34" charset="-122"/>
                <a:ea typeface="思源黑体" panose="020B0500000000000000" pitchFamily="34" charset="-122"/>
              </a:rPr>
              <a:t>Redlined/2D/3D</a:t>
            </a:r>
            <a:r>
              <a:rPr lang="zh-CN" altLang="en-US" sz="1000" b="1" dirty="0" smtClean="0">
                <a:solidFill>
                  <a:schemeClr val="tx1"/>
                </a:solidFill>
                <a:latin typeface="思源黑体" panose="020B0500000000000000" pitchFamily="34" charset="-122"/>
                <a:ea typeface="思源黑体" panose="020B0500000000000000" pitchFamily="34" charset="-122"/>
              </a:rPr>
              <a:t>等</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2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000"/>
              </a:lnSpc>
            </a:pPr>
            <a:r>
              <a:rPr lang="en-US" altLang="zh-CN" sz="1000" b="1" dirty="0" smtClean="0">
                <a:solidFill>
                  <a:schemeClr val="tx1"/>
                </a:solidFill>
                <a:latin typeface="思源黑体" panose="020B0500000000000000" pitchFamily="34" charset="-122"/>
                <a:ea typeface="思源黑体" panose="020B0500000000000000" pitchFamily="34" charset="-122"/>
              </a:rPr>
              <a:t>Collections</a:t>
            </a:r>
            <a:r>
              <a:rPr lang="zh-CN" altLang="en-US" sz="1000" b="1" dirty="0" smtClean="0">
                <a:solidFill>
                  <a:schemeClr val="tx1"/>
                </a:solidFill>
                <a:latin typeface="思源黑体" panose="020B0500000000000000" pitchFamily="34" charset="-122"/>
                <a:ea typeface="思源黑体" panose="020B0500000000000000" pitchFamily="34" charset="-122"/>
              </a:rPr>
              <a:t>：订购内容</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smtClean="0">
                <a:solidFill>
                  <a:schemeClr val="tx1"/>
                </a:solidFill>
                <a:latin typeface="思源黑体" panose="020B0500000000000000" pitchFamily="34" charset="-122"/>
                <a:ea typeface="思源黑体" panose="020B0500000000000000" pitchFamily="34" charset="-122"/>
              </a:rPr>
              <a:t>（含限免和</a:t>
            </a:r>
            <a:r>
              <a:rPr lang="en-US" altLang="zh-CN" sz="1000" b="1" dirty="0" smtClean="0">
                <a:solidFill>
                  <a:schemeClr val="tx1"/>
                </a:solidFill>
                <a:latin typeface="思源黑体" panose="020B0500000000000000" pitchFamily="34" charset="-122"/>
                <a:ea typeface="思源黑体" panose="020B0500000000000000" pitchFamily="34" charset="-122"/>
              </a:rPr>
              <a:t>OA</a:t>
            </a:r>
            <a:r>
              <a:rPr lang="zh-CN" altLang="en-US" sz="1000" b="1" dirty="0" smtClean="0">
                <a:solidFill>
                  <a:schemeClr val="tx1"/>
                </a:solidFill>
                <a:latin typeface="思源黑体" panose="020B0500000000000000" pitchFamily="34" charset="-122"/>
                <a:ea typeface="思源黑体" panose="020B0500000000000000" pitchFamily="34" charset="-122"/>
              </a:rPr>
              <a:t>文章等）</a:t>
            </a:r>
            <a:endParaRPr lang="en-US" altLang="zh-CN" sz="1000" b="1" dirty="0" smtClean="0">
              <a:solidFill>
                <a:schemeClr val="tx1"/>
              </a:solidFill>
              <a:latin typeface="思源黑体" panose="020B0500000000000000" pitchFamily="34" charset="-122"/>
              <a:ea typeface="思源黑体" panose="020B0500000000000000" pitchFamily="34" charset="-122"/>
            </a:endParaRPr>
          </a:p>
        </p:txBody>
      </p:sp>
      <p:sp>
        <p:nvSpPr>
          <p:cNvPr id="11" name="Rectangular Callout 14"/>
          <p:cNvSpPr/>
          <p:nvPr/>
        </p:nvSpPr>
        <p:spPr>
          <a:xfrm>
            <a:off x="968156" y="1750806"/>
            <a:ext cx="1345350" cy="238034"/>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1900"/>
              </a:lnSpc>
            </a:pPr>
            <a:r>
              <a:rPr lang="zh-CN" altLang="en-US" sz="1000" b="1" dirty="0" smtClean="0">
                <a:solidFill>
                  <a:schemeClr val="tx1"/>
                </a:solidFill>
                <a:latin typeface="思源黑体" panose="020B0500000000000000" pitchFamily="34" charset="-122"/>
                <a:ea typeface="思源黑体" panose="020B0500000000000000" pitchFamily="34" charset="-122"/>
              </a:rPr>
              <a:t>筛选条件</a:t>
            </a:r>
            <a:endParaRPr lang="en-US" altLang="zh-CN" sz="1000" b="1" dirty="0" smtClean="0">
              <a:solidFill>
                <a:schemeClr val="tx1"/>
              </a:solidFill>
              <a:latin typeface="思源黑体" panose="020B0500000000000000" pitchFamily="34" charset="-122"/>
              <a:ea typeface="思源黑体" panose="020B0500000000000000" pitchFamily="34" charset="-122"/>
            </a:endParaRPr>
          </a:p>
        </p:txBody>
      </p:sp>
      <p:sp>
        <p:nvSpPr>
          <p:cNvPr id="14" name="Rectangular Callout 14"/>
          <p:cNvSpPr/>
          <p:nvPr/>
        </p:nvSpPr>
        <p:spPr>
          <a:xfrm>
            <a:off x="8904608" y="1019776"/>
            <a:ext cx="2664000" cy="219320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20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筛选条件：</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12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smtClean="0">
                <a:solidFill>
                  <a:schemeClr val="tx1"/>
                </a:solidFill>
                <a:latin typeface="思源黑体" panose="020B0500000000000000" pitchFamily="34" charset="-122"/>
                <a:ea typeface="思源黑体" panose="020B0500000000000000" pitchFamily="34" charset="-122"/>
              </a:rPr>
              <a:t>主题</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smtClean="0">
                <a:solidFill>
                  <a:schemeClr val="tx1"/>
                </a:solidFill>
                <a:latin typeface="思源黑体" panose="020B0500000000000000" pitchFamily="34" charset="-122"/>
                <a:ea typeface="思源黑体" panose="020B0500000000000000" pitchFamily="34" charset="-122"/>
              </a:rPr>
              <a:t>作者</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smtClean="0">
                <a:solidFill>
                  <a:schemeClr val="tx1"/>
                </a:solidFill>
                <a:latin typeface="思源黑体" panose="020B0500000000000000" pitchFamily="34" charset="-122"/>
                <a:ea typeface="思源黑体" panose="020B0500000000000000" pitchFamily="34" charset="-122"/>
              </a:rPr>
              <a:t>作者机构</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smtClean="0">
                <a:solidFill>
                  <a:schemeClr val="tx1"/>
                </a:solidFill>
                <a:latin typeface="思源黑体" panose="020B0500000000000000" pitchFamily="34" charset="-122"/>
                <a:ea typeface="思源黑体" panose="020B0500000000000000" pitchFamily="34" charset="-122"/>
              </a:rPr>
              <a:t>出版机构</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smtClean="0">
                <a:solidFill>
                  <a:schemeClr val="tx1"/>
                </a:solidFill>
                <a:latin typeface="思源黑体" panose="020B0500000000000000" pitchFamily="34" charset="-122"/>
                <a:ea typeface="思源黑体" panose="020B0500000000000000" pitchFamily="34" charset="-122"/>
              </a:rPr>
              <a:t>会议</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000"/>
              </a:lnSpc>
            </a:pPr>
            <a:r>
              <a:rPr lang="zh-CN" altLang="en-US" sz="1000" b="1" dirty="0">
                <a:solidFill>
                  <a:schemeClr val="tx1"/>
                </a:solidFill>
                <a:latin typeface="思源黑体" panose="020B0500000000000000" pitchFamily="34" charset="-122"/>
                <a:ea typeface="思源黑体" panose="020B0500000000000000" pitchFamily="34" charset="-122"/>
              </a:rPr>
              <a:t>文章</a:t>
            </a:r>
            <a:r>
              <a:rPr lang="zh-CN" altLang="en-US" sz="1000" b="1" dirty="0" smtClean="0">
                <a:solidFill>
                  <a:schemeClr val="tx1"/>
                </a:solidFill>
                <a:latin typeface="思源黑体" panose="020B0500000000000000" pitchFamily="34" charset="-122"/>
                <a:ea typeface="思源黑体" panose="020B0500000000000000" pitchFamily="34" charset="-122"/>
              </a:rPr>
              <a:t>格式</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9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51007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974" y="895473"/>
            <a:ext cx="10958257" cy="4824172"/>
          </a:xfrm>
          <a:prstGeom prst="rect">
            <a:avLst/>
          </a:prstGeom>
        </p:spPr>
      </p:pic>
      <p:sp>
        <p:nvSpPr>
          <p:cNvPr id="5" name="Title 4"/>
          <p:cNvSpPr txBox="1">
            <a:spLocks/>
          </p:cNvSpPr>
          <p:nvPr/>
        </p:nvSpPr>
        <p:spPr>
          <a:xfrm>
            <a:off x="5591944" y="58702"/>
            <a:ext cx="3802850"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sp>
        <p:nvSpPr>
          <p:cNvPr id="6" name="Rectangular Callout 14"/>
          <p:cNvSpPr/>
          <p:nvPr/>
        </p:nvSpPr>
        <p:spPr>
          <a:xfrm>
            <a:off x="9048328" y="2852936"/>
            <a:ext cx="2376263" cy="1584176"/>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2600"/>
              </a:lnSpc>
            </a:pPr>
            <a:r>
              <a:rPr lang="zh-CN" altLang="en-US" sz="1000" b="1" dirty="0" smtClean="0">
                <a:solidFill>
                  <a:schemeClr val="tx1"/>
                </a:solidFill>
                <a:latin typeface="思源黑体" panose="020B0500000000000000" pitchFamily="34" charset="-122"/>
                <a:ea typeface="思源黑体" panose="020B0500000000000000" pitchFamily="34" charset="-122"/>
              </a:rPr>
              <a:t>添加收藏</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smtClean="0">
                <a:solidFill>
                  <a:schemeClr val="tx1"/>
                </a:solidFill>
                <a:latin typeface="思源黑体" panose="020B0500000000000000" pitchFamily="34" charset="-122"/>
                <a:ea typeface="思源黑体" panose="020B0500000000000000" pitchFamily="34" charset="-122"/>
              </a:rPr>
              <a:t>共享</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smtClean="0">
                <a:solidFill>
                  <a:schemeClr val="tx1"/>
                </a:solidFill>
                <a:latin typeface="思源黑体" panose="020B0500000000000000" pitchFamily="34" charset="-122"/>
                <a:ea typeface="思源黑体" panose="020B0500000000000000" pitchFamily="34" charset="-122"/>
              </a:rPr>
              <a:t>一键分享</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smtClean="0">
                <a:solidFill>
                  <a:schemeClr val="tx1"/>
                </a:solidFill>
                <a:latin typeface="思源黑体" panose="020B0500000000000000" pitchFamily="34" charset="-122"/>
                <a:ea typeface="思源黑体" panose="020B0500000000000000" pitchFamily="34" charset="-122"/>
              </a:rPr>
              <a:t>下载全文</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smtClean="0">
                <a:solidFill>
                  <a:schemeClr val="tx1"/>
                </a:solidFill>
                <a:latin typeface="思源黑体" panose="020B0500000000000000" pitchFamily="34" charset="-122"/>
                <a:ea typeface="思源黑体" panose="020B0500000000000000" pitchFamily="34" charset="-122"/>
              </a:rPr>
              <a:t>浏览全文</a:t>
            </a:r>
            <a:endParaRPr lang="en-US" altLang="zh-CN" sz="1000" b="1" dirty="0" smtClean="0">
              <a:solidFill>
                <a:schemeClr val="tx1"/>
              </a:solidFill>
              <a:latin typeface="思源黑体" panose="020B0500000000000000" pitchFamily="34" charset="-122"/>
              <a:ea typeface="思源黑体" panose="020B0500000000000000" pitchFamily="34" charset="-122"/>
            </a:endParaRPr>
          </a:p>
        </p:txBody>
      </p:sp>
      <p:sp>
        <p:nvSpPr>
          <p:cNvPr id="7" name="Rectangular Callout 14"/>
          <p:cNvSpPr/>
          <p:nvPr/>
        </p:nvSpPr>
        <p:spPr>
          <a:xfrm>
            <a:off x="1703512" y="908720"/>
            <a:ext cx="5040560" cy="360040"/>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000" b="1" dirty="0" smtClean="0">
                <a:solidFill>
                  <a:schemeClr val="tx1"/>
                </a:solidFill>
                <a:latin typeface="思源黑体" panose="020B0500000000000000" pitchFamily="34" charset="-122"/>
                <a:ea typeface="思源黑体" panose="020B0500000000000000" pitchFamily="34" charset="-122"/>
              </a:rPr>
              <a:t>输入检索关键词：如 </a:t>
            </a:r>
            <a:r>
              <a:rPr lang="en-US" altLang="zh-CN" sz="1000" b="1" dirty="0" smtClean="0">
                <a:solidFill>
                  <a:schemeClr val="tx1"/>
                </a:solidFill>
                <a:latin typeface="思源黑体" panose="020B0500000000000000" pitchFamily="34" charset="-122"/>
                <a:ea typeface="思源黑体" panose="020B0500000000000000" pitchFamily="34" charset="-122"/>
              </a:rPr>
              <a:t>Engines</a:t>
            </a:r>
            <a:endParaRPr lang="zh-CN" altLang="en-US" sz="1000" b="1" dirty="0">
              <a:solidFill>
                <a:schemeClr val="tx1"/>
              </a:solidFill>
              <a:latin typeface="思源黑体" panose="020B0500000000000000" pitchFamily="34" charset="-122"/>
              <a:ea typeface="思源黑体" panose="020B0500000000000000" pitchFamily="34" charset="-122"/>
            </a:endParaRPr>
          </a:p>
        </p:txBody>
      </p:sp>
      <p:sp>
        <p:nvSpPr>
          <p:cNvPr id="8" name="Rectangular Callout 14"/>
          <p:cNvSpPr/>
          <p:nvPr/>
        </p:nvSpPr>
        <p:spPr>
          <a:xfrm>
            <a:off x="1271464" y="1311033"/>
            <a:ext cx="5472608" cy="605799"/>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19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19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nSpc>
                <a:spcPts val="1900"/>
              </a:lnSpc>
            </a:pPr>
            <a:r>
              <a:rPr lang="en-US" altLang="zh-CN" sz="1000" b="1" dirty="0" smtClean="0">
                <a:solidFill>
                  <a:schemeClr val="tx1"/>
                </a:solidFill>
                <a:latin typeface="思源黑体" panose="020B0500000000000000" pitchFamily="34" charset="-122"/>
                <a:ea typeface="思源黑体" panose="020B0500000000000000" pitchFamily="34" charset="-122"/>
              </a:rPr>
              <a:t>                              </a:t>
            </a:r>
            <a:r>
              <a:rPr lang="zh-CN" altLang="en-US" sz="1000" b="1" dirty="0" smtClean="0">
                <a:solidFill>
                  <a:schemeClr val="tx1"/>
                </a:solidFill>
                <a:latin typeface="思源黑体" panose="020B0500000000000000" pitchFamily="34" charset="-122"/>
                <a:ea typeface="思源黑体" panose="020B0500000000000000" pitchFamily="34" charset="-122"/>
              </a:rPr>
              <a:t>选择筛选条件：如文章类型 </a:t>
            </a:r>
            <a:r>
              <a:rPr lang="en-US" altLang="zh-CN" sz="1000" b="1" dirty="0" smtClean="0">
                <a:solidFill>
                  <a:schemeClr val="tx1"/>
                </a:solidFill>
                <a:latin typeface="思源黑体" panose="020B0500000000000000" pitchFamily="34" charset="-122"/>
                <a:ea typeface="思源黑体" panose="020B0500000000000000" pitchFamily="34" charset="-122"/>
              </a:rPr>
              <a:t>&amp; </a:t>
            </a:r>
            <a:r>
              <a:rPr lang="zh-CN" altLang="en-US" sz="1000" b="1" dirty="0" smtClean="0">
                <a:solidFill>
                  <a:schemeClr val="tx1"/>
                </a:solidFill>
                <a:latin typeface="思源黑体" panose="020B0500000000000000" pitchFamily="34" charset="-122"/>
                <a:ea typeface="思源黑体" panose="020B0500000000000000" pitchFamily="34" charset="-122"/>
              </a:rPr>
              <a:t>作者机构</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9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9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p:txBody>
      </p:sp>
      <p:pic>
        <p:nvPicPr>
          <p:cNvPr id="9" name="图片 8"/>
          <p:cNvPicPr>
            <a:picLocks noChangeAspect="1"/>
          </p:cNvPicPr>
          <p:nvPr/>
        </p:nvPicPr>
        <p:blipFill>
          <a:blip r:embed="rId3"/>
          <a:stretch>
            <a:fillRect/>
          </a:stretch>
        </p:blipFill>
        <p:spPr>
          <a:xfrm>
            <a:off x="4007768" y="2648439"/>
            <a:ext cx="2016224" cy="1662230"/>
          </a:xfrm>
          <a:prstGeom prst="rect">
            <a:avLst/>
          </a:prstGeom>
          <a:ln>
            <a:noFill/>
          </a:ln>
          <a:effectLst>
            <a:outerShdw blurRad="190500" algn="tl" rotWithShape="0">
              <a:srgbClr val="000000">
                <a:alpha val="70000"/>
              </a:srgbClr>
            </a:outerShdw>
          </a:effectLst>
        </p:spPr>
      </p:pic>
      <p:sp>
        <p:nvSpPr>
          <p:cNvPr id="10" name="Rectangular Callout 14"/>
          <p:cNvSpPr/>
          <p:nvPr/>
        </p:nvSpPr>
        <p:spPr>
          <a:xfrm>
            <a:off x="4567922" y="1959105"/>
            <a:ext cx="3240359" cy="607641"/>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000" b="1" dirty="0" smtClean="0">
                <a:solidFill>
                  <a:schemeClr val="tx1"/>
                </a:solidFill>
                <a:latin typeface="思源黑体" panose="020B0500000000000000" pitchFamily="34" charset="-122"/>
                <a:ea typeface="思源黑体" panose="020B0500000000000000" pitchFamily="34" charset="-122"/>
              </a:rPr>
              <a:t>检索结果 按相关性</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smtClean="0">
                <a:solidFill>
                  <a:schemeClr val="tx1"/>
                </a:solidFill>
                <a:latin typeface="思源黑体" panose="020B0500000000000000" pitchFamily="34" charset="-122"/>
                <a:ea typeface="思源黑体" panose="020B0500000000000000" pitchFamily="34" charset="-122"/>
              </a:rPr>
              <a:t>最新发布</a:t>
            </a:r>
            <a:r>
              <a:rPr lang="en-US" altLang="zh-CN" sz="1000" b="1" dirty="0" smtClean="0">
                <a:solidFill>
                  <a:schemeClr val="tx1"/>
                </a:solidFill>
                <a:latin typeface="思源黑体" panose="020B0500000000000000" pitchFamily="34" charset="-122"/>
                <a:ea typeface="思源黑体" panose="020B0500000000000000" pitchFamily="34" charset="-122"/>
              </a:rPr>
              <a:t>/</a:t>
            </a:r>
            <a:r>
              <a:rPr lang="zh-CN" altLang="en-US" sz="1000" b="1" dirty="0" smtClean="0">
                <a:solidFill>
                  <a:schemeClr val="tx1"/>
                </a:solidFill>
                <a:latin typeface="思源黑体" panose="020B0500000000000000" pitchFamily="34" charset="-122"/>
                <a:ea typeface="思源黑体" panose="020B0500000000000000" pitchFamily="34" charset="-122"/>
              </a:rPr>
              <a:t>标题</a:t>
            </a:r>
            <a:r>
              <a:rPr lang="zh-CN" altLang="en-US" sz="1000" b="1" dirty="0">
                <a:solidFill>
                  <a:schemeClr val="tx1"/>
                </a:solidFill>
                <a:latin typeface="思源黑体" panose="020B0500000000000000" pitchFamily="34" charset="-122"/>
                <a:ea typeface="思源黑体" panose="020B0500000000000000" pitchFamily="34" charset="-122"/>
              </a:rPr>
              <a:t>排序</a:t>
            </a:r>
          </a:p>
        </p:txBody>
      </p:sp>
      <p:pic>
        <p:nvPicPr>
          <p:cNvPr id="11" name="图片 10"/>
          <p:cNvPicPr>
            <a:picLocks noChangeAspect="1"/>
          </p:cNvPicPr>
          <p:nvPr/>
        </p:nvPicPr>
        <p:blipFill rotWithShape="1">
          <a:blip r:embed="rId4">
            <a:extLst>
              <a:ext uri="{28A0092B-C50C-407E-A947-70E740481C1C}">
                <a14:useLocalDpi xmlns:a14="http://schemas.microsoft.com/office/drawing/2010/main" val="0"/>
              </a:ext>
            </a:extLst>
          </a:blip>
          <a:srcRect b="6214"/>
          <a:stretch/>
        </p:blipFill>
        <p:spPr>
          <a:xfrm>
            <a:off x="10392350" y="1213392"/>
            <a:ext cx="1656184" cy="1570266"/>
          </a:xfrm>
          <a:prstGeom prst="rect">
            <a:avLst/>
          </a:prstGeom>
          <a:ln>
            <a:noFill/>
          </a:ln>
          <a:effectLst>
            <a:outerShdw blurRad="190500" algn="tl" rotWithShape="0">
              <a:srgbClr val="000000">
                <a:alpha val="70000"/>
              </a:srgbClr>
            </a:outerShdw>
          </a:effectLst>
        </p:spPr>
      </p:pic>
      <p:sp>
        <p:nvSpPr>
          <p:cNvPr id="12" name="Rectangular Callout 14"/>
          <p:cNvSpPr/>
          <p:nvPr/>
        </p:nvSpPr>
        <p:spPr>
          <a:xfrm>
            <a:off x="9048328" y="1487514"/>
            <a:ext cx="2952328" cy="1296144"/>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ts val="2500"/>
              </a:lnSpc>
            </a:pPr>
            <a:r>
              <a:rPr lang="zh-CN" altLang="en-US" sz="1000" b="1" dirty="0" smtClean="0">
                <a:solidFill>
                  <a:schemeClr val="tx1"/>
                </a:solidFill>
                <a:latin typeface="思源黑体" panose="020B0500000000000000" pitchFamily="34" charset="-122"/>
                <a:ea typeface="思源黑体" panose="020B0500000000000000" pitchFamily="34" charset="-122"/>
              </a:rPr>
              <a:t>保存的检索式</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2500"/>
              </a:lnSpc>
            </a:pPr>
            <a:r>
              <a:rPr lang="zh-CN" altLang="en-US" sz="1000" b="1" dirty="0" smtClean="0">
                <a:solidFill>
                  <a:schemeClr val="tx1"/>
                </a:solidFill>
                <a:latin typeface="思源黑体" panose="020B0500000000000000" pitchFamily="34" charset="-122"/>
                <a:ea typeface="思源黑体" panose="020B0500000000000000" pitchFamily="34" charset="-122"/>
              </a:rPr>
              <a:t>清除筛选条件</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2500"/>
              </a:lnSpc>
            </a:pPr>
            <a:r>
              <a:rPr lang="zh-CN" altLang="en-US" sz="1000" b="1" dirty="0" smtClean="0">
                <a:solidFill>
                  <a:schemeClr val="tx1"/>
                </a:solidFill>
                <a:latin typeface="思源黑体" panose="020B0500000000000000" pitchFamily="34" charset="-122"/>
                <a:ea typeface="思源黑体" panose="020B0500000000000000" pitchFamily="34" charset="-122"/>
              </a:rPr>
              <a:t>重置检索</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2500"/>
              </a:lnSpc>
            </a:pPr>
            <a:r>
              <a:rPr lang="zh-CN" altLang="en-US" sz="1000" b="1" dirty="0">
                <a:solidFill>
                  <a:schemeClr val="tx1"/>
                </a:solidFill>
                <a:latin typeface="思源黑体" panose="020B0500000000000000" pitchFamily="34" charset="-122"/>
                <a:ea typeface="思源黑体" panose="020B0500000000000000" pitchFamily="34" charset="-122"/>
              </a:rPr>
              <a:t>保存检索式</a:t>
            </a:r>
            <a:endParaRPr lang="en-US" sz="1000" b="1" dirty="0">
              <a:solidFill>
                <a:schemeClr val="tx1"/>
              </a:solidFill>
              <a:latin typeface="思源黑体" panose="020B0500000000000000" pitchFamily="34" charset="-122"/>
              <a:ea typeface="思源黑体" panose="020B0500000000000000" pitchFamily="34" charset="-122"/>
            </a:endParaRPr>
          </a:p>
        </p:txBody>
      </p:sp>
      <p:sp>
        <p:nvSpPr>
          <p:cNvPr id="14" name="Rectangular Callout 14"/>
          <p:cNvSpPr/>
          <p:nvPr/>
        </p:nvSpPr>
        <p:spPr>
          <a:xfrm>
            <a:off x="10539563" y="5824319"/>
            <a:ext cx="885028" cy="576866"/>
          </a:xfrm>
          <a:prstGeom prst="wedgeRectCallout">
            <a:avLst>
              <a:gd name="adj1" fmla="val -18551"/>
              <a:gd name="adj2" fmla="val -9865"/>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zh-CN" altLang="en-US" sz="1000" b="1" dirty="0">
                <a:solidFill>
                  <a:schemeClr val="tx1"/>
                </a:solidFill>
                <a:latin typeface="思源黑体" panose="020B0500000000000000" pitchFamily="34" charset="-122"/>
                <a:ea typeface="思源黑体" panose="020B0500000000000000" pitchFamily="34" charset="-122"/>
              </a:rPr>
              <a:t>选择每页显示文章篇数</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pic>
        <p:nvPicPr>
          <p:cNvPr id="2" name="图片 1"/>
          <p:cNvPicPr>
            <a:picLocks noChangeAspect="1"/>
          </p:cNvPicPr>
          <p:nvPr/>
        </p:nvPicPr>
        <p:blipFill>
          <a:blip r:embed="rId5"/>
          <a:stretch>
            <a:fillRect/>
          </a:stretch>
        </p:blipFill>
        <p:spPr>
          <a:xfrm>
            <a:off x="5968245" y="5801338"/>
            <a:ext cx="4400550" cy="619125"/>
          </a:xfrm>
          <a:prstGeom prst="rect">
            <a:avLst/>
          </a:prstGeom>
          <a:ln>
            <a:noFill/>
          </a:ln>
          <a:effectLst>
            <a:outerShdw blurRad="190500" algn="tl" rotWithShape="0">
              <a:srgbClr val="000000">
                <a:alpha val="70000"/>
              </a:srgbClr>
            </a:outerShdw>
          </a:effectLst>
        </p:spPr>
      </p:pic>
      <p:sp>
        <p:nvSpPr>
          <p:cNvPr id="15" name="矩形 14"/>
          <p:cNvSpPr/>
          <p:nvPr/>
        </p:nvSpPr>
        <p:spPr>
          <a:xfrm>
            <a:off x="839416" y="101725"/>
            <a:ext cx="3688317"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Search </a:t>
            </a:r>
            <a:r>
              <a:rPr lang="zh-CN" altLang="en-US" sz="2000" dirty="0">
                <a:solidFill>
                  <a:schemeClr val="bg1"/>
                </a:solidFill>
                <a:latin typeface="思源黑体" panose="020B0500000000000000" pitchFamily="34" charset="-122"/>
                <a:ea typeface="思源黑体" panose="020B0500000000000000" pitchFamily="34" charset="-122"/>
              </a:rPr>
              <a:t>检索 </a:t>
            </a:r>
            <a:r>
              <a:rPr lang="en-US" altLang="zh-CN" sz="2000" dirty="0">
                <a:solidFill>
                  <a:schemeClr val="bg1"/>
                </a:solidFill>
                <a:latin typeface="思源黑体" panose="020B0500000000000000" pitchFamily="34" charset="-122"/>
                <a:ea typeface="思源黑体" panose="020B0500000000000000" pitchFamily="34" charset="-122"/>
              </a:rPr>
              <a:t>— Engines </a:t>
            </a:r>
            <a:r>
              <a:rPr lang="zh-CN" altLang="en-US" sz="2000" dirty="0">
                <a:solidFill>
                  <a:schemeClr val="bg1"/>
                </a:solidFill>
                <a:latin typeface="思源黑体" panose="020B0500000000000000" pitchFamily="34" charset="-122"/>
                <a:ea typeface="思源黑体" panose="020B0500000000000000" pitchFamily="34" charset="-122"/>
              </a:rPr>
              <a:t>发动机</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06480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2"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6672064" y="41485"/>
            <a:ext cx="3802850"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109711"/>
            <a:ext cx="11669589" cy="4610132"/>
          </a:xfrm>
          <a:prstGeom prst="rect">
            <a:avLst/>
          </a:prstGeom>
        </p:spPr>
      </p:pic>
      <p:sp>
        <p:nvSpPr>
          <p:cNvPr id="4" name="Rectangular Callout 14"/>
          <p:cNvSpPr/>
          <p:nvPr/>
        </p:nvSpPr>
        <p:spPr>
          <a:xfrm>
            <a:off x="9480376" y="764704"/>
            <a:ext cx="2524573" cy="648072"/>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000" b="1" dirty="0" smtClean="0">
                <a:solidFill>
                  <a:schemeClr val="tx1"/>
                </a:solidFill>
                <a:latin typeface="思源黑体" panose="020B0500000000000000" pitchFamily="34" charset="-122"/>
                <a:ea typeface="思源黑体" panose="020B0500000000000000" pitchFamily="34" charset="-122"/>
              </a:rPr>
              <a:t>个人账号                           机构账号</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ctr"/>
            <a:endParaRPr lang="en-US" altLang="zh-CN" sz="1000" dirty="0" smtClean="0">
              <a:solidFill>
                <a:schemeClr val="tx1"/>
              </a:solidFill>
              <a:latin typeface="思源黑体" panose="020B0500000000000000" pitchFamily="34" charset="-122"/>
              <a:ea typeface="思源黑体" panose="020B0500000000000000"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184" y="1502042"/>
            <a:ext cx="3155581" cy="3458716"/>
          </a:xfrm>
          <a:prstGeom prst="rect">
            <a:avLst/>
          </a:prstGeom>
          <a:ln>
            <a:noFill/>
          </a:ln>
          <a:effectLst>
            <a:outerShdw blurRad="190500" algn="tl" rotWithShape="0">
              <a:srgbClr val="000000">
                <a:alpha val="70000"/>
              </a:srgbClr>
            </a:outerShdw>
          </a:effectLst>
        </p:spPr>
      </p:pic>
      <p:sp>
        <p:nvSpPr>
          <p:cNvPr id="6" name="Rectangular Callout 14">
            <a:extLst>
              <a:ext uri="{FF2B5EF4-FFF2-40B4-BE49-F238E27FC236}">
                <a16:creationId xmlns:a16="http://schemas.microsoft.com/office/drawing/2014/main" id="{52100E6A-993B-417B-A535-23625422E7D6}"/>
              </a:ext>
            </a:extLst>
          </p:cNvPr>
          <p:cNvSpPr/>
          <p:nvPr/>
        </p:nvSpPr>
        <p:spPr>
          <a:xfrm>
            <a:off x="5231904" y="2507500"/>
            <a:ext cx="1942530" cy="1447800"/>
          </a:xfrm>
          <a:prstGeom prst="wedgeRectCallout">
            <a:avLst>
              <a:gd name="adj1" fmla="val 75730"/>
              <a:gd name="adj2" fmla="val -21580"/>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ts val="2100"/>
              </a:lnSpc>
            </a:pPr>
            <a:r>
              <a:rPr lang="en-US" altLang="zh-CN" sz="1000" b="1" i="1" dirty="0">
                <a:solidFill>
                  <a:schemeClr val="tx1"/>
                </a:solidFill>
                <a:latin typeface="思源黑体" panose="020B0500000000000000" pitchFamily="34" charset="-122"/>
                <a:ea typeface="思源黑体" panose="020B0500000000000000" pitchFamily="34" charset="-122"/>
              </a:rPr>
              <a:t>My Login(Personal</a:t>
            </a:r>
            <a:r>
              <a:rPr lang="en-US" altLang="zh-CN" sz="1000" b="1" i="1" dirty="0" smtClean="0">
                <a:solidFill>
                  <a:schemeClr val="tx1"/>
                </a:solidFill>
                <a:latin typeface="思源黑体" panose="020B0500000000000000" pitchFamily="34" charset="-122"/>
                <a:ea typeface="思源黑体" panose="020B0500000000000000" pitchFamily="34" charset="-122"/>
              </a:rPr>
              <a:t>):</a:t>
            </a:r>
          </a:p>
          <a:p>
            <a:pPr>
              <a:lnSpc>
                <a:spcPts val="2100"/>
              </a:lnSpc>
            </a:pPr>
            <a:r>
              <a:rPr lang="zh-CN" altLang="en-US" sz="1000" b="1" dirty="0" smtClean="0">
                <a:solidFill>
                  <a:schemeClr val="tx1"/>
                </a:solidFill>
                <a:latin typeface="思源黑体" panose="020B0500000000000000" pitchFamily="34" charset="-122"/>
                <a:ea typeface="思源黑体" panose="020B0500000000000000" pitchFamily="34" charset="-122"/>
              </a:rPr>
              <a:t>用户</a:t>
            </a:r>
            <a:r>
              <a:rPr lang="zh-CN" altLang="en-US" sz="1000" b="1" dirty="0">
                <a:solidFill>
                  <a:schemeClr val="tx1"/>
                </a:solidFill>
                <a:latin typeface="思源黑体" panose="020B0500000000000000" pitchFamily="34" charset="-122"/>
                <a:ea typeface="思源黑体" panose="020B0500000000000000" pitchFamily="34" charset="-122"/>
              </a:rPr>
              <a:t>已有个人账户可直接登录，新用户可注册创建自己的个人账户。登录后主页点击 </a:t>
            </a:r>
            <a:r>
              <a:rPr lang="en-US" altLang="zh-CN" sz="1000" b="1" dirty="0" smtClean="0">
                <a:solidFill>
                  <a:schemeClr val="tx1"/>
                </a:solidFill>
                <a:latin typeface="思源黑体" panose="020B0500000000000000" pitchFamily="34" charset="-122"/>
                <a:ea typeface="思源黑体" panose="020B0500000000000000" pitchFamily="34" charset="-122"/>
              </a:rPr>
              <a:t>My Library</a:t>
            </a:r>
            <a:r>
              <a:rPr lang="zh-CN" altLang="en-US" sz="1000" b="1" dirty="0" smtClean="0">
                <a:solidFill>
                  <a:schemeClr val="tx1"/>
                </a:solidFill>
                <a:latin typeface="思源黑体" panose="020B0500000000000000" pitchFamily="34" charset="-122"/>
                <a:ea typeface="思源黑体" panose="020B0500000000000000" pitchFamily="34" charset="-122"/>
              </a:rPr>
              <a:t>，进入个人图书馆页面</a:t>
            </a:r>
            <a:r>
              <a:rPr lang="zh-CN" altLang="en-US" sz="1000" b="1" dirty="0">
                <a:solidFill>
                  <a:schemeClr val="tx1"/>
                </a:solidFill>
                <a:latin typeface="思源黑体" panose="020B0500000000000000" pitchFamily="34" charset="-122"/>
                <a:ea typeface="思源黑体" panose="020B0500000000000000" pitchFamily="34" charset="-122"/>
              </a:rPr>
              <a:t>。</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7" name="矩形 6"/>
          <p:cNvSpPr/>
          <p:nvPr/>
        </p:nvSpPr>
        <p:spPr>
          <a:xfrm>
            <a:off x="839416" y="101725"/>
            <a:ext cx="2769220"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My Library </a:t>
            </a:r>
            <a:r>
              <a:rPr lang="zh-CN" altLang="en-US" sz="2000" dirty="0">
                <a:solidFill>
                  <a:schemeClr val="bg1"/>
                </a:solidFill>
                <a:latin typeface="思源黑体" panose="020B0500000000000000" pitchFamily="34" charset="-122"/>
                <a:ea typeface="思源黑体" panose="020B0500000000000000" pitchFamily="34" charset="-122"/>
              </a:rPr>
              <a:t>个人图书馆</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96656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1109281"/>
            <a:ext cx="11724467" cy="4224755"/>
          </a:xfrm>
          <a:prstGeom prst="rect">
            <a:avLst/>
          </a:prstGeom>
        </p:spPr>
      </p:pic>
      <p:pic>
        <p:nvPicPr>
          <p:cNvPr id="5" name="图片 4"/>
          <p:cNvPicPr>
            <a:picLocks noChangeAspect="1"/>
          </p:cNvPicPr>
          <p:nvPr/>
        </p:nvPicPr>
        <p:blipFill>
          <a:blip r:embed="rId3"/>
          <a:stretch>
            <a:fillRect/>
          </a:stretch>
        </p:blipFill>
        <p:spPr>
          <a:xfrm>
            <a:off x="1703512" y="4792866"/>
            <a:ext cx="4241926" cy="1564745"/>
          </a:xfrm>
          <a:prstGeom prst="rect">
            <a:avLst/>
          </a:prstGeom>
          <a:ln>
            <a:noFill/>
          </a:ln>
          <a:effectLst>
            <a:outerShdw blurRad="190500" algn="tl" rotWithShape="0">
              <a:srgbClr val="000000">
                <a:alpha val="70000"/>
              </a:srgbClr>
            </a:outerShdw>
          </a:effectLst>
        </p:spPr>
      </p:pic>
      <p:sp>
        <p:nvSpPr>
          <p:cNvPr id="7" name="矩形标注 6"/>
          <p:cNvSpPr/>
          <p:nvPr/>
        </p:nvSpPr>
        <p:spPr>
          <a:xfrm>
            <a:off x="4001222" y="2132856"/>
            <a:ext cx="2670842" cy="2215038"/>
          </a:xfrm>
          <a:prstGeom prst="wedgeRectCallout">
            <a:avLst>
              <a:gd name="adj1" fmla="val -68518"/>
              <a:gd name="adj2" fmla="val -21489"/>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3400"/>
              </a:lnSpc>
            </a:pPr>
            <a:r>
              <a:rPr lang="en-US" altLang="zh-CN" sz="1000" b="1" dirty="0" smtClean="0">
                <a:solidFill>
                  <a:schemeClr val="tx1"/>
                </a:solidFill>
                <a:latin typeface="思源黑体" panose="020B0500000000000000" pitchFamily="34" charset="-122"/>
                <a:ea typeface="思源黑体" panose="020B0500000000000000" pitchFamily="34" charset="-122"/>
              </a:rPr>
              <a:t>Searches</a:t>
            </a:r>
            <a:r>
              <a:rPr lang="zh-CN" altLang="en-US" sz="1000" b="1" dirty="0">
                <a:solidFill>
                  <a:schemeClr val="tx1"/>
                </a:solidFill>
                <a:latin typeface="思源黑体" panose="020B0500000000000000" pitchFamily="34" charset="-122"/>
                <a:ea typeface="思源黑体" panose="020B0500000000000000" pitchFamily="34" charset="-122"/>
              </a:rPr>
              <a:t>：保存的检索式</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检索历史 </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3400"/>
              </a:lnSpc>
            </a:pPr>
            <a:r>
              <a:rPr lang="en-US" altLang="zh-CN" sz="1000" b="1" dirty="0">
                <a:solidFill>
                  <a:schemeClr val="tx1"/>
                </a:solidFill>
                <a:latin typeface="思源黑体" panose="020B0500000000000000" pitchFamily="34" charset="-122"/>
                <a:ea typeface="思源黑体" panose="020B0500000000000000" pitchFamily="34" charset="-122"/>
              </a:rPr>
              <a:t>Items</a:t>
            </a:r>
            <a:r>
              <a:rPr lang="zh-CN" altLang="en-US" sz="1000" b="1" dirty="0">
                <a:solidFill>
                  <a:schemeClr val="tx1"/>
                </a:solidFill>
                <a:latin typeface="思源黑体" panose="020B0500000000000000" pitchFamily="34" charset="-122"/>
                <a:ea typeface="思源黑体" panose="020B0500000000000000" pitchFamily="34" charset="-122"/>
              </a:rPr>
              <a:t>：保存的文章           </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3400"/>
              </a:lnSpc>
            </a:pPr>
            <a:r>
              <a:rPr lang="en-US" altLang="zh-CN" sz="1000" b="1" dirty="0">
                <a:solidFill>
                  <a:schemeClr val="tx1"/>
                </a:solidFill>
                <a:latin typeface="思源黑体" panose="020B0500000000000000" pitchFamily="34" charset="-122"/>
                <a:ea typeface="思源黑体" panose="020B0500000000000000" pitchFamily="34" charset="-122"/>
              </a:rPr>
              <a:t>Alerts Set</a:t>
            </a:r>
            <a:r>
              <a:rPr lang="zh-CN" altLang="en-US" sz="1000" b="1" dirty="0">
                <a:solidFill>
                  <a:schemeClr val="tx1"/>
                </a:solidFill>
                <a:latin typeface="思源黑体" panose="020B0500000000000000" pitchFamily="34" charset="-122"/>
                <a:ea typeface="思源黑体" panose="020B0500000000000000" pitchFamily="34" charset="-122"/>
              </a:rPr>
              <a:t>：提醒设置（标准</a:t>
            </a:r>
            <a:r>
              <a:rPr lang="en-US" altLang="zh-CN" sz="1000" b="1" dirty="0">
                <a:solidFill>
                  <a:schemeClr val="tx1"/>
                </a:solidFill>
                <a:latin typeface="思源黑体" panose="020B0500000000000000" pitchFamily="34" charset="-122"/>
                <a:ea typeface="思源黑体" panose="020B0500000000000000" pitchFamily="34" charset="-122"/>
              </a:rPr>
              <a:t>/</a:t>
            </a:r>
            <a:r>
              <a:rPr lang="zh-CN" altLang="en-US" sz="1000" b="1" dirty="0">
                <a:solidFill>
                  <a:schemeClr val="tx1"/>
                </a:solidFill>
                <a:latin typeface="思源黑体" panose="020B0500000000000000" pitchFamily="34" charset="-122"/>
                <a:ea typeface="思源黑体" panose="020B0500000000000000" pitchFamily="34" charset="-122"/>
              </a:rPr>
              <a:t>检索式）</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3400"/>
              </a:lnSpc>
            </a:pPr>
            <a:r>
              <a:rPr lang="en-US" altLang="zh-CN" sz="1000" b="1" dirty="0">
                <a:solidFill>
                  <a:schemeClr val="tx1"/>
                </a:solidFill>
                <a:latin typeface="思源黑体" panose="020B0500000000000000" pitchFamily="34" charset="-122"/>
                <a:ea typeface="思源黑体" panose="020B0500000000000000" pitchFamily="34" charset="-122"/>
              </a:rPr>
              <a:t>Annotations</a:t>
            </a:r>
            <a:r>
              <a:rPr lang="zh-CN" altLang="en-US" sz="1000" b="1" dirty="0">
                <a:solidFill>
                  <a:schemeClr val="tx1"/>
                </a:solidFill>
                <a:latin typeface="思源黑体" panose="020B0500000000000000" pitchFamily="34" charset="-122"/>
                <a:ea typeface="思源黑体" panose="020B0500000000000000" pitchFamily="34" charset="-122"/>
              </a:rPr>
              <a:t>：</a:t>
            </a:r>
            <a:r>
              <a:rPr lang="zh-CN" altLang="en-US" sz="1000" b="1" dirty="0" smtClean="0">
                <a:solidFill>
                  <a:schemeClr val="tx1"/>
                </a:solidFill>
                <a:latin typeface="思源黑体" panose="020B0500000000000000" pitchFamily="34" charset="-122"/>
                <a:ea typeface="思源黑体" panose="020B0500000000000000" pitchFamily="34" charset="-122"/>
              </a:rPr>
              <a:t>注释</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3400"/>
              </a:lnSpc>
            </a:pPr>
            <a:r>
              <a:rPr lang="en-US" altLang="zh-CN" sz="1000" b="1" dirty="0" smtClean="0">
                <a:solidFill>
                  <a:schemeClr val="tx1"/>
                </a:solidFill>
                <a:latin typeface="思源黑体" panose="020B0500000000000000" pitchFamily="34" charset="-122"/>
                <a:ea typeface="思源黑体" panose="020B0500000000000000" pitchFamily="34" charset="-122"/>
              </a:rPr>
              <a:t>Folders</a:t>
            </a:r>
            <a:r>
              <a:rPr lang="zh-CN" altLang="en-US" sz="1000" b="1" dirty="0">
                <a:solidFill>
                  <a:schemeClr val="tx1"/>
                </a:solidFill>
                <a:latin typeface="思源黑体" panose="020B0500000000000000" pitchFamily="34" charset="-122"/>
                <a:ea typeface="思源黑体" panose="020B0500000000000000" pitchFamily="34" charset="-122"/>
              </a:rPr>
              <a:t>：分类文件夹（收藏文章</a:t>
            </a:r>
            <a:r>
              <a:rPr lang="zh-CN" altLang="en-US" sz="1000" b="1" dirty="0" smtClean="0">
                <a:solidFill>
                  <a:schemeClr val="tx1"/>
                </a:solidFill>
                <a:latin typeface="思源黑体" panose="020B0500000000000000" pitchFamily="34" charset="-122"/>
                <a:ea typeface="思源黑体" panose="020B0500000000000000" pitchFamily="34" charset="-122"/>
              </a:rPr>
              <a:t>等）</a:t>
            </a:r>
            <a:endParaRPr lang="en-US" altLang="zh-CN" sz="1000" dirty="0">
              <a:solidFill>
                <a:schemeClr val="tx1"/>
              </a:solidFill>
              <a:latin typeface="思源黑体" panose="020B0500000000000000" pitchFamily="34" charset="-122"/>
              <a:ea typeface="思源黑体" panose="020B0500000000000000" pitchFamily="34" charset="-122"/>
            </a:endParaRPr>
          </a:p>
        </p:txBody>
      </p:sp>
      <p:sp>
        <p:nvSpPr>
          <p:cNvPr id="6" name="矩形 5"/>
          <p:cNvSpPr/>
          <p:nvPr/>
        </p:nvSpPr>
        <p:spPr>
          <a:xfrm>
            <a:off x="839416" y="101725"/>
            <a:ext cx="2769220"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My Library </a:t>
            </a:r>
            <a:r>
              <a:rPr lang="zh-CN" altLang="en-US" sz="2000" dirty="0">
                <a:solidFill>
                  <a:schemeClr val="bg1"/>
                </a:solidFill>
                <a:latin typeface="思源黑体" panose="020B0500000000000000" pitchFamily="34" charset="-122"/>
                <a:ea typeface="思源黑体" panose="020B0500000000000000" pitchFamily="34" charset="-122"/>
              </a:rPr>
              <a:t>个人图书馆</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78744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20689"/>
            <a:ext cx="12192000" cy="6048672"/>
          </a:xfrm>
          <a:prstGeom prst="rect">
            <a:avLst/>
          </a:prstGeom>
          <a:blipFill>
            <a:blip r:embed="rId3"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3" name="object 3"/>
          <p:cNvSpPr/>
          <p:nvPr/>
        </p:nvSpPr>
        <p:spPr>
          <a:xfrm>
            <a:off x="4235196" y="904015"/>
            <a:ext cx="7831835" cy="5438429"/>
          </a:xfrm>
          <a:prstGeom prst="rect">
            <a:avLst/>
          </a:prstGeom>
          <a:blipFill>
            <a:blip r:embed="rId4"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4" name="object 4"/>
          <p:cNvSpPr/>
          <p:nvPr/>
        </p:nvSpPr>
        <p:spPr>
          <a:xfrm>
            <a:off x="246192" y="3858402"/>
            <a:ext cx="1418524" cy="1791602"/>
          </a:xfrm>
          <a:prstGeom prst="rect">
            <a:avLst/>
          </a:prstGeom>
          <a:blipFill>
            <a:blip r:embed="rId5"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5" name="object 5"/>
          <p:cNvSpPr/>
          <p:nvPr/>
        </p:nvSpPr>
        <p:spPr>
          <a:xfrm>
            <a:off x="246192" y="1412776"/>
            <a:ext cx="1418524" cy="1788956"/>
          </a:xfrm>
          <a:prstGeom prst="rect">
            <a:avLst/>
          </a:prstGeom>
          <a:blipFill>
            <a:blip r:embed="rId6"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6" name="object 6"/>
          <p:cNvSpPr txBox="1"/>
          <p:nvPr/>
        </p:nvSpPr>
        <p:spPr>
          <a:xfrm>
            <a:off x="2026331" y="1437021"/>
            <a:ext cx="1976755" cy="1620520"/>
          </a:xfrm>
          <a:prstGeom prst="rect">
            <a:avLst/>
          </a:prstGeom>
          <a:solidFill>
            <a:srgbClr val="F1F1F1"/>
          </a:solidFill>
        </p:spPr>
        <p:txBody>
          <a:bodyPr vert="horz" wrap="square" lIns="0" tIns="31115" rIns="0" bIns="0" rtlCol="0">
            <a:spAutoFit/>
          </a:bodyPr>
          <a:lstStyle/>
          <a:p>
            <a:pPr marL="90805">
              <a:lnSpc>
                <a:spcPct val="100000"/>
              </a:lnSpc>
              <a:spcBef>
                <a:spcPts val="245"/>
              </a:spcBef>
            </a:pPr>
            <a:r>
              <a:rPr sz="1600" b="1" spc="-50" dirty="0">
                <a:latin typeface="思源黑体" panose="020B0500000000000000" pitchFamily="34" charset="-122"/>
                <a:ea typeface="思源黑体" panose="020B0500000000000000" pitchFamily="34" charset="-122"/>
                <a:cs typeface="Noto Sans CJK JP Medium"/>
              </a:rPr>
              <a:t>Andrew </a:t>
            </a:r>
            <a:r>
              <a:rPr sz="1600" b="1" spc="-105" dirty="0">
                <a:latin typeface="思源黑体" panose="020B0500000000000000" pitchFamily="34" charset="-122"/>
                <a:ea typeface="思源黑体" panose="020B0500000000000000" pitchFamily="34" charset="-122"/>
                <a:cs typeface="Noto Sans CJK JP Medium"/>
              </a:rPr>
              <a:t>L. </a:t>
            </a:r>
            <a:r>
              <a:rPr sz="1600" b="1" spc="-60" dirty="0">
                <a:latin typeface="思源黑体" panose="020B0500000000000000" pitchFamily="34" charset="-122"/>
                <a:ea typeface="思源黑体" panose="020B0500000000000000" pitchFamily="34" charset="-122"/>
                <a:cs typeface="Noto Sans CJK JP Medium"/>
              </a:rPr>
              <a:t>Riker</a:t>
            </a:r>
            <a:endParaRPr sz="1600" b="1" dirty="0">
              <a:latin typeface="思源黑体" panose="020B0500000000000000" pitchFamily="34" charset="-122"/>
              <a:ea typeface="思源黑体" panose="020B0500000000000000" pitchFamily="34" charset="-122"/>
              <a:cs typeface="Noto Sans CJK JP Medium"/>
            </a:endParaRPr>
          </a:p>
          <a:p>
            <a:pPr marL="90805" marR="629920">
              <a:lnSpc>
                <a:spcPct val="124400"/>
              </a:lnSpc>
              <a:spcBef>
                <a:spcPts val="10"/>
              </a:spcBef>
            </a:pPr>
            <a:r>
              <a:rPr sz="1400" spc="-5" dirty="0">
                <a:latin typeface="思源黑体" panose="020B0500000000000000" pitchFamily="34" charset="-122"/>
                <a:ea typeface="思源黑体" panose="020B0500000000000000" pitchFamily="34" charset="-122"/>
                <a:cs typeface="UKIJ CJK"/>
              </a:rPr>
              <a:t>SAE</a:t>
            </a:r>
            <a:r>
              <a:rPr sz="1400" dirty="0">
                <a:latin typeface="思源黑体" panose="020B0500000000000000" pitchFamily="34" charset="-122"/>
                <a:ea typeface="思源黑体" panose="020B0500000000000000" pitchFamily="34" charset="-122"/>
                <a:cs typeface="UKIJ CJK"/>
              </a:rPr>
              <a:t> 首任主席 早期汽车设计师</a:t>
            </a:r>
          </a:p>
          <a:p>
            <a:pPr marL="90805">
              <a:lnSpc>
                <a:spcPct val="100000"/>
              </a:lnSpc>
              <a:spcBef>
                <a:spcPts val="395"/>
              </a:spcBef>
            </a:pPr>
            <a:r>
              <a:rPr sz="1400" dirty="0">
                <a:latin typeface="思源黑体" panose="020B0500000000000000" pitchFamily="34" charset="-122"/>
                <a:ea typeface="思源黑体" panose="020B0500000000000000" pitchFamily="34" charset="-122"/>
                <a:cs typeface="UKIJ CJK"/>
              </a:rPr>
              <a:t>早期电动汽车开拓者</a:t>
            </a:r>
          </a:p>
          <a:p>
            <a:pPr marL="90805" marR="94615">
              <a:lnSpc>
                <a:spcPct val="100000"/>
              </a:lnSpc>
              <a:spcBef>
                <a:spcPts val="395"/>
              </a:spcBef>
            </a:pPr>
            <a:r>
              <a:rPr sz="1400" dirty="0">
                <a:latin typeface="思源黑体" panose="020B0500000000000000" pitchFamily="34" charset="-122"/>
                <a:ea typeface="思源黑体" panose="020B0500000000000000" pitchFamily="34" charset="-122"/>
                <a:cs typeface="UKIJ CJK"/>
              </a:rPr>
              <a:t>美国海军咨询委员会 内燃发动机委员会主席</a:t>
            </a:r>
          </a:p>
        </p:txBody>
      </p:sp>
      <p:sp>
        <p:nvSpPr>
          <p:cNvPr id="7" name="object 7"/>
          <p:cNvSpPr txBox="1"/>
          <p:nvPr/>
        </p:nvSpPr>
        <p:spPr>
          <a:xfrm>
            <a:off x="2026330" y="3914640"/>
            <a:ext cx="1976755" cy="1057982"/>
          </a:xfrm>
          <a:prstGeom prst="rect">
            <a:avLst/>
          </a:prstGeom>
          <a:solidFill>
            <a:srgbClr val="F1F1F1"/>
          </a:solidFill>
        </p:spPr>
        <p:txBody>
          <a:bodyPr vert="horz" wrap="square" lIns="0" tIns="31750" rIns="0" bIns="0" rtlCol="0">
            <a:spAutoFit/>
          </a:bodyPr>
          <a:lstStyle/>
          <a:p>
            <a:pPr marL="90805">
              <a:lnSpc>
                <a:spcPct val="100000"/>
              </a:lnSpc>
              <a:spcBef>
                <a:spcPts val="250"/>
              </a:spcBef>
            </a:pPr>
            <a:r>
              <a:rPr sz="1600" b="1" spc="-55" dirty="0">
                <a:latin typeface="思源黑体" panose="020B0500000000000000" pitchFamily="34" charset="-122"/>
                <a:ea typeface="思源黑体" panose="020B0500000000000000" pitchFamily="34" charset="-122"/>
                <a:cs typeface="Noto Sans CJK JP Medium"/>
              </a:rPr>
              <a:t>Henry</a:t>
            </a:r>
            <a:r>
              <a:rPr sz="1600" b="1" spc="-15" dirty="0">
                <a:latin typeface="思源黑体" panose="020B0500000000000000" pitchFamily="34" charset="-122"/>
                <a:ea typeface="思源黑体" panose="020B0500000000000000" pitchFamily="34" charset="-122"/>
                <a:cs typeface="Noto Sans CJK JP Medium"/>
              </a:rPr>
              <a:t> </a:t>
            </a:r>
            <a:r>
              <a:rPr sz="1600" b="1" spc="-65" dirty="0">
                <a:latin typeface="思源黑体" panose="020B0500000000000000" pitchFamily="34" charset="-122"/>
                <a:ea typeface="思源黑体" panose="020B0500000000000000" pitchFamily="34" charset="-122"/>
                <a:cs typeface="Noto Sans CJK JP Medium"/>
              </a:rPr>
              <a:t>Ford</a:t>
            </a:r>
            <a:endParaRPr sz="1600" b="1" dirty="0">
              <a:latin typeface="思源黑体" panose="020B0500000000000000" pitchFamily="34" charset="-122"/>
              <a:ea typeface="思源黑体" panose="020B0500000000000000" pitchFamily="34" charset="-122"/>
              <a:cs typeface="Noto Sans CJK JP Medium"/>
            </a:endParaRPr>
          </a:p>
          <a:p>
            <a:pPr marL="90805">
              <a:lnSpc>
                <a:spcPct val="100000"/>
              </a:lnSpc>
              <a:spcBef>
                <a:spcPts val="5"/>
              </a:spcBef>
            </a:pPr>
            <a:r>
              <a:rPr sz="1600" b="0" spc="-5" dirty="0">
                <a:latin typeface="思源黑体" panose="020B0500000000000000" pitchFamily="34" charset="-122"/>
                <a:ea typeface="思源黑体" panose="020B0500000000000000" pitchFamily="34" charset="-122"/>
                <a:cs typeface="Noto Sans CJK JP Medium"/>
              </a:rPr>
              <a:t>亨利</a:t>
            </a:r>
            <a:r>
              <a:rPr sz="1600" b="0" spc="35" dirty="0">
                <a:latin typeface="思源黑体" panose="020B0500000000000000" pitchFamily="34" charset="-122"/>
                <a:ea typeface="思源黑体" panose="020B0500000000000000" pitchFamily="34" charset="-122"/>
                <a:cs typeface="Noto Sans CJK JP Medium"/>
              </a:rPr>
              <a:t> </a:t>
            </a:r>
            <a:r>
              <a:rPr sz="1600" b="0" spc="90" dirty="0">
                <a:latin typeface="思源黑体" panose="020B0500000000000000" pitchFamily="34" charset="-122"/>
                <a:ea typeface="思源黑体" panose="020B0500000000000000" pitchFamily="34" charset="-122"/>
                <a:cs typeface="Noto Sans CJK JP Medium"/>
              </a:rPr>
              <a:t>•</a:t>
            </a:r>
            <a:r>
              <a:rPr sz="1600" b="0" spc="30" dirty="0">
                <a:latin typeface="思源黑体" panose="020B0500000000000000" pitchFamily="34" charset="-122"/>
                <a:ea typeface="思源黑体" panose="020B0500000000000000" pitchFamily="34" charset="-122"/>
                <a:cs typeface="Noto Sans CJK JP Medium"/>
              </a:rPr>
              <a:t> </a:t>
            </a:r>
            <a:r>
              <a:rPr sz="1600" b="0" spc="-5" dirty="0">
                <a:latin typeface="思源黑体" panose="020B0500000000000000" pitchFamily="34" charset="-122"/>
                <a:ea typeface="思源黑体" panose="020B0500000000000000" pitchFamily="34" charset="-122"/>
                <a:cs typeface="Noto Sans CJK JP Medium"/>
              </a:rPr>
              <a:t>福特</a:t>
            </a:r>
            <a:endParaRPr sz="1600" dirty="0">
              <a:latin typeface="思源黑体" panose="020B0500000000000000" pitchFamily="34" charset="-122"/>
              <a:ea typeface="思源黑体" panose="020B0500000000000000" pitchFamily="34" charset="-122"/>
              <a:cs typeface="Noto Sans CJK JP Medium"/>
            </a:endParaRPr>
          </a:p>
          <a:p>
            <a:pPr marL="90805">
              <a:lnSpc>
                <a:spcPct val="100000"/>
              </a:lnSpc>
              <a:spcBef>
                <a:spcPts val="415"/>
              </a:spcBef>
            </a:pPr>
            <a:r>
              <a:rPr sz="1400" spc="-5" dirty="0">
                <a:latin typeface="思源黑体" panose="020B0500000000000000" pitchFamily="34" charset="-122"/>
                <a:ea typeface="思源黑体" panose="020B0500000000000000" pitchFamily="34" charset="-122"/>
                <a:cs typeface="UKIJ CJK"/>
              </a:rPr>
              <a:t>SAE</a:t>
            </a:r>
            <a:r>
              <a:rPr sz="1400" spc="10" dirty="0">
                <a:latin typeface="思源黑体" panose="020B0500000000000000" pitchFamily="34" charset="-122"/>
                <a:ea typeface="思源黑体" panose="020B0500000000000000" pitchFamily="34" charset="-122"/>
                <a:cs typeface="UKIJ CJK"/>
              </a:rPr>
              <a:t> </a:t>
            </a:r>
            <a:r>
              <a:rPr sz="1400" dirty="0">
                <a:latin typeface="思源黑体" panose="020B0500000000000000" pitchFamily="34" charset="-122"/>
                <a:ea typeface="思源黑体" panose="020B0500000000000000" pitchFamily="34" charset="-122"/>
                <a:cs typeface="UKIJ CJK"/>
              </a:rPr>
              <a:t>首任副主席</a:t>
            </a:r>
          </a:p>
          <a:p>
            <a:pPr marL="90805">
              <a:lnSpc>
                <a:spcPct val="100000"/>
              </a:lnSpc>
              <a:spcBef>
                <a:spcPts val="409"/>
              </a:spcBef>
            </a:pPr>
            <a:r>
              <a:rPr sz="1400" dirty="0">
                <a:latin typeface="思源黑体" panose="020B0500000000000000" pitchFamily="34" charset="-122"/>
                <a:ea typeface="思源黑体" panose="020B0500000000000000" pitchFamily="34" charset="-122"/>
                <a:cs typeface="UKIJ CJK"/>
              </a:rPr>
              <a:t>福特汽车公司创始人</a:t>
            </a:r>
          </a:p>
        </p:txBody>
      </p:sp>
      <p:sp>
        <p:nvSpPr>
          <p:cNvPr id="8" name="object 8"/>
          <p:cNvSpPr txBox="1">
            <a:spLocks noGrp="1"/>
          </p:cNvSpPr>
          <p:nvPr>
            <p:ph type="title" idx="4294967295"/>
          </p:nvPr>
        </p:nvSpPr>
        <p:spPr>
          <a:xfrm>
            <a:off x="399405" y="773982"/>
            <a:ext cx="3719736" cy="443711"/>
          </a:xfrm>
          <a:prstGeom prst="rect">
            <a:avLst/>
          </a:prstGeom>
        </p:spPr>
        <p:txBody>
          <a:bodyPr vert="horz" wrap="square" lIns="0" tIns="12700" rIns="0" bIns="0" rtlCol="0">
            <a:spAutoFit/>
          </a:bodyPr>
          <a:lstStyle/>
          <a:p>
            <a:pPr marL="12700" algn="l">
              <a:lnSpc>
                <a:spcPct val="100000"/>
              </a:lnSpc>
              <a:spcBef>
                <a:spcPts val="100"/>
              </a:spcBef>
            </a:pPr>
            <a:r>
              <a:rPr sz="2800" b="1" dirty="0" smtClean="0">
                <a:solidFill>
                  <a:srgbClr val="00396B"/>
                </a:solidFill>
                <a:latin typeface="思源黑体" panose="020B0500000000000000" pitchFamily="34" charset="-122"/>
                <a:ea typeface="思源黑体" panose="020B0500000000000000" pitchFamily="34" charset="-122"/>
                <a:cs typeface="Arial"/>
              </a:rPr>
              <a:t>SAE</a:t>
            </a:r>
            <a:r>
              <a:rPr lang="en-US" sz="2800" b="1" dirty="0" smtClean="0">
                <a:solidFill>
                  <a:srgbClr val="00396B"/>
                </a:solidFill>
                <a:latin typeface="思源黑体" panose="020B0500000000000000" pitchFamily="34" charset="-122"/>
                <a:ea typeface="思源黑体" panose="020B0500000000000000" pitchFamily="34" charset="-122"/>
                <a:cs typeface="Arial"/>
              </a:rPr>
              <a:t> </a:t>
            </a:r>
            <a:r>
              <a:rPr lang="zh-CN" altLang="en-US" sz="2800" b="1" dirty="0" smtClean="0">
                <a:solidFill>
                  <a:srgbClr val="00396B"/>
                </a:solidFill>
                <a:latin typeface="思源黑体" panose="020B0500000000000000" pitchFamily="34" charset="-122"/>
                <a:ea typeface="思源黑体" panose="020B0500000000000000" pitchFamily="34" charset="-122"/>
                <a:cs typeface="Arial"/>
              </a:rPr>
              <a:t>成立于</a:t>
            </a:r>
            <a:r>
              <a:rPr lang="en-US" altLang="zh-CN" sz="2800" b="1" dirty="0" smtClean="0">
                <a:solidFill>
                  <a:srgbClr val="00396B"/>
                </a:solidFill>
                <a:latin typeface="思源黑体" panose="020B0500000000000000" pitchFamily="34" charset="-122"/>
                <a:ea typeface="思源黑体" panose="020B0500000000000000" pitchFamily="34" charset="-122"/>
                <a:cs typeface="Arial"/>
              </a:rPr>
              <a:t>1905</a:t>
            </a:r>
            <a:r>
              <a:rPr lang="zh-CN" altLang="en-US" sz="2800" b="1" dirty="0" smtClean="0">
                <a:solidFill>
                  <a:srgbClr val="00396B"/>
                </a:solidFill>
                <a:latin typeface="思源黑体" panose="020B0500000000000000" pitchFamily="34" charset="-122"/>
                <a:ea typeface="思源黑体" panose="020B0500000000000000" pitchFamily="34" charset="-122"/>
                <a:cs typeface="Arial"/>
              </a:rPr>
              <a:t>年</a:t>
            </a:r>
            <a:endParaRPr sz="2800" dirty="0">
              <a:latin typeface="思源黑体" panose="020B0500000000000000" pitchFamily="34" charset="-122"/>
              <a:ea typeface="思源黑体" panose="020B0500000000000000" pitchFamily="34" charset="-122"/>
              <a:cs typeface="Arial"/>
            </a:endParaRPr>
          </a:p>
        </p:txBody>
      </p:sp>
    </p:spTree>
    <p:extLst>
      <p:ext uri="{BB962C8B-B14F-4D97-AF65-F5344CB8AC3E}">
        <p14:creationId xmlns:p14="http://schemas.microsoft.com/office/powerpoint/2010/main" val="7309734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6008601" y="7775"/>
            <a:ext cx="6395138"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7" name="图片 6"/>
          <p:cNvPicPr>
            <a:picLocks noChangeAspect="1"/>
          </p:cNvPicPr>
          <p:nvPr/>
        </p:nvPicPr>
        <p:blipFill>
          <a:blip r:embed="rId2"/>
          <a:stretch>
            <a:fillRect/>
          </a:stretch>
        </p:blipFill>
        <p:spPr>
          <a:xfrm>
            <a:off x="335360" y="1124744"/>
            <a:ext cx="11346483" cy="4530237"/>
          </a:xfrm>
          <a:prstGeom prst="rect">
            <a:avLst/>
          </a:prstGeom>
        </p:spPr>
      </p:pic>
      <p:sp>
        <p:nvSpPr>
          <p:cNvPr id="3" name="Rectangular Callout 14"/>
          <p:cNvSpPr/>
          <p:nvPr/>
        </p:nvSpPr>
        <p:spPr>
          <a:xfrm>
            <a:off x="9048328" y="4005063"/>
            <a:ext cx="2592287" cy="648073"/>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2500"/>
              </a:lnSpc>
            </a:pPr>
            <a:r>
              <a:rPr lang="zh-CN" altLang="en-US" sz="1000" b="1" dirty="0">
                <a:solidFill>
                  <a:schemeClr val="tx1"/>
                </a:solidFill>
                <a:latin typeface="思源黑体" panose="020B0500000000000000" pitchFamily="34" charset="-122"/>
                <a:ea typeface="思源黑体" panose="020B0500000000000000" pitchFamily="34" charset="-122"/>
              </a:rPr>
              <a:t>删除</a:t>
            </a:r>
            <a:r>
              <a:rPr lang="zh-CN" altLang="en-US" sz="1000" b="1" dirty="0" smtClean="0">
                <a:solidFill>
                  <a:schemeClr val="tx1"/>
                </a:solidFill>
                <a:latin typeface="思源黑体" panose="020B0500000000000000" pitchFamily="34" charset="-122"/>
                <a:ea typeface="思源黑体" panose="020B0500000000000000" pitchFamily="34" charset="-122"/>
              </a:rPr>
              <a:t>提醒</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500"/>
              </a:lnSpc>
            </a:pPr>
            <a:r>
              <a:rPr lang="zh-CN" altLang="en-US" sz="1000" b="1" dirty="0" smtClean="0">
                <a:solidFill>
                  <a:schemeClr val="tx1"/>
                </a:solidFill>
                <a:latin typeface="思源黑体" panose="020B0500000000000000" pitchFamily="34" charset="-122"/>
                <a:ea typeface="思源黑体" panose="020B0500000000000000" pitchFamily="34" charset="-122"/>
              </a:rPr>
              <a:t>提醒管理</a:t>
            </a:r>
            <a:endParaRPr lang="en-US" altLang="zh-CN" sz="1000" b="1" dirty="0" smtClean="0">
              <a:solidFill>
                <a:schemeClr val="tx1"/>
              </a:solidFill>
              <a:latin typeface="思源黑体" panose="020B0500000000000000" pitchFamily="34" charset="-122"/>
              <a:ea typeface="思源黑体" panose="020B0500000000000000" pitchFamily="34" charset="-122"/>
            </a:endParaRPr>
          </a:p>
        </p:txBody>
      </p:sp>
      <p:pic>
        <p:nvPicPr>
          <p:cNvPr id="5" name="图片 4"/>
          <p:cNvPicPr>
            <a:picLocks noChangeAspect="1"/>
          </p:cNvPicPr>
          <p:nvPr/>
        </p:nvPicPr>
        <p:blipFill>
          <a:blip r:embed="rId3"/>
          <a:stretch>
            <a:fillRect/>
          </a:stretch>
        </p:blipFill>
        <p:spPr>
          <a:xfrm>
            <a:off x="4727848" y="4426058"/>
            <a:ext cx="4078213" cy="1867703"/>
          </a:xfrm>
          <a:prstGeom prst="rect">
            <a:avLst/>
          </a:prstGeom>
          <a:ln>
            <a:noFill/>
          </a:ln>
          <a:effectLst>
            <a:outerShdw blurRad="190500" algn="tl" rotWithShape="0">
              <a:srgbClr val="000000">
                <a:alpha val="70000"/>
              </a:srgbClr>
            </a:outerShdw>
          </a:effectLst>
        </p:spPr>
      </p:pic>
      <p:sp>
        <p:nvSpPr>
          <p:cNvPr id="6" name="Rectangular Callout 14"/>
          <p:cNvSpPr/>
          <p:nvPr/>
        </p:nvSpPr>
        <p:spPr>
          <a:xfrm>
            <a:off x="4799856" y="5009579"/>
            <a:ext cx="1800200" cy="911171"/>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1300"/>
              </a:lnSpc>
            </a:pPr>
            <a:r>
              <a:rPr lang="zh-CN" altLang="en-US" sz="1000" b="1" dirty="0" smtClean="0">
                <a:solidFill>
                  <a:schemeClr val="tx1"/>
                </a:solidFill>
                <a:latin typeface="思源黑体" panose="020B0500000000000000" pitchFamily="34" charset="-122"/>
                <a:ea typeface="思源黑体" panose="020B0500000000000000" pitchFamily="34" charset="-122"/>
              </a:rPr>
              <a:t>每天</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3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300"/>
              </a:lnSpc>
            </a:pPr>
            <a:r>
              <a:rPr lang="zh-CN" altLang="en-US" sz="1000" b="1" dirty="0" smtClean="0">
                <a:solidFill>
                  <a:schemeClr val="tx1"/>
                </a:solidFill>
                <a:latin typeface="思源黑体" panose="020B0500000000000000" pitchFamily="34" charset="-122"/>
                <a:ea typeface="思源黑体" panose="020B0500000000000000" pitchFamily="34" charset="-122"/>
              </a:rPr>
              <a:t>每周</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3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1300"/>
              </a:lnSpc>
            </a:pPr>
            <a:r>
              <a:rPr lang="zh-CN" altLang="en-US" sz="1000" b="1" dirty="0" smtClean="0">
                <a:solidFill>
                  <a:schemeClr val="tx1"/>
                </a:solidFill>
                <a:latin typeface="思源黑体" panose="020B0500000000000000" pitchFamily="34" charset="-122"/>
                <a:ea typeface="思源黑体" panose="020B0500000000000000" pitchFamily="34" charset="-122"/>
              </a:rPr>
              <a:t>每月</a:t>
            </a:r>
            <a:endParaRPr lang="en-US" altLang="zh-CN" sz="1000" b="1" dirty="0">
              <a:solidFill>
                <a:schemeClr val="tx1"/>
              </a:solidFill>
              <a:latin typeface="思源黑体" panose="020B0500000000000000" pitchFamily="34" charset="-122"/>
              <a:ea typeface="思源黑体" panose="020B0500000000000000" pitchFamily="34" charset="-122"/>
            </a:endParaRPr>
          </a:p>
        </p:txBody>
      </p:sp>
      <p:sp>
        <p:nvSpPr>
          <p:cNvPr id="8" name="Rectangular Callout 14"/>
          <p:cNvSpPr/>
          <p:nvPr/>
        </p:nvSpPr>
        <p:spPr>
          <a:xfrm>
            <a:off x="7104112" y="1124744"/>
            <a:ext cx="2880320" cy="288032"/>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000" b="1" dirty="0">
                <a:solidFill>
                  <a:schemeClr val="bg1"/>
                </a:solidFill>
                <a:latin typeface="思源黑体" panose="020B0500000000000000" pitchFamily="34" charset="-122"/>
                <a:ea typeface="思源黑体" panose="020B0500000000000000" pitchFamily="34" charset="-122"/>
              </a:rPr>
              <a:t>当有新文献提醒时</a:t>
            </a:r>
            <a:r>
              <a:rPr lang="zh-CN" altLang="en-US" sz="1000" b="1" dirty="0" smtClean="0">
                <a:solidFill>
                  <a:schemeClr val="bg1"/>
                </a:solidFill>
                <a:latin typeface="思源黑体" panose="020B0500000000000000" pitchFamily="34" charset="-122"/>
                <a:ea typeface="思源黑体" panose="020B0500000000000000" pitchFamily="34" charset="-122"/>
              </a:rPr>
              <a:t>，此处会</a:t>
            </a:r>
            <a:r>
              <a:rPr lang="zh-CN" altLang="en-US" sz="1000" b="1" dirty="0">
                <a:solidFill>
                  <a:schemeClr val="bg1"/>
                </a:solidFill>
                <a:latin typeface="思源黑体" panose="020B0500000000000000" pitchFamily="34" charset="-122"/>
                <a:ea typeface="思源黑体" panose="020B0500000000000000" pitchFamily="34" charset="-122"/>
              </a:rPr>
              <a:t>出现提醒</a:t>
            </a:r>
            <a:r>
              <a:rPr lang="zh-CN" altLang="en-US" sz="1000" b="1" dirty="0" smtClean="0">
                <a:solidFill>
                  <a:schemeClr val="bg1"/>
                </a:solidFill>
                <a:latin typeface="思源黑体" panose="020B0500000000000000" pitchFamily="34" charset="-122"/>
                <a:ea typeface="思源黑体" panose="020B0500000000000000" pitchFamily="34" charset="-122"/>
              </a:rPr>
              <a:t>标示！</a:t>
            </a:r>
            <a:endParaRPr lang="en-US" altLang="zh-CN" sz="1000" b="1" dirty="0">
              <a:solidFill>
                <a:schemeClr val="bg1"/>
              </a:solidFill>
              <a:latin typeface="思源黑体" panose="020B0500000000000000" pitchFamily="34" charset="-122"/>
              <a:ea typeface="思源黑体" panose="020B0500000000000000" pitchFamily="34" charset="-122"/>
            </a:endParaRPr>
          </a:p>
        </p:txBody>
      </p:sp>
      <p:sp>
        <p:nvSpPr>
          <p:cNvPr id="9" name="矩形 8"/>
          <p:cNvSpPr/>
          <p:nvPr/>
        </p:nvSpPr>
        <p:spPr>
          <a:xfrm>
            <a:off x="839416" y="101725"/>
            <a:ext cx="6091924"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My Library </a:t>
            </a:r>
            <a:r>
              <a:rPr lang="zh-CN" altLang="en-US" sz="2000" dirty="0">
                <a:solidFill>
                  <a:schemeClr val="bg1"/>
                </a:solidFill>
                <a:latin typeface="思源黑体" panose="020B0500000000000000" pitchFamily="34" charset="-122"/>
                <a:ea typeface="思源黑体" panose="020B0500000000000000" pitchFamily="34" charset="-122"/>
              </a:rPr>
              <a:t>个人图书馆</a:t>
            </a:r>
            <a:r>
              <a:rPr lang="en-US" altLang="zh-CN" sz="2000" dirty="0">
                <a:solidFill>
                  <a:schemeClr val="bg1"/>
                </a:solidFill>
                <a:latin typeface="思源黑体" panose="020B0500000000000000" pitchFamily="34" charset="-122"/>
                <a:ea typeface="思源黑体" panose="020B0500000000000000" pitchFamily="34" charset="-122"/>
              </a:rPr>
              <a:t>-Alert Notifications </a:t>
            </a:r>
            <a:r>
              <a:rPr lang="zh-CN" altLang="en-US" sz="2000" dirty="0">
                <a:solidFill>
                  <a:schemeClr val="bg1"/>
                </a:solidFill>
                <a:latin typeface="思源黑体" panose="020B0500000000000000" pitchFamily="34" charset="-122"/>
                <a:ea typeface="思源黑体" panose="020B0500000000000000" pitchFamily="34" charset="-122"/>
              </a:rPr>
              <a:t>提醒功能</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5266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7032104" y="207268"/>
            <a:ext cx="3802850"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2"/>
          <a:stretch>
            <a:fillRect/>
          </a:stretch>
        </p:blipFill>
        <p:spPr>
          <a:xfrm>
            <a:off x="723709" y="1196752"/>
            <a:ext cx="11071959" cy="3844344"/>
          </a:xfrm>
          <a:prstGeom prst="rect">
            <a:avLst/>
          </a:prstGeom>
        </p:spPr>
      </p:pic>
      <p:sp>
        <p:nvSpPr>
          <p:cNvPr id="4" name="Rectangular Callout 14"/>
          <p:cNvSpPr/>
          <p:nvPr/>
        </p:nvSpPr>
        <p:spPr>
          <a:xfrm>
            <a:off x="5375920" y="2636912"/>
            <a:ext cx="3024336" cy="3024336"/>
          </a:xfrm>
          <a:prstGeom prst="wedgeRectCallout">
            <a:avLst>
              <a:gd name="adj1" fmla="val -12459"/>
              <a:gd name="adj2" fmla="val -30087"/>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lnSpc>
                <a:spcPts val="26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600"/>
              </a:lnSpc>
            </a:pP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smtClean="0">
                <a:solidFill>
                  <a:schemeClr val="tx1"/>
                </a:solidFill>
                <a:latin typeface="思源黑体" panose="020B0500000000000000" pitchFamily="34" charset="-122"/>
                <a:ea typeface="思源黑体" panose="020B0500000000000000" pitchFamily="34" charset="-122"/>
              </a:rPr>
              <a:t>索引和发现服务</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常见问题</a:t>
            </a:r>
            <a:r>
              <a:rPr lang="zh-CN" altLang="en-US" sz="1000" b="1" dirty="0" smtClean="0">
                <a:solidFill>
                  <a:schemeClr val="tx1"/>
                </a:solidFill>
                <a:latin typeface="思源黑体" panose="020B0500000000000000" pitchFamily="34" charset="-122"/>
                <a:ea typeface="思源黑体" panose="020B0500000000000000" pitchFamily="34" charset="-122"/>
              </a:rPr>
              <a:t>解答</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smtClean="0">
                <a:solidFill>
                  <a:schemeClr val="tx1"/>
                </a:solidFill>
                <a:latin typeface="思源黑体" panose="020B0500000000000000" pitchFamily="34" charset="-122"/>
                <a:ea typeface="思源黑体" panose="020B0500000000000000" pitchFamily="34" charset="-122"/>
              </a:rPr>
              <a:t>针对图书馆员和管理员</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视频</a:t>
            </a:r>
            <a:r>
              <a:rPr lang="zh-CN" altLang="en-US" sz="1000" b="1" dirty="0" smtClean="0">
                <a:solidFill>
                  <a:schemeClr val="tx1"/>
                </a:solidFill>
                <a:latin typeface="思源黑体" panose="020B0500000000000000" pitchFamily="34" charset="-122"/>
                <a:ea typeface="思源黑体" panose="020B0500000000000000" pitchFamily="34" charset="-122"/>
              </a:rPr>
              <a:t>演示</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smtClean="0">
                <a:solidFill>
                  <a:schemeClr val="tx1"/>
                </a:solidFill>
                <a:latin typeface="思源黑体" panose="020B0500000000000000" pitchFamily="34" charset="-122"/>
                <a:ea typeface="思源黑体" panose="020B0500000000000000" pitchFamily="34" charset="-122"/>
              </a:rPr>
              <a:t>平台功能，如保存检索式、提醒设置、注释等</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新闻</a:t>
            </a:r>
            <a:r>
              <a:rPr lang="zh-CN" altLang="en-US" sz="1000" b="1" dirty="0" smtClean="0">
                <a:solidFill>
                  <a:schemeClr val="tx1"/>
                </a:solidFill>
                <a:latin typeface="思源黑体" panose="020B0500000000000000" pitchFamily="34" charset="-122"/>
                <a:ea typeface="思源黑体" panose="020B0500000000000000" pitchFamily="34" charset="-122"/>
              </a:rPr>
              <a:t>资讯</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开放获取</a:t>
            </a:r>
            <a:r>
              <a:rPr lang="zh-CN" altLang="en-US" sz="1000" b="1" dirty="0" smtClean="0">
                <a:solidFill>
                  <a:schemeClr val="tx1"/>
                </a:solidFill>
                <a:latin typeface="思源黑体" panose="020B0500000000000000" pitchFamily="34" charset="-122"/>
                <a:ea typeface="思源黑体" panose="020B0500000000000000" pitchFamily="34" charset="-122"/>
              </a:rPr>
              <a:t>政策</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600"/>
              </a:lnSpc>
            </a:pPr>
            <a:r>
              <a:rPr lang="zh-CN" altLang="en-US" sz="1000" b="1" dirty="0">
                <a:solidFill>
                  <a:schemeClr val="tx1"/>
                </a:solidFill>
                <a:latin typeface="思源黑体" panose="020B0500000000000000" pitchFamily="34" charset="-122"/>
                <a:ea typeface="思源黑体" panose="020B0500000000000000" pitchFamily="34" charset="-122"/>
              </a:rPr>
              <a:t>发表</a:t>
            </a:r>
            <a:r>
              <a:rPr lang="zh-CN" altLang="en-US" sz="1000" b="1" dirty="0" smtClean="0">
                <a:solidFill>
                  <a:schemeClr val="tx1"/>
                </a:solidFill>
                <a:latin typeface="思源黑体" panose="020B0500000000000000" pitchFamily="34" charset="-122"/>
                <a:ea typeface="思源黑体" panose="020B0500000000000000" pitchFamily="34" charset="-122"/>
              </a:rPr>
              <a:t>文章</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600"/>
              </a:lnSpc>
            </a:pPr>
            <a:r>
              <a:rPr lang="en-US" altLang="zh-CN" sz="1000" b="1" dirty="0" smtClean="0">
                <a:solidFill>
                  <a:schemeClr val="tx1"/>
                </a:solidFill>
                <a:latin typeface="思源黑体" panose="020B0500000000000000" pitchFamily="34" charset="-122"/>
                <a:ea typeface="思源黑体" panose="020B0500000000000000" pitchFamily="34" charset="-122"/>
              </a:rPr>
              <a:t>……</a:t>
            </a:r>
            <a:endParaRPr lang="en-US" altLang="zh-CN" sz="1000" b="1" dirty="0">
              <a:solidFill>
                <a:schemeClr val="tx1"/>
              </a:solidFill>
              <a:latin typeface="思源黑体" panose="020B0500000000000000" pitchFamily="34" charset="-122"/>
              <a:ea typeface="思源黑体" panose="020B0500000000000000" pitchFamily="34" charset="-122"/>
            </a:endParaRPr>
          </a:p>
          <a:p>
            <a:pPr algn="r">
              <a:lnSpc>
                <a:spcPts val="26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6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26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p:txBody>
      </p:sp>
      <p:sp>
        <p:nvSpPr>
          <p:cNvPr id="5" name="矩形 4"/>
          <p:cNvSpPr/>
          <p:nvPr/>
        </p:nvSpPr>
        <p:spPr>
          <a:xfrm>
            <a:off x="839416" y="101725"/>
            <a:ext cx="1827744" cy="400110"/>
          </a:xfrm>
          <a:prstGeom prst="rect">
            <a:avLst/>
          </a:prstGeom>
        </p:spPr>
        <p:txBody>
          <a:bodyPr wrap="none">
            <a:spAutoFit/>
          </a:bodyPr>
          <a:lstStyle/>
          <a:p>
            <a:r>
              <a:rPr lang="en-US" altLang="zh-CN" sz="2000" dirty="0">
                <a:solidFill>
                  <a:schemeClr val="bg1"/>
                </a:solidFill>
                <a:latin typeface="思源黑体" panose="020B0500000000000000" pitchFamily="34" charset="-122"/>
                <a:ea typeface="思源黑体" panose="020B0500000000000000" pitchFamily="34" charset="-122"/>
              </a:rPr>
              <a:t>Help </a:t>
            </a:r>
            <a:r>
              <a:rPr lang="zh-CN" altLang="en-US" sz="2000" dirty="0">
                <a:solidFill>
                  <a:schemeClr val="bg1"/>
                </a:solidFill>
                <a:latin typeface="思源黑体" panose="020B0500000000000000" pitchFamily="34" charset="-122"/>
                <a:ea typeface="思源黑体" panose="020B0500000000000000" pitchFamily="34" charset="-122"/>
              </a:rPr>
              <a:t>帮助信息</a:t>
            </a:r>
            <a:endParaRPr lang="en-US" altLang="zh-CN" sz="2000" dirty="0">
              <a:solidFill>
                <a:schemeClr val="bg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41736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67639"/>
            <a:ext cx="12192000" cy="6690359"/>
            <a:chOff x="0" y="167639"/>
            <a:chExt cx="12192000" cy="6690359"/>
          </a:xfrm>
        </p:grpSpPr>
        <p:sp>
          <p:nvSpPr>
            <p:cNvPr id="3" name="object 3"/>
            <p:cNvSpPr/>
            <p:nvPr/>
          </p:nvSpPr>
          <p:spPr>
            <a:xfrm>
              <a:off x="0" y="1072895"/>
              <a:ext cx="12192000" cy="578510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52400" y="167639"/>
              <a:ext cx="1778508" cy="1368552"/>
            </a:xfrm>
            <a:prstGeom prst="rect">
              <a:avLst/>
            </a:prstGeom>
            <a:blipFill>
              <a:blip r:embed="rId4" cstate="print"/>
              <a:stretch>
                <a:fillRect/>
              </a:stretch>
            </a:blipFill>
          </p:spPr>
          <p:txBody>
            <a:bodyPr wrap="square" lIns="0" tIns="0" rIns="0" bIns="0" rtlCol="0"/>
            <a:lstStyle/>
            <a:p>
              <a:endParaRPr/>
            </a:p>
          </p:txBody>
        </p:sp>
      </p:grpSp>
      <p:sp>
        <p:nvSpPr>
          <p:cNvPr id="7" name="Subtitle 1"/>
          <p:cNvSpPr txBox="1">
            <a:spLocks/>
          </p:cNvSpPr>
          <p:nvPr/>
        </p:nvSpPr>
        <p:spPr>
          <a:xfrm>
            <a:off x="0" y="1752600"/>
            <a:ext cx="12192000" cy="3469513"/>
          </a:xfrm>
          <a:prstGeom prst="rect">
            <a:avLst/>
          </a:prstGeom>
          <a:solidFill>
            <a:schemeClr val="bg1">
              <a:alpha val="75000"/>
            </a:schemeClr>
          </a:solidFill>
        </p:spPr>
        <p:style>
          <a:lnRef idx="0">
            <a:scrgbClr r="0" g="0" b="0"/>
          </a:lnRef>
          <a:fillRef idx="1003">
            <a:schemeClr val="lt1"/>
          </a:fillRef>
          <a:effectRef idx="0">
            <a:scrgbClr r="0" g="0" b="0"/>
          </a:effectRef>
          <a:fontRef idx="major"/>
        </p:style>
        <p:txBody>
          <a:bodyPr/>
          <a:lstStyle>
            <a:lvl1pPr marL="0">
              <a:defRPr>
                <a:latin typeface="+mj-lt"/>
                <a:ea typeface="+mj-ea"/>
                <a:cs typeface="+mj-cs"/>
              </a:defRPr>
            </a:lvl1pPr>
            <a:lvl2pPr marL="457200">
              <a:defRPr>
                <a:latin typeface="+mj-lt"/>
                <a:ea typeface="+mj-ea"/>
                <a:cs typeface="+mj-cs"/>
              </a:defRPr>
            </a:lvl2pPr>
            <a:lvl3pPr marL="914400">
              <a:defRPr>
                <a:latin typeface="+mj-lt"/>
                <a:ea typeface="+mj-ea"/>
                <a:cs typeface="+mj-cs"/>
              </a:defRPr>
            </a:lvl3pPr>
            <a:lvl4pPr marL="1371600">
              <a:defRPr>
                <a:latin typeface="+mj-lt"/>
                <a:ea typeface="+mj-ea"/>
                <a:cs typeface="+mj-cs"/>
              </a:defRPr>
            </a:lvl4pPr>
            <a:lvl5pPr marL="1828800">
              <a:defRPr>
                <a:latin typeface="+mj-lt"/>
                <a:ea typeface="+mj-ea"/>
                <a:cs typeface="+mj-cs"/>
              </a:defRPr>
            </a:lvl5pPr>
            <a:lvl6pPr marL="2286000">
              <a:defRPr>
                <a:latin typeface="+mj-lt"/>
                <a:ea typeface="+mj-ea"/>
                <a:cs typeface="+mj-cs"/>
              </a:defRPr>
            </a:lvl6pPr>
            <a:lvl7pPr marL="2743200">
              <a:defRPr>
                <a:latin typeface="+mj-lt"/>
                <a:ea typeface="+mj-ea"/>
                <a:cs typeface="+mj-cs"/>
              </a:defRPr>
            </a:lvl7pPr>
            <a:lvl8pPr marL="3200400">
              <a:defRPr>
                <a:latin typeface="+mj-lt"/>
                <a:ea typeface="+mj-ea"/>
                <a:cs typeface="+mj-cs"/>
              </a:defRPr>
            </a:lvl8pPr>
            <a:lvl9pPr marL="3657600">
              <a:defRPr>
                <a:latin typeface="+mj-lt"/>
                <a:ea typeface="+mj-ea"/>
                <a:cs typeface="+mj-cs"/>
              </a:defRPr>
            </a:lvl9pPr>
          </a:lstStyle>
          <a:p>
            <a:pPr algn="ctr">
              <a:lnSpc>
                <a:spcPct val="150000"/>
              </a:lnSpc>
            </a:pPr>
            <a:r>
              <a:rPr lang="zh-CN" altLang="en-US" sz="2800" b="1" kern="0" dirty="0">
                <a:solidFill>
                  <a:srgbClr val="223B6A"/>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 </a:t>
            </a:r>
            <a:r>
              <a:rPr lang="zh-CN" altLang="en-US" sz="4000" b="1" kern="0" dirty="0">
                <a:solidFill>
                  <a:srgbClr val="223B6A"/>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目录</a:t>
            </a:r>
          </a:p>
          <a:p>
            <a:pPr marL="4114800" lvl="8" indent="-457200">
              <a:lnSpc>
                <a:spcPct val="150000"/>
              </a:lnSpc>
              <a:buFont typeface="Arial" panose="020B0604020202020204" pitchFamily="34" charset="0"/>
              <a:buChar char="•"/>
            </a:pPr>
            <a:r>
              <a:rPr lang="zh-CN" altLang="en-US" sz="2800" b="1" kern="0" dirty="0">
                <a:solidFill>
                  <a:srgbClr val="DFD9D6"/>
                </a:solidFill>
                <a:latin typeface="等线" panose="02010600030101010101" pitchFamily="2" charset="-122"/>
                <a:ea typeface="等线" panose="02010600030101010101" pitchFamily="2" charset="-122"/>
              </a:rPr>
              <a:t>  </a:t>
            </a:r>
            <a:r>
              <a:rPr lang="en-US" altLang="zh-CN" sz="2800" b="1" kern="0" dirty="0">
                <a:solidFill>
                  <a:srgbClr val="DFD9D6"/>
                </a:solidFill>
                <a:latin typeface="等线" panose="02010600030101010101" pitchFamily="2" charset="-122"/>
                <a:ea typeface="等线" panose="02010600030101010101" pitchFamily="2" charset="-122"/>
              </a:rPr>
              <a:t>SAE </a:t>
            </a:r>
            <a:r>
              <a:rPr lang="zh-CN" altLang="en-US" sz="2800" b="1" kern="0" dirty="0">
                <a:solidFill>
                  <a:srgbClr val="DFD9D6"/>
                </a:solidFill>
                <a:latin typeface="等线" panose="02010600030101010101" pitchFamily="2" charset="-122"/>
                <a:ea typeface="等线" panose="02010600030101010101" pitchFamily="2" charset="-122"/>
              </a:rPr>
              <a:t>国际自动机工程师学会</a:t>
            </a:r>
          </a:p>
          <a:p>
            <a:pPr marL="4114800" lvl="8" indent="-457200">
              <a:lnSpc>
                <a:spcPct val="150000"/>
              </a:lnSpc>
              <a:buFont typeface="Arial" panose="020B0604020202020204" pitchFamily="34" charset="0"/>
              <a:buChar char="•"/>
            </a:pPr>
            <a:r>
              <a:rPr lang="zh-CN" altLang="en-US" sz="2800" b="1" kern="0" dirty="0">
                <a:solidFill>
                  <a:srgbClr val="DFD9D6"/>
                </a:solidFill>
                <a:latin typeface="等线" panose="02010600030101010101" pitchFamily="2" charset="-122"/>
                <a:ea typeface="等线" panose="02010600030101010101" pitchFamily="2" charset="-122"/>
              </a:rPr>
              <a:t>  </a:t>
            </a:r>
            <a:r>
              <a:rPr lang="en-US" altLang="zh-CN" sz="2800" b="1" kern="0" dirty="0">
                <a:solidFill>
                  <a:srgbClr val="DFD9D6"/>
                </a:solidFill>
                <a:latin typeface="等线" panose="02010600030101010101" pitchFamily="2" charset="-122"/>
                <a:ea typeface="等线" panose="02010600030101010101" pitchFamily="2" charset="-122"/>
              </a:rPr>
              <a:t>SAE </a:t>
            </a:r>
            <a:r>
              <a:rPr lang="zh-CN" altLang="en-US" sz="2800" b="1" kern="0" dirty="0">
                <a:solidFill>
                  <a:srgbClr val="DFD9D6"/>
                </a:solidFill>
                <a:latin typeface="等线" panose="02010600030101010101" pitchFamily="2" charset="-122"/>
                <a:ea typeface="等线" panose="02010600030101010101" pitchFamily="2" charset="-122"/>
              </a:rPr>
              <a:t>出版物和数据库平台</a:t>
            </a:r>
          </a:p>
          <a:p>
            <a:pPr marL="4114800" lvl="8" indent="-457200">
              <a:lnSpc>
                <a:spcPct val="150000"/>
              </a:lnSpc>
              <a:buFont typeface="Arial" panose="020B0604020202020204" pitchFamily="34" charset="0"/>
              <a:buChar char="•"/>
            </a:pPr>
            <a:r>
              <a:rPr lang="zh-CN" altLang="en-US" sz="2800" b="1" kern="0" dirty="0">
                <a:solidFill>
                  <a:srgbClr val="223B6A"/>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  </a:t>
            </a:r>
            <a:r>
              <a:rPr lang="en-US" altLang="zh-CN" sz="2800" b="1" kern="0" dirty="0">
                <a:solidFill>
                  <a:srgbClr val="223B6A"/>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SAE </a:t>
            </a:r>
            <a:r>
              <a:rPr lang="zh-CN" altLang="en-US" sz="2800" b="1" kern="0" dirty="0">
                <a:solidFill>
                  <a:srgbClr val="223B6A"/>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技术报告</a:t>
            </a:r>
            <a:r>
              <a:rPr lang="en-US" altLang="zh-CN" sz="2800" b="1" kern="0" dirty="0">
                <a:solidFill>
                  <a:srgbClr val="223B6A"/>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a:t>
            </a:r>
            <a:r>
              <a:rPr lang="zh-CN" altLang="en-US" sz="2800" b="1" kern="0" dirty="0">
                <a:solidFill>
                  <a:srgbClr val="223B6A"/>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期刊投稿简介</a:t>
            </a:r>
            <a:endParaRPr lang="en-US" altLang="zh-CN" sz="2800" b="1" kern="0" dirty="0">
              <a:solidFill>
                <a:srgbClr val="223B6A"/>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9298683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128300" y="149096"/>
            <a:ext cx="5254131" cy="338554"/>
          </a:xfrm>
          <a:prstGeom prst="rect">
            <a:avLst/>
          </a:prstGeom>
        </p:spPr>
        <p:txBody>
          <a:bodyPr wrap="none">
            <a:spAutoFit/>
          </a:bodyPr>
          <a:lstStyle/>
          <a:p>
            <a:r>
              <a:rPr lang="zh-CN" altLang="en-US" sz="1600" b="1" dirty="0">
                <a:solidFill>
                  <a:schemeClr val="bg1"/>
                </a:solidFill>
                <a:latin typeface="思源黑体" panose="020B0500000000000000" pitchFamily="34" charset="-122"/>
                <a:ea typeface="思源黑体" panose="020B0500000000000000" pitchFamily="34" charset="-122"/>
              </a:rPr>
              <a:t>https://www.sae.org/participate/volunteer/author</a:t>
            </a:r>
          </a:p>
        </p:txBody>
      </p:sp>
      <p:sp>
        <p:nvSpPr>
          <p:cNvPr id="4" name="矩形 3"/>
          <p:cNvSpPr/>
          <p:nvPr/>
        </p:nvSpPr>
        <p:spPr>
          <a:xfrm>
            <a:off x="623392" y="87540"/>
            <a:ext cx="3201454" cy="400110"/>
          </a:xfrm>
          <a:prstGeom prst="rect">
            <a:avLst/>
          </a:prstGeom>
        </p:spPr>
        <p:txBody>
          <a:bodyPr wrap="none">
            <a:spAutoFit/>
          </a:bodyPr>
          <a:lstStyle/>
          <a:p>
            <a:r>
              <a:rPr lang="en-US" altLang="zh-CN" dirty="0">
                <a:solidFill>
                  <a:srgbClr val="010101"/>
                </a:solidFill>
                <a:latin typeface="Roboto"/>
              </a:rPr>
              <a:t> </a:t>
            </a:r>
            <a:r>
              <a:rPr lang="en-US" altLang="zh-CN" sz="2000" dirty="0">
                <a:solidFill>
                  <a:schemeClr val="bg1"/>
                </a:solidFill>
                <a:latin typeface="思源黑体" panose="020B0500000000000000" pitchFamily="34" charset="-122"/>
                <a:ea typeface="思源黑体" panose="020B0500000000000000" pitchFamily="34" charset="-122"/>
                <a:cs typeface="+mj-cs"/>
              </a:rPr>
              <a:t>How to publish with SAE</a:t>
            </a:r>
            <a:endParaRPr lang="zh-CN" altLang="en-US" sz="2000" dirty="0">
              <a:solidFill>
                <a:schemeClr val="bg1"/>
              </a:solidFill>
              <a:latin typeface="思源黑体" panose="020B0500000000000000" pitchFamily="34" charset="-122"/>
              <a:ea typeface="思源黑体" panose="020B0500000000000000" pitchFamily="34" charset="-122"/>
              <a:cs typeface="+mj-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1556792"/>
            <a:ext cx="10739064" cy="4320480"/>
          </a:xfrm>
          <a:prstGeom prst="rect">
            <a:avLst/>
          </a:prstGeom>
        </p:spPr>
      </p:pic>
      <p:sp>
        <p:nvSpPr>
          <p:cNvPr id="9" name="Rectangular Callout 14"/>
          <p:cNvSpPr/>
          <p:nvPr/>
        </p:nvSpPr>
        <p:spPr>
          <a:xfrm>
            <a:off x="1127448" y="980728"/>
            <a:ext cx="6840760" cy="432048"/>
          </a:xfrm>
          <a:prstGeom prst="wedgeRectCallout">
            <a:avLst>
              <a:gd name="adj1" fmla="val -12459"/>
              <a:gd name="adj2" fmla="val -30087"/>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nSpc>
                <a:spcPts val="3300"/>
              </a:lnSpc>
            </a:pPr>
            <a:r>
              <a:rPr lang="zh-CN" altLang="en-US" sz="1000" b="1" dirty="0" smtClean="0">
                <a:solidFill>
                  <a:schemeClr val="tx1"/>
                </a:solidFill>
                <a:latin typeface="思源黑体" panose="020B0500000000000000" pitchFamily="34" charset="-122"/>
                <a:ea typeface="思源黑体" panose="020B0500000000000000" pitchFamily="34" charset="-122"/>
              </a:rPr>
              <a:t>                </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3300"/>
              </a:lnSpc>
            </a:pPr>
            <a:r>
              <a:rPr lang="zh-CN" altLang="en-US" sz="1400" b="1" dirty="0">
                <a:solidFill>
                  <a:schemeClr val="tx1"/>
                </a:solidFill>
                <a:latin typeface="思源黑体" panose="020B0500000000000000" pitchFamily="34" charset="-122"/>
                <a:ea typeface="思源黑体" panose="020B0500000000000000" pitchFamily="34" charset="-122"/>
              </a:rPr>
              <a:t>可登录 </a:t>
            </a:r>
            <a:r>
              <a:rPr lang="en-US" altLang="zh-CN" sz="1400" b="1" dirty="0">
                <a:solidFill>
                  <a:schemeClr val="tx1"/>
                </a:solidFill>
                <a:latin typeface="思源黑体" panose="020B0500000000000000" pitchFamily="34" charset="-122"/>
                <a:ea typeface="思源黑体" panose="020B0500000000000000" pitchFamily="34" charset="-122"/>
              </a:rPr>
              <a:t>SAE </a:t>
            </a:r>
            <a:r>
              <a:rPr lang="zh-CN" altLang="en-US" sz="1400" b="1" dirty="0">
                <a:solidFill>
                  <a:schemeClr val="tx1"/>
                </a:solidFill>
                <a:latin typeface="思源黑体" panose="020B0500000000000000" pitchFamily="34" charset="-122"/>
                <a:ea typeface="思源黑体" panose="020B0500000000000000" pitchFamily="34" charset="-122"/>
              </a:rPr>
              <a:t>作者信息页面，查看 </a:t>
            </a:r>
            <a:r>
              <a:rPr lang="zh-CN" altLang="en-US" sz="1400" b="1" dirty="0" smtClean="0">
                <a:solidFill>
                  <a:schemeClr val="tx1"/>
                </a:solidFill>
                <a:latin typeface="思源黑体" panose="020B0500000000000000" pitchFamily="34" charset="-122"/>
                <a:ea typeface="思源黑体" panose="020B0500000000000000" pitchFamily="34" charset="-122"/>
              </a:rPr>
              <a:t>非会议论文、会议论文和图书作者</a:t>
            </a:r>
            <a:r>
              <a:rPr lang="zh-CN" altLang="en-US" sz="1400" b="1" dirty="0">
                <a:solidFill>
                  <a:schemeClr val="tx1"/>
                </a:solidFill>
                <a:latin typeface="思源黑体" panose="020B0500000000000000" pitchFamily="34" charset="-122"/>
                <a:ea typeface="思源黑体" panose="020B0500000000000000" pitchFamily="34" charset="-122"/>
              </a:rPr>
              <a:t>信息等。</a:t>
            </a:r>
          </a:p>
          <a:p>
            <a:pPr algn="r">
              <a:lnSpc>
                <a:spcPts val="35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p:txBody>
      </p:sp>
      <p:sp>
        <p:nvSpPr>
          <p:cNvPr id="10" name="矩形 9">
            <a:extLst>
              <a:ext uri="{FF2B5EF4-FFF2-40B4-BE49-F238E27FC236}">
                <a16:creationId xmlns:a16="http://schemas.microsoft.com/office/drawing/2014/main" id="{B8EAEF1D-EA7A-458B-A95D-7B306A7FF126}"/>
              </a:ext>
            </a:extLst>
          </p:cNvPr>
          <p:cNvSpPr/>
          <p:nvPr/>
        </p:nvSpPr>
        <p:spPr>
          <a:xfrm>
            <a:off x="3359696" y="2132856"/>
            <a:ext cx="3384376" cy="43204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endParaRPr lang="zh-CN" altLang="en-US" sz="1100" b="1" dirty="0">
              <a:solidFill>
                <a:schemeClr val="tx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46775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2" y="835363"/>
            <a:ext cx="7333663" cy="5124834"/>
          </a:xfrm>
          <a:prstGeom prst="rect">
            <a:avLst/>
          </a:prstGeom>
        </p:spPr>
      </p:pic>
      <p:sp>
        <p:nvSpPr>
          <p:cNvPr id="7" name="矩形 6"/>
          <p:cNvSpPr/>
          <p:nvPr/>
        </p:nvSpPr>
        <p:spPr>
          <a:xfrm>
            <a:off x="4128300" y="149096"/>
            <a:ext cx="5254131" cy="338554"/>
          </a:xfrm>
          <a:prstGeom prst="rect">
            <a:avLst/>
          </a:prstGeom>
        </p:spPr>
        <p:txBody>
          <a:bodyPr wrap="none">
            <a:spAutoFit/>
          </a:bodyPr>
          <a:lstStyle/>
          <a:p>
            <a:r>
              <a:rPr lang="zh-CN" altLang="en-US" sz="1600" b="1" dirty="0">
                <a:solidFill>
                  <a:schemeClr val="bg1"/>
                </a:solidFill>
                <a:latin typeface="思源黑体" panose="020B0500000000000000" pitchFamily="34" charset="-122"/>
                <a:ea typeface="思源黑体" panose="020B0500000000000000" pitchFamily="34" charset="-122"/>
              </a:rPr>
              <a:t>https://www.sae.org/participate/volunteer/author</a:t>
            </a:r>
          </a:p>
        </p:txBody>
      </p:sp>
      <p:sp>
        <p:nvSpPr>
          <p:cNvPr id="6" name="Rectangular Callout 14"/>
          <p:cNvSpPr/>
          <p:nvPr/>
        </p:nvSpPr>
        <p:spPr>
          <a:xfrm>
            <a:off x="2423592" y="3573016"/>
            <a:ext cx="6840760" cy="432048"/>
          </a:xfrm>
          <a:prstGeom prst="wedgeRectCallout">
            <a:avLst>
              <a:gd name="adj1" fmla="val -12459"/>
              <a:gd name="adj2" fmla="val -30087"/>
            </a:avLst>
          </a:prstGeom>
          <a:no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nSpc>
                <a:spcPts val="3300"/>
              </a:lnSpc>
            </a:pPr>
            <a:r>
              <a:rPr lang="zh-CN" altLang="en-US" sz="1000" b="1" dirty="0" smtClean="0">
                <a:solidFill>
                  <a:schemeClr val="tx1"/>
                </a:solidFill>
                <a:latin typeface="思源黑体" panose="020B0500000000000000" pitchFamily="34" charset="-122"/>
                <a:ea typeface="思源黑体" panose="020B0500000000000000" pitchFamily="34" charset="-122"/>
              </a:rPr>
              <a:t>                </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3300"/>
              </a:lnSpc>
            </a:pPr>
            <a:r>
              <a:rPr lang="zh-CN" altLang="en-US" sz="1000" b="1" dirty="0" smtClean="0">
                <a:solidFill>
                  <a:schemeClr val="tx1"/>
                </a:solidFill>
                <a:latin typeface="思源黑体" panose="020B0500000000000000" pitchFamily="34" charset="-122"/>
                <a:ea typeface="思源黑体" panose="020B0500000000000000" pitchFamily="34" charset="-122"/>
              </a:rPr>
              <a:t>                    会议技术论文                                             非会议技术论文                                                       期刊</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35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p:txBody>
      </p:sp>
      <p:sp>
        <p:nvSpPr>
          <p:cNvPr id="8" name="Rectangular Callout 14"/>
          <p:cNvSpPr/>
          <p:nvPr/>
        </p:nvSpPr>
        <p:spPr>
          <a:xfrm>
            <a:off x="2423592" y="5661248"/>
            <a:ext cx="6840760" cy="432048"/>
          </a:xfrm>
          <a:prstGeom prst="wedgeRectCallout">
            <a:avLst>
              <a:gd name="adj1" fmla="val -12459"/>
              <a:gd name="adj2" fmla="val -30087"/>
            </a:avLst>
          </a:prstGeom>
          <a:no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nSpc>
                <a:spcPts val="3300"/>
              </a:lnSpc>
            </a:pPr>
            <a:r>
              <a:rPr lang="zh-CN" altLang="en-US" sz="1000" b="1" dirty="0" smtClean="0">
                <a:solidFill>
                  <a:schemeClr val="tx1"/>
                </a:solidFill>
                <a:latin typeface="思源黑体" panose="020B0500000000000000" pitchFamily="34" charset="-122"/>
                <a:ea typeface="思源黑体" panose="020B0500000000000000" pitchFamily="34" charset="-122"/>
              </a:rPr>
              <a:t>                </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nSpc>
                <a:spcPts val="3300"/>
              </a:lnSpc>
            </a:pPr>
            <a:r>
              <a:rPr lang="zh-CN" altLang="en-US" sz="1000" b="1" dirty="0" smtClean="0">
                <a:solidFill>
                  <a:schemeClr val="tx1"/>
                </a:solidFill>
                <a:latin typeface="思源黑体" panose="020B0500000000000000" pitchFamily="34" charset="-122"/>
                <a:ea typeface="思源黑体" panose="020B0500000000000000" pitchFamily="34" charset="-122"/>
              </a:rPr>
              <a:t>                     电子图书                                                     市场研究报告                                                    预印本</a:t>
            </a:r>
            <a:r>
              <a:rPr lang="zh-CN" altLang="en-US" sz="1000" b="1" dirty="0">
                <a:solidFill>
                  <a:schemeClr val="tx1"/>
                </a:solidFill>
                <a:latin typeface="思源黑体" panose="020B0500000000000000" pitchFamily="34" charset="-122"/>
                <a:ea typeface="思源黑体" panose="020B0500000000000000" pitchFamily="34" charset="-122"/>
              </a:rPr>
              <a:t>平台</a:t>
            </a:r>
            <a:endParaRPr lang="en-US" altLang="zh-CN" sz="1000" b="1" dirty="0" smtClean="0">
              <a:solidFill>
                <a:schemeClr val="tx1"/>
              </a:solidFill>
              <a:latin typeface="思源黑体" panose="020B0500000000000000" pitchFamily="34" charset="-122"/>
              <a:ea typeface="思源黑体" panose="020B0500000000000000" pitchFamily="34" charset="-122"/>
            </a:endParaRPr>
          </a:p>
          <a:p>
            <a:pPr algn="r">
              <a:lnSpc>
                <a:spcPts val="3500"/>
              </a:lnSpc>
            </a:pPr>
            <a:endParaRPr lang="en-US" altLang="zh-CN" sz="1000" b="1" dirty="0" smtClean="0">
              <a:solidFill>
                <a:schemeClr val="tx1"/>
              </a:solidFill>
              <a:latin typeface="思源黑体" panose="020B0500000000000000" pitchFamily="34" charset="-122"/>
              <a:ea typeface="思源黑体" panose="020B0500000000000000" pitchFamily="34" charset="-122"/>
            </a:endParaRPr>
          </a:p>
        </p:txBody>
      </p:sp>
      <p:sp>
        <p:nvSpPr>
          <p:cNvPr id="4" name="矩形 3"/>
          <p:cNvSpPr/>
          <p:nvPr/>
        </p:nvSpPr>
        <p:spPr>
          <a:xfrm>
            <a:off x="623392" y="87540"/>
            <a:ext cx="3201454" cy="400110"/>
          </a:xfrm>
          <a:prstGeom prst="rect">
            <a:avLst/>
          </a:prstGeom>
        </p:spPr>
        <p:txBody>
          <a:bodyPr wrap="none">
            <a:spAutoFit/>
          </a:bodyPr>
          <a:lstStyle/>
          <a:p>
            <a:r>
              <a:rPr lang="en-US" altLang="zh-CN" dirty="0">
                <a:solidFill>
                  <a:srgbClr val="010101"/>
                </a:solidFill>
                <a:latin typeface="Roboto"/>
              </a:rPr>
              <a:t> </a:t>
            </a:r>
            <a:r>
              <a:rPr lang="en-US" altLang="zh-CN" sz="2000" dirty="0">
                <a:solidFill>
                  <a:schemeClr val="bg1"/>
                </a:solidFill>
                <a:latin typeface="思源黑体" panose="020B0500000000000000" pitchFamily="34" charset="-122"/>
                <a:ea typeface="思源黑体" panose="020B0500000000000000" pitchFamily="34" charset="-122"/>
                <a:cs typeface="+mj-cs"/>
              </a:rPr>
              <a:t>How to publish with SAE</a:t>
            </a:r>
            <a:endParaRPr lang="zh-CN" altLang="en-US" sz="2000" dirty="0">
              <a:solidFill>
                <a:schemeClr val="bg1"/>
              </a:solidFill>
              <a:latin typeface="思源黑体" panose="020B0500000000000000" pitchFamily="34" charset="-122"/>
              <a:ea typeface="思源黑体" panose="020B0500000000000000" pitchFamily="34" charset="-122"/>
              <a:cs typeface="+mj-cs"/>
            </a:endParaRPr>
          </a:p>
        </p:txBody>
      </p:sp>
    </p:spTree>
    <p:extLst>
      <p:ext uri="{BB962C8B-B14F-4D97-AF65-F5344CB8AC3E}">
        <p14:creationId xmlns:p14="http://schemas.microsoft.com/office/powerpoint/2010/main" val="86802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9336" y="764704"/>
            <a:ext cx="12016457" cy="5544616"/>
          </a:xfrm>
          <a:prstGeom prst="rect">
            <a:avLst/>
          </a:prstGeom>
        </p:spPr>
      </p:pic>
    </p:spTree>
    <p:extLst>
      <p:ext uri="{BB962C8B-B14F-4D97-AF65-F5344CB8AC3E}">
        <p14:creationId xmlns:p14="http://schemas.microsoft.com/office/powerpoint/2010/main" val="316485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 y="620688"/>
            <a:ext cx="12192000" cy="920514"/>
          </a:xfrm>
          <a:prstGeom prst="rect">
            <a:avLst/>
          </a:prstGeom>
        </p:spPr>
      </p:pic>
      <p:grpSp>
        <p:nvGrpSpPr>
          <p:cNvPr id="9" name="组合 8"/>
          <p:cNvGrpSpPr/>
          <p:nvPr/>
        </p:nvGrpSpPr>
        <p:grpSpPr>
          <a:xfrm>
            <a:off x="167786" y="118318"/>
            <a:ext cx="11734800" cy="6392624"/>
            <a:chOff x="228600" y="-1305541"/>
            <a:chExt cx="11734800" cy="6392624"/>
          </a:xfrm>
        </p:grpSpPr>
        <p:grpSp>
          <p:nvGrpSpPr>
            <p:cNvPr id="7" name="组合 6"/>
            <p:cNvGrpSpPr/>
            <p:nvPr/>
          </p:nvGrpSpPr>
          <p:grpSpPr>
            <a:xfrm>
              <a:off x="228600" y="438883"/>
              <a:ext cx="11734800" cy="4648200"/>
              <a:chOff x="228600" y="409175"/>
              <a:chExt cx="9846085" cy="3618319"/>
            </a:xfrm>
          </p:grpSpPr>
          <p:pic>
            <p:nvPicPr>
              <p:cNvPr id="2" name="图片 1"/>
              <p:cNvPicPr>
                <a:picLocks noChangeAspect="1"/>
              </p:cNvPicPr>
              <p:nvPr/>
            </p:nvPicPr>
            <p:blipFill>
              <a:blip r:embed="rId4"/>
              <a:stretch>
                <a:fillRect/>
              </a:stretch>
            </p:blipFill>
            <p:spPr>
              <a:xfrm>
                <a:off x="228600" y="409175"/>
                <a:ext cx="5608800" cy="3600000"/>
              </a:xfrm>
              <a:prstGeom prst="rect">
                <a:avLst/>
              </a:prstGeom>
            </p:spPr>
          </p:pic>
          <p:pic>
            <p:nvPicPr>
              <p:cNvPr id="3" name="图片 2"/>
              <p:cNvPicPr>
                <a:picLocks noChangeAspect="1"/>
              </p:cNvPicPr>
              <p:nvPr/>
            </p:nvPicPr>
            <p:blipFill>
              <a:blip r:embed="rId5"/>
              <a:stretch>
                <a:fillRect/>
              </a:stretch>
            </p:blipFill>
            <p:spPr>
              <a:xfrm>
                <a:off x="5837400" y="427494"/>
                <a:ext cx="2791984" cy="3600000"/>
              </a:xfrm>
              <a:prstGeom prst="rect">
                <a:avLst/>
              </a:prstGeom>
            </p:spPr>
          </p:pic>
          <p:grpSp>
            <p:nvGrpSpPr>
              <p:cNvPr id="5" name="组合 4"/>
              <p:cNvGrpSpPr>
                <a:grpSpLocks noChangeAspect="1"/>
              </p:cNvGrpSpPr>
              <p:nvPr/>
            </p:nvGrpSpPr>
            <p:grpSpPr>
              <a:xfrm>
                <a:off x="8659864" y="412254"/>
                <a:ext cx="1414821" cy="3600000"/>
                <a:chOff x="9146584" y="456973"/>
                <a:chExt cx="1856149" cy="4722957"/>
              </a:xfrm>
            </p:grpSpPr>
            <p:pic>
              <p:nvPicPr>
                <p:cNvPr id="4" name="图片 3"/>
                <p:cNvPicPr>
                  <a:picLocks noChangeAspect="1"/>
                </p:cNvPicPr>
                <p:nvPr/>
              </p:nvPicPr>
              <p:blipFill rotWithShape="1">
                <a:blip r:embed="rId6"/>
                <a:srcRect r="50200"/>
                <a:stretch/>
              </p:blipFill>
              <p:spPr>
                <a:xfrm>
                  <a:off x="9146585" y="456973"/>
                  <a:ext cx="1826216" cy="2286000"/>
                </a:xfrm>
                <a:prstGeom prst="rect">
                  <a:avLst/>
                </a:prstGeom>
              </p:spPr>
            </p:pic>
            <p:pic>
              <p:nvPicPr>
                <p:cNvPr id="6" name="图片 5"/>
                <p:cNvPicPr>
                  <a:picLocks noChangeAspect="1"/>
                </p:cNvPicPr>
                <p:nvPr/>
              </p:nvPicPr>
              <p:blipFill rotWithShape="1">
                <a:blip r:embed="rId6"/>
                <a:srcRect l="49384"/>
                <a:stretch/>
              </p:blipFill>
              <p:spPr>
                <a:xfrm>
                  <a:off x="9146584" y="2893930"/>
                  <a:ext cx="1856149" cy="2286000"/>
                </a:xfrm>
                <a:prstGeom prst="rect">
                  <a:avLst/>
                </a:prstGeom>
              </p:spPr>
            </p:pic>
          </p:grpSp>
        </p:grpSp>
        <p:sp>
          <p:nvSpPr>
            <p:cNvPr id="8" name="矩形 7"/>
            <p:cNvSpPr/>
            <p:nvPr/>
          </p:nvSpPr>
          <p:spPr>
            <a:xfrm>
              <a:off x="4572638" y="-1305541"/>
              <a:ext cx="4518481" cy="338554"/>
            </a:xfrm>
            <a:prstGeom prst="rect">
              <a:avLst/>
            </a:prstGeom>
          </p:spPr>
          <p:txBody>
            <a:bodyPr wrap="none">
              <a:spAutoFit/>
            </a:bodyPr>
            <a:lstStyle/>
            <a:p>
              <a:r>
                <a:rPr lang="zh-CN" altLang="en-US" sz="1600" b="1" dirty="0">
                  <a:solidFill>
                    <a:schemeClr val="bg1"/>
                  </a:solidFill>
                  <a:latin typeface="思源黑体" panose="020B0500000000000000" pitchFamily="34" charset="-122"/>
                  <a:ea typeface="思源黑体" panose="020B0500000000000000" pitchFamily="34" charset="-122"/>
                </a:rPr>
                <a:t>https://www.sae.org/publications/journals</a:t>
              </a:r>
            </a:p>
          </p:txBody>
        </p:sp>
      </p:grpSp>
      <p:sp>
        <p:nvSpPr>
          <p:cNvPr id="13" name="矩形 12"/>
          <p:cNvSpPr/>
          <p:nvPr/>
        </p:nvSpPr>
        <p:spPr>
          <a:xfrm>
            <a:off x="623392" y="87540"/>
            <a:ext cx="3656770" cy="400110"/>
          </a:xfrm>
          <a:prstGeom prst="rect">
            <a:avLst/>
          </a:prstGeom>
        </p:spPr>
        <p:txBody>
          <a:bodyPr wrap="none">
            <a:spAutoFit/>
          </a:bodyPr>
          <a:lstStyle/>
          <a:p>
            <a:r>
              <a:rPr lang="en-US" altLang="zh-CN" dirty="0">
                <a:solidFill>
                  <a:srgbClr val="010101"/>
                </a:solidFill>
                <a:latin typeface="Roboto"/>
              </a:rPr>
              <a:t> </a:t>
            </a:r>
            <a:r>
              <a:rPr lang="en-US" altLang="zh-CN" sz="2000" dirty="0" smtClean="0">
                <a:solidFill>
                  <a:schemeClr val="bg1"/>
                </a:solidFill>
                <a:latin typeface="思源黑体" panose="020B0500000000000000" pitchFamily="34" charset="-122"/>
                <a:ea typeface="思源黑体" panose="020B0500000000000000" pitchFamily="34" charset="-122"/>
                <a:cs typeface="+mj-cs"/>
              </a:rPr>
              <a:t>Scholarly</a:t>
            </a:r>
            <a:r>
              <a:rPr lang="en-US" altLang="zh-CN" dirty="0">
                <a:solidFill>
                  <a:srgbClr val="010101"/>
                </a:solidFill>
                <a:latin typeface="Roboto"/>
              </a:rPr>
              <a:t> </a:t>
            </a:r>
            <a:r>
              <a:rPr lang="en-US" altLang="zh-CN" sz="2000" dirty="0" smtClean="0">
                <a:solidFill>
                  <a:schemeClr val="bg1"/>
                </a:solidFill>
                <a:latin typeface="思源黑体" panose="020B0500000000000000" pitchFamily="34" charset="-122"/>
                <a:ea typeface="思源黑体" panose="020B0500000000000000" pitchFamily="34" charset="-122"/>
                <a:cs typeface="+mj-cs"/>
              </a:rPr>
              <a:t>Journals </a:t>
            </a:r>
            <a:r>
              <a:rPr lang="zh-CN" altLang="en-US" sz="2000" dirty="0" smtClean="0">
                <a:solidFill>
                  <a:schemeClr val="bg1"/>
                </a:solidFill>
                <a:latin typeface="思源黑体" panose="020B0500000000000000" pitchFamily="34" charset="-122"/>
                <a:ea typeface="思源黑体" panose="020B0500000000000000" pitchFamily="34" charset="-122"/>
                <a:cs typeface="+mj-cs"/>
              </a:rPr>
              <a:t>学术期刊</a:t>
            </a:r>
            <a:endParaRPr lang="zh-CN" altLang="en-US" sz="2000" dirty="0">
              <a:solidFill>
                <a:schemeClr val="bg1"/>
              </a:solidFill>
              <a:latin typeface="思源黑体" panose="020B0500000000000000" pitchFamily="34" charset="-122"/>
              <a:ea typeface="思源黑体" panose="020B0500000000000000" pitchFamily="34" charset="-122"/>
              <a:cs typeface="+mj-cs"/>
            </a:endParaRPr>
          </a:p>
        </p:txBody>
      </p:sp>
      <p:sp>
        <p:nvSpPr>
          <p:cNvPr id="14" name="矩形 13">
            <a:extLst>
              <a:ext uri="{FF2B5EF4-FFF2-40B4-BE49-F238E27FC236}">
                <a16:creationId xmlns:a16="http://schemas.microsoft.com/office/drawing/2014/main" id="{B8EAEF1D-EA7A-458B-A95D-7B306A7FF126}"/>
              </a:ext>
            </a:extLst>
          </p:cNvPr>
          <p:cNvSpPr/>
          <p:nvPr/>
        </p:nvSpPr>
        <p:spPr>
          <a:xfrm>
            <a:off x="167786" y="1886275"/>
            <a:ext cx="1607734" cy="221884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endParaRPr lang="zh-CN" altLang="en-US" sz="1100" b="1" dirty="0">
              <a:solidFill>
                <a:schemeClr val="tx1"/>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418599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568" y="764704"/>
            <a:ext cx="6740371" cy="5432943"/>
          </a:xfrm>
          <a:prstGeom prst="rect">
            <a:avLst/>
          </a:prstGeom>
        </p:spPr>
      </p:pic>
      <p:sp>
        <p:nvSpPr>
          <p:cNvPr id="8" name="矩形 7"/>
          <p:cNvSpPr/>
          <p:nvPr/>
        </p:nvSpPr>
        <p:spPr>
          <a:xfrm>
            <a:off x="4367808" y="150101"/>
            <a:ext cx="5575052" cy="338554"/>
          </a:xfrm>
          <a:prstGeom prst="rect">
            <a:avLst/>
          </a:prstGeom>
        </p:spPr>
        <p:txBody>
          <a:bodyPr wrap="none">
            <a:spAutoFit/>
          </a:bodyPr>
          <a:lstStyle/>
          <a:p>
            <a:r>
              <a:rPr lang="en-US" altLang="zh-CN" sz="1600" b="1" dirty="0">
                <a:solidFill>
                  <a:schemeClr val="bg1"/>
                </a:solidFill>
                <a:latin typeface="思源黑体" panose="020B0500000000000000" pitchFamily="34" charset="-122"/>
                <a:ea typeface="思源黑体" panose="020B0500000000000000" pitchFamily="34" charset="-122"/>
              </a:rPr>
              <a:t>https://www.sae.org/publications/journals/resources</a:t>
            </a:r>
            <a:endParaRPr lang="zh-CN" altLang="en-US" sz="1600" b="1" dirty="0">
              <a:solidFill>
                <a:schemeClr val="bg1"/>
              </a:solidFill>
              <a:latin typeface="思源黑体" panose="020B0500000000000000" pitchFamily="34" charset="-122"/>
              <a:ea typeface="思源黑体" panose="020B0500000000000000" pitchFamily="34" charset="-122"/>
            </a:endParaRPr>
          </a:p>
        </p:txBody>
      </p:sp>
      <p:sp>
        <p:nvSpPr>
          <p:cNvPr id="9" name="矩形 8">
            <a:extLst>
              <a:ext uri="{FF2B5EF4-FFF2-40B4-BE49-F238E27FC236}">
                <a16:creationId xmlns:a16="http://schemas.microsoft.com/office/drawing/2014/main" id="{B8EAEF1D-EA7A-458B-A95D-7B306A7FF126}"/>
              </a:ext>
            </a:extLst>
          </p:cNvPr>
          <p:cNvSpPr/>
          <p:nvPr/>
        </p:nvSpPr>
        <p:spPr>
          <a:xfrm>
            <a:off x="1243083" y="2276872"/>
            <a:ext cx="7704856" cy="392077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en-US" altLang="zh-CN" sz="1100" b="1" dirty="0" smtClean="0">
                <a:solidFill>
                  <a:schemeClr val="tx1"/>
                </a:solidFill>
                <a:latin typeface="思源黑体" panose="020B0500000000000000" pitchFamily="34" charset="-122"/>
                <a:ea typeface="思源黑体" panose="020B0500000000000000" pitchFamily="34" charset="-122"/>
              </a:rPr>
              <a:t>AI</a:t>
            </a:r>
            <a:r>
              <a:rPr lang="zh-CN" altLang="en-US" sz="1100" b="1" dirty="0" smtClean="0">
                <a:solidFill>
                  <a:schemeClr val="tx1"/>
                </a:solidFill>
                <a:latin typeface="思源黑体" panose="020B0500000000000000" pitchFamily="34" charset="-122"/>
                <a:ea typeface="思源黑体" panose="020B0500000000000000" pitchFamily="34" charset="-122"/>
              </a:rPr>
              <a:t>政策</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smtClean="0">
                <a:solidFill>
                  <a:schemeClr val="tx1"/>
                </a:solidFill>
                <a:latin typeface="思源黑体" panose="020B0500000000000000" pitchFamily="34" charset="-122"/>
                <a:ea typeface="思源黑体" panose="020B0500000000000000" pitchFamily="34" charset="-122"/>
              </a:rPr>
              <a:t>作者身份标准</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smtClean="0">
                <a:solidFill>
                  <a:schemeClr val="tx1"/>
                </a:solidFill>
                <a:latin typeface="思源黑体" panose="020B0500000000000000" pitchFamily="34" charset="-122"/>
                <a:ea typeface="思源黑体" panose="020B0500000000000000" pitchFamily="34" charset="-122"/>
              </a:rPr>
              <a:t>期刊征稿</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利益</a:t>
            </a:r>
            <a:r>
              <a:rPr lang="zh-CN" altLang="en-US" sz="1100" b="1" dirty="0" smtClean="0">
                <a:solidFill>
                  <a:schemeClr val="tx1"/>
                </a:solidFill>
                <a:latin typeface="思源黑体" panose="020B0500000000000000" pitchFamily="34" charset="-122"/>
                <a:ea typeface="思源黑体" panose="020B0500000000000000" pitchFamily="34" charset="-122"/>
              </a:rPr>
              <a:t>冲突</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smtClean="0">
                <a:solidFill>
                  <a:schemeClr val="tx1"/>
                </a:solidFill>
                <a:latin typeface="思源黑体" panose="020B0500000000000000" pitchFamily="34" charset="-122"/>
                <a:ea typeface="思源黑体" panose="020B0500000000000000" pitchFamily="34" charset="-122"/>
              </a:rPr>
              <a:t>引文指标情况</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smtClean="0">
                <a:solidFill>
                  <a:schemeClr val="tx1"/>
                </a:solidFill>
                <a:latin typeface="思源黑体" panose="020B0500000000000000" pitchFamily="34" charset="-122"/>
                <a:ea typeface="思源黑体" panose="020B0500000000000000" pitchFamily="34" charset="-122"/>
              </a:rPr>
              <a:t>期刊参考文献格式</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smtClean="0">
                <a:solidFill>
                  <a:schemeClr val="tx1"/>
                </a:solidFill>
                <a:latin typeface="思源黑体" panose="020B0500000000000000" pitchFamily="34" charset="-122"/>
                <a:ea typeface="思源黑体" panose="020B0500000000000000" pitchFamily="34" charset="-122"/>
              </a:rPr>
              <a:t>图表指南</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smtClean="0">
                <a:solidFill>
                  <a:schemeClr val="tx1"/>
                </a:solidFill>
                <a:latin typeface="思源黑体" panose="020B0500000000000000" pitchFamily="34" charset="-122"/>
                <a:ea typeface="思源黑体" panose="020B0500000000000000" pitchFamily="34" charset="-122"/>
              </a:rPr>
              <a:t>期刊作者须知</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smtClean="0">
                <a:solidFill>
                  <a:schemeClr val="tx1"/>
                </a:solidFill>
                <a:latin typeface="思源黑体" panose="020B0500000000000000" pitchFamily="34" charset="-122"/>
                <a:ea typeface="思源黑体" panose="020B0500000000000000" pitchFamily="34" charset="-122"/>
              </a:rPr>
              <a:t>更名政策</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开放获取</a:t>
            </a:r>
            <a:r>
              <a:rPr lang="zh-CN" altLang="en-US" sz="1100" b="1" dirty="0" smtClean="0">
                <a:solidFill>
                  <a:schemeClr val="tx1"/>
                </a:solidFill>
                <a:latin typeface="思源黑体" panose="020B0500000000000000" pitchFamily="34" charset="-122"/>
                <a:ea typeface="思源黑体" panose="020B0500000000000000" pitchFamily="34" charset="-122"/>
              </a:rPr>
              <a:t>政策</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同行</a:t>
            </a:r>
            <a:r>
              <a:rPr lang="zh-CN" altLang="en-US" sz="1100" b="1" dirty="0" smtClean="0">
                <a:solidFill>
                  <a:schemeClr val="tx1"/>
                </a:solidFill>
                <a:latin typeface="思源黑体" panose="020B0500000000000000" pitchFamily="34" charset="-122"/>
                <a:ea typeface="思源黑体" panose="020B0500000000000000" pitchFamily="34" charset="-122"/>
              </a:rPr>
              <a:t>评审政策</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许可</a:t>
            </a:r>
            <a:r>
              <a:rPr lang="zh-CN" altLang="en-US" sz="1100" b="1" dirty="0" smtClean="0">
                <a:solidFill>
                  <a:schemeClr val="tx1"/>
                </a:solidFill>
                <a:latin typeface="思源黑体" panose="020B0500000000000000" pitchFamily="34" charset="-122"/>
                <a:ea typeface="思源黑体" panose="020B0500000000000000" pitchFamily="34" charset="-122"/>
              </a:rPr>
              <a:t>和知识产权</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smtClean="0">
                <a:solidFill>
                  <a:schemeClr val="tx1"/>
                </a:solidFill>
                <a:latin typeface="思源黑体" panose="020B0500000000000000" pitchFamily="34" charset="-122"/>
                <a:ea typeface="思源黑体" panose="020B0500000000000000" pitchFamily="34" charset="-122"/>
              </a:rPr>
              <a:t>编辑和审稿人</a:t>
            </a:r>
            <a:endParaRPr lang="en-US" altLang="zh-CN" sz="1100" b="1" dirty="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smtClean="0">
                <a:solidFill>
                  <a:schemeClr val="tx1"/>
                </a:solidFill>
                <a:latin typeface="思源黑体" panose="020B0500000000000000" pitchFamily="34" charset="-122"/>
                <a:ea typeface="思源黑体" panose="020B0500000000000000" pitchFamily="34" charset="-122"/>
              </a:rPr>
              <a:t>出版伦理政策</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撤稿</a:t>
            </a:r>
            <a:r>
              <a:rPr lang="zh-CN" altLang="en-US" sz="1100" b="1" dirty="0" smtClean="0">
                <a:solidFill>
                  <a:schemeClr val="tx1"/>
                </a:solidFill>
                <a:latin typeface="思源黑体" panose="020B0500000000000000" pitchFamily="34" charset="-122"/>
                <a:ea typeface="思源黑体" panose="020B0500000000000000" pitchFamily="34" charset="-122"/>
              </a:rPr>
              <a:t>政策</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a:solidFill>
                  <a:schemeClr val="tx1"/>
                </a:solidFill>
                <a:latin typeface="思源黑体" panose="020B0500000000000000" pitchFamily="34" charset="-122"/>
                <a:ea typeface="思源黑体" panose="020B0500000000000000" pitchFamily="34" charset="-122"/>
              </a:rPr>
              <a:t>审稿</a:t>
            </a:r>
            <a:r>
              <a:rPr lang="zh-CN" altLang="en-US" sz="1100" b="1" dirty="0" smtClean="0">
                <a:solidFill>
                  <a:schemeClr val="tx1"/>
                </a:solidFill>
                <a:latin typeface="思源黑体" panose="020B0500000000000000" pitchFamily="34" charset="-122"/>
                <a:ea typeface="思源黑体" panose="020B0500000000000000" pitchFamily="34" charset="-122"/>
              </a:rPr>
              <a:t>人评分标准</a:t>
            </a:r>
            <a:endParaRPr lang="en-US" altLang="zh-CN" sz="1100" b="1" dirty="0" smtClean="0">
              <a:solidFill>
                <a:schemeClr val="tx1"/>
              </a:solidFill>
              <a:latin typeface="思源黑体" panose="020B0500000000000000" pitchFamily="34" charset="-122"/>
              <a:ea typeface="思源黑体" panose="020B0500000000000000" pitchFamily="34" charset="-122"/>
            </a:endParaRPr>
          </a:p>
          <a:p>
            <a:pPr>
              <a:lnSpc>
                <a:spcPts val="1700"/>
              </a:lnSpc>
            </a:pPr>
            <a:r>
              <a:rPr lang="zh-CN" altLang="en-US" sz="1100" b="1" dirty="0" smtClean="0">
                <a:solidFill>
                  <a:schemeClr val="tx1"/>
                </a:solidFill>
                <a:latin typeface="思源黑体" panose="020B0500000000000000" pitchFamily="34" charset="-122"/>
                <a:ea typeface="思源黑体" panose="020B0500000000000000" pitchFamily="34" charset="-122"/>
              </a:rPr>
              <a:t>许可表样本</a:t>
            </a:r>
            <a:endParaRPr lang="zh-CN" altLang="en-US" sz="1100" b="1" dirty="0">
              <a:solidFill>
                <a:schemeClr val="tx1"/>
              </a:solidFill>
              <a:latin typeface="思源黑体" panose="020B0500000000000000" pitchFamily="34" charset="-122"/>
              <a:ea typeface="思源黑体" panose="020B0500000000000000" pitchFamily="34" charset="-122"/>
            </a:endParaRPr>
          </a:p>
        </p:txBody>
      </p:sp>
      <p:sp>
        <p:nvSpPr>
          <p:cNvPr id="12" name="矩形 11"/>
          <p:cNvSpPr/>
          <p:nvPr/>
        </p:nvSpPr>
        <p:spPr>
          <a:xfrm>
            <a:off x="623392" y="87540"/>
            <a:ext cx="3476465" cy="400110"/>
          </a:xfrm>
          <a:prstGeom prst="rect">
            <a:avLst/>
          </a:prstGeom>
        </p:spPr>
        <p:txBody>
          <a:bodyPr wrap="none">
            <a:spAutoFit/>
          </a:bodyPr>
          <a:lstStyle/>
          <a:p>
            <a:r>
              <a:rPr lang="en-US" altLang="zh-CN" dirty="0">
                <a:solidFill>
                  <a:srgbClr val="010101"/>
                </a:solidFill>
                <a:latin typeface="Roboto"/>
              </a:rPr>
              <a:t> </a:t>
            </a:r>
            <a:r>
              <a:rPr lang="en-US" altLang="zh-CN" sz="2000" dirty="0">
                <a:solidFill>
                  <a:schemeClr val="bg1"/>
                </a:solidFill>
                <a:latin typeface="思源黑体" panose="020B0500000000000000" pitchFamily="34" charset="-122"/>
                <a:ea typeface="思源黑体" panose="020B0500000000000000" pitchFamily="34" charset="-122"/>
                <a:cs typeface="+mj-cs"/>
              </a:rPr>
              <a:t>Author </a:t>
            </a:r>
            <a:r>
              <a:rPr lang="en-US" altLang="zh-CN" sz="2000" dirty="0" smtClean="0">
                <a:solidFill>
                  <a:schemeClr val="bg1"/>
                </a:solidFill>
                <a:latin typeface="思源黑体" panose="020B0500000000000000" pitchFamily="34" charset="-122"/>
                <a:ea typeface="思源黑体" panose="020B0500000000000000" pitchFamily="34" charset="-122"/>
                <a:cs typeface="+mj-cs"/>
              </a:rPr>
              <a:t>Resources </a:t>
            </a:r>
            <a:r>
              <a:rPr lang="zh-CN" altLang="en-US" sz="2000" dirty="0" smtClean="0">
                <a:solidFill>
                  <a:schemeClr val="bg1"/>
                </a:solidFill>
                <a:latin typeface="思源黑体" panose="020B0500000000000000" pitchFamily="34" charset="-122"/>
                <a:ea typeface="思源黑体" panose="020B0500000000000000" pitchFamily="34" charset="-122"/>
                <a:cs typeface="+mj-cs"/>
              </a:rPr>
              <a:t>作者资源</a:t>
            </a:r>
            <a:endParaRPr lang="zh-CN" altLang="en-US" sz="2000" dirty="0">
              <a:solidFill>
                <a:schemeClr val="bg1"/>
              </a:solidFill>
              <a:latin typeface="思源黑体" panose="020B0500000000000000" pitchFamily="34" charset="-122"/>
              <a:ea typeface="思源黑体" panose="020B0500000000000000" pitchFamily="34" charset="-122"/>
              <a:cs typeface="+mj-cs"/>
            </a:endParaRPr>
          </a:p>
        </p:txBody>
      </p:sp>
    </p:spTree>
    <p:extLst>
      <p:ext uri="{BB962C8B-B14F-4D97-AF65-F5344CB8AC3E}">
        <p14:creationId xmlns:p14="http://schemas.microsoft.com/office/powerpoint/2010/main" val="226738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686624" y="833516"/>
            <a:ext cx="5932354" cy="276999"/>
          </a:xfrm>
          <a:prstGeom prst="rect">
            <a:avLst/>
          </a:prstGeom>
        </p:spPr>
        <p:txBody>
          <a:bodyPr wrap="square">
            <a:spAutoFit/>
          </a:bodyPr>
          <a:lstStyle/>
          <a:p>
            <a:r>
              <a:rPr lang="en-US" altLang="zh-CN" sz="1200" b="1" dirty="0">
                <a:latin typeface="思源黑体" panose="020B0500000000000000" pitchFamily="34" charset="-122"/>
                <a:ea typeface="思源黑体" panose="020B0500000000000000" pitchFamily="34" charset="-122"/>
              </a:rPr>
              <a:t>https://www.sae.org/participate/volunteer/author/book-publishing-process</a:t>
            </a:r>
            <a:endParaRPr lang="zh-CN" altLang="en-US" sz="1200" b="1" dirty="0">
              <a:latin typeface="思源黑体" panose="020B0500000000000000" pitchFamily="34" charset="-122"/>
              <a:ea typeface="思源黑体" panose="020B0500000000000000" pitchFamily="34" charset="-122"/>
            </a:endParaRPr>
          </a:p>
        </p:txBody>
      </p:sp>
      <p:pic>
        <p:nvPicPr>
          <p:cNvPr id="5" name="图片 4"/>
          <p:cNvPicPr>
            <a:picLocks noChangeAspect="1"/>
          </p:cNvPicPr>
          <p:nvPr/>
        </p:nvPicPr>
        <p:blipFill>
          <a:blip r:embed="rId2"/>
          <a:stretch>
            <a:fillRect/>
          </a:stretch>
        </p:blipFill>
        <p:spPr>
          <a:xfrm>
            <a:off x="1102701" y="1124744"/>
            <a:ext cx="10516277" cy="5040560"/>
          </a:xfrm>
          <a:prstGeom prst="rect">
            <a:avLst/>
          </a:prstGeom>
        </p:spPr>
      </p:pic>
      <p:sp>
        <p:nvSpPr>
          <p:cNvPr id="6" name="矩形 5"/>
          <p:cNvSpPr/>
          <p:nvPr/>
        </p:nvSpPr>
        <p:spPr>
          <a:xfrm>
            <a:off x="623392" y="87540"/>
            <a:ext cx="5737404" cy="369332"/>
          </a:xfrm>
          <a:prstGeom prst="rect">
            <a:avLst/>
          </a:prstGeom>
        </p:spPr>
        <p:txBody>
          <a:bodyPr wrap="none">
            <a:spAutoFit/>
          </a:bodyPr>
          <a:lstStyle/>
          <a:p>
            <a:r>
              <a:rPr lang="en-US" altLang="zh-CN" dirty="0">
                <a:solidFill>
                  <a:srgbClr val="010101"/>
                </a:solidFill>
                <a:latin typeface="Roboto"/>
              </a:rPr>
              <a:t> </a:t>
            </a:r>
            <a:r>
              <a:rPr lang="en-US" altLang="zh-CN" dirty="0">
                <a:solidFill>
                  <a:schemeClr val="bg1"/>
                </a:solidFill>
                <a:latin typeface="思源黑体" panose="020B0500000000000000" pitchFamily="34" charset="-122"/>
                <a:ea typeface="思源黑体" panose="020B0500000000000000" pitchFamily="34" charset="-122"/>
              </a:rPr>
              <a:t>The SAE book publishing process SAE </a:t>
            </a:r>
            <a:r>
              <a:rPr lang="zh-CN" altLang="en-US" dirty="0">
                <a:solidFill>
                  <a:schemeClr val="bg1"/>
                </a:solidFill>
                <a:latin typeface="思源黑体" panose="020B0500000000000000" pitchFamily="34" charset="-122"/>
                <a:ea typeface="思源黑体" panose="020B0500000000000000" pitchFamily="34" charset="-122"/>
              </a:rPr>
              <a:t>图书出版流程</a:t>
            </a:r>
          </a:p>
        </p:txBody>
      </p:sp>
    </p:spTree>
    <p:extLst>
      <p:ext uri="{BB962C8B-B14F-4D97-AF65-F5344CB8AC3E}">
        <p14:creationId xmlns:p14="http://schemas.microsoft.com/office/powerpoint/2010/main" val="22900506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1D9A1EA-2428-4735-BD41-86BC967FA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776" y="2064105"/>
            <a:ext cx="2819400" cy="2819400"/>
          </a:xfrm>
          <a:prstGeom prst="rect">
            <a:avLst/>
          </a:prstGeom>
        </p:spPr>
      </p:pic>
      <p:sp>
        <p:nvSpPr>
          <p:cNvPr id="7" name="object 3">
            <a:extLst>
              <a:ext uri="{FF2B5EF4-FFF2-40B4-BE49-F238E27FC236}">
                <a16:creationId xmlns:a16="http://schemas.microsoft.com/office/drawing/2014/main" id="{90685D89-8B45-4806-AECC-1DA1119A6E43}"/>
              </a:ext>
            </a:extLst>
          </p:cNvPr>
          <p:cNvSpPr/>
          <p:nvPr/>
        </p:nvSpPr>
        <p:spPr>
          <a:xfrm>
            <a:off x="0" y="6181193"/>
            <a:ext cx="12192000" cy="676806"/>
          </a:xfrm>
          <a:prstGeom prst="rect">
            <a:avLst/>
          </a:prstGeom>
          <a:blipFill>
            <a:blip r:embed="rId4" cstate="print"/>
            <a:stretch>
              <a:fillRect/>
            </a:stretch>
          </a:blipFill>
        </p:spPr>
        <p:txBody>
          <a:bodyPr wrap="square" lIns="0" tIns="0" rIns="0" bIns="0" rtlCol="0"/>
          <a:lstStyle/>
          <a:p>
            <a:endParaRPr>
              <a:latin typeface="等线" panose="02010600030101010101" pitchFamily="2" charset="-122"/>
              <a:ea typeface="等线" panose="02010600030101010101" pitchFamily="2" charset="-122"/>
            </a:endParaRPr>
          </a:p>
        </p:txBody>
      </p:sp>
      <p:sp>
        <p:nvSpPr>
          <p:cNvPr id="12" name="矩形 11"/>
          <p:cNvSpPr/>
          <p:nvPr/>
        </p:nvSpPr>
        <p:spPr>
          <a:xfrm>
            <a:off x="4367808" y="173885"/>
            <a:ext cx="6724473" cy="307777"/>
          </a:xfrm>
          <a:prstGeom prst="rect">
            <a:avLst/>
          </a:prstGeom>
        </p:spPr>
        <p:txBody>
          <a:bodyPr wrap="square">
            <a:spAutoFit/>
          </a:bodyPr>
          <a:lstStyle/>
          <a:p>
            <a:r>
              <a:rPr lang="en-US" altLang="zh-CN" sz="1400" b="1" dirty="0">
                <a:solidFill>
                  <a:schemeClr val="bg1"/>
                </a:solidFill>
                <a:latin typeface="思源黑体" panose="020B0500000000000000" pitchFamily="34" charset="-122"/>
                <a:ea typeface="思源黑体" panose="020B0500000000000000" pitchFamily="34" charset="-122"/>
              </a:rPr>
              <a:t>https://www.editorialmanager.com/saechinapapers/default2.aspx</a:t>
            </a:r>
            <a:endParaRPr lang="zh-CN" altLang="en-US" sz="1400" b="1" dirty="0">
              <a:solidFill>
                <a:schemeClr val="bg1"/>
              </a:solidFill>
              <a:latin typeface="思源黑体" panose="020B0500000000000000" pitchFamily="34" charset="-122"/>
              <a:ea typeface="思源黑体" panose="020B0500000000000000" pitchFamily="34" charset="-122"/>
            </a:endParaRPr>
          </a:p>
        </p:txBody>
      </p:sp>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6384" y="1268760"/>
            <a:ext cx="7267320" cy="3614745"/>
          </a:xfrm>
          <a:prstGeom prst="rect">
            <a:avLst/>
          </a:prstGeom>
          <a:ln>
            <a:noFill/>
          </a:ln>
          <a:effectLst>
            <a:outerShdw blurRad="190500" algn="tl" rotWithShape="0">
              <a:srgbClr val="000000">
                <a:alpha val="70000"/>
              </a:srgbClr>
            </a:outerShdw>
          </a:effectLst>
        </p:spPr>
      </p:pic>
      <p:sp>
        <p:nvSpPr>
          <p:cNvPr id="8" name="Title 4"/>
          <p:cNvSpPr txBox="1">
            <a:spLocks/>
          </p:cNvSpPr>
          <p:nvPr/>
        </p:nvSpPr>
        <p:spPr>
          <a:xfrm>
            <a:off x="5735960" y="1268760"/>
            <a:ext cx="3730842" cy="369332"/>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2000" dirty="0">
              <a:solidFill>
                <a:schemeClr val="bg1"/>
              </a:solidFill>
              <a:latin typeface="思源黑体" panose="020B0500000000000000" pitchFamily="34" charset="-122"/>
              <a:ea typeface="思源黑体" panose="020B0500000000000000" pitchFamily="34" charset="-122"/>
            </a:endParaRPr>
          </a:p>
        </p:txBody>
      </p:sp>
      <p:sp>
        <p:nvSpPr>
          <p:cNvPr id="11" name="矩形 10"/>
          <p:cNvSpPr/>
          <p:nvPr/>
        </p:nvSpPr>
        <p:spPr>
          <a:xfrm>
            <a:off x="623392" y="87540"/>
            <a:ext cx="3836307" cy="707886"/>
          </a:xfrm>
          <a:prstGeom prst="rect">
            <a:avLst/>
          </a:prstGeom>
        </p:spPr>
        <p:txBody>
          <a:bodyPr wrap="none">
            <a:spAutoFit/>
          </a:bodyPr>
          <a:lstStyle/>
          <a:p>
            <a:r>
              <a:rPr lang="en-US" altLang="zh-CN" dirty="0" smtClean="0">
                <a:solidFill>
                  <a:srgbClr val="010101"/>
                </a:solidFill>
                <a:latin typeface="Roboto"/>
              </a:rPr>
              <a:t> </a:t>
            </a:r>
            <a:r>
              <a:rPr lang="en-US" altLang="zh-CN" sz="2000" dirty="0" smtClean="0">
                <a:solidFill>
                  <a:schemeClr val="bg1"/>
                </a:solidFill>
                <a:latin typeface="思源黑体" panose="020B0500000000000000" pitchFamily="34" charset="-122"/>
                <a:ea typeface="思源黑体" panose="020B0500000000000000" pitchFamily="34" charset="-122"/>
                <a:cs typeface="+mj-cs"/>
              </a:rPr>
              <a:t>SAE</a:t>
            </a:r>
            <a:r>
              <a:rPr lang="zh-CN" altLang="en-US" sz="2000" dirty="0">
                <a:solidFill>
                  <a:schemeClr val="bg1"/>
                </a:solidFill>
                <a:latin typeface="思源黑体" panose="020B0500000000000000" pitchFamily="34" charset="-122"/>
                <a:ea typeface="思源黑体" panose="020B0500000000000000" pitchFamily="34" charset="-122"/>
                <a:cs typeface="+mj-cs"/>
              </a:rPr>
              <a:t>技术论文投稿平台视频指南</a:t>
            </a:r>
          </a:p>
          <a:p>
            <a:endParaRPr lang="zh-CN" altLang="en-US" sz="2000" dirty="0">
              <a:solidFill>
                <a:schemeClr val="bg1"/>
              </a:solidFill>
              <a:latin typeface="思源黑体" panose="020B0500000000000000" pitchFamily="34" charset="-122"/>
              <a:ea typeface="思源黑体" panose="020B0500000000000000" pitchFamily="34" charset="-122"/>
              <a:cs typeface="+mj-cs"/>
            </a:endParaRPr>
          </a:p>
        </p:txBody>
      </p:sp>
    </p:spTree>
    <p:extLst>
      <p:ext uri="{BB962C8B-B14F-4D97-AF65-F5344CB8AC3E}">
        <p14:creationId xmlns:p14="http://schemas.microsoft.com/office/powerpoint/2010/main" val="41756886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648567" y="6451828"/>
            <a:ext cx="99695" cy="205184"/>
          </a:xfrm>
          <a:prstGeom prst="rect">
            <a:avLst/>
          </a:prstGeom>
        </p:spPr>
        <p:txBody>
          <a:bodyPr vert="horz" wrap="square" lIns="0" tIns="0" rIns="0" bIns="0" rtlCol="0">
            <a:spAutoFit/>
          </a:bodyPr>
          <a:lstStyle/>
          <a:p>
            <a:pPr>
              <a:lnSpc>
                <a:spcPts val="1550"/>
              </a:lnSpc>
            </a:pPr>
            <a:r>
              <a:rPr sz="1400" dirty="0">
                <a:solidFill>
                  <a:srgbClr val="FFFFFF"/>
                </a:solidFill>
                <a:latin typeface="思源黑体" panose="020B0500000000000000" pitchFamily="34" charset="-122"/>
                <a:ea typeface="思源黑体" panose="020B0500000000000000" pitchFamily="34" charset="-122"/>
                <a:cs typeface="Arial"/>
              </a:rPr>
              <a:t>4</a:t>
            </a:r>
            <a:endParaRPr sz="1400" dirty="0">
              <a:latin typeface="思源黑体" panose="020B0500000000000000" pitchFamily="34" charset="-122"/>
              <a:ea typeface="思源黑体" panose="020B0500000000000000" pitchFamily="34" charset="-122"/>
              <a:cs typeface="Arial"/>
            </a:endParaRPr>
          </a:p>
        </p:txBody>
      </p:sp>
      <p:sp>
        <p:nvSpPr>
          <p:cNvPr id="4" name="object 4"/>
          <p:cNvSpPr txBox="1"/>
          <p:nvPr/>
        </p:nvSpPr>
        <p:spPr>
          <a:xfrm>
            <a:off x="2162098" y="1492404"/>
            <a:ext cx="1786255" cy="2133600"/>
          </a:xfrm>
          <a:prstGeom prst="rect">
            <a:avLst/>
          </a:prstGeom>
          <a:solidFill>
            <a:srgbClr val="F1F1F1"/>
          </a:solidFill>
        </p:spPr>
        <p:txBody>
          <a:bodyPr vert="horz" wrap="square" lIns="0" tIns="40640" rIns="0" bIns="0" rtlCol="0">
            <a:spAutoFit/>
          </a:bodyPr>
          <a:lstStyle/>
          <a:p>
            <a:pPr marL="90805">
              <a:lnSpc>
                <a:spcPct val="100000"/>
              </a:lnSpc>
              <a:spcBef>
                <a:spcPts val="320"/>
              </a:spcBef>
            </a:pPr>
            <a:r>
              <a:rPr sz="1600" b="1" spc="-10" dirty="0">
                <a:latin typeface="思源黑体" panose="020B0500000000000000" pitchFamily="34" charset="-122"/>
                <a:ea typeface="思源黑体" panose="020B0500000000000000" pitchFamily="34" charset="-122"/>
                <a:cs typeface="Arial"/>
              </a:rPr>
              <a:t>Orville</a:t>
            </a:r>
            <a:r>
              <a:rPr sz="1600" b="1" spc="40" dirty="0">
                <a:latin typeface="思源黑体" panose="020B0500000000000000" pitchFamily="34" charset="-122"/>
                <a:ea typeface="思源黑体" panose="020B0500000000000000" pitchFamily="34" charset="-122"/>
                <a:cs typeface="Arial"/>
              </a:rPr>
              <a:t> </a:t>
            </a:r>
            <a:r>
              <a:rPr sz="1600" b="1" spc="-10" dirty="0">
                <a:latin typeface="思源黑体" panose="020B0500000000000000" pitchFamily="34" charset="-122"/>
                <a:ea typeface="思源黑体" panose="020B0500000000000000" pitchFamily="34" charset="-122"/>
                <a:cs typeface="Arial"/>
              </a:rPr>
              <a:t>Wright</a:t>
            </a:r>
            <a:endParaRPr sz="1600" dirty="0">
              <a:latin typeface="思源黑体" panose="020B0500000000000000" pitchFamily="34" charset="-122"/>
              <a:ea typeface="思源黑体" panose="020B0500000000000000" pitchFamily="34" charset="-122"/>
              <a:cs typeface="Arial"/>
            </a:endParaRPr>
          </a:p>
          <a:p>
            <a:pPr marL="90805">
              <a:lnSpc>
                <a:spcPct val="100000"/>
              </a:lnSpc>
              <a:spcBef>
                <a:spcPts val="350"/>
              </a:spcBef>
            </a:pPr>
            <a:r>
              <a:rPr sz="1600" b="0" spc="-5" dirty="0">
                <a:latin typeface="思源黑体" panose="020B0500000000000000" pitchFamily="34" charset="-122"/>
                <a:ea typeface="思源黑体" panose="020B0500000000000000" pitchFamily="34" charset="-122"/>
                <a:cs typeface="Noto Sans CJK JP Medium"/>
              </a:rPr>
              <a:t>奥维尔</a:t>
            </a:r>
            <a:r>
              <a:rPr sz="1600" b="0" spc="85" dirty="0">
                <a:latin typeface="思源黑体" panose="020B0500000000000000" pitchFamily="34" charset="-122"/>
                <a:ea typeface="思源黑体" panose="020B0500000000000000" pitchFamily="34" charset="-122"/>
                <a:cs typeface="Noto Sans CJK JP Medium"/>
              </a:rPr>
              <a:t> </a:t>
            </a:r>
            <a:r>
              <a:rPr sz="1600" b="1" spc="-5" dirty="0">
                <a:latin typeface="思源黑体" panose="020B0500000000000000" pitchFamily="34" charset="-122"/>
                <a:ea typeface="思源黑体" panose="020B0500000000000000" pitchFamily="34" charset="-122"/>
                <a:cs typeface="Arial"/>
              </a:rPr>
              <a:t>•</a:t>
            </a:r>
            <a:r>
              <a:rPr sz="1600" b="1" spc="5" dirty="0">
                <a:latin typeface="思源黑体" panose="020B0500000000000000" pitchFamily="34" charset="-122"/>
                <a:ea typeface="思源黑体" panose="020B0500000000000000" pitchFamily="34" charset="-122"/>
                <a:cs typeface="Arial"/>
              </a:rPr>
              <a:t> </a:t>
            </a:r>
            <a:r>
              <a:rPr sz="1600" b="0" spc="-5" dirty="0">
                <a:latin typeface="思源黑体" panose="020B0500000000000000" pitchFamily="34" charset="-122"/>
                <a:ea typeface="思源黑体" panose="020B0500000000000000" pitchFamily="34" charset="-122"/>
                <a:cs typeface="Noto Sans CJK JP Medium"/>
              </a:rPr>
              <a:t>莱特</a:t>
            </a:r>
            <a:endParaRPr sz="1600" dirty="0">
              <a:latin typeface="思源黑体" panose="020B0500000000000000" pitchFamily="34" charset="-122"/>
              <a:ea typeface="思源黑体" panose="020B0500000000000000" pitchFamily="34" charset="-122"/>
              <a:cs typeface="Noto Sans CJK JP Medium"/>
            </a:endParaRPr>
          </a:p>
          <a:p>
            <a:pPr marL="90805">
              <a:lnSpc>
                <a:spcPct val="100000"/>
              </a:lnSpc>
              <a:spcBef>
                <a:spcPts val="415"/>
              </a:spcBef>
            </a:pPr>
            <a:r>
              <a:rPr sz="1400" dirty="0">
                <a:latin typeface="思源黑体" panose="020B0500000000000000" pitchFamily="34" charset="-122"/>
                <a:ea typeface="思源黑体" panose="020B0500000000000000" pitchFamily="34" charset="-122"/>
                <a:cs typeface="UKIJ CJK"/>
              </a:rPr>
              <a:t>飞机发明者之一</a:t>
            </a:r>
          </a:p>
          <a:p>
            <a:pPr marL="90805" marR="83185">
              <a:lnSpc>
                <a:spcPct val="123600"/>
              </a:lnSpc>
            </a:pPr>
            <a:r>
              <a:rPr sz="1400" dirty="0">
                <a:latin typeface="思源黑体" panose="020B0500000000000000" pitchFamily="34" charset="-122"/>
                <a:ea typeface="思源黑体" panose="020B0500000000000000" pitchFamily="34" charset="-122"/>
                <a:cs typeface="UKIJ CJK"/>
              </a:rPr>
              <a:t>美国国家科学院院士 莱特兄弟之弟</a:t>
            </a:r>
          </a:p>
          <a:p>
            <a:pPr marL="90805">
              <a:lnSpc>
                <a:spcPts val="1675"/>
              </a:lnSpc>
              <a:spcBef>
                <a:spcPts val="409"/>
              </a:spcBef>
            </a:pPr>
            <a:r>
              <a:rPr sz="1400" dirty="0">
                <a:latin typeface="思源黑体" panose="020B0500000000000000" pitchFamily="34" charset="-122"/>
                <a:ea typeface="思源黑体" panose="020B0500000000000000" pitchFamily="34" charset="-122"/>
                <a:cs typeface="UKIJ CJK"/>
              </a:rPr>
              <a:t>于</a:t>
            </a:r>
            <a:r>
              <a:rPr sz="1400" spc="-5" dirty="0">
                <a:latin typeface="思源黑体" panose="020B0500000000000000" pitchFamily="34" charset="-122"/>
                <a:ea typeface="思源黑体" panose="020B0500000000000000" pitchFamily="34" charset="-122"/>
                <a:cs typeface="Arial"/>
              </a:rPr>
              <a:t>1916</a:t>
            </a:r>
            <a:r>
              <a:rPr sz="1400" dirty="0">
                <a:latin typeface="思源黑体" panose="020B0500000000000000" pitchFamily="34" charset="-122"/>
                <a:ea typeface="思源黑体" panose="020B0500000000000000" pitchFamily="34" charset="-122"/>
                <a:cs typeface="UKIJ CJK"/>
              </a:rPr>
              <a:t>年力促将</a:t>
            </a:r>
          </a:p>
          <a:p>
            <a:pPr marL="90805">
              <a:lnSpc>
                <a:spcPts val="1675"/>
              </a:lnSpc>
            </a:pPr>
            <a:r>
              <a:rPr sz="1400" dirty="0">
                <a:latin typeface="思源黑体" panose="020B0500000000000000" pitchFamily="34" charset="-122"/>
                <a:ea typeface="思源黑体" panose="020B0500000000000000" pitchFamily="34" charset="-122"/>
                <a:cs typeface="UKIJ CJK"/>
              </a:rPr>
              <a:t>美国航空工程师学会</a:t>
            </a:r>
          </a:p>
          <a:p>
            <a:pPr marL="90805">
              <a:lnSpc>
                <a:spcPct val="100000"/>
              </a:lnSpc>
              <a:spcBef>
                <a:spcPts val="10"/>
              </a:spcBef>
            </a:pPr>
            <a:r>
              <a:rPr sz="1400" dirty="0">
                <a:latin typeface="思源黑体" panose="020B0500000000000000" pitchFamily="34" charset="-122"/>
                <a:ea typeface="思源黑体" panose="020B0500000000000000" pitchFamily="34" charset="-122"/>
                <a:cs typeface="UKIJ CJK"/>
              </a:rPr>
              <a:t>并入</a:t>
            </a:r>
            <a:r>
              <a:rPr sz="1400" spc="-5" dirty="0">
                <a:latin typeface="思源黑体" panose="020B0500000000000000" pitchFamily="34" charset="-122"/>
                <a:ea typeface="思源黑体" panose="020B0500000000000000" pitchFamily="34" charset="-122"/>
                <a:cs typeface="Arial"/>
              </a:rPr>
              <a:t>SAE</a:t>
            </a:r>
            <a:endParaRPr sz="1400" dirty="0">
              <a:latin typeface="思源黑体" panose="020B0500000000000000" pitchFamily="34" charset="-122"/>
              <a:ea typeface="思源黑体" panose="020B0500000000000000" pitchFamily="34" charset="-122"/>
              <a:cs typeface="Arial"/>
            </a:endParaRPr>
          </a:p>
        </p:txBody>
      </p:sp>
      <p:sp>
        <p:nvSpPr>
          <p:cNvPr id="5" name="object 5"/>
          <p:cNvSpPr/>
          <p:nvPr/>
        </p:nvSpPr>
        <p:spPr>
          <a:xfrm>
            <a:off x="653339" y="1492404"/>
            <a:ext cx="1322832" cy="1653539"/>
          </a:xfrm>
          <a:prstGeom prst="rect">
            <a:avLst/>
          </a:prstGeom>
          <a:blipFill>
            <a:blip r:embed="rId3"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6" name="object 6"/>
          <p:cNvSpPr txBox="1"/>
          <p:nvPr/>
        </p:nvSpPr>
        <p:spPr>
          <a:xfrm>
            <a:off x="5629199" y="1484784"/>
            <a:ext cx="1786255" cy="1373325"/>
          </a:xfrm>
          <a:prstGeom prst="rect">
            <a:avLst/>
          </a:prstGeom>
          <a:solidFill>
            <a:srgbClr val="F1F1F1"/>
          </a:solidFill>
        </p:spPr>
        <p:txBody>
          <a:bodyPr vert="horz" wrap="square" lIns="0" tIns="40640" rIns="0" bIns="0" rtlCol="0">
            <a:spAutoFit/>
          </a:bodyPr>
          <a:lstStyle/>
          <a:p>
            <a:pPr marL="92075">
              <a:lnSpc>
                <a:spcPct val="100000"/>
              </a:lnSpc>
              <a:spcBef>
                <a:spcPts val="320"/>
              </a:spcBef>
            </a:pPr>
            <a:r>
              <a:rPr sz="1600" b="1" spc="-10" dirty="0">
                <a:latin typeface="思源黑体" panose="020B0500000000000000" pitchFamily="34" charset="-122"/>
                <a:ea typeface="思源黑体" panose="020B0500000000000000" pitchFamily="34" charset="-122"/>
                <a:cs typeface="Arial"/>
              </a:rPr>
              <a:t>Henry </a:t>
            </a:r>
            <a:r>
              <a:rPr sz="1600" b="1" spc="-5" dirty="0">
                <a:latin typeface="思源黑体" panose="020B0500000000000000" pitchFamily="34" charset="-122"/>
                <a:ea typeface="思源黑体" panose="020B0500000000000000" pitchFamily="34" charset="-122"/>
                <a:cs typeface="Arial"/>
              </a:rPr>
              <a:t>M.</a:t>
            </a:r>
            <a:r>
              <a:rPr sz="1600" b="1" dirty="0">
                <a:latin typeface="思源黑体" panose="020B0500000000000000" pitchFamily="34" charset="-122"/>
                <a:ea typeface="思源黑体" panose="020B0500000000000000" pitchFamily="34" charset="-122"/>
                <a:cs typeface="Arial"/>
              </a:rPr>
              <a:t> </a:t>
            </a:r>
            <a:r>
              <a:rPr sz="1600" b="1" spc="-5" dirty="0">
                <a:latin typeface="思源黑体" panose="020B0500000000000000" pitchFamily="34" charset="-122"/>
                <a:ea typeface="思源黑体" panose="020B0500000000000000" pitchFamily="34" charset="-122"/>
                <a:cs typeface="Arial"/>
              </a:rPr>
              <a:t>Leland</a:t>
            </a:r>
            <a:endParaRPr sz="1600" dirty="0">
              <a:latin typeface="思源黑体" panose="020B0500000000000000" pitchFamily="34" charset="-122"/>
              <a:ea typeface="思源黑体" panose="020B0500000000000000" pitchFamily="34" charset="-122"/>
              <a:cs typeface="Arial"/>
            </a:endParaRPr>
          </a:p>
          <a:p>
            <a:pPr marL="92075">
              <a:lnSpc>
                <a:spcPct val="100000"/>
              </a:lnSpc>
              <a:spcBef>
                <a:spcPts val="345"/>
              </a:spcBef>
            </a:pPr>
            <a:r>
              <a:rPr sz="1600" b="0" spc="-5" dirty="0">
                <a:latin typeface="思源黑体" panose="020B0500000000000000" pitchFamily="34" charset="-122"/>
                <a:ea typeface="思源黑体" panose="020B0500000000000000" pitchFamily="34" charset="-122"/>
                <a:cs typeface="Noto Sans CJK JP Medium"/>
              </a:rPr>
              <a:t>亨利</a:t>
            </a:r>
            <a:r>
              <a:rPr sz="1600" b="0" spc="85" dirty="0">
                <a:latin typeface="思源黑体" panose="020B0500000000000000" pitchFamily="34" charset="-122"/>
                <a:ea typeface="思源黑体" panose="020B0500000000000000" pitchFamily="34" charset="-122"/>
                <a:cs typeface="Noto Sans CJK JP Medium"/>
              </a:rPr>
              <a:t> </a:t>
            </a:r>
            <a:r>
              <a:rPr sz="1600" b="1" spc="-5" dirty="0">
                <a:latin typeface="思源黑体" panose="020B0500000000000000" pitchFamily="34" charset="-122"/>
                <a:ea typeface="思源黑体" panose="020B0500000000000000" pitchFamily="34" charset="-122"/>
                <a:cs typeface="Arial"/>
              </a:rPr>
              <a:t>•</a:t>
            </a:r>
            <a:r>
              <a:rPr sz="1600" b="1" spc="10" dirty="0">
                <a:latin typeface="思源黑体" panose="020B0500000000000000" pitchFamily="34" charset="-122"/>
                <a:ea typeface="思源黑体" panose="020B0500000000000000" pitchFamily="34" charset="-122"/>
                <a:cs typeface="Arial"/>
              </a:rPr>
              <a:t> </a:t>
            </a:r>
            <a:r>
              <a:rPr sz="1600" b="0" spc="-5" dirty="0">
                <a:latin typeface="思源黑体" panose="020B0500000000000000" pitchFamily="34" charset="-122"/>
                <a:ea typeface="思源黑体" panose="020B0500000000000000" pitchFamily="34" charset="-122"/>
                <a:cs typeface="Noto Sans CJK JP Medium"/>
              </a:rPr>
              <a:t>利兰</a:t>
            </a:r>
            <a:endParaRPr sz="1600" dirty="0">
              <a:latin typeface="思源黑体" panose="020B0500000000000000" pitchFamily="34" charset="-122"/>
              <a:ea typeface="思源黑体" panose="020B0500000000000000" pitchFamily="34" charset="-122"/>
              <a:cs typeface="Noto Sans CJK JP Medium"/>
            </a:endParaRPr>
          </a:p>
          <a:p>
            <a:pPr marL="92075" marR="81280">
              <a:lnSpc>
                <a:spcPct val="123600"/>
              </a:lnSpc>
              <a:spcBef>
                <a:spcPts val="20"/>
              </a:spcBef>
            </a:pPr>
            <a:r>
              <a:rPr sz="1400" spc="-5" dirty="0">
                <a:latin typeface="思源黑体" panose="020B0500000000000000" pitchFamily="34" charset="-122"/>
                <a:ea typeface="思源黑体" panose="020B0500000000000000" pitchFamily="34" charset="-122"/>
                <a:cs typeface="Arial"/>
              </a:rPr>
              <a:t>1914</a:t>
            </a:r>
            <a:r>
              <a:rPr sz="1400" spc="-30"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年</a:t>
            </a:r>
            <a:r>
              <a:rPr sz="1400" spc="5" dirty="0">
                <a:latin typeface="思源黑体" panose="020B0500000000000000" pitchFamily="34" charset="-122"/>
                <a:ea typeface="思源黑体" panose="020B0500000000000000" pitchFamily="34" charset="-122"/>
                <a:cs typeface="UKIJ CJK"/>
              </a:rPr>
              <a:t> </a:t>
            </a:r>
            <a:r>
              <a:rPr sz="1400" spc="-5" dirty="0">
                <a:latin typeface="思源黑体" panose="020B0500000000000000" pitchFamily="34" charset="-122"/>
                <a:ea typeface="思源黑体" panose="020B0500000000000000" pitchFamily="34" charset="-122"/>
                <a:cs typeface="Arial"/>
              </a:rPr>
              <a:t>SAE</a:t>
            </a:r>
            <a:r>
              <a:rPr sz="1400" spc="-20"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主席 凯迪拉克汽车创始人 林肯汽车创始人</a:t>
            </a:r>
          </a:p>
        </p:txBody>
      </p:sp>
      <p:sp>
        <p:nvSpPr>
          <p:cNvPr id="7" name="object 7"/>
          <p:cNvSpPr/>
          <p:nvPr/>
        </p:nvSpPr>
        <p:spPr>
          <a:xfrm>
            <a:off x="4144823" y="1484784"/>
            <a:ext cx="1318260" cy="1653539"/>
          </a:xfrm>
          <a:prstGeom prst="rect">
            <a:avLst/>
          </a:prstGeom>
          <a:blipFill>
            <a:blip r:embed="rId4"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8" name="object 8"/>
          <p:cNvSpPr/>
          <p:nvPr/>
        </p:nvSpPr>
        <p:spPr>
          <a:xfrm>
            <a:off x="7625638" y="1493927"/>
            <a:ext cx="1324355" cy="1653539"/>
          </a:xfrm>
          <a:prstGeom prst="rect">
            <a:avLst/>
          </a:prstGeom>
          <a:blipFill>
            <a:blip r:embed="rId5"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9" name="object 9"/>
          <p:cNvSpPr txBox="1"/>
          <p:nvPr/>
        </p:nvSpPr>
        <p:spPr>
          <a:xfrm>
            <a:off x="9044483" y="1493927"/>
            <a:ext cx="2524125" cy="2185670"/>
          </a:xfrm>
          <a:prstGeom prst="rect">
            <a:avLst/>
          </a:prstGeom>
          <a:solidFill>
            <a:srgbClr val="F1F1F1"/>
          </a:solidFill>
        </p:spPr>
        <p:txBody>
          <a:bodyPr vert="horz" wrap="square" lIns="0" tIns="41275" rIns="0" bIns="0" rtlCol="0">
            <a:spAutoFit/>
          </a:bodyPr>
          <a:lstStyle/>
          <a:p>
            <a:pPr marL="92075">
              <a:lnSpc>
                <a:spcPct val="100000"/>
              </a:lnSpc>
              <a:spcBef>
                <a:spcPts val="325"/>
              </a:spcBef>
            </a:pPr>
            <a:r>
              <a:rPr sz="1600" b="1" spc="-10" dirty="0">
                <a:latin typeface="思源黑体" panose="020B0500000000000000" pitchFamily="34" charset="-122"/>
                <a:ea typeface="思源黑体" panose="020B0500000000000000" pitchFamily="34" charset="-122"/>
                <a:cs typeface="Arial"/>
              </a:rPr>
              <a:t>Charles </a:t>
            </a:r>
            <a:r>
              <a:rPr sz="1600" b="1" spc="-95" dirty="0">
                <a:latin typeface="思源黑体" panose="020B0500000000000000" pitchFamily="34" charset="-122"/>
                <a:ea typeface="思源黑体" panose="020B0500000000000000" pitchFamily="34" charset="-122"/>
                <a:cs typeface="Arial"/>
              </a:rPr>
              <a:t>F.</a:t>
            </a:r>
            <a:r>
              <a:rPr sz="1600" b="1" spc="20" dirty="0">
                <a:latin typeface="思源黑体" panose="020B0500000000000000" pitchFamily="34" charset="-122"/>
                <a:ea typeface="思源黑体" panose="020B0500000000000000" pitchFamily="34" charset="-122"/>
                <a:cs typeface="Arial"/>
              </a:rPr>
              <a:t> </a:t>
            </a:r>
            <a:r>
              <a:rPr sz="1600" b="1" spc="-10" dirty="0">
                <a:latin typeface="思源黑体" panose="020B0500000000000000" pitchFamily="34" charset="-122"/>
                <a:ea typeface="思源黑体" panose="020B0500000000000000" pitchFamily="34" charset="-122"/>
                <a:cs typeface="Arial"/>
              </a:rPr>
              <a:t>Kettering</a:t>
            </a:r>
            <a:endParaRPr sz="1600" dirty="0">
              <a:latin typeface="思源黑体" panose="020B0500000000000000" pitchFamily="34" charset="-122"/>
              <a:ea typeface="思源黑体" panose="020B0500000000000000" pitchFamily="34" charset="-122"/>
              <a:cs typeface="Arial"/>
            </a:endParaRPr>
          </a:p>
          <a:p>
            <a:pPr marL="92075">
              <a:lnSpc>
                <a:spcPct val="100000"/>
              </a:lnSpc>
              <a:spcBef>
                <a:spcPts val="345"/>
              </a:spcBef>
            </a:pPr>
            <a:r>
              <a:rPr sz="1600" b="0" spc="-5" dirty="0">
                <a:latin typeface="思源黑体" panose="020B0500000000000000" pitchFamily="34" charset="-122"/>
                <a:ea typeface="思源黑体" panose="020B0500000000000000" pitchFamily="34" charset="-122"/>
                <a:cs typeface="Noto Sans CJK JP Medium"/>
              </a:rPr>
              <a:t>查尔斯</a:t>
            </a:r>
            <a:r>
              <a:rPr sz="1600" b="0" spc="85" dirty="0">
                <a:latin typeface="思源黑体" panose="020B0500000000000000" pitchFamily="34" charset="-122"/>
                <a:ea typeface="思源黑体" panose="020B0500000000000000" pitchFamily="34" charset="-122"/>
                <a:cs typeface="Noto Sans CJK JP Medium"/>
              </a:rPr>
              <a:t> </a:t>
            </a:r>
            <a:r>
              <a:rPr sz="1600" b="1" spc="-5" dirty="0">
                <a:latin typeface="思源黑体" panose="020B0500000000000000" pitchFamily="34" charset="-122"/>
                <a:ea typeface="思源黑体" panose="020B0500000000000000" pitchFamily="34" charset="-122"/>
                <a:cs typeface="Arial"/>
              </a:rPr>
              <a:t>•</a:t>
            </a:r>
            <a:r>
              <a:rPr sz="1600" b="1" spc="10" dirty="0">
                <a:latin typeface="思源黑体" panose="020B0500000000000000" pitchFamily="34" charset="-122"/>
                <a:ea typeface="思源黑体" panose="020B0500000000000000" pitchFamily="34" charset="-122"/>
                <a:cs typeface="Arial"/>
              </a:rPr>
              <a:t> </a:t>
            </a:r>
            <a:r>
              <a:rPr sz="1600" b="0" spc="-5" dirty="0">
                <a:latin typeface="思源黑体" panose="020B0500000000000000" pitchFamily="34" charset="-122"/>
                <a:ea typeface="思源黑体" panose="020B0500000000000000" pitchFamily="34" charset="-122"/>
                <a:cs typeface="Noto Sans CJK JP Medium"/>
              </a:rPr>
              <a:t>凯特林</a:t>
            </a:r>
            <a:endParaRPr sz="1600" dirty="0">
              <a:latin typeface="思源黑体" panose="020B0500000000000000" pitchFamily="34" charset="-122"/>
              <a:ea typeface="思源黑体" panose="020B0500000000000000" pitchFamily="34" charset="-122"/>
              <a:cs typeface="Noto Sans CJK JP Medium"/>
            </a:endParaRPr>
          </a:p>
          <a:p>
            <a:pPr marL="92075">
              <a:lnSpc>
                <a:spcPct val="100000"/>
              </a:lnSpc>
              <a:spcBef>
                <a:spcPts val="420"/>
              </a:spcBef>
            </a:pPr>
            <a:r>
              <a:rPr sz="1400" spc="-5" dirty="0">
                <a:latin typeface="思源黑体" panose="020B0500000000000000" pitchFamily="34" charset="-122"/>
                <a:ea typeface="思源黑体" panose="020B0500000000000000" pitchFamily="34" charset="-122"/>
                <a:cs typeface="Arial"/>
              </a:rPr>
              <a:t>1918</a:t>
            </a:r>
            <a:r>
              <a:rPr sz="1400" spc="-25"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年</a:t>
            </a:r>
            <a:r>
              <a:rPr sz="1400" spc="10" dirty="0">
                <a:latin typeface="思源黑体" panose="020B0500000000000000" pitchFamily="34" charset="-122"/>
                <a:ea typeface="思源黑体" panose="020B0500000000000000" pitchFamily="34" charset="-122"/>
                <a:cs typeface="UKIJ CJK"/>
              </a:rPr>
              <a:t> </a:t>
            </a:r>
            <a:r>
              <a:rPr sz="1400" spc="-5" dirty="0">
                <a:latin typeface="思源黑体" panose="020B0500000000000000" pitchFamily="34" charset="-122"/>
                <a:ea typeface="思源黑体" panose="020B0500000000000000" pitchFamily="34" charset="-122"/>
                <a:cs typeface="Arial"/>
              </a:rPr>
              <a:t>SAE</a:t>
            </a:r>
            <a:r>
              <a:rPr sz="1400" spc="-10"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主席</a:t>
            </a:r>
          </a:p>
          <a:p>
            <a:pPr marL="92075">
              <a:lnSpc>
                <a:spcPct val="100000"/>
              </a:lnSpc>
              <a:spcBef>
                <a:spcPts val="395"/>
              </a:spcBef>
            </a:pPr>
            <a:r>
              <a:rPr sz="1400" dirty="0">
                <a:latin typeface="思源黑体" panose="020B0500000000000000" pitchFamily="34" charset="-122"/>
                <a:ea typeface="思源黑体" panose="020B0500000000000000" pitchFamily="34" charset="-122"/>
                <a:cs typeface="UKIJ CJK"/>
              </a:rPr>
              <a:t>通用汽车副总</a:t>
            </a:r>
            <a:r>
              <a:rPr sz="1400" spc="-15" dirty="0">
                <a:latin typeface="思源黑体" panose="020B0500000000000000" pitchFamily="34" charset="-122"/>
                <a:ea typeface="思源黑体" panose="020B0500000000000000" pitchFamily="34" charset="-122"/>
                <a:cs typeface="UKIJ CJK"/>
              </a:rPr>
              <a:t>裁</a:t>
            </a:r>
            <a:r>
              <a:rPr sz="1400" dirty="0">
                <a:latin typeface="思源黑体" panose="020B0500000000000000" pitchFamily="34" charset="-122"/>
                <a:ea typeface="思源黑体" panose="020B0500000000000000" pitchFamily="34" charset="-122"/>
                <a:cs typeface="Arial"/>
              </a:rPr>
              <a:t>(</a:t>
            </a:r>
            <a:r>
              <a:rPr sz="1400" dirty="0">
                <a:latin typeface="思源黑体" panose="020B0500000000000000" pitchFamily="34" charset="-122"/>
                <a:ea typeface="思源黑体" panose="020B0500000000000000" pitchFamily="34" charset="-122"/>
                <a:cs typeface="UKIJ CJK"/>
              </a:rPr>
              <a:t>研发</a:t>
            </a:r>
            <a:r>
              <a:rPr sz="1400" dirty="0">
                <a:latin typeface="思源黑体" panose="020B0500000000000000" pitchFamily="34" charset="-122"/>
                <a:ea typeface="思源黑体" panose="020B0500000000000000" pitchFamily="34" charset="-122"/>
                <a:cs typeface="Arial"/>
              </a:rPr>
              <a:t>)</a:t>
            </a:r>
          </a:p>
          <a:p>
            <a:pPr marL="92075">
              <a:lnSpc>
                <a:spcPct val="100000"/>
              </a:lnSpc>
              <a:spcBef>
                <a:spcPts val="395"/>
              </a:spcBef>
            </a:pPr>
            <a:r>
              <a:rPr sz="1400" spc="5" dirty="0">
                <a:latin typeface="思源黑体" panose="020B0500000000000000" pitchFamily="34" charset="-122"/>
                <a:ea typeface="思源黑体" panose="020B0500000000000000" pitchFamily="34" charset="-122"/>
                <a:cs typeface="UKIJ CJK"/>
              </a:rPr>
              <a:t>通用汽车研发实验室负</a:t>
            </a:r>
            <a:r>
              <a:rPr sz="1400" spc="-10" dirty="0">
                <a:latin typeface="思源黑体" panose="020B0500000000000000" pitchFamily="34" charset="-122"/>
                <a:ea typeface="思源黑体" panose="020B0500000000000000" pitchFamily="34" charset="-122"/>
                <a:cs typeface="UKIJ CJK"/>
              </a:rPr>
              <a:t>责</a:t>
            </a:r>
            <a:r>
              <a:rPr sz="1400" spc="5" dirty="0">
                <a:latin typeface="思源黑体" panose="020B0500000000000000" pitchFamily="34" charset="-122"/>
                <a:ea typeface="思源黑体" panose="020B0500000000000000" pitchFamily="34" charset="-122"/>
                <a:cs typeface="UKIJ CJK"/>
              </a:rPr>
              <a:t>人</a:t>
            </a:r>
            <a:endParaRPr sz="1400" dirty="0">
              <a:latin typeface="思源黑体" panose="020B0500000000000000" pitchFamily="34" charset="-122"/>
              <a:ea typeface="思源黑体" panose="020B0500000000000000" pitchFamily="34" charset="-122"/>
              <a:cs typeface="UKIJ CJK"/>
            </a:endParaRPr>
          </a:p>
          <a:p>
            <a:pPr marL="92075">
              <a:lnSpc>
                <a:spcPct val="100000"/>
              </a:lnSpc>
              <a:spcBef>
                <a:spcPts val="409"/>
              </a:spcBef>
            </a:pPr>
            <a:r>
              <a:rPr sz="1400" dirty="0">
                <a:latin typeface="思源黑体" panose="020B0500000000000000" pitchFamily="34" charset="-122"/>
                <a:ea typeface="思源黑体" panose="020B0500000000000000" pitchFamily="34" charset="-122"/>
                <a:cs typeface="UKIJ CJK"/>
              </a:rPr>
              <a:t>拥</a:t>
            </a:r>
            <a:r>
              <a:rPr sz="1400" spc="-5" dirty="0">
                <a:latin typeface="思源黑体" panose="020B0500000000000000" pitchFamily="34" charset="-122"/>
                <a:ea typeface="思源黑体" panose="020B0500000000000000" pitchFamily="34" charset="-122"/>
                <a:cs typeface="UKIJ CJK"/>
              </a:rPr>
              <a:t>有</a:t>
            </a:r>
            <a:r>
              <a:rPr sz="1400" spc="-5" dirty="0">
                <a:latin typeface="思源黑体" panose="020B0500000000000000" pitchFamily="34" charset="-122"/>
                <a:ea typeface="思源黑体" panose="020B0500000000000000" pitchFamily="34" charset="-122"/>
                <a:cs typeface="Arial"/>
              </a:rPr>
              <a:t>140</a:t>
            </a:r>
            <a:r>
              <a:rPr sz="1400" dirty="0">
                <a:latin typeface="思源黑体" panose="020B0500000000000000" pitchFamily="34" charset="-122"/>
                <a:ea typeface="思源黑体" panose="020B0500000000000000" pitchFamily="34" charset="-122"/>
                <a:cs typeface="UKIJ CJK"/>
              </a:rPr>
              <a:t>多项发明</a:t>
            </a:r>
            <a:r>
              <a:rPr sz="1400" spc="-15" dirty="0">
                <a:latin typeface="思源黑体" panose="020B0500000000000000" pitchFamily="34" charset="-122"/>
                <a:ea typeface="思源黑体" panose="020B0500000000000000" pitchFamily="34" charset="-122"/>
                <a:cs typeface="UKIJ CJK"/>
              </a:rPr>
              <a:t>专</a:t>
            </a:r>
            <a:r>
              <a:rPr sz="1400" dirty="0">
                <a:latin typeface="思源黑体" panose="020B0500000000000000" pitchFamily="34" charset="-122"/>
                <a:ea typeface="思源黑体" panose="020B0500000000000000" pitchFamily="34" charset="-122"/>
                <a:cs typeface="UKIJ CJK"/>
              </a:rPr>
              <a:t>利</a:t>
            </a:r>
          </a:p>
          <a:p>
            <a:pPr marL="92075" marR="102870">
              <a:lnSpc>
                <a:spcPct val="100699"/>
              </a:lnSpc>
              <a:spcBef>
                <a:spcPts val="370"/>
              </a:spcBef>
            </a:pPr>
            <a:r>
              <a:rPr sz="1400" dirty="0">
                <a:latin typeface="思源黑体" panose="020B0500000000000000" pitchFamily="34" charset="-122"/>
                <a:ea typeface="思源黑体" panose="020B0500000000000000" pitchFamily="34" charset="-122"/>
                <a:cs typeface="UKIJ CJK"/>
              </a:rPr>
              <a:t>汽车电动起动器、乙基</a:t>
            </a:r>
            <a:r>
              <a:rPr sz="1400" spc="-15" dirty="0">
                <a:latin typeface="思源黑体" panose="020B0500000000000000" pitchFamily="34" charset="-122"/>
                <a:ea typeface="思源黑体" panose="020B0500000000000000" pitchFamily="34" charset="-122"/>
                <a:cs typeface="UKIJ CJK"/>
              </a:rPr>
              <a:t>汽</a:t>
            </a:r>
            <a:r>
              <a:rPr sz="1400" dirty="0">
                <a:latin typeface="思源黑体" panose="020B0500000000000000" pitchFamily="34" charset="-122"/>
                <a:ea typeface="思源黑体" panose="020B0500000000000000" pitchFamily="34" charset="-122"/>
                <a:cs typeface="UKIJ CJK"/>
              </a:rPr>
              <a:t>油、 氟利昂液化气发明人</a:t>
            </a:r>
          </a:p>
        </p:txBody>
      </p:sp>
      <p:sp>
        <p:nvSpPr>
          <p:cNvPr id="10" name="object 10"/>
          <p:cNvSpPr/>
          <p:nvPr/>
        </p:nvSpPr>
        <p:spPr>
          <a:xfrm>
            <a:off x="667054" y="3991763"/>
            <a:ext cx="1322832" cy="1642872"/>
          </a:xfrm>
          <a:prstGeom prst="rect">
            <a:avLst/>
          </a:prstGeom>
          <a:blipFill>
            <a:blip r:embed="rId6"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11" name="object 11"/>
          <p:cNvSpPr txBox="1"/>
          <p:nvPr/>
        </p:nvSpPr>
        <p:spPr>
          <a:xfrm>
            <a:off x="2177339" y="3991763"/>
            <a:ext cx="1788160" cy="2563495"/>
          </a:xfrm>
          <a:prstGeom prst="rect">
            <a:avLst/>
          </a:prstGeom>
          <a:solidFill>
            <a:srgbClr val="F1F1F1"/>
          </a:solidFill>
        </p:spPr>
        <p:txBody>
          <a:bodyPr vert="horz" wrap="square" lIns="0" tIns="40640" rIns="0" bIns="0" rtlCol="0">
            <a:spAutoFit/>
          </a:bodyPr>
          <a:lstStyle/>
          <a:p>
            <a:pPr marL="92075" marR="854075">
              <a:lnSpc>
                <a:spcPct val="100000"/>
              </a:lnSpc>
              <a:spcBef>
                <a:spcPts val="320"/>
              </a:spcBef>
            </a:pPr>
            <a:r>
              <a:rPr sz="1600" b="1" spc="-10" dirty="0">
                <a:latin typeface="思源黑体" panose="020B0500000000000000" pitchFamily="34" charset="-122"/>
                <a:ea typeface="思源黑体" panose="020B0500000000000000" pitchFamily="34" charset="-122"/>
                <a:cs typeface="Arial"/>
              </a:rPr>
              <a:t>Jesse</a:t>
            </a:r>
            <a:r>
              <a:rPr sz="1600" b="1" spc="-75" dirty="0">
                <a:latin typeface="思源黑体" panose="020B0500000000000000" pitchFamily="34" charset="-122"/>
                <a:ea typeface="思源黑体" panose="020B0500000000000000" pitchFamily="34" charset="-122"/>
                <a:cs typeface="Arial"/>
              </a:rPr>
              <a:t> </a:t>
            </a:r>
            <a:r>
              <a:rPr sz="1600" b="1" spc="-5" dirty="0">
                <a:latin typeface="思源黑体" panose="020B0500000000000000" pitchFamily="34" charset="-122"/>
                <a:ea typeface="思源黑体" panose="020B0500000000000000" pitchFamily="34" charset="-122"/>
                <a:cs typeface="Arial"/>
              </a:rPr>
              <a:t>G.  </a:t>
            </a:r>
            <a:r>
              <a:rPr sz="1600" b="1" spc="-10" dirty="0">
                <a:latin typeface="思源黑体" panose="020B0500000000000000" pitchFamily="34" charset="-122"/>
                <a:ea typeface="思源黑体" panose="020B0500000000000000" pitchFamily="34" charset="-122"/>
                <a:cs typeface="Arial"/>
              </a:rPr>
              <a:t>Vincent</a:t>
            </a:r>
            <a:endParaRPr sz="1600" dirty="0">
              <a:latin typeface="思源黑体" panose="020B0500000000000000" pitchFamily="34" charset="-122"/>
              <a:ea typeface="思源黑体" panose="020B0500000000000000" pitchFamily="34" charset="-122"/>
              <a:cs typeface="Arial"/>
            </a:endParaRPr>
          </a:p>
          <a:p>
            <a:pPr marL="92075">
              <a:lnSpc>
                <a:spcPct val="100000"/>
              </a:lnSpc>
              <a:spcBef>
                <a:spcPts val="355"/>
              </a:spcBef>
            </a:pPr>
            <a:r>
              <a:rPr sz="1400" spc="-5" dirty="0">
                <a:latin typeface="思源黑体" panose="020B0500000000000000" pitchFamily="34" charset="-122"/>
                <a:ea typeface="思源黑体" panose="020B0500000000000000" pitchFamily="34" charset="-122"/>
                <a:cs typeface="Arial"/>
              </a:rPr>
              <a:t>1920</a:t>
            </a:r>
            <a:r>
              <a:rPr sz="1400" spc="-30"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年</a:t>
            </a:r>
            <a:r>
              <a:rPr sz="1400" spc="10" dirty="0">
                <a:latin typeface="思源黑体" panose="020B0500000000000000" pitchFamily="34" charset="-122"/>
                <a:ea typeface="思源黑体" panose="020B0500000000000000" pitchFamily="34" charset="-122"/>
                <a:cs typeface="UKIJ CJK"/>
              </a:rPr>
              <a:t> </a:t>
            </a:r>
            <a:r>
              <a:rPr sz="1400" spc="-5" dirty="0">
                <a:latin typeface="思源黑体" panose="020B0500000000000000" pitchFamily="34" charset="-122"/>
                <a:ea typeface="思源黑体" panose="020B0500000000000000" pitchFamily="34" charset="-122"/>
                <a:cs typeface="Arial"/>
              </a:rPr>
              <a:t>SAE</a:t>
            </a:r>
            <a:r>
              <a:rPr sz="1400" spc="-15"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主席</a:t>
            </a:r>
          </a:p>
          <a:p>
            <a:pPr marL="92075" marR="302895">
              <a:lnSpc>
                <a:spcPct val="100000"/>
              </a:lnSpc>
              <a:spcBef>
                <a:spcPts val="409"/>
              </a:spcBef>
            </a:pPr>
            <a:r>
              <a:rPr sz="1400" dirty="0">
                <a:latin typeface="思源黑体" panose="020B0500000000000000" pitchFamily="34" charset="-122"/>
                <a:ea typeface="思源黑体" panose="020B0500000000000000" pitchFamily="34" charset="-122"/>
                <a:cs typeface="Arial"/>
              </a:rPr>
              <a:t>Parkard</a:t>
            </a:r>
            <a:r>
              <a:rPr sz="1400" spc="-105"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汽车公司 首席工程师</a:t>
            </a:r>
          </a:p>
          <a:p>
            <a:pPr marL="92075" marR="201295">
              <a:lnSpc>
                <a:spcPct val="100000"/>
              </a:lnSpc>
              <a:spcBef>
                <a:spcPts val="400"/>
              </a:spcBef>
            </a:pPr>
            <a:r>
              <a:rPr sz="1400" dirty="0">
                <a:latin typeface="思源黑体" panose="020B0500000000000000" pitchFamily="34" charset="-122"/>
                <a:ea typeface="思源黑体" panose="020B0500000000000000" pitchFamily="34" charset="-122"/>
                <a:cs typeface="UKIJ CJK"/>
              </a:rPr>
              <a:t>汽车直列</a:t>
            </a:r>
            <a:r>
              <a:rPr sz="1400" dirty="0">
                <a:latin typeface="思源黑体" panose="020B0500000000000000" pitchFamily="34" charset="-122"/>
                <a:ea typeface="思源黑体" panose="020B0500000000000000" pitchFamily="34" charset="-122"/>
                <a:cs typeface="Arial"/>
              </a:rPr>
              <a:t>8</a:t>
            </a:r>
            <a:r>
              <a:rPr sz="1400" dirty="0">
                <a:latin typeface="思源黑体" panose="020B0500000000000000" pitchFamily="34" charset="-122"/>
                <a:ea typeface="思源黑体" panose="020B0500000000000000" pitchFamily="34" charset="-122"/>
                <a:cs typeface="UKIJ CJK"/>
              </a:rPr>
              <a:t>缸及</a:t>
            </a:r>
            <a:r>
              <a:rPr sz="1400" spc="-5" dirty="0">
                <a:latin typeface="思源黑体" panose="020B0500000000000000" pitchFamily="34" charset="-122"/>
                <a:ea typeface="思源黑体" panose="020B0500000000000000" pitchFamily="34" charset="-122"/>
                <a:cs typeface="Arial"/>
              </a:rPr>
              <a:t>V12 </a:t>
            </a:r>
            <a:r>
              <a:rPr sz="1400" dirty="0">
                <a:latin typeface="思源黑体" panose="020B0500000000000000" pitchFamily="34" charset="-122"/>
                <a:ea typeface="思源黑体" panose="020B0500000000000000" pitchFamily="34" charset="-122"/>
                <a:cs typeface="UKIJ CJK"/>
              </a:rPr>
              <a:t>发动机</a:t>
            </a:r>
            <a:r>
              <a:rPr sz="1400" spc="-5" dirty="0">
                <a:latin typeface="思源黑体" panose="020B0500000000000000" pitchFamily="34" charset="-122"/>
                <a:ea typeface="思源黑体" panose="020B0500000000000000" pitchFamily="34" charset="-122"/>
                <a:cs typeface="UKIJ CJK"/>
              </a:rPr>
              <a:t> </a:t>
            </a:r>
            <a:r>
              <a:rPr sz="1400" dirty="0">
                <a:latin typeface="思源黑体" panose="020B0500000000000000" pitchFamily="34" charset="-122"/>
                <a:ea typeface="思源黑体" panose="020B0500000000000000" pitchFamily="34" charset="-122"/>
                <a:cs typeface="UKIJ CJK"/>
              </a:rPr>
              <a:t>发明人</a:t>
            </a:r>
          </a:p>
          <a:p>
            <a:pPr marL="92075">
              <a:lnSpc>
                <a:spcPct val="100000"/>
              </a:lnSpc>
              <a:spcBef>
                <a:spcPts val="395"/>
              </a:spcBef>
            </a:pPr>
            <a:r>
              <a:rPr sz="1400" spc="-5" dirty="0">
                <a:latin typeface="思源黑体" panose="020B0500000000000000" pitchFamily="34" charset="-122"/>
                <a:ea typeface="思源黑体" panose="020B0500000000000000" pitchFamily="34" charset="-122"/>
                <a:cs typeface="Arial"/>
              </a:rPr>
              <a:t>Liberty</a:t>
            </a:r>
            <a:r>
              <a:rPr sz="1400" spc="-50" dirty="0">
                <a:latin typeface="思源黑体" panose="020B0500000000000000" pitchFamily="34" charset="-122"/>
                <a:ea typeface="思源黑体" panose="020B0500000000000000" pitchFamily="34" charset="-122"/>
                <a:cs typeface="Arial"/>
              </a:rPr>
              <a:t> </a:t>
            </a:r>
            <a:r>
              <a:rPr sz="1400" spc="-20" dirty="0">
                <a:latin typeface="思源黑体" panose="020B0500000000000000" pitchFamily="34" charset="-122"/>
                <a:ea typeface="思源黑体" panose="020B0500000000000000" pitchFamily="34" charset="-122"/>
                <a:cs typeface="Arial"/>
              </a:rPr>
              <a:t>V-12</a:t>
            </a:r>
            <a:r>
              <a:rPr sz="1400" spc="-30"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飞机发</a:t>
            </a:r>
          </a:p>
          <a:p>
            <a:pPr marL="92075">
              <a:lnSpc>
                <a:spcPct val="100000"/>
              </a:lnSpc>
            </a:pPr>
            <a:r>
              <a:rPr sz="1400" dirty="0">
                <a:latin typeface="思源黑体" panose="020B0500000000000000" pitchFamily="34" charset="-122"/>
                <a:ea typeface="思源黑体" panose="020B0500000000000000" pitchFamily="34" charset="-122"/>
                <a:cs typeface="UKIJ CJK"/>
              </a:rPr>
              <a:t>动机发明人</a:t>
            </a:r>
          </a:p>
          <a:p>
            <a:pPr marL="92075">
              <a:lnSpc>
                <a:spcPct val="100000"/>
              </a:lnSpc>
              <a:spcBef>
                <a:spcPts val="409"/>
              </a:spcBef>
            </a:pPr>
            <a:r>
              <a:rPr sz="1400" dirty="0">
                <a:latin typeface="思源黑体" panose="020B0500000000000000" pitchFamily="34" charset="-122"/>
                <a:ea typeface="思源黑体" panose="020B0500000000000000" pitchFamily="34" charset="-122"/>
                <a:cs typeface="UKIJ CJK"/>
              </a:rPr>
              <a:t>拥有</a:t>
            </a:r>
            <a:r>
              <a:rPr sz="1400" spc="-5" dirty="0">
                <a:latin typeface="思源黑体" panose="020B0500000000000000" pitchFamily="34" charset="-122"/>
                <a:ea typeface="思源黑体" panose="020B0500000000000000" pitchFamily="34" charset="-122"/>
                <a:cs typeface="Arial"/>
              </a:rPr>
              <a:t>206</a:t>
            </a:r>
            <a:r>
              <a:rPr sz="1400" dirty="0">
                <a:latin typeface="思源黑体" panose="020B0500000000000000" pitchFamily="34" charset="-122"/>
                <a:ea typeface="思源黑体" panose="020B0500000000000000" pitchFamily="34" charset="-122"/>
                <a:cs typeface="UKIJ CJK"/>
              </a:rPr>
              <a:t>项发明专利</a:t>
            </a:r>
          </a:p>
        </p:txBody>
      </p:sp>
      <p:sp>
        <p:nvSpPr>
          <p:cNvPr id="12" name="object 12"/>
          <p:cNvSpPr/>
          <p:nvPr/>
        </p:nvSpPr>
        <p:spPr>
          <a:xfrm>
            <a:off x="4134155" y="3987192"/>
            <a:ext cx="1322832" cy="1639824"/>
          </a:xfrm>
          <a:prstGeom prst="rect">
            <a:avLst/>
          </a:prstGeom>
          <a:blipFill>
            <a:blip r:embed="rId7"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13" name="object 13"/>
          <p:cNvSpPr txBox="1"/>
          <p:nvPr/>
        </p:nvSpPr>
        <p:spPr>
          <a:xfrm>
            <a:off x="5568238" y="3982619"/>
            <a:ext cx="1911350" cy="2319655"/>
          </a:xfrm>
          <a:prstGeom prst="rect">
            <a:avLst/>
          </a:prstGeom>
          <a:solidFill>
            <a:srgbClr val="F1F1F1"/>
          </a:solidFill>
        </p:spPr>
        <p:txBody>
          <a:bodyPr vert="horz" wrap="square" lIns="0" tIns="41910" rIns="0" bIns="0" rtlCol="0">
            <a:spAutoFit/>
          </a:bodyPr>
          <a:lstStyle/>
          <a:p>
            <a:pPr marL="92075">
              <a:lnSpc>
                <a:spcPct val="100000"/>
              </a:lnSpc>
              <a:spcBef>
                <a:spcPts val="330"/>
              </a:spcBef>
            </a:pPr>
            <a:r>
              <a:rPr sz="1600" b="1" spc="-10" dirty="0">
                <a:latin typeface="思源黑体" panose="020B0500000000000000" pitchFamily="34" charset="-122"/>
                <a:ea typeface="思源黑体" panose="020B0500000000000000" pitchFamily="34" charset="-122"/>
                <a:cs typeface="Arial"/>
              </a:rPr>
              <a:t>Vincent </a:t>
            </a:r>
            <a:r>
              <a:rPr sz="1600" b="1" spc="-5" dirty="0">
                <a:latin typeface="思源黑体" panose="020B0500000000000000" pitchFamily="34" charset="-122"/>
                <a:ea typeface="思源黑体" panose="020B0500000000000000" pitchFamily="34" charset="-122"/>
                <a:cs typeface="Arial"/>
              </a:rPr>
              <a:t>H.</a:t>
            </a:r>
            <a:r>
              <a:rPr sz="1600" b="1" spc="-10" dirty="0">
                <a:latin typeface="思源黑体" panose="020B0500000000000000" pitchFamily="34" charset="-122"/>
                <a:ea typeface="思源黑体" panose="020B0500000000000000" pitchFamily="34" charset="-122"/>
                <a:cs typeface="Arial"/>
              </a:rPr>
              <a:t> Bendix</a:t>
            </a:r>
            <a:endParaRPr sz="1600" dirty="0">
              <a:latin typeface="思源黑体" panose="020B0500000000000000" pitchFamily="34" charset="-122"/>
              <a:ea typeface="思源黑体" panose="020B0500000000000000" pitchFamily="34" charset="-122"/>
              <a:cs typeface="Arial"/>
            </a:endParaRPr>
          </a:p>
          <a:p>
            <a:pPr marL="92075">
              <a:lnSpc>
                <a:spcPct val="100000"/>
              </a:lnSpc>
              <a:spcBef>
                <a:spcPts val="355"/>
              </a:spcBef>
            </a:pPr>
            <a:r>
              <a:rPr sz="1400" spc="-5" dirty="0">
                <a:latin typeface="思源黑体" panose="020B0500000000000000" pitchFamily="34" charset="-122"/>
                <a:ea typeface="思源黑体" panose="020B0500000000000000" pitchFamily="34" charset="-122"/>
                <a:cs typeface="Arial"/>
              </a:rPr>
              <a:t>1931</a:t>
            </a:r>
            <a:r>
              <a:rPr sz="1400" spc="-25"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年</a:t>
            </a:r>
            <a:r>
              <a:rPr sz="1400" spc="10" dirty="0">
                <a:latin typeface="思源黑体" panose="020B0500000000000000" pitchFamily="34" charset="-122"/>
                <a:ea typeface="思源黑体" panose="020B0500000000000000" pitchFamily="34" charset="-122"/>
                <a:cs typeface="UKIJ CJK"/>
              </a:rPr>
              <a:t> </a:t>
            </a:r>
            <a:r>
              <a:rPr sz="1400" spc="-5" dirty="0">
                <a:latin typeface="思源黑体" panose="020B0500000000000000" pitchFamily="34" charset="-122"/>
                <a:ea typeface="思源黑体" panose="020B0500000000000000" pitchFamily="34" charset="-122"/>
                <a:cs typeface="Arial"/>
              </a:rPr>
              <a:t>SAE</a:t>
            </a:r>
            <a:r>
              <a:rPr sz="1400" spc="-15"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主席</a:t>
            </a:r>
          </a:p>
          <a:p>
            <a:pPr marL="92075" marR="327025">
              <a:lnSpc>
                <a:spcPct val="100000"/>
              </a:lnSpc>
              <a:spcBef>
                <a:spcPts val="409"/>
              </a:spcBef>
            </a:pPr>
            <a:r>
              <a:rPr sz="1400" dirty="0">
                <a:latin typeface="思源黑体" panose="020B0500000000000000" pitchFamily="34" charset="-122"/>
                <a:ea typeface="思源黑体" panose="020B0500000000000000" pitchFamily="34" charset="-122"/>
                <a:cs typeface="Arial"/>
              </a:rPr>
              <a:t>Bendix</a:t>
            </a:r>
            <a:r>
              <a:rPr sz="1400" spc="-85"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奔德士公司 创始人</a:t>
            </a:r>
          </a:p>
          <a:p>
            <a:pPr marL="92075" marR="381635">
              <a:lnSpc>
                <a:spcPct val="100000"/>
              </a:lnSpc>
              <a:spcBef>
                <a:spcPts val="395"/>
              </a:spcBef>
            </a:pPr>
            <a:r>
              <a:rPr sz="1400" dirty="0">
                <a:latin typeface="思源黑体" panose="020B0500000000000000" pitchFamily="34" charset="-122"/>
                <a:ea typeface="思源黑体" panose="020B0500000000000000" pitchFamily="34" charset="-122"/>
                <a:cs typeface="UKIJ CJK"/>
              </a:rPr>
              <a:t>汽车与航空先驱及 领导者</a:t>
            </a:r>
          </a:p>
          <a:p>
            <a:pPr marL="92075" marR="203200">
              <a:lnSpc>
                <a:spcPct val="100699"/>
              </a:lnSpc>
              <a:spcBef>
                <a:spcPts val="375"/>
              </a:spcBef>
            </a:pPr>
            <a:r>
              <a:rPr sz="1400" dirty="0">
                <a:latin typeface="思源黑体" panose="020B0500000000000000" pitchFamily="34" charset="-122"/>
                <a:ea typeface="思源黑体" panose="020B0500000000000000" pitchFamily="34" charset="-122"/>
                <a:cs typeface="UKIJ CJK"/>
              </a:rPr>
              <a:t>发动机启动器驱动、 四轮制动系统发明人</a:t>
            </a:r>
          </a:p>
          <a:p>
            <a:pPr marL="92075">
              <a:lnSpc>
                <a:spcPct val="100000"/>
              </a:lnSpc>
              <a:spcBef>
                <a:spcPts val="409"/>
              </a:spcBef>
            </a:pPr>
            <a:r>
              <a:rPr sz="1400" dirty="0">
                <a:latin typeface="思源黑体" panose="020B0500000000000000" pitchFamily="34" charset="-122"/>
                <a:ea typeface="思源黑体" panose="020B0500000000000000" pitchFamily="34" charset="-122"/>
                <a:cs typeface="UKIJ CJK"/>
              </a:rPr>
              <a:t>被誉</a:t>
            </a:r>
            <a:r>
              <a:rPr sz="1400" spc="-5" dirty="0">
                <a:latin typeface="思源黑体" panose="020B0500000000000000" pitchFamily="34" charset="-122"/>
                <a:ea typeface="思源黑体" panose="020B0500000000000000" pitchFamily="34" charset="-122"/>
                <a:cs typeface="UKIJ CJK"/>
              </a:rPr>
              <a:t>为</a:t>
            </a:r>
            <a:r>
              <a:rPr sz="1400" dirty="0">
                <a:latin typeface="思源黑体" panose="020B0500000000000000" pitchFamily="34" charset="-122"/>
                <a:ea typeface="思源黑体" panose="020B0500000000000000" pitchFamily="34" charset="-122"/>
                <a:cs typeface="UKIJ CJK"/>
              </a:rPr>
              <a:t>“启停之父</a:t>
            </a:r>
            <a:r>
              <a:rPr sz="1400" spc="-10" dirty="0">
                <a:latin typeface="思源黑体" panose="020B0500000000000000" pitchFamily="34" charset="-122"/>
                <a:ea typeface="思源黑体" panose="020B0500000000000000" pitchFamily="34" charset="-122"/>
                <a:cs typeface="UKIJ CJK"/>
              </a:rPr>
              <a:t>”</a:t>
            </a:r>
            <a:endParaRPr sz="1400" dirty="0">
              <a:latin typeface="思源黑体" panose="020B0500000000000000" pitchFamily="34" charset="-122"/>
              <a:ea typeface="思源黑体" panose="020B0500000000000000" pitchFamily="34" charset="-122"/>
              <a:cs typeface="UKIJ CJK"/>
            </a:endParaRPr>
          </a:p>
        </p:txBody>
      </p:sp>
      <p:sp>
        <p:nvSpPr>
          <p:cNvPr id="14" name="object 14"/>
          <p:cNvSpPr/>
          <p:nvPr/>
        </p:nvSpPr>
        <p:spPr>
          <a:xfrm>
            <a:off x="7648498" y="3982619"/>
            <a:ext cx="1322831" cy="1653539"/>
          </a:xfrm>
          <a:prstGeom prst="rect">
            <a:avLst/>
          </a:prstGeom>
          <a:blipFill>
            <a:blip r:embed="rId8"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15" name="object 15"/>
          <p:cNvSpPr txBox="1"/>
          <p:nvPr/>
        </p:nvSpPr>
        <p:spPr>
          <a:xfrm>
            <a:off x="9044483" y="3982619"/>
            <a:ext cx="2524125" cy="2052955"/>
          </a:xfrm>
          <a:prstGeom prst="rect">
            <a:avLst/>
          </a:prstGeom>
          <a:solidFill>
            <a:srgbClr val="F1F1F1"/>
          </a:solidFill>
        </p:spPr>
        <p:txBody>
          <a:bodyPr vert="horz" wrap="square" lIns="0" tIns="41910" rIns="0" bIns="0" rtlCol="0">
            <a:spAutoFit/>
          </a:bodyPr>
          <a:lstStyle/>
          <a:p>
            <a:pPr marL="92075">
              <a:lnSpc>
                <a:spcPct val="100000"/>
              </a:lnSpc>
              <a:spcBef>
                <a:spcPts val="330"/>
              </a:spcBef>
            </a:pPr>
            <a:r>
              <a:rPr sz="1600" b="1" spc="-5" dirty="0">
                <a:latin typeface="思源黑体" panose="020B0500000000000000" pitchFamily="34" charset="-122"/>
                <a:ea typeface="思源黑体" panose="020B0500000000000000" pitchFamily="34" charset="-122"/>
                <a:cs typeface="Arial"/>
              </a:rPr>
              <a:t>William B.</a:t>
            </a:r>
            <a:r>
              <a:rPr sz="1600" b="1" spc="25" dirty="0">
                <a:latin typeface="思源黑体" panose="020B0500000000000000" pitchFamily="34" charset="-122"/>
                <a:ea typeface="思源黑体" panose="020B0500000000000000" pitchFamily="34" charset="-122"/>
                <a:cs typeface="Arial"/>
              </a:rPr>
              <a:t> </a:t>
            </a:r>
            <a:r>
              <a:rPr sz="1600" b="1" spc="-5" dirty="0">
                <a:latin typeface="思源黑体" panose="020B0500000000000000" pitchFamily="34" charset="-122"/>
                <a:ea typeface="思源黑体" panose="020B0500000000000000" pitchFamily="34" charset="-122"/>
                <a:cs typeface="Arial"/>
              </a:rPr>
              <a:t>Stout</a:t>
            </a:r>
            <a:endParaRPr sz="1600" dirty="0">
              <a:latin typeface="思源黑体" panose="020B0500000000000000" pitchFamily="34" charset="-122"/>
              <a:ea typeface="思源黑体" panose="020B0500000000000000" pitchFamily="34" charset="-122"/>
              <a:cs typeface="Arial"/>
            </a:endParaRPr>
          </a:p>
          <a:p>
            <a:pPr marL="92075">
              <a:lnSpc>
                <a:spcPct val="100000"/>
              </a:lnSpc>
              <a:spcBef>
                <a:spcPts val="355"/>
              </a:spcBef>
            </a:pPr>
            <a:r>
              <a:rPr sz="1400" spc="-5" dirty="0">
                <a:latin typeface="思源黑体" panose="020B0500000000000000" pitchFamily="34" charset="-122"/>
                <a:ea typeface="思源黑体" panose="020B0500000000000000" pitchFamily="34" charset="-122"/>
                <a:cs typeface="Arial"/>
              </a:rPr>
              <a:t>1935</a:t>
            </a:r>
            <a:r>
              <a:rPr sz="1400" spc="-40"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年</a:t>
            </a:r>
            <a:r>
              <a:rPr sz="1400" spc="-10" dirty="0">
                <a:latin typeface="思源黑体" panose="020B0500000000000000" pitchFamily="34" charset="-122"/>
                <a:ea typeface="思源黑体" panose="020B0500000000000000" pitchFamily="34" charset="-122"/>
                <a:cs typeface="UKIJ CJK"/>
              </a:rPr>
              <a:t> </a:t>
            </a:r>
            <a:r>
              <a:rPr sz="1400" spc="-5" dirty="0">
                <a:latin typeface="思源黑体" panose="020B0500000000000000" pitchFamily="34" charset="-122"/>
                <a:ea typeface="思源黑体" panose="020B0500000000000000" pitchFamily="34" charset="-122"/>
                <a:cs typeface="Arial"/>
              </a:rPr>
              <a:t>SAE</a:t>
            </a:r>
            <a:r>
              <a:rPr sz="1400" spc="-30" dirty="0">
                <a:latin typeface="思源黑体" panose="020B0500000000000000" pitchFamily="34" charset="-122"/>
                <a:ea typeface="思源黑体" panose="020B0500000000000000" pitchFamily="34" charset="-122"/>
                <a:cs typeface="Arial"/>
              </a:rPr>
              <a:t> </a:t>
            </a:r>
            <a:r>
              <a:rPr sz="1400" dirty="0">
                <a:latin typeface="思源黑体" panose="020B0500000000000000" pitchFamily="34" charset="-122"/>
                <a:ea typeface="思源黑体" panose="020B0500000000000000" pitchFamily="34" charset="-122"/>
                <a:cs typeface="UKIJ CJK"/>
              </a:rPr>
              <a:t>主席</a:t>
            </a:r>
          </a:p>
          <a:p>
            <a:pPr marL="92075">
              <a:lnSpc>
                <a:spcPct val="100000"/>
              </a:lnSpc>
              <a:spcBef>
                <a:spcPts val="409"/>
              </a:spcBef>
            </a:pPr>
            <a:r>
              <a:rPr sz="1400" dirty="0">
                <a:latin typeface="思源黑体" panose="020B0500000000000000" pitchFamily="34" charset="-122"/>
                <a:ea typeface="思源黑体" panose="020B0500000000000000" pitchFamily="34" charset="-122"/>
                <a:cs typeface="UKIJ CJK"/>
              </a:rPr>
              <a:t>汽车与飞机发明家</a:t>
            </a:r>
          </a:p>
          <a:p>
            <a:pPr marL="92075" marR="774700">
              <a:lnSpc>
                <a:spcPct val="100000"/>
              </a:lnSpc>
              <a:spcBef>
                <a:spcPts val="395"/>
              </a:spcBef>
            </a:pPr>
            <a:r>
              <a:rPr sz="1400" dirty="0" err="1" smtClean="0">
                <a:latin typeface="思源黑体" panose="020B0500000000000000" pitchFamily="34" charset="-122"/>
                <a:ea typeface="思源黑体" panose="020B0500000000000000" pitchFamily="34" charset="-122"/>
                <a:cs typeface="UKIJ CJK"/>
              </a:rPr>
              <a:t>第一款全金属飞机发明者</a:t>
            </a:r>
            <a:endParaRPr sz="1400" dirty="0">
              <a:latin typeface="思源黑体" panose="020B0500000000000000" pitchFamily="34" charset="-122"/>
              <a:ea typeface="思源黑体" panose="020B0500000000000000" pitchFamily="34" charset="-122"/>
              <a:cs typeface="UKIJ CJK"/>
            </a:endParaRPr>
          </a:p>
          <a:p>
            <a:pPr marL="92075">
              <a:lnSpc>
                <a:spcPts val="1675"/>
              </a:lnSpc>
              <a:spcBef>
                <a:spcPts val="395"/>
              </a:spcBef>
            </a:pPr>
            <a:r>
              <a:rPr sz="1400" spc="-5" dirty="0">
                <a:latin typeface="思源黑体" panose="020B0500000000000000" pitchFamily="34" charset="-122"/>
                <a:ea typeface="思源黑体" panose="020B0500000000000000" pitchFamily="34" charset="-122"/>
                <a:cs typeface="Arial"/>
              </a:rPr>
              <a:t>20</a:t>
            </a:r>
            <a:r>
              <a:rPr sz="1400" dirty="0">
                <a:latin typeface="思源黑体" panose="020B0500000000000000" pitchFamily="34" charset="-122"/>
                <a:ea typeface="思源黑体" panose="020B0500000000000000" pitchFamily="34" charset="-122"/>
                <a:cs typeface="UKIJ CJK"/>
              </a:rPr>
              <a:t>世纪</a:t>
            </a:r>
            <a:r>
              <a:rPr sz="1400" spc="-5" dirty="0">
                <a:latin typeface="思源黑体" panose="020B0500000000000000" pitchFamily="34" charset="-122"/>
                <a:ea typeface="思源黑体" panose="020B0500000000000000" pitchFamily="34" charset="-122"/>
                <a:cs typeface="Arial"/>
              </a:rPr>
              <a:t>30</a:t>
            </a:r>
            <a:r>
              <a:rPr sz="1400" spc="5" dirty="0">
                <a:latin typeface="思源黑体" panose="020B0500000000000000" pitchFamily="34" charset="-122"/>
                <a:ea typeface="思源黑体" panose="020B0500000000000000" pitchFamily="34" charset="-122"/>
                <a:cs typeface="UKIJ CJK"/>
              </a:rPr>
              <a:t>年</a:t>
            </a:r>
            <a:r>
              <a:rPr sz="1400" dirty="0">
                <a:latin typeface="思源黑体" panose="020B0500000000000000" pitchFamily="34" charset="-122"/>
                <a:ea typeface="思源黑体" panose="020B0500000000000000" pitchFamily="34" charset="-122"/>
                <a:cs typeface="UKIJ CJK"/>
              </a:rPr>
              <a:t>代</a:t>
            </a:r>
            <a:r>
              <a:rPr sz="1400" spc="5" dirty="0">
                <a:latin typeface="思源黑体" panose="020B0500000000000000" pitchFamily="34" charset="-122"/>
                <a:ea typeface="思源黑体" panose="020B0500000000000000" pitchFamily="34" charset="-122"/>
                <a:cs typeface="UKIJ CJK"/>
              </a:rPr>
              <a:t>开</a:t>
            </a:r>
            <a:r>
              <a:rPr sz="1400" spc="-15" dirty="0">
                <a:latin typeface="思源黑体" panose="020B0500000000000000" pitchFamily="34" charset="-122"/>
                <a:ea typeface="思源黑体" panose="020B0500000000000000" pitchFamily="34" charset="-122"/>
                <a:cs typeface="UKIJ CJK"/>
              </a:rPr>
              <a:t>发</a:t>
            </a:r>
            <a:r>
              <a:rPr sz="1400" spc="5" dirty="0">
                <a:latin typeface="思源黑体" panose="020B0500000000000000" pitchFamily="34" charset="-122"/>
                <a:ea typeface="思源黑体" panose="020B0500000000000000" pitchFamily="34" charset="-122"/>
                <a:cs typeface="UKIJ CJK"/>
              </a:rPr>
              <a:t>了</a:t>
            </a:r>
            <a:endParaRPr sz="1400" dirty="0">
              <a:latin typeface="思源黑体" panose="020B0500000000000000" pitchFamily="34" charset="-122"/>
              <a:ea typeface="思源黑体" panose="020B0500000000000000" pitchFamily="34" charset="-122"/>
              <a:cs typeface="UKIJ CJK"/>
            </a:endParaRPr>
          </a:p>
          <a:p>
            <a:pPr marL="92075" marR="238760">
              <a:lnSpc>
                <a:spcPts val="1689"/>
              </a:lnSpc>
              <a:spcBef>
                <a:spcPts val="45"/>
              </a:spcBef>
            </a:pPr>
            <a:r>
              <a:rPr sz="1400" dirty="0" err="1" smtClean="0">
                <a:latin typeface="思源黑体" panose="020B0500000000000000" pitchFamily="34" charset="-122"/>
                <a:ea typeface="思源黑体" panose="020B0500000000000000" pitchFamily="34" charset="-122"/>
                <a:cs typeface="UKIJ CJK"/>
              </a:rPr>
              <a:t>一款汽车带可控制的暖气及电动门的汽车</a:t>
            </a:r>
            <a:endParaRPr sz="1400" dirty="0">
              <a:latin typeface="思源黑体" panose="020B0500000000000000" pitchFamily="34" charset="-122"/>
              <a:ea typeface="思源黑体" panose="020B0500000000000000" pitchFamily="34" charset="-122"/>
              <a:cs typeface="UKIJ CJK"/>
            </a:endParaRPr>
          </a:p>
        </p:txBody>
      </p:sp>
      <p:sp>
        <p:nvSpPr>
          <p:cNvPr id="18" name="object 18"/>
          <p:cNvSpPr txBox="1">
            <a:spLocks noGrp="1"/>
          </p:cNvSpPr>
          <p:nvPr>
            <p:ph type="title" idx="4294967295"/>
          </p:nvPr>
        </p:nvSpPr>
        <p:spPr>
          <a:xfrm>
            <a:off x="1989886" y="845818"/>
            <a:ext cx="3149600" cy="300037"/>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396B"/>
                </a:solidFill>
                <a:latin typeface="思源黑体" panose="020B0500000000000000" pitchFamily="34" charset="-122"/>
                <a:ea typeface="思源黑体" panose="020B0500000000000000" pitchFamily="34" charset="-122"/>
                <a:cs typeface="Arial"/>
              </a:rPr>
              <a:t>(</a:t>
            </a:r>
            <a:r>
              <a:rPr sz="1800" dirty="0">
                <a:solidFill>
                  <a:srgbClr val="00396B"/>
                </a:solidFill>
                <a:latin typeface="思源黑体" panose="020B0500000000000000" pitchFamily="34" charset="-122"/>
                <a:ea typeface="思源黑体" panose="020B0500000000000000" pitchFamily="34" charset="-122"/>
              </a:rPr>
              <a:t>被列入美国汽车及航空名人堂</a:t>
            </a:r>
            <a:r>
              <a:rPr sz="1800" dirty="0">
                <a:solidFill>
                  <a:srgbClr val="00396B"/>
                </a:solidFill>
                <a:latin typeface="思源黑体" panose="020B0500000000000000" pitchFamily="34" charset="-122"/>
                <a:ea typeface="思源黑体" panose="020B0500000000000000" pitchFamily="34" charset="-122"/>
                <a:cs typeface="Arial"/>
              </a:rPr>
              <a:t>)</a:t>
            </a:r>
            <a:endParaRPr sz="1800" dirty="0">
              <a:latin typeface="思源黑体" panose="020B0500000000000000" pitchFamily="34" charset="-122"/>
              <a:ea typeface="思源黑体" panose="020B0500000000000000" pitchFamily="34" charset="-122"/>
              <a:cs typeface="Arial"/>
            </a:endParaRPr>
          </a:p>
        </p:txBody>
      </p:sp>
      <p:sp>
        <p:nvSpPr>
          <p:cNvPr id="19" name="object 8"/>
          <p:cNvSpPr txBox="1">
            <a:spLocks/>
          </p:cNvSpPr>
          <p:nvPr/>
        </p:nvSpPr>
        <p:spPr>
          <a:xfrm>
            <a:off x="399405" y="773982"/>
            <a:ext cx="1664147" cy="443711"/>
          </a:xfrm>
          <a:prstGeom prst="rect">
            <a:avLst/>
          </a:prstGeom>
        </p:spPr>
        <p:txBody>
          <a:bodyPr vert="horz" wrap="square" lIns="0" tIns="12700"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lgn="l">
              <a:spcBef>
                <a:spcPts val="100"/>
              </a:spcBef>
            </a:pPr>
            <a:r>
              <a:rPr lang="en-US" altLang="zh-CN" sz="2800" b="1" dirty="0" smtClean="0">
                <a:solidFill>
                  <a:srgbClr val="00396B"/>
                </a:solidFill>
                <a:latin typeface="思源黑体" panose="020B0500000000000000" pitchFamily="34" charset="-122"/>
                <a:ea typeface="思源黑体" panose="020B0500000000000000" pitchFamily="34" charset="-122"/>
                <a:cs typeface="Arial"/>
              </a:rPr>
              <a:t>SAE </a:t>
            </a:r>
            <a:r>
              <a:rPr lang="zh-CN" altLang="en-US" sz="2800" b="1" dirty="0" smtClean="0">
                <a:solidFill>
                  <a:srgbClr val="00396B"/>
                </a:solidFill>
                <a:latin typeface="思源黑体" panose="020B0500000000000000" pitchFamily="34" charset="-122"/>
                <a:ea typeface="思源黑体" panose="020B0500000000000000" pitchFamily="34" charset="-122"/>
                <a:cs typeface="Arial"/>
              </a:rPr>
              <a:t>先驱</a:t>
            </a:r>
            <a:endParaRPr lang="zh-CN" altLang="en-US" sz="2800" b="1" dirty="0">
              <a:solidFill>
                <a:srgbClr val="00396B"/>
              </a:solidFill>
              <a:latin typeface="思源黑体" panose="020B0500000000000000" pitchFamily="34" charset="-122"/>
              <a:ea typeface="思源黑体" panose="020B0500000000000000" pitchFamily="34" charset="-122"/>
              <a:cs typeface="Arial"/>
            </a:endParaRPr>
          </a:p>
        </p:txBody>
      </p:sp>
    </p:spTree>
    <p:extLst>
      <p:ext uri="{BB962C8B-B14F-4D97-AF65-F5344CB8AC3E}">
        <p14:creationId xmlns:p14="http://schemas.microsoft.com/office/powerpoint/2010/main" val="42214582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2D17A87-7869-454B-A0F6-D8C2A40D9CBE}"/>
              </a:ext>
            </a:extLst>
          </p:cNvPr>
          <p:cNvSpPr txBox="1"/>
          <p:nvPr/>
        </p:nvSpPr>
        <p:spPr>
          <a:xfrm>
            <a:off x="3611724" y="1713582"/>
            <a:ext cx="4968552" cy="923330"/>
          </a:xfrm>
          <a:prstGeom prst="rect">
            <a:avLst/>
          </a:prstGeom>
          <a:noFill/>
        </p:spPr>
        <p:txBody>
          <a:bodyPr wrap="square" rtlCol="0" anchor="ctr">
            <a:spAutoFit/>
          </a:bodyPr>
          <a:lstStyle/>
          <a:p>
            <a:pPr algn="ctr"/>
            <a:r>
              <a:rPr lang="en-US" altLang="zh-CN" sz="5400" dirty="0">
                <a:solidFill>
                  <a:srgbClr val="7B276F"/>
                </a:solidFill>
                <a:latin typeface="Arial Black" panose="020B0A04020102020204" pitchFamily="34" charset="0"/>
                <a:ea typeface="思源黑体" panose="020B0500000000000000" pitchFamily="34" charset="-122"/>
              </a:rPr>
              <a:t>Thank You</a:t>
            </a:r>
            <a:endParaRPr lang="zh-CN" altLang="en-US" sz="5400" dirty="0">
              <a:solidFill>
                <a:srgbClr val="7B276F"/>
              </a:solidFill>
              <a:latin typeface="Arial Black" panose="020B0A04020102020204" pitchFamily="34" charset="0"/>
              <a:ea typeface="思源黑体" panose="020B0500000000000000" pitchFamily="34" charset="-122"/>
            </a:endParaRPr>
          </a:p>
        </p:txBody>
      </p:sp>
      <p:pic>
        <p:nvPicPr>
          <p:cNvPr id="6" name="图片 5">
            <a:extLst>
              <a:ext uri="{FF2B5EF4-FFF2-40B4-BE49-F238E27FC236}">
                <a16:creationId xmlns:a16="http://schemas.microsoft.com/office/drawing/2014/main" id="{D8BBBD0D-9B49-4C06-8A6E-1080EBDDDAF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97878" y="3068960"/>
            <a:ext cx="2196244" cy="2196244"/>
          </a:xfrm>
          <a:prstGeom prst="rect">
            <a:avLst/>
          </a:prstGeom>
        </p:spPr>
      </p:pic>
    </p:spTree>
    <p:extLst>
      <p:ext uri="{BB962C8B-B14F-4D97-AF65-F5344CB8AC3E}">
        <p14:creationId xmlns:p14="http://schemas.microsoft.com/office/powerpoint/2010/main" val="28411946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87020" y="695769"/>
            <a:ext cx="1016508" cy="1316736"/>
          </a:xfrm>
          <a:prstGeom prst="rect">
            <a:avLst/>
          </a:prstGeom>
          <a:blipFill>
            <a:blip r:embed="rId3"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5" name="object 5"/>
          <p:cNvSpPr txBox="1"/>
          <p:nvPr/>
        </p:nvSpPr>
        <p:spPr>
          <a:xfrm>
            <a:off x="1462176" y="795438"/>
            <a:ext cx="1788909" cy="1461939"/>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1905</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marR="718185">
              <a:lnSpc>
                <a:spcPct val="100000"/>
              </a:lnSpc>
              <a:spcBef>
                <a:spcPts val="605"/>
              </a:spcBef>
            </a:pPr>
            <a:r>
              <a:rPr sz="1400" dirty="0">
                <a:solidFill>
                  <a:srgbClr val="00396B"/>
                </a:solidFill>
                <a:latin typeface="思源黑体" panose="020B0500000000000000" pitchFamily="34" charset="-122"/>
                <a:ea typeface="思源黑体" panose="020B0500000000000000" pitchFamily="34" charset="-122"/>
                <a:cs typeface="Arial"/>
              </a:rPr>
              <a:t>Society </a:t>
            </a:r>
            <a:r>
              <a:rPr sz="1400" spc="-5" dirty="0">
                <a:solidFill>
                  <a:srgbClr val="00396B"/>
                </a:solidFill>
                <a:latin typeface="思源黑体" panose="020B0500000000000000" pitchFamily="34" charset="-122"/>
                <a:ea typeface="思源黑体" panose="020B0500000000000000" pitchFamily="34" charset="-122"/>
                <a:cs typeface="Arial"/>
              </a:rPr>
              <a:t>of  </a:t>
            </a:r>
            <a:r>
              <a:rPr sz="1400" dirty="0">
                <a:solidFill>
                  <a:srgbClr val="00396B"/>
                </a:solidFill>
                <a:latin typeface="思源黑体" panose="020B0500000000000000" pitchFamily="34" charset="-122"/>
                <a:ea typeface="思源黑体" panose="020B0500000000000000" pitchFamily="34" charset="-122"/>
                <a:cs typeface="Arial"/>
              </a:rPr>
              <a:t>Aut</a:t>
            </a:r>
            <a:r>
              <a:rPr sz="1400" spc="-5" dirty="0">
                <a:solidFill>
                  <a:srgbClr val="00396B"/>
                </a:solidFill>
                <a:latin typeface="思源黑体" panose="020B0500000000000000" pitchFamily="34" charset="-122"/>
                <a:ea typeface="思源黑体" panose="020B0500000000000000" pitchFamily="34" charset="-122"/>
                <a:cs typeface="Arial"/>
              </a:rPr>
              <a:t>o</a:t>
            </a:r>
            <a:r>
              <a:rPr sz="1400" spc="-10" dirty="0">
                <a:solidFill>
                  <a:srgbClr val="00396B"/>
                </a:solidFill>
                <a:latin typeface="思源黑体" panose="020B0500000000000000" pitchFamily="34" charset="-122"/>
                <a:ea typeface="思源黑体" panose="020B0500000000000000" pitchFamily="34" charset="-122"/>
                <a:cs typeface="Arial"/>
              </a:rPr>
              <a:t>m</a:t>
            </a:r>
            <a:r>
              <a:rPr sz="1400" spc="-5" dirty="0">
                <a:solidFill>
                  <a:srgbClr val="00396B"/>
                </a:solidFill>
                <a:latin typeface="思源黑体" panose="020B0500000000000000" pitchFamily="34" charset="-122"/>
                <a:ea typeface="思源黑体" panose="020B0500000000000000" pitchFamily="34" charset="-122"/>
                <a:cs typeface="Arial"/>
              </a:rPr>
              <a:t>obile  Engineers</a:t>
            </a:r>
            <a:endParaRPr sz="1400" dirty="0">
              <a:latin typeface="思源黑体" panose="020B0500000000000000" pitchFamily="34" charset="-122"/>
              <a:ea typeface="思源黑体" panose="020B0500000000000000" pitchFamily="34" charset="-122"/>
              <a:cs typeface="Arial"/>
            </a:endParaRPr>
          </a:p>
          <a:p>
            <a:pPr marL="12700">
              <a:lnSpc>
                <a:spcPts val="1670"/>
              </a:lnSpc>
            </a:pPr>
            <a:r>
              <a:rPr sz="1400" b="0" dirty="0">
                <a:solidFill>
                  <a:srgbClr val="00396B"/>
                </a:solidFill>
                <a:latin typeface="思源黑体" panose="020B0500000000000000" pitchFamily="34" charset="-122"/>
                <a:ea typeface="思源黑体" panose="020B0500000000000000" pitchFamily="34" charset="-122"/>
                <a:cs typeface="Noto Sans CJK JP Medium"/>
              </a:rPr>
              <a:t>美国汽车工程师学会</a:t>
            </a:r>
            <a:endParaRPr sz="1400" dirty="0">
              <a:latin typeface="思源黑体" panose="020B0500000000000000" pitchFamily="34" charset="-122"/>
              <a:ea typeface="思源黑体" panose="020B0500000000000000" pitchFamily="34" charset="-122"/>
              <a:cs typeface="Noto Sans CJK JP Medium"/>
            </a:endParaRPr>
          </a:p>
          <a:p>
            <a:pPr marL="12700">
              <a:lnSpc>
                <a:spcPct val="100000"/>
              </a:lnSpc>
              <a:spcBef>
                <a:spcPts val="10"/>
              </a:spcBef>
            </a:pPr>
            <a:r>
              <a:rPr sz="1400" dirty="0">
                <a:solidFill>
                  <a:srgbClr val="00396B"/>
                </a:solidFill>
                <a:latin typeface="思源黑体" panose="020B0500000000000000" pitchFamily="34" charset="-122"/>
                <a:ea typeface="思源黑体" panose="020B0500000000000000" pitchFamily="34" charset="-122"/>
                <a:cs typeface="Droid Sans Fallback"/>
              </a:rPr>
              <a:t>在美国纽约成立</a:t>
            </a:r>
            <a:endParaRPr sz="1400" dirty="0">
              <a:latin typeface="思源黑体" panose="020B0500000000000000" pitchFamily="34" charset="-122"/>
              <a:ea typeface="思源黑体" panose="020B0500000000000000" pitchFamily="34" charset="-122"/>
              <a:cs typeface="Droid Sans Fallback"/>
            </a:endParaRPr>
          </a:p>
        </p:txBody>
      </p:sp>
      <p:sp>
        <p:nvSpPr>
          <p:cNvPr id="6" name="object 6"/>
          <p:cNvSpPr txBox="1"/>
          <p:nvPr/>
        </p:nvSpPr>
        <p:spPr>
          <a:xfrm>
            <a:off x="6789192" y="795438"/>
            <a:ext cx="739140" cy="1032510"/>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1912</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marR="5080">
              <a:lnSpc>
                <a:spcPct val="100000"/>
              </a:lnSpc>
              <a:spcBef>
                <a:spcPts val="605"/>
              </a:spcBef>
            </a:pPr>
            <a:r>
              <a:rPr sz="1400" dirty="0">
                <a:solidFill>
                  <a:srgbClr val="00396B"/>
                </a:solidFill>
                <a:latin typeface="思源黑体" panose="020B0500000000000000" pitchFamily="34" charset="-122"/>
                <a:ea typeface="思源黑体" panose="020B0500000000000000" pitchFamily="34" charset="-122"/>
                <a:cs typeface="Droid Sans Fallback"/>
              </a:rPr>
              <a:t>第一份 </a:t>
            </a: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标准 发布</a:t>
            </a:r>
            <a:endParaRPr sz="1400" dirty="0">
              <a:latin typeface="思源黑体" panose="020B0500000000000000" pitchFamily="34" charset="-122"/>
              <a:ea typeface="思源黑体" panose="020B0500000000000000" pitchFamily="34" charset="-122"/>
              <a:cs typeface="Droid Sans Fallback"/>
            </a:endParaRPr>
          </a:p>
        </p:txBody>
      </p:sp>
      <p:sp>
        <p:nvSpPr>
          <p:cNvPr id="7" name="object 7"/>
          <p:cNvSpPr txBox="1"/>
          <p:nvPr/>
        </p:nvSpPr>
        <p:spPr>
          <a:xfrm>
            <a:off x="9258073" y="724826"/>
            <a:ext cx="2258695" cy="1597873"/>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1916</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a:lnSpc>
                <a:spcPct val="100000"/>
              </a:lnSpc>
            </a:pPr>
            <a:r>
              <a:rPr sz="1400" dirty="0">
                <a:solidFill>
                  <a:srgbClr val="00396B"/>
                </a:solidFill>
                <a:latin typeface="思源黑体" panose="020B0500000000000000" pitchFamily="34" charset="-122"/>
                <a:ea typeface="思源黑体" panose="020B0500000000000000" pitchFamily="34" charset="-122"/>
                <a:cs typeface="Droid Sans Fallback"/>
              </a:rPr>
              <a:t>美国航空工程师学会</a:t>
            </a:r>
            <a:r>
              <a:rPr sz="1400" spc="-45" dirty="0">
                <a:solidFill>
                  <a:srgbClr val="00396B"/>
                </a:solidFill>
                <a:latin typeface="思源黑体" panose="020B0500000000000000" pitchFamily="34" charset="-122"/>
                <a:ea typeface="思源黑体" panose="020B0500000000000000" pitchFamily="34" charset="-122"/>
                <a:cs typeface="Droid Sans Fallback"/>
              </a:rPr>
              <a:t> </a:t>
            </a:r>
            <a:r>
              <a:rPr sz="1400" dirty="0">
                <a:solidFill>
                  <a:srgbClr val="00396B"/>
                </a:solidFill>
                <a:latin typeface="思源黑体" panose="020B0500000000000000" pitchFamily="34" charset="-122"/>
                <a:ea typeface="思源黑体" panose="020B0500000000000000" pitchFamily="34" charset="-122"/>
                <a:cs typeface="Droid Sans Fallback"/>
              </a:rPr>
              <a:t>与</a:t>
            </a:r>
            <a:r>
              <a:rPr sz="1400" spc="-15" dirty="0">
                <a:solidFill>
                  <a:srgbClr val="00396B"/>
                </a:solidFill>
                <a:latin typeface="思源黑体" panose="020B0500000000000000" pitchFamily="34" charset="-122"/>
                <a:ea typeface="思源黑体" panose="020B0500000000000000" pitchFamily="34" charset="-122"/>
                <a:cs typeface="Droid Sans Fallback"/>
              </a:rPr>
              <a:t> </a:t>
            </a:r>
            <a:r>
              <a:rPr sz="1400" dirty="0">
                <a:solidFill>
                  <a:srgbClr val="00396B"/>
                </a:solidFill>
                <a:latin typeface="思源黑体" panose="020B0500000000000000" pitchFamily="34" charset="-122"/>
                <a:ea typeface="思源黑体" panose="020B0500000000000000" pitchFamily="34" charset="-122"/>
                <a:cs typeface="Droid Sans Fallback"/>
              </a:rPr>
              <a:t>美国</a:t>
            </a:r>
            <a:endParaRPr sz="1400" dirty="0">
              <a:latin typeface="思源黑体" panose="020B0500000000000000" pitchFamily="34" charset="-122"/>
              <a:ea typeface="思源黑体" panose="020B0500000000000000" pitchFamily="34" charset="-122"/>
              <a:cs typeface="Droid Sans Fallback"/>
            </a:endParaRPr>
          </a:p>
          <a:p>
            <a:pPr marL="12700">
              <a:lnSpc>
                <a:spcPct val="100000"/>
              </a:lnSpc>
            </a:pPr>
            <a:r>
              <a:rPr sz="1400" dirty="0">
                <a:solidFill>
                  <a:srgbClr val="00396B"/>
                </a:solidFill>
                <a:latin typeface="思源黑体" panose="020B0500000000000000" pitchFamily="34" charset="-122"/>
                <a:ea typeface="思源黑体" panose="020B0500000000000000" pitchFamily="34" charset="-122"/>
                <a:cs typeface="Droid Sans Fallback"/>
              </a:rPr>
              <a:t>拖拉机工程师学</a:t>
            </a:r>
            <a:r>
              <a:rPr sz="1400" spc="5" dirty="0">
                <a:solidFill>
                  <a:srgbClr val="00396B"/>
                </a:solidFill>
                <a:latin typeface="思源黑体" panose="020B0500000000000000" pitchFamily="34" charset="-122"/>
                <a:ea typeface="思源黑体" panose="020B0500000000000000" pitchFamily="34" charset="-122"/>
                <a:cs typeface="Droid Sans Fallback"/>
              </a:rPr>
              <a:t>会</a:t>
            </a:r>
            <a:r>
              <a:rPr sz="1400" spc="-50" dirty="0">
                <a:solidFill>
                  <a:srgbClr val="00396B"/>
                </a:solidFill>
                <a:latin typeface="思源黑体" panose="020B0500000000000000" pitchFamily="34" charset="-122"/>
                <a:ea typeface="思源黑体" panose="020B0500000000000000" pitchFamily="34" charset="-122"/>
                <a:cs typeface="Droid Sans Fallback"/>
              </a:rPr>
              <a:t> </a:t>
            </a:r>
            <a:r>
              <a:rPr sz="1400" dirty="0">
                <a:solidFill>
                  <a:srgbClr val="00396B"/>
                </a:solidFill>
                <a:latin typeface="思源黑体" panose="020B0500000000000000" pitchFamily="34" charset="-122"/>
                <a:ea typeface="思源黑体" panose="020B0500000000000000" pitchFamily="34" charset="-122"/>
                <a:cs typeface="Droid Sans Fallback"/>
              </a:rPr>
              <a:t>并</a:t>
            </a:r>
            <a:r>
              <a:rPr sz="1400" spc="5" dirty="0">
                <a:solidFill>
                  <a:srgbClr val="00396B"/>
                </a:solidFill>
                <a:latin typeface="思源黑体" panose="020B0500000000000000" pitchFamily="34" charset="-122"/>
                <a:ea typeface="思源黑体" panose="020B0500000000000000" pitchFamily="34" charset="-122"/>
                <a:cs typeface="Droid Sans Fallback"/>
              </a:rPr>
              <a:t>入</a:t>
            </a:r>
            <a:r>
              <a:rPr sz="1400" spc="-35" dirty="0">
                <a:solidFill>
                  <a:srgbClr val="00396B"/>
                </a:solidFill>
                <a:latin typeface="思源黑体" panose="020B0500000000000000" pitchFamily="34" charset="-122"/>
                <a:ea typeface="思源黑体" panose="020B0500000000000000" pitchFamily="34" charset="-122"/>
                <a:cs typeface="Droid Sans Fallback"/>
              </a:rPr>
              <a:t> </a:t>
            </a:r>
            <a:r>
              <a:rPr sz="1400" spc="-5" dirty="0">
                <a:solidFill>
                  <a:srgbClr val="00396B"/>
                </a:solidFill>
                <a:latin typeface="思源黑体" panose="020B0500000000000000" pitchFamily="34" charset="-122"/>
                <a:ea typeface="思源黑体" panose="020B0500000000000000" pitchFamily="34" charset="-122"/>
                <a:cs typeface="Arial"/>
              </a:rPr>
              <a:t>SAE</a:t>
            </a:r>
            <a:endParaRPr sz="1400" dirty="0">
              <a:latin typeface="思源黑体" panose="020B0500000000000000" pitchFamily="34" charset="-122"/>
              <a:ea typeface="思源黑体" panose="020B0500000000000000" pitchFamily="34" charset="-122"/>
              <a:cs typeface="Arial"/>
            </a:endParaRPr>
          </a:p>
          <a:p>
            <a:pPr marL="12700" marR="454659" algn="just">
              <a:lnSpc>
                <a:spcPct val="100000"/>
              </a:lnSpc>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spc="-20" dirty="0">
                <a:solidFill>
                  <a:srgbClr val="00396B"/>
                </a:solidFill>
                <a:latin typeface="思源黑体" panose="020B0500000000000000" pitchFamily="34" charset="-122"/>
                <a:ea typeface="思源黑体" panose="020B0500000000000000" pitchFamily="34" charset="-122"/>
                <a:cs typeface="Arial"/>
              </a:rPr>
              <a:t> </a:t>
            </a:r>
            <a:r>
              <a:rPr sz="1400" dirty="0">
                <a:solidFill>
                  <a:srgbClr val="00396B"/>
                </a:solidFill>
                <a:latin typeface="思源黑体" panose="020B0500000000000000" pitchFamily="34" charset="-122"/>
                <a:ea typeface="思源黑体" panose="020B0500000000000000" pitchFamily="34" charset="-122"/>
                <a:cs typeface="Droid Sans Fallback"/>
              </a:rPr>
              <a:t>更名为</a:t>
            </a:r>
            <a:r>
              <a:rPr sz="1400" spc="-15" dirty="0">
                <a:solidFill>
                  <a:srgbClr val="00396B"/>
                </a:solidFill>
                <a:latin typeface="思源黑体" panose="020B0500000000000000" pitchFamily="34" charset="-122"/>
                <a:ea typeface="思源黑体" panose="020B0500000000000000" pitchFamily="34" charset="-122"/>
                <a:cs typeface="Droid Sans Fallback"/>
              </a:rPr>
              <a:t> </a:t>
            </a:r>
            <a:r>
              <a:rPr sz="1400" dirty="0">
                <a:solidFill>
                  <a:srgbClr val="00396B"/>
                </a:solidFill>
                <a:latin typeface="思源黑体" panose="020B0500000000000000" pitchFamily="34" charset="-122"/>
                <a:ea typeface="思源黑体" panose="020B0500000000000000" pitchFamily="34" charset="-122"/>
                <a:cs typeface="Arial"/>
              </a:rPr>
              <a:t>Society</a:t>
            </a:r>
            <a:r>
              <a:rPr sz="1400" spc="-40" dirty="0">
                <a:solidFill>
                  <a:srgbClr val="00396B"/>
                </a:solidFill>
                <a:latin typeface="思源黑体" panose="020B0500000000000000" pitchFamily="34" charset="-122"/>
                <a:ea typeface="思源黑体" panose="020B0500000000000000" pitchFamily="34" charset="-122"/>
                <a:cs typeface="Arial"/>
              </a:rPr>
              <a:t> </a:t>
            </a:r>
            <a:r>
              <a:rPr sz="1400" spc="-5" dirty="0">
                <a:solidFill>
                  <a:srgbClr val="00396B"/>
                </a:solidFill>
                <a:latin typeface="思源黑体" panose="020B0500000000000000" pitchFamily="34" charset="-122"/>
                <a:ea typeface="思源黑体" panose="020B0500000000000000" pitchFamily="34" charset="-122"/>
                <a:cs typeface="Arial"/>
              </a:rPr>
              <a:t>of  Automotive </a:t>
            </a:r>
            <a:r>
              <a:rPr sz="1400" dirty="0">
                <a:solidFill>
                  <a:srgbClr val="00396B"/>
                </a:solidFill>
                <a:latin typeface="思源黑体" panose="020B0500000000000000" pitchFamily="34" charset="-122"/>
                <a:ea typeface="思源黑体" panose="020B0500000000000000" pitchFamily="34" charset="-122"/>
                <a:cs typeface="Arial"/>
              </a:rPr>
              <a:t>Engineers  </a:t>
            </a:r>
            <a:r>
              <a:rPr sz="1400" b="0" dirty="0">
                <a:solidFill>
                  <a:srgbClr val="00396B"/>
                </a:solidFill>
                <a:latin typeface="思源黑体" panose="020B0500000000000000" pitchFamily="34" charset="-122"/>
                <a:ea typeface="思源黑体" panose="020B0500000000000000" pitchFamily="34" charset="-122"/>
                <a:cs typeface="Noto Sans CJK JP Medium"/>
              </a:rPr>
              <a:t>美国自动机工程师学会</a:t>
            </a:r>
            <a:endParaRPr sz="1400" dirty="0">
              <a:latin typeface="思源黑体" panose="020B0500000000000000" pitchFamily="34" charset="-122"/>
              <a:ea typeface="思源黑体" panose="020B0500000000000000" pitchFamily="34" charset="-122"/>
              <a:cs typeface="Noto Sans CJK JP Medium"/>
            </a:endParaRPr>
          </a:p>
        </p:txBody>
      </p:sp>
      <p:sp>
        <p:nvSpPr>
          <p:cNvPr id="8" name="object 8"/>
          <p:cNvSpPr/>
          <p:nvPr/>
        </p:nvSpPr>
        <p:spPr>
          <a:xfrm>
            <a:off x="2604796" y="2434652"/>
            <a:ext cx="993648" cy="961644"/>
          </a:xfrm>
          <a:prstGeom prst="rect">
            <a:avLst/>
          </a:prstGeom>
          <a:blipFill>
            <a:blip r:embed="rId4"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9" name="object 9"/>
          <p:cNvSpPr/>
          <p:nvPr/>
        </p:nvSpPr>
        <p:spPr>
          <a:xfrm>
            <a:off x="4957853" y="2303589"/>
            <a:ext cx="1002791" cy="1255776"/>
          </a:xfrm>
          <a:prstGeom prst="rect">
            <a:avLst/>
          </a:prstGeom>
          <a:blipFill>
            <a:blip r:embed="rId5"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graphicFrame>
        <p:nvGraphicFramePr>
          <p:cNvPr id="10" name="object 10"/>
          <p:cNvGraphicFramePr>
            <a:graphicFrameLocks noGrp="1"/>
          </p:cNvGraphicFramePr>
          <p:nvPr>
            <p:extLst>
              <p:ext uri="{D42A27DB-BD31-4B8C-83A1-F6EECF244321}">
                <p14:modId xmlns:p14="http://schemas.microsoft.com/office/powerpoint/2010/main" val="3143578134"/>
              </p:ext>
            </p:extLst>
          </p:nvPr>
        </p:nvGraphicFramePr>
        <p:xfrm>
          <a:off x="1598576" y="2464170"/>
          <a:ext cx="5674360" cy="1168401"/>
        </p:xfrm>
        <a:graphic>
          <a:graphicData uri="http://schemas.openxmlformats.org/drawingml/2006/table">
            <a:tbl>
              <a:tblPr firstRow="1" bandRow="1">
                <a:tableStyleId>{2D5ABB26-0587-4C30-8999-92F81FD0307C}</a:tableStyleId>
              </a:tblPr>
              <a:tblGrid>
                <a:gridCol w="1510665">
                  <a:extLst>
                    <a:ext uri="{9D8B030D-6E8A-4147-A177-3AD203B41FA5}">
                      <a16:colId xmlns:a16="http://schemas.microsoft.com/office/drawing/2014/main" val="20000"/>
                    </a:ext>
                  </a:extLst>
                </a:gridCol>
                <a:gridCol w="2359660">
                  <a:extLst>
                    <a:ext uri="{9D8B030D-6E8A-4147-A177-3AD203B41FA5}">
                      <a16:colId xmlns:a16="http://schemas.microsoft.com/office/drawing/2014/main" val="20001"/>
                    </a:ext>
                  </a:extLst>
                </a:gridCol>
                <a:gridCol w="1804035">
                  <a:extLst>
                    <a:ext uri="{9D8B030D-6E8A-4147-A177-3AD203B41FA5}">
                      <a16:colId xmlns:a16="http://schemas.microsoft.com/office/drawing/2014/main" val="20002"/>
                    </a:ext>
                  </a:extLst>
                </a:gridCol>
              </a:tblGrid>
              <a:tr h="263971">
                <a:tc>
                  <a:txBody>
                    <a:bodyPr/>
                    <a:lstStyle/>
                    <a:p>
                      <a:pPr marL="31750">
                        <a:lnSpc>
                          <a:spcPct val="100000"/>
                        </a:lnSpc>
                        <a:spcBef>
                          <a:spcPts val="110"/>
                        </a:spcBef>
                      </a:pPr>
                      <a:r>
                        <a:rPr sz="1400" b="1" spc="-5" dirty="0">
                          <a:solidFill>
                            <a:srgbClr val="00396B"/>
                          </a:solidFill>
                          <a:latin typeface="思源黑体" panose="020B0500000000000000" pitchFamily="34" charset="-122"/>
                          <a:ea typeface="思源黑体" panose="020B0500000000000000" pitchFamily="34" charset="-122"/>
                          <a:cs typeface="Arial"/>
                        </a:rPr>
                        <a:t>1917</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a:latin typeface="思源黑体" panose="020B0500000000000000" pitchFamily="34" charset="-122"/>
                        <a:ea typeface="思源黑体" panose="020B0500000000000000" pitchFamily="34" charset="-122"/>
                        <a:cs typeface="Noto Sans CJK JP Medium"/>
                      </a:endParaRPr>
                    </a:p>
                  </a:txBody>
                  <a:tcPr marL="0" marR="0" marT="13970" marB="0"/>
                </a:tc>
                <a:tc>
                  <a:txBody>
                    <a:bodyPr/>
                    <a:lstStyle/>
                    <a:p>
                      <a:pPr marL="586740">
                        <a:lnSpc>
                          <a:spcPct val="100000"/>
                        </a:lnSpc>
                        <a:spcBef>
                          <a:spcPts val="85"/>
                        </a:spcBef>
                      </a:pPr>
                      <a:r>
                        <a:rPr sz="1400" b="1" spc="-5" dirty="0">
                          <a:solidFill>
                            <a:srgbClr val="00396B"/>
                          </a:solidFill>
                          <a:latin typeface="思源黑体" panose="020B0500000000000000" pitchFamily="34" charset="-122"/>
                          <a:ea typeface="思源黑体" panose="020B0500000000000000" pitchFamily="34" charset="-122"/>
                          <a:cs typeface="Arial"/>
                        </a:rPr>
                        <a:t>1927</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txBody>
                  <a:tcPr marL="0" marR="0" marT="10795" marB="0"/>
                </a:tc>
                <a:tc>
                  <a:txBody>
                    <a:bodyPr/>
                    <a:lstStyle/>
                    <a:p>
                      <a:pPr marL="702310">
                        <a:lnSpc>
                          <a:spcPct val="100000"/>
                        </a:lnSpc>
                        <a:spcBef>
                          <a:spcPts val="100"/>
                        </a:spcBef>
                      </a:pPr>
                      <a:r>
                        <a:rPr sz="1400" b="1" spc="-5" dirty="0">
                          <a:solidFill>
                            <a:srgbClr val="00396B"/>
                          </a:solidFill>
                          <a:latin typeface="思源黑体" panose="020B0500000000000000" pitchFamily="34" charset="-122"/>
                          <a:ea typeface="思源黑体" panose="020B0500000000000000" pitchFamily="34" charset="-122"/>
                          <a:cs typeface="Arial"/>
                        </a:rPr>
                        <a:t>1942</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txBody>
                  <a:tcPr marL="0" marR="0" marT="12700" marB="0"/>
                </a:tc>
                <a:extLst>
                  <a:ext uri="{0D108BD9-81ED-4DB2-BD59-A6C34878D82A}">
                    <a16:rowId xmlns:a16="http://schemas.microsoft.com/office/drawing/2014/main" val="10000"/>
                  </a:ext>
                </a:extLst>
              </a:tr>
              <a:tr h="250697">
                <a:tc>
                  <a:txBody>
                    <a:bodyPr/>
                    <a:lstStyle/>
                    <a:p>
                      <a:pPr marL="31750">
                        <a:lnSpc>
                          <a:spcPts val="1565"/>
                        </a:lnSpc>
                        <a:spcBef>
                          <a:spcPts val="310"/>
                        </a:spcBef>
                      </a:pPr>
                      <a:r>
                        <a:rPr sz="1400" dirty="0">
                          <a:solidFill>
                            <a:srgbClr val="00396B"/>
                          </a:solidFill>
                          <a:latin typeface="思源黑体" panose="020B0500000000000000" pitchFamily="34" charset="-122"/>
                          <a:ea typeface="思源黑体" panose="020B0500000000000000" pitchFamily="34" charset="-122"/>
                          <a:cs typeface="Droid Sans Fallback"/>
                        </a:rPr>
                        <a:t>第一份</a:t>
                      </a:r>
                      <a:r>
                        <a:rPr sz="1400" spc="-5" dirty="0">
                          <a:solidFill>
                            <a:srgbClr val="00396B"/>
                          </a:solidFill>
                          <a:latin typeface="思源黑体" panose="020B0500000000000000" pitchFamily="34" charset="-122"/>
                          <a:ea typeface="思源黑体" panose="020B0500000000000000" pitchFamily="34" charset="-122"/>
                          <a:cs typeface="Arial"/>
                        </a:rPr>
                        <a:t>SAE</a:t>
                      </a:r>
                      <a:endParaRPr sz="1400" dirty="0">
                        <a:latin typeface="思源黑体" panose="020B0500000000000000" pitchFamily="34" charset="-122"/>
                        <a:ea typeface="思源黑体" panose="020B0500000000000000" pitchFamily="34" charset="-122"/>
                        <a:cs typeface="Arial"/>
                      </a:endParaRPr>
                    </a:p>
                  </a:txBody>
                  <a:tcPr marL="0" marR="0" marT="39370" marB="0"/>
                </a:tc>
                <a:tc>
                  <a:txBody>
                    <a:bodyPr/>
                    <a:lstStyle/>
                    <a:p>
                      <a:pPr marL="586740">
                        <a:lnSpc>
                          <a:spcPts val="1585"/>
                        </a:lnSpc>
                        <a:spcBef>
                          <a:spcPts val="285"/>
                        </a:spcBef>
                      </a:pPr>
                      <a:r>
                        <a:rPr sz="1400" dirty="0">
                          <a:solidFill>
                            <a:srgbClr val="00396B"/>
                          </a:solidFill>
                          <a:latin typeface="思源黑体" panose="020B0500000000000000" pitchFamily="34" charset="-122"/>
                          <a:ea typeface="思源黑体" panose="020B0500000000000000" pitchFamily="34" charset="-122"/>
                          <a:cs typeface="Droid Sans Fallback"/>
                        </a:rPr>
                        <a:t>第一份</a:t>
                      </a:r>
                      <a:r>
                        <a:rPr sz="1400" spc="-5" dirty="0">
                          <a:solidFill>
                            <a:srgbClr val="00396B"/>
                          </a:solidFill>
                          <a:latin typeface="思源黑体" panose="020B0500000000000000" pitchFamily="34" charset="-122"/>
                          <a:ea typeface="思源黑体" panose="020B0500000000000000" pitchFamily="34" charset="-122"/>
                          <a:cs typeface="Arial"/>
                        </a:rPr>
                        <a:t>SAE</a:t>
                      </a:r>
                      <a:endParaRPr sz="1400">
                        <a:latin typeface="思源黑体" panose="020B0500000000000000" pitchFamily="34" charset="-122"/>
                        <a:ea typeface="思源黑体" panose="020B0500000000000000" pitchFamily="34" charset="-122"/>
                        <a:cs typeface="Arial"/>
                      </a:endParaRPr>
                    </a:p>
                  </a:txBody>
                  <a:tcPr marL="0" marR="0" marT="36195" marB="0"/>
                </a:tc>
                <a:tc>
                  <a:txBody>
                    <a:bodyPr/>
                    <a:lstStyle/>
                    <a:p>
                      <a:pPr marL="702310">
                        <a:lnSpc>
                          <a:spcPts val="1570"/>
                        </a:lnSpc>
                        <a:spcBef>
                          <a:spcPts val="300"/>
                        </a:spcBef>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与美国石</a:t>
                      </a:r>
                      <a:endParaRPr sz="1400">
                        <a:latin typeface="思源黑体" panose="020B0500000000000000" pitchFamily="34" charset="-122"/>
                        <a:ea typeface="思源黑体" panose="020B0500000000000000" pitchFamily="34" charset="-122"/>
                        <a:cs typeface="Droid Sans Fallback"/>
                      </a:endParaRPr>
                    </a:p>
                  </a:txBody>
                  <a:tcPr marL="0" marR="0" marT="38100" marB="0"/>
                </a:tc>
                <a:extLst>
                  <a:ext uri="{0D108BD9-81ED-4DB2-BD59-A6C34878D82A}">
                    <a16:rowId xmlns:a16="http://schemas.microsoft.com/office/drawing/2014/main" val="10001"/>
                  </a:ext>
                </a:extLst>
              </a:tr>
              <a:tr h="212637">
                <a:tc>
                  <a:txBody>
                    <a:bodyPr/>
                    <a:lstStyle/>
                    <a:p>
                      <a:pPr marL="31750">
                        <a:lnSpc>
                          <a:spcPts val="1570"/>
                        </a:lnSpc>
                        <a:spcBef>
                          <a:spcPts val="5"/>
                        </a:spcBef>
                      </a:pPr>
                      <a:r>
                        <a:rPr sz="1400" dirty="0">
                          <a:solidFill>
                            <a:srgbClr val="00396B"/>
                          </a:solidFill>
                          <a:latin typeface="思源黑体" panose="020B0500000000000000" pitchFamily="34" charset="-122"/>
                          <a:ea typeface="思源黑体" panose="020B0500000000000000" pitchFamily="34" charset="-122"/>
                          <a:cs typeface="Droid Sans Fallback"/>
                        </a:rPr>
                        <a:t>航空标准</a:t>
                      </a:r>
                      <a:r>
                        <a:rPr sz="1400" spc="5" dirty="0">
                          <a:solidFill>
                            <a:srgbClr val="00396B"/>
                          </a:solidFill>
                          <a:latin typeface="思源黑体" panose="020B0500000000000000" pitchFamily="34" charset="-122"/>
                          <a:ea typeface="思源黑体" panose="020B0500000000000000" pitchFamily="34" charset="-122"/>
                          <a:cs typeface="Droid Sans Fallback"/>
                        </a:rPr>
                        <a:t>：</a:t>
                      </a:r>
                      <a:endParaRPr sz="1400" dirty="0">
                        <a:latin typeface="思源黑体" panose="020B0500000000000000" pitchFamily="34" charset="-122"/>
                        <a:ea typeface="思源黑体" panose="020B0500000000000000" pitchFamily="34" charset="-122"/>
                        <a:cs typeface="Droid Sans Fallback"/>
                      </a:endParaRPr>
                    </a:p>
                  </a:txBody>
                  <a:tcPr marL="0" marR="0" marT="635" marB="0"/>
                </a:tc>
                <a:tc>
                  <a:txBody>
                    <a:bodyPr/>
                    <a:lstStyle/>
                    <a:p>
                      <a:pPr marL="586740">
                        <a:lnSpc>
                          <a:spcPts val="1575"/>
                        </a:lnSpc>
                      </a:pPr>
                      <a:r>
                        <a:rPr sz="1400" dirty="0">
                          <a:solidFill>
                            <a:srgbClr val="00396B"/>
                          </a:solidFill>
                          <a:latin typeface="思源黑体" panose="020B0500000000000000" pitchFamily="34" charset="-122"/>
                          <a:ea typeface="思源黑体" panose="020B0500000000000000" pitchFamily="34" charset="-122"/>
                          <a:cs typeface="Droid Sans Fallback"/>
                        </a:rPr>
                        <a:t>荣誉奖项颁</a:t>
                      </a:r>
                      <a:endParaRPr sz="1400">
                        <a:latin typeface="思源黑体" panose="020B0500000000000000" pitchFamily="34" charset="-122"/>
                        <a:ea typeface="思源黑体" panose="020B0500000000000000" pitchFamily="34" charset="-122"/>
                        <a:cs typeface="Droid Sans Fallback"/>
                      </a:endParaRPr>
                    </a:p>
                  </a:txBody>
                  <a:tcPr marL="0" marR="0" marT="0" marB="0"/>
                </a:tc>
                <a:tc>
                  <a:txBody>
                    <a:bodyPr/>
                    <a:lstStyle/>
                    <a:p>
                      <a:pPr marL="702310">
                        <a:lnSpc>
                          <a:spcPts val="1575"/>
                        </a:lnSpc>
                      </a:pPr>
                      <a:r>
                        <a:rPr sz="1400" dirty="0">
                          <a:solidFill>
                            <a:srgbClr val="00396B"/>
                          </a:solidFill>
                          <a:latin typeface="思源黑体" panose="020B0500000000000000" pitchFamily="34" charset="-122"/>
                          <a:ea typeface="思源黑体" panose="020B0500000000000000" pitchFamily="34" charset="-122"/>
                          <a:cs typeface="Droid Sans Fallback"/>
                        </a:rPr>
                        <a:t>油研究院联合</a:t>
                      </a:r>
                      <a:endParaRPr sz="1400">
                        <a:latin typeface="思源黑体" panose="020B0500000000000000" pitchFamily="34" charset="-122"/>
                        <a:ea typeface="思源黑体" panose="020B0500000000000000" pitchFamily="34" charset="-122"/>
                        <a:cs typeface="Droid Sans Fallback"/>
                      </a:endParaRPr>
                    </a:p>
                  </a:txBody>
                  <a:tcPr marL="0" marR="0" marT="0" marB="0"/>
                </a:tc>
                <a:extLst>
                  <a:ext uri="{0D108BD9-81ED-4DB2-BD59-A6C34878D82A}">
                    <a16:rowId xmlns:a16="http://schemas.microsoft.com/office/drawing/2014/main" val="10002"/>
                  </a:ext>
                </a:extLst>
              </a:tr>
              <a:tr h="214272">
                <a:tc>
                  <a:txBody>
                    <a:bodyPr/>
                    <a:lstStyle/>
                    <a:p>
                      <a:pPr marL="31750">
                        <a:lnSpc>
                          <a:spcPts val="1575"/>
                        </a:lnSpc>
                        <a:spcBef>
                          <a:spcPts val="10"/>
                        </a:spcBef>
                      </a:pPr>
                      <a:r>
                        <a:rPr sz="1400" dirty="0">
                          <a:solidFill>
                            <a:srgbClr val="00396B"/>
                          </a:solidFill>
                          <a:latin typeface="思源黑体" panose="020B0500000000000000" pitchFamily="34" charset="-122"/>
                          <a:ea typeface="思源黑体" panose="020B0500000000000000" pitchFamily="34" charset="-122"/>
                          <a:cs typeface="Droid Sans Fallback"/>
                        </a:rPr>
                        <a:t>《可互换火</a:t>
                      </a:r>
                      <a:endParaRPr sz="1400" dirty="0">
                        <a:latin typeface="思源黑体" panose="020B0500000000000000" pitchFamily="34" charset="-122"/>
                        <a:ea typeface="思源黑体" panose="020B0500000000000000" pitchFamily="34" charset="-122"/>
                        <a:cs typeface="Droid Sans Fallback"/>
                      </a:endParaRPr>
                    </a:p>
                  </a:txBody>
                  <a:tcPr marL="0" marR="0" marT="1270" marB="0"/>
                </a:tc>
                <a:tc>
                  <a:txBody>
                    <a:bodyPr/>
                    <a:lstStyle/>
                    <a:p>
                      <a:pPr marL="586740">
                        <a:lnSpc>
                          <a:spcPts val="1585"/>
                        </a:lnSpc>
                      </a:pPr>
                      <a:r>
                        <a:rPr sz="1400" dirty="0">
                          <a:solidFill>
                            <a:srgbClr val="00396B"/>
                          </a:solidFill>
                          <a:latin typeface="思源黑体" panose="020B0500000000000000" pitchFamily="34" charset="-122"/>
                          <a:ea typeface="思源黑体" panose="020B0500000000000000" pitchFamily="34" charset="-122"/>
                          <a:cs typeface="Droid Sans Fallback"/>
                        </a:rPr>
                        <a:t>发：莱特兄弟</a:t>
                      </a:r>
                      <a:endParaRPr sz="1400">
                        <a:latin typeface="思源黑体" panose="020B0500000000000000" pitchFamily="34" charset="-122"/>
                        <a:ea typeface="思源黑体" panose="020B0500000000000000" pitchFamily="34" charset="-122"/>
                        <a:cs typeface="Droid Sans Fallback"/>
                      </a:endParaRPr>
                    </a:p>
                  </a:txBody>
                  <a:tcPr marL="0" marR="0" marT="0" marB="0"/>
                </a:tc>
                <a:tc>
                  <a:txBody>
                    <a:bodyPr/>
                    <a:lstStyle/>
                    <a:p>
                      <a:pPr marL="702310">
                        <a:lnSpc>
                          <a:spcPts val="1585"/>
                        </a:lnSpc>
                      </a:pPr>
                      <a:r>
                        <a:rPr sz="1400" dirty="0">
                          <a:solidFill>
                            <a:srgbClr val="00396B"/>
                          </a:solidFill>
                          <a:latin typeface="思源黑体" panose="020B0500000000000000" pitchFamily="34" charset="-122"/>
                          <a:ea typeface="思源黑体" panose="020B0500000000000000" pitchFamily="34" charset="-122"/>
                          <a:cs typeface="Droid Sans Fallback"/>
                        </a:rPr>
                        <a:t>成立合作研究</a:t>
                      </a:r>
                      <a:endParaRPr sz="1400">
                        <a:latin typeface="思源黑体" panose="020B0500000000000000" pitchFamily="34" charset="-122"/>
                        <a:ea typeface="思源黑体" panose="020B0500000000000000" pitchFamily="34" charset="-122"/>
                        <a:cs typeface="Droid Sans Fallback"/>
                      </a:endParaRPr>
                    </a:p>
                  </a:txBody>
                  <a:tcPr marL="0" marR="0" marT="0" marB="0"/>
                </a:tc>
                <a:extLst>
                  <a:ext uri="{0D108BD9-81ED-4DB2-BD59-A6C34878D82A}">
                    <a16:rowId xmlns:a16="http://schemas.microsoft.com/office/drawing/2014/main" val="10003"/>
                  </a:ext>
                </a:extLst>
              </a:tr>
              <a:tr h="226824">
                <a:tc>
                  <a:txBody>
                    <a:bodyPr/>
                    <a:lstStyle/>
                    <a:p>
                      <a:pPr marL="31750">
                        <a:lnSpc>
                          <a:spcPts val="1664"/>
                        </a:lnSpc>
                        <a:spcBef>
                          <a:spcPts val="15"/>
                        </a:spcBef>
                      </a:pPr>
                      <a:r>
                        <a:rPr sz="1400" dirty="0">
                          <a:solidFill>
                            <a:srgbClr val="00396B"/>
                          </a:solidFill>
                          <a:latin typeface="思源黑体" panose="020B0500000000000000" pitchFamily="34" charset="-122"/>
                          <a:ea typeface="思源黑体" panose="020B0500000000000000" pitchFamily="34" charset="-122"/>
                          <a:cs typeface="Droid Sans Fallback"/>
                        </a:rPr>
                        <a:t>花塞》发布</a:t>
                      </a:r>
                      <a:endParaRPr sz="1400" dirty="0">
                        <a:latin typeface="思源黑体" panose="020B0500000000000000" pitchFamily="34" charset="-122"/>
                        <a:ea typeface="思源黑体" panose="020B0500000000000000" pitchFamily="34" charset="-122"/>
                        <a:cs typeface="Droid Sans Fallback"/>
                      </a:endParaRPr>
                    </a:p>
                  </a:txBody>
                  <a:tcPr marL="0" marR="0" marT="1905" marB="0"/>
                </a:tc>
                <a:tc>
                  <a:txBody>
                    <a:bodyPr/>
                    <a:lstStyle/>
                    <a:p>
                      <a:pPr marL="586740">
                        <a:lnSpc>
                          <a:spcPts val="1670"/>
                        </a:lnSpc>
                      </a:pPr>
                      <a:r>
                        <a:rPr sz="1400" dirty="0">
                          <a:solidFill>
                            <a:srgbClr val="00396B"/>
                          </a:solidFill>
                          <a:latin typeface="思源黑体" panose="020B0500000000000000" pitchFamily="34" charset="-122"/>
                          <a:ea typeface="思源黑体" panose="020B0500000000000000" pitchFamily="34" charset="-122"/>
                          <a:cs typeface="Droid Sans Fallback"/>
                        </a:rPr>
                        <a:t>奖章</a:t>
                      </a:r>
                      <a:endParaRPr sz="1400" dirty="0">
                        <a:latin typeface="思源黑体" panose="020B0500000000000000" pitchFamily="34" charset="-122"/>
                        <a:ea typeface="思源黑体" panose="020B0500000000000000" pitchFamily="34" charset="-122"/>
                        <a:cs typeface="Droid Sans Fallback"/>
                      </a:endParaRPr>
                    </a:p>
                  </a:txBody>
                  <a:tcPr marL="0" marR="0" marT="0" marB="0"/>
                </a:tc>
                <a:tc>
                  <a:txBody>
                    <a:bodyPr/>
                    <a:lstStyle/>
                    <a:p>
                      <a:pPr marL="702310">
                        <a:lnSpc>
                          <a:spcPts val="1675"/>
                        </a:lnSpc>
                        <a:spcBef>
                          <a:spcPts val="5"/>
                        </a:spcBef>
                      </a:pPr>
                      <a:r>
                        <a:rPr sz="1400" dirty="0">
                          <a:solidFill>
                            <a:srgbClr val="00396B"/>
                          </a:solidFill>
                          <a:latin typeface="思源黑体" panose="020B0500000000000000" pitchFamily="34" charset="-122"/>
                          <a:ea typeface="思源黑体" panose="020B0500000000000000" pitchFamily="34" charset="-122"/>
                          <a:cs typeface="Droid Sans Fallback"/>
                        </a:rPr>
                        <a:t>理事会</a:t>
                      </a:r>
                      <a:endParaRPr sz="1400" dirty="0">
                        <a:latin typeface="思源黑体" panose="020B0500000000000000" pitchFamily="34" charset="-122"/>
                        <a:ea typeface="思源黑体" panose="020B0500000000000000" pitchFamily="34" charset="-122"/>
                        <a:cs typeface="Droid Sans Fallback"/>
                      </a:endParaRPr>
                    </a:p>
                  </a:txBody>
                  <a:tcPr marL="0" marR="0" marT="635" marB="0"/>
                </a:tc>
                <a:extLst>
                  <a:ext uri="{0D108BD9-81ED-4DB2-BD59-A6C34878D82A}">
                    <a16:rowId xmlns:a16="http://schemas.microsoft.com/office/drawing/2014/main" val="10004"/>
                  </a:ext>
                </a:extLst>
              </a:tr>
            </a:tbl>
          </a:graphicData>
        </a:graphic>
      </p:graphicFrame>
      <p:grpSp>
        <p:nvGrpSpPr>
          <p:cNvPr id="53" name="组合 52"/>
          <p:cNvGrpSpPr/>
          <p:nvPr/>
        </p:nvGrpSpPr>
        <p:grpSpPr>
          <a:xfrm>
            <a:off x="5677180" y="657669"/>
            <a:ext cx="979919" cy="1437132"/>
            <a:chOff x="5582411" y="301752"/>
            <a:chExt cx="979919" cy="1437132"/>
          </a:xfrm>
        </p:grpSpPr>
        <p:sp>
          <p:nvSpPr>
            <p:cNvPr id="12" name="object 12"/>
            <p:cNvSpPr/>
            <p:nvPr/>
          </p:nvSpPr>
          <p:spPr>
            <a:xfrm>
              <a:off x="5658611" y="301752"/>
              <a:ext cx="903719" cy="1389888"/>
            </a:xfrm>
            <a:prstGeom prst="rect">
              <a:avLst/>
            </a:prstGeom>
            <a:blipFill>
              <a:blip r:embed="rId6"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13" name="object 13"/>
            <p:cNvSpPr/>
            <p:nvPr/>
          </p:nvSpPr>
          <p:spPr>
            <a:xfrm>
              <a:off x="5693663" y="336804"/>
              <a:ext cx="783336" cy="1269492"/>
            </a:xfrm>
            <a:prstGeom prst="rect">
              <a:avLst/>
            </a:prstGeom>
            <a:blipFill>
              <a:blip r:embed="rId7"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14" name="object 14"/>
            <p:cNvSpPr/>
            <p:nvPr/>
          </p:nvSpPr>
          <p:spPr>
            <a:xfrm>
              <a:off x="5689091" y="332232"/>
              <a:ext cx="792480" cy="1278890"/>
            </a:xfrm>
            <a:custGeom>
              <a:avLst/>
              <a:gdLst/>
              <a:ahLst/>
              <a:cxnLst/>
              <a:rect l="l" t="t" r="r" b="b"/>
              <a:pathLst>
                <a:path w="792479" h="1278890">
                  <a:moveTo>
                    <a:pt x="0" y="1278636"/>
                  </a:moveTo>
                  <a:lnTo>
                    <a:pt x="792479" y="1278636"/>
                  </a:lnTo>
                  <a:lnTo>
                    <a:pt x="792479" y="0"/>
                  </a:lnTo>
                  <a:lnTo>
                    <a:pt x="0" y="0"/>
                  </a:lnTo>
                  <a:lnTo>
                    <a:pt x="0" y="1278636"/>
                  </a:lnTo>
                  <a:close/>
                </a:path>
              </a:pathLst>
            </a:custGeom>
            <a:ln w="9144">
              <a:solidFill>
                <a:srgbClr val="F8F8F8"/>
              </a:solidFill>
            </a:ln>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15" name="object 15"/>
            <p:cNvSpPr/>
            <p:nvPr/>
          </p:nvSpPr>
          <p:spPr>
            <a:xfrm>
              <a:off x="5582411" y="350520"/>
              <a:ext cx="903719" cy="1388364"/>
            </a:xfrm>
            <a:prstGeom prst="rect">
              <a:avLst/>
            </a:prstGeom>
            <a:blipFill>
              <a:blip r:embed="rId8"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16" name="object 16"/>
            <p:cNvSpPr/>
            <p:nvPr/>
          </p:nvSpPr>
          <p:spPr>
            <a:xfrm>
              <a:off x="5617463" y="385572"/>
              <a:ext cx="783336" cy="1267967"/>
            </a:xfrm>
            <a:prstGeom prst="rect">
              <a:avLst/>
            </a:prstGeom>
            <a:blipFill>
              <a:blip r:embed="rId9"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17" name="object 17"/>
            <p:cNvSpPr/>
            <p:nvPr/>
          </p:nvSpPr>
          <p:spPr>
            <a:xfrm>
              <a:off x="5612891" y="381000"/>
              <a:ext cx="792480" cy="1277620"/>
            </a:xfrm>
            <a:custGeom>
              <a:avLst/>
              <a:gdLst/>
              <a:ahLst/>
              <a:cxnLst/>
              <a:rect l="l" t="t" r="r" b="b"/>
              <a:pathLst>
                <a:path w="792479" h="1277620">
                  <a:moveTo>
                    <a:pt x="0" y="1277112"/>
                  </a:moveTo>
                  <a:lnTo>
                    <a:pt x="792479" y="1277112"/>
                  </a:lnTo>
                  <a:lnTo>
                    <a:pt x="792479" y="0"/>
                  </a:lnTo>
                  <a:lnTo>
                    <a:pt x="0" y="0"/>
                  </a:lnTo>
                  <a:lnTo>
                    <a:pt x="0" y="1277112"/>
                  </a:lnTo>
                  <a:close/>
                </a:path>
              </a:pathLst>
            </a:custGeom>
            <a:ln w="9144">
              <a:solidFill>
                <a:srgbClr val="F8F8F8"/>
              </a:solidFill>
            </a:ln>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grpSp>
      <p:sp>
        <p:nvSpPr>
          <p:cNvPr id="18" name="object 18"/>
          <p:cNvSpPr/>
          <p:nvPr/>
        </p:nvSpPr>
        <p:spPr>
          <a:xfrm>
            <a:off x="3162580" y="671385"/>
            <a:ext cx="893063" cy="1341119"/>
          </a:xfrm>
          <a:prstGeom prst="rect">
            <a:avLst/>
          </a:prstGeom>
          <a:blipFill>
            <a:blip r:embed="rId10"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19" name="object 19"/>
          <p:cNvSpPr txBox="1"/>
          <p:nvPr/>
        </p:nvSpPr>
        <p:spPr>
          <a:xfrm>
            <a:off x="4151784" y="764704"/>
            <a:ext cx="1479676" cy="1245235"/>
          </a:xfrm>
          <a:prstGeom prst="rect">
            <a:avLst/>
          </a:prstGeom>
        </p:spPr>
        <p:txBody>
          <a:bodyPr vert="horz" wrap="square" lIns="0" tIns="88900" rIns="0" bIns="0" rtlCol="0">
            <a:spAutoFit/>
          </a:bodyPr>
          <a:lstStyle/>
          <a:p>
            <a:pPr marL="12700">
              <a:lnSpc>
                <a:spcPct val="100000"/>
              </a:lnSpc>
              <a:spcBef>
                <a:spcPts val="700"/>
              </a:spcBef>
            </a:pPr>
            <a:r>
              <a:rPr sz="1400" b="1" spc="-25" dirty="0">
                <a:solidFill>
                  <a:srgbClr val="00396B"/>
                </a:solidFill>
                <a:latin typeface="思源黑体" panose="020B0500000000000000" pitchFamily="34" charset="-122"/>
                <a:ea typeface="思源黑体" panose="020B0500000000000000" pitchFamily="34" charset="-122"/>
                <a:cs typeface="Arial"/>
              </a:rPr>
              <a:t>1911</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marR="114300">
              <a:lnSpc>
                <a:spcPct val="100000"/>
              </a:lnSpc>
              <a:spcBef>
                <a:spcPts val="600"/>
              </a:spcBef>
            </a:pPr>
            <a:r>
              <a:rPr sz="1400" dirty="0">
                <a:solidFill>
                  <a:srgbClr val="00396B"/>
                </a:solidFill>
                <a:latin typeface="思源黑体" panose="020B0500000000000000" pitchFamily="34" charset="-122"/>
                <a:ea typeface="思源黑体" panose="020B0500000000000000" pitchFamily="34" charset="-122"/>
                <a:cs typeface="Droid Sans Fallback"/>
              </a:rPr>
              <a:t>第一份</a:t>
            </a: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会刊 出版</a:t>
            </a:r>
            <a:endParaRPr sz="1400" dirty="0">
              <a:latin typeface="思源黑体" panose="020B0500000000000000" pitchFamily="34" charset="-122"/>
              <a:ea typeface="思源黑体" panose="020B0500000000000000" pitchFamily="34" charset="-122"/>
              <a:cs typeface="Droid Sans Fallback"/>
            </a:endParaRPr>
          </a:p>
          <a:p>
            <a:pPr marL="12700">
              <a:lnSpc>
                <a:spcPts val="1670"/>
              </a:lnSpc>
            </a:pPr>
            <a:r>
              <a:rPr sz="1400" dirty="0">
                <a:solidFill>
                  <a:srgbClr val="00396B"/>
                </a:solidFill>
                <a:latin typeface="思源黑体" panose="020B0500000000000000" pitchFamily="34" charset="-122"/>
                <a:ea typeface="思源黑体" panose="020B0500000000000000" pitchFamily="34" charset="-122"/>
                <a:cs typeface="Droid Sans Fallback"/>
              </a:rPr>
              <a:t>现《国际汽车工</a:t>
            </a:r>
            <a:endParaRPr sz="1400" dirty="0">
              <a:latin typeface="思源黑体" panose="020B0500000000000000" pitchFamily="34" charset="-122"/>
              <a:ea typeface="思源黑体" panose="020B0500000000000000" pitchFamily="34" charset="-122"/>
              <a:cs typeface="Droid Sans Fallback"/>
            </a:endParaRPr>
          </a:p>
          <a:p>
            <a:pPr marL="12700">
              <a:lnSpc>
                <a:spcPct val="100000"/>
              </a:lnSpc>
              <a:spcBef>
                <a:spcPts val="10"/>
              </a:spcBef>
            </a:pPr>
            <a:r>
              <a:rPr sz="1400" dirty="0">
                <a:solidFill>
                  <a:srgbClr val="00396B"/>
                </a:solidFill>
                <a:latin typeface="思源黑体" panose="020B0500000000000000" pitchFamily="34" charset="-122"/>
                <a:ea typeface="思源黑体" panose="020B0500000000000000" pitchFamily="34" charset="-122"/>
                <a:cs typeface="Droid Sans Fallback"/>
              </a:rPr>
              <a:t>程（</a:t>
            </a:r>
            <a:r>
              <a:rPr sz="1400" spc="-5" dirty="0">
                <a:solidFill>
                  <a:srgbClr val="00396B"/>
                </a:solidFill>
                <a:latin typeface="思源黑体" panose="020B0500000000000000" pitchFamily="34" charset="-122"/>
                <a:ea typeface="思源黑体" panose="020B0500000000000000" pitchFamily="34" charset="-122"/>
                <a:cs typeface="Arial"/>
              </a:rPr>
              <a:t>AE</a:t>
            </a:r>
            <a:r>
              <a:rPr sz="1400" spc="5" dirty="0">
                <a:solidFill>
                  <a:srgbClr val="00396B"/>
                </a:solidFill>
                <a:latin typeface="思源黑体" panose="020B0500000000000000" pitchFamily="34" charset="-122"/>
                <a:ea typeface="思源黑体" panose="020B0500000000000000" pitchFamily="34" charset="-122"/>
                <a:cs typeface="Arial"/>
              </a:rPr>
              <a:t>I</a:t>
            </a:r>
            <a:r>
              <a:rPr sz="1400" dirty="0">
                <a:solidFill>
                  <a:srgbClr val="00396B"/>
                </a:solidFill>
                <a:latin typeface="思源黑体" panose="020B0500000000000000" pitchFamily="34" charset="-122"/>
                <a:ea typeface="思源黑体" panose="020B0500000000000000" pitchFamily="34" charset="-122"/>
                <a:cs typeface="Droid Sans Fallback"/>
              </a:rPr>
              <a:t>）》杂志</a:t>
            </a:r>
            <a:endParaRPr sz="1400" dirty="0">
              <a:latin typeface="思源黑体" panose="020B0500000000000000" pitchFamily="34" charset="-122"/>
              <a:ea typeface="思源黑体" panose="020B0500000000000000" pitchFamily="34" charset="-122"/>
              <a:cs typeface="Droid Sans Fallback"/>
            </a:endParaRPr>
          </a:p>
        </p:txBody>
      </p:sp>
      <p:grpSp>
        <p:nvGrpSpPr>
          <p:cNvPr id="52" name="组合 51"/>
          <p:cNvGrpSpPr/>
          <p:nvPr/>
        </p:nvGrpSpPr>
        <p:grpSpPr>
          <a:xfrm>
            <a:off x="658649" y="2399588"/>
            <a:ext cx="883932" cy="1287792"/>
            <a:chOff x="563880" y="2043671"/>
            <a:chExt cx="883932" cy="1287792"/>
          </a:xfrm>
        </p:grpSpPr>
        <p:sp>
          <p:nvSpPr>
            <p:cNvPr id="21" name="object 21"/>
            <p:cNvSpPr/>
            <p:nvPr/>
          </p:nvSpPr>
          <p:spPr>
            <a:xfrm>
              <a:off x="632460" y="2043671"/>
              <a:ext cx="815352" cy="1245120"/>
            </a:xfrm>
            <a:prstGeom prst="rect">
              <a:avLst/>
            </a:prstGeom>
            <a:blipFill>
              <a:blip r:embed="rId11"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22" name="object 22"/>
            <p:cNvSpPr/>
            <p:nvPr/>
          </p:nvSpPr>
          <p:spPr>
            <a:xfrm>
              <a:off x="667512" y="2078736"/>
              <a:ext cx="694944" cy="1124712"/>
            </a:xfrm>
            <a:prstGeom prst="rect">
              <a:avLst/>
            </a:prstGeom>
            <a:blipFill>
              <a:blip r:embed="rId7"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23" name="object 23"/>
            <p:cNvSpPr/>
            <p:nvPr/>
          </p:nvSpPr>
          <p:spPr>
            <a:xfrm>
              <a:off x="662940" y="2074164"/>
              <a:ext cx="704215" cy="1134110"/>
            </a:xfrm>
            <a:custGeom>
              <a:avLst/>
              <a:gdLst/>
              <a:ahLst/>
              <a:cxnLst/>
              <a:rect l="l" t="t" r="r" b="b"/>
              <a:pathLst>
                <a:path w="704215" h="1134110">
                  <a:moveTo>
                    <a:pt x="0" y="1133855"/>
                  </a:moveTo>
                  <a:lnTo>
                    <a:pt x="704088" y="1133855"/>
                  </a:lnTo>
                  <a:lnTo>
                    <a:pt x="704088" y="0"/>
                  </a:lnTo>
                  <a:lnTo>
                    <a:pt x="0" y="0"/>
                  </a:lnTo>
                  <a:lnTo>
                    <a:pt x="0" y="1133855"/>
                  </a:lnTo>
                  <a:close/>
                </a:path>
              </a:pathLst>
            </a:custGeom>
            <a:ln w="9143">
              <a:solidFill>
                <a:srgbClr val="F8F8F8"/>
              </a:solidFill>
            </a:ln>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24" name="object 24"/>
            <p:cNvSpPr/>
            <p:nvPr/>
          </p:nvSpPr>
          <p:spPr>
            <a:xfrm>
              <a:off x="563880" y="2086343"/>
              <a:ext cx="815352" cy="1245120"/>
            </a:xfrm>
            <a:prstGeom prst="rect">
              <a:avLst/>
            </a:prstGeom>
            <a:blipFill>
              <a:blip r:embed="rId11"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25" name="object 25"/>
            <p:cNvSpPr/>
            <p:nvPr/>
          </p:nvSpPr>
          <p:spPr>
            <a:xfrm>
              <a:off x="598932" y="2121408"/>
              <a:ext cx="694944" cy="1124712"/>
            </a:xfrm>
            <a:prstGeom prst="rect">
              <a:avLst/>
            </a:prstGeom>
            <a:blipFill>
              <a:blip r:embed="rId9"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26" name="object 26"/>
            <p:cNvSpPr/>
            <p:nvPr/>
          </p:nvSpPr>
          <p:spPr>
            <a:xfrm>
              <a:off x="594360" y="2116836"/>
              <a:ext cx="704215" cy="1134110"/>
            </a:xfrm>
            <a:custGeom>
              <a:avLst/>
              <a:gdLst/>
              <a:ahLst/>
              <a:cxnLst/>
              <a:rect l="l" t="t" r="r" b="b"/>
              <a:pathLst>
                <a:path w="704215" h="1134110">
                  <a:moveTo>
                    <a:pt x="0" y="1133856"/>
                  </a:moveTo>
                  <a:lnTo>
                    <a:pt x="704088" y="1133856"/>
                  </a:lnTo>
                  <a:lnTo>
                    <a:pt x="704088" y="0"/>
                  </a:lnTo>
                  <a:lnTo>
                    <a:pt x="0" y="0"/>
                  </a:lnTo>
                  <a:lnTo>
                    <a:pt x="0" y="1133856"/>
                  </a:lnTo>
                  <a:close/>
                </a:path>
              </a:pathLst>
            </a:custGeom>
            <a:ln w="9144">
              <a:solidFill>
                <a:srgbClr val="F8F8F8"/>
              </a:solidFill>
            </a:ln>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grpSp>
      <p:sp>
        <p:nvSpPr>
          <p:cNvPr id="27" name="object 27"/>
          <p:cNvSpPr/>
          <p:nvPr/>
        </p:nvSpPr>
        <p:spPr>
          <a:xfrm>
            <a:off x="7682764" y="2343212"/>
            <a:ext cx="1316736" cy="658367"/>
          </a:xfrm>
          <a:prstGeom prst="rect">
            <a:avLst/>
          </a:prstGeom>
          <a:blipFill>
            <a:blip r:embed="rId12"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28" name="object 28"/>
          <p:cNvSpPr txBox="1"/>
          <p:nvPr/>
        </p:nvSpPr>
        <p:spPr>
          <a:xfrm>
            <a:off x="7424065" y="3041941"/>
            <a:ext cx="1809114" cy="604520"/>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1966</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a:lnSpc>
                <a:spcPct val="100000"/>
              </a:lnSpc>
              <a:spcBef>
                <a:spcPts val="600"/>
              </a:spcBef>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出版物在全球出版</a:t>
            </a:r>
            <a:endParaRPr sz="1400" dirty="0">
              <a:latin typeface="思源黑体" panose="020B0500000000000000" pitchFamily="34" charset="-122"/>
              <a:ea typeface="思源黑体" panose="020B0500000000000000" pitchFamily="34" charset="-122"/>
              <a:cs typeface="Droid Sans Fallback"/>
            </a:endParaRPr>
          </a:p>
        </p:txBody>
      </p:sp>
      <p:sp>
        <p:nvSpPr>
          <p:cNvPr id="29" name="object 29"/>
          <p:cNvSpPr/>
          <p:nvPr/>
        </p:nvSpPr>
        <p:spPr>
          <a:xfrm>
            <a:off x="9289061" y="2521521"/>
            <a:ext cx="1120140" cy="874776"/>
          </a:xfrm>
          <a:prstGeom prst="rect">
            <a:avLst/>
          </a:prstGeom>
          <a:blipFill>
            <a:blip r:embed="rId13"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30" name="object 30"/>
          <p:cNvSpPr txBox="1"/>
          <p:nvPr/>
        </p:nvSpPr>
        <p:spPr>
          <a:xfrm>
            <a:off x="10486671" y="2428658"/>
            <a:ext cx="1095375" cy="1245235"/>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1976</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marR="5080" algn="just">
              <a:lnSpc>
                <a:spcPct val="100000"/>
              </a:lnSpc>
              <a:spcBef>
                <a:spcPts val="600"/>
              </a:spcBef>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大学生设 计大赛系列成 立，同期举办  </a:t>
            </a:r>
            <a:r>
              <a:rPr sz="1400" spc="-5" dirty="0">
                <a:solidFill>
                  <a:srgbClr val="00396B"/>
                </a:solidFill>
                <a:latin typeface="思源黑体" panose="020B0500000000000000" pitchFamily="34" charset="-122"/>
                <a:ea typeface="思源黑体" panose="020B0500000000000000" pitchFamily="34" charset="-122"/>
                <a:cs typeface="Arial"/>
              </a:rPr>
              <a:t>Mini</a:t>
            </a:r>
            <a:r>
              <a:rPr sz="1400" spc="-25" dirty="0">
                <a:solidFill>
                  <a:srgbClr val="00396B"/>
                </a:solidFill>
                <a:latin typeface="思源黑体" panose="020B0500000000000000" pitchFamily="34" charset="-122"/>
                <a:ea typeface="思源黑体" panose="020B0500000000000000" pitchFamily="34" charset="-122"/>
                <a:cs typeface="Arial"/>
              </a:rPr>
              <a:t> </a:t>
            </a:r>
            <a:r>
              <a:rPr sz="1400" dirty="0">
                <a:solidFill>
                  <a:srgbClr val="00396B"/>
                </a:solidFill>
                <a:latin typeface="思源黑体" panose="020B0500000000000000" pitchFamily="34" charset="-122"/>
                <a:ea typeface="思源黑体" panose="020B0500000000000000" pitchFamily="34" charset="-122"/>
                <a:cs typeface="Arial"/>
              </a:rPr>
              <a:t>Baja</a:t>
            </a:r>
            <a:r>
              <a:rPr sz="1400" dirty="0">
                <a:solidFill>
                  <a:srgbClr val="00396B"/>
                </a:solidFill>
                <a:latin typeface="思源黑体" panose="020B0500000000000000" pitchFamily="34" charset="-122"/>
                <a:ea typeface="思源黑体" panose="020B0500000000000000" pitchFamily="34" charset="-122"/>
                <a:cs typeface="Droid Sans Fallback"/>
              </a:rPr>
              <a:t>赛</a:t>
            </a:r>
            <a:endParaRPr sz="1400" dirty="0">
              <a:latin typeface="思源黑体" panose="020B0500000000000000" pitchFamily="34" charset="-122"/>
              <a:ea typeface="思源黑体" panose="020B0500000000000000" pitchFamily="34" charset="-122"/>
              <a:cs typeface="Droid Sans Fallback"/>
            </a:endParaRPr>
          </a:p>
        </p:txBody>
      </p:sp>
      <p:sp>
        <p:nvSpPr>
          <p:cNvPr id="31" name="object 31"/>
          <p:cNvSpPr txBox="1"/>
          <p:nvPr/>
        </p:nvSpPr>
        <p:spPr>
          <a:xfrm>
            <a:off x="2494307" y="3847527"/>
            <a:ext cx="600075" cy="444352"/>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00396B"/>
                </a:solidFill>
                <a:latin typeface="思源黑体" panose="020B0500000000000000" pitchFamily="34" charset="-122"/>
                <a:ea typeface="思源黑体" panose="020B0500000000000000" pitchFamily="34" charset="-122"/>
                <a:cs typeface="Arial"/>
              </a:rPr>
              <a:t>1981</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p:txBody>
      </p:sp>
      <p:sp>
        <p:nvSpPr>
          <p:cNvPr id="32" name="object 32"/>
          <p:cNvSpPr txBox="1"/>
          <p:nvPr/>
        </p:nvSpPr>
        <p:spPr>
          <a:xfrm>
            <a:off x="2494307" y="4137342"/>
            <a:ext cx="1383665" cy="879475"/>
          </a:xfrm>
          <a:prstGeom prst="rect">
            <a:avLst/>
          </a:prstGeom>
        </p:spPr>
        <p:txBody>
          <a:bodyPr vert="horz" wrap="square" lIns="0" tIns="12700" rIns="0" bIns="0" rtlCol="0">
            <a:spAutoFit/>
          </a:bodyPr>
          <a:lstStyle/>
          <a:p>
            <a:pPr marL="12700" marR="5080">
              <a:lnSpc>
                <a:spcPct val="100000"/>
              </a:lnSpc>
              <a:spcBef>
                <a:spcPts val="100"/>
              </a:spcBef>
            </a:pPr>
            <a:r>
              <a:rPr sz="1400" dirty="0">
                <a:solidFill>
                  <a:srgbClr val="00396B"/>
                </a:solidFill>
                <a:latin typeface="思源黑体" panose="020B0500000000000000" pitchFamily="34" charset="-122"/>
                <a:ea typeface="思源黑体" panose="020B0500000000000000" pitchFamily="34" charset="-122"/>
                <a:cs typeface="Droid Sans Fallback"/>
              </a:rPr>
              <a:t>第 一 届 </a:t>
            </a:r>
            <a:r>
              <a:rPr sz="1400" spc="-5" dirty="0">
                <a:solidFill>
                  <a:srgbClr val="00396B"/>
                </a:solidFill>
                <a:latin typeface="思源黑体" panose="020B0500000000000000" pitchFamily="34" charset="-122"/>
                <a:ea typeface="思源黑体" panose="020B0500000000000000" pitchFamily="34" charset="-122"/>
                <a:cs typeface="Arial"/>
              </a:rPr>
              <a:t>Formula  </a:t>
            </a:r>
            <a:r>
              <a:rPr sz="1400" dirty="0">
                <a:solidFill>
                  <a:srgbClr val="00396B"/>
                </a:solidFill>
                <a:latin typeface="思源黑体" panose="020B0500000000000000" pitchFamily="34" charset="-122"/>
                <a:ea typeface="思源黑体" panose="020B0500000000000000" pitchFamily="34" charset="-122"/>
                <a:cs typeface="Arial"/>
              </a:rPr>
              <a:t>SAE</a:t>
            </a:r>
            <a:r>
              <a:rPr sz="1400" spc="-70" dirty="0">
                <a:solidFill>
                  <a:srgbClr val="00396B"/>
                </a:solidFill>
                <a:latin typeface="思源黑体" panose="020B0500000000000000" pitchFamily="34" charset="-122"/>
                <a:ea typeface="思源黑体" panose="020B0500000000000000" pitchFamily="34" charset="-122"/>
                <a:cs typeface="Arial"/>
              </a:rPr>
              <a:t> </a:t>
            </a:r>
            <a:r>
              <a:rPr sz="1400"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大学生 方程式汽车大赛</a:t>
            </a:r>
            <a:r>
              <a:rPr sz="1400" dirty="0">
                <a:solidFill>
                  <a:srgbClr val="00396B"/>
                </a:solidFill>
                <a:latin typeface="思源黑体" panose="020B0500000000000000" pitchFamily="34" charset="-122"/>
                <a:ea typeface="思源黑体" panose="020B0500000000000000" pitchFamily="34" charset="-122"/>
                <a:cs typeface="Arial"/>
              </a:rPr>
              <a:t>)  </a:t>
            </a:r>
            <a:r>
              <a:rPr sz="1400" dirty="0">
                <a:solidFill>
                  <a:srgbClr val="00396B"/>
                </a:solidFill>
                <a:latin typeface="思源黑体" panose="020B0500000000000000" pitchFamily="34" charset="-122"/>
                <a:ea typeface="思源黑体" panose="020B0500000000000000" pitchFamily="34" charset="-122"/>
                <a:cs typeface="Droid Sans Fallback"/>
              </a:rPr>
              <a:t>开赛</a:t>
            </a:r>
            <a:endParaRPr sz="1400" dirty="0">
              <a:latin typeface="思源黑体" panose="020B0500000000000000" pitchFamily="34" charset="-122"/>
              <a:ea typeface="思源黑体" panose="020B0500000000000000" pitchFamily="34" charset="-122"/>
              <a:cs typeface="Droid Sans Fallback"/>
            </a:endParaRPr>
          </a:p>
        </p:txBody>
      </p:sp>
      <p:sp>
        <p:nvSpPr>
          <p:cNvPr id="33" name="object 33"/>
          <p:cNvSpPr/>
          <p:nvPr/>
        </p:nvSpPr>
        <p:spPr>
          <a:xfrm>
            <a:off x="693700" y="3873308"/>
            <a:ext cx="1656588" cy="922019"/>
          </a:xfrm>
          <a:prstGeom prst="rect">
            <a:avLst/>
          </a:prstGeom>
          <a:blipFill>
            <a:blip r:embed="rId14"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34" name="object 34"/>
          <p:cNvSpPr txBox="1"/>
          <p:nvPr/>
        </p:nvSpPr>
        <p:spPr>
          <a:xfrm>
            <a:off x="4201186" y="4347172"/>
            <a:ext cx="1630680" cy="604520"/>
          </a:xfrm>
          <a:prstGeom prst="rect">
            <a:avLst/>
          </a:prstGeom>
        </p:spPr>
        <p:txBody>
          <a:bodyPr vert="horz" wrap="square" lIns="0" tIns="88265" rIns="0" bIns="0" rtlCol="0">
            <a:spAutoFit/>
          </a:bodyPr>
          <a:lstStyle/>
          <a:p>
            <a:pPr marL="12700">
              <a:lnSpc>
                <a:spcPct val="100000"/>
              </a:lnSpc>
              <a:spcBef>
                <a:spcPts val="695"/>
              </a:spcBef>
            </a:pPr>
            <a:r>
              <a:rPr sz="1400" b="1" spc="-5" dirty="0">
                <a:solidFill>
                  <a:srgbClr val="00396B"/>
                </a:solidFill>
                <a:latin typeface="思源黑体" panose="020B0500000000000000" pitchFamily="34" charset="-122"/>
                <a:ea typeface="思源黑体" panose="020B0500000000000000" pitchFamily="34" charset="-122"/>
                <a:cs typeface="Arial"/>
              </a:rPr>
              <a:t>1986</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a:lnSpc>
                <a:spcPct val="100000"/>
              </a:lnSpc>
              <a:spcBef>
                <a:spcPts val="600"/>
              </a:spcBef>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基金会获批成立</a:t>
            </a:r>
            <a:endParaRPr sz="1400" dirty="0">
              <a:latin typeface="思源黑体" panose="020B0500000000000000" pitchFamily="34" charset="-122"/>
              <a:ea typeface="思源黑体" panose="020B0500000000000000" pitchFamily="34" charset="-122"/>
              <a:cs typeface="Droid Sans Fallback"/>
            </a:endParaRPr>
          </a:p>
        </p:txBody>
      </p:sp>
      <p:sp>
        <p:nvSpPr>
          <p:cNvPr id="35" name="object 35"/>
          <p:cNvSpPr/>
          <p:nvPr/>
        </p:nvSpPr>
        <p:spPr>
          <a:xfrm>
            <a:off x="9356116" y="3896169"/>
            <a:ext cx="1802892" cy="373380"/>
          </a:xfrm>
          <a:prstGeom prst="rect">
            <a:avLst/>
          </a:prstGeom>
          <a:blipFill>
            <a:blip r:embed="rId15"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36" name="object 36"/>
          <p:cNvSpPr txBox="1"/>
          <p:nvPr/>
        </p:nvSpPr>
        <p:spPr>
          <a:xfrm>
            <a:off x="6333516" y="4354105"/>
            <a:ext cx="1809114" cy="604520"/>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1990</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a:lnSpc>
                <a:spcPct val="100000"/>
              </a:lnSpc>
              <a:spcBef>
                <a:spcPts val="600"/>
              </a:spcBef>
            </a:pPr>
            <a:r>
              <a:rPr sz="1400" dirty="0">
                <a:solidFill>
                  <a:srgbClr val="00396B"/>
                </a:solidFill>
                <a:latin typeface="思源黑体" panose="020B0500000000000000" pitchFamily="34" charset="-122"/>
                <a:ea typeface="思源黑体" panose="020B0500000000000000" pitchFamily="34" charset="-122"/>
                <a:cs typeface="Arial"/>
              </a:rPr>
              <a:t>PRI-</a:t>
            </a:r>
            <a:r>
              <a:rPr sz="1400" dirty="0">
                <a:solidFill>
                  <a:srgbClr val="00396B"/>
                </a:solidFill>
                <a:latin typeface="思源黑体" panose="020B0500000000000000" pitchFamily="34" charset="-122"/>
                <a:ea typeface="思源黑体" panose="020B0500000000000000" pitchFamily="34" charset="-122"/>
                <a:cs typeface="Droid Sans Fallback"/>
              </a:rPr>
              <a:t>质量评审协会成立</a:t>
            </a:r>
            <a:endParaRPr sz="1400" dirty="0">
              <a:latin typeface="思源黑体" panose="020B0500000000000000" pitchFamily="34" charset="-122"/>
              <a:ea typeface="思源黑体" panose="020B0500000000000000" pitchFamily="34" charset="-122"/>
              <a:cs typeface="Droid Sans Fallback"/>
            </a:endParaRPr>
          </a:p>
        </p:txBody>
      </p:sp>
      <p:sp>
        <p:nvSpPr>
          <p:cNvPr id="37" name="object 37"/>
          <p:cNvSpPr/>
          <p:nvPr/>
        </p:nvSpPr>
        <p:spPr>
          <a:xfrm>
            <a:off x="6352313" y="3984561"/>
            <a:ext cx="2510028" cy="245363"/>
          </a:xfrm>
          <a:prstGeom prst="rect">
            <a:avLst/>
          </a:prstGeom>
          <a:blipFill>
            <a:blip r:embed="rId16"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38" name="object 38"/>
          <p:cNvSpPr/>
          <p:nvPr/>
        </p:nvSpPr>
        <p:spPr>
          <a:xfrm>
            <a:off x="4182136" y="3794061"/>
            <a:ext cx="1385315" cy="563879"/>
          </a:xfrm>
          <a:prstGeom prst="rect">
            <a:avLst/>
          </a:prstGeom>
          <a:blipFill>
            <a:blip r:embed="rId17"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39" name="object 39"/>
          <p:cNvSpPr/>
          <p:nvPr/>
        </p:nvSpPr>
        <p:spPr>
          <a:xfrm>
            <a:off x="716560" y="5161088"/>
            <a:ext cx="1280159" cy="448055"/>
          </a:xfrm>
          <a:prstGeom prst="rect">
            <a:avLst/>
          </a:prstGeom>
          <a:blipFill>
            <a:blip r:embed="rId18"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40" name="object 40"/>
          <p:cNvSpPr/>
          <p:nvPr/>
        </p:nvSpPr>
        <p:spPr>
          <a:xfrm>
            <a:off x="2653564" y="5124513"/>
            <a:ext cx="970787" cy="560831"/>
          </a:xfrm>
          <a:prstGeom prst="rect">
            <a:avLst/>
          </a:prstGeom>
          <a:blipFill>
            <a:blip r:embed="rId19"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41" name="object 41"/>
          <p:cNvSpPr txBox="1"/>
          <p:nvPr/>
        </p:nvSpPr>
        <p:spPr>
          <a:xfrm>
            <a:off x="706909" y="5734875"/>
            <a:ext cx="2702687" cy="228268"/>
          </a:xfrm>
          <a:prstGeom prst="rect">
            <a:avLst/>
          </a:prstGeom>
        </p:spPr>
        <p:txBody>
          <a:bodyPr vert="horz" wrap="square" lIns="0" tIns="12700" rIns="0" bIns="0" rtlCol="0">
            <a:spAutoFit/>
          </a:bodyPr>
          <a:lstStyle/>
          <a:p>
            <a:pPr marL="12700">
              <a:lnSpc>
                <a:spcPct val="100000"/>
              </a:lnSpc>
              <a:spcBef>
                <a:spcPts val="100"/>
              </a:spcBef>
              <a:tabLst>
                <a:tab pos="1938655" algn="l"/>
              </a:tabLst>
            </a:pPr>
            <a:r>
              <a:rPr sz="1400" b="1" spc="-5" dirty="0">
                <a:solidFill>
                  <a:srgbClr val="00396B"/>
                </a:solidFill>
                <a:latin typeface="思源黑体" panose="020B0500000000000000" pitchFamily="34" charset="-122"/>
                <a:ea typeface="思源黑体" panose="020B0500000000000000" pitchFamily="34" charset="-122"/>
                <a:cs typeface="Arial"/>
              </a:rPr>
              <a:t>1997</a:t>
            </a:r>
            <a:r>
              <a:rPr sz="1400" b="0" dirty="0">
                <a:solidFill>
                  <a:srgbClr val="00396B"/>
                </a:solidFill>
                <a:latin typeface="思源黑体" panose="020B0500000000000000" pitchFamily="34" charset="-122"/>
                <a:ea typeface="思源黑体" panose="020B0500000000000000" pitchFamily="34" charset="-122"/>
                <a:cs typeface="Noto Sans CJK JP Medium"/>
              </a:rPr>
              <a:t>年	</a:t>
            </a:r>
            <a:r>
              <a:rPr sz="1400" b="1" spc="-5" dirty="0" smtClean="0">
                <a:solidFill>
                  <a:srgbClr val="00396B"/>
                </a:solidFill>
                <a:latin typeface="思源黑体" panose="020B0500000000000000" pitchFamily="34" charset="-122"/>
                <a:ea typeface="思源黑体" panose="020B0500000000000000" pitchFamily="34" charset="-122"/>
                <a:cs typeface="Arial"/>
              </a:rPr>
              <a:t>2002</a:t>
            </a:r>
            <a:r>
              <a:rPr lang="zh-CN" altLang="en-US" sz="1400" dirty="0">
                <a:solidFill>
                  <a:srgbClr val="00396B"/>
                </a:solidFill>
                <a:latin typeface="思源黑体" panose="020B0500000000000000" pitchFamily="34" charset="-122"/>
                <a:ea typeface="思源黑体" panose="020B0500000000000000" pitchFamily="34" charset="-122"/>
                <a:cs typeface="Arial"/>
              </a:rPr>
              <a:t>年</a:t>
            </a:r>
            <a:endParaRPr sz="1400" dirty="0">
              <a:latin typeface="思源黑体" panose="020B0500000000000000" pitchFamily="34" charset="-122"/>
              <a:ea typeface="思源黑体" panose="020B0500000000000000" pitchFamily="34" charset="-122"/>
              <a:cs typeface="Noto Sans CJK JP Medium"/>
            </a:endParaRPr>
          </a:p>
        </p:txBody>
      </p:sp>
      <p:sp>
        <p:nvSpPr>
          <p:cNvPr id="42" name="object 42"/>
          <p:cNvSpPr txBox="1"/>
          <p:nvPr/>
        </p:nvSpPr>
        <p:spPr>
          <a:xfrm>
            <a:off x="706909" y="6024384"/>
            <a:ext cx="3022600" cy="453390"/>
          </a:xfrm>
          <a:prstGeom prst="rect">
            <a:avLst/>
          </a:prstGeom>
        </p:spPr>
        <p:txBody>
          <a:bodyPr vert="horz" wrap="square" lIns="0" tIns="12700" rIns="0" bIns="0" rtlCol="0">
            <a:spAutoFit/>
          </a:bodyPr>
          <a:lstStyle/>
          <a:p>
            <a:pPr marL="12700">
              <a:lnSpc>
                <a:spcPct val="100000"/>
              </a:lnSpc>
              <a:spcBef>
                <a:spcPts val="100"/>
              </a:spcBef>
              <a:tabLst>
                <a:tab pos="1938655" algn="l"/>
              </a:tabLst>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大学生方程式汽车	</a:t>
            </a: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关联学会</a:t>
            </a:r>
            <a:endParaRPr sz="1400" dirty="0">
              <a:latin typeface="思源黑体" panose="020B0500000000000000" pitchFamily="34" charset="-122"/>
              <a:ea typeface="思源黑体" panose="020B0500000000000000" pitchFamily="34" charset="-122"/>
              <a:cs typeface="Droid Sans Fallback"/>
            </a:endParaRPr>
          </a:p>
          <a:p>
            <a:pPr marL="12700">
              <a:lnSpc>
                <a:spcPct val="100000"/>
              </a:lnSpc>
              <a:tabLst>
                <a:tab pos="1938655" algn="l"/>
              </a:tabLst>
            </a:pPr>
            <a:r>
              <a:rPr sz="1400" dirty="0">
                <a:solidFill>
                  <a:srgbClr val="00396B"/>
                </a:solidFill>
                <a:latin typeface="思源黑体" panose="020B0500000000000000" pitchFamily="34" charset="-122"/>
                <a:ea typeface="思源黑体" panose="020B0500000000000000" pitchFamily="34" charset="-122"/>
                <a:cs typeface="Droid Sans Fallback"/>
              </a:rPr>
              <a:t>大赛拓展到全</a:t>
            </a:r>
            <a:r>
              <a:rPr sz="1400" spc="5" dirty="0">
                <a:solidFill>
                  <a:srgbClr val="00396B"/>
                </a:solidFill>
                <a:latin typeface="思源黑体" panose="020B0500000000000000" pitchFamily="34" charset="-122"/>
                <a:ea typeface="思源黑体" panose="020B0500000000000000" pitchFamily="34" charset="-122"/>
                <a:cs typeface="Droid Sans Fallback"/>
              </a:rPr>
              <a:t>球</a:t>
            </a:r>
            <a:r>
              <a:rPr sz="1400" dirty="0">
                <a:solidFill>
                  <a:srgbClr val="00396B"/>
                </a:solidFill>
                <a:latin typeface="思源黑体" panose="020B0500000000000000" pitchFamily="34" charset="-122"/>
                <a:ea typeface="思源黑体" panose="020B0500000000000000" pitchFamily="34" charset="-122"/>
                <a:cs typeface="Droid Sans Fallback"/>
              </a:rPr>
              <a:t>	</a:t>
            </a: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印</a:t>
            </a:r>
            <a:r>
              <a:rPr sz="1400" spc="5" dirty="0">
                <a:solidFill>
                  <a:srgbClr val="00396B"/>
                </a:solidFill>
                <a:latin typeface="思源黑体" panose="020B0500000000000000" pitchFamily="34" charset="-122"/>
                <a:ea typeface="思源黑体" panose="020B0500000000000000" pitchFamily="34" charset="-122"/>
                <a:cs typeface="Droid Sans Fallback"/>
              </a:rPr>
              <a:t>度</a:t>
            </a:r>
            <a:r>
              <a:rPr sz="1400" dirty="0">
                <a:solidFill>
                  <a:srgbClr val="00396B"/>
                </a:solidFill>
                <a:latin typeface="思源黑体" panose="020B0500000000000000" pitchFamily="34" charset="-122"/>
                <a:ea typeface="思源黑体" panose="020B0500000000000000" pitchFamily="34" charset="-122"/>
                <a:cs typeface="Droid Sans Fallback"/>
              </a:rPr>
              <a:t>成立</a:t>
            </a:r>
            <a:endParaRPr sz="1400" dirty="0">
              <a:latin typeface="思源黑体" panose="020B0500000000000000" pitchFamily="34" charset="-122"/>
              <a:ea typeface="思源黑体" panose="020B0500000000000000" pitchFamily="34" charset="-122"/>
              <a:cs typeface="Droid Sans Fallback"/>
            </a:endParaRPr>
          </a:p>
        </p:txBody>
      </p:sp>
      <p:sp>
        <p:nvSpPr>
          <p:cNvPr id="43" name="object 43"/>
          <p:cNvSpPr/>
          <p:nvPr/>
        </p:nvSpPr>
        <p:spPr>
          <a:xfrm>
            <a:off x="3961157" y="5107749"/>
            <a:ext cx="867156" cy="650748"/>
          </a:xfrm>
          <a:prstGeom prst="rect">
            <a:avLst/>
          </a:prstGeom>
          <a:blipFill>
            <a:blip r:embed="rId20"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44" name="object 44"/>
          <p:cNvSpPr txBox="1"/>
          <p:nvPr/>
        </p:nvSpPr>
        <p:spPr>
          <a:xfrm>
            <a:off x="4106064" y="5664313"/>
            <a:ext cx="1273810" cy="818515"/>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2004</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marR="5080">
              <a:lnSpc>
                <a:spcPct val="100000"/>
              </a:lnSpc>
              <a:spcBef>
                <a:spcPts val="600"/>
              </a:spcBef>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英国办公室 成立</a:t>
            </a:r>
            <a:endParaRPr sz="1400" dirty="0">
              <a:latin typeface="思源黑体" panose="020B0500000000000000" pitchFamily="34" charset="-122"/>
              <a:ea typeface="思源黑体" panose="020B0500000000000000" pitchFamily="34" charset="-122"/>
              <a:cs typeface="Droid Sans Fallback"/>
            </a:endParaRPr>
          </a:p>
        </p:txBody>
      </p:sp>
      <p:sp>
        <p:nvSpPr>
          <p:cNvPr id="45" name="object 45"/>
          <p:cNvSpPr/>
          <p:nvPr/>
        </p:nvSpPr>
        <p:spPr>
          <a:xfrm>
            <a:off x="5472965" y="5083364"/>
            <a:ext cx="861060" cy="646176"/>
          </a:xfrm>
          <a:prstGeom prst="rect">
            <a:avLst/>
          </a:prstGeom>
          <a:blipFill>
            <a:blip r:embed="rId21"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46" name="object 46"/>
          <p:cNvSpPr txBox="1"/>
          <p:nvPr/>
        </p:nvSpPr>
        <p:spPr>
          <a:xfrm>
            <a:off x="5558690" y="5666955"/>
            <a:ext cx="968375" cy="817880"/>
          </a:xfrm>
          <a:prstGeom prst="rect">
            <a:avLst/>
          </a:prstGeom>
        </p:spPr>
        <p:txBody>
          <a:bodyPr vert="horz" wrap="square" lIns="0" tIns="88265" rIns="0" bIns="0" rtlCol="0">
            <a:spAutoFit/>
          </a:bodyPr>
          <a:lstStyle/>
          <a:p>
            <a:pPr marL="12700">
              <a:lnSpc>
                <a:spcPct val="100000"/>
              </a:lnSpc>
              <a:spcBef>
                <a:spcPts val="695"/>
              </a:spcBef>
            </a:pPr>
            <a:r>
              <a:rPr sz="1400" b="1" spc="-5" dirty="0">
                <a:solidFill>
                  <a:srgbClr val="00396B"/>
                </a:solidFill>
                <a:latin typeface="思源黑体" panose="020B0500000000000000" pitchFamily="34" charset="-122"/>
                <a:ea typeface="思源黑体" panose="020B0500000000000000" pitchFamily="34" charset="-122"/>
                <a:cs typeface="Arial"/>
              </a:rPr>
              <a:t>2005</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marR="5080">
              <a:lnSpc>
                <a:spcPct val="100000"/>
              </a:lnSpc>
              <a:spcBef>
                <a:spcPts val="600"/>
              </a:spcBef>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spc="-65" dirty="0">
                <a:solidFill>
                  <a:srgbClr val="00396B"/>
                </a:solidFill>
                <a:latin typeface="思源黑体" panose="020B0500000000000000" pitchFamily="34" charset="-122"/>
                <a:ea typeface="思源黑体" panose="020B0500000000000000" pitchFamily="34" charset="-122"/>
                <a:cs typeface="Arial"/>
              </a:rPr>
              <a:t> </a:t>
            </a:r>
            <a:r>
              <a:rPr sz="1400" dirty="0">
                <a:solidFill>
                  <a:srgbClr val="00396B"/>
                </a:solidFill>
                <a:latin typeface="思源黑体" panose="020B0500000000000000" pitchFamily="34" charset="-122"/>
                <a:ea typeface="思源黑体" panose="020B0500000000000000" pitchFamily="34" charset="-122"/>
                <a:cs typeface="Droid Sans Fallback"/>
              </a:rPr>
              <a:t>在中国 成立代表处</a:t>
            </a:r>
            <a:endParaRPr sz="1400" dirty="0">
              <a:latin typeface="思源黑体" panose="020B0500000000000000" pitchFamily="34" charset="-122"/>
              <a:ea typeface="思源黑体" panose="020B0500000000000000" pitchFamily="34" charset="-122"/>
              <a:cs typeface="Droid Sans Fallback"/>
            </a:endParaRPr>
          </a:p>
        </p:txBody>
      </p:sp>
      <p:sp>
        <p:nvSpPr>
          <p:cNvPr id="47" name="object 47"/>
          <p:cNvSpPr/>
          <p:nvPr/>
        </p:nvSpPr>
        <p:spPr>
          <a:xfrm>
            <a:off x="6646445" y="4926393"/>
            <a:ext cx="1339596" cy="1031748"/>
          </a:xfrm>
          <a:prstGeom prst="rect">
            <a:avLst/>
          </a:prstGeom>
          <a:blipFill>
            <a:blip r:embed="rId22"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sp>
        <p:nvSpPr>
          <p:cNvPr id="48" name="object 48"/>
          <p:cNvSpPr txBox="1"/>
          <p:nvPr/>
        </p:nvSpPr>
        <p:spPr>
          <a:xfrm>
            <a:off x="6865647" y="5682703"/>
            <a:ext cx="1809114" cy="818515"/>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2006</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a:lnSpc>
                <a:spcPct val="100000"/>
              </a:lnSpc>
              <a:spcBef>
                <a:spcPts val="600"/>
              </a:spcBef>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spc="-15" dirty="0">
                <a:solidFill>
                  <a:srgbClr val="00396B"/>
                </a:solidFill>
                <a:latin typeface="思源黑体" panose="020B0500000000000000" pitchFamily="34" charset="-122"/>
                <a:ea typeface="思源黑体" panose="020B0500000000000000" pitchFamily="34" charset="-122"/>
                <a:cs typeface="Arial"/>
              </a:rPr>
              <a:t> </a:t>
            </a:r>
            <a:r>
              <a:rPr sz="1400" dirty="0">
                <a:solidFill>
                  <a:srgbClr val="00396B"/>
                </a:solidFill>
                <a:latin typeface="思源黑体" panose="020B0500000000000000" pitchFamily="34" charset="-122"/>
                <a:ea typeface="思源黑体" panose="020B0500000000000000" pitchFamily="34" charset="-122"/>
                <a:cs typeface="Droid Sans Fallback"/>
              </a:rPr>
              <a:t>中文译名更名为</a:t>
            </a:r>
            <a:endParaRPr sz="1400" dirty="0">
              <a:latin typeface="思源黑体" panose="020B0500000000000000" pitchFamily="34" charset="-122"/>
              <a:ea typeface="思源黑体" panose="020B0500000000000000" pitchFamily="34" charset="-122"/>
              <a:cs typeface="Droid Sans Fallback"/>
            </a:endParaRPr>
          </a:p>
          <a:p>
            <a:pPr marL="12700">
              <a:lnSpc>
                <a:spcPct val="100000"/>
              </a:lnSpc>
            </a:pPr>
            <a:r>
              <a:rPr sz="1400" b="0" dirty="0">
                <a:solidFill>
                  <a:srgbClr val="00396B"/>
                </a:solidFill>
                <a:latin typeface="思源黑体" panose="020B0500000000000000" pitchFamily="34" charset="-122"/>
                <a:ea typeface="思源黑体" panose="020B0500000000000000" pitchFamily="34" charset="-122"/>
                <a:cs typeface="Noto Sans CJK JP Medium"/>
              </a:rPr>
              <a:t>国</a:t>
            </a:r>
            <a:r>
              <a:rPr sz="1400" b="0" spc="5" dirty="0">
                <a:solidFill>
                  <a:srgbClr val="00396B"/>
                </a:solidFill>
                <a:latin typeface="思源黑体" panose="020B0500000000000000" pitchFamily="34" charset="-122"/>
                <a:ea typeface="思源黑体" panose="020B0500000000000000" pitchFamily="34" charset="-122"/>
                <a:cs typeface="Noto Sans CJK JP Medium"/>
              </a:rPr>
              <a:t>际</a:t>
            </a:r>
            <a:r>
              <a:rPr sz="1400" b="0" dirty="0">
                <a:solidFill>
                  <a:srgbClr val="00396B"/>
                </a:solidFill>
                <a:latin typeface="思源黑体" panose="020B0500000000000000" pitchFamily="34" charset="-122"/>
                <a:ea typeface="思源黑体" panose="020B0500000000000000" pitchFamily="34" charset="-122"/>
                <a:cs typeface="Noto Sans CJK JP Medium"/>
              </a:rPr>
              <a:t>自动机工程师学会</a:t>
            </a:r>
            <a:endParaRPr sz="1400" dirty="0">
              <a:latin typeface="思源黑体" panose="020B0500000000000000" pitchFamily="34" charset="-122"/>
              <a:ea typeface="思源黑体" panose="020B0500000000000000" pitchFamily="34" charset="-122"/>
              <a:cs typeface="Noto Sans CJK JP Medium"/>
            </a:endParaRPr>
          </a:p>
        </p:txBody>
      </p:sp>
      <p:sp>
        <p:nvSpPr>
          <p:cNvPr id="50" name="object 50"/>
          <p:cNvSpPr txBox="1"/>
          <p:nvPr/>
        </p:nvSpPr>
        <p:spPr>
          <a:xfrm>
            <a:off x="9386341" y="4222406"/>
            <a:ext cx="2424557" cy="2244204"/>
          </a:xfrm>
          <a:prstGeom prst="rect">
            <a:avLst/>
          </a:prstGeom>
        </p:spPr>
        <p:txBody>
          <a:bodyPr vert="horz" wrap="square" lIns="0" tIns="88900" rIns="0" bIns="0" rtlCol="0">
            <a:spAutoFit/>
          </a:bodyPr>
          <a:lstStyle/>
          <a:p>
            <a:pPr marL="12700">
              <a:lnSpc>
                <a:spcPct val="100000"/>
              </a:lnSpc>
              <a:spcBef>
                <a:spcPts val="700"/>
              </a:spcBef>
            </a:pPr>
            <a:r>
              <a:rPr sz="1400" b="1" spc="-5" dirty="0">
                <a:solidFill>
                  <a:srgbClr val="00396B"/>
                </a:solidFill>
                <a:latin typeface="思源黑体" panose="020B0500000000000000" pitchFamily="34" charset="-122"/>
                <a:ea typeface="思源黑体" panose="020B0500000000000000" pitchFamily="34" charset="-122"/>
                <a:cs typeface="Arial"/>
              </a:rPr>
              <a:t>1991</a:t>
            </a:r>
            <a:r>
              <a:rPr sz="1400" b="0"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12700">
              <a:lnSpc>
                <a:spcPct val="100000"/>
              </a:lnSpc>
              <a:spcBef>
                <a:spcPts val="600"/>
              </a:spcBef>
            </a:pPr>
            <a:r>
              <a:rPr sz="1400" dirty="0">
                <a:solidFill>
                  <a:srgbClr val="00396B"/>
                </a:solidFill>
                <a:latin typeface="思源黑体" panose="020B0500000000000000" pitchFamily="34" charset="-122"/>
                <a:ea typeface="思源黑体" panose="020B0500000000000000" pitchFamily="34" charset="-122"/>
                <a:cs typeface="Droid Sans Fallback"/>
              </a:rPr>
              <a:t>第一个</a:t>
            </a: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关联学会</a:t>
            </a:r>
            <a:endParaRPr sz="1400" dirty="0">
              <a:latin typeface="思源黑体" panose="020B0500000000000000" pitchFamily="34" charset="-122"/>
              <a:ea typeface="思源黑体" panose="020B0500000000000000" pitchFamily="34" charset="-122"/>
              <a:cs typeface="Droid Sans Fallback"/>
            </a:endParaRPr>
          </a:p>
          <a:p>
            <a:pPr marL="12700">
              <a:lnSpc>
                <a:spcPct val="100000"/>
              </a:lnSpc>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dirty="0">
                <a:solidFill>
                  <a:srgbClr val="00396B"/>
                </a:solidFill>
                <a:latin typeface="思源黑体" panose="020B0500000000000000" pitchFamily="34" charset="-122"/>
                <a:ea typeface="思源黑体" panose="020B0500000000000000" pitchFamily="34" charset="-122"/>
                <a:cs typeface="Droid Sans Fallback"/>
              </a:rPr>
              <a:t>巴西成立</a:t>
            </a:r>
            <a:endParaRPr sz="1400" dirty="0">
              <a:latin typeface="思源黑体" panose="020B0500000000000000" pitchFamily="34" charset="-122"/>
              <a:ea typeface="思源黑体" panose="020B0500000000000000" pitchFamily="34" charset="-122"/>
              <a:cs typeface="Droid Sans Fallback"/>
            </a:endParaRPr>
          </a:p>
          <a:p>
            <a:pPr marL="342900">
              <a:lnSpc>
                <a:spcPct val="100000"/>
              </a:lnSpc>
              <a:spcBef>
                <a:spcPts val="1025"/>
              </a:spcBef>
            </a:pPr>
            <a:endParaRPr lang="en-US" sz="1400" b="1" spc="-5" dirty="0">
              <a:solidFill>
                <a:srgbClr val="00396B"/>
              </a:solidFill>
              <a:latin typeface="思源黑体" panose="020B0500000000000000" pitchFamily="34" charset="-122"/>
              <a:ea typeface="思源黑体" panose="020B0500000000000000" pitchFamily="34" charset="-122"/>
              <a:cs typeface="Arial"/>
            </a:endParaRPr>
          </a:p>
          <a:p>
            <a:pPr marL="342900">
              <a:lnSpc>
                <a:spcPct val="100000"/>
              </a:lnSpc>
              <a:spcBef>
                <a:spcPts val="1025"/>
              </a:spcBef>
            </a:pPr>
            <a:r>
              <a:rPr sz="1400" b="1" spc="-5" dirty="0">
                <a:solidFill>
                  <a:srgbClr val="00396B"/>
                </a:solidFill>
                <a:latin typeface="思源黑体" panose="020B0500000000000000" pitchFamily="34" charset="-122"/>
                <a:ea typeface="思源黑体" panose="020B0500000000000000" pitchFamily="34" charset="-122"/>
                <a:cs typeface="Arial"/>
              </a:rPr>
              <a:t>2012</a:t>
            </a:r>
            <a:r>
              <a:rPr sz="1400" b="0" spc="5" dirty="0">
                <a:solidFill>
                  <a:srgbClr val="00396B"/>
                </a:solidFill>
                <a:latin typeface="思源黑体" panose="020B0500000000000000" pitchFamily="34" charset="-122"/>
                <a:ea typeface="思源黑体" panose="020B0500000000000000" pitchFamily="34" charset="-122"/>
                <a:cs typeface="Noto Sans CJK JP Medium"/>
              </a:rPr>
              <a:t>年</a:t>
            </a:r>
            <a:endParaRPr sz="1400" dirty="0">
              <a:latin typeface="思源黑体" panose="020B0500000000000000" pitchFamily="34" charset="-122"/>
              <a:ea typeface="思源黑体" panose="020B0500000000000000" pitchFamily="34" charset="-122"/>
              <a:cs typeface="Noto Sans CJK JP Medium"/>
            </a:endParaRPr>
          </a:p>
          <a:p>
            <a:pPr marL="342900" marR="5080">
              <a:lnSpc>
                <a:spcPts val="1670"/>
              </a:lnSpc>
              <a:spcBef>
                <a:spcPts val="665"/>
              </a:spcBef>
            </a:pPr>
            <a:r>
              <a:rPr sz="1400" spc="-5" dirty="0">
                <a:solidFill>
                  <a:srgbClr val="00396B"/>
                </a:solidFill>
                <a:latin typeface="思源黑体" panose="020B0500000000000000" pitchFamily="34" charset="-122"/>
                <a:ea typeface="思源黑体" panose="020B0500000000000000" pitchFamily="34" charset="-122"/>
                <a:cs typeface="Arial"/>
              </a:rPr>
              <a:t>SAE</a:t>
            </a:r>
            <a:r>
              <a:rPr sz="1400" spc="-50" dirty="0">
                <a:solidFill>
                  <a:srgbClr val="00396B"/>
                </a:solidFill>
                <a:latin typeface="思源黑体" panose="020B0500000000000000" pitchFamily="34" charset="-122"/>
                <a:ea typeface="思源黑体" panose="020B0500000000000000" pitchFamily="34" charset="-122"/>
                <a:cs typeface="Arial"/>
              </a:rPr>
              <a:t> </a:t>
            </a:r>
            <a:r>
              <a:rPr sz="1400" dirty="0" err="1" smtClean="0">
                <a:solidFill>
                  <a:srgbClr val="00396B"/>
                </a:solidFill>
                <a:latin typeface="思源黑体" panose="020B0500000000000000" pitchFamily="34" charset="-122"/>
                <a:ea typeface="思源黑体" panose="020B0500000000000000" pitchFamily="34" charset="-122"/>
                <a:cs typeface="Droid Sans Fallback"/>
              </a:rPr>
              <a:t>在中国子公司</a:t>
            </a:r>
            <a:r>
              <a:rPr lang="zh-CN" altLang="en-US" sz="1400" dirty="0">
                <a:solidFill>
                  <a:srgbClr val="00396B"/>
                </a:solidFill>
                <a:latin typeface="思源黑体" panose="020B0500000000000000" pitchFamily="34" charset="-122"/>
                <a:ea typeface="思源黑体" panose="020B0500000000000000" pitchFamily="34" charset="-122"/>
                <a:cs typeface="Droid Sans Fallback"/>
              </a:rPr>
              <a:t>：</a:t>
            </a:r>
            <a:r>
              <a:rPr sz="1400" dirty="0" err="1" smtClean="0">
                <a:solidFill>
                  <a:srgbClr val="00396B"/>
                </a:solidFill>
                <a:latin typeface="思源黑体" panose="020B0500000000000000" pitchFamily="34" charset="-122"/>
                <a:ea typeface="思源黑体" panose="020B0500000000000000" pitchFamily="34" charset="-122"/>
                <a:cs typeface="Droid Sans Fallback"/>
              </a:rPr>
              <a:t>思爱翼工业科技咨询（</a:t>
            </a:r>
            <a:r>
              <a:rPr sz="1400" dirty="0" err="1">
                <a:solidFill>
                  <a:srgbClr val="00396B"/>
                </a:solidFill>
                <a:latin typeface="思源黑体" panose="020B0500000000000000" pitchFamily="34" charset="-122"/>
                <a:ea typeface="思源黑体" panose="020B0500000000000000" pitchFamily="34" charset="-122"/>
                <a:cs typeface="Droid Sans Fallback"/>
              </a:rPr>
              <a:t>上海）</a:t>
            </a:r>
            <a:r>
              <a:rPr sz="1400" dirty="0" err="1" smtClean="0">
                <a:solidFill>
                  <a:srgbClr val="00396B"/>
                </a:solidFill>
                <a:latin typeface="思源黑体" panose="020B0500000000000000" pitchFamily="34" charset="-122"/>
                <a:ea typeface="思源黑体" panose="020B0500000000000000" pitchFamily="34" charset="-122"/>
                <a:cs typeface="Droid Sans Fallback"/>
              </a:rPr>
              <a:t>有限公司</a:t>
            </a:r>
            <a:r>
              <a:rPr sz="1400" dirty="0" smtClean="0">
                <a:solidFill>
                  <a:srgbClr val="00396B"/>
                </a:solidFill>
                <a:latin typeface="思源黑体" panose="020B0500000000000000" pitchFamily="34" charset="-122"/>
                <a:ea typeface="思源黑体" panose="020B0500000000000000" pitchFamily="34" charset="-122"/>
                <a:cs typeface="Droid Sans Fallback"/>
              </a:rPr>
              <a:t> </a:t>
            </a:r>
            <a:r>
              <a:rPr sz="1400" dirty="0" err="1" smtClean="0">
                <a:solidFill>
                  <a:srgbClr val="00396B"/>
                </a:solidFill>
                <a:latin typeface="思源黑体" panose="020B0500000000000000" pitchFamily="34" charset="-122"/>
                <a:ea typeface="思源黑体" panose="020B0500000000000000" pitchFamily="34" charset="-122"/>
                <a:cs typeface="Droid Sans Fallback"/>
              </a:rPr>
              <a:t>成立</a:t>
            </a:r>
            <a:endParaRPr sz="1400" dirty="0">
              <a:latin typeface="思源黑体" panose="020B0500000000000000" pitchFamily="34" charset="-122"/>
              <a:ea typeface="思源黑体" panose="020B0500000000000000" pitchFamily="34" charset="-122"/>
              <a:cs typeface="Droid Sans Fallback"/>
            </a:endParaRPr>
          </a:p>
        </p:txBody>
      </p:sp>
      <p:sp>
        <p:nvSpPr>
          <p:cNvPr id="51" name="object 51"/>
          <p:cNvSpPr/>
          <p:nvPr/>
        </p:nvSpPr>
        <p:spPr>
          <a:xfrm>
            <a:off x="7481597" y="558609"/>
            <a:ext cx="1767839" cy="1658111"/>
          </a:xfrm>
          <a:prstGeom prst="rect">
            <a:avLst/>
          </a:prstGeom>
          <a:blipFill>
            <a:blip r:embed="rId23" cstate="print"/>
            <a:stretch>
              <a:fillRect/>
            </a:stretch>
          </a:blipFill>
        </p:spPr>
        <p:txBody>
          <a:bodyPr wrap="square" lIns="0" tIns="0" rIns="0" bIns="0" rtlCol="0"/>
          <a:lstStyle/>
          <a:p>
            <a:endParaRPr sz="1400" dirty="0">
              <a:latin typeface="思源黑体" panose="020B0500000000000000" pitchFamily="34" charset="-122"/>
              <a:ea typeface="思源黑体" panose="020B0500000000000000" pitchFamily="34" charset="-122"/>
            </a:endParaRPr>
          </a:p>
        </p:txBody>
      </p:sp>
      <p:pic>
        <p:nvPicPr>
          <p:cNvPr id="2" name="图片 1"/>
          <p:cNvPicPr>
            <a:picLocks noChangeAspect="1"/>
          </p:cNvPicPr>
          <p:nvPr/>
        </p:nvPicPr>
        <p:blipFill>
          <a:blip r:embed="rId24"/>
          <a:stretch>
            <a:fillRect/>
          </a:stretch>
        </p:blipFill>
        <p:spPr>
          <a:xfrm>
            <a:off x="8670441" y="5208487"/>
            <a:ext cx="881943" cy="755349"/>
          </a:xfrm>
          <a:prstGeom prst="rect">
            <a:avLst/>
          </a:prstGeom>
        </p:spPr>
      </p:pic>
    </p:spTree>
    <p:extLst>
      <p:ext uri="{BB962C8B-B14F-4D97-AF65-F5344CB8AC3E}">
        <p14:creationId xmlns:p14="http://schemas.microsoft.com/office/powerpoint/2010/main" val="432139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272607" y="3930966"/>
            <a:ext cx="9910763" cy="2369192"/>
          </a:xfrm>
          <a:prstGeom prst="rect">
            <a:avLst/>
          </a:prstGeom>
        </p:spPr>
      </p:pic>
      <p:grpSp>
        <p:nvGrpSpPr>
          <p:cNvPr id="2" name="组合 1"/>
          <p:cNvGrpSpPr/>
          <p:nvPr/>
        </p:nvGrpSpPr>
        <p:grpSpPr>
          <a:xfrm>
            <a:off x="2107504" y="1218476"/>
            <a:ext cx="7734110" cy="2314575"/>
            <a:chOff x="1599522" y="1218476"/>
            <a:chExt cx="7734110" cy="2314575"/>
          </a:xfrm>
        </p:grpSpPr>
        <p:pic>
          <p:nvPicPr>
            <p:cNvPr id="4" name="图片 3"/>
            <p:cNvPicPr>
              <a:picLocks noChangeAspect="1"/>
            </p:cNvPicPr>
            <p:nvPr/>
          </p:nvPicPr>
          <p:blipFill rotWithShape="1">
            <a:blip r:embed="rId4"/>
            <a:srcRect l="69132" r="711"/>
            <a:stretch/>
          </p:blipFill>
          <p:spPr>
            <a:xfrm>
              <a:off x="6528048" y="1218476"/>
              <a:ext cx="2805584" cy="2314575"/>
            </a:xfrm>
            <a:prstGeom prst="rect">
              <a:avLst/>
            </a:prstGeom>
          </p:spPr>
        </p:pic>
        <p:pic>
          <p:nvPicPr>
            <p:cNvPr id="7" name="图片 6"/>
            <p:cNvPicPr>
              <a:picLocks noChangeAspect="1"/>
            </p:cNvPicPr>
            <p:nvPr/>
          </p:nvPicPr>
          <p:blipFill rotWithShape="1">
            <a:blip r:embed="rId4"/>
            <a:srcRect r="47023"/>
            <a:stretch/>
          </p:blipFill>
          <p:spPr>
            <a:xfrm>
              <a:off x="1599522" y="1218476"/>
              <a:ext cx="4928526" cy="2314575"/>
            </a:xfrm>
            <a:prstGeom prst="rect">
              <a:avLst/>
            </a:prstGeom>
          </p:spPr>
        </p:pic>
      </p:grpSp>
      <p:sp>
        <p:nvSpPr>
          <p:cNvPr id="9" name="object 8"/>
          <p:cNvSpPr txBox="1">
            <a:spLocks/>
          </p:cNvSpPr>
          <p:nvPr/>
        </p:nvSpPr>
        <p:spPr>
          <a:xfrm>
            <a:off x="399405" y="773982"/>
            <a:ext cx="2240211" cy="764312"/>
          </a:xfrm>
          <a:prstGeom prst="rect">
            <a:avLst/>
          </a:prstGeom>
        </p:spPr>
        <p:txBody>
          <a:bodyPr vert="horz" wrap="square" lIns="0" tIns="12700"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lgn="l">
              <a:spcBef>
                <a:spcPts val="100"/>
              </a:spcBef>
            </a:pPr>
            <a:r>
              <a:rPr lang="en-US" altLang="zh-CN" sz="2800" b="1" dirty="0" smtClean="0">
                <a:solidFill>
                  <a:srgbClr val="00396B"/>
                </a:solidFill>
                <a:latin typeface="思源黑体" panose="020B0500000000000000" pitchFamily="34" charset="-122"/>
                <a:ea typeface="思源黑体" panose="020B0500000000000000" pitchFamily="34" charset="-122"/>
                <a:cs typeface="Arial"/>
              </a:rPr>
              <a:t>SAE </a:t>
            </a:r>
            <a:r>
              <a:rPr lang="zh-CN" altLang="en-US" sz="2800" b="1" dirty="0" smtClean="0">
                <a:solidFill>
                  <a:srgbClr val="00396B"/>
                </a:solidFill>
                <a:latin typeface="思源黑体" panose="020B0500000000000000" pitchFamily="34" charset="-122"/>
                <a:ea typeface="思源黑体" panose="020B0500000000000000" pitchFamily="34" charset="-122"/>
                <a:cs typeface="Arial"/>
              </a:rPr>
              <a:t>领导团队</a:t>
            </a:r>
            <a:endParaRPr lang="en-US" altLang="zh-CN" sz="2800" b="1" dirty="0" smtClean="0">
              <a:solidFill>
                <a:srgbClr val="00396B"/>
              </a:solidFill>
              <a:latin typeface="思源黑体" panose="020B0500000000000000" pitchFamily="34" charset="-122"/>
              <a:ea typeface="思源黑体" panose="020B0500000000000000" pitchFamily="34" charset="-122"/>
              <a:cs typeface="Arial"/>
            </a:endParaRPr>
          </a:p>
          <a:p>
            <a:pPr marL="12700" algn="l">
              <a:spcBef>
                <a:spcPts val="100"/>
              </a:spcBef>
            </a:pPr>
            <a:r>
              <a:rPr lang="zh-CN" altLang="en-US" sz="2000" b="1" dirty="0">
                <a:solidFill>
                  <a:srgbClr val="00396B"/>
                </a:solidFill>
                <a:latin typeface="思源黑体" panose="020B0500000000000000" pitchFamily="34" charset="-122"/>
                <a:ea typeface="思源黑体" panose="020B0500000000000000" pitchFamily="34" charset="-122"/>
                <a:cs typeface="Arial"/>
              </a:rPr>
              <a:t>董事会</a:t>
            </a:r>
          </a:p>
        </p:txBody>
      </p:sp>
    </p:spTree>
    <p:extLst>
      <p:ext uri="{BB962C8B-B14F-4D97-AF65-F5344CB8AC3E}">
        <p14:creationId xmlns:p14="http://schemas.microsoft.com/office/powerpoint/2010/main" val="33678458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562346" y="1431727"/>
            <a:ext cx="7279005" cy="1762125"/>
            <a:chOff x="524255" y="1196339"/>
            <a:chExt cx="7279005" cy="1762125"/>
          </a:xfrm>
        </p:grpSpPr>
        <p:sp>
          <p:nvSpPr>
            <p:cNvPr id="5" name="object 5"/>
            <p:cNvSpPr/>
            <p:nvPr/>
          </p:nvSpPr>
          <p:spPr>
            <a:xfrm>
              <a:off x="1937003" y="1196339"/>
              <a:ext cx="5865876" cy="1761744"/>
            </a:xfrm>
            <a:prstGeom prst="rect">
              <a:avLst/>
            </a:prstGeom>
            <a:blipFill>
              <a:blip r:embed="rId3"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sp>
          <p:nvSpPr>
            <p:cNvPr id="6" name="object 6"/>
            <p:cNvSpPr/>
            <p:nvPr/>
          </p:nvSpPr>
          <p:spPr>
            <a:xfrm>
              <a:off x="524255" y="1214627"/>
              <a:ext cx="2601468" cy="1734312"/>
            </a:xfrm>
            <a:prstGeom prst="rect">
              <a:avLst/>
            </a:prstGeom>
            <a:blipFill>
              <a:blip r:embed="rId4" cstate="print"/>
              <a:stretch>
                <a:fillRect/>
              </a:stretch>
            </a:blipFill>
          </p:spPr>
          <p:txBody>
            <a:bodyPr wrap="square" lIns="0" tIns="0" rIns="0" bIns="0" rtlCol="0"/>
            <a:lstStyle/>
            <a:p>
              <a:endParaRPr dirty="0">
                <a:latin typeface="思源黑体" panose="020B0500000000000000" pitchFamily="34" charset="-122"/>
                <a:ea typeface="思源黑体" panose="020B0500000000000000" pitchFamily="34" charset="-122"/>
              </a:endParaRPr>
            </a:p>
          </p:txBody>
        </p:sp>
      </p:grpSp>
      <p:sp>
        <p:nvSpPr>
          <p:cNvPr id="7" name="object 7"/>
          <p:cNvSpPr txBox="1"/>
          <p:nvPr/>
        </p:nvSpPr>
        <p:spPr>
          <a:xfrm>
            <a:off x="8040216" y="1431727"/>
            <a:ext cx="3859277" cy="1706236"/>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思源黑体" panose="020B0500000000000000" pitchFamily="34" charset="-122"/>
                <a:ea typeface="思源黑体" panose="020B0500000000000000" pitchFamily="34" charset="-122"/>
                <a:cs typeface="Arial"/>
              </a:rPr>
              <a:t>Robert</a:t>
            </a:r>
            <a:r>
              <a:rPr sz="2000" b="1" spc="-25" dirty="0">
                <a:latin typeface="思源黑体" panose="020B0500000000000000" pitchFamily="34" charset="-122"/>
                <a:ea typeface="思源黑体" panose="020B0500000000000000" pitchFamily="34" charset="-122"/>
                <a:cs typeface="Arial"/>
              </a:rPr>
              <a:t> </a:t>
            </a:r>
            <a:r>
              <a:rPr sz="2000" b="1" spc="-45" dirty="0">
                <a:latin typeface="思源黑体" panose="020B0500000000000000" pitchFamily="34" charset="-122"/>
                <a:ea typeface="思源黑体" panose="020B0500000000000000" pitchFamily="34" charset="-122"/>
                <a:cs typeface="Arial"/>
              </a:rPr>
              <a:t>Galyen</a:t>
            </a:r>
            <a:endParaRPr sz="2000" dirty="0">
              <a:latin typeface="思源黑体" panose="020B0500000000000000" pitchFamily="34" charset="-122"/>
              <a:ea typeface="思源黑体" panose="020B0500000000000000" pitchFamily="34" charset="-122"/>
              <a:cs typeface="Arial"/>
            </a:endParaRPr>
          </a:p>
          <a:p>
            <a:pPr marL="12700">
              <a:lnSpc>
                <a:spcPct val="100000"/>
              </a:lnSpc>
            </a:pPr>
            <a:r>
              <a:rPr lang="en-US" altLang="zh-CN" sz="1600" spc="-100" dirty="0" smtClean="0">
                <a:latin typeface="思源黑体" panose="020B0500000000000000" pitchFamily="34" charset="-122"/>
                <a:ea typeface="思源黑体" panose="020B0500000000000000" pitchFamily="34" charset="-122"/>
                <a:cs typeface="Arial Black"/>
              </a:rPr>
              <a:t>SAE </a:t>
            </a:r>
            <a:r>
              <a:rPr lang="zh-CN" altLang="en-US" sz="1600" spc="-100" dirty="0" smtClean="0">
                <a:latin typeface="思源黑体" panose="020B0500000000000000" pitchFamily="34" charset="-122"/>
                <a:ea typeface="思源黑体" panose="020B0500000000000000" pitchFamily="34" charset="-122"/>
                <a:cs typeface="Arial Black"/>
              </a:rPr>
              <a:t>电池</a:t>
            </a:r>
            <a:r>
              <a:rPr lang="zh-CN" altLang="en-US" sz="1600" spc="-100" dirty="0">
                <a:latin typeface="思源黑体" panose="020B0500000000000000" pitchFamily="34" charset="-122"/>
                <a:ea typeface="思源黑体" panose="020B0500000000000000" pitchFamily="34" charset="-122"/>
                <a:cs typeface="Arial Black"/>
              </a:rPr>
              <a:t>标准指导委员会主席</a:t>
            </a:r>
          </a:p>
          <a:p>
            <a:pPr marL="12700">
              <a:lnSpc>
                <a:spcPct val="100000"/>
              </a:lnSpc>
              <a:spcBef>
                <a:spcPts val="1185"/>
              </a:spcBef>
            </a:pPr>
            <a:r>
              <a:rPr lang="zh-CN" altLang="en-US" sz="2000" dirty="0">
                <a:latin typeface="思源黑体" panose="020B0500000000000000" pitchFamily="34" charset="-122"/>
                <a:ea typeface="思源黑体" panose="020B0500000000000000" pitchFamily="34" charset="-122"/>
                <a:cs typeface="Noto Sans CJK JP Medium"/>
              </a:rPr>
              <a:t>嬴淑娴</a:t>
            </a:r>
          </a:p>
          <a:p>
            <a:pPr marL="12700">
              <a:lnSpc>
                <a:spcPct val="100000"/>
              </a:lnSpc>
              <a:spcBef>
                <a:spcPts val="20"/>
              </a:spcBef>
            </a:pPr>
            <a:r>
              <a:rPr lang="en-US" altLang="zh-CN" sz="1600" spc="-100" dirty="0" smtClean="0">
                <a:latin typeface="思源黑体" panose="020B0500000000000000" pitchFamily="34" charset="-122"/>
                <a:ea typeface="思源黑体" panose="020B0500000000000000" pitchFamily="34" charset="-122"/>
                <a:cs typeface="Arial Black"/>
              </a:rPr>
              <a:t>SAE 2021-2023 </a:t>
            </a:r>
            <a:r>
              <a:rPr lang="zh-CN" altLang="en-US" sz="1600" spc="-100" dirty="0">
                <a:latin typeface="思源黑体" panose="020B0500000000000000" pitchFamily="34" charset="-122"/>
                <a:ea typeface="思源黑体" panose="020B0500000000000000" pitchFamily="34" charset="-122"/>
                <a:cs typeface="Arial Black"/>
              </a:rPr>
              <a:t>年度副主席</a:t>
            </a:r>
            <a:r>
              <a:rPr lang="en-US" altLang="zh-CN" sz="1600" spc="-100" dirty="0">
                <a:latin typeface="思源黑体" panose="020B0500000000000000" pitchFamily="34" charset="-122"/>
                <a:ea typeface="思源黑体" panose="020B0500000000000000" pitchFamily="34" charset="-122"/>
                <a:cs typeface="Arial Black"/>
              </a:rPr>
              <a:t>-</a:t>
            </a:r>
            <a:r>
              <a:rPr lang="zh-CN" altLang="en-US" sz="1600" spc="-100" dirty="0">
                <a:latin typeface="思源黑体" panose="020B0500000000000000" pitchFamily="34" charset="-122"/>
                <a:ea typeface="思源黑体" panose="020B0500000000000000" pitchFamily="34" charset="-122"/>
                <a:cs typeface="Arial Black"/>
              </a:rPr>
              <a:t>航空理事会</a:t>
            </a:r>
            <a:r>
              <a:rPr lang="zh-CN" altLang="en-US" sz="1600" spc="-5" dirty="0">
                <a:latin typeface="思源黑体" panose="020B0500000000000000" pitchFamily="34" charset="-122"/>
                <a:ea typeface="思源黑体" panose="020B0500000000000000" pitchFamily="34" charset="-122"/>
                <a:cs typeface="Droid Sans Fallback"/>
              </a:rPr>
              <a:t>成员</a:t>
            </a:r>
            <a:endParaRPr lang="zh-CN" altLang="en-US" sz="1600" dirty="0">
              <a:latin typeface="思源黑体" panose="020B0500000000000000" pitchFamily="34" charset="-122"/>
              <a:ea typeface="思源黑体" panose="020B0500000000000000" pitchFamily="34" charset="-122"/>
              <a:cs typeface="Droid Sans Fallback"/>
            </a:endParaRPr>
          </a:p>
          <a:p>
            <a:pPr marL="12700">
              <a:lnSpc>
                <a:spcPct val="100000"/>
              </a:lnSpc>
              <a:spcBef>
                <a:spcPts val="1190"/>
              </a:spcBef>
            </a:pPr>
            <a:r>
              <a:rPr lang="zh-CN" altLang="en-US" dirty="0">
                <a:latin typeface="思源黑体" panose="020B0500000000000000" pitchFamily="34" charset="-122"/>
                <a:ea typeface="思源黑体" panose="020B0500000000000000" pitchFamily="34" charset="-122"/>
                <a:cs typeface="Droid Sans Fallback"/>
              </a:rPr>
              <a:t>荣获</a:t>
            </a:r>
            <a:r>
              <a:rPr lang="en-US" altLang="zh-CN" spc="-235" dirty="0">
                <a:latin typeface="思源黑体" panose="020B0500000000000000" pitchFamily="34" charset="-122"/>
                <a:ea typeface="思源黑体" panose="020B0500000000000000" pitchFamily="34" charset="-122"/>
                <a:cs typeface="Arial Black"/>
              </a:rPr>
              <a:t>2</a:t>
            </a:r>
            <a:r>
              <a:rPr lang="zh-CN" altLang="en-US" spc="-235" dirty="0">
                <a:latin typeface="思源黑体" panose="020B0500000000000000" pitchFamily="34" charset="-122"/>
                <a:ea typeface="思源黑体" panose="020B0500000000000000" pitchFamily="34" charset="-122"/>
                <a:cs typeface="Arial Black"/>
              </a:rPr>
              <a:t> </a:t>
            </a:r>
            <a:r>
              <a:rPr lang="en-US" altLang="zh-CN" spc="-235" dirty="0">
                <a:latin typeface="思源黑体" panose="020B0500000000000000" pitchFamily="34" charset="-122"/>
                <a:ea typeface="思源黑体" panose="020B0500000000000000" pitchFamily="34" charset="-122"/>
                <a:cs typeface="Arial Black"/>
              </a:rPr>
              <a:t>0</a:t>
            </a:r>
            <a:r>
              <a:rPr lang="zh-CN" altLang="en-US" spc="-235" dirty="0">
                <a:latin typeface="思源黑体" panose="020B0500000000000000" pitchFamily="34" charset="-122"/>
                <a:ea typeface="思源黑体" panose="020B0500000000000000" pitchFamily="34" charset="-122"/>
                <a:cs typeface="Arial Black"/>
              </a:rPr>
              <a:t> </a:t>
            </a:r>
            <a:r>
              <a:rPr lang="en-US" altLang="zh-CN" spc="-235" dirty="0">
                <a:latin typeface="思源黑体" panose="020B0500000000000000" pitchFamily="34" charset="-122"/>
                <a:ea typeface="思源黑体" panose="020B0500000000000000" pitchFamily="34" charset="-122"/>
                <a:cs typeface="Arial Black"/>
              </a:rPr>
              <a:t>1</a:t>
            </a:r>
            <a:r>
              <a:rPr lang="zh-CN" altLang="en-US" spc="-235" dirty="0">
                <a:latin typeface="思源黑体" panose="020B0500000000000000" pitchFamily="34" charset="-122"/>
                <a:ea typeface="思源黑体" panose="020B0500000000000000" pitchFamily="34" charset="-122"/>
                <a:cs typeface="Arial Black"/>
              </a:rPr>
              <a:t> </a:t>
            </a:r>
            <a:r>
              <a:rPr lang="en-US" altLang="zh-CN" spc="-235" dirty="0">
                <a:latin typeface="思源黑体" panose="020B0500000000000000" pitchFamily="34" charset="-122"/>
                <a:ea typeface="思源黑体" panose="020B0500000000000000" pitchFamily="34" charset="-122"/>
                <a:cs typeface="Arial Black"/>
              </a:rPr>
              <a:t>5</a:t>
            </a:r>
            <a:r>
              <a:rPr lang="zh-CN" altLang="en-US" spc="-235" dirty="0">
                <a:latin typeface="思源黑体" panose="020B0500000000000000" pitchFamily="34" charset="-122"/>
                <a:ea typeface="思源黑体" panose="020B0500000000000000" pitchFamily="34" charset="-122"/>
                <a:cs typeface="Arial Black"/>
              </a:rPr>
              <a:t> </a:t>
            </a:r>
            <a:r>
              <a:rPr lang="zh-CN" altLang="en-US" dirty="0">
                <a:latin typeface="思源黑体" panose="020B0500000000000000" pitchFamily="34" charset="-122"/>
                <a:ea typeface="思源黑体" panose="020B0500000000000000" pitchFamily="34" charset="-122"/>
                <a:cs typeface="Droid Sans Fallback"/>
              </a:rPr>
              <a:t>年度</a:t>
            </a:r>
            <a:r>
              <a:rPr lang="zh-CN" altLang="en-US" dirty="0" smtClean="0">
                <a:latin typeface="思源黑体" panose="020B0500000000000000" pitchFamily="34" charset="-122"/>
                <a:ea typeface="思源黑体" panose="020B0500000000000000" pitchFamily="34" charset="-122"/>
                <a:cs typeface="Droid Sans Fallback"/>
              </a:rPr>
              <a:t>中国政府</a:t>
            </a:r>
            <a:r>
              <a:rPr lang="zh-CN" altLang="en-US" spc="-220" dirty="0" smtClean="0">
                <a:latin typeface="思源黑体" panose="020B0500000000000000" pitchFamily="34" charset="-122"/>
                <a:ea typeface="思源黑体" panose="020B0500000000000000" pitchFamily="34" charset="-122"/>
                <a:cs typeface="Arial Black"/>
              </a:rPr>
              <a:t>“</a:t>
            </a:r>
            <a:r>
              <a:rPr lang="zh-CN" altLang="en-US" dirty="0" smtClean="0">
                <a:latin typeface="思源黑体" panose="020B0500000000000000" pitchFamily="34" charset="-122"/>
                <a:ea typeface="思源黑体" panose="020B0500000000000000" pitchFamily="34" charset="-122"/>
                <a:cs typeface="Droid Sans Fallback"/>
              </a:rPr>
              <a:t>友谊奖</a:t>
            </a:r>
            <a:r>
              <a:rPr lang="zh-CN" altLang="en-US" spc="-225" dirty="0" smtClean="0">
                <a:latin typeface="思源黑体" panose="020B0500000000000000" pitchFamily="34" charset="-122"/>
                <a:ea typeface="思源黑体" panose="020B0500000000000000" pitchFamily="34" charset="-122"/>
                <a:cs typeface="Arial Black"/>
              </a:rPr>
              <a:t>”</a:t>
            </a:r>
            <a:endParaRPr lang="zh-CN" altLang="en-US" dirty="0">
              <a:latin typeface="思源黑体" panose="020B0500000000000000" pitchFamily="34" charset="-122"/>
              <a:ea typeface="思源黑体" panose="020B0500000000000000" pitchFamily="34" charset="-122"/>
              <a:cs typeface="Arial Black"/>
            </a:endParaRPr>
          </a:p>
        </p:txBody>
      </p:sp>
      <p:sp>
        <p:nvSpPr>
          <p:cNvPr id="8" name="object 8"/>
          <p:cNvSpPr txBox="1"/>
          <p:nvPr/>
        </p:nvSpPr>
        <p:spPr>
          <a:xfrm>
            <a:off x="501183" y="3325247"/>
            <a:ext cx="6064956" cy="321242"/>
          </a:xfrm>
          <a:prstGeom prst="rect">
            <a:avLst/>
          </a:prstGeom>
        </p:spPr>
        <p:txBody>
          <a:bodyPr vert="horz" wrap="square" lIns="0" tIns="13335" rIns="0" bIns="0" rtlCol="0">
            <a:spAutoFit/>
          </a:bodyPr>
          <a:lstStyle/>
          <a:p>
            <a:pPr marL="12700">
              <a:lnSpc>
                <a:spcPct val="100000"/>
              </a:lnSpc>
              <a:spcBef>
                <a:spcPts val="105"/>
              </a:spcBef>
            </a:pPr>
            <a:r>
              <a:rPr lang="zh-CN" altLang="en-US" sz="2000" b="1" dirty="0">
                <a:solidFill>
                  <a:srgbClr val="00396B"/>
                </a:solidFill>
                <a:latin typeface="思源黑体" panose="020B0500000000000000" pitchFamily="34" charset="-122"/>
                <a:ea typeface="思源黑体" panose="020B0500000000000000" pitchFamily="34" charset="-122"/>
                <a:cs typeface="Noto Sans CJK JP Medium"/>
              </a:rPr>
              <a:t>部分</a:t>
            </a:r>
            <a:r>
              <a:rPr sz="2000" b="1" spc="80" dirty="0" smtClean="0">
                <a:solidFill>
                  <a:srgbClr val="00396B"/>
                </a:solidFill>
                <a:latin typeface="思源黑体" panose="020B0500000000000000" pitchFamily="34" charset="-122"/>
                <a:ea typeface="思源黑体" panose="020B0500000000000000" pitchFamily="34" charset="-122"/>
                <a:cs typeface="Noto Sans CJK JP Medium"/>
              </a:rPr>
              <a:t> </a:t>
            </a:r>
            <a:r>
              <a:rPr sz="2000" b="1" spc="-5" dirty="0">
                <a:solidFill>
                  <a:srgbClr val="00396B"/>
                </a:solidFill>
                <a:latin typeface="思源黑体" panose="020B0500000000000000" pitchFamily="34" charset="-122"/>
                <a:ea typeface="思源黑体" panose="020B0500000000000000" pitchFamily="34" charset="-122"/>
                <a:cs typeface="Arial"/>
              </a:rPr>
              <a:t>SAE </a:t>
            </a:r>
            <a:r>
              <a:rPr lang="en-US" sz="2000" b="1" spc="-5" dirty="0">
                <a:solidFill>
                  <a:srgbClr val="00396B"/>
                </a:solidFill>
                <a:latin typeface="思源黑体" panose="020B0500000000000000" pitchFamily="34" charset="-122"/>
                <a:ea typeface="思源黑体" panose="020B0500000000000000" pitchFamily="34" charset="-122"/>
                <a:cs typeface="Arial"/>
              </a:rPr>
              <a:t>F</a:t>
            </a:r>
            <a:r>
              <a:rPr lang="en-US" altLang="zh-CN" sz="2000" b="1" spc="-5" dirty="0">
                <a:solidFill>
                  <a:srgbClr val="00396B"/>
                </a:solidFill>
                <a:latin typeface="思源黑体" panose="020B0500000000000000" pitchFamily="34" charset="-122"/>
                <a:ea typeface="思源黑体" panose="020B0500000000000000" pitchFamily="34" charset="-122"/>
                <a:cs typeface="Arial"/>
              </a:rPr>
              <a:t>ellow </a:t>
            </a:r>
            <a:r>
              <a:rPr sz="2000" b="1" dirty="0" err="1">
                <a:solidFill>
                  <a:srgbClr val="00396B"/>
                </a:solidFill>
                <a:latin typeface="思源黑体" panose="020B0500000000000000" pitchFamily="34" charset="-122"/>
                <a:ea typeface="思源黑体" panose="020B0500000000000000" pitchFamily="34" charset="-122"/>
                <a:cs typeface="Noto Sans CJK JP Medium"/>
              </a:rPr>
              <a:t>会</a:t>
            </a:r>
            <a:r>
              <a:rPr sz="2000" b="1" spc="5" dirty="0" err="1">
                <a:solidFill>
                  <a:srgbClr val="00396B"/>
                </a:solidFill>
                <a:latin typeface="思源黑体" panose="020B0500000000000000" pitchFamily="34" charset="-122"/>
                <a:ea typeface="思源黑体" panose="020B0500000000000000" pitchFamily="34" charset="-122"/>
                <a:cs typeface="Noto Sans CJK JP Medium"/>
              </a:rPr>
              <a:t>士</a:t>
            </a:r>
            <a:r>
              <a:rPr sz="2000" b="1" spc="80" dirty="0">
                <a:solidFill>
                  <a:srgbClr val="00396B"/>
                </a:solidFill>
                <a:latin typeface="思源黑体" panose="020B0500000000000000" pitchFamily="34" charset="-122"/>
                <a:ea typeface="思源黑体" panose="020B0500000000000000" pitchFamily="34" charset="-122"/>
                <a:cs typeface="Noto Sans CJK JP Medium"/>
              </a:rPr>
              <a:t> </a:t>
            </a:r>
            <a:r>
              <a:rPr sz="1600" b="1" spc="-10" dirty="0">
                <a:solidFill>
                  <a:srgbClr val="00396B"/>
                </a:solidFill>
                <a:latin typeface="思源黑体" panose="020B0500000000000000" pitchFamily="34" charset="-122"/>
                <a:ea typeface="思源黑体" panose="020B0500000000000000" pitchFamily="34" charset="-122"/>
                <a:cs typeface="Arial"/>
              </a:rPr>
              <a:t>(</a:t>
            </a:r>
            <a:r>
              <a:rPr sz="1600" b="1" spc="-10" dirty="0">
                <a:solidFill>
                  <a:srgbClr val="00396B"/>
                </a:solidFill>
                <a:latin typeface="思源黑体" panose="020B0500000000000000" pitchFamily="34" charset="-122"/>
                <a:ea typeface="思源黑体" panose="020B0500000000000000" pitchFamily="34" charset="-122"/>
                <a:cs typeface="Droid Sans Fallback"/>
              </a:rPr>
              <a:t>在华及华裔专家，排名不分先</a:t>
            </a:r>
            <a:r>
              <a:rPr sz="1600" b="1" dirty="0">
                <a:solidFill>
                  <a:srgbClr val="00396B"/>
                </a:solidFill>
                <a:latin typeface="思源黑体" panose="020B0500000000000000" pitchFamily="34" charset="-122"/>
                <a:ea typeface="思源黑体" panose="020B0500000000000000" pitchFamily="34" charset="-122"/>
                <a:cs typeface="Droid Sans Fallback"/>
              </a:rPr>
              <a:t>后</a:t>
            </a:r>
            <a:r>
              <a:rPr sz="1600" b="1" spc="-5" dirty="0">
                <a:solidFill>
                  <a:srgbClr val="00396B"/>
                </a:solidFill>
                <a:latin typeface="思源黑体" panose="020B0500000000000000" pitchFamily="34" charset="-122"/>
                <a:ea typeface="思源黑体" panose="020B0500000000000000" pitchFamily="34" charset="-122"/>
                <a:cs typeface="Arial"/>
              </a:rPr>
              <a:t>)</a:t>
            </a:r>
            <a:endParaRPr sz="1600" b="1" dirty="0">
              <a:latin typeface="思源黑体" panose="020B0500000000000000" pitchFamily="34" charset="-122"/>
              <a:ea typeface="思源黑体" panose="020B0500000000000000" pitchFamily="34" charset="-122"/>
              <a:cs typeface="Arial"/>
            </a:endParaRPr>
          </a:p>
        </p:txBody>
      </p:sp>
      <p:pic>
        <p:nvPicPr>
          <p:cNvPr id="10" name="图片 9"/>
          <p:cNvPicPr>
            <a:picLocks noChangeAspect="1"/>
          </p:cNvPicPr>
          <p:nvPr/>
        </p:nvPicPr>
        <p:blipFill>
          <a:blip r:embed="rId5"/>
          <a:stretch>
            <a:fillRect/>
          </a:stretch>
        </p:blipFill>
        <p:spPr>
          <a:xfrm>
            <a:off x="475783" y="3646489"/>
            <a:ext cx="9823908" cy="2696918"/>
          </a:xfrm>
          <a:prstGeom prst="rect">
            <a:avLst/>
          </a:prstGeom>
        </p:spPr>
      </p:pic>
      <p:sp>
        <p:nvSpPr>
          <p:cNvPr id="9" name="object 8"/>
          <p:cNvSpPr txBox="1">
            <a:spLocks/>
          </p:cNvSpPr>
          <p:nvPr/>
        </p:nvSpPr>
        <p:spPr>
          <a:xfrm>
            <a:off x="399405" y="773982"/>
            <a:ext cx="2672259" cy="443711"/>
          </a:xfrm>
          <a:prstGeom prst="rect">
            <a:avLst/>
          </a:prstGeom>
        </p:spPr>
        <p:txBody>
          <a:bodyPr vert="horz" wrap="square" lIns="0" tIns="12700"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lgn="l">
              <a:spcBef>
                <a:spcPts val="100"/>
              </a:spcBef>
            </a:pPr>
            <a:r>
              <a:rPr lang="en-US" altLang="zh-CN" sz="2800" b="1" dirty="0" smtClean="0">
                <a:solidFill>
                  <a:srgbClr val="00396B"/>
                </a:solidFill>
                <a:latin typeface="思源黑体" panose="020B0500000000000000" pitchFamily="34" charset="-122"/>
                <a:ea typeface="思源黑体" panose="020B0500000000000000" pitchFamily="34" charset="-122"/>
                <a:cs typeface="Arial"/>
              </a:rPr>
              <a:t>SAE </a:t>
            </a:r>
            <a:r>
              <a:rPr lang="zh-CN" altLang="en-US" sz="2800" b="1" dirty="0" smtClean="0">
                <a:solidFill>
                  <a:srgbClr val="00396B"/>
                </a:solidFill>
                <a:latin typeface="思源黑体" panose="020B0500000000000000" pitchFamily="34" charset="-122"/>
                <a:ea typeface="思源黑体" panose="020B0500000000000000" pitchFamily="34" charset="-122"/>
                <a:cs typeface="Noto Sans CJK JP Medium"/>
              </a:rPr>
              <a:t>专家</a:t>
            </a:r>
            <a:r>
              <a:rPr lang="zh-CN" altLang="en-US" sz="2800" b="1" dirty="0">
                <a:solidFill>
                  <a:srgbClr val="00396B"/>
                </a:solidFill>
                <a:latin typeface="思源黑体" panose="020B0500000000000000" pitchFamily="34" charset="-122"/>
                <a:ea typeface="思源黑体" panose="020B0500000000000000" pitchFamily="34" charset="-122"/>
                <a:cs typeface="Noto Sans CJK JP Medium"/>
              </a:rPr>
              <a:t>在中国</a:t>
            </a:r>
            <a:endParaRPr lang="zh-CN" altLang="en-US" sz="2800" b="1" dirty="0">
              <a:solidFill>
                <a:srgbClr val="00396B"/>
              </a:solidFill>
              <a:latin typeface="思源黑体" panose="020B0500000000000000" pitchFamily="34" charset="-122"/>
              <a:ea typeface="思源黑体" panose="020B0500000000000000" pitchFamily="34" charset="-122"/>
              <a:cs typeface="Arial"/>
            </a:endParaRPr>
          </a:p>
        </p:txBody>
      </p:sp>
    </p:spTree>
    <p:extLst>
      <p:ext uri="{BB962C8B-B14F-4D97-AF65-F5344CB8AC3E}">
        <p14:creationId xmlns:p14="http://schemas.microsoft.com/office/powerpoint/2010/main" val="1292977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蓝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5323</TotalTime>
  <Words>3679</Words>
  <Application>Microsoft Office PowerPoint</Application>
  <PresentationFormat>宽屏</PresentationFormat>
  <Paragraphs>665</Paragraphs>
  <Slides>60</Slides>
  <Notes>24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60</vt:i4>
      </vt:variant>
    </vt:vector>
  </HeadingPairs>
  <TitlesOfParts>
    <vt:vector size="74" baseType="lpstr">
      <vt:lpstr>Droid Sans Fallback</vt:lpstr>
      <vt:lpstr>Noto Sans CJK JP Medium</vt:lpstr>
      <vt:lpstr>Roboto</vt:lpstr>
      <vt:lpstr>UKIJ CJK</vt:lpstr>
      <vt:lpstr>等线</vt:lpstr>
      <vt:lpstr>思源黑体</vt:lpstr>
      <vt:lpstr>思源黑体 CN Medium</vt:lpstr>
      <vt:lpstr>宋体</vt:lpstr>
      <vt:lpstr>Arial</vt:lpstr>
      <vt:lpstr>Arial Black</vt:lpstr>
      <vt:lpstr>Calibri</vt:lpstr>
      <vt:lpstr>Times New Roman</vt:lpstr>
      <vt:lpstr>Wingdings</vt:lpstr>
      <vt:lpstr>Office 主题</vt:lpstr>
      <vt:lpstr>PowerPoint 演示文稿</vt:lpstr>
      <vt:lpstr>PowerPoint 演示文稿</vt:lpstr>
      <vt:lpstr>PowerPoint 演示文稿</vt:lpstr>
      <vt:lpstr>PowerPoint 演示文稿</vt:lpstr>
      <vt:lpstr>SAE 成立于1905年</vt:lpstr>
      <vt:lpstr>(被列入美国汽车及航空名人堂)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aimee</dc:creator>
  <cp:lastModifiedBy>Chloe Yu</cp:lastModifiedBy>
  <cp:revision>476</cp:revision>
  <dcterms:created xsi:type="dcterms:W3CDTF">2016-06-24T05:33:05Z</dcterms:created>
  <dcterms:modified xsi:type="dcterms:W3CDTF">2025-01-20T02:11:41Z</dcterms:modified>
</cp:coreProperties>
</file>