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16"/>
  </p:notesMasterIdLst>
  <p:handoutMasterIdLst>
    <p:handoutMasterId r:id="rId117"/>
  </p:handoutMasterIdLst>
  <p:sldIdLst>
    <p:sldId id="1475" r:id="rId5"/>
    <p:sldId id="1939" r:id="rId6"/>
    <p:sldId id="1940" r:id="rId7"/>
    <p:sldId id="1941" r:id="rId8"/>
    <p:sldId id="1026" r:id="rId9"/>
    <p:sldId id="572" r:id="rId10"/>
    <p:sldId id="1942" r:id="rId11"/>
    <p:sldId id="898" r:id="rId12"/>
    <p:sldId id="881" r:id="rId13"/>
    <p:sldId id="571" r:id="rId14"/>
    <p:sldId id="957" r:id="rId15"/>
    <p:sldId id="964" r:id="rId16"/>
    <p:sldId id="967" r:id="rId17"/>
    <p:sldId id="968" r:id="rId18"/>
    <p:sldId id="969" r:id="rId19"/>
    <p:sldId id="971" r:id="rId20"/>
    <p:sldId id="966" r:id="rId21"/>
    <p:sldId id="972" r:id="rId22"/>
    <p:sldId id="1943" r:id="rId23"/>
    <p:sldId id="954" r:id="rId24"/>
    <p:sldId id="1909" r:id="rId25"/>
    <p:sldId id="380" r:id="rId26"/>
    <p:sldId id="1910" r:id="rId27"/>
    <p:sldId id="1952" r:id="rId28"/>
    <p:sldId id="361" r:id="rId29"/>
    <p:sldId id="901" r:id="rId30"/>
    <p:sldId id="1934" r:id="rId31"/>
    <p:sldId id="1933" r:id="rId32"/>
    <p:sldId id="1937" r:id="rId33"/>
    <p:sldId id="1932" r:id="rId34"/>
    <p:sldId id="1944" r:id="rId35"/>
    <p:sldId id="1953" r:id="rId36"/>
    <p:sldId id="722" r:id="rId37"/>
    <p:sldId id="578" r:id="rId38"/>
    <p:sldId id="579" r:id="rId39"/>
    <p:sldId id="1956" r:id="rId40"/>
    <p:sldId id="1957" r:id="rId41"/>
    <p:sldId id="726" r:id="rId42"/>
    <p:sldId id="1959" r:id="rId43"/>
    <p:sldId id="727" r:id="rId44"/>
    <p:sldId id="728" r:id="rId45"/>
    <p:sldId id="1973" r:id="rId46"/>
    <p:sldId id="1974" r:id="rId47"/>
    <p:sldId id="1962" r:id="rId48"/>
    <p:sldId id="849" r:id="rId49"/>
    <p:sldId id="1975" r:id="rId50"/>
    <p:sldId id="1977" r:id="rId51"/>
    <p:sldId id="850" r:id="rId52"/>
    <p:sldId id="1976" r:id="rId53"/>
    <p:sldId id="871" r:id="rId54"/>
    <p:sldId id="731" r:id="rId55"/>
    <p:sldId id="873" r:id="rId56"/>
    <p:sldId id="733" r:id="rId57"/>
    <p:sldId id="734" r:id="rId58"/>
    <p:sldId id="735" r:id="rId59"/>
    <p:sldId id="736" r:id="rId60"/>
    <p:sldId id="737" r:id="rId61"/>
    <p:sldId id="1916" r:id="rId62"/>
    <p:sldId id="1917" r:id="rId63"/>
    <p:sldId id="1978" r:id="rId64"/>
    <p:sldId id="864" r:id="rId65"/>
    <p:sldId id="1966" r:id="rId66"/>
    <p:sldId id="1088" r:id="rId67"/>
    <p:sldId id="1089" r:id="rId68"/>
    <p:sldId id="1090" r:id="rId69"/>
    <p:sldId id="1091" r:id="rId70"/>
    <p:sldId id="1092" r:id="rId71"/>
    <p:sldId id="1096" r:id="rId72"/>
    <p:sldId id="1097" r:id="rId73"/>
    <p:sldId id="1098" r:id="rId74"/>
    <p:sldId id="1099" r:id="rId75"/>
    <p:sldId id="1967" r:id="rId76"/>
    <p:sldId id="853" r:id="rId77"/>
    <p:sldId id="801" r:id="rId78"/>
    <p:sldId id="1102" r:id="rId79"/>
    <p:sldId id="1980" r:id="rId80"/>
    <p:sldId id="867" r:id="rId81"/>
    <p:sldId id="1968" r:id="rId82"/>
    <p:sldId id="868" r:id="rId83"/>
    <p:sldId id="1979" r:id="rId84"/>
    <p:sldId id="930" r:id="rId85"/>
    <p:sldId id="931" r:id="rId86"/>
    <p:sldId id="932" r:id="rId87"/>
    <p:sldId id="933" r:id="rId88"/>
    <p:sldId id="950" r:id="rId89"/>
    <p:sldId id="980" r:id="rId90"/>
    <p:sldId id="762" r:id="rId91"/>
    <p:sldId id="763" r:id="rId92"/>
    <p:sldId id="764" r:id="rId93"/>
    <p:sldId id="765" r:id="rId94"/>
    <p:sldId id="766" r:id="rId95"/>
    <p:sldId id="767" r:id="rId96"/>
    <p:sldId id="1971" r:id="rId97"/>
    <p:sldId id="1970" r:id="rId98"/>
    <p:sldId id="902" r:id="rId99"/>
    <p:sldId id="1027" r:id="rId100"/>
    <p:sldId id="952" r:id="rId101"/>
    <p:sldId id="1929" r:id="rId102"/>
    <p:sldId id="981" r:id="rId103"/>
    <p:sldId id="835" r:id="rId104"/>
    <p:sldId id="836" r:id="rId105"/>
    <p:sldId id="837" r:id="rId106"/>
    <p:sldId id="955" r:id="rId107"/>
    <p:sldId id="840" r:id="rId108"/>
    <p:sldId id="842" r:id="rId109"/>
    <p:sldId id="843" r:id="rId110"/>
    <p:sldId id="956" r:id="rId111"/>
    <p:sldId id="838" r:id="rId112"/>
    <p:sldId id="1930" r:id="rId113"/>
    <p:sldId id="1936" r:id="rId114"/>
    <p:sldId id="652" r:id="rId115"/>
  </p:sldIdLst>
  <p:sldSz cx="12192000" cy="6858000"/>
  <p:notesSz cx="6669088" cy="9872663"/>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94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anmiguel, Andrea" initials="SA" lastIdx="6" clrIdx="6">
    <p:extLst>
      <p:ext uri="{19B8F6BF-5375-455C-9EA6-DF929625EA0E}">
        <p15:presenceInfo xmlns:p15="http://schemas.microsoft.com/office/powerpoint/2012/main" userId="S::andrea.sanmiguel@wolterskluwer.com::6aec7cfe-47a8-4009-8f33-364a4e827c27" providerId="AD"/>
      </p:ext>
    </p:extLst>
  </p:cmAuthor>
  <p:cmAuthor id="1" name="Dérogée - Pikaar, Annemarije" initials="D-PA" lastIdx="30" clrIdx="0"/>
  <p:cmAuthor id="2" name="Van Holten, Lauren" initials="VHL" lastIdx="8" clrIdx="1"/>
  <p:cmAuthor id="3" name="Griesheimer, Marlijn" initials="GM" lastIdx="10" clrIdx="2"/>
  <p:cmAuthor id="4" name="Annemarije Dérogée - Pikaar" initials="AD-P" lastIdx="18" clrIdx="3">
    <p:extLst>
      <p:ext uri="{19B8F6BF-5375-455C-9EA6-DF929625EA0E}">
        <p15:presenceInfo xmlns:p15="http://schemas.microsoft.com/office/powerpoint/2012/main" userId="S::annemarije.pikaar@wolterskluwer.com::e823b669-ef4b-4fb2-a1c3-605025644d85" providerId="AD"/>
      </p:ext>
    </p:extLst>
  </p:cmAuthor>
  <p:cmAuthor id="5" name="Joyal, Ann" initials="JA" lastIdx="8" clrIdx="4">
    <p:extLst>
      <p:ext uri="{19B8F6BF-5375-455C-9EA6-DF929625EA0E}">
        <p15:presenceInfo xmlns:p15="http://schemas.microsoft.com/office/powerpoint/2012/main" userId="S::ann.joyal@wolterskluwer.com::52391fff-4fc8-46a0-848a-4365b2d1904d" providerId="AD"/>
      </p:ext>
    </p:extLst>
  </p:cmAuthor>
  <p:cmAuthor id="6" name="Bonacum, Leslie" initials="BL" lastIdx="6" clrIdx="5">
    <p:extLst>
      <p:ext uri="{19B8F6BF-5375-455C-9EA6-DF929625EA0E}">
        <p15:presenceInfo xmlns:p15="http://schemas.microsoft.com/office/powerpoint/2012/main" userId="S::leslie.bonacum@wolterskluwer.com::f811aef6-6cfe-40f3-ba89-c9a9ad79c3e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202E"/>
    <a:srgbClr val="EA8F00"/>
    <a:srgbClr val="000000"/>
    <a:srgbClr val="940C72"/>
    <a:srgbClr val="474747"/>
    <a:srgbClr val="FBFBFD"/>
    <a:srgbClr val="F0F0F0"/>
    <a:srgbClr val="241866"/>
    <a:srgbClr val="FCFCFD"/>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ADDA1E-F1DE-4BDC-8ECE-552C54E4ED67}" v="2" dt="2024-03-22T00:43:08.2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Stijl, gemiddeld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344D84-9AFB-497E-A393-DC336BA19D2E}" styleName="Stijl, gemiddeld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8034E78-7F5D-4C2E-B375-FC64B27BC917}" styleName="Stijl, donker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53"/>
    <p:restoredTop sz="87262" autoAdjust="0"/>
  </p:normalViewPr>
  <p:slideViewPr>
    <p:cSldViewPr snapToGrid="0">
      <p:cViewPr varScale="1">
        <p:scale>
          <a:sx n="74" d="100"/>
          <a:sy n="74" d="100"/>
        </p:scale>
        <p:origin x="380" y="48"/>
      </p:cViewPr>
      <p:guideLst>
        <p:guide orient="horz" pos="2160"/>
        <p:guide pos="3941"/>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handoutMaster" Target="handoutMasters/handout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6/11/relationships/changesInfo" Target="changesInfos/changesInfo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commentAuthors" Target="commen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microsoft.com/office/2015/10/relationships/revisionInfo" Target="revisionInfo.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hu, Lin  （朱琳）" userId="153c82e1-d625-456c-b610-ba79d0299896" providerId="ADAL" clId="{2FADDA1E-F1DE-4BDC-8ECE-552C54E4ED67}"/>
    <pc:docChg chg="addSld delSld modSld">
      <pc:chgData name="Zhu, Lin  （朱琳）" userId="153c82e1-d625-456c-b610-ba79d0299896" providerId="ADAL" clId="{2FADDA1E-F1DE-4BDC-8ECE-552C54E4ED67}" dt="2024-03-22T00:43:51.398" v="5" actId="2696"/>
      <pc:docMkLst>
        <pc:docMk/>
      </pc:docMkLst>
      <pc:sldChg chg="del">
        <pc:chgData name="Zhu, Lin  （朱琳）" userId="153c82e1-d625-456c-b610-ba79d0299896" providerId="ADAL" clId="{2FADDA1E-F1DE-4BDC-8ECE-552C54E4ED67}" dt="2024-03-15T06:52:13.711" v="3" actId="2696"/>
        <pc:sldMkLst>
          <pc:docMk/>
          <pc:sldMk cId="2009371730" sldId="866"/>
        </pc:sldMkLst>
      </pc:sldChg>
      <pc:sldChg chg="del">
        <pc:chgData name="Zhu, Lin  （朱琳）" userId="153c82e1-d625-456c-b610-ba79d0299896" providerId="ADAL" clId="{2FADDA1E-F1DE-4BDC-8ECE-552C54E4ED67}" dt="2024-03-15T06:51:36.169" v="0" actId="2696"/>
        <pc:sldMkLst>
          <pc:docMk/>
          <pc:sldMk cId="1262578574" sldId="929"/>
        </pc:sldMkLst>
      </pc:sldChg>
      <pc:sldChg chg="del">
        <pc:chgData name="Zhu, Lin  （朱琳）" userId="153c82e1-d625-456c-b610-ba79d0299896" providerId="ADAL" clId="{2FADDA1E-F1DE-4BDC-8ECE-552C54E4ED67}" dt="2024-03-15T06:51:40.132" v="1" actId="2696"/>
        <pc:sldMkLst>
          <pc:docMk/>
          <pc:sldMk cId="1243700169" sldId="1104"/>
        </pc:sldMkLst>
      </pc:sldChg>
      <pc:sldChg chg="add">
        <pc:chgData name="Zhu, Lin  （朱琳）" userId="153c82e1-d625-456c-b610-ba79d0299896" providerId="ADAL" clId="{2FADDA1E-F1DE-4BDC-8ECE-552C54E4ED67}" dt="2024-03-15T06:52:11.421" v="2"/>
        <pc:sldMkLst>
          <pc:docMk/>
          <pc:sldMk cId="2981700062" sldId="1980"/>
        </pc:sldMkLst>
      </pc:sldChg>
      <pc:sldChg chg="add del">
        <pc:chgData name="Zhu, Lin  （朱琳）" userId="153c82e1-d625-456c-b610-ba79d0299896" providerId="ADAL" clId="{2FADDA1E-F1DE-4BDC-8ECE-552C54E4ED67}" dt="2024-03-22T00:43:51.398" v="5" actId="2696"/>
        <pc:sldMkLst>
          <pc:docMk/>
          <pc:sldMk cId="2094212176" sldId="1981"/>
        </pc:sldMkLst>
      </pc:sldChg>
    </pc:docChg>
  </pc:docChgLst>
  <pc:docChgLst>
    <pc:chgData name="Zhu, Lin  （朱琳）" userId="153c82e1-d625-456c-b610-ba79d0299896" providerId="ADAL" clId="{D2155183-AE30-4D89-B303-8B74DD9C1C78}"/>
    <pc:docChg chg="undo redo custSel addSld delSld modSld sldOrd">
      <pc:chgData name="Zhu, Lin  （朱琳）" userId="153c82e1-d625-456c-b610-ba79d0299896" providerId="ADAL" clId="{D2155183-AE30-4D89-B303-8B74DD9C1C78}" dt="2024-03-07T14:32:29.639" v="3325"/>
      <pc:docMkLst>
        <pc:docMk/>
      </pc:docMkLst>
      <pc:sldChg chg="addSp delSp modSp add del mod ord">
        <pc:chgData name="Zhu, Lin  （朱琳）" userId="153c82e1-d625-456c-b610-ba79d0299896" providerId="ADAL" clId="{D2155183-AE30-4D89-B303-8B74DD9C1C78}" dt="2024-03-07T07:27:38.251" v="1537"/>
        <pc:sldMkLst>
          <pc:docMk/>
          <pc:sldMk cId="55670686" sldId="361"/>
        </pc:sldMkLst>
        <pc:spChg chg="mod">
          <ac:chgData name="Zhu, Lin  （朱琳）" userId="153c82e1-d625-456c-b610-ba79d0299896" providerId="ADAL" clId="{D2155183-AE30-4D89-B303-8B74DD9C1C78}" dt="2024-03-07T07:12:10.825" v="1449" actId="1036"/>
          <ac:spMkLst>
            <pc:docMk/>
            <pc:sldMk cId="55670686" sldId="361"/>
            <ac:spMk id="10" creationId="{BC14CAB2-5327-DDEA-D1DA-BAA9651AD640}"/>
          </ac:spMkLst>
        </pc:spChg>
        <pc:picChg chg="add mod ord">
          <ac:chgData name="Zhu, Lin  （朱琳）" userId="153c82e1-d625-456c-b610-ba79d0299896" providerId="ADAL" clId="{D2155183-AE30-4D89-B303-8B74DD9C1C78}" dt="2024-03-07T07:11:51.726" v="1438" actId="1076"/>
          <ac:picMkLst>
            <pc:docMk/>
            <pc:sldMk cId="55670686" sldId="361"/>
            <ac:picMk id="3" creationId="{0929D997-ADB5-36EB-D414-A6636F99165E}"/>
          </ac:picMkLst>
        </pc:picChg>
        <pc:picChg chg="add del">
          <ac:chgData name="Zhu, Lin  （朱琳）" userId="153c82e1-d625-456c-b610-ba79d0299896" providerId="ADAL" clId="{D2155183-AE30-4D89-B303-8B74DD9C1C78}" dt="2024-03-07T07:02:43.299" v="1281" actId="478"/>
          <ac:picMkLst>
            <pc:docMk/>
            <pc:sldMk cId="55670686" sldId="361"/>
            <ac:picMk id="8" creationId="{5CB6C6ED-43EE-470D-B1D1-B2EE8C694EC7}"/>
          </ac:picMkLst>
        </pc:picChg>
        <pc:picChg chg="del">
          <ac:chgData name="Zhu, Lin  （朱琳）" userId="153c82e1-d625-456c-b610-ba79d0299896" providerId="ADAL" clId="{D2155183-AE30-4D89-B303-8B74DD9C1C78}" dt="2024-03-07T07:11:43.447" v="1435" actId="478"/>
          <ac:picMkLst>
            <pc:docMk/>
            <pc:sldMk cId="55670686" sldId="361"/>
            <ac:picMk id="18" creationId="{5182615A-D7DE-6E23-F700-7EDA061E6370}"/>
          </ac:picMkLst>
        </pc:picChg>
      </pc:sldChg>
      <pc:sldChg chg="ord">
        <pc:chgData name="Zhu, Lin  （朱琳）" userId="153c82e1-d625-456c-b610-ba79d0299896" providerId="ADAL" clId="{D2155183-AE30-4D89-B303-8B74DD9C1C78}" dt="2024-03-06T00:50:56.797" v="295"/>
        <pc:sldMkLst>
          <pc:docMk/>
          <pc:sldMk cId="634322919" sldId="380"/>
        </pc:sldMkLst>
      </pc:sldChg>
      <pc:sldChg chg="modSp mod ord">
        <pc:chgData name="Zhu, Lin  （朱琳）" userId="153c82e1-d625-456c-b610-ba79d0299896" providerId="ADAL" clId="{D2155183-AE30-4D89-B303-8B74DD9C1C78}" dt="2024-03-07T06:53:05.525" v="1243" actId="14100"/>
        <pc:sldMkLst>
          <pc:docMk/>
          <pc:sldMk cId="1197099950" sldId="571"/>
        </pc:sldMkLst>
        <pc:spChg chg="mod">
          <ac:chgData name="Zhu, Lin  （朱琳）" userId="153c82e1-d625-456c-b610-ba79d0299896" providerId="ADAL" clId="{D2155183-AE30-4D89-B303-8B74DD9C1C78}" dt="2024-03-07T06:53:05.525" v="1243" actId="14100"/>
          <ac:spMkLst>
            <pc:docMk/>
            <pc:sldMk cId="1197099950" sldId="571"/>
            <ac:spMk id="5" creationId="{00000000-0000-0000-0000-000000000000}"/>
          </ac:spMkLst>
        </pc:spChg>
      </pc:sldChg>
      <pc:sldChg chg="addSp delSp modSp mod ord modClrScheme chgLayout">
        <pc:chgData name="Zhu, Lin  （朱琳）" userId="153c82e1-d625-456c-b610-ba79d0299896" providerId="ADAL" clId="{D2155183-AE30-4D89-B303-8B74DD9C1C78}" dt="2024-03-07T06:49:27.162" v="1177" actId="13822"/>
        <pc:sldMkLst>
          <pc:docMk/>
          <pc:sldMk cId="2025643779" sldId="572"/>
        </pc:sldMkLst>
        <pc:spChg chg="add del mod ord">
          <ac:chgData name="Zhu, Lin  （朱琳）" userId="153c82e1-d625-456c-b610-ba79d0299896" providerId="ADAL" clId="{D2155183-AE30-4D89-B303-8B74DD9C1C78}" dt="2024-03-07T06:46:29.509" v="1153" actId="478"/>
          <ac:spMkLst>
            <pc:docMk/>
            <pc:sldMk cId="2025643779" sldId="572"/>
            <ac:spMk id="2" creationId="{4272F601-92F0-921D-E231-2AABD8DA7892}"/>
          </ac:spMkLst>
        </pc:spChg>
        <pc:spChg chg="mod ord">
          <ac:chgData name="Zhu, Lin  （朱琳）" userId="153c82e1-d625-456c-b610-ba79d0299896" providerId="ADAL" clId="{D2155183-AE30-4D89-B303-8B74DD9C1C78}" dt="2024-03-07T06:46:26.550" v="1152" actId="700"/>
          <ac:spMkLst>
            <pc:docMk/>
            <pc:sldMk cId="2025643779" sldId="572"/>
            <ac:spMk id="3" creationId="{282038E1-5D86-49A8-BC58-108CF17109F3}"/>
          </ac:spMkLst>
        </pc:spChg>
        <pc:spChg chg="mod ord">
          <ac:chgData name="Zhu, Lin  （朱琳）" userId="153c82e1-d625-456c-b610-ba79d0299896" providerId="ADAL" clId="{D2155183-AE30-4D89-B303-8B74DD9C1C78}" dt="2024-03-07T06:46:26.550" v="1152" actId="700"/>
          <ac:spMkLst>
            <pc:docMk/>
            <pc:sldMk cId="2025643779" sldId="572"/>
            <ac:spMk id="9" creationId="{4A27BD2E-6671-4431-998D-A1D6887856D5}"/>
          </ac:spMkLst>
        </pc:spChg>
        <pc:graphicFrameChg chg="mod ord modGraphic">
          <ac:chgData name="Zhu, Lin  （朱琳）" userId="153c82e1-d625-456c-b610-ba79d0299896" providerId="ADAL" clId="{D2155183-AE30-4D89-B303-8B74DD9C1C78}" dt="2024-03-07T06:49:27.162" v="1177" actId="13822"/>
          <ac:graphicFrameMkLst>
            <pc:docMk/>
            <pc:sldMk cId="2025643779" sldId="572"/>
            <ac:graphicFrameMk id="5" creationId="{9B41BA05-713E-4B7C-B44A-D251772F0628}"/>
          </ac:graphicFrameMkLst>
        </pc:graphicFrameChg>
      </pc:sldChg>
      <pc:sldChg chg="addSp delSp modSp add mod modAnim">
        <pc:chgData name="Zhu, Lin  （朱琳）" userId="153c82e1-d625-456c-b610-ba79d0299896" providerId="ADAL" clId="{D2155183-AE30-4D89-B303-8B74DD9C1C78}" dt="2024-03-07T09:31:30.002" v="1854" actId="1076"/>
        <pc:sldMkLst>
          <pc:docMk/>
          <pc:sldMk cId="2134218208" sldId="578"/>
        </pc:sldMkLst>
        <pc:spChg chg="mod">
          <ac:chgData name="Zhu, Lin  （朱琳）" userId="153c82e1-d625-456c-b610-ba79d0299896" providerId="ADAL" clId="{D2155183-AE30-4D89-B303-8B74DD9C1C78}" dt="2024-03-07T09:31:24.428" v="1853" actId="1076"/>
          <ac:spMkLst>
            <pc:docMk/>
            <pc:sldMk cId="2134218208" sldId="578"/>
            <ac:spMk id="3" creationId="{00000000-0000-0000-0000-000000000000}"/>
          </ac:spMkLst>
        </pc:spChg>
        <pc:spChg chg="mod">
          <ac:chgData name="Zhu, Lin  （朱琳）" userId="153c82e1-d625-456c-b610-ba79d0299896" providerId="ADAL" clId="{D2155183-AE30-4D89-B303-8B74DD9C1C78}" dt="2024-03-07T09:30:15.895" v="1834" actId="1076"/>
          <ac:spMkLst>
            <pc:docMk/>
            <pc:sldMk cId="2134218208" sldId="578"/>
            <ac:spMk id="4" creationId="{00000000-0000-0000-0000-000000000000}"/>
          </ac:spMkLst>
        </pc:spChg>
        <pc:spChg chg="mod">
          <ac:chgData name="Zhu, Lin  （朱琳）" userId="153c82e1-d625-456c-b610-ba79d0299896" providerId="ADAL" clId="{D2155183-AE30-4D89-B303-8B74DD9C1C78}" dt="2024-03-07T09:30:24.861" v="1835" actId="1076"/>
          <ac:spMkLst>
            <pc:docMk/>
            <pc:sldMk cId="2134218208" sldId="578"/>
            <ac:spMk id="5" creationId="{00000000-0000-0000-0000-000000000000}"/>
          </ac:spMkLst>
        </pc:spChg>
        <pc:spChg chg="mod">
          <ac:chgData name="Zhu, Lin  （朱琳）" userId="153c82e1-d625-456c-b610-ba79d0299896" providerId="ADAL" clId="{D2155183-AE30-4D89-B303-8B74DD9C1C78}" dt="2024-03-07T09:30:30.841" v="1837" actId="14100"/>
          <ac:spMkLst>
            <pc:docMk/>
            <pc:sldMk cId="2134218208" sldId="578"/>
            <ac:spMk id="6" creationId="{00000000-0000-0000-0000-000000000000}"/>
          </ac:spMkLst>
        </pc:spChg>
        <pc:spChg chg="mod">
          <ac:chgData name="Zhu, Lin  （朱琳）" userId="153c82e1-d625-456c-b610-ba79d0299896" providerId="ADAL" clId="{D2155183-AE30-4D89-B303-8B74DD9C1C78}" dt="2024-03-07T09:31:20.613" v="1852" actId="1037"/>
          <ac:spMkLst>
            <pc:docMk/>
            <pc:sldMk cId="2134218208" sldId="578"/>
            <ac:spMk id="7" creationId="{00000000-0000-0000-0000-000000000000}"/>
          </ac:spMkLst>
        </pc:spChg>
        <pc:spChg chg="mod">
          <ac:chgData name="Zhu, Lin  （朱琳）" userId="153c82e1-d625-456c-b610-ba79d0299896" providerId="ADAL" clId="{D2155183-AE30-4D89-B303-8B74DD9C1C78}" dt="2024-03-07T09:30:38.092" v="1840" actId="14100"/>
          <ac:spMkLst>
            <pc:docMk/>
            <pc:sldMk cId="2134218208" sldId="578"/>
            <ac:spMk id="11" creationId="{00000000-0000-0000-0000-000000000000}"/>
          </ac:spMkLst>
        </pc:spChg>
        <pc:spChg chg="mod">
          <ac:chgData name="Zhu, Lin  （朱琳）" userId="153c82e1-d625-456c-b610-ba79d0299896" providerId="ADAL" clId="{D2155183-AE30-4D89-B303-8B74DD9C1C78}" dt="2024-03-07T09:16:12.271" v="1796"/>
          <ac:spMkLst>
            <pc:docMk/>
            <pc:sldMk cId="2134218208" sldId="578"/>
            <ac:spMk id="28675" creationId="{00000000-0000-0000-0000-000000000000}"/>
          </ac:spMkLst>
        </pc:spChg>
        <pc:picChg chg="add del mod ord">
          <ac:chgData name="Zhu, Lin  （朱琳）" userId="153c82e1-d625-456c-b610-ba79d0299896" providerId="ADAL" clId="{D2155183-AE30-4D89-B303-8B74DD9C1C78}" dt="2024-03-07T09:29:24.404" v="1823" actId="22"/>
          <ac:picMkLst>
            <pc:docMk/>
            <pc:sldMk cId="2134218208" sldId="578"/>
            <ac:picMk id="8" creationId="{68274A42-8922-8065-E06C-ED3AAC336219}"/>
          </ac:picMkLst>
        </pc:picChg>
        <pc:picChg chg="mod">
          <ac:chgData name="Zhu, Lin  （朱琳）" userId="153c82e1-d625-456c-b610-ba79d0299896" providerId="ADAL" clId="{D2155183-AE30-4D89-B303-8B74DD9C1C78}" dt="2024-03-07T09:31:30.002" v="1854" actId="1076"/>
          <ac:picMkLst>
            <pc:docMk/>
            <pc:sldMk cId="2134218208" sldId="578"/>
            <ac:picMk id="10" creationId="{DBEC54FD-3675-861A-F281-7979CC88625F}"/>
          </ac:picMkLst>
        </pc:picChg>
        <pc:picChg chg="add mod ord">
          <ac:chgData name="Zhu, Lin  （朱琳）" userId="153c82e1-d625-456c-b610-ba79d0299896" providerId="ADAL" clId="{D2155183-AE30-4D89-B303-8B74DD9C1C78}" dt="2024-03-07T09:30:01.409" v="1830" actId="167"/>
          <ac:picMkLst>
            <pc:docMk/>
            <pc:sldMk cId="2134218208" sldId="578"/>
            <ac:picMk id="12" creationId="{A9001A45-DB84-443C-3DEE-3A49FBC139C8}"/>
          </ac:picMkLst>
        </pc:picChg>
        <pc:picChg chg="add del">
          <ac:chgData name="Zhu, Lin  （朱琳）" userId="153c82e1-d625-456c-b610-ba79d0299896" providerId="ADAL" clId="{D2155183-AE30-4D89-B303-8B74DD9C1C78}" dt="2024-03-07T09:29:50.649" v="1825" actId="478"/>
          <ac:picMkLst>
            <pc:docMk/>
            <pc:sldMk cId="2134218208" sldId="578"/>
            <ac:picMk id="14" creationId="{38AD1290-0062-2E5B-9238-E2F21ED2DFD9}"/>
          </ac:picMkLst>
        </pc:picChg>
      </pc:sldChg>
      <pc:sldChg chg="addSp delSp modSp add mod delAnim modAnim">
        <pc:chgData name="Zhu, Lin  （朱琳）" userId="153c82e1-d625-456c-b610-ba79d0299896" providerId="ADAL" clId="{D2155183-AE30-4D89-B303-8B74DD9C1C78}" dt="2024-03-07T11:37:54.157" v="2326" actId="14100"/>
        <pc:sldMkLst>
          <pc:docMk/>
          <pc:sldMk cId="191122044" sldId="579"/>
        </pc:sldMkLst>
        <pc:spChg chg="mod">
          <ac:chgData name="Zhu, Lin  （朱琳）" userId="153c82e1-d625-456c-b610-ba79d0299896" providerId="ADAL" clId="{D2155183-AE30-4D89-B303-8B74DD9C1C78}" dt="2024-03-07T11:37:54.157" v="2326" actId="14100"/>
          <ac:spMkLst>
            <pc:docMk/>
            <pc:sldMk cId="191122044" sldId="579"/>
            <ac:spMk id="2" creationId="{00000000-0000-0000-0000-000000000000}"/>
          </ac:spMkLst>
        </pc:spChg>
        <pc:spChg chg="mod">
          <ac:chgData name="Zhu, Lin  （朱琳）" userId="153c82e1-d625-456c-b610-ba79d0299896" providerId="ADAL" clId="{D2155183-AE30-4D89-B303-8B74DD9C1C78}" dt="2024-03-07T11:37:09.101" v="2315" actId="14100"/>
          <ac:spMkLst>
            <pc:docMk/>
            <pc:sldMk cId="191122044" sldId="579"/>
            <ac:spMk id="3" creationId="{00000000-0000-0000-0000-000000000000}"/>
          </ac:spMkLst>
        </pc:spChg>
        <pc:spChg chg="add mod">
          <ac:chgData name="Zhu, Lin  （朱琳）" userId="153c82e1-d625-456c-b610-ba79d0299896" providerId="ADAL" clId="{D2155183-AE30-4D89-B303-8B74DD9C1C78}" dt="2024-03-07T11:36:45.226" v="2307" actId="14100"/>
          <ac:spMkLst>
            <pc:docMk/>
            <pc:sldMk cId="191122044" sldId="579"/>
            <ac:spMk id="8" creationId="{B8A7B043-1EAD-B2A1-6EB0-A61252A6DD37}"/>
          </ac:spMkLst>
        </pc:spChg>
        <pc:spChg chg="mod">
          <ac:chgData name="Zhu, Lin  （朱琳）" userId="153c82e1-d625-456c-b610-ba79d0299896" providerId="ADAL" clId="{D2155183-AE30-4D89-B303-8B74DD9C1C78}" dt="2024-03-07T11:36:35.407" v="2305" actId="1076"/>
          <ac:spMkLst>
            <pc:docMk/>
            <pc:sldMk cId="191122044" sldId="579"/>
            <ac:spMk id="10" creationId="{00000000-0000-0000-0000-000000000000}"/>
          </ac:spMkLst>
        </pc:spChg>
        <pc:spChg chg="add mod">
          <ac:chgData name="Zhu, Lin  （朱琳）" userId="153c82e1-d625-456c-b610-ba79d0299896" providerId="ADAL" clId="{D2155183-AE30-4D89-B303-8B74DD9C1C78}" dt="2024-03-07T11:36:55.875" v="2310" actId="14100"/>
          <ac:spMkLst>
            <pc:docMk/>
            <pc:sldMk cId="191122044" sldId="579"/>
            <ac:spMk id="11" creationId="{E559F9B6-28D0-38D5-79F1-A454CDBD3772}"/>
          </ac:spMkLst>
        </pc:spChg>
        <pc:spChg chg="add mod">
          <ac:chgData name="Zhu, Lin  （朱琳）" userId="153c82e1-d625-456c-b610-ba79d0299896" providerId="ADAL" clId="{D2155183-AE30-4D89-B303-8B74DD9C1C78}" dt="2024-03-07T11:37:44.147" v="2323" actId="1035"/>
          <ac:spMkLst>
            <pc:docMk/>
            <pc:sldMk cId="191122044" sldId="579"/>
            <ac:spMk id="12" creationId="{7380F30B-564A-E1BC-6A6E-984F95FCD649}"/>
          </ac:spMkLst>
        </pc:spChg>
        <pc:spChg chg="add del mod">
          <ac:chgData name="Zhu, Lin  （朱琳）" userId="153c82e1-d625-456c-b610-ba79d0299896" providerId="ADAL" clId="{D2155183-AE30-4D89-B303-8B74DD9C1C78}" dt="2024-03-07T11:36:48.373" v="2308" actId="478"/>
          <ac:spMkLst>
            <pc:docMk/>
            <pc:sldMk cId="191122044" sldId="579"/>
            <ac:spMk id="19" creationId="{050EBD96-DB6A-9F8A-4F3A-68EC1DC619D6}"/>
          </ac:spMkLst>
        </pc:spChg>
        <pc:picChg chg="del">
          <ac:chgData name="Zhu, Lin  （朱琳）" userId="153c82e1-d625-456c-b610-ba79d0299896" providerId="ADAL" clId="{D2155183-AE30-4D89-B303-8B74DD9C1C78}" dt="2024-03-07T09:48:10.678" v="1869" actId="478"/>
          <ac:picMkLst>
            <pc:docMk/>
            <pc:sldMk cId="191122044" sldId="579"/>
            <ac:picMk id="5" creationId="{790ABAB1-EE56-3BF1-8BD2-1ECD93E521E9}"/>
          </ac:picMkLst>
        </pc:picChg>
        <pc:picChg chg="add del mod ord">
          <ac:chgData name="Zhu, Lin  （朱琳）" userId="153c82e1-d625-456c-b610-ba79d0299896" providerId="ADAL" clId="{D2155183-AE30-4D89-B303-8B74DD9C1C78}" dt="2024-03-07T10:43:03.859" v="2149" actId="478"/>
          <ac:picMkLst>
            <pc:docMk/>
            <pc:sldMk cId="191122044" sldId="579"/>
            <ac:picMk id="6" creationId="{A927E7E2-08F8-7781-A0B0-EAFF807A4786}"/>
          </ac:picMkLst>
        </pc:picChg>
        <pc:picChg chg="add del mod ord">
          <ac:chgData name="Zhu, Lin  （朱琳）" userId="153c82e1-d625-456c-b610-ba79d0299896" providerId="ADAL" clId="{D2155183-AE30-4D89-B303-8B74DD9C1C78}" dt="2024-03-07T10:47:30.613" v="2168" actId="478"/>
          <ac:picMkLst>
            <pc:docMk/>
            <pc:sldMk cId="191122044" sldId="579"/>
            <ac:picMk id="7" creationId="{5D23A8E0-25B3-00E1-FAC1-35C7ACA8C4C3}"/>
          </ac:picMkLst>
        </pc:picChg>
        <pc:picChg chg="add del">
          <ac:chgData name="Zhu, Lin  （朱琳）" userId="153c82e1-d625-456c-b610-ba79d0299896" providerId="ADAL" clId="{D2155183-AE30-4D89-B303-8B74DD9C1C78}" dt="2024-03-07T09:42:02.501" v="1859" actId="478"/>
          <ac:picMkLst>
            <pc:docMk/>
            <pc:sldMk cId="191122044" sldId="579"/>
            <ac:picMk id="9" creationId="{44EE1D66-620E-8B0A-7E6C-99C2B84BF9E9}"/>
          </ac:picMkLst>
        </pc:picChg>
        <pc:picChg chg="add del mod ord">
          <ac:chgData name="Zhu, Lin  （朱琳）" userId="153c82e1-d625-456c-b610-ba79d0299896" providerId="ADAL" clId="{D2155183-AE30-4D89-B303-8B74DD9C1C78}" dt="2024-03-07T10:45:57.975" v="2156" actId="478"/>
          <ac:picMkLst>
            <pc:docMk/>
            <pc:sldMk cId="191122044" sldId="579"/>
            <ac:picMk id="14" creationId="{4D511591-9D2D-849F-F725-4DC9F4E98747}"/>
          </ac:picMkLst>
        </pc:picChg>
        <pc:picChg chg="add del mod ord">
          <ac:chgData name="Zhu, Lin  （朱琳）" userId="153c82e1-d625-456c-b610-ba79d0299896" providerId="ADAL" clId="{D2155183-AE30-4D89-B303-8B74DD9C1C78}" dt="2024-03-07T11:15:23.429" v="2285" actId="478"/>
          <ac:picMkLst>
            <pc:docMk/>
            <pc:sldMk cId="191122044" sldId="579"/>
            <ac:picMk id="16" creationId="{3D09B853-9A39-8921-2AAB-2119D719C042}"/>
          </ac:picMkLst>
        </pc:picChg>
        <pc:picChg chg="add del mod ord">
          <ac:chgData name="Zhu, Lin  （朱琳）" userId="153c82e1-d625-456c-b610-ba79d0299896" providerId="ADAL" clId="{D2155183-AE30-4D89-B303-8B74DD9C1C78}" dt="2024-03-07T11:36:05.470" v="2296" actId="478"/>
          <ac:picMkLst>
            <pc:docMk/>
            <pc:sldMk cId="191122044" sldId="579"/>
            <ac:picMk id="18" creationId="{50ACC139-0848-0CC3-79AD-F87881B074C9}"/>
          </ac:picMkLst>
        </pc:picChg>
        <pc:picChg chg="add mod ord">
          <ac:chgData name="Zhu, Lin  （朱琳）" userId="153c82e1-d625-456c-b610-ba79d0299896" providerId="ADAL" clId="{D2155183-AE30-4D89-B303-8B74DD9C1C78}" dt="2024-03-07T11:36:30.522" v="2304" actId="1076"/>
          <ac:picMkLst>
            <pc:docMk/>
            <pc:sldMk cId="191122044" sldId="579"/>
            <ac:picMk id="21" creationId="{A3F70374-20AA-BB45-9D4F-5CDF08B0E9EB}"/>
          </ac:picMkLst>
        </pc:picChg>
        <pc:picChg chg="add mod ord">
          <ac:chgData name="Zhu, Lin  （朱琳）" userId="153c82e1-d625-456c-b610-ba79d0299896" providerId="ADAL" clId="{D2155183-AE30-4D89-B303-8B74DD9C1C78}" dt="2024-03-07T11:36:27.059" v="2303" actId="1076"/>
          <ac:picMkLst>
            <pc:docMk/>
            <pc:sldMk cId="191122044" sldId="579"/>
            <ac:picMk id="23" creationId="{4DBDE16E-4835-9F2E-E6E6-710450B5CB52}"/>
          </ac:picMkLst>
        </pc:picChg>
      </pc:sldChg>
      <pc:sldChg chg="del">
        <pc:chgData name="Zhu, Lin  （朱琳）" userId="153c82e1-d625-456c-b610-ba79d0299896" providerId="ADAL" clId="{D2155183-AE30-4D89-B303-8B74DD9C1C78}" dt="2024-03-07T06:59:44.545" v="1279" actId="2696"/>
        <pc:sldMkLst>
          <pc:docMk/>
          <pc:sldMk cId="493614658" sldId="684"/>
        </pc:sldMkLst>
      </pc:sldChg>
      <pc:sldChg chg="modSp add del mod">
        <pc:chgData name="Zhu, Lin  （朱琳）" userId="153c82e1-d625-456c-b610-ba79d0299896" providerId="ADAL" clId="{D2155183-AE30-4D89-B303-8B74DD9C1C78}" dt="2024-03-07T07:15:19.519" v="1463" actId="2696"/>
        <pc:sldMkLst>
          <pc:docMk/>
          <pc:sldMk cId="1063830156" sldId="721"/>
        </pc:sldMkLst>
        <pc:spChg chg="mod">
          <ac:chgData name="Zhu, Lin  （朱琳）" userId="153c82e1-d625-456c-b610-ba79d0299896" providerId="ADAL" clId="{D2155183-AE30-4D89-B303-8B74DD9C1C78}" dt="2024-03-07T07:11:13.524" v="1430" actId="14100"/>
          <ac:spMkLst>
            <pc:docMk/>
            <pc:sldMk cId="1063830156" sldId="721"/>
            <ac:spMk id="6" creationId="{00000000-0000-0000-0000-000000000000}"/>
          </ac:spMkLst>
        </pc:spChg>
        <pc:spChg chg="mod">
          <ac:chgData name="Zhu, Lin  （朱琳）" userId="153c82e1-d625-456c-b610-ba79d0299896" providerId="ADAL" clId="{D2155183-AE30-4D89-B303-8B74DD9C1C78}" dt="2024-03-07T07:11:18.755" v="1434" actId="14100"/>
          <ac:spMkLst>
            <pc:docMk/>
            <pc:sldMk cId="1063830156" sldId="721"/>
            <ac:spMk id="10" creationId="{00000000-0000-0000-0000-000000000000}"/>
          </ac:spMkLst>
        </pc:spChg>
        <pc:picChg chg="mod">
          <ac:chgData name="Zhu, Lin  （朱琳）" userId="153c82e1-d625-456c-b610-ba79d0299896" providerId="ADAL" clId="{D2155183-AE30-4D89-B303-8B74DD9C1C78}" dt="2024-03-07T07:11:07.386" v="1428" actId="1076"/>
          <ac:picMkLst>
            <pc:docMk/>
            <pc:sldMk cId="1063830156" sldId="721"/>
            <ac:picMk id="5" creationId="{669CB377-07CB-4AD2-A674-FA52ED9EF6D7}"/>
          </ac:picMkLst>
        </pc:picChg>
      </pc:sldChg>
      <pc:sldChg chg="delSp modSp mod delAnim">
        <pc:chgData name="Zhu, Lin  （朱琳）" userId="153c82e1-d625-456c-b610-ba79d0299896" providerId="ADAL" clId="{D2155183-AE30-4D89-B303-8B74DD9C1C78}" dt="2024-03-07T09:51:20.772" v="1888" actId="478"/>
        <pc:sldMkLst>
          <pc:docMk/>
          <pc:sldMk cId="867065290" sldId="722"/>
        </pc:sldMkLst>
        <pc:spChg chg="mod">
          <ac:chgData name="Zhu, Lin  （朱琳）" userId="153c82e1-d625-456c-b610-ba79d0299896" providerId="ADAL" clId="{D2155183-AE30-4D89-B303-8B74DD9C1C78}" dt="2024-03-07T07:19:20.116" v="1494" actId="14100"/>
          <ac:spMkLst>
            <pc:docMk/>
            <pc:sldMk cId="867065290" sldId="722"/>
            <ac:spMk id="3" creationId="{00000000-0000-0000-0000-000000000000}"/>
          </ac:spMkLst>
        </pc:spChg>
        <pc:spChg chg="del mod">
          <ac:chgData name="Zhu, Lin  （朱琳）" userId="153c82e1-d625-456c-b610-ba79d0299896" providerId="ADAL" clId="{D2155183-AE30-4D89-B303-8B74DD9C1C78}" dt="2024-03-07T09:51:20.772" v="1888" actId="478"/>
          <ac:spMkLst>
            <pc:docMk/>
            <pc:sldMk cId="867065290" sldId="722"/>
            <ac:spMk id="4" creationId="{00000000-0000-0000-0000-000000000000}"/>
          </ac:spMkLst>
        </pc:spChg>
      </pc:sldChg>
      <pc:sldChg chg="del">
        <pc:chgData name="Zhu, Lin  （朱琳）" userId="153c82e1-d625-456c-b610-ba79d0299896" providerId="ADAL" clId="{D2155183-AE30-4D89-B303-8B74DD9C1C78}" dt="2024-03-07T09:41:25.090" v="1856" actId="2696"/>
        <pc:sldMkLst>
          <pc:docMk/>
          <pc:sldMk cId="2978477208" sldId="723"/>
        </pc:sldMkLst>
      </pc:sldChg>
      <pc:sldChg chg="del">
        <pc:chgData name="Zhu, Lin  （朱琳）" userId="153c82e1-d625-456c-b610-ba79d0299896" providerId="ADAL" clId="{D2155183-AE30-4D89-B303-8B74DD9C1C78}" dt="2024-03-07T09:55:35.738" v="2065" actId="2696"/>
        <pc:sldMkLst>
          <pc:docMk/>
          <pc:sldMk cId="3096371545" sldId="724"/>
        </pc:sldMkLst>
      </pc:sldChg>
      <pc:sldChg chg="addSp delSp modSp mod ord modAnim">
        <pc:chgData name="Zhu, Lin  （朱琳）" userId="153c82e1-d625-456c-b610-ba79d0299896" providerId="ADAL" clId="{D2155183-AE30-4D89-B303-8B74DD9C1C78}" dt="2024-03-07T11:50:34.580" v="2395" actId="1076"/>
        <pc:sldMkLst>
          <pc:docMk/>
          <pc:sldMk cId="1003022745" sldId="726"/>
        </pc:sldMkLst>
        <pc:spChg chg="del">
          <ac:chgData name="Zhu, Lin  （朱琳）" userId="153c82e1-d625-456c-b610-ba79d0299896" providerId="ADAL" clId="{D2155183-AE30-4D89-B303-8B74DD9C1C78}" dt="2024-03-07T10:55:57.896" v="2251" actId="478"/>
          <ac:spMkLst>
            <pc:docMk/>
            <pc:sldMk cId="1003022745" sldId="726"/>
            <ac:spMk id="5" creationId="{00000000-0000-0000-0000-000000000000}"/>
          </ac:spMkLst>
        </pc:spChg>
        <pc:spChg chg="mod">
          <ac:chgData name="Zhu, Lin  （朱琳）" userId="153c82e1-d625-456c-b610-ba79d0299896" providerId="ADAL" clId="{D2155183-AE30-4D89-B303-8B74DD9C1C78}" dt="2024-03-07T11:45:39.565" v="2342" actId="1076"/>
          <ac:spMkLst>
            <pc:docMk/>
            <pc:sldMk cId="1003022745" sldId="726"/>
            <ac:spMk id="6" creationId="{00000000-0000-0000-0000-000000000000}"/>
          </ac:spMkLst>
        </pc:spChg>
        <pc:spChg chg="mod">
          <ac:chgData name="Zhu, Lin  （朱琳）" userId="153c82e1-d625-456c-b610-ba79d0299896" providerId="ADAL" clId="{D2155183-AE30-4D89-B303-8B74DD9C1C78}" dt="2024-03-07T11:47:34.385" v="2352" actId="1076"/>
          <ac:spMkLst>
            <pc:docMk/>
            <pc:sldMk cId="1003022745" sldId="726"/>
            <ac:spMk id="7" creationId="{00000000-0000-0000-0000-000000000000}"/>
          </ac:spMkLst>
        </pc:spChg>
        <pc:spChg chg="mod">
          <ac:chgData name="Zhu, Lin  （朱琳）" userId="153c82e1-d625-456c-b610-ba79d0299896" providerId="ADAL" clId="{D2155183-AE30-4D89-B303-8B74DD9C1C78}" dt="2024-03-07T11:47:21.251" v="2348" actId="1076"/>
          <ac:spMkLst>
            <pc:docMk/>
            <pc:sldMk cId="1003022745" sldId="726"/>
            <ac:spMk id="9" creationId="{00000000-0000-0000-0000-000000000000}"/>
          </ac:spMkLst>
        </pc:spChg>
        <pc:spChg chg="mod">
          <ac:chgData name="Zhu, Lin  （朱琳）" userId="153c82e1-d625-456c-b610-ba79d0299896" providerId="ADAL" clId="{D2155183-AE30-4D89-B303-8B74DD9C1C78}" dt="2024-03-07T11:47:27.339" v="2349" actId="14100"/>
          <ac:spMkLst>
            <pc:docMk/>
            <pc:sldMk cId="1003022745" sldId="726"/>
            <ac:spMk id="10" creationId="{00000000-0000-0000-0000-000000000000}"/>
          </ac:spMkLst>
        </pc:spChg>
        <pc:spChg chg="add mod">
          <ac:chgData name="Zhu, Lin  （朱琳）" userId="153c82e1-d625-456c-b610-ba79d0299896" providerId="ADAL" clId="{D2155183-AE30-4D89-B303-8B74DD9C1C78}" dt="2024-03-07T11:47:58.209" v="2356" actId="14100"/>
          <ac:spMkLst>
            <pc:docMk/>
            <pc:sldMk cId="1003022745" sldId="726"/>
            <ac:spMk id="13" creationId="{0AE91DAD-D4E3-E10F-80AA-19ED4A73DD35}"/>
          </ac:spMkLst>
        </pc:spChg>
        <pc:spChg chg="mod">
          <ac:chgData name="Zhu, Lin  （朱琳）" userId="153c82e1-d625-456c-b610-ba79d0299896" providerId="ADAL" clId="{D2155183-AE30-4D89-B303-8B74DD9C1C78}" dt="2024-03-07T11:50:34.580" v="2395" actId="1076"/>
          <ac:spMkLst>
            <pc:docMk/>
            <pc:sldMk cId="1003022745" sldId="726"/>
            <ac:spMk id="28675" creationId="{00000000-0000-0000-0000-000000000000}"/>
          </ac:spMkLst>
        </pc:spChg>
        <pc:picChg chg="add del mod ord">
          <ac:chgData name="Zhu, Lin  （朱琳）" userId="153c82e1-d625-456c-b610-ba79d0299896" providerId="ADAL" clId="{D2155183-AE30-4D89-B303-8B74DD9C1C78}" dt="2024-03-07T11:39:53.035" v="2332" actId="478"/>
          <ac:picMkLst>
            <pc:docMk/>
            <pc:sldMk cId="1003022745" sldId="726"/>
            <ac:picMk id="2" creationId="{164077AA-1766-EB2E-9ACC-033DF9EE7DAE}"/>
          </ac:picMkLst>
        </pc:picChg>
        <pc:picChg chg="add del">
          <ac:chgData name="Zhu, Lin  （朱琳）" userId="153c82e1-d625-456c-b610-ba79d0299896" providerId="ADAL" clId="{D2155183-AE30-4D89-B303-8B74DD9C1C78}" dt="2024-03-07T10:52:22.116" v="2217" actId="478"/>
          <ac:picMkLst>
            <pc:docMk/>
            <pc:sldMk cId="1003022745" sldId="726"/>
            <ac:picMk id="4" creationId="{0688B37C-19D2-468E-BF38-21869C3CB95E}"/>
          </ac:picMkLst>
        </pc:picChg>
        <pc:picChg chg="add del mod ord">
          <ac:chgData name="Zhu, Lin  （朱琳）" userId="153c82e1-d625-456c-b610-ba79d0299896" providerId="ADAL" clId="{D2155183-AE30-4D89-B303-8B74DD9C1C78}" dt="2024-03-07T11:47:08.561" v="2343" actId="478"/>
          <ac:picMkLst>
            <pc:docMk/>
            <pc:sldMk cId="1003022745" sldId="726"/>
            <ac:picMk id="8" creationId="{6D1BFAA7-64FA-1577-3873-A7C719FAE04B}"/>
          </ac:picMkLst>
        </pc:picChg>
        <pc:picChg chg="add mod ord">
          <ac:chgData name="Zhu, Lin  （朱琳）" userId="153c82e1-d625-456c-b610-ba79d0299896" providerId="ADAL" clId="{D2155183-AE30-4D89-B303-8B74DD9C1C78}" dt="2024-03-07T11:47:15.870" v="2347" actId="167"/>
          <ac:picMkLst>
            <pc:docMk/>
            <pc:sldMk cId="1003022745" sldId="726"/>
            <ac:picMk id="12" creationId="{0BFA0C1C-AE28-E88D-5785-9526C69AA164}"/>
          </ac:picMkLst>
        </pc:picChg>
      </pc:sldChg>
      <pc:sldChg chg="addSp delSp modSp mod delAnim modAnim modNotesTx">
        <pc:chgData name="Zhu, Lin  （朱琳）" userId="153c82e1-d625-456c-b610-ba79d0299896" providerId="ADAL" clId="{D2155183-AE30-4D89-B303-8B74DD9C1C78}" dt="2024-03-07T12:11:56.852" v="2515"/>
        <pc:sldMkLst>
          <pc:docMk/>
          <pc:sldMk cId="2616817103" sldId="727"/>
        </pc:sldMkLst>
        <pc:spChg chg="add mod">
          <ac:chgData name="Zhu, Lin  （朱琳）" userId="153c82e1-d625-456c-b610-ba79d0299896" providerId="ADAL" clId="{D2155183-AE30-4D89-B303-8B74DD9C1C78}" dt="2024-03-07T12:06:45.984" v="2507" actId="1037"/>
          <ac:spMkLst>
            <pc:docMk/>
            <pc:sldMk cId="2616817103" sldId="727"/>
            <ac:spMk id="6" creationId="{4AF46699-A61E-0639-F129-339672353CB1}"/>
          </ac:spMkLst>
        </pc:spChg>
        <pc:spChg chg="del">
          <ac:chgData name="Zhu, Lin  （朱琳）" userId="153c82e1-d625-456c-b610-ba79d0299896" providerId="ADAL" clId="{D2155183-AE30-4D89-B303-8B74DD9C1C78}" dt="2024-03-07T11:56:30.633" v="2410" actId="478"/>
          <ac:spMkLst>
            <pc:docMk/>
            <pc:sldMk cId="2616817103" sldId="727"/>
            <ac:spMk id="7" creationId="{00000000-0000-0000-0000-000000000000}"/>
          </ac:spMkLst>
        </pc:spChg>
        <pc:spChg chg="del">
          <ac:chgData name="Zhu, Lin  （朱琳）" userId="153c82e1-d625-456c-b610-ba79d0299896" providerId="ADAL" clId="{D2155183-AE30-4D89-B303-8B74DD9C1C78}" dt="2024-03-07T11:56:31.496" v="2411" actId="478"/>
          <ac:spMkLst>
            <pc:docMk/>
            <pc:sldMk cId="2616817103" sldId="727"/>
            <ac:spMk id="8" creationId="{00000000-0000-0000-0000-000000000000}"/>
          </ac:spMkLst>
        </pc:spChg>
        <pc:spChg chg="del">
          <ac:chgData name="Zhu, Lin  （朱琳）" userId="153c82e1-d625-456c-b610-ba79d0299896" providerId="ADAL" clId="{D2155183-AE30-4D89-B303-8B74DD9C1C78}" dt="2024-03-07T11:56:26.639" v="2409" actId="478"/>
          <ac:spMkLst>
            <pc:docMk/>
            <pc:sldMk cId="2616817103" sldId="727"/>
            <ac:spMk id="9" creationId="{00000000-0000-0000-0000-000000000000}"/>
          </ac:spMkLst>
        </pc:spChg>
        <pc:spChg chg="add mod">
          <ac:chgData name="Zhu, Lin  （朱琳）" userId="153c82e1-d625-456c-b610-ba79d0299896" providerId="ADAL" clId="{D2155183-AE30-4D89-B303-8B74DD9C1C78}" dt="2024-03-07T12:06:13.631" v="2498" actId="14100"/>
          <ac:spMkLst>
            <pc:docMk/>
            <pc:sldMk cId="2616817103" sldId="727"/>
            <ac:spMk id="10" creationId="{C5E3A2AB-7376-6359-F380-FB6146C79702}"/>
          </ac:spMkLst>
        </pc:spChg>
        <pc:spChg chg="del">
          <ac:chgData name="Zhu, Lin  （朱琳）" userId="153c82e1-d625-456c-b610-ba79d0299896" providerId="ADAL" clId="{D2155183-AE30-4D89-B303-8B74DD9C1C78}" dt="2024-03-07T11:56:33.350" v="2412" actId="478"/>
          <ac:spMkLst>
            <pc:docMk/>
            <pc:sldMk cId="2616817103" sldId="727"/>
            <ac:spMk id="11" creationId="{00000000-0000-0000-0000-000000000000}"/>
          </ac:spMkLst>
        </pc:spChg>
        <pc:spChg chg="add mod">
          <ac:chgData name="Zhu, Lin  （朱琳）" userId="153c82e1-d625-456c-b610-ba79d0299896" providerId="ADAL" clId="{D2155183-AE30-4D89-B303-8B74DD9C1C78}" dt="2024-03-07T12:06:03.308" v="2494" actId="1076"/>
          <ac:spMkLst>
            <pc:docMk/>
            <pc:sldMk cId="2616817103" sldId="727"/>
            <ac:spMk id="12" creationId="{C5353A73-B798-FE85-DF5C-7F4DC1725CAF}"/>
          </ac:spMkLst>
        </pc:spChg>
        <pc:spChg chg="add mod">
          <ac:chgData name="Zhu, Lin  （朱琳）" userId="153c82e1-d625-456c-b610-ba79d0299896" providerId="ADAL" clId="{D2155183-AE30-4D89-B303-8B74DD9C1C78}" dt="2024-03-07T12:05:59.027" v="2493" actId="14100"/>
          <ac:spMkLst>
            <pc:docMk/>
            <pc:sldMk cId="2616817103" sldId="727"/>
            <ac:spMk id="13" creationId="{CA4977A6-A1DA-22AB-D505-FC59ADBFEF3E}"/>
          </ac:spMkLst>
        </pc:spChg>
        <pc:spChg chg="add mod">
          <ac:chgData name="Zhu, Lin  （朱琳）" userId="153c82e1-d625-456c-b610-ba79d0299896" providerId="ADAL" clId="{D2155183-AE30-4D89-B303-8B74DD9C1C78}" dt="2024-03-07T12:05:48.774" v="2489" actId="1036"/>
          <ac:spMkLst>
            <pc:docMk/>
            <pc:sldMk cId="2616817103" sldId="727"/>
            <ac:spMk id="14" creationId="{56114D29-3BFD-443F-552F-2A8C8A70A519}"/>
          </ac:spMkLst>
        </pc:spChg>
        <pc:spChg chg="add mod">
          <ac:chgData name="Zhu, Lin  （朱琳）" userId="153c82e1-d625-456c-b610-ba79d0299896" providerId="ADAL" clId="{D2155183-AE30-4D89-B303-8B74DD9C1C78}" dt="2024-03-07T12:06:07.346" v="2495" actId="1076"/>
          <ac:spMkLst>
            <pc:docMk/>
            <pc:sldMk cId="2616817103" sldId="727"/>
            <ac:spMk id="17" creationId="{8926E8EC-0CE8-994F-EF70-38D7932BEDA3}"/>
          </ac:spMkLst>
        </pc:spChg>
        <pc:spChg chg="add mod">
          <ac:chgData name="Zhu, Lin  （朱琳）" userId="153c82e1-d625-456c-b610-ba79d0299896" providerId="ADAL" clId="{D2155183-AE30-4D89-B303-8B74DD9C1C78}" dt="2024-03-07T12:11:41.041" v="2513" actId="1037"/>
          <ac:spMkLst>
            <pc:docMk/>
            <pc:sldMk cId="2616817103" sldId="727"/>
            <ac:spMk id="20" creationId="{B2CB90A3-A4F3-D7AB-71A0-8B040B269B45}"/>
          </ac:spMkLst>
        </pc:spChg>
        <pc:picChg chg="add del mod ord">
          <ac:chgData name="Zhu, Lin  （朱琳）" userId="153c82e1-d625-456c-b610-ba79d0299896" providerId="ADAL" clId="{D2155183-AE30-4D89-B303-8B74DD9C1C78}" dt="2024-03-07T11:56:58.799" v="2415" actId="478"/>
          <ac:picMkLst>
            <pc:docMk/>
            <pc:sldMk cId="2616817103" sldId="727"/>
            <ac:picMk id="3" creationId="{84E625E6-B5F5-C42D-2451-BF923555BFA3}"/>
          </ac:picMkLst>
        </pc:picChg>
        <pc:picChg chg="add del mod">
          <ac:chgData name="Zhu, Lin  （朱琳）" userId="153c82e1-d625-456c-b610-ba79d0299896" providerId="ADAL" clId="{D2155183-AE30-4D89-B303-8B74DD9C1C78}" dt="2024-03-07T12:05:08.595" v="2477" actId="478"/>
          <ac:picMkLst>
            <pc:docMk/>
            <pc:sldMk cId="2616817103" sldId="727"/>
            <ac:picMk id="5" creationId="{31C61ABF-1879-1C70-EFD2-19F4E3F534E7}"/>
          </ac:picMkLst>
        </pc:picChg>
        <pc:picChg chg="add mod">
          <ac:chgData name="Zhu, Lin  （朱琳）" userId="153c82e1-d625-456c-b610-ba79d0299896" providerId="ADAL" clId="{D2155183-AE30-4D89-B303-8B74DD9C1C78}" dt="2024-03-07T12:11:25.599" v="2508" actId="1076"/>
          <ac:picMkLst>
            <pc:docMk/>
            <pc:sldMk cId="2616817103" sldId="727"/>
            <ac:picMk id="16" creationId="{13BE9980-E0CB-2299-EC50-B700647C7B31}"/>
          </ac:picMkLst>
        </pc:picChg>
        <pc:picChg chg="add mod ord">
          <ac:chgData name="Zhu, Lin  （朱琳）" userId="153c82e1-d625-456c-b610-ba79d0299896" providerId="ADAL" clId="{D2155183-AE30-4D89-B303-8B74DD9C1C78}" dt="2024-03-07T12:05:28.845" v="2481" actId="167"/>
          <ac:picMkLst>
            <pc:docMk/>
            <pc:sldMk cId="2616817103" sldId="727"/>
            <ac:picMk id="19" creationId="{06E1ECD3-99A2-F6B7-D682-C5A446874485}"/>
          </ac:picMkLst>
        </pc:picChg>
        <pc:picChg chg="del">
          <ac:chgData name="Zhu, Lin  （朱琳）" userId="153c82e1-d625-456c-b610-ba79d0299896" providerId="ADAL" clId="{D2155183-AE30-4D89-B303-8B74DD9C1C78}" dt="2024-03-07T11:54:45.070" v="2402" actId="478"/>
          <ac:picMkLst>
            <pc:docMk/>
            <pc:sldMk cId="2616817103" sldId="727"/>
            <ac:picMk id="3074" creationId="{00000000-0000-0000-0000-000000000000}"/>
          </ac:picMkLst>
        </pc:picChg>
      </pc:sldChg>
      <pc:sldChg chg="addSp delSp modSp mod delAnim modAnim">
        <pc:chgData name="Zhu, Lin  （朱琳）" userId="153c82e1-d625-456c-b610-ba79d0299896" providerId="ADAL" clId="{D2155183-AE30-4D89-B303-8B74DD9C1C78}" dt="2024-03-07T12:16:18.743" v="2550"/>
        <pc:sldMkLst>
          <pc:docMk/>
          <pc:sldMk cId="374781024" sldId="728"/>
        </pc:sldMkLst>
        <pc:spChg chg="add mod">
          <ac:chgData name="Zhu, Lin  （朱琳）" userId="153c82e1-d625-456c-b610-ba79d0299896" providerId="ADAL" clId="{D2155183-AE30-4D89-B303-8B74DD9C1C78}" dt="2024-03-07T12:14:16.042" v="2533" actId="1037"/>
          <ac:spMkLst>
            <pc:docMk/>
            <pc:sldMk cId="374781024" sldId="728"/>
            <ac:spMk id="4" creationId="{A0408042-97B0-7571-21BD-81CB822C9BE6}"/>
          </ac:spMkLst>
        </pc:spChg>
        <pc:spChg chg="add mod">
          <ac:chgData name="Zhu, Lin  （朱琳）" userId="153c82e1-d625-456c-b610-ba79d0299896" providerId="ADAL" clId="{D2155183-AE30-4D89-B303-8B74DD9C1C78}" dt="2024-03-07T12:14:59.891" v="2542" actId="14100"/>
          <ac:spMkLst>
            <pc:docMk/>
            <pc:sldMk cId="374781024" sldId="728"/>
            <ac:spMk id="5" creationId="{2D32C849-CD17-B107-649D-407ECB74D4F4}"/>
          </ac:spMkLst>
        </pc:spChg>
        <pc:spChg chg="add mod">
          <ac:chgData name="Zhu, Lin  （朱琳）" userId="153c82e1-d625-456c-b610-ba79d0299896" providerId="ADAL" clId="{D2155183-AE30-4D89-B303-8B74DD9C1C78}" dt="2024-03-07T12:15:06.294" v="2544" actId="14100"/>
          <ac:spMkLst>
            <pc:docMk/>
            <pc:sldMk cId="374781024" sldId="728"/>
            <ac:spMk id="6" creationId="{B9351CB6-A38E-5055-F7D0-B7122A2E7686}"/>
          </ac:spMkLst>
        </pc:spChg>
        <pc:spChg chg="del">
          <ac:chgData name="Zhu, Lin  （朱琳）" userId="153c82e1-d625-456c-b610-ba79d0299896" providerId="ADAL" clId="{D2155183-AE30-4D89-B303-8B74DD9C1C78}" dt="2024-03-07T12:14:04.458" v="2524" actId="478"/>
          <ac:spMkLst>
            <pc:docMk/>
            <pc:sldMk cId="374781024" sldId="728"/>
            <ac:spMk id="7" creationId="{00000000-0000-0000-0000-000000000000}"/>
          </ac:spMkLst>
        </pc:spChg>
        <pc:spChg chg="del">
          <ac:chgData name="Zhu, Lin  （朱琳）" userId="153c82e1-d625-456c-b610-ba79d0299896" providerId="ADAL" clId="{D2155183-AE30-4D89-B303-8B74DD9C1C78}" dt="2024-03-07T12:14:04.458" v="2524" actId="478"/>
          <ac:spMkLst>
            <pc:docMk/>
            <pc:sldMk cId="374781024" sldId="728"/>
            <ac:spMk id="8" creationId="{00000000-0000-0000-0000-000000000000}"/>
          </ac:spMkLst>
        </pc:spChg>
        <pc:spChg chg="del">
          <ac:chgData name="Zhu, Lin  （朱琳）" userId="153c82e1-d625-456c-b610-ba79d0299896" providerId="ADAL" clId="{D2155183-AE30-4D89-B303-8B74DD9C1C78}" dt="2024-03-07T12:14:06.090" v="2525" actId="478"/>
          <ac:spMkLst>
            <pc:docMk/>
            <pc:sldMk cId="374781024" sldId="728"/>
            <ac:spMk id="9" creationId="{00000000-0000-0000-0000-000000000000}"/>
          </ac:spMkLst>
        </pc:spChg>
        <pc:spChg chg="add mod">
          <ac:chgData name="Zhu, Lin  （朱琳）" userId="153c82e1-d625-456c-b610-ba79d0299896" providerId="ADAL" clId="{D2155183-AE30-4D89-B303-8B74DD9C1C78}" dt="2024-03-07T12:15:57.729" v="2549" actId="14100"/>
          <ac:spMkLst>
            <pc:docMk/>
            <pc:sldMk cId="374781024" sldId="728"/>
            <ac:spMk id="10" creationId="{EC09DD63-A9A5-4507-85E3-7533F237B88E}"/>
          </ac:spMkLst>
        </pc:spChg>
        <pc:spChg chg="mod">
          <ac:chgData name="Zhu, Lin  （朱琳）" userId="153c82e1-d625-456c-b610-ba79d0299896" providerId="ADAL" clId="{D2155183-AE30-4D89-B303-8B74DD9C1C78}" dt="2024-03-07T12:12:23.007" v="2516" actId="1076"/>
          <ac:spMkLst>
            <pc:docMk/>
            <pc:sldMk cId="374781024" sldId="728"/>
            <ac:spMk id="28675" creationId="{00000000-0000-0000-0000-000000000000}"/>
          </ac:spMkLst>
        </pc:spChg>
        <pc:picChg chg="add mod ord">
          <ac:chgData name="Zhu, Lin  （朱琳）" userId="153c82e1-d625-456c-b610-ba79d0299896" providerId="ADAL" clId="{D2155183-AE30-4D89-B303-8B74DD9C1C78}" dt="2024-03-07T12:14:10.747" v="2528" actId="1076"/>
          <ac:picMkLst>
            <pc:docMk/>
            <pc:sldMk cId="374781024" sldId="728"/>
            <ac:picMk id="3" creationId="{D56DFA88-DD37-A3CD-8112-93FBD75E53AD}"/>
          </ac:picMkLst>
        </pc:picChg>
        <pc:picChg chg="add del">
          <ac:chgData name="Zhu, Lin  （朱琳）" userId="153c82e1-d625-456c-b610-ba79d0299896" providerId="ADAL" clId="{D2155183-AE30-4D89-B303-8B74DD9C1C78}" dt="2024-03-07T12:13:48.828" v="2519" actId="478"/>
          <ac:picMkLst>
            <pc:docMk/>
            <pc:sldMk cId="374781024" sldId="728"/>
            <ac:picMk id="4098" creationId="{00000000-0000-0000-0000-000000000000}"/>
          </ac:picMkLst>
        </pc:picChg>
      </pc:sldChg>
      <pc:sldChg chg="del">
        <pc:chgData name="Zhu, Lin  （朱琳）" userId="153c82e1-d625-456c-b610-ba79d0299896" providerId="ADAL" clId="{D2155183-AE30-4D89-B303-8B74DD9C1C78}" dt="2024-03-07T13:58:19.903" v="3041" actId="2696"/>
        <pc:sldMkLst>
          <pc:docMk/>
          <pc:sldMk cId="3267516779" sldId="730"/>
        </pc:sldMkLst>
      </pc:sldChg>
      <pc:sldChg chg="addSp delSp modSp mod">
        <pc:chgData name="Zhu, Lin  （朱琳）" userId="153c82e1-d625-456c-b610-ba79d0299896" providerId="ADAL" clId="{D2155183-AE30-4D89-B303-8B74DD9C1C78}" dt="2024-03-07T14:09:54.694" v="3139" actId="20577"/>
        <pc:sldMkLst>
          <pc:docMk/>
          <pc:sldMk cId="692369170" sldId="731"/>
        </pc:sldMkLst>
        <pc:spChg chg="mod">
          <ac:chgData name="Zhu, Lin  （朱琳）" userId="153c82e1-d625-456c-b610-ba79d0299896" providerId="ADAL" clId="{D2155183-AE30-4D89-B303-8B74DD9C1C78}" dt="2024-03-07T14:09:54.694" v="3139" actId="20577"/>
          <ac:spMkLst>
            <pc:docMk/>
            <pc:sldMk cId="692369170" sldId="731"/>
            <ac:spMk id="4" creationId="{00000000-0000-0000-0000-000000000000}"/>
          </ac:spMkLst>
        </pc:spChg>
        <pc:spChg chg="mod">
          <ac:chgData name="Zhu, Lin  （朱琳）" userId="153c82e1-d625-456c-b610-ba79d0299896" providerId="ADAL" clId="{D2155183-AE30-4D89-B303-8B74DD9C1C78}" dt="2024-03-07T13:59:48.726" v="3046" actId="2711"/>
          <ac:spMkLst>
            <pc:docMk/>
            <pc:sldMk cId="692369170" sldId="731"/>
            <ac:spMk id="6" creationId="{00000000-0000-0000-0000-000000000000}"/>
          </ac:spMkLst>
        </pc:spChg>
        <pc:spChg chg="mod">
          <ac:chgData name="Zhu, Lin  （朱琳）" userId="153c82e1-d625-456c-b610-ba79d0299896" providerId="ADAL" clId="{D2155183-AE30-4D89-B303-8B74DD9C1C78}" dt="2024-03-07T14:00:26.153" v="3053" actId="14100"/>
          <ac:spMkLst>
            <pc:docMk/>
            <pc:sldMk cId="692369170" sldId="731"/>
            <ac:spMk id="7" creationId="{00000000-0000-0000-0000-000000000000}"/>
          </ac:spMkLst>
        </pc:spChg>
        <pc:spChg chg="mod">
          <ac:chgData name="Zhu, Lin  （朱琳）" userId="153c82e1-d625-456c-b610-ba79d0299896" providerId="ADAL" clId="{D2155183-AE30-4D89-B303-8B74DD9C1C78}" dt="2024-03-07T14:02:31.298" v="3066" actId="1076"/>
          <ac:spMkLst>
            <pc:docMk/>
            <pc:sldMk cId="692369170" sldId="731"/>
            <ac:spMk id="8" creationId="{00000000-0000-0000-0000-000000000000}"/>
          </ac:spMkLst>
        </pc:spChg>
        <pc:picChg chg="del">
          <ac:chgData name="Zhu, Lin  （朱琳）" userId="153c82e1-d625-456c-b610-ba79d0299896" providerId="ADAL" clId="{D2155183-AE30-4D89-B303-8B74DD9C1C78}" dt="2024-03-07T13:59:51.666" v="3047" actId="478"/>
          <ac:picMkLst>
            <pc:docMk/>
            <pc:sldMk cId="692369170" sldId="731"/>
            <ac:picMk id="3" creationId="{302468B3-C659-4AE2-BBB7-A9F525363FD2}"/>
          </ac:picMkLst>
        </pc:picChg>
        <pc:picChg chg="add mod ord">
          <ac:chgData name="Zhu, Lin  （朱琳）" userId="153c82e1-d625-456c-b610-ba79d0299896" providerId="ADAL" clId="{D2155183-AE30-4D89-B303-8B74DD9C1C78}" dt="2024-03-07T14:00:16.212" v="3051" actId="167"/>
          <ac:picMkLst>
            <pc:docMk/>
            <pc:sldMk cId="692369170" sldId="731"/>
            <ac:picMk id="5" creationId="{15C262DD-B14A-E8B0-C92C-732A6CE624FA}"/>
          </ac:picMkLst>
        </pc:picChg>
      </pc:sldChg>
      <pc:sldChg chg="addSp delSp del">
        <pc:chgData name="Zhu, Lin  （朱琳）" userId="153c82e1-d625-456c-b610-ba79d0299896" providerId="ADAL" clId="{D2155183-AE30-4D89-B303-8B74DD9C1C78}" dt="2024-03-07T14:06:29.414" v="3100" actId="2696"/>
        <pc:sldMkLst>
          <pc:docMk/>
          <pc:sldMk cId="2519025887" sldId="732"/>
        </pc:sldMkLst>
        <pc:picChg chg="add del">
          <ac:chgData name="Zhu, Lin  （朱琳）" userId="153c82e1-d625-456c-b610-ba79d0299896" providerId="ADAL" clId="{D2155183-AE30-4D89-B303-8B74DD9C1C78}" dt="2024-03-07T14:02:43.640" v="3068" actId="478"/>
          <ac:picMkLst>
            <pc:docMk/>
            <pc:sldMk cId="2519025887" sldId="732"/>
            <ac:picMk id="14338" creationId="{00000000-0000-0000-0000-000000000000}"/>
          </ac:picMkLst>
        </pc:picChg>
      </pc:sldChg>
      <pc:sldChg chg="addSp delSp modSp mod">
        <pc:chgData name="Zhu, Lin  （朱琳）" userId="153c82e1-d625-456c-b610-ba79d0299896" providerId="ADAL" clId="{D2155183-AE30-4D89-B303-8B74DD9C1C78}" dt="2024-03-07T14:13:20.881" v="3169" actId="14100"/>
        <pc:sldMkLst>
          <pc:docMk/>
          <pc:sldMk cId="2084583673" sldId="733"/>
        </pc:sldMkLst>
        <pc:spChg chg="mod">
          <ac:chgData name="Zhu, Lin  （朱琳）" userId="153c82e1-d625-456c-b610-ba79d0299896" providerId="ADAL" clId="{D2155183-AE30-4D89-B303-8B74DD9C1C78}" dt="2024-03-07T14:10:15.517" v="3155" actId="20577"/>
          <ac:spMkLst>
            <pc:docMk/>
            <pc:sldMk cId="2084583673" sldId="733"/>
            <ac:spMk id="4" creationId="{00000000-0000-0000-0000-000000000000}"/>
          </ac:spMkLst>
        </pc:spChg>
        <pc:spChg chg="mod">
          <ac:chgData name="Zhu, Lin  （朱琳）" userId="153c82e1-d625-456c-b610-ba79d0299896" providerId="ADAL" clId="{D2155183-AE30-4D89-B303-8B74DD9C1C78}" dt="2024-03-07T14:10:44.291" v="3162" actId="1076"/>
          <ac:spMkLst>
            <pc:docMk/>
            <pc:sldMk cId="2084583673" sldId="733"/>
            <ac:spMk id="6" creationId="{00000000-0000-0000-0000-000000000000}"/>
          </ac:spMkLst>
        </pc:spChg>
        <pc:spChg chg="mod">
          <ac:chgData name="Zhu, Lin  （朱琳）" userId="153c82e1-d625-456c-b610-ba79d0299896" providerId="ADAL" clId="{D2155183-AE30-4D89-B303-8B74DD9C1C78}" dt="2024-03-07T14:10:32.534" v="3160" actId="14100"/>
          <ac:spMkLst>
            <pc:docMk/>
            <pc:sldMk cId="2084583673" sldId="733"/>
            <ac:spMk id="7" creationId="{00000000-0000-0000-0000-000000000000}"/>
          </ac:spMkLst>
        </pc:spChg>
        <pc:spChg chg="mod">
          <ac:chgData name="Zhu, Lin  （朱琳）" userId="153c82e1-d625-456c-b610-ba79d0299896" providerId="ADAL" clId="{D2155183-AE30-4D89-B303-8B74DD9C1C78}" dt="2024-03-07T14:13:20.881" v="3169" actId="14100"/>
          <ac:spMkLst>
            <pc:docMk/>
            <pc:sldMk cId="2084583673" sldId="733"/>
            <ac:spMk id="8" creationId="{00000000-0000-0000-0000-000000000000}"/>
          </ac:spMkLst>
        </pc:spChg>
        <pc:picChg chg="del mod">
          <ac:chgData name="Zhu, Lin  （朱琳）" userId="153c82e1-d625-456c-b610-ba79d0299896" providerId="ADAL" clId="{D2155183-AE30-4D89-B303-8B74DD9C1C78}" dt="2024-03-07T14:09:06.004" v="3119" actId="478"/>
          <ac:picMkLst>
            <pc:docMk/>
            <pc:sldMk cId="2084583673" sldId="733"/>
            <ac:picMk id="3" creationId="{6D40D554-F910-4ADC-8021-BC04C5C5751D}"/>
          </ac:picMkLst>
        </pc:picChg>
        <pc:picChg chg="add mod ord">
          <ac:chgData name="Zhu, Lin  （朱琳）" userId="153c82e1-d625-456c-b610-ba79d0299896" providerId="ADAL" clId="{D2155183-AE30-4D89-B303-8B74DD9C1C78}" dt="2024-03-07T14:09:45.548" v="3123" actId="1076"/>
          <ac:picMkLst>
            <pc:docMk/>
            <pc:sldMk cId="2084583673" sldId="733"/>
            <ac:picMk id="5" creationId="{4084274F-1EB5-BD38-0782-585134050DDB}"/>
          </ac:picMkLst>
        </pc:picChg>
      </pc:sldChg>
      <pc:sldChg chg="addSp delSp modSp mod">
        <pc:chgData name="Zhu, Lin  （朱琳）" userId="153c82e1-d625-456c-b610-ba79d0299896" providerId="ADAL" clId="{D2155183-AE30-4D89-B303-8B74DD9C1C78}" dt="2024-03-07T14:15:15.589" v="3196" actId="1037"/>
        <pc:sldMkLst>
          <pc:docMk/>
          <pc:sldMk cId="3179824922" sldId="734"/>
        </pc:sldMkLst>
        <pc:spChg chg="mod">
          <ac:chgData name="Zhu, Lin  （朱琳）" userId="153c82e1-d625-456c-b610-ba79d0299896" providerId="ADAL" clId="{D2155183-AE30-4D89-B303-8B74DD9C1C78}" dt="2024-03-07T14:14:17.552" v="3172" actId="1076"/>
          <ac:spMkLst>
            <pc:docMk/>
            <pc:sldMk cId="3179824922" sldId="734"/>
            <ac:spMk id="6" creationId="{00000000-0000-0000-0000-000000000000}"/>
          </ac:spMkLst>
        </pc:spChg>
        <pc:spChg chg="mod">
          <ac:chgData name="Zhu, Lin  （朱琳）" userId="153c82e1-d625-456c-b610-ba79d0299896" providerId="ADAL" clId="{D2155183-AE30-4D89-B303-8B74DD9C1C78}" dt="2024-03-07T14:14:53.099" v="3180" actId="14100"/>
          <ac:spMkLst>
            <pc:docMk/>
            <pc:sldMk cId="3179824922" sldId="734"/>
            <ac:spMk id="7" creationId="{00000000-0000-0000-0000-000000000000}"/>
          </ac:spMkLst>
        </pc:spChg>
        <pc:spChg chg="mod">
          <ac:chgData name="Zhu, Lin  （朱琳）" userId="153c82e1-d625-456c-b610-ba79d0299896" providerId="ADAL" clId="{D2155183-AE30-4D89-B303-8B74DD9C1C78}" dt="2024-03-07T14:15:15.589" v="3196" actId="1037"/>
          <ac:spMkLst>
            <pc:docMk/>
            <pc:sldMk cId="3179824922" sldId="734"/>
            <ac:spMk id="9" creationId="{00000000-0000-0000-0000-000000000000}"/>
          </ac:spMkLst>
        </pc:spChg>
        <pc:picChg chg="add mod ord">
          <ac:chgData name="Zhu, Lin  （朱琳）" userId="153c82e1-d625-456c-b610-ba79d0299896" providerId="ADAL" clId="{D2155183-AE30-4D89-B303-8B74DD9C1C78}" dt="2024-03-07T14:14:41.980" v="3176" actId="167"/>
          <ac:picMkLst>
            <pc:docMk/>
            <pc:sldMk cId="3179824922" sldId="734"/>
            <ac:picMk id="3" creationId="{57A4EE8A-E988-0FF1-805F-3AA915F3B117}"/>
          </ac:picMkLst>
        </pc:picChg>
        <pc:picChg chg="del mod">
          <ac:chgData name="Zhu, Lin  （朱琳）" userId="153c82e1-d625-456c-b610-ba79d0299896" providerId="ADAL" clId="{D2155183-AE30-4D89-B303-8B74DD9C1C78}" dt="2024-03-07T14:11:30.658" v="3164" actId="478"/>
          <ac:picMkLst>
            <pc:docMk/>
            <pc:sldMk cId="3179824922" sldId="734"/>
            <ac:picMk id="16386" creationId="{00000000-0000-0000-0000-000000000000}"/>
          </ac:picMkLst>
        </pc:picChg>
        <pc:picChg chg="mod">
          <ac:chgData name="Zhu, Lin  （朱琳）" userId="153c82e1-d625-456c-b610-ba79d0299896" providerId="ADAL" clId="{D2155183-AE30-4D89-B303-8B74DD9C1C78}" dt="2024-03-07T14:14:58.920" v="3181" actId="1076"/>
          <ac:picMkLst>
            <pc:docMk/>
            <pc:sldMk cId="3179824922" sldId="734"/>
            <ac:picMk id="16387" creationId="{00000000-0000-0000-0000-000000000000}"/>
          </ac:picMkLst>
        </pc:picChg>
      </pc:sldChg>
      <pc:sldChg chg="addSp delSp modSp mod modAnim">
        <pc:chgData name="Zhu, Lin  （朱琳）" userId="153c82e1-d625-456c-b610-ba79d0299896" providerId="ADAL" clId="{D2155183-AE30-4D89-B303-8B74DD9C1C78}" dt="2024-03-07T14:19:57.395" v="3232"/>
        <pc:sldMkLst>
          <pc:docMk/>
          <pc:sldMk cId="3269574384" sldId="735"/>
        </pc:sldMkLst>
        <pc:spChg chg="mod">
          <ac:chgData name="Zhu, Lin  （朱琳）" userId="153c82e1-d625-456c-b610-ba79d0299896" providerId="ADAL" clId="{D2155183-AE30-4D89-B303-8B74DD9C1C78}" dt="2024-03-07T14:15:39.609" v="3212" actId="20577"/>
          <ac:spMkLst>
            <pc:docMk/>
            <pc:sldMk cId="3269574384" sldId="735"/>
            <ac:spMk id="2" creationId="{00000000-0000-0000-0000-000000000000}"/>
          </ac:spMkLst>
        </pc:spChg>
        <pc:spChg chg="mod">
          <ac:chgData name="Zhu, Lin  （朱琳）" userId="153c82e1-d625-456c-b610-ba79d0299896" providerId="ADAL" clId="{D2155183-AE30-4D89-B303-8B74DD9C1C78}" dt="2024-03-07T14:18:48.060" v="3229" actId="14100"/>
          <ac:spMkLst>
            <pc:docMk/>
            <pc:sldMk cId="3269574384" sldId="735"/>
            <ac:spMk id="6" creationId="{00000000-0000-0000-0000-000000000000}"/>
          </ac:spMkLst>
        </pc:spChg>
        <pc:spChg chg="mod">
          <ac:chgData name="Zhu, Lin  （朱琳）" userId="153c82e1-d625-456c-b610-ba79d0299896" providerId="ADAL" clId="{D2155183-AE30-4D89-B303-8B74DD9C1C78}" dt="2024-03-07T14:19:57.395" v="3232"/>
          <ac:spMkLst>
            <pc:docMk/>
            <pc:sldMk cId="3269574384" sldId="735"/>
            <ac:spMk id="7" creationId="{00000000-0000-0000-0000-000000000000}"/>
          </ac:spMkLst>
        </pc:spChg>
        <pc:spChg chg="mod">
          <ac:chgData name="Zhu, Lin  （朱琳）" userId="153c82e1-d625-456c-b610-ba79d0299896" providerId="ADAL" clId="{D2155183-AE30-4D89-B303-8B74DD9C1C78}" dt="2024-03-07T14:16:03.778" v="3214" actId="2711"/>
          <ac:spMkLst>
            <pc:docMk/>
            <pc:sldMk cId="3269574384" sldId="735"/>
            <ac:spMk id="8" creationId="{00000000-0000-0000-0000-000000000000}"/>
          </ac:spMkLst>
        </pc:spChg>
        <pc:picChg chg="del">
          <ac:chgData name="Zhu, Lin  （朱琳）" userId="153c82e1-d625-456c-b610-ba79d0299896" providerId="ADAL" clId="{D2155183-AE30-4D89-B303-8B74DD9C1C78}" dt="2024-03-07T14:17:43.164" v="3220" actId="478"/>
          <ac:picMkLst>
            <pc:docMk/>
            <pc:sldMk cId="3269574384" sldId="735"/>
            <ac:picMk id="4" creationId="{B0B1B951-D055-47C0-9988-90B60AB34813}"/>
          </ac:picMkLst>
        </pc:picChg>
        <pc:picChg chg="add mod ord">
          <ac:chgData name="Zhu, Lin  （朱琳）" userId="153c82e1-d625-456c-b610-ba79d0299896" providerId="ADAL" clId="{D2155183-AE30-4D89-B303-8B74DD9C1C78}" dt="2024-03-07T14:18:39.594" v="3226" actId="1076"/>
          <ac:picMkLst>
            <pc:docMk/>
            <pc:sldMk cId="3269574384" sldId="735"/>
            <ac:picMk id="5" creationId="{F60ECD9A-D65C-BDFE-1C2A-3261670D580E}"/>
          </ac:picMkLst>
        </pc:picChg>
      </pc:sldChg>
      <pc:sldChg chg="addSp delSp modSp mod">
        <pc:chgData name="Zhu, Lin  （朱琳）" userId="153c82e1-d625-456c-b610-ba79d0299896" providerId="ADAL" clId="{D2155183-AE30-4D89-B303-8B74DD9C1C78}" dt="2024-03-07T14:20:58.186" v="3239" actId="1076"/>
        <pc:sldMkLst>
          <pc:docMk/>
          <pc:sldMk cId="295426724" sldId="736"/>
        </pc:sldMkLst>
        <pc:spChg chg="mod">
          <ac:chgData name="Zhu, Lin  （朱琳）" userId="153c82e1-d625-456c-b610-ba79d0299896" providerId="ADAL" clId="{D2155183-AE30-4D89-B303-8B74DD9C1C78}" dt="2024-03-07T14:20:58.186" v="3239" actId="1076"/>
          <ac:spMkLst>
            <pc:docMk/>
            <pc:sldMk cId="295426724" sldId="736"/>
            <ac:spMk id="4" creationId="{00000000-0000-0000-0000-000000000000}"/>
          </ac:spMkLst>
        </pc:spChg>
        <pc:picChg chg="add mod ord">
          <ac:chgData name="Zhu, Lin  （朱琳）" userId="153c82e1-d625-456c-b610-ba79d0299896" providerId="ADAL" clId="{D2155183-AE30-4D89-B303-8B74DD9C1C78}" dt="2024-03-07T14:20:53.136" v="3237" actId="1076"/>
          <ac:picMkLst>
            <pc:docMk/>
            <pc:sldMk cId="295426724" sldId="736"/>
            <ac:picMk id="3" creationId="{E5BDE3A1-AD99-6C5F-2843-DD76887ED5C6}"/>
          </ac:picMkLst>
        </pc:picChg>
        <pc:picChg chg="del">
          <ac:chgData name="Zhu, Lin  （朱琳）" userId="153c82e1-d625-456c-b610-ba79d0299896" providerId="ADAL" clId="{D2155183-AE30-4D89-B303-8B74DD9C1C78}" dt="2024-03-07T14:20:20.453" v="3233" actId="478"/>
          <ac:picMkLst>
            <pc:docMk/>
            <pc:sldMk cId="295426724" sldId="736"/>
            <ac:picMk id="18434" creationId="{00000000-0000-0000-0000-000000000000}"/>
          </ac:picMkLst>
        </pc:picChg>
      </pc:sldChg>
      <pc:sldChg chg="addSp delSp modSp mod modClrScheme chgLayout">
        <pc:chgData name="Zhu, Lin  （朱琳）" userId="153c82e1-d625-456c-b610-ba79d0299896" providerId="ADAL" clId="{D2155183-AE30-4D89-B303-8B74DD9C1C78}" dt="2024-03-07T07:22:17.913" v="1508" actId="20577"/>
        <pc:sldMkLst>
          <pc:docMk/>
          <pc:sldMk cId="2912113608" sldId="762"/>
        </pc:sldMkLst>
        <pc:spChg chg="add del mod ord">
          <ac:chgData name="Zhu, Lin  （朱琳）" userId="153c82e1-d625-456c-b610-ba79d0299896" providerId="ADAL" clId="{D2155183-AE30-4D89-B303-8B74DD9C1C78}" dt="2024-03-07T07:21:55.153" v="1496" actId="478"/>
          <ac:spMkLst>
            <pc:docMk/>
            <pc:sldMk cId="2912113608" sldId="762"/>
            <ac:spMk id="2" creationId="{D1964B35-2AEF-1715-D0D9-2E19E259FABE}"/>
          </ac:spMkLst>
        </pc:spChg>
        <pc:spChg chg="mod">
          <ac:chgData name="Zhu, Lin  （朱琳）" userId="153c82e1-d625-456c-b610-ba79d0299896" providerId="ADAL" clId="{D2155183-AE30-4D89-B303-8B74DD9C1C78}" dt="2024-03-07T07:22:17.913" v="1508" actId="20577"/>
          <ac:spMkLst>
            <pc:docMk/>
            <pc:sldMk cId="2912113608" sldId="762"/>
            <ac:spMk id="4" creationId="{00000000-0000-0000-0000-000000000000}"/>
          </ac:spMkLst>
        </pc:spChg>
      </pc:sldChg>
      <pc:sldChg chg="modSp mod">
        <pc:chgData name="Zhu, Lin  （朱琳）" userId="153c82e1-d625-456c-b610-ba79d0299896" providerId="ADAL" clId="{D2155183-AE30-4D89-B303-8B74DD9C1C78}" dt="2024-03-07T07:42:25.709" v="1676" actId="2711"/>
        <pc:sldMkLst>
          <pc:docMk/>
          <pc:sldMk cId="2731380319" sldId="763"/>
        </pc:sldMkLst>
        <pc:spChg chg="mod">
          <ac:chgData name="Zhu, Lin  （朱琳）" userId="153c82e1-d625-456c-b610-ba79d0299896" providerId="ADAL" clId="{D2155183-AE30-4D89-B303-8B74DD9C1C78}" dt="2024-03-07T07:22:52.656" v="1519" actId="1076"/>
          <ac:spMkLst>
            <pc:docMk/>
            <pc:sldMk cId="2731380319" sldId="763"/>
            <ac:spMk id="2" creationId="{00000000-0000-0000-0000-000000000000}"/>
          </ac:spMkLst>
        </pc:spChg>
        <pc:spChg chg="mod">
          <ac:chgData name="Zhu, Lin  （朱琳）" userId="153c82e1-d625-456c-b610-ba79d0299896" providerId="ADAL" clId="{D2155183-AE30-4D89-B303-8B74DD9C1C78}" dt="2024-03-07T07:42:25.709" v="1676" actId="2711"/>
          <ac:spMkLst>
            <pc:docMk/>
            <pc:sldMk cId="2731380319" sldId="763"/>
            <ac:spMk id="26626" creationId="{00000000-0000-0000-0000-000000000000}"/>
          </ac:spMkLst>
        </pc:spChg>
      </pc:sldChg>
      <pc:sldChg chg="addSp delSp modSp mod">
        <pc:chgData name="Zhu, Lin  （朱琳）" userId="153c82e1-d625-456c-b610-ba79d0299896" providerId="ADAL" clId="{D2155183-AE30-4D89-B303-8B74DD9C1C78}" dt="2024-03-07T07:36:23.514" v="1629" actId="1076"/>
        <pc:sldMkLst>
          <pc:docMk/>
          <pc:sldMk cId="4020902222" sldId="764"/>
        </pc:sldMkLst>
        <pc:spChg chg="mod">
          <ac:chgData name="Zhu, Lin  （朱琳）" userId="153c82e1-d625-456c-b610-ba79d0299896" providerId="ADAL" clId="{D2155183-AE30-4D89-B303-8B74DD9C1C78}" dt="2024-03-07T07:36:23.514" v="1629" actId="1076"/>
          <ac:spMkLst>
            <pc:docMk/>
            <pc:sldMk cId="4020902222" sldId="764"/>
            <ac:spMk id="7" creationId="{00000000-0000-0000-0000-000000000000}"/>
          </ac:spMkLst>
        </pc:spChg>
        <pc:spChg chg="mod">
          <ac:chgData name="Zhu, Lin  （朱琳）" userId="153c82e1-d625-456c-b610-ba79d0299896" providerId="ADAL" clId="{D2155183-AE30-4D89-B303-8B74DD9C1C78}" dt="2024-03-07T07:36:14.402" v="1628" actId="14100"/>
          <ac:spMkLst>
            <pc:docMk/>
            <pc:sldMk cId="4020902222" sldId="764"/>
            <ac:spMk id="8" creationId="{00000000-0000-0000-0000-000000000000}"/>
          </ac:spMkLst>
        </pc:spChg>
        <pc:spChg chg="mod">
          <ac:chgData name="Zhu, Lin  （朱琳）" userId="153c82e1-d625-456c-b610-ba79d0299896" providerId="ADAL" clId="{D2155183-AE30-4D89-B303-8B74DD9C1C78}" dt="2024-03-07T07:36:08.566" v="1626" actId="1076"/>
          <ac:spMkLst>
            <pc:docMk/>
            <pc:sldMk cId="4020902222" sldId="764"/>
            <ac:spMk id="9" creationId="{00000000-0000-0000-0000-000000000000}"/>
          </ac:spMkLst>
        </pc:spChg>
        <pc:picChg chg="add del">
          <ac:chgData name="Zhu, Lin  （朱琳）" userId="153c82e1-d625-456c-b610-ba79d0299896" providerId="ADAL" clId="{D2155183-AE30-4D89-B303-8B74DD9C1C78}" dt="2024-03-07T07:33:46.503" v="1576" actId="478"/>
          <ac:picMkLst>
            <pc:docMk/>
            <pc:sldMk cId="4020902222" sldId="764"/>
            <ac:picMk id="3" creationId="{4772510F-584F-463A-88F6-DBD03E037AD7}"/>
          </ac:picMkLst>
        </pc:picChg>
        <pc:picChg chg="add del mod ord">
          <ac:chgData name="Zhu, Lin  （朱琳）" userId="153c82e1-d625-456c-b610-ba79d0299896" providerId="ADAL" clId="{D2155183-AE30-4D89-B303-8B74DD9C1C78}" dt="2024-03-07T07:35:58.096" v="1622" actId="478"/>
          <ac:picMkLst>
            <pc:docMk/>
            <pc:sldMk cId="4020902222" sldId="764"/>
            <ac:picMk id="4" creationId="{2CB1D264-C159-D803-2851-2589B27C2440}"/>
          </ac:picMkLst>
        </pc:picChg>
        <pc:picChg chg="add mod ord">
          <ac:chgData name="Zhu, Lin  （朱琳）" userId="153c82e1-d625-456c-b610-ba79d0299896" providerId="ADAL" clId="{D2155183-AE30-4D89-B303-8B74DD9C1C78}" dt="2024-03-07T07:36:03.505" v="1625" actId="167"/>
          <ac:picMkLst>
            <pc:docMk/>
            <pc:sldMk cId="4020902222" sldId="764"/>
            <ac:picMk id="6" creationId="{EC1F6078-1461-6444-4E38-E66E36ADC128}"/>
          </ac:picMkLst>
        </pc:picChg>
      </pc:sldChg>
      <pc:sldChg chg="addSp delSp modSp mod">
        <pc:chgData name="Zhu, Lin  （朱琳）" userId="153c82e1-d625-456c-b610-ba79d0299896" providerId="ADAL" clId="{D2155183-AE30-4D89-B303-8B74DD9C1C78}" dt="2024-03-07T07:40:29.707" v="1658" actId="1076"/>
        <pc:sldMkLst>
          <pc:docMk/>
          <pc:sldMk cId="564903019" sldId="765"/>
        </pc:sldMkLst>
        <pc:spChg chg="mod">
          <ac:chgData name="Zhu, Lin  （朱琳）" userId="153c82e1-d625-456c-b610-ba79d0299896" providerId="ADAL" clId="{D2155183-AE30-4D89-B303-8B74DD9C1C78}" dt="2024-03-07T07:40:29.707" v="1658" actId="1076"/>
          <ac:spMkLst>
            <pc:docMk/>
            <pc:sldMk cId="564903019" sldId="765"/>
            <ac:spMk id="2" creationId="{00000000-0000-0000-0000-000000000000}"/>
          </ac:spMkLst>
        </pc:spChg>
        <pc:spChg chg="mod">
          <ac:chgData name="Zhu, Lin  （朱琳）" userId="153c82e1-d625-456c-b610-ba79d0299896" providerId="ADAL" clId="{D2155183-AE30-4D89-B303-8B74DD9C1C78}" dt="2024-03-07T07:38:54.586" v="1653" actId="313"/>
          <ac:spMkLst>
            <pc:docMk/>
            <pc:sldMk cId="564903019" sldId="765"/>
            <ac:spMk id="11" creationId="{00000000-0000-0000-0000-000000000000}"/>
          </ac:spMkLst>
        </pc:spChg>
        <pc:spChg chg="mod">
          <ac:chgData name="Zhu, Lin  （朱琳）" userId="153c82e1-d625-456c-b610-ba79d0299896" providerId="ADAL" clId="{D2155183-AE30-4D89-B303-8B74DD9C1C78}" dt="2024-03-07T07:39:01.706" v="1655" actId="14100"/>
          <ac:spMkLst>
            <pc:docMk/>
            <pc:sldMk cId="564903019" sldId="765"/>
            <ac:spMk id="12" creationId="{00000000-0000-0000-0000-000000000000}"/>
          </ac:spMkLst>
        </pc:spChg>
        <pc:spChg chg="mod">
          <ac:chgData name="Zhu, Lin  （朱琳）" userId="153c82e1-d625-456c-b610-ba79d0299896" providerId="ADAL" clId="{D2155183-AE30-4D89-B303-8B74DD9C1C78}" dt="2024-03-07T07:39:07.834" v="1657" actId="14100"/>
          <ac:spMkLst>
            <pc:docMk/>
            <pc:sldMk cId="564903019" sldId="765"/>
            <ac:spMk id="13" creationId="{00000000-0000-0000-0000-000000000000}"/>
          </ac:spMkLst>
        </pc:spChg>
        <pc:picChg chg="add mod ord">
          <ac:chgData name="Zhu, Lin  （朱琳）" userId="153c82e1-d625-456c-b610-ba79d0299896" providerId="ADAL" clId="{D2155183-AE30-4D89-B303-8B74DD9C1C78}" dt="2024-03-07T07:38:46.446" v="1634" actId="167"/>
          <ac:picMkLst>
            <pc:docMk/>
            <pc:sldMk cId="564903019" sldId="765"/>
            <ac:picMk id="4" creationId="{25E0BB79-EB10-4776-BB08-4671746F7478}"/>
          </ac:picMkLst>
        </pc:picChg>
        <pc:picChg chg="del">
          <ac:chgData name="Zhu, Lin  （朱琳）" userId="153c82e1-d625-456c-b610-ba79d0299896" providerId="ADAL" clId="{D2155183-AE30-4D89-B303-8B74DD9C1C78}" dt="2024-03-07T07:38:08.813" v="1630" actId="478"/>
          <ac:picMkLst>
            <pc:docMk/>
            <pc:sldMk cId="564903019" sldId="765"/>
            <ac:picMk id="5" creationId="{C64DA18E-3C96-4D12-95D3-621F46B9643E}"/>
          </ac:picMkLst>
        </pc:picChg>
      </pc:sldChg>
      <pc:sldChg chg="addSp delSp modSp mod modAnim">
        <pc:chgData name="Zhu, Lin  （朱琳）" userId="153c82e1-d625-456c-b610-ba79d0299896" providerId="ADAL" clId="{D2155183-AE30-4D89-B303-8B74DD9C1C78}" dt="2024-03-07T07:44:23.063" v="1690"/>
        <pc:sldMkLst>
          <pc:docMk/>
          <pc:sldMk cId="1274234351" sldId="766"/>
        </pc:sldMkLst>
        <pc:spChg chg="mod">
          <ac:chgData name="Zhu, Lin  （朱琳）" userId="153c82e1-d625-456c-b610-ba79d0299896" providerId="ADAL" clId="{D2155183-AE30-4D89-B303-8B74DD9C1C78}" dt="2024-03-07T07:41:52.222" v="1668" actId="1076"/>
          <ac:spMkLst>
            <pc:docMk/>
            <pc:sldMk cId="1274234351" sldId="766"/>
            <ac:spMk id="2" creationId="{00000000-0000-0000-0000-000000000000}"/>
          </ac:spMkLst>
        </pc:spChg>
        <pc:spChg chg="mod">
          <ac:chgData name="Zhu, Lin  （朱琳）" userId="153c82e1-d625-456c-b610-ba79d0299896" providerId="ADAL" clId="{D2155183-AE30-4D89-B303-8B74DD9C1C78}" dt="2024-03-07T07:42:05.585" v="1672" actId="2711"/>
          <ac:spMkLst>
            <pc:docMk/>
            <pc:sldMk cId="1274234351" sldId="766"/>
            <ac:spMk id="3" creationId="{00000000-0000-0000-0000-000000000000}"/>
          </ac:spMkLst>
        </pc:spChg>
        <pc:spChg chg="mod">
          <ac:chgData name="Zhu, Lin  （朱琳）" userId="153c82e1-d625-456c-b610-ba79d0299896" providerId="ADAL" clId="{D2155183-AE30-4D89-B303-8B74DD9C1C78}" dt="2024-03-07T07:43:04.903" v="1682" actId="14100"/>
          <ac:spMkLst>
            <pc:docMk/>
            <pc:sldMk cId="1274234351" sldId="766"/>
            <ac:spMk id="4" creationId="{00000000-0000-0000-0000-000000000000}"/>
          </ac:spMkLst>
        </pc:spChg>
        <pc:picChg chg="add del">
          <ac:chgData name="Zhu, Lin  （朱琳）" userId="153c82e1-d625-456c-b610-ba79d0299896" providerId="ADAL" clId="{D2155183-AE30-4D89-B303-8B74DD9C1C78}" dt="2024-03-07T07:41:35.060" v="1661" actId="478"/>
          <ac:picMkLst>
            <pc:docMk/>
            <pc:sldMk cId="1274234351" sldId="766"/>
            <ac:picMk id="6" creationId="{13DDBB3F-C6EC-40B8-9DEE-053598945D87}"/>
          </ac:picMkLst>
        </pc:picChg>
        <pc:picChg chg="add mod ord">
          <ac:chgData name="Zhu, Lin  （朱琳）" userId="153c82e1-d625-456c-b610-ba79d0299896" providerId="ADAL" clId="{D2155183-AE30-4D89-B303-8B74DD9C1C78}" dt="2024-03-07T07:42:12.264" v="1674" actId="1076"/>
          <ac:picMkLst>
            <pc:docMk/>
            <pc:sldMk cId="1274234351" sldId="766"/>
            <ac:picMk id="7" creationId="{43BC25F0-1429-D424-299D-D7384BEE5238}"/>
          </ac:picMkLst>
        </pc:picChg>
        <pc:picChg chg="add mod">
          <ac:chgData name="Zhu, Lin  （朱琳）" userId="153c82e1-d625-456c-b610-ba79d0299896" providerId="ADAL" clId="{D2155183-AE30-4D89-B303-8B74DD9C1C78}" dt="2024-03-07T07:44:19.486" v="1689" actId="1076"/>
          <ac:picMkLst>
            <pc:docMk/>
            <pc:sldMk cId="1274234351" sldId="766"/>
            <ac:picMk id="9" creationId="{68EE4507-5774-D029-4434-5FC615F2221C}"/>
          </ac:picMkLst>
        </pc:picChg>
        <pc:picChg chg="add del mod">
          <ac:chgData name="Zhu, Lin  （朱琳）" userId="153c82e1-d625-456c-b610-ba79d0299896" providerId="ADAL" clId="{D2155183-AE30-4D89-B303-8B74DD9C1C78}" dt="2024-03-07T07:44:03.130" v="1686" actId="478"/>
          <ac:picMkLst>
            <pc:docMk/>
            <pc:sldMk cId="1274234351" sldId="766"/>
            <ac:picMk id="2051" creationId="{00000000-0000-0000-0000-000000000000}"/>
          </ac:picMkLst>
        </pc:picChg>
      </pc:sldChg>
      <pc:sldChg chg="addSp delSp modSp mod modAnim">
        <pc:chgData name="Zhu, Lin  （朱琳）" userId="153c82e1-d625-456c-b610-ba79d0299896" providerId="ADAL" clId="{D2155183-AE30-4D89-B303-8B74DD9C1C78}" dt="2024-03-07T07:48:14.115" v="1731"/>
        <pc:sldMkLst>
          <pc:docMk/>
          <pc:sldMk cId="1142457285" sldId="767"/>
        </pc:sldMkLst>
        <pc:spChg chg="mod">
          <ac:chgData name="Zhu, Lin  （朱琳）" userId="153c82e1-d625-456c-b610-ba79d0299896" providerId="ADAL" clId="{D2155183-AE30-4D89-B303-8B74DD9C1C78}" dt="2024-03-07T07:47:28.377" v="1725" actId="1036"/>
          <ac:spMkLst>
            <pc:docMk/>
            <pc:sldMk cId="1142457285" sldId="767"/>
            <ac:spMk id="3" creationId="{00000000-0000-0000-0000-000000000000}"/>
          </ac:spMkLst>
        </pc:spChg>
        <pc:spChg chg="mod">
          <ac:chgData name="Zhu, Lin  （朱琳）" userId="153c82e1-d625-456c-b610-ba79d0299896" providerId="ADAL" clId="{D2155183-AE30-4D89-B303-8B74DD9C1C78}" dt="2024-03-07T07:46:43.588" v="1701" actId="1076"/>
          <ac:spMkLst>
            <pc:docMk/>
            <pc:sldMk cId="1142457285" sldId="767"/>
            <ac:spMk id="4" creationId="{00000000-0000-0000-0000-000000000000}"/>
          </ac:spMkLst>
        </pc:spChg>
        <pc:spChg chg="mod">
          <ac:chgData name="Zhu, Lin  （朱琳）" userId="153c82e1-d625-456c-b610-ba79d0299896" providerId="ADAL" clId="{D2155183-AE30-4D89-B303-8B74DD9C1C78}" dt="2024-03-07T07:47:08.060" v="1710" actId="1076"/>
          <ac:spMkLst>
            <pc:docMk/>
            <pc:sldMk cId="1142457285" sldId="767"/>
            <ac:spMk id="5" creationId="{00000000-0000-0000-0000-000000000000}"/>
          </ac:spMkLst>
        </pc:spChg>
        <pc:spChg chg="mod">
          <ac:chgData name="Zhu, Lin  （朱琳）" userId="153c82e1-d625-456c-b610-ba79d0299896" providerId="ADAL" clId="{D2155183-AE30-4D89-B303-8B74DD9C1C78}" dt="2024-03-07T07:46:53.323" v="1705" actId="14100"/>
          <ac:spMkLst>
            <pc:docMk/>
            <pc:sldMk cId="1142457285" sldId="767"/>
            <ac:spMk id="8" creationId="{00000000-0000-0000-0000-000000000000}"/>
          </ac:spMkLst>
        </pc:spChg>
        <pc:spChg chg="add mod">
          <ac:chgData name="Zhu, Lin  （朱琳）" userId="153c82e1-d625-456c-b610-ba79d0299896" providerId="ADAL" clId="{D2155183-AE30-4D89-B303-8B74DD9C1C78}" dt="2024-03-07T07:47:16.627" v="1715" actId="1036"/>
          <ac:spMkLst>
            <pc:docMk/>
            <pc:sldMk cId="1142457285" sldId="767"/>
            <ac:spMk id="10" creationId="{80893471-5F3F-D562-E0FC-9B6F2529FD62}"/>
          </ac:spMkLst>
        </pc:spChg>
        <pc:picChg chg="del">
          <ac:chgData name="Zhu, Lin  （朱琳）" userId="153c82e1-d625-456c-b610-ba79d0299896" providerId="ADAL" clId="{D2155183-AE30-4D89-B303-8B74DD9C1C78}" dt="2024-03-07T07:45:47.467" v="1691" actId="478"/>
          <ac:picMkLst>
            <pc:docMk/>
            <pc:sldMk cId="1142457285" sldId="767"/>
            <ac:picMk id="7" creationId="{6B67BE31-5036-4AD3-890C-1835629BD4B6}"/>
          </ac:picMkLst>
        </pc:picChg>
        <pc:picChg chg="add mod ord">
          <ac:chgData name="Zhu, Lin  （朱琳）" userId="153c82e1-d625-456c-b610-ba79d0299896" providerId="ADAL" clId="{D2155183-AE30-4D89-B303-8B74DD9C1C78}" dt="2024-03-07T07:46:23.023" v="1695" actId="167"/>
          <ac:picMkLst>
            <pc:docMk/>
            <pc:sldMk cId="1142457285" sldId="767"/>
            <ac:picMk id="9" creationId="{9AFD7536-4B37-4A3A-FB7A-3932420CB4AA}"/>
          </ac:picMkLst>
        </pc:picChg>
      </pc:sldChg>
      <pc:sldChg chg="delSp modSp del mod modAnim">
        <pc:chgData name="Zhu, Lin  （朱琳）" userId="153c82e1-d625-456c-b610-ba79d0299896" providerId="ADAL" clId="{D2155183-AE30-4D89-B303-8B74DD9C1C78}" dt="2024-03-07T09:12:23.126" v="1788" actId="2696"/>
        <pc:sldMkLst>
          <pc:docMk/>
          <pc:sldMk cId="4096217936" sldId="768"/>
        </pc:sldMkLst>
        <pc:spChg chg="mod">
          <ac:chgData name="Zhu, Lin  （朱琳）" userId="153c82e1-d625-456c-b610-ba79d0299896" providerId="ADAL" clId="{D2155183-AE30-4D89-B303-8B74DD9C1C78}" dt="2024-03-07T07:48:26.590" v="1732" actId="1076"/>
          <ac:spMkLst>
            <pc:docMk/>
            <pc:sldMk cId="4096217936" sldId="768"/>
            <ac:spMk id="3" creationId="{00000000-0000-0000-0000-000000000000}"/>
          </ac:spMkLst>
        </pc:spChg>
        <pc:spChg chg="del">
          <ac:chgData name="Zhu, Lin  （朱琳）" userId="153c82e1-d625-456c-b610-ba79d0299896" providerId="ADAL" clId="{D2155183-AE30-4D89-B303-8B74DD9C1C78}" dt="2024-03-07T09:11:45.388" v="1777" actId="478"/>
          <ac:spMkLst>
            <pc:docMk/>
            <pc:sldMk cId="4096217936" sldId="768"/>
            <ac:spMk id="6" creationId="{00000000-0000-0000-0000-000000000000}"/>
          </ac:spMkLst>
        </pc:spChg>
        <pc:spChg chg="del">
          <ac:chgData name="Zhu, Lin  （朱琳）" userId="153c82e1-d625-456c-b610-ba79d0299896" providerId="ADAL" clId="{D2155183-AE30-4D89-B303-8B74DD9C1C78}" dt="2024-03-07T09:11:44.340" v="1776" actId="478"/>
          <ac:spMkLst>
            <pc:docMk/>
            <pc:sldMk cId="4096217936" sldId="768"/>
            <ac:spMk id="7" creationId="{00000000-0000-0000-0000-000000000000}"/>
          </ac:spMkLst>
        </pc:spChg>
        <pc:picChg chg="del">
          <ac:chgData name="Zhu, Lin  （朱琳）" userId="153c82e1-d625-456c-b610-ba79d0299896" providerId="ADAL" clId="{D2155183-AE30-4D89-B303-8B74DD9C1C78}" dt="2024-03-07T09:11:59.028" v="1778" actId="478"/>
          <ac:picMkLst>
            <pc:docMk/>
            <pc:sldMk cId="4096217936" sldId="768"/>
            <ac:picMk id="2" creationId="{00000000-0000-0000-0000-000000000000}"/>
          </ac:picMkLst>
        </pc:picChg>
        <pc:picChg chg="del">
          <ac:chgData name="Zhu, Lin  （朱琳）" userId="153c82e1-d625-456c-b610-ba79d0299896" providerId="ADAL" clId="{D2155183-AE30-4D89-B303-8B74DD9C1C78}" dt="2024-03-07T09:11:42.356" v="1775" actId="478"/>
          <ac:picMkLst>
            <pc:docMk/>
            <pc:sldMk cId="4096217936" sldId="768"/>
            <ac:picMk id="1026" creationId="{00000000-0000-0000-0000-000000000000}"/>
          </ac:picMkLst>
        </pc:picChg>
      </pc:sldChg>
      <pc:sldChg chg="del">
        <pc:chgData name="Zhu, Lin  （朱琳）" userId="153c82e1-d625-456c-b610-ba79d0299896" providerId="ADAL" clId="{D2155183-AE30-4D89-B303-8B74DD9C1C78}" dt="2024-03-07T09:13:34.096" v="1789" actId="2696"/>
        <pc:sldMkLst>
          <pc:docMk/>
          <pc:sldMk cId="1431749713" sldId="769"/>
        </pc:sldMkLst>
      </pc:sldChg>
      <pc:sldChg chg="del">
        <pc:chgData name="Zhu, Lin  （朱琳）" userId="153c82e1-d625-456c-b610-ba79d0299896" providerId="ADAL" clId="{D2155183-AE30-4D89-B303-8B74DD9C1C78}" dt="2024-03-07T09:13:37.206" v="1790" actId="2696"/>
        <pc:sldMkLst>
          <pc:docMk/>
          <pc:sldMk cId="1642371806" sldId="810"/>
        </pc:sldMkLst>
      </pc:sldChg>
      <pc:sldChg chg="addSp delSp modSp mod delAnim modAnim modNotesTx">
        <pc:chgData name="Zhu, Lin  （朱琳）" userId="153c82e1-d625-456c-b610-ba79d0299896" providerId="ADAL" clId="{D2155183-AE30-4D89-B303-8B74DD9C1C78}" dt="2024-03-07T12:45:41.683" v="2780" actId="20577"/>
        <pc:sldMkLst>
          <pc:docMk/>
          <pc:sldMk cId="2488931146" sldId="849"/>
        </pc:sldMkLst>
        <pc:spChg chg="add mod">
          <ac:chgData name="Zhu, Lin  （朱琳）" userId="153c82e1-d625-456c-b610-ba79d0299896" providerId="ADAL" clId="{D2155183-AE30-4D89-B303-8B74DD9C1C78}" dt="2024-03-07T12:39:43.016" v="2771" actId="14100"/>
          <ac:spMkLst>
            <pc:docMk/>
            <pc:sldMk cId="2488931146" sldId="849"/>
            <ac:spMk id="5" creationId="{B0962E57-C799-AFDE-C1F6-D68AA6F05047}"/>
          </ac:spMkLst>
        </pc:spChg>
        <pc:spChg chg="add mod">
          <ac:chgData name="Zhu, Lin  （朱琳）" userId="153c82e1-d625-456c-b610-ba79d0299896" providerId="ADAL" clId="{D2155183-AE30-4D89-B303-8B74DD9C1C78}" dt="2024-03-07T12:39:58.127" v="2777" actId="14100"/>
          <ac:spMkLst>
            <pc:docMk/>
            <pc:sldMk cId="2488931146" sldId="849"/>
            <ac:spMk id="6" creationId="{9DF2F958-5668-D271-6ED2-3314DEE2D775}"/>
          </ac:spMkLst>
        </pc:spChg>
        <pc:spChg chg="del">
          <ac:chgData name="Zhu, Lin  （朱琳）" userId="153c82e1-d625-456c-b610-ba79d0299896" providerId="ADAL" clId="{D2155183-AE30-4D89-B303-8B74DD9C1C78}" dt="2024-03-07T12:38:49.205" v="2763" actId="478"/>
          <ac:spMkLst>
            <pc:docMk/>
            <pc:sldMk cId="2488931146" sldId="849"/>
            <ac:spMk id="7" creationId="{00000000-0000-0000-0000-000000000000}"/>
          </ac:spMkLst>
        </pc:spChg>
        <pc:spChg chg="del">
          <ac:chgData name="Zhu, Lin  （朱琳）" userId="153c82e1-d625-456c-b610-ba79d0299896" providerId="ADAL" clId="{D2155183-AE30-4D89-B303-8B74DD9C1C78}" dt="2024-03-07T12:38:47.733" v="2762" actId="478"/>
          <ac:spMkLst>
            <pc:docMk/>
            <pc:sldMk cId="2488931146" sldId="849"/>
            <ac:spMk id="8" creationId="{00000000-0000-0000-0000-000000000000}"/>
          </ac:spMkLst>
        </pc:spChg>
        <pc:spChg chg="del">
          <ac:chgData name="Zhu, Lin  （朱琳）" userId="153c82e1-d625-456c-b610-ba79d0299896" providerId="ADAL" clId="{D2155183-AE30-4D89-B303-8B74DD9C1C78}" dt="2024-03-07T12:38:44.290" v="2760" actId="478"/>
          <ac:spMkLst>
            <pc:docMk/>
            <pc:sldMk cId="2488931146" sldId="849"/>
            <ac:spMk id="9" creationId="{00000000-0000-0000-0000-000000000000}"/>
          </ac:spMkLst>
        </pc:spChg>
        <pc:spChg chg="del">
          <ac:chgData name="Zhu, Lin  （朱琳）" userId="153c82e1-d625-456c-b610-ba79d0299896" providerId="ADAL" clId="{D2155183-AE30-4D89-B303-8B74DD9C1C78}" dt="2024-03-07T12:38:46.706" v="2761" actId="478"/>
          <ac:spMkLst>
            <pc:docMk/>
            <pc:sldMk cId="2488931146" sldId="849"/>
            <ac:spMk id="10" creationId="{00000000-0000-0000-0000-000000000000}"/>
          </ac:spMkLst>
        </pc:spChg>
        <pc:spChg chg="del">
          <ac:chgData name="Zhu, Lin  （朱琳）" userId="153c82e1-d625-456c-b610-ba79d0299896" providerId="ADAL" clId="{D2155183-AE30-4D89-B303-8B74DD9C1C78}" dt="2024-03-07T12:38:39.705" v="2759" actId="478"/>
          <ac:spMkLst>
            <pc:docMk/>
            <pc:sldMk cId="2488931146" sldId="849"/>
            <ac:spMk id="11" creationId="{00000000-0000-0000-0000-000000000000}"/>
          </ac:spMkLst>
        </pc:spChg>
        <pc:picChg chg="add mod">
          <ac:chgData name="Zhu, Lin  （朱琳）" userId="153c82e1-d625-456c-b610-ba79d0299896" providerId="ADAL" clId="{D2155183-AE30-4D89-B303-8B74DD9C1C78}" dt="2024-03-07T12:39:15.486" v="2766" actId="1076"/>
          <ac:picMkLst>
            <pc:docMk/>
            <pc:sldMk cId="2488931146" sldId="849"/>
            <ac:picMk id="3" creationId="{55A95D89-AB90-EE21-B851-9FBC8395FBC4}"/>
          </ac:picMkLst>
        </pc:picChg>
        <pc:picChg chg="del">
          <ac:chgData name="Zhu, Lin  （朱琳）" userId="153c82e1-d625-456c-b610-ba79d0299896" providerId="ADAL" clId="{D2155183-AE30-4D89-B303-8B74DD9C1C78}" dt="2024-03-07T12:38:37.137" v="2758" actId="478"/>
          <ac:picMkLst>
            <pc:docMk/>
            <pc:sldMk cId="2488931146" sldId="849"/>
            <ac:picMk id="4" creationId="{BEEAA223-7EF6-42D8-856B-86A02048875E}"/>
          </ac:picMkLst>
        </pc:picChg>
      </pc:sldChg>
      <pc:sldChg chg="modSp mod modShow">
        <pc:chgData name="Zhu, Lin  （朱琳）" userId="153c82e1-d625-456c-b610-ba79d0299896" providerId="ADAL" clId="{D2155183-AE30-4D89-B303-8B74DD9C1C78}" dt="2024-03-07T13:56:49.103" v="3033" actId="729"/>
        <pc:sldMkLst>
          <pc:docMk/>
          <pc:sldMk cId="3797350907" sldId="850"/>
        </pc:sldMkLst>
        <pc:spChg chg="mod">
          <ac:chgData name="Zhu, Lin  （朱琳）" userId="153c82e1-d625-456c-b610-ba79d0299896" providerId="ADAL" clId="{D2155183-AE30-4D89-B303-8B74DD9C1C78}" dt="2024-03-07T13:03:52.032" v="2807" actId="20577"/>
          <ac:spMkLst>
            <pc:docMk/>
            <pc:sldMk cId="3797350907" sldId="850"/>
            <ac:spMk id="2" creationId="{00000000-0000-0000-0000-000000000000}"/>
          </ac:spMkLst>
        </pc:spChg>
        <pc:spChg chg="mod">
          <ac:chgData name="Zhu, Lin  （朱琳）" userId="153c82e1-d625-456c-b610-ba79d0299896" providerId="ADAL" clId="{D2155183-AE30-4D89-B303-8B74DD9C1C78}" dt="2024-03-07T13:03:57.790" v="2808" actId="1076"/>
          <ac:spMkLst>
            <pc:docMk/>
            <pc:sldMk cId="3797350907" sldId="850"/>
            <ac:spMk id="3" creationId="{00000000-0000-0000-0000-000000000000}"/>
          </ac:spMkLst>
        </pc:spChg>
        <pc:picChg chg="mod">
          <ac:chgData name="Zhu, Lin  （朱琳）" userId="153c82e1-d625-456c-b610-ba79d0299896" providerId="ADAL" clId="{D2155183-AE30-4D89-B303-8B74DD9C1C78}" dt="2024-03-07T13:04:00.588" v="2809" actId="1076"/>
          <ac:picMkLst>
            <pc:docMk/>
            <pc:sldMk cId="3797350907" sldId="850"/>
            <ac:picMk id="4" creationId="{7275559C-7371-4BE2-8916-85A326951BC5}"/>
          </ac:picMkLst>
        </pc:picChg>
      </pc:sldChg>
      <pc:sldChg chg="modSp del mod">
        <pc:chgData name="Zhu, Lin  （朱琳）" userId="153c82e1-d625-456c-b610-ba79d0299896" providerId="ADAL" clId="{D2155183-AE30-4D89-B303-8B74DD9C1C78}" dt="2024-03-07T13:35:04.182" v="3004" actId="2696"/>
        <pc:sldMkLst>
          <pc:docMk/>
          <pc:sldMk cId="1359545785" sldId="851"/>
        </pc:sldMkLst>
        <pc:spChg chg="mod">
          <ac:chgData name="Zhu, Lin  （朱琳）" userId="153c82e1-d625-456c-b610-ba79d0299896" providerId="ADAL" clId="{D2155183-AE30-4D89-B303-8B74DD9C1C78}" dt="2024-03-07T13:14:23.213" v="2811" actId="14100"/>
          <ac:spMkLst>
            <pc:docMk/>
            <pc:sldMk cId="1359545785" sldId="851"/>
            <ac:spMk id="6152" creationId="{00000000-0000-0000-0000-000000000000}"/>
          </ac:spMkLst>
        </pc:spChg>
        <pc:grpChg chg="mod">
          <ac:chgData name="Zhu, Lin  （朱琳）" userId="153c82e1-d625-456c-b610-ba79d0299896" providerId="ADAL" clId="{D2155183-AE30-4D89-B303-8B74DD9C1C78}" dt="2024-03-07T13:14:30.439" v="2813" actId="1076"/>
          <ac:grpSpMkLst>
            <pc:docMk/>
            <pc:sldMk cId="1359545785" sldId="851"/>
            <ac:grpSpMk id="6146" creationId="{00000000-0000-0000-0000-000000000000}"/>
          </ac:grpSpMkLst>
        </pc:grpChg>
      </pc:sldChg>
      <pc:sldChg chg="addSp delSp modSp add mod">
        <pc:chgData name="Zhu, Lin  （朱琳）" userId="153c82e1-d625-456c-b610-ba79d0299896" providerId="ADAL" clId="{D2155183-AE30-4D89-B303-8B74DD9C1C78}" dt="2024-03-07T14:24:32.786" v="3282" actId="1076"/>
        <pc:sldMkLst>
          <pc:docMk/>
          <pc:sldMk cId="270381507" sldId="864"/>
        </pc:sldMkLst>
        <pc:spChg chg="mod">
          <ac:chgData name="Zhu, Lin  （朱琳）" userId="153c82e1-d625-456c-b610-ba79d0299896" providerId="ADAL" clId="{D2155183-AE30-4D89-B303-8B74DD9C1C78}" dt="2024-03-07T14:24:03.010" v="3275" actId="20577"/>
          <ac:spMkLst>
            <pc:docMk/>
            <pc:sldMk cId="270381507" sldId="864"/>
            <ac:spMk id="2" creationId="{00000000-0000-0000-0000-000000000000}"/>
          </ac:spMkLst>
        </pc:spChg>
        <pc:spChg chg="mod">
          <ac:chgData name="Zhu, Lin  （朱琳）" userId="153c82e1-d625-456c-b610-ba79d0299896" providerId="ADAL" clId="{D2155183-AE30-4D89-B303-8B74DD9C1C78}" dt="2024-03-07T14:24:27.609" v="3280" actId="1076"/>
          <ac:spMkLst>
            <pc:docMk/>
            <pc:sldMk cId="270381507" sldId="864"/>
            <ac:spMk id="5" creationId="{00000000-0000-0000-0000-000000000000}"/>
          </ac:spMkLst>
        </pc:spChg>
        <pc:picChg chg="del mod">
          <ac:chgData name="Zhu, Lin  （朱琳）" userId="153c82e1-d625-456c-b610-ba79d0299896" providerId="ADAL" clId="{D2155183-AE30-4D89-B303-8B74DD9C1C78}" dt="2024-03-07T14:24:04.548" v="3276" actId="478"/>
          <ac:picMkLst>
            <pc:docMk/>
            <pc:sldMk cId="270381507" sldId="864"/>
            <ac:picMk id="4" creationId="{CAA1D477-E594-A477-41BC-AA4A327D4BB4}"/>
          </ac:picMkLst>
        </pc:picChg>
        <pc:picChg chg="add mod ord">
          <ac:chgData name="Zhu, Lin  （朱琳）" userId="153c82e1-d625-456c-b610-ba79d0299896" providerId="ADAL" clId="{D2155183-AE30-4D89-B303-8B74DD9C1C78}" dt="2024-03-07T14:24:32.786" v="3282" actId="1076"/>
          <ac:picMkLst>
            <pc:docMk/>
            <pc:sldMk cId="270381507" sldId="864"/>
            <ac:picMk id="6" creationId="{66A634F7-B34F-D32D-97D2-EDCFAC818376}"/>
          </ac:picMkLst>
        </pc:picChg>
      </pc:sldChg>
      <pc:sldChg chg="addSp delSp modSp add mod">
        <pc:chgData name="Zhu, Lin  （朱琳）" userId="153c82e1-d625-456c-b610-ba79d0299896" providerId="ADAL" clId="{D2155183-AE30-4D89-B303-8B74DD9C1C78}" dt="2024-03-07T13:58:12.752" v="3040" actId="1076"/>
        <pc:sldMkLst>
          <pc:docMk/>
          <pc:sldMk cId="3156676747" sldId="871"/>
        </pc:sldMkLst>
        <pc:spChg chg="mod">
          <ac:chgData name="Zhu, Lin  （朱琳）" userId="153c82e1-d625-456c-b610-ba79d0299896" providerId="ADAL" clId="{D2155183-AE30-4D89-B303-8B74DD9C1C78}" dt="2024-03-07T13:58:12.752" v="3040" actId="1076"/>
          <ac:spMkLst>
            <pc:docMk/>
            <pc:sldMk cId="3156676747" sldId="871"/>
            <ac:spMk id="7" creationId="{00000000-0000-0000-0000-000000000000}"/>
          </ac:spMkLst>
        </pc:spChg>
        <pc:picChg chg="del">
          <ac:chgData name="Zhu, Lin  （朱琳）" userId="153c82e1-d625-456c-b610-ba79d0299896" providerId="ADAL" clId="{D2155183-AE30-4D89-B303-8B74DD9C1C78}" dt="2024-03-07T13:58:01.133" v="3035" actId="478"/>
          <ac:picMkLst>
            <pc:docMk/>
            <pc:sldMk cId="3156676747" sldId="871"/>
            <ac:picMk id="4" creationId="{BB429A73-0AB8-D454-6B32-22CF90D53F61}"/>
          </ac:picMkLst>
        </pc:picChg>
        <pc:picChg chg="add mod ord">
          <ac:chgData name="Zhu, Lin  （朱琳）" userId="153c82e1-d625-456c-b610-ba79d0299896" providerId="ADAL" clId="{D2155183-AE30-4D89-B303-8B74DD9C1C78}" dt="2024-03-07T13:58:09.956" v="3039" actId="167"/>
          <ac:picMkLst>
            <pc:docMk/>
            <pc:sldMk cId="3156676747" sldId="871"/>
            <ac:picMk id="5" creationId="{A5F84641-ACD0-7944-B506-E3C669B213ED}"/>
          </ac:picMkLst>
        </pc:picChg>
      </pc:sldChg>
      <pc:sldChg chg="addSp delSp modSp add mod delAnim modAnim">
        <pc:chgData name="Zhu, Lin  （朱琳）" userId="153c82e1-d625-456c-b610-ba79d0299896" providerId="ADAL" clId="{D2155183-AE30-4D89-B303-8B74DD9C1C78}" dt="2024-03-07T14:06:44.375" v="3103" actId="2711"/>
        <pc:sldMkLst>
          <pc:docMk/>
          <pc:sldMk cId="2962055365" sldId="873"/>
        </pc:sldMkLst>
        <pc:spChg chg="mod">
          <ac:chgData name="Zhu, Lin  （朱琳）" userId="153c82e1-d625-456c-b610-ba79d0299896" providerId="ADAL" clId="{D2155183-AE30-4D89-B303-8B74DD9C1C78}" dt="2024-03-07T14:06:44.375" v="3103" actId="2711"/>
          <ac:spMkLst>
            <pc:docMk/>
            <pc:sldMk cId="2962055365" sldId="873"/>
            <ac:spMk id="4" creationId="{00000000-0000-0000-0000-000000000000}"/>
          </ac:spMkLst>
        </pc:spChg>
        <pc:spChg chg="mod">
          <ac:chgData name="Zhu, Lin  （朱琳）" userId="153c82e1-d625-456c-b610-ba79d0299896" providerId="ADAL" clId="{D2155183-AE30-4D89-B303-8B74DD9C1C78}" dt="2024-03-07T14:03:47.469" v="3077" actId="14100"/>
          <ac:spMkLst>
            <pc:docMk/>
            <pc:sldMk cId="2962055365" sldId="873"/>
            <ac:spMk id="6" creationId="{00000000-0000-0000-0000-000000000000}"/>
          </ac:spMkLst>
        </pc:spChg>
        <pc:spChg chg="mod">
          <ac:chgData name="Zhu, Lin  （朱琳）" userId="153c82e1-d625-456c-b610-ba79d0299896" providerId="ADAL" clId="{D2155183-AE30-4D89-B303-8B74DD9C1C78}" dt="2024-03-07T14:04:44.990" v="3090" actId="14100"/>
          <ac:spMkLst>
            <pc:docMk/>
            <pc:sldMk cId="2962055365" sldId="873"/>
            <ac:spMk id="7" creationId="{00000000-0000-0000-0000-000000000000}"/>
          </ac:spMkLst>
        </pc:spChg>
        <pc:spChg chg="mod">
          <ac:chgData name="Zhu, Lin  （朱琳）" userId="153c82e1-d625-456c-b610-ba79d0299896" providerId="ADAL" clId="{D2155183-AE30-4D89-B303-8B74DD9C1C78}" dt="2024-03-07T14:04:32.564" v="3084" actId="14100"/>
          <ac:spMkLst>
            <pc:docMk/>
            <pc:sldMk cId="2962055365" sldId="873"/>
            <ac:spMk id="8" creationId="{00000000-0000-0000-0000-000000000000}"/>
          </ac:spMkLst>
        </pc:spChg>
        <pc:spChg chg="mod">
          <ac:chgData name="Zhu, Lin  （朱琳）" userId="153c82e1-d625-456c-b610-ba79d0299896" providerId="ADAL" clId="{D2155183-AE30-4D89-B303-8B74DD9C1C78}" dt="2024-03-07T14:04:01.053" v="3080" actId="14100"/>
          <ac:spMkLst>
            <pc:docMk/>
            <pc:sldMk cId="2962055365" sldId="873"/>
            <ac:spMk id="9" creationId="{00000000-0000-0000-0000-000000000000}"/>
          </ac:spMkLst>
        </pc:spChg>
        <pc:spChg chg="mod">
          <ac:chgData name="Zhu, Lin  （朱琳）" userId="153c82e1-d625-456c-b610-ba79d0299896" providerId="ADAL" clId="{D2155183-AE30-4D89-B303-8B74DD9C1C78}" dt="2024-03-07T14:03:51.018" v="3078" actId="1076"/>
          <ac:spMkLst>
            <pc:docMk/>
            <pc:sldMk cId="2962055365" sldId="873"/>
            <ac:spMk id="10" creationId="{00000000-0000-0000-0000-000000000000}"/>
          </ac:spMkLst>
        </pc:spChg>
        <pc:picChg chg="del">
          <ac:chgData name="Zhu, Lin  （朱琳）" userId="153c82e1-d625-456c-b610-ba79d0299896" providerId="ADAL" clId="{D2155183-AE30-4D89-B303-8B74DD9C1C78}" dt="2024-03-07T14:03:18.815" v="3070" actId="478"/>
          <ac:picMkLst>
            <pc:docMk/>
            <pc:sldMk cId="2962055365" sldId="873"/>
            <ac:picMk id="3" creationId="{414CFE61-C249-C8CE-DD12-0C0962A823C9}"/>
          </ac:picMkLst>
        </pc:picChg>
        <pc:picChg chg="add mod ord">
          <ac:chgData name="Zhu, Lin  （朱琳）" userId="153c82e1-d625-456c-b610-ba79d0299896" providerId="ADAL" clId="{D2155183-AE30-4D89-B303-8B74DD9C1C78}" dt="2024-03-07T14:03:39.248" v="3074" actId="167"/>
          <ac:picMkLst>
            <pc:docMk/>
            <pc:sldMk cId="2962055365" sldId="873"/>
            <ac:picMk id="5" creationId="{2A358024-2264-9973-37F2-F757BC139121}"/>
          </ac:picMkLst>
        </pc:picChg>
        <pc:picChg chg="del">
          <ac:chgData name="Zhu, Lin  （朱琳）" userId="153c82e1-d625-456c-b610-ba79d0299896" providerId="ADAL" clId="{D2155183-AE30-4D89-B303-8B74DD9C1C78}" dt="2024-03-07T14:04:24.219" v="3083" actId="478"/>
          <ac:picMkLst>
            <pc:docMk/>
            <pc:sldMk cId="2962055365" sldId="873"/>
            <ac:picMk id="11" creationId="{F2FB936A-FECC-693B-4C9A-5FE0478582A5}"/>
          </ac:picMkLst>
        </pc:picChg>
        <pc:picChg chg="add mod">
          <ac:chgData name="Zhu, Lin  （朱琳）" userId="153c82e1-d625-456c-b610-ba79d0299896" providerId="ADAL" clId="{D2155183-AE30-4D89-B303-8B74DD9C1C78}" dt="2024-03-07T14:05:25.029" v="3096" actId="1076"/>
          <ac:picMkLst>
            <pc:docMk/>
            <pc:sldMk cId="2962055365" sldId="873"/>
            <ac:picMk id="13" creationId="{0162D620-412A-4826-0BAA-9F70B03906E1}"/>
          </ac:picMkLst>
        </pc:picChg>
      </pc:sldChg>
      <pc:sldChg chg="ord">
        <pc:chgData name="Zhu, Lin  （朱琳）" userId="153c82e1-d625-456c-b610-ba79d0299896" providerId="ADAL" clId="{D2155183-AE30-4D89-B303-8B74DD9C1C78}" dt="2024-03-07T06:54:37.775" v="1246"/>
        <pc:sldMkLst>
          <pc:docMk/>
          <pc:sldMk cId="4038010118" sldId="881"/>
        </pc:sldMkLst>
      </pc:sldChg>
      <pc:sldChg chg="ord">
        <pc:chgData name="Zhu, Lin  （朱琳）" userId="153c82e1-d625-456c-b610-ba79d0299896" providerId="ADAL" clId="{D2155183-AE30-4D89-B303-8B74DD9C1C78}" dt="2024-03-07T06:55:10.638" v="1248"/>
        <pc:sldMkLst>
          <pc:docMk/>
          <pc:sldMk cId="1316375512" sldId="898"/>
        </pc:sldMkLst>
      </pc:sldChg>
      <pc:sldChg chg="addSp delSp modSp add del mod ord">
        <pc:chgData name="Zhu, Lin  （朱琳）" userId="153c82e1-d625-456c-b610-ba79d0299896" providerId="ADAL" clId="{D2155183-AE30-4D89-B303-8B74DD9C1C78}" dt="2024-03-07T07:27:41.131" v="1539"/>
        <pc:sldMkLst>
          <pc:docMk/>
          <pc:sldMk cId="2967389058" sldId="901"/>
        </pc:sldMkLst>
        <pc:spChg chg="mod">
          <ac:chgData name="Zhu, Lin  （朱琳）" userId="153c82e1-d625-456c-b610-ba79d0299896" providerId="ADAL" clId="{D2155183-AE30-4D89-B303-8B74DD9C1C78}" dt="2024-03-07T07:13:25.908" v="1457" actId="14100"/>
          <ac:spMkLst>
            <pc:docMk/>
            <pc:sldMk cId="2967389058" sldId="901"/>
            <ac:spMk id="12" creationId="{B60E2A7F-CFDD-8AE5-F8FD-8A1081C57488}"/>
          </ac:spMkLst>
        </pc:spChg>
        <pc:picChg chg="add mod ord">
          <ac:chgData name="Zhu, Lin  （朱琳）" userId="153c82e1-d625-456c-b610-ba79d0299896" providerId="ADAL" clId="{D2155183-AE30-4D89-B303-8B74DD9C1C78}" dt="2024-03-07T07:13:17.037" v="1454" actId="1076"/>
          <ac:picMkLst>
            <pc:docMk/>
            <pc:sldMk cId="2967389058" sldId="901"/>
            <ac:picMk id="3" creationId="{91CAF606-8443-5137-FD5E-B1F621E99A22}"/>
          </ac:picMkLst>
        </pc:picChg>
        <pc:picChg chg="del">
          <ac:chgData name="Zhu, Lin  （朱琳）" userId="153c82e1-d625-456c-b610-ba79d0299896" providerId="ADAL" clId="{D2155183-AE30-4D89-B303-8B74DD9C1C78}" dt="2024-03-07T07:13:09.811" v="1450" actId="478"/>
          <ac:picMkLst>
            <pc:docMk/>
            <pc:sldMk cId="2967389058" sldId="901"/>
            <ac:picMk id="9" creationId="{270FC539-6035-6919-BD6E-E78AF1A659FD}"/>
          </ac:picMkLst>
        </pc:picChg>
      </pc:sldChg>
      <pc:sldChg chg="ord">
        <pc:chgData name="Zhu, Lin  （朱琳）" userId="153c82e1-d625-456c-b610-ba79d0299896" providerId="ADAL" clId="{D2155183-AE30-4D89-B303-8B74DD9C1C78}" dt="2024-03-07T07:15:02.530" v="1462"/>
        <pc:sldMkLst>
          <pc:docMk/>
          <pc:sldMk cId="538555581" sldId="902"/>
        </pc:sldMkLst>
      </pc:sldChg>
      <pc:sldChg chg="del">
        <pc:chgData name="Zhu, Lin  （朱琳）" userId="153c82e1-d625-456c-b610-ba79d0299896" providerId="ADAL" clId="{D2155183-AE30-4D89-B303-8B74DD9C1C78}" dt="2024-03-07T07:31:41.709" v="1572" actId="2696"/>
        <pc:sldMkLst>
          <pc:docMk/>
          <pc:sldMk cId="908173598" sldId="946"/>
        </pc:sldMkLst>
      </pc:sldChg>
      <pc:sldChg chg="modSp mod ord">
        <pc:chgData name="Zhu, Lin  （朱琳）" userId="153c82e1-d625-456c-b610-ba79d0299896" providerId="ADAL" clId="{D2155183-AE30-4D89-B303-8B74DD9C1C78}" dt="2024-03-06T00:52:51.616" v="302" actId="1076"/>
        <pc:sldMkLst>
          <pc:docMk/>
          <pc:sldMk cId="2795155683" sldId="954"/>
        </pc:sldMkLst>
        <pc:spChg chg="mod">
          <ac:chgData name="Zhu, Lin  （朱琳）" userId="153c82e1-d625-456c-b610-ba79d0299896" providerId="ADAL" clId="{D2155183-AE30-4D89-B303-8B74DD9C1C78}" dt="2024-03-06T00:52:51.616" v="302" actId="1076"/>
          <ac:spMkLst>
            <pc:docMk/>
            <pc:sldMk cId="2795155683" sldId="954"/>
            <ac:spMk id="3" creationId="{00000000-0000-0000-0000-000000000000}"/>
          </ac:spMkLst>
        </pc:spChg>
      </pc:sldChg>
      <pc:sldChg chg="ord">
        <pc:chgData name="Zhu, Lin  （朱琳）" userId="153c82e1-d625-456c-b610-ba79d0299896" providerId="ADAL" clId="{D2155183-AE30-4D89-B303-8B74DD9C1C78}" dt="2024-03-06T00:56:50.924" v="321"/>
        <pc:sldMkLst>
          <pc:docMk/>
          <pc:sldMk cId="1352240729" sldId="957"/>
        </pc:sldMkLst>
      </pc:sldChg>
      <pc:sldChg chg="ord">
        <pc:chgData name="Zhu, Lin  （朱琳）" userId="153c82e1-d625-456c-b610-ba79d0299896" providerId="ADAL" clId="{D2155183-AE30-4D89-B303-8B74DD9C1C78}" dt="2024-03-06T00:56:50.924" v="321"/>
        <pc:sldMkLst>
          <pc:docMk/>
          <pc:sldMk cId="3493034171" sldId="964"/>
        </pc:sldMkLst>
      </pc:sldChg>
      <pc:sldChg chg="ord">
        <pc:chgData name="Zhu, Lin  （朱琳）" userId="153c82e1-d625-456c-b610-ba79d0299896" providerId="ADAL" clId="{D2155183-AE30-4D89-B303-8B74DD9C1C78}" dt="2024-03-06T00:56:50.924" v="321"/>
        <pc:sldMkLst>
          <pc:docMk/>
          <pc:sldMk cId="3588024995" sldId="966"/>
        </pc:sldMkLst>
      </pc:sldChg>
      <pc:sldChg chg="modSp mod ord">
        <pc:chgData name="Zhu, Lin  （朱琳）" userId="153c82e1-d625-456c-b610-ba79d0299896" providerId="ADAL" clId="{D2155183-AE30-4D89-B303-8B74DD9C1C78}" dt="2024-03-06T00:56:50.924" v="321"/>
        <pc:sldMkLst>
          <pc:docMk/>
          <pc:sldMk cId="3370378738" sldId="967"/>
        </pc:sldMkLst>
        <pc:spChg chg="mod">
          <ac:chgData name="Zhu, Lin  （朱琳）" userId="153c82e1-d625-456c-b610-ba79d0299896" providerId="ADAL" clId="{D2155183-AE30-4D89-B303-8B74DD9C1C78}" dt="2024-03-05T23:47:13.419" v="53" actId="20577"/>
          <ac:spMkLst>
            <pc:docMk/>
            <pc:sldMk cId="3370378738" sldId="967"/>
            <ac:spMk id="3" creationId="{00000000-0000-0000-0000-000000000000}"/>
          </ac:spMkLst>
        </pc:spChg>
        <pc:picChg chg="mod">
          <ac:chgData name="Zhu, Lin  （朱琳）" userId="153c82e1-d625-456c-b610-ba79d0299896" providerId="ADAL" clId="{D2155183-AE30-4D89-B303-8B74DD9C1C78}" dt="2024-03-05T23:47:23.078" v="58" actId="1035"/>
          <ac:picMkLst>
            <pc:docMk/>
            <pc:sldMk cId="3370378738" sldId="967"/>
            <ac:picMk id="4" creationId="{00000000-0000-0000-0000-000000000000}"/>
          </ac:picMkLst>
        </pc:picChg>
        <pc:picChg chg="mod">
          <ac:chgData name="Zhu, Lin  （朱琳）" userId="153c82e1-d625-456c-b610-ba79d0299896" providerId="ADAL" clId="{D2155183-AE30-4D89-B303-8B74DD9C1C78}" dt="2024-03-05T23:47:23.078" v="58" actId="1035"/>
          <ac:picMkLst>
            <pc:docMk/>
            <pc:sldMk cId="3370378738" sldId="967"/>
            <ac:picMk id="7" creationId="{00000000-0000-0000-0000-000000000000}"/>
          </ac:picMkLst>
        </pc:picChg>
        <pc:picChg chg="mod">
          <ac:chgData name="Zhu, Lin  （朱琳）" userId="153c82e1-d625-456c-b610-ba79d0299896" providerId="ADAL" clId="{D2155183-AE30-4D89-B303-8B74DD9C1C78}" dt="2024-03-05T23:47:23.078" v="58" actId="1035"/>
          <ac:picMkLst>
            <pc:docMk/>
            <pc:sldMk cId="3370378738" sldId="967"/>
            <ac:picMk id="11" creationId="{00000000-0000-0000-0000-000000000000}"/>
          </ac:picMkLst>
        </pc:picChg>
        <pc:picChg chg="mod">
          <ac:chgData name="Zhu, Lin  （朱琳）" userId="153c82e1-d625-456c-b610-ba79d0299896" providerId="ADAL" clId="{D2155183-AE30-4D89-B303-8B74DD9C1C78}" dt="2024-03-05T23:47:23.078" v="58" actId="1035"/>
          <ac:picMkLst>
            <pc:docMk/>
            <pc:sldMk cId="3370378738" sldId="967"/>
            <ac:picMk id="12" creationId="{00000000-0000-0000-0000-000000000000}"/>
          </ac:picMkLst>
        </pc:picChg>
        <pc:picChg chg="mod">
          <ac:chgData name="Zhu, Lin  （朱琳）" userId="153c82e1-d625-456c-b610-ba79d0299896" providerId="ADAL" clId="{D2155183-AE30-4D89-B303-8B74DD9C1C78}" dt="2024-03-05T23:47:23.078" v="58" actId="1035"/>
          <ac:picMkLst>
            <pc:docMk/>
            <pc:sldMk cId="3370378738" sldId="967"/>
            <ac:picMk id="13" creationId="{00000000-0000-0000-0000-000000000000}"/>
          </ac:picMkLst>
        </pc:picChg>
      </pc:sldChg>
      <pc:sldChg chg="modSp mod ord">
        <pc:chgData name="Zhu, Lin  （朱琳）" userId="153c82e1-d625-456c-b610-ba79d0299896" providerId="ADAL" clId="{D2155183-AE30-4D89-B303-8B74DD9C1C78}" dt="2024-03-06T00:56:50.924" v="321"/>
        <pc:sldMkLst>
          <pc:docMk/>
          <pc:sldMk cId="2578300340" sldId="968"/>
        </pc:sldMkLst>
        <pc:spChg chg="mod">
          <ac:chgData name="Zhu, Lin  （朱琳）" userId="153c82e1-d625-456c-b610-ba79d0299896" providerId="ADAL" clId="{D2155183-AE30-4D89-B303-8B74DD9C1C78}" dt="2024-03-06T00:55:46.066" v="319" actId="113"/>
          <ac:spMkLst>
            <pc:docMk/>
            <pc:sldMk cId="2578300340" sldId="968"/>
            <ac:spMk id="2" creationId="{00000000-0000-0000-0000-000000000000}"/>
          </ac:spMkLst>
        </pc:spChg>
      </pc:sldChg>
      <pc:sldChg chg="ord">
        <pc:chgData name="Zhu, Lin  （朱琳）" userId="153c82e1-d625-456c-b610-ba79d0299896" providerId="ADAL" clId="{D2155183-AE30-4D89-B303-8B74DD9C1C78}" dt="2024-03-06T00:56:50.924" v="321"/>
        <pc:sldMkLst>
          <pc:docMk/>
          <pc:sldMk cId="3124519055" sldId="969"/>
        </pc:sldMkLst>
      </pc:sldChg>
      <pc:sldChg chg="ord">
        <pc:chgData name="Zhu, Lin  （朱琳）" userId="153c82e1-d625-456c-b610-ba79d0299896" providerId="ADAL" clId="{D2155183-AE30-4D89-B303-8B74DD9C1C78}" dt="2024-03-06T00:56:50.924" v="321"/>
        <pc:sldMkLst>
          <pc:docMk/>
          <pc:sldMk cId="1746242022" sldId="971"/>
        </pc:sldMkLst>
      </pc:sldChg>
      <pc:sldChg chg="modSp mod ord">
        <pc:chgData name="Zhu, Lin  （朱琳）" userId="153c82e1-d625-456c-b610-ba79d0299896" providerId="ADAL" clId="{D2155183-AE30-4D89-B303-8B74DD9C1C78}" dt="2024-03-06T00:56:50.924" v="321"/>
        <pc:sldMkLst>
          <pc:docMk/>
          <pc:sldMk cId="806575272" sldId="972"/>
        </pc:sldMkLst>
        <pc:spChg chg="mod">
          <ac:chgData name="Zhu, Lin  （朱琳）" userId="153c82e1-d625-456c-b610-ba79d0299896" providerId="ADAL" clId="{D2155183-AE30-4D89-B303-8B74DD9C1C78}" dt="2024-03-05T23:48:13.502" v="64" actId="20577"/>
          <ac:spMkLst>
            <pc:docMk/>
            <pc:sldMk cId="806575272" sldId="972"/>
            <ac:spMk id="2" creationId="{00000000-0000-0000-0000-000000000000}"/>
          </ac:spMkLst>
        </pc:spChg>
        <pc:spChg chg="mod">
          <ac:chgData name="Zhu, Lin  （朱琳）" userId="153c82e1-d625-456c-b610-ba79d0299896" providerId="ADAL" clId="{D2155183-AE30-4D89-B303-8B74DD9C1C78}" dt="2024-03-05T23:47:42.307" v="61" actId="14100"/>
          <ac:spMkLst>
            <pc:docMk/>
            <pc:sldMk cId="806575272" sldId="972"/>
            <ac:spMk id="49157" creationId="{00000000-0000-0000-0000-000000000000}"/>
          </ac:spMkLst>
        </pc:spChg>
      </pc:sldChg>
      <pc:sldChg chg="ord modNotesTx">
        <pc:chgData name="Zhu, Lin  （朱琳）" userId="153c82e1-d625-456c-b610-ba79d0299896" providerId="ADAL" clId="{D2155183-AE30-4D89-B303-8B74DD9C1C78}" dt="2024-03-06T03:29:51.635" v="1138"/>
        <pc:sldMkLst>
          <pc:docMk/>
          <pc:sldMk cId="1569615827" sldId="1026"/>
        </pc:sldMkLst>
      </pc:sldChg>
      <pc:sldChg chg="ord">
        <pc:chgData name="Zhu, Lin  （朱琳）" userId="153c82e1-d625-456c-b610-ba79d0299896" providerId="ADAL" clId="{D2155183-AE30-4D89-B303-8B74DD9C1C78}" dt="2024-03-07T07:15:02.530" v="1462"/>
        <pc:sldMkLst>
          <pc:docMk/>
          <pc:sldMk cId="354802225" sldId="1027"/>
        </pc:sldMkLst>
      </pc:sldChg>
      <pc:sldChg chg="ord">
        <pc:chgData name="Zhu, Lin  （朱琳）" userId="153c82e1-d625-456c-b610-ba79d0299896" providerId="ADAL" clId="{D2155183-AE30-4D89-B303-8B74DD9C1C78}" dt="2024-03-07T09:57:15.977" v="2086"/>
        <pc:sldMkLst>
          <pc:docMk/>
          <pc:sldMk cId="3423972820" sldId="1088"/>
        </pc:sldMkLst>
      </pc:sldChg>
      <pc:sldChg chg="ord">
        <pc:chgData name="Zhu, Lin  （朱琳）" userId="153c82e1-d625-456c-b610-ba79d0299896" providerId="ADAL" clId="{D2155183-AE30-4D89-B303-8B74DD9C1C78}" dt="2024-03-07T09:57:15.977" v="2086"/>
        <pc:sldMkLst>
          <pc:docMk/>
          <pc:sldMk cId="2951927677" sldId="1089"/>
        </pc:sldMkLst>
      </pc:sldChg>
      <pc:sldChg chg="ord">
        <pc:chgData name="Zhu, Lin  （朱琳）" userId="153c82e1-d625-456c-b610-ba79d0299896" providerId="ADAL" clId="{D2155183-AE30-4D89-B303-8B74DD9C1C78}" dt="2024-03-07T09:57:15.977" v="2086"/>
        <pc:sldMkLst>
          <pc:docMk/>
          <pc:sldMk cId="4095443616" sldId="1090"/>
        </pc:sldMkLst>
      </pc:sldChg>
      <pc:sldChg chg="ord">
        <pc:chgData name="Zhu, Lin  （朱琳）" userId="153c82e1-d625-456c-b610-ba79d0299896" providerId="ADAL" clId="{D2155183-AE30-4D89-B303-8B74DD9C1C78}" dt="2024-03-07T09:57:15.977" v="2086"/>
        <pc:sldMkLst>
          <pc:docMk/>
          <pc:sldMk cId="165482369" sldId="1091"/>
        </pc:sldMkLst>
      </pc:sldChg>
      <pc:sldChg chg="ord">
        <pc:chgData name="Zhu, Lin  （朱琳）" userId="153c82e1-d625-456c-b610-ba79d0299896" providerId="ADAL" clId="{D2155183-AE30-4D89-B303-8B74DD9C1C78}" dt="2024-03-07T09:57:15.977" v="2086"/>
        <pc:sldMkLst>
          <pc:docMk/>
          <pc:sldMk cId="3825156786" sldId="1092"/>
        </pc:sldMkLst>
      </pc:sldChg>
      <pc:sldChg chg="ord">
        <pc:chgData name="Zhu, Lin  （朱琳）" userId="153c82e1-d625-456c-b610-ba79d0299896" providerId="ADAL" clId="{D2155183-AE30-4D89-B303-8B74DD9C1C78}" dt="2024-03-07T09:57:15.977" v="2086"/>
        <pc:sldMkLst>
          <pc:docMk/>
          <pc:sldMk cId="68359310" sldId="1093"/>
        </pc:sldMkLst>
      </pc:sldChg>
      <pc:sldChg chg="ord">
        <pc:chgData name="Zhu, Lin  （朱琳）" userId="153c82e1-d625-456c-b610-ba79d0299896" providerId="ADAL" clId="{D2155183-AE30-4D89-B303-8B74DD9C1C78}" dt="2024-03-07T09:57:15.977" v="2086"/>
        <pc:sldMkLst>
          <pc:docMk/>
          <pc:sldMk cId="3889248461" sldId="1094"/>
        </pc:sldMkLst>
      </pc:sldChg>
      <pc:sldChg chg="ord">
        <pc:chgData name="Zhu, Lin  （朱琳）" userId="153c82e1-d625-456c-b610-ba79d0299896" providerId="ADAL" clId="{D2155183-AE30-4D89-B303-8B74DD9C1C78}" dt="2024-03-07T09:57:15.977" v="2086"/>
        <pc:sldMkLst>
          <pc:docMk/>
          <pc:sldMk cId="2167457499" sldId="1095"/>
        </pc:sldMkLst>
      </pc:sldChg>
      <pc:sldChg chg="ord">
        <pc:chgData name="Zhu, Lin  （朱琳）" userId="153c82e1-d625-456c-b610-ba79d0299896" providerId="ADAL" clId="{D2155183-AE30-4D89-B303-8B74DD9C1C78}" dt="2024-03-07T09:57:15.977" v="2086"/>
        <pc:sldMkLst>
          <pc:docMk/>
          <pc:sldMk cId="3446566529" sldId="1096"/>
        </pc:sldMkLst>
      </pc:sldChg>
      <pc:sldChg chg="ord">
        <pc:chgData name="Zhu, Lin  （朱琳）" userId="153c82e1-d625-456c-b610-ba79d0299896" providerId="ADAL" clId="{D2155183-AE30-4D89-B303-8B74DD9C1C78}" dt="2024-03-07T09:57:15.977" v="2086"/>
        <pc:sldMkLst>
          <pc:docMk/>
          <pc:sldMk cId="2962839010" sldId="1097"/>
        </pc:sldMkLst>
      </pc:sldChg>
      <pc:sldChg chg="ord">
        <pc:chgData name="Zhu, Lin  （朱琳）" userId="153c82e1-d625-456c-b610-ba79d0299896" providerId="ADAL" clId="{D2155183-AE30-4D89-B303-8B74DD9C1C78}" dt="2024-03-07T09:57:15.977" v="2086"/>
        <pc:sldMkLst>
          <pc:docMk/>
          <pc:sldMk cId="969244575" sldId="1098"/>
        </pc:sldMkLst>
      </pc:sldChg>
      <pc:sldChg chg="ord">
        <pc:chgData name="Zhu, Lin  （朱琳）" userId="153c82e1-d625-456c-b610-ba79d0299896" providerId="ADAL" clId="{D2155183-AE30-4D89-B303-8B74DD9C1C78}" dt="2024-03-07T09:57:15.977" v="2086"/>
        <pc:sldMkLst>
          <pc:docMk/>
          <pc:sldMk cId="2094860364" sldId="1099"/>
        </pc:sldMkLst>
      </pc:sldChg>
      <pc:sldChg chg="del">
        <pc:chgData name="Zhu, Lin  （朱琳）" userId="153c82e1-d625-456c-b610-ba79d0299896" providerId="ADAL" clId="{D2155183-AE30-4D89-B303-8B74DD9C1C78}" dt="2024-03-07T11:53:23.271" v="2401" actId="2696"/>
        <pc:sldMkLst>
          <pc:docMk/>
          <pc:sldMk cId="208479453" sldId="1100"/>
        </pc:sldMkLst>
      </pc:sldChg>
      <pc:sldChg chg="modSp mod ord">
        <pc:chgData name="Zhu, Lin  （朱琳）" userId="153c82e1-d625-456c-b610-ba79d0299896" providerId="ADAL" clId="{D2155183-AE30-4D89-B303-8B74DD9C1C78}" dt="2024-03-06T00:54:57.474" v="318"/>
        <pc:sldMkLst>
          <pc:docMk/>
          <pc:sldMk cId="3771218148" sldId="1909"/>
        </pc:sldMkLst>
        <pc:spChg chg="mod">
          <ac:chgData name="Zhu, Lin  （朱琳）" userId="153c82e1-d625-456c-b610-ba79d0299896" providerId="ADAL" clId="{D2155183-AE30-4D89-B303-8B74DD9C1C78}" dt="2024-03-06T00:54:39.379" v="316" actId="1076"/>
          <ac:spMkLst>
            <pc:docMk/>
            <pc:sldMk cId="3771218148" sldId="1909"/>
            <ac:spMk id="6" creationId="{6C11DEEA-E1BB-46AE-B7A1-4BF01D8F3929}"/>
          </ac:spMkLst>
        </pc:spChg>
      </pc:sldChg>
      <pc:sldChg chg="ord">
        <pc:chgData name="Zhu, Lin  （朱琳）" userId="153c82e1-d625-456c-b610-ba79d0299896" providerId="ADAL" clId="{D2155183-AE30-4D89-B303-8B74DD9C1C78}" dt="2024-03-06T00:50:56.797" v="295"/>
        <pc:sldMkLst>
          <pc:docMk/>
          <pc:sldMk cId="1366832262" sldId="1910"/>
        </pc:sldMkLst>
      </pc:sldChg>
      <pc:sldChg chg="addSp delSp modSp mod">
        <pc:chgData name="Zhu, Lin  （朱琳）" userId="153c82e1-d625-456c-b610-ba79d0299896" providerId="ADAL" clId="{D2155183-AE30-4D89-B303-8B74DD9C1C78}" dt="2024-03-06T00:22:26.684" v="198" actId="1035"/>
        <pc:sldMkLst>
          <pc:docMk/>
          <pc:sldMk cId="1217630630" sldId="1932"/>
        </pc:sldMkLst>
        <pc:spChg chg="mod">
          <ac:chgData name="Zhu, Lin  （朱琳）" userId="153c82e1-d625-456c-b610-ba79d0299896" providerId="ADAL" clId="{D2155183-AE30-4D89-B303-8B74DD9C1C78}" dt="2024-03-06T00:22:02.080" v="193" actId="14100"/>
          <ac:spMkLst>
            <pc:docMk/>
            <pc:sldMk cId="1217630630" sldId="1932"/>
            <ac:spMk id="2" creationId="{00000000-0000-0000-0000-000000000000}"/>
          </ac:spMkLst>
        </pc:spChg>
        <pc:spChg chg="add mod">
          <ac:chgData name="Zhu, Lin  （朱琳）" userId="153c82e1-d625-456c-b610-ba79d0299896" providerId="ADAL" clId="{D2155183-AE30-4D89-B303-8B74DD9C1C78}" dt="2024-03-06T00:21:51.525" v="191"/>
          <ac:spMkLst>
            <pc:docMk/>
            <pc:sldMk cId="1217630630" sldId="1932"/>
            <ac:spMk id="5" creationId="{D74EF454-3923-F0DC-717B-E178DDCC0C08}"/>
          </ac:spMkLst>
        </pc:spChg>
        <pc:spChg chg="del">
          <ac:chgData name="Zhu, Lin  （朱琳）" userId="153c82e1-d625-456c-b610-ba79d0299896" providerId="ADAL" clId="{D2155183-AE30-4D89-B303-8B74DD9C1C78}" dt="2024-03-06T00:20:31.546" v="185" actId="478"/>
          <ac:spMkLst>
            <pc:docMk/>
            <pc:sldMk cId="1217630630" sldId="1932"/>
            <ac:spMk id="12" creationId="{392C79B0-5594-44EE-A0E8-24FE94B99B43}"/>
          </ac:spMkLst>
        </pc:spChg>
        <pc:picChg chg="add mod ord">
          <ac:chgData name="Zhu, Lin  （朱琳）" userId="153c82e1-d625-456c-b610-ba79d0299896" providerId="ADAL" clId="{D2155183-AE30-4D89-B303-8B74DD9C1C78}" dt="2024-03-06T00:22:26.684" v="198" actId="1035"/>
          <ac:picMkLst>
            <pc:docMk/>
            <pc:sldMk cId="1217630630" sldId="1932"/>
            <ac:picMk id="4" creationId="{9C7BB11D-C8B2-EA15-7433-AFBD4317D396}"/>
          </ac:picMkLst>
        </pc:picChg>
        <pc:picChg chg="del">
          <ac:chgData name="Zhu, Lin  （朱琳）" userId="153c82e1-d625-456c-b610-ba79d0299896" providerId="ADAL" clId="{D2155183-AE30-4D89-B303-8B74DD9C1C78}" dt="2024-03-06T00:20:30.066" v="184" actId="478"/>
          <ac:picMkLst>
            <pc:docMk/>
            <pc:sldMk cId="1217630630" sldId="1932"/>
            <ac:picMk id="11" creationId="{97FEC6EE-9194-4B96-B3CD-AB6E0AA7F1C7}"/>
          </ac:picMkLst>
        </pc:picChg>
      </pc:sldChg>
      <pc:sldChg chg="addSp delSp modSp mod">
        <pc:chgData name="Zhu, Lin  （朱琳）" userId="153c82e1-d625-456c-b610-ba79d0299896" providerId="ADAL" clId="{D2155183-AE30-4D89-B303-8B74DD9C1C78}" dt="2024-03-06T00:20:21.287" v="176" actId="20577"/>
        <pc:sldMkLst>
          <pc:docMk/>
          <pc:sldMk cId="791523344" sldId="1933"/>
        </pc:sldMkLst>
        <pc:spChg chg="mod">
          <ac:chgData name="Zhu, Lin  （朱琳）" userId="153c82e1-d625-456c-b610-ba79d0299896" providerId="ADAL" clId="{D2155183-AE30-4D89-B303-8B74DD9C1C78}" dt="2024-03-06T00:20:21.287" v="176" actId="20577"/>
          <ac:spMkLst>
            <pc:docMk/>
            <pc:sldMk cId="791523344" sldId="1933"/>
            <ac:spMk id="2" creationId="{00000000-0000-0000-0000-000000000000}"/>
          </ac:spMkLst>
        </pc:spChg>
        <pc:spChg chg="mod">
          <ac:chgData name="Zhu, Lin  （朱琳）" userId="153c82e1-d625-456c-b610-ba79d0299896" providerId="ADAL" clId="{D2155183-AE30-4D89-B303-8B74DD9C1C78}" dt="2024-03-06T00:15:28.383" v="96" actId="2711"/>
          <ac:spMkLst>
            <pc:docMk/>
            <pc:sldMk cId="791523344" sldId="1933"/>
            <ac:spMk id="8" creationId="{AD1478EE-44FB-4A31-85F9-0D94FEF1387C}"/>
          </ac:spMkLst>
        </pc:spChg>
        <pc:spChg chg="mod">
          <ac:chgData name="Zhu, Lin  （朱琳）" userId="153c82e1-d625-456c-b610-ba79d0299896" providerId="ADAL" clId="{D2155183-AE30-4D89-B303-8B74DD9C1C78}" dt="2024-03-06T00:16:01.717" v="107" actId="14100"/>
          <ac:spMkLst>
            <pc:docMk/>
            <pc:sldMk cId="791523344" sldId="1933"/>
            <ac:spMk id="12" creationId="{FBF52629-0101-4C4C-8046-1BE88394EF5B}"/>
          </ac:spMkLst>
        </pc:spChg>
        <pc:picChg chg="add del mod">
          <ac:chgData name="Zhu, Lin  （朱琳）" userId="153c82e1-d625-456c-b610-ba79d0299896" providerId="ADAL" clId="{D2155183-AE30-4D89-B303-8B74DD9C1C78}" dt="2024-03-06T00:13:51.263" v="82" actId="478"/>
          <ac:picMkLst>
            <pc:docMk/>
            <pc:sldMk cId="791523344" sldId="1933"/>
            <ac:picMk id="4" creationId="{0AA6DB0E-45CD-DB03-DB4D-9AB2F03F51A7}"/>
          </ac:picMkLst>
        </pc:picChg>
        <pc:picChg chg="add del mod ord">
          <ac:chgData name="Zhu, Lin  （朱琳）" userId="153c82e1-d625-456c-b610-ba79d0299896" providerId="ADAL" clId="{D2155183-AE30-4D89-B303-8B74DD9C1C78}" dt="2024-03-06T00:14:58.984" v="88" actId="478"/>
          <ac:picMkLst>
            <pc:docMk/>
            <pc:sldMk cId="791523344" sldId="1933"/>
            <ac:picMk id="5" creationId="{2E43675F-981A-ED2F-617B-63DAFB4D77AA}"/>
          </ac:picMkLst>
        </pc:picChg>
        <pc:picChg chg="add mod ord">
          <ac:chgData name="Zhu, Lin  （朱琳）" userId="153c82e1-d625-456c-b610-ba79d0299896" providerId="ADAL" clId="{D2155183-AE30-4D89-B303-8B74DD9C1C78}" dt="2024-03-06T00:15:49.214" v="102" actId="1076"/>
          <ac:picMkLst>
            <pc:docMk/>
            <pc:sldMk cId="791523344" sldId="1933"/>
            <ac:picMk id="7" creationId="{47D6E097-0E59-9499-42BE-E626EC185133}"/>
          </ac:picMkLst>
        </pc:picChg>
      </pc:sldChg>
      <pc:sldChg chg="modSp mod ord">
        <pc:chgData name="Zhu, Lin  （朱琳）" userId="153c82e1-d625-456c-b610-ba79d0299896" providerId="ADAL" clId="{D2155183-AE30-4D89-B303-8B74DD9C1C78}" dt="2024-03-07T11:06:31.354" v="2259"/>
        <pc:sldMkLst>
          <pc:docMk/>
          <pc:sldMk cId="1898940670" sldId="1934"/>
        </pc:sldMkLst>
        <pc:spChg chg="mod">
          <ac:chgData name="Zhu, Lin  （朱琳）" userId="153c82e1-d625-456c-b610-ba79d0299896" providerId="ADAL" clId="{D2155183-AE30-4D89-B303-8B74DD9C1C78}" dt="2024-03-07T06:59:28.214" v="1277" actId="1076"/>
          <ac:spMkLst>
            <pc:docMk/>
            <pc:sldMk cId="1898940670" sldId="1934"/>
            <ac:spMk id="5" creationId="{E3FFE02B-BF0B-4AE4-81CE-B0AD9244D0F5}"/>
          </ac:spMkLst>
        </pc:spChg>
        <pc:spChg chg="mod">
          <ac:chgData name="Zhu, Lin  （朱琳）" userId="153c82e1-d625-456c-b610-ba79d0299896" providerId="ADAL" clId="{D2155183-AE30-4D89-B303-8B74DD9C1C78}" dt="2024-03-06T00:23:24.806" v="201" actId="20577"/>
          <ac:spMkLst>
            <pc:docMk/>
            <pc:sldMk cId="1898940670" sldId="1934"/>
            <ac:spMk id="9219" creationId="{00000000-0000-0000-0000-000000000000}"/>
          </ac:spMkLst>
        </pc:spChg>
        <pc:spChg chg="mod">
          <ac:chgData name="Zhu, Lin  （朱琳）" userId="153c82e1-d625-456c-b610-ba79d0299896" providerId="ADAL" clId="{D2155183-AE30-4D89-B303-8B74DD9C1C78}" dt="2024-03-07T06:59:24.827" v="1276" actId="2711"/>
          <ac:spMkLst>
            <pc:docMk/>
            <pc:sldMk cId="1898940670" sldId="1934"/>
            <ac:spMk id="9222" creationId="{00000000-0000-0000-0000-000000000000}"/>
          </ac:spMkLst>
        </pc:spChg>
      </pc:sldChg>
      <pc:sldChg chg="addSp delSp modSp add mod">
        <pc:chgData name="Zhu, Lin  （朱琳）" userId="153c82e1-d625-456c-b610-ba79d0299896" providerId="ADAL" clId="{D2155183-AE30-4D89-B303-8B74DD9C1C78}" dt="2024-03-06T00:20:24.634" v="183" actId="20577"/>
        <pc:sldMkLst>
          <pc:docMk/>
          <pc:sldMk cId="2297518101" sldId="1937"/>
        </pc:sldMkLst>
        <pc:spChg chg="mod">
          <ac:chgData name="Zhu, Lin  （朱琳）" userId="153c82e1-d625-456c-b610-ba79d0299896" providerId="ADAL" clId="{D2155183-AE30-4D89-B303-8B74DD9C1C78}" dt="2024-03-06T00:20:24.634" v="183" actId="20577"/>
          <ac:spMkLst>
            <pc:docMk/>
            <pc:sldMk cId="2297518101" sldId="1937"/>
            <ac:spMk id="2" creationId="{00000000-0000-0000-0000-000000000000}"/>
          </ac:spMkLst>
        </pc:spChg>
        <pc:spChg chg="mod">
          <ac:chgData name="Zhu, Lin  （朱琳）" userId="153c82e1-d625-456c-b610-ba79d0299896" providerId="ADAL" clId="{D2155183-AE30-4D89-B303-8B74DD9C1C78}" dt="2024-03-06T00:18:49.789" v="129"/>
          <ac:spMkLst>
            <pc:docMk/>
            <pc:sldMk cId="2297518101" sldId="1937"/>
            <ac:spMk id="8" creationId="{AD1478EE-44FB-4A31-85F9-0D94FEF1387C}"/>
          </ac:spMkLst>
        </pc:spChg>
        <pc:spChg chg="del">
          <ac:chgData name="Zhu, Lin  （朱琳）" userId="153c82e1-d625-456c-b610-ba79d0299896" providerId="ADAL" clId="{D2155183-AE30-4D89-B303-8B74DD9C1C78}" dt="2024-03-06T00:18:36.130" v="128" actId="478"/>
          <ac:spMkLst>
            <pc:docMk/>
            <pc:sldMk cId="2297518101" sldId="1937"/>
            <ac:spMk id="12" creationId="{FBF52629-0101-4C4C-8046-1BE88394EF5B}"/>
          </ac:spMkLst>
        </pc:spChg>
        <pc:picChg chg="add mod ord">
          <ac:chgData name="Zhu, Lin  （朱琳）" userId="153c82e1-d625-456c-b610-ba79d0299896" providerId="ADAL" clId="{D2155183-AE30-4D89-B303-8B74DD9C1C78}" dt="2024-03-06T00:18:28.953" v="127" actId="1076"/>
          <ac:picMkLst>
            <pc:docMk/>
            <pc:sldMk cId="2297518101" sldId="1937"/>
            <ac:picMk id="4" creationId="{43FA66AC-AC7E-FD16-1465-BE39F8EC3007}"/>
          </ac:picMkLst>
        </pc:picChg>
        <pc:picChg chg="del">
          <ac:chgData name="Zhu, Lin  （朱琳）" userId="153c82e1-d625-456c-b610-ba79d0299896" providerId="ADAL" clId="{D2155183-AE30-4D89-B303-8B74DD9C1C78}" dt="2024-03-06T00:18:15.059" v="122" actId="478"/>
          <ac:picMkLst>
            <pc:docMk/>
            <pc:sldMk cId="2297518101" sldId="1937"/>
            <ac:picMk id="7" creationId="{47D6E097-0E59-9499-42BE-E626EC185133}"/>
          </ac:picMkLst>
        </pc:picChg>
      </pc:sldChg>
      <pc:sldChg chg="modSp add del mod">
        <pc:chgData name="Zhu, Lin  （朱琳）" userId="153c82e1-d625-456c-b610-ba79d0299896" providerId="ADAL" clId="{D2155183-AE30-4D89-B303-8B74DD9C1C78}" dt="2024-03-07T06:49:57.758" v="1180" actId="2696"/>
        <pc:sldMkLst>
          <pc:docMk/>
          <pc:sldMk cId="2926544988" sldId="1938"/>
        </pc:sldMkLst>
        <pc:spChg chg="mod">
          <ac:chgData name="Zhu, Lin  （朱琳）" userId="153c82e1-d625-456c-b610-ba79d0299896" providerId="ADAL" clId="{D2155183-AE30-4D89-B303-8B74DD9C1C78}" dt="2024-03-06T00:57:59.327" v="330" actId="113"/>
          <ac:spMkLst>
            <pc:docMk/>
            <pc:sldMk cId="2926544988" sldId="1938"/>
            <ac:spMk id="5" creationId="{00000000-0000-0000-0000-000000000000}"/>
          </ac:spMkLst>
        </pc:spChg>
      </pc:sldChg>
      <pc:sldChg chg="addSp delSp modSp add mod modClrScheme chgLayout">
        <pc:chgData name="Zhu, Lin  （朱琳）" userId="153c82e1-d625-456c-b610-ba79d0299896" providerId="ADAL" clId="{D2155183-AE30-4D89-B303-8B74DD9C1C78}" dt="2024-03-06T01:09:15.347" v="372" actId="1076"/>
        <pc:sldMkLst>
          <pc:docMk/>
          <pc:sldMk cId="4069100407" sldId="1939"/>
        </pc:sldMkLst>
        <pc:spChg chg="mod">
          <ac:chgData name="Zhu, Lin  （朱琳）" userId="153c82e1-d625-456c-b610-ba79d0299896" providerId="ADAL" clId="{D2155183-AE30-4D89-B303-8B74DD9C1C78}" dt="2024-03-06T01:09:15.347" v="372" actId="1076"/>
          <ac:spMkLst>
            <pc:docMk/>
            <pc:sldMk cId="4069100407" sldId="1939"/>
            <ac:spMk id="5" creationId="{00000000-0000-0000-0000-000000000000}"/>
          </ac:spMkLst>
        </pc:spChg>
        <pc:spChg chg="add del mod ord">
          <ac:chgData name="Zhu, Lin  （朱琳）" userId="153c82e1-d625-456c-b610-ba79d0299896" providerId="ADAL" clId="{D2155183-AE30-4D89-B303-8B74DD9C1C78}" dt="2024-03-06T01:09:04.201" v="370" actId="700"/>
          <ac:spMkLst>
            <pc:docMk/>
            <pc:sldMk cId="4069100407" sldId="1939"/>
            <ac:spMk id="6" creationId="{BD3EA9F6-699C-E7D8-22B6-630F72B0F872}"/>
          </ac:spMkLst>
        </pc:spChg>
        <pc:picChg chg="add del">
          <ac:chgData name="Zhu, Lin  （朱琳）" userId="153c82e1-d625-456c-b610-ba79d0299896" providerId="ADAL" clId="{D2155183-AE30-4D89-B303-8B74DD9C1C78}" dt="2024-03-06T01:08:13.941" v="335" actId="21"/>
          <ac:picMkLst>
            <pc:docMk/>
            <pc:sldMk cId="4069100407" sldId="1939"/>
            <ac:picMk id="3" creationId="{90154E95-3E86-CCBA-5F8F-C96C3897C94B}"/>
          </ac:picMkLst>
        </pc:picChg>
      </pc:sldChg>
      <pc:sldChg chg="addSp delSp modSp add mod">
        <pc:chgData name="Zhu, Lin  （朱琳）" userId="153c82e1-d625-456c-b610-ba79d0299896" providerId="ADAL" clId="{D2155183-AE30-4D89-B303-8B74DD9C1C78}" dt="2024-03-06T02:03:58.106" v="537" actId="1076"/>
        <pc:sldMkLst>
          <pc:docMk/>
          <pc:sldMk cId="410118293" sldId="1940"/>
        </pc:sldMkLst>
        <pc:spChg chg="mod">
          <ac:chgData name="Zhu, Lin  （朱琳）" userId="153c82e1-d625-456c-b610-ba79d0299896" providerId="ADAL" clId="{D2155183-AE30-4D89-B303-8B74DD9C1C78}" dt="2024-03-06T01:10:26.463" v="405" actId="2711"/>
          <ac:spMkLst>
            <pc:docMk/>
            <pc:sldMk cId="410118293" sldId="1940"/>
            <ac:spMk id="18434" creationId="{00000000-0000-0000-0000-000000000000}"/>
          </ac:spMkLst>
        </pc:spChg>
        <pc:grpChg chg="del">
          <ac:chgData name="Zhu, Lin  （朱琳）" userId="153c82e1-d625-456c-b610-ba79d0299896" providerId="ADAL" clId="{D2155183-AE30-4D89-B303-8B74DD9C1C78}" dt="2024-03-06T01:08:09.757" v="334" actId="478"/>
          <ac:grpSpMkLst>
            <pc:docMk/>
            <pc:sldMk cId="410118293" sldId="1940"/>
            <ac:grpSpMk id="18435" creationId="{00000000-0000-0000-0000-000000000000}"/>
          </ac:grpSpMkLst>
        </pc:grpChg>
        <pc:picChg chg="add mod ord">
          <ac:chgData name="Zhu, Lin  （朱琳）" userId="153c82e1-d625-456c-b610-ba79d0299896" providerId="ADAL" clId="{D2155183-AE30-4D89-B303-8B74DD9C1C78}" dt="2024-03-06T02:03:56.291" v="536" actId="1076"/>
          <ac:picMkLst>
            <pc:docMk/>
            <pc:sldMk cId="410118293" sldId="1940"/>
            <ac:picMk id="2" creationId="{187C0E34-A00D-48B6-2D7E-8613D523F67E}"/>
          </ac:picMkLst>
        </pc:picChg>
        <pc:picChg chg="add del mod">
          <ac:chgData name="Zhu, Lin  （朱琳）" userId="153c82e1-d625-456c-b610-ba79d0299896" providerId="ADAL" clId="{D2155183-AE30-4D89-B303-8B74DD9C1C78}" dt="2024-03-06T01:10:08.648" v="389"/>
          <ac:picMkLst>
            <pc:docMk/>
            <pc:sldMk cId="410118293" sldId="1940"/>
            <ac:picMk id="3" creationId="{E4224359-8071-38F1-B05A-FDCD5B52252E}"/>
          </ac:picMkLst>
        </pc:picChg>
        <pc:picChg chg="add mod ord">
          <ac:chgData name="Zhu, Lin  （朱琳）" userId="153c82e1-d625-456c-b610-ba79d0299896" providerId="ADAL" clId="{D2155183-AE30-4D89-B303-8B74DD9C1C78}" dt="2024-03-06T02:03:54.917" v="535" actId="1076"/>
          <ac:picMkLst>
            <pc:docMk/>
            <pc:sldMk cId="410118293" sldId="1940"/>
            <ac:picMk id="5" creationId="{60302BA8-986B-329A-05EE-38E5BA464951}"/>
          </ac:picMkLst>
        </pc:picChg>
        <pc:picChg chg="add mod">
          <ac:chgData name="Zhu, Lin  （朱琳）" userId="153c82e1-d625-456c-b610-ba79d0299896" providerId="ADAL" clId="{D2155183-AE30-4D89-B303-8B74DD9C1C78}" dt="2024-03-06T02:03:50.146" v="530" actId="1076"/>
          <ac:picMkLst>
            <pc:docMk/>
            <pc:sldMk cId="410118293" sldId="1940"/>
            <ac:picMk id="7" creationId="{93A7217B-1EBB-3887-0274-00F75361E7F9}"/>
          </ac:picMkLst>
        </pc:picChg>
        <pc:picChg chg="add del mod">
          <ac:chgData name="Zhu, Lin  （朱琳）" userId="153c82e1-d625-456c-b610-ba79d0299896" providerId="ADAL" clId="{D2155183-AE30-4D89-B303-8B74DD9C1C78}" dt="2024-03-06T01:39:39.414" v="443" actId="478"/>
          <ac:picMkLst>
            <pc:docMk/>
            <pc:sldMk cId="410118293" sldId="1940"/>
            <ac:picMk id="9" creationId="{258125B3-E8AA-1CB0-97DA-180B9CF95955}"/>
          </ac:picMkLst>
        </pc:picChg>
        <pc:picChg chg="add mod ord">
          <ac:chgData name="Zhu, Lin  （朱琳）" userId="153c82e1-d625-456c-b610-ba79d0299896" providerId="ADAL" clId="{D2155183-AE30-4D89-B303-8B74DD9C1C78}" dt="2024-03-06T01:40:47.821" v="463" actId="1076"/>
          <ac:picMkLst>
            <pc:docMk/>
            <pc:sldMk cId="410118293" sldId="1940"/>
            <ac:picMk id="11" creationId="{32169BCF-B93D-4A4F-DF5D-E37F800227A8}"/>
          </ac:picMkLst>
        </pc:picChg>
        <pc:picChg chg="add mod">
          <ac:chgData name="Zhu, Lin  （朱琳）" userId="153c82e1-d625-456c-b610-ba79d0299896" providerId="ADAL" clId="{D2155183-AE30-4D89-B303-8B74DD9C1C78}" dt="2024-03-06T02:03:58.106" v="537" actId="1076"/>
          <ac:picMkLst>
            <pc:docMk/>
            <pc:sldMk cId="410118293" sldId="1940"/>
            <ac:picMk id="13" creationId="{A46B06DC-A3C8-EFCE-C805-E97C49659722}"/>
          </ac:picMkLst>
        </pc:picChg>
      </pc:sldChg>
      <pc:sldChg chg="addSp delSp modSp add mod">
        <pc:chgData name="Zhu, Lin  （朱琳）" userId="153c82e1-d625-456c-b610-ba79d0299896" providerId="ADAL" clId="{D2155183-AE30-4D89-B303-8B74DD9C1C78}" dt="2024-03-06T03:18:43.535" v="1093" actId="1076"/>
        <pc:sldMkLst>
          <pc:docMk/>
          <pc:sldMk cId="2080538082" sldId="1941"/>
        </pc:sldMkLst>
        <pc:spChg chg="add mod">
          <ac:chgData name="Zhu, Lin  （朱琳）" userId="153c82e1-d625-456c-b610-ba79d0299896" providerId="ADAL" clId="{D2155183-AE30-4D89-B303-8B74DD9C1C78}" dt="2024-03-06T03:18:43.535" v="1093" actId="1076"/>
          <ac:spMkLst>
            <pc:docMk/>
            <pc:sldMk cId="2080538082" sldId="1941"/>
            <ac:spMk id="4" creationId="{3474DDA2-769C-3136-4D00-FBD676A173CD}"/>
          </ac:spMkLst>
        </pc:spChg>
        <pc:spChg chg="add mod">
          <ac:chgData name="Zhu, Lin  （朱琳）" userId="153c82e1-d625-456c-b610-ba79d0299896" providerId="ADAL" clId="{D2155183-AE30-4D89-B303-8B74DD9C1C78}" dt="2024-03-06T03:10:25.034" v="991" actId="1076"/>
          <ac:spMkLst>
            <pc:docMk/>
            <pc:sldMk cId="2080538082" sldId="1941"/>
            <ac:spMk id="14" creationId="{5E876958-3B37-626B-462D-EA95A3251D91}"/>
          </ac:spMkLst>
        </pc:spChg>
        <pc:graphicFrameChg chg="add del modGraphic">
          <ac:chgData name="Zhu, Lin  （朱琳）" userId="153c82e1-d625-456c-b610-ba79d0299896" providerId="ADAL" clId="{D2155183-AE30-4D89-B303-8B74DD9C1C78}" dt="2024-03-06T02:23:12.384" v="666" actId="1032"/>
          <ac:graphicFrameMkLst>
            <pc:docMk/>
            <pc:sldMk cId="2080538082" sldId="1941"/>
            <ac:graphicFrameMk id="22" creationId="{CF8D8111-AF0F-F6C2-85B5-A2DBB87ED25C}"/>
          </ac:graphicFrameMkLst>
        </pc:graphicFrameChg>
        <pc:graphicFrameChg chg="add del mod modGraphic">
          <ac:chgData name="Zhu, Lin  （朱琳）" userId="153c82e1-d625-456c-b610-ba79d0299896" providerId="ADAL" clId="{D2155183-AE30-4D89-B303-8B74DD9C1C78}" dt="2024-03-06T02:24:04.535" v="674" actId="1032"/>
          <ac:graphicFrameMkLst>
            <pc:docMk/>
            <pc:sldMk cId="2080538082" sldId="1941"/>
            <ac:graphicFrameMk id="23" creationId="{323E1E55-931F-0D83-1804-689FF2FDEA0B}"/>
          </ac:graphicFrameMkLst>
        </pc:graphicFrameChg>
        <pc:picChg chg="del mod">
          <ac:chgData name="Zhu, Lin  （朱琳）" userId="153c82e1-d625-456c-b610-ba79d0299896" providerId="ADAL" clId="{D2155183-AE30-4D89-B303-8B74DD9C1C78}" dt="2024-03-06T02:11:08.644" v="564" actId="478"/>
          <ac:picMkLst>
            <pc:docMk/>
            <pc:sldMk cId="2080538082" sldId="1941"/>
            <ac:picMk id="2" creationId="{187C0E34-A00D-48B6-2D7E-8613D523F67E}"/>
          </ac:picMkLst>
        </pc:picChg>
        <pc:picChg chg="del">
          <ac:chgData name="Zhu, Lin  （朱琳）" userId="153c82e1-d625-456c-b610-ba79d0299896" providerId="ADAL" clId="{D2155183-AE30-4D89-B303-8B74DD9C1C78}" dt="2024-03-06T01:53:29.536" v="469" actId="478"/>
          <ac:picMkLst>
            <pc:docMk/>
            <pc:sldMk cId="2080538082" sldId="1941"/>
            <ac:picMk id="5" creationId="{60302BA8-986B-329A-05EE-38E5BA464951}"/>
          </ac:picMkLst>
        </pc:picChg>
        <pc:picChg chg="add del mod">
          <ac:chgData name="Zhu, Lin  （朱琳）" userId="153c82e1-d625-456c-b610-ba79d0299896" providerId="ADAL" clId="{D2155183-AE30-4D89-B303-8B74DD9C1C78}" dt="2024-03-06T02:16:17.952" v="615" actId="478"/>
          <ac:picMkLst>
            <pc:docMk/>
            <pc:sldMk cId="2080538082" sldId="1941"/>
            <ac:picMk id="6" creationId="{F8E4C760-C4AD-A805-2A17-9C68FD3B9002}"/>
          </ac:picMkLst>
        </pc:picChg>
        <pc:picChg chg="del">
          <ac:chgData name="Zhu, Lin  （朱琳）" userId="153c82e1-d625-456c-b610-ba79d0299896" providerId="ADAL" clId="{D2155183-AE30-4D89-B303-8B74DD9C1C78}" dt="2024-03-06T01:53:30.325" v="470" actId="478"/>
          <ac:picMkLst>
            <pc:docMk/>
            <pc:sldMk cId="2080538082" sldId="1941"/>
            <ac:picMk id="7" creationId="{93A7217B-1EBB-3887-0274-00F75361E7F9}"/>
          </ac:picMkLst>
        </pc:picChg>
        <pc:picChg chg="add del mod">
          <ac:chgData name="Zhu, Lin  （朱琳）" userId="153c82e1-d625-456c-b610-ba79d0299896" providerId="ADAL" clId="{D2155183-AE30-4D89-B303-8B74DD9C1C78}" dt="2024-03-06T02:16:47.273" v="620" actId="478"/>
          <ac:picMkLst>
            <pc:docMk/>
            <pc:sldMk cId="2080538082" sldId="1941"/>
            <ac:picMk id="9" creationId="{4BE91F35-A6DF-6802-078D-DC645C77FF58}"/>
          </ac:picMkLst>
        </pc:picChg>
        <pc:picChg chg="del">
          <ac:chgData name="Zhu, Lin  （朱琳）" userId="153c82e1-d625-456c-b610-ba79d0299896" providerId="ADAL" clId="{D2155183-AE30-4D89-B303-8B74DD9C1C78}" dt="2024-03-06T01:53:28.504" v="468" actId="478"/>
          <ac:picMkLst>
            <pc:docMk/>
            <pc:sldMk cId="2080538082" sldId="1941"/>
            <ac:picMk id="11" creationId="{32169BCF-B93D-4A4F-DF5D-E37F800227A8}"/>
          </ac:picMkLst>
        </pc:picChg>
        <pc:picChg chg="add mod">
          <ac:chgData name="Zhu, Lin  （朱琳）" userId="153c82e1-d625-456c-b610-ba79d0299896" providerId="ADAL" clId="{D2155183-AE30-4D89-B303-8B74DD9C1C78}" dt="2024-03-06T03:10:26.824" v="992" actId="1076"/>
          <ac:picMkLst>
            <pc:docMk/>
            <pc:sldMk cId="2080538082" sldId="1941"/>
            <ac:picMk id="12" creationId="{A36FEB09-DEAD-4D46-808D-1D61E6EE571F}"/>
          </ac:picMkLst>
        </pc:picChg>
        <pc:picChg chg="add del mod">
          <ac:chgData name="Zhu, Lin  （朱琳）" userId="153c82e1-d625-456c-b610-ba79d0299896" providerId="ADAL" clId="{D2155183-AE30-4D89-B303-8B74DD9C1C78}" dt="2024-03-06T02:20:57.081" v="635" actId="478"/>
          <ac:picMkLst>
            <pc:docMk/>
            <pc:sldMk cId="2080538082" sldId="1941"/>
            <ac:picMk id="16" creationId="{5ED2974F-A86C-8725-765A-59728CB6B8BB}"/>
          </ac:picMkLst>
        </pc:picChg>
        <pc:picChg chg="add del mod">
          <ac:chgData name="Zhu, Lin  （朱琳）" userId="153c82e1-d625-456c-b610-ba79d0299896" providerId="ADAL" clId="{D2155183-AE30-4D89-B303-8B74DD9C1C78}" dt="2024-03-06T02:20:59.053" v="636" actId="478"/>
          <ac:picMkLst>
            <pc:docMk/>
            <pc:sldMk cId="2080538082" sldId="1941"/>
            <ac:picMk id="18" creationId="{1258E5D8-72FF-6B20-5948-35211EA311F9}"/>
          </ac:picMkLst>
        </pc:picChg>
        <pc:picChg chg="add mod">
          <ac:chgData name="Zhu, Lin  （朱琳）" userId="153c82e1-d625-456c-b610-ba79d0299896" providerId="ADAL" clId="{D2155183-AE30-4D89-B303-8B74DD9C1C78}" dt="2024-03-06T03:10:25.034" v="991" actId="1076"/>
          <ac:picMkLst>
            <pc:docMk/>
            <pc:sldMk cId="2080538082" sldId="1941"/>
            <ac:picMk id="19" creationId="{86F8594E-9EF3-11AC-3EBD-728A70BE8568}"/>
          </ac:picMkLst>
        </pc:picChg>
        <pc:picChg chg="add mod">
          <ac:chgData name="Zhu, Lin  （朱琳）" userId="153c82e1-d625-456c-b610-ba79d0299896" providerId="ADAL" clId="{D2155183-AE30-4D89-B303-8B74DD9C1C78}" dt="2024-03-06T03:10:25.034" v="991" actId="1076"/>
          <ac:picMkLst>
            <pc:docMk/>
            <pc:sldMk cId="2080538082" sldId="1941"/>
            <ac:picMk id="20" creationId="{061D5535-2DB5-BD29-A701-A26694CA3898}"/>
          </ac:picMkLst>
        </pc:picChg>
        <pc:picChg chg="add mod">
          <ac:chgData name="Zhu, Lin  （朱琳）" userId="153c82e1-d625-456c-b610-ba79d0299896" providerId="ADAL" clId="{D2155183-AE30-4D89-B303-8B74DD9C1C78}" dt="2024-03-06T03:10:25.034" v="991" actId="1076"/>
          <ac:picMkLst>
            <pc:docMk/>
            <pc:sldMk cId="2080538082" sldId="1941"/>
            <ac:picMk id="21" creationId="{A87401E3-6336-400F-57E4-CA7D6CDF8BB2}"/>
          </ac:picMkLst>
        </pc:picChg>
        <pc:cxnChg chg="add mod">
          <ac:chgData name="Zhu, Lin  （朱琳）" userId="153c82e1-d625-456c-b610-ba79d0299896" providerId="ADAL" clId="{D2155183-AE30-4D89-B303-8B74DD9C1C78}" dt="2024-03-06T03:10:25.034" v="991" actId="1076"/>
          <ac:cxnSpMkLst>
            <pc:docMk/>
            <pc:sldMk cId="2080538082" sldId="1941"/>
            <ac:cxnSpMk id="25" creationId="{60A9E29D-C628-9BD3-84CF-E660F9AFDA57}"/>
          </ac:cxnSpMkLst>
        </pc:cxnChg>
        <pc:cxnChg chg="add mod">
          <ac:chgData name="Zhu, Lin  （朱琳）" userId="153c82e1-d625-456c-b610-ba79d0299896" providerId="ADAL" clId="{D2155183-AE30-4D89-B303-8B74DD9C1C78}" dt="2024-03-06T03:10:25.034" v="991" actId="1076"/>
          <ac:cxnSpMkLst>
            <pc:docMk/>
            <pc:sldMk cId="2080538082" sldId="1941"/>
            <ac:cxnSpMk id="28" creationId="{A19ED80B-9AA2-32D0-9F59-A9B1EF42ADCB}"/>
          </ac:cxnSpMkLst>
        </pc:cxnChg>
        <pc:cxnChg chg="add mod">
          <ac:chgData name="Zhu, Lin  （朱琳）" userId="153c82e1-d625-456c-b610-ba79d0299896" providerId="ADAL" clId="{D2155183-AE30-4D89-B303-8B74DD9C1C78}" dt="2024-03-06T03:10:25.034" v="991" actId="1076"/>
          <ac:cxnSpMkLst>
            <pc:docMk/>
            <pc:sldMk cId="2080538082" sldId="1941"/>
            <ac:cxnSpMk id="30" creationId="{D55EC292-DE3A-B27A-6354-01EC1B60323B}"/>
          </ac:cxnSpMkLst>
        </pc:cxnChg>
      </pc:sldChg>
      <pc:sldChg chg="addSp delSp modSp add mod">
        <pc:chgData name="Zhu, Lin  （朱琳）" userId="153c82e1-d625-456c-b610-ba79d0299896" providerId="ADAL" clId="{D2155183-AE30-4D89-B303-8B74DD9C1C78}" dt="2024-03-06T03:21:34.746" v="1136" actId="207"/>
        <pc:sldMkLst>
          <pc:docMk/>
          <pc:sldMk cId="2772141232" sldId="1942"/>
        </pc:sldMkLst>
        <pc:spChg chg="mod">
          <ac:chgData name="Zhu, Lin  （朱琳）" userId="153c82e1-d625-456c-b610-ba79d0299896" providerId="ADAL" clId="{D2155183-AE30-4D89-B303-8B74DD9C1C78}" dt="2024-03-06T03:14:59.346" v="1044" actId="1076"/>
          <ac:spMkLst>
            <pc:docMk/>
            <pc:sldMk cId="2772141232" sldId="1942"/>
            <ac:spMk id="4" creationId="{3474DDA2-769C-3136-4D00-FBD676A173CD}"/>
          </ac:spMkLst>
        </pc:spChg>
        <pc:spChg chg="add mod">
          <ac:chgData name="Zhu, Lin  （朱琳）" userId="153c82e1-d625-456c-b610-ba79d0299896" providerId="ADAL" clId="{D2155183-AE30-4D89-B303-8B74DD9C1C78}" dt="2024-03-06T03:21:34.746" v="1136" actId="207"/>
          <ac:spMkLst>
            <pc:docMk/>
            <pc:sldMk cId="2772141232" sldId="1942"/>
            <ac:spMk id="6" creationId="{759FAF59-7055-EFF9-C80E-057CB0ED87C8}"/>
          </ac:spMkLst>
        </pc:spChg>
        <pc:spChg chg="add del">
          <ac:chgData name="Zhu, Lin  （朱琳）" userId="153c82e1-d625-456c-b610-ba79d0299896" providerId="ADAL" clId="{D2155183-AE30-4D89-B303-8B74DD9C1C78}" dt="2024-03-06T02:55:03.010" v="906" actId="22"/>
          <ac:spMkLst>
            <pc:docMk/>
            <pc:sldMk cId="2772141232" sldId="1942"/>
            <ac:spMk id="8" creationId="{665277A9-0511-E142-5456-6006B745B766}"/>
          </ac:spMkLst>
        </pc:spChg>
        <pc:spChg chg="del">
          <ac:chgData name="Zhu, Lin  （朱琳）" userId="153c82e1-d625-456c-b610-ba79d0299896" providerId="ADAL" clId="{D2155183-AE30-4D89-B303-8B74DD9C1C78}" dt="2024-03-06T02:35:10.025" v="763" actId="478"/>
          <ac:spMkLst>
            <pc:docMk/>
            <pc:sldMk cId="2772141232" sldId="1942"/>
            <ac:spMk id="14" creationId="{5E876958-3B37-626B-462D-EA95A3251D91}"/>
          </ac:spMkLst>
        </pc:spChg>
        <pc:spChg chg="mod">
          <ac:chgData name="Zhu, Lin  （朱琳）" userId="153c82e1-d625-456c-b610-ba79d0299896" providerId="ADAL" clId="{D2155183-AE30-4D89-B303-8B74DD9C1C78}" dt="2024-03-06T02:35:30.059" v="790" actId="2711"/>
          <ac:spMkLst>
            <pc:docMk/>
            <pc:sldMk cId="2772141232" sldId="1942"/>
            <ac:spMk id="18434" creationId="{00000000-0000-0000-0000-000000000000}"/>
          </ac:spMkLst>
        </pc:spChg>
        <pc:picChg chg="add del">
          <ac:chgData name="Zhu, Lin  （朱琳）" userId="153c82e1-d625-456c-b610-ba79d0299896" providerId="ADAL" clId="{D2155183-AE30-4D89-B303-8B74DD9C1C78}" dt="2024-03-06T02:53:08.242" v="872" actId="22"/>
          <ac:picMkLst>
            <pc:docMk/>
            <pc:sldMk cId="2772141232" sldId="1942"/>
            <ac:picMk id="3" creationId="{E326693A-99B8-81C0-AF67-EDAE49299952}"/>
          </ac:picMkLst>
        </pc:picChg>
        <pc:picChg chg="del">
          <ac:chgData name="Zhu, Lin  （朱琳）" userId="153c82e1-d625-456c-b610-ba79d0299896" providerId="ADAL" clId="{D2155183-AE30-4D89-B303-8B74DD9C1C78}" dt="2024-03-06T02:35:08.590" v="762" actId="478"/>
          <ac:picMkLst>
            <pc:docMk/>
            <pc:sldMk cId="2772141232" sldId="1942"/>
            <ac:picMk id="12" creationId="{A36FEB09-DEAD-4D46-808D-1D61E6EE571F}"/>
          </ac:picMkLst>
        </pc:picChg>
        <pc:picChg chg="del">
          <ac:chgData name="Zhu, Lin  （朱琳）" userId="153c82e1-d625-456c-b610-ba79d0299896" providerId="ADAL" clId="{D2155183-AE30-4D89-B303-8B74DD9C1C78}" dt="2024-03-06T02:35:12.751" v="767" actId="478"/>
          <ac:picMkLst>
            <pc:docMk/>
            <pc:sldMk cId="2772141232" sldId="1942"/>
            <ac:picMk id="19" creationId="{86F8594E-9EF3-11AC-3EBD-728A70BE8568}"/>
          </ac:picMkLst>
        </pc:picChg>
        <pc:picChg chg="del">
          <ac:chgData name="Zhu, Lin  （朱琳）" userId="153c82e1-d625-456c-b610-ba79d0299896" providerId="ADAL" clId="{D2155183-AE30-4D89-B303-8B74DD9C1C78}" dt="2024-03-06T02:35:12.129" v="766" actId="478"/>
          <ac:picMkLst>
            <pc:docMk/>
            <pc:sldMk cId="2772141232" sldId="1942"/>
            <ac:picMk id="20" creationId="{061D5535-2DB5-BD29-A701-A26694CA3898}"/>
          </ac:picMkLst>
        </pc:picChg>
        <pc:picChg chg="del">
          <ac:chgData name="Zhu, Lin  （朱琳）" userId="153c82e1-d625-456c-b610-ba79d0299896" providerId="ADAL" clId="{D2155183-AE30-4D89-B303-8B74DD9C1C78}" dt="2024-03-06T02:35:11.589" v="765" actId="478"/>
          <ac:picMkLst>
            <pc:docMk/>
            <pc:sldMk cId="2772141232" sldId="1942"/>
            <ac:picMk id="21" creationId="{A87401E3-6336-400F-57E4-CA7D6CDF8BB2}"/>
          </ac:picMkLst>
        </pc:picChg>
        <pc:cxnChg chg="del mod">
          <ac:chgData name="Zhu, Lin  （朱琳）" userId="153c82e1-d625-456c-b610-ba79d0299896" providerId="ADAL" clId="{D2155183-AE30-4D89-B303-8B74DD9C1C78}" dt="2024-03-06T02:35:13.451" v="768" actId="478"/>
          <ac:cxnSpMkLst>
            <pc:docMk/>
            <pc:sldMk cId="2772141232" sldId="1942"/>
            <ac:cxnSpMk id="25" creationId="{60A9E29D-C628-9BD3-84CF-E660F9AFDA57}"/>
          </ac:cxnSpMkLst>
        </pc:cxnChg>
        <pc:cxnChg chg="del mod">
          <ac:chgData name="Zhu, Lin  （朱琳）" userId="153c82e1-d625-456c-b610-ba79d0299896" providerId="ADAL" clId="{D2155183-AE30-4D89-B303-8B74DD9C1C78}" dt="2024-03-06T02:35:14.129" v="769" actId="478"/>
          <ac:cxnSpMkLst>
            <pc:docMk/>
            <pc:sldMk cId="2772141232" sldId="1942"/>
            <ac:cxnSpMk id="28" creationId="{A19ED80B-9AA2-32D0-9F59-A9B1EF42ADCB}"/>
          </ac:cxnSpMkLst>
        </pc:cxnChg>
        <pc:cxnChg chg="del mod">
          <ac:chgData name="Zhu, Lin  （朱琳）" userId="153c82e1-d625-456c-b610-ba79d0299896" providerId="ADAL" clId="{D2155183-AE30-4D89-B303-8B74DD9C1C78}" dt="2024-03-06T02:35:11.019" v="764" actId="478"/>
          <ac:cxnSpMkLst>
            <pc:docMk/>
            <pc:sldMk cId="2772141232" sldId="1942"/>
            <ac:cxnSpMk id="30" creationId="{D55EC292-DE3A-B27A-6354-01EC1B60323B}"/>
          </ac:cxnSpMkLst>
        </pc:cxnChg>
      </pc:sldChg>
      <pc:sldChg chg="modSp add mod">
        <pc:chgData name="Zhu, Lin  （朱琳）" userId="153c82e1-d625-456c-b610-ba79d0299896" providerId="ADAL" clId="{D2155183-AE30-4D89-B303-8B74DD9C1C78}" dt="2024-03-07T07:30:04.397" v="1568" actId="20577"/>
        <pc:sldMkLst>
          <pc:docMk/>
          <pc:sldMk cId="2238707571" sldId="1943"/>
        </pc:sldMkLst>
        <pc:spChg chg="mod">
          <ac:chgData name="Zhu, Lin  （朱琳）" userId="153c82e1-d625-456c-b610-ba79d0299896" providerId="ADAL" clId="{D2155183-AE30-4D89-B303-8B74DD9C1C78}" dt="2024-03-07T07:30:04.397" v="1568" actId="20577"/>
          <ac:spMkLst>
            <pc:docMk/>
            <pc:sldMk cId="2238707571" sldId="1943"/>
            <ac:spMk id="5" creationId="{00000000-0000-0000-0000-000000000000}"/>
          </ac:spMkLst>
        </pc:spChg>
      </pc:sldChg>
      <pc:sldChg chg="delSp modSp add mod">
        <pc:chgData name="Zhu, Lin  （朱琳）" userId="153c82e1-d625-456c-b610-ba79d0299896" providerId="ADAL" clId="{D2155183-AE30-4D89-B303-8B74DD9C1C78}" dt="2024-03-07T11:12:04.425" v="2284" actId="404"/>
        <pc:sldMkLst>
          <pc:docMk/>
          <pc:sldMk cId="3285181742" sldId="1944"/>
        </pc:sldMkLst>
        <pc:spChg chg="mod">
          <ac:chgData name="Zhu, Lin  （朱琳）" userId="153c82e1-d625-456c-b610-ba79d0299896" providerId="ADAL" clId="{D2155183-AE30-4D89-B303-8B74DD9C1C78}" dt="2024-03-07T11:12:04.425" v="2284" actId="404"/>
          <ac:spMkLst>
            <pc:docMk/>
            <pc:sldMk cId="3285181742" sldId="1944"/>
            <ac:spMk id="3" creationId="{39D7B287-1100-AF9F-5AB3-B11C65E3D9A1}"/>
          </ac:spMkLst>
        </pc:spChg>
        <pc:picChg chg="del">
          <ac:chgData name="Zhu, Lin  （朱琳）" userId="153c82e1-d625-456c-b610-ba79d0299896" providerId="ADAL" clId="{D2155183-AE30-4D89-B303-8B74DD9C1C78}" dt="2024-03-07T07:31:53.521" v="1573" actId="478"/>
          <ac:picMkLst>
            <pc:docMk/>
            <pc:sldMk cId="3285181742" sldId="1944"/>
            <ac:picMk id="4" creationId="{00000000-0000-0000-0000-000000000000}"/>
          </ac:picMkLst>
        </pc:picChg>
      </pc:sldChg>
      <pc:sldChg chg="addSp delSp modSp add mod ord">
        <pc:chgData name="Zhu, Lin  （朱琳）" userId="153c82e1-d625-456c-b610-ba79d0299896" providerId="ADAL" clId="{D2155183-AE30-4D89-B303-8B74DD9C1C78}" dt="2024-03-07T07:27:33.703" v="1535"/>
        <pc:sldMkLst>
          <pc:docMk/>
          <pc:sldMk cId="354411204" sldId="1952"/>
        </pc:sldMkLst>
        <pc:spChg chg="mod">
          <ac:chgData name="Zhu, Lin  （朱琳）" userId="153c82e1-d625-456c-b610-ba79d0299896" providerId="ADAL" clId="{D2155183-AE30-4D89-B303-8B74DD9C1C78}" dt="2024-03-07T07:06:16.911" v="1303" actId="14100"/>
          <ac:spMkLst>
            <pc:docMk/>
            <pc:sldMk cId="354411204" sldId="1952"/>
            <ac:spMk id="3" creationId="{223C4C79-1C09-FB40-FD5E-9E49F6493BD8}"/>
          </ac:spMkLst>
        </pc:spChg>
        <pc:spChg chg="mod">
          <ac:chgData name="Zhu, Lin  （朱琳）" userId="153c82e1-d625-456c-b610-ba79d0299896" providerId="ADAL" clId="{D2155183-AE30-4D89-B303-8B74DD9C1C78}" dt="2024-03-07T07:06:11.425" v="1302" actId="14100"/>
          <ac:spMkLst>
            <pc:docMk/>
            <pc:sldMk cId="354411204" sldId="1952"/>
            <ac:spMk id="6" creationId="{10402D5C-DC61-FE59-1BBA-BAFE23F09B06}"/>
          </ac:spMkLst>
        </pc:spChg>
        <pc:spChg chg="mod">
          <ac:chgData name="Zhu, Lin  （朱琳）" userId="153c82e1-d625-456c-b610-ba79d0299896" providerId="ADAL" clId="{D2155183-AE30-4D89-B303-8B74DD9C1C78}" dt="2024-03-07T07:07:07.635" v="1342" actId="14100"/>
          <ac:spMkLst>
            <pc:docMk/>
            <pc:sldMk cId="354411204" sldId="1952"/>
            <ac:spMk id="7" creationId="{4F0CB2C4-D090-DC14-EDA9-6B5298CBB8DC}"/>
          </ac:spMkLst>
        </pc:spChg>
        <pc:spChg chg="mod">
          <ac:chgData name="Zhu, Lin  （朱琳）" userId="153c82e1-d625-456c-b610-ba79d0299896" providerId="ADAL" clId="{D2155183-AE30-4D89-B303-8B74DD9C1C78}" dt="2024-03-07T07:07:27.480" v="1345" actId="14100"/>
          <ac:spMkLst>
            <pc:docMk/>
            <pc:sldMk cId="354411204" sldId="1952"/>
            <ac:spMk id="10" creationId="{4F0D114B-FB62-AC31-D27E-B7E7A688CBC8}"/>
          </ac:spMkLst>
        </pc:spChg>
        <pc:spChg chg="mod">
          <ac:chgData name="Zhu, Lin  （朱琳）" userId="153c82e1-d625-456c-b610-ba79d0299896" providerId="ADAL" clId="{D2155183-AE30-4D89-B303-8B74DD9C1C78}" dt="2024-03-07T07:06:51.523" v="1338" actId="20577"/>
          <ac:spMkLst>
            <pc:docMk/>
            <pc:sldMk cId="354411204" sldId="1952"/>
            <ac:spMk id="11" creationId="{BB6ADB65-F8C9-187D-99C5-277DFD94CE79}"/>
          </ac:spMkLst>
        </pc:spChg>
        <pc:spChg chg="mod">
          <ac:chgData name="Zhu, Lin  （朱琳）" userId="153c82e1-d625-456c-b610-ba79d0299896" providerId="ADAL" clId="{D2155183-AE30-4D89-B303-8B74DD9C1C78}" dt="2024-03-07T07:07:35.092" v="1346" actId="1076"/>
          <ac:spMkLst>
            <pc:docMk/>
            <pc:sldMk cId="354411204" sldId="1952"/>
            <ac:spMk id="17" creationId="{F45DFE33-2BC8-95CD-97CB-A90E4797718F}"/>
          </ac:spMkLst>
        </pc:spChg>
        <pc:spChg chg="mod">
          <ac:chgData name="Zhu, Lin  （朱琳）" userId="153c82e1-d625-456c-b610-ba79d0299896" providerId="ADAL" clId="{D2155183-AE30-4D89-B303-8B74DD9C1C78}" dt="2024-03-07T07:05:45.749" v="1297" actId="1076"/>
          <ac:spMkLst>
            <pc:docMk/>
            <pc:sldMk cId="354411204" sldId="1952"/>
            <ac:spMk id="18" creationId="{5BE0EACF-CBAC-6923-1A8B-861F22AA0539}"/>
          </ac:spMkLst>
        </pc:spChg>
        <pc:spChg chg="mod">
          <ac:chgData name="Zhu, Lin  （朱琳）" userId="153c82e1-d625-456c-b610-ba79d0299896" providerId="ADAL" clId="{D2155183-AE30-4D89-B303-8B74DD9C1C78}" dt="2024-03-07T07:08:22.078" v="1391" actId="20577"/>
          <ac:spMkLst>
            <pc:docMk/>
            <pc:sldMk cId="354411204" sldId="1952"/>
            <ac:spMk id="20" creationId="{647195D7-47BF-58D6-F0A4-5A48F9DD3426}"/>
          </ac:spMkLst>
        </pc:spChg>
        <pc:spChg chg="mod">
          <ac:chgData name="Zhu, Lin  （朱琳）" userId="153c82e1-d625-456c-b610-ba79d0299896" providerId="ADAL" clId="{D2155183-AE30-4D89-B303-8B74DD9C1C78}" dt="2024-03-07T07:09:56.497" v="1422" actId="1038"/>
          <ac:spMkLst>
            <pc:docMk/>
            <pc:sldMk cId="354411204" sldId="1952"/>
            <ac:spMk id="22" creationId="{F78C8BC2-7167-0146-616E-FD69D9E9C240}"/>
          </ac:spMkLst>
        </pc:spChg>
        <pc:spChg chg="mod">
          <ac:chgData name="Zhu, Lin  （朱琳）" userId="153c82e1-d625-456c-b610-ba79d0299896" providerId="ADAL" clId="{D2155183-AE30-4D89-B303-8B74DD9C1C78}" dt="2024-03-07T07:08:21.470" v="1390" actId="14100"/>
          <ac:spMkLst>
            <pc:docMk/>
            <pc:sldMk cId="354411204" sldId="1952"/>
            <ac:spMk id="29" creationId="{0FF1A5D8-5F99-4967-0F9E-55E4850F5863}"/>
          </ac:spMkLst>
        </pc:spChg>
        <pc:spChg chg="mod">
          <ac:chgData name="Zhu, Lin  （朱琳）" userId="153c82e1-d625-456c-b610-ba79d0299896" providerId="ADAL" clId="{D2155183-AE30-4D89-B303-8B74DD9C1C78}" dt="2024-03-07T07:09:15.992" v="1401" actId="14100"/>
          <ac:spMkLst>
            <pc:docMk/>
            <pc:sldMk cId="354411204" sldId="1952"/>
            <ac:spMk id="32" creationId="{46C1AEF6-15B5-C0D0-5E84-9F79218CB45D}"/>
          </ac:spMkLst>
        </pc:spChg>
        <pc:spChg chg="mod">
          <ac:chgData name="Zhu, Lin  （朱琳）" userId="153c82e1-d625-456c-b610-ba79d0299896" providerId="ADAL" clId="{D2155183-AE30-4D89-B303-8B74DD9C1C78}" dt="2024-03-07T07:09:41.326" v="1415" actId="20577"/>
          <ac:spMkLst>
            <pc:docMk/>
            <pc:sldMk cId="354411204" sldId="1952"/>
            <ac:spMk id="33" creationId="{19F7D9DB-F8B7-F0BE-AD07-B59E1BA995F9}"/>
          </ac:spMkLst>
        </pc:spChg>
        <pc:spChg chg="mod">
          <ac:chgData name="Zhu, Lin  （朱琳）" userId="153c82e1-d625-456c-b610-ba79d0299896" providerId="ADAL" clId="{D2155183-AE30-4D89-B303-8B74DD9C1C78}" dt="2024-03-07T07:08:45.815" v="1395" actId="14100"/>
          <ac:spMkLst>
            <pc:docMk/>
            <pc:sldMk cId="354411204" sldId="1952"/>
            <ac:spMk id="34" creationId="{9B28C40A-9061-5547-4645-61EDD2762095}"/>
          </ac:spMkLst>
        </pc:spChg>
        <pc:grpChg chg="mod">
          <ac:chgData name="Zhu, Lin  （朱琳）" userId="153c82e1-d625-456c-b610-ba79d0299896" providerId="ADAL" clId="{D2155183-AE30-4D89-B303-8B74DD9C1C78}" dt="2024-03-07T07:09:12.785" v="1400" actId="1076"/>
          <ac:grpSpMkLst>
            <pc:docMk/>
            <pc:sldMk cId="354411204" sldId="1952"/>
            <ac:grpSpMk id="31" creationId="{60AE7B73-B7EF-A1DE-7AB5-E44687170F2F}"/>
          </ac:grpSpMkLst>
        </pc:grpChg>
        <pc:grpChg chg="mod">
          <ac:chgData name="Zhu, Lin  （朱琳）" userId="153c82e1-d625-456c-b610-ba79d0299896" providerId="ADAL" clId="{D2155183-AE30-4D89-B303-8B74DD9C1C78}" dt="2024-03-07T07:07:22.217" v="1344" actId="1076"/>
          <ac:grpSpMkLst>
            <pc:docMk/>
            <pc:sldMk cId="354411204" sldId="1952"/>
            <ac:grpSpMk id="36" creationId="{66755100-679C-E133-3DD7-512A26354511}"/>
          </ac:grpSpMkLst>
        </pc:grpChg>
        <pc:grpChg chg="mod">
          <ac:chgData name="Zhu, Lin  （朱琳）" userId="153c82e1-d625-456c-b610-ba79d0299896" providerId="ADAL" clId="{D2155183-AE30-4D89-B303-8B74DD9C1C78}" dt="2024-03-07T07:09:07.468" v="1399" actId="1076"/>
          <ac:grpSpMkLst>
            <pc:docMk/>
            <pc:sldMk cId="354411204" sldId="1952"/>
            <ac:grpSpMk id="37" creationId="{76AEE765-6CC7-7C2B-464D-CB8E24555ABA}"/>
          </ac:grpSpMkLst>
        </pc:grpChg>
        <pc:grpChg chg="mod">
          <ac:chgData name="Zhu, Lin  （朱琳）" userId="153c82e1-d625-456c-b610-ba79d0299896" providerId="ADAL" clId="{D2155183-AE30-4D89-B303-8B74DD9C1C78}" dt="2024-03-07T07:08:55.312" v="1397" actId="1076"/>
          <ac:grpSpMkLst>
            <pc:docMk/>
            <pc:sldMk cId="354411204" sldId="1952"/>
            <ac:grpSpMk id="38" creationId="{3079AFE9-F542-47D5-3619-52C5F0C426C8}"/>
          </ac:grpSpMkLst>
        </pc:grpChg>
        <pc:picChg chg="add mod ord">
          <ac:chgData name="Zhu, Lin  （朱琳）" userId="153c82e1-d625-456c-b610-ba79d0299896" providerId="ADAL" clId="{D2155183-AE30-4D89-B303-8B74DD9C1C78}" dt="2024-03-07T07:06:56.542" v="1340" actId="1076"/>
          <ac:picMkLst>
            <pc:docMk/>
            <pc:sldMk cId="354411204" sldId="1952"/>
            <ac:picMk id="4" creationId="{4587EDD4-8E28-4FC2-5CE2-7F374DC129FD}"/>
          </ac:picMkLst>
        </pc:picChg>
        <pc:picChg chg="del">
          <ac:chgData name="Zhu, Lin  （朱琳）" userId="153c82e1-d625-456c-b610-ba79d0299896" providerId="ADAL" clId="{D2155183-AE30-4D89-B303-8B74DD9C1C78}" dt="2024-03-07T07:04:17.882" v="1283" actId="478"/>
          <ac:picMkLst>
            <pc:docMk/>
            <pc:sldMk cId="354411204" sldId="1952"/>
            <ac:picMk id="26" creationId="{64EB1D6E-68C2-D2AE-CAAD-84F13B483A86}"/>
          </ac:picMkLst>
        </pc:picChg>
      </pc:sldChg>
      <pc:sldChg chg="addSp delSp modSp add mod modAnim">
        <pc:chgData name="Zhu, Lin  （朱琳）" userId="153c82e1-d625-456c-b610-ba79d0299896" providerId="ADAL" clId="{D2155183-AE30-4D89-B303-8B74DD9C1C78}" dt="2024-03-07T07:18:27.912" v="1491" actId="1076"/>
        <pc:sldMkLst>
          <pc:docMk/>
          <pc:sldMk cId="1184954430" sldId="1953"/>
        </pc:sldMkLst>
        <pc:spChg chg="mod">
          <ac:chgData name="Zhu, Lin  （朱琳）" userId="153c82e1-d625-456c-b610-ba79d0299896" providerId="ADAL" clId="{D2155183-AE30-4D89-B303-8B74DD9C1C78}" dt="2024-03-07T07:18:17.249" v="1488" actId="1076"/>
          <ac:spMkLst>
            <pc:docMk/>
            <pc:sldMk cId="1184954430" sldId="1953"/>
            <ac:spMk id="6" creationId="{00000000-0000-0000-0000-000000000000}"/>
          </ac:spMkLst>
        </pc:spChg>
        <pc:spChg chg="mod">
          <ac:chgData name="Zhu, Lin  （朱琳）" userId="153c82e1-d625-456c-b610-ba79d0299896" providerId="ADAL" clId="{D2155183-AE30-4D89-B303-8B74DD9C1C78}" dt="2024-03-07T07:18:19.676" v="1489" actId="1076"/>
          <ac:spMkLst>
            <pc:docMk/>
            <pc:sldMk cId="1184954430" sldId="1953"/>
            <ac:spMk id="7" creationId="{E80CEB0D-514A-043D-44C9-8737FBBF7921}"/>
          </ac:spMkLst>
        </pc:spChg>
        <pc:spChg chg="del mod">
          <ac:chgData name="Zhu, Lin  （朱琳）" userId="153c82e1-d625-456c-b610-ba79d0299896" providerId="ADAL" clId="{D2155183-AE30-4D89-B303-8B74DD9C1C78}" dt="2024-03-07T07:15:39.322" v="1467" actId="478"/>
          <ac:spMkLst>
            <pc:docMk/>
            <pc:sldMk cId="1184954430" sldId="1953"/>
            <ac:spMk id="8" creationId="{00000000-0000-0000-0000-000000000000}"/>
          </ac:spMkLst>
        </pc:spChg>
        <pc:spChg chg="mod">
          <ac:chgData name="Zhu, Lin  （朱琳）" userId="153c82e1-d625-456c-b610-ba79d0299896" providerId="ADAL" clId="{D2155183-AE30-4D89-B303-8B74DD9C1C78}" dt="2024-03-07T07:18:27.912" v="1491" actId="1076"/>
          <ac:spMkLst>
            <pc:docMk/>
            <pc:sldMk cId="1184954430" sldId="1953"/>
            <ac:spMk id="9" creationId="{00000000-0000-0000-0000-000000000000}"/>
          </ac:spMkLst>
        </pc:spChg>
        <pc:spChg chg="mod">
          <ac:chgData name="Zhu, Lin  （朱琳）" userId="153c82e1-d625-456c-b610-ba79d0299896" providerId="ADAL" clId="{D2155183-AE30-4D89-B303-8B74DD9C1C78}" dt="2024-03-07T07:18:24.100" v="1490" actId="1076"/>
          <ac:spMkLst>
            <pc:docMk/>
            <pc:sldMk cId="1184954430" sldId="1953"/>
            <ac:spMk id="10" creationId="{00000000-0000-0000-0000-000000000000}"/>
          </ac:spMkLst>
        </pc:spChg>
        <pc:picChg chg="add del ord">
          <ac:chgData name="Zhu, Lin  （朱琳）" userId="153c82e1-d625-456c-b610-ba79d0299896" providerId="ADAL" clId="{D2155183-AE30-4D89-B303-8B74DD9C1C78}" dt="2024-03-07T07:17:23.755" v="1474" actId="478"/>
          <ac:picMkLst>
            <pc:docMk/>
            <pc:sldMk cId="1184954430" sldId="1953"/>
            <ac:picMk id="4" creationId="{FCFE56F5-8201-9886-1EC4-C0596F209395}"/>
          </ac:picMkLst>
        </pc:picChg>
        <pc:picChg chg="add del">
          <ac:chgData name="Zhu, Lin  （朱琳）" userId="153c82e1-d625-456c-b610-ba79d0299896" providerId="ADAL" clId="{D2155183-AE30-4D89-B303-8B74DD9C1C78}" dt="2024-03-07T07:17:18.475" v="1472" actId="22"/>
          <ac:picMkLst>
            <pc:docMk/>
            <pc:sldMk cId="1184954430" sldId="1953"/>
            <ac:picMk id="5" creationId="{53EA4306-138A-5E65-9E74-137497F29EF3}"/>
          </ac:picMkLst>
        </pc:picChg>
        <pc:picChg chg="add mod ord">
          <ac:chgData name="Zhu, Lin  （朱琳）" userId="153c82e1-d625-456c-b610-ba79d0299896" providerId="ADAL" clId="{D2155183-AE30-4D89-B303-8B74DD9C1C78}" dt="2024-03-07T07:18:13.165" v="1487" actId="1076"/>
          <ac:picMkLst>
            <pc:docMk/>
            <pc:sldMk cId="1184954430" sldId="1953"/>
            <ac:picMk id="12" creationId="{A41A8D20-E19A-EAD4-C4AE-0B91E56FCC2C}"/>
          </ac:picMkLst>
        </pc:picChg>
      </pc:sldChg>
      <pc:sldChg chg="modSp add mod">
        <pc:chgData name="Zhu, Lin  （朱琳）" userId="153c82e1-d625-456c-b610-ba79d0299896" providerId="ADAL" clId="{D2155183-AE30-4D89-B303-8B74DD9C1C78}" dt="2024-03-07T10:42:49.460" v="2148"/>
        <pc:sldMkLst>
          <pc:docMk/>
          <pc:sldMk cId="583896634" sldId="1956"/>
        </pc:sldMkLst>
        <pc:spChg chg="mod">
          <ac:chgData name="Zhu, Lin  （朱琳）" userId="153c82e1-d625-456c-b610-ba79d0299896" providerId="ADAL" clId="{D2155183-AE30-4D89-B303-8B74DD9C1C78}" dt="2024-03-07T10:42:49.460" v="2148"/>
          <ac:spMkLst>
            <pc:docMk/>
            <pc:sldMk cId="583896634" sldId="1956"/>
            <ac:spMk id="28675" creationId="{00000000-0000-0000-0000-000000000000}"/>
          </ac:spMkLst>
        </pc:spChg>
      </pc:sldChg>
      <pc:sldChg chg="addSp delSp modSp add mod">
        <pc:chgData name="Zhu, Lin  （朱琳）" userId="153c82e1-d625-456c-b610-ba79d0299896" providerId="ADAL" clId="{D2155183-AE30-4D89-B303-8B74DD9C1C78}" dt="2024-03-07T11:52:27.956" v="2400" actId="20577"/>
        <pc:sldMkLst>
          <pc:docMk/>
          <pc:sldMk cId="336191016" sldId="1957"/>
        </pc:sldMkLst>
        <pc:spChg chg="mod">
          <ac:chgData name="Zhu, Lin  （朱琳）" userId="153c82e1-d625-456c-b610-ba79d0299896" providerId="ADAL" clId="{D2155183-AE30-4D89-B303-8B74DD9C1C78}" dt="2024-03-07T11:48:33.417" v="2391" actId="2711"/>
          <ac:spMkLst>
            <pc:docMk/>
            <pc:sldMk cId="336191016" sldId="1957"/>
            <ac:spMk id="2" creationId="{00000000-0000-0000-0000-000000000000}"/>
          </ac:spMkLst>
        </pc:spChg>
        <pc:spChg chg="mod">
          <ac:chgData name="Zhu, Lin  （朱琳）" userId="153c82e1-d625-456c-b610-ba79d0299896" providerId="ADAL" clId="{D2155183-AE30-4D89-B303-8B74DD9C1C78}" dt="2024-03-07T11:52:27.956" v="2400" actId="20577"/>
          <ac:spMkLst>
            <pc:docMk/>
            <pc:sldMk cId="336191016" sldId="1957"/>
            <ac:spMk id="3" creationId="{00000000-0000-0000-0000-000000000000}"/>
          </ac:spMkLst>
        </pc:spChg>
        <pc:picChg chg="add del">
          <ac:chgData name="Zhu, Lin  （朱琳）" userId="153c82e1-d625-456c-b610-ba79d0299896" providerId="ADAL" clId="{D2155183-AE30-4D89-B303-8B74DD9C1C78}" dt="2024-03-07T10:50:05.448" v="2201" actId="22"/>
          <ac:picMkLst>
            <pc:docMk/>
            <pc:sldMk cId="336191016" sldId="1957"/>
            <ac:picMk id="5" creationId="{8F8B427B-40FC-403D-6DE0-3ED1861F46B3}"/>
          </ac:picMkLst>
        </pc:picChg>
        <pc:picChg chg="del">
          <ac:chgData name="Zhu, Lin  （朱琳）" userId="153c82e1-d625-456c-b610-ba79d0299896" providerId="ADAL" clId="{D2155183-AE30-4D89-B303-8B74DD9C1C78}" dt="2024-03-07T10:50:02.985" v="2199" actId="478"/>
          <ac:picMkLst>
            <pc:docMk/>
            <pc:sldMk cId="336191016" sldId="1957"/>
            <ac:picMk id="7" creationId="{BA15B71D-30FF-59DA-9860-22F87E21B9D0}"/>
          </ac:picMkLst>
        </pc:picChg>
        <pc:picChg chg="add del mod">
          <ac:chgData name="Zhu, Lin  （朱琳）" userId="153c82e1-d625-456c-b610-ba79d0299896" providerId="ADAL" clId="{D2155183-AE30-4D89-B303-8B74DD9C1C78}" dt="2024-03-07T11:38:41.369" v="2327" actId="478"/>
          <ac:picMkLst>
            <pc:docMk/>
            <pc:sldMk cId="336191016" sldId="1957"/>
            <ac:picMk id="8" creationId="{AE8ABF9E-1433-3F94-E655-F66283152F59}"/>
          </ac:picMkLst>
        </pc:picChg>
        <pc:picChg chg="add del mod">
          <ac:chgData name="Zhu, Lin  （朱琳）" userId="153c82e1-d625-456c-b610-ba79d0299896" providerId="ADAL" clId="{D2155183-AE30-4D89-B303-8B74DD9C1C78}" dt="2024-03-07T11:48:50.127" v="2392" actId="478"/>
          <ac:picMkLst>
            <pc:docMk/>
            <pc:sldMk cId="336191016" sldId="1957"/>
            <ac:picMk id="10" creationId="{7B523DB4-C883-BDA3-D198-190F4ED3EBF5}"/>
          </ac:picMkLst>
        </pc:picChg>
        <pc:picChg chg="add mod">
          <ac:chgData name="Zhu, Lin  （朱琳）" userId="153c82e1-d625-456c-b610-ba79d0299896" providerId="ADAL" clId="{D2155183-AE30-4D89-B303-8B74DD9C1C78}" dt="2024-03-07T11:48:58.865" v="2394" actId="1076"/>
          <ac:picMkLst>
            <pc:docMk/>
            <pc:sldMk cId="336191016" sldId="1957"/>
            <ac:picMk id="11" creationId="{B2431A09-C255-E537-E16F-E5FCCAF3A7BD}"/>
          </ac:picMkLst>
        </pc:picChg>
      </pc:sldChg>
      <pc:sldChg chg="add ord">
        <pc:chgData name="Zhu, Lin  （朱琳）" userId="153c82e1-d625-456c-b610-ba79d0299896" providerId="ADAL" clId="{D2155183-AE30-4D89-B303-8B74DD9C1C78}" dt="2024-03-07T11:51:12.475" v="2399"/>
        <pc:sldMkLst>
          <pc:docMk/>
          <pc:sldMk cId="893769267" sldId="1959"/>
        </pc:sldMkLst>
      </pc:sldChg>
      <pc:sldChg chg="addSp delSp add del mod">
        <pc:chgData name="Zhu, Lin  （朱琳）" userId="153c82e1-d625-456c-b610-ba79d0299896" providerId="ADAL" clId="{D2155183-AE30-4D89-B303-8B74DD9C1C78}" dt="2024-03-07T12:00:15.488" v="2466" actId="2696"/>
        <pc:sldMkLst>
          <pc:docMk/>
          <pc:sldMk cId="4138116947" sldId="1961"/>
        </pc:sldMkLst>
        <pc:picChg chg="add del">
          <ac:chgData name="Zhu, Lin  （朱琳）" userId="153c82e1-d625-456c-b610-ba79d0299896" providerId="ADAL" clId="{D2155183-AE30-4D89-B303-8B74DD9C1C78}" dt="2024-03-07T11:56:55.041" v="2414" actId="478"/>
          <ac:picMkLst>
            <pc:docMk/>
            <pc:sldMk cId="4138116947" sldId="1961"/>
            <ac:picMk id="14" creationId="{F1723D44-A114-A641-712A-43F7738ED929}"/>
          </ac:picMkLst>
        </pc:picChg>
      </pc:sldChg>
      <pc:sldChg chg="addSp delSp modSp add mod modAnim">
        <pc:chgData name="Zhu, Lin  （朱琳）" userId="153c82e1-d625-456c-b610-ba79d0299896" providerId="ADAL" clId="{D2155183-AE30-4D89-B303-8B74DD9C1C78}" dt="2024-03-07T13:59:13.027" v="3043" actId="12"/>
        <pc:sldMkLst>
          <pc:docMk/>
          <pc:sldMk cId="3601095852" sldId="1962"/>
        </pc:sldMkLst>
        <pc:spChg chg="mod">
          <ac:chgData name="Zhu, Lin  （朱琳）" userId="153c82e1-d625-456c-b610-ba79d0299896" providerId="ADAL" clId="{D2155183-AE30-4D89-B303-8B74DD9C1C78}" dt="2024-03-07T13:59:13.027" v="3043" actId="12"/>
          <ac:spMkLst>
            <pc:docMk/>
            <pc:sldMk cId="3601095852" sldId="1962"/>
            <ac:spMk id="3" creationId="{8D0CCF4F-63D1-F3CC-38F8-BC1244567B37}"/>
          </ac:spMkLst>
        </pc:spChg>
        <pc:spChg chg="add mod">
          <ac:chgData name="Zhu, Lin  （朱琳）" userId="153c82e1-d625-456c-b610-ba79d0299896" providerId="ADAL" clId="{D2155183-AE30-4D89-B303-8B74DD9C1C78}" dt="2024-03-07T12:28:54.973" v="2702" actId="14100"/>
          <ac:spMkLst>
            <pc:docMk/>
            <pc:sldMk cId="3601095852" sldId="1962"/>
            <ac:spMk id="7" creationId="{B1083B11-B95B-D84D-CF91-913FBCA56742}"/>
          </ac:spMkLst>
        </pc:spChg>
        <pc:picChg chg="add del mod">
          <ac:chgData name="Zhu, Lin  （朱琳）" userId="153c82e1-d625-456c-b610-ba79d0299896" providerId="ADAL" clId="{D2155183-AE30-4D89-B303-8B74DD9C1C78}" dt="2024-03-07T12:27:49.488" v="2624" actId="22"/>
          <ac:picMkLst>
            <pc:docMk/>
            <pc:sldMk cId="3601095852" sldId="1962"/>
            <ac:picMk id="4" creationId="{7DDCC979-E538-9642-93A7-7B44F82582A7}"/>
          </ac:picMkLst>
        </pc:picChg>
        <pc:picChg chg="add mod">
          <ac:chgData name="Zhu, Lin  （朱琳）" userId="153c82e1-d625-456c-b610-ba79d0299896" providerId="ADAL" clId="{D2155183-AE30-4D89-B303-8B74DD9C1C78}" dt="2024-03-07T12:27:59.066" v="2629" actId="1076"/>
          <ac:picMkLst>
            <pc:docMk/>
            <pc:sldMk cId="3601095852" sldId="1962"/>
            <ac:picMk id="6" creationId="{37DD4D11-F629-4EE4-6BA3-0723BB8C3208}"/>
          </ac:picMkLst>
        </pc:picChg>
        <pc:picChg chg="del">
          <ac:chgData name="Zhu, Lin  （朱琳）" userId="153c82e1-d625-456c-b610-ba79d0299896" providerId="ADAL" clId="{D2155183-AE30-4D89-B303-8B74DD9C1C78}" dt="2024-03-07T12:27:00.817" v="2570" actId="478"/>
          <ac:picMkLst>
            <pc:docMk/>
            <pc:sldMk cId="3601095852" sldId="1962"/>
            <ac:picMk id="10" creationId="{109F6D12-EE95-D123-58BA-CF6C1BD0BDC3}"/>
          </ac:picMkLst>
        </pc:picChg>
      </pc:sldChg>
      <pc:sldChg chg="addSp delSp modSp add mod">
        <pc:chgData name="Zhu, Lin  （朱琳）" userId="153c82e1-d625-456c-b610-ba79d0299896" providerId="ADAL" clId="{D2155183-AE30-4D89-B303-8B74DD9C1C78}" dt="2024-03-07T14:23:56.876" v="3272" actId="1076"/>
        <pc:sldMkLst>
          <pc:docMk/>
          <pc:sldMk cId="3535772496" sldId="1966"/>
        </pc:sldMkLst>
        <pc:spChg chg="mod">
          <ac:chgData name="Zhu, Lin  （朱琳）" userId="153c82e1-d625-456c-b610-ba79d0299896" providerId="ADAL" clId="{D2155183-AE30-4D89-B303-8B74DD9C1C78}" dt="2024-03-07T14:23:14.234" v="3268" actId="20577"/>
          <ac:spMkLst>
            <pc:docMk/>
            <pc:sldMk cId="3535772496" sldId="1966"/>
            <ac:spMk id="2" creationId="{00000000-0000-0000-0000-000000000000}"/>
          </ac:spMkLst>
        </pc:spChg>
        <pc:picChg chg="add mod">
          <ac:chgData name="Zhu, Lin  （朱琳）" userId="153c82e1-d625-456c-b610-ba79d0299896" providerId="ADAL" clId="{D2155183-AE30-4D89-B303-8B74DD9C1C78}" dt="2024-03-07T14:23:56.876" v="3272" actId="1076"/>
          <ac:picMkLst>
            <pc:docMk/>
            <pc:sldMk cId="3535772496" sldId="1966"/>
            <ac:picMk id="4" creationId="{7A493E75-BCB5-07E1-4D7A-00F65539BAD0}"/>
          </ac:picMkLst>
        </pc:picChg>
        <pc:picChg chg="del">
          <ac:chgData name="Zhu, Lin  （朱琳）" userId="153c82e1-d625-456c-b610-ba79d0299896" providerId="ADAL" clId="{D2155183-AE30-4D89-B303-8B74DD9C1C78}" dt="2024-03-07T14:23:46.562" v="3269" actId="478"/>
          <ac:picMkLst>
            <pc:docMk/>
            <pc:sldMk cId="3535772496" sldId="1966"/>
            <ac:picMk id="8" creationId="{A290BF39-B081-8A8A-7EAC-B349E6DF34AC}"/>
          </ac:picMkLst>
        </pc:picChg>
      </pc:sldChg>
      <pc:sldChg chg="add">
        <pc:chgData name="Zhu, Lin  （朱琳）" userId="153c82e1-d625-456c-b610-ba79d0299896" providerId="ADAL" clId="{D2155183-AE30-4D89-B303-8B74DD9C1C78}" dt="2024-03-07T07:31:24.955" v="1571"/>
        <pc:sldMkLst>
          <pc:docMk/>
          <pc:sldMk cId="393770465" sldId="1970"/>
        </pc:sldMkLst>
      </pc:sldChg>
      <pc:sldChg chg="addSp delSp modSp add mod modAnim">
        <pc:chgData name="Zhu, Lin  （朱琳）" userId="153c82e1-d625-456c-b610-ba79d0299896" providerId="ADAL" clId="{D2155183-AE30-4D89-B303-8B74DD9C1C78}" dt="2024-03-07T09:12:20.912" v="1787" actId="1076"/>
        <pc:sldMkLst>
          <pc:docMk/>
          <pc:sldMk cId="1332786152" sldId="1971"/>
        </pc:sldMkLst>
        <pc:spChg chg="mod">
          <ac:chgData name="Zhu, Lin  （朱琳）" userId="153c82e1-d625-456c-b610-ba79d0299896" providerId="ADAL" clId="{D2155183-AE30-4D89-B303-8B74DD9C1C78}" dt="2024-03-07T09:09:52.809" v="1769" actId="14100"/>
          <ac:spMkLst>
            <pc:docMk/>
            <pc:sldMk cId="1332786152" sldId="1971"/>
            <ac:spMk id="6" creationId="{00000000-0000-0000-0000-000000000000}"/>
          </ac:spMkLst>
        </pc:spChg>
        <pc:spChg chg="del mod">
          <ac:chgData name="Zhu, Lin  （朱琳）" userId="153c82e1-d625-456c-b610-ba79d0299896" providerId="ADAL" clId="{D2155183-AE30-4D89-B303-8B74DD9C1C78}" dt="2024-03-07T08:09:07.591" v="1762" actId="478"/>
          <ac:spMkLst>
            <pc:docMk/>
            <pc:sldMk cId="1332786152" sldId="1971"/>
            <ac:spMk id="7" creationId="{00000000-0000-0000-0000-000000000000}"/>
          </ac:spMkLst>
        </pc:spChg>
        <pc:spChg chg="add mod">
          <ac:chgData name="Zhu, Lin  （朱琳）" userId="153c82e1-d625-456c-b610-ba79d0299896" providerId="ADAL" clId="{D2155183-AE30-4D89-B303-8B74DD9C1C78}" dt="2024-03-07T09:11:12.856" v="1774" actId="14100"/>
          <ac:spMkLst>
            <pc:docMk/>
            <pc:sldMk cId="1332786152" sldId="1971"/>
            <ac:spMk id="12" creationId="{3E960040-1085-3198-490D-3D2B682D47D3}"/>
          </ac:spMkLst>
        </pc:spChg>
        <pc:picChg chg="del">
          <ac:chgData name="Zhu, Lin  （朱琳）" userId="153c82e1-d625-456c-b610-ba79d0299896" providerId="ADAL" clId="{D2155183-AE30-4D89-B303-8B74DD9C1C78}" dt="2024-03-07T08:06:09.443" v="1737" actId="478"/>
          <ac:picMkLst>
            <pc:docMk/>
            <pc:sldMk cId="1332786152" sldId="1971"/>
            <ac:picMk id="2" creationId="{00000000-0000-0000-0000-000000000000}"/>
          </ac:picMkLst>
        </pc:picChg>
        <pc:picChg chg="add del mod ord">
          <ac:chgData name="Zhu, Lin  （朱琳）" userId="153c82e1-d625-456c-b610-ba79d0299896" providerId="ADAL" clId="{D2155183-AE30-4D89-B303-8B74DD9C1C78}" dt="2024-03-07T08:08:29.087" v="1752" actId="478"/>
          <ac:picMkLst>
            <pc:docMk/>
            <pc:sldMk cId="1332786152" sldId="1971"/>
            <ac:picMk id="5" creationId="{F157415C-CD38-4021-1BF0-9AA3820EEB1E}"/>
          </ac:picMkLst>
        </pc:picChg>
        <pc:picChg chg="add del mod ord">
          <ac:chgData name="Zhu, Lin  （朱琳）" userId="153c82e1-d625-456c-b610-ba79d0299896" providerId="ADAL" clId="{D2155183-AE30-4D89-B303-8B74DD9C1C78}" dt="2024-03-07T09:08:31.546" v="1763" actId="478"/>
          <ac:picMkLst>
            <pc:docMk/>
            <pc:sldMk cId="1332786152" sldId="1971"/>
            <ac:picMk id="9" creationId="{C93568B6-32D5-07CF-391E-3D05B7CCBDD5}"/>
          </ac:picMkLst>
        </pc:picChg>
        <pc:picChg chg="add mod ord">
          <ac:chgData name="Zhu, Lin  （朱琳）" userId="153c82e1-d625-456c-b610-ba79d0299896" providerId="ADAL" clId="{D2155183-AE30-4D89-B303-8B74DD9C1C78}" dt="2024-03-07T09:11:00.972" v="1770" actId="1076"/>
          <ac:picMkLst>
            <pc:docMk/>
            <pc:sldMk cId="1332786152" sldId="1971"/>
            <ac:picMk id="11" creationId="{82C074A6-D642-579D-D4C3-4C27A1B519CA}"/>
          </ac:picMkLst>
        </pc:picChg>
        <pc:picChg chg="add mod">
          <ac:chgData name="Zhu, Lin  （朱琳）" userId="153c82e1-d625-456c-b610-ba79d0299896" providerId="ADAL" clId="{D2155183-AE30-4D89-B303-8B74DD9C1C78}" dt="2024-03-07T09:12:20.912" v="1787" actId="1076"/>
          <ac:picMkLst>
            <pc:docMk/>
            <pc:sldMk cId="1332786152" sldId="1971"/>
            <ac:picMk id="14" creationId="{690B854C-26C0-DCA5-D585-DF46CFC8E6C5}"/>
          </ac:picMkLst>
        </pc:picChg>
        <pc:picChg chg="del mod">
          <ac:chgData name="Zhu, Lin  （朱琳）" userId="153c82e1-d625-456c-b610-ba79d0299896" providerId="ADAL" clId="{D2155183-AE30-4D89-B303-8B74DD9C1C78}" dt="2024-03-07T08:06:06.549" v="1736" actId="478"/>
          <ac:picMkLst>
            <pc:docMk/>
            <pc:sldMk cId="1332786152" sldId="1971"/>
            <ac:picMk id="1026" creationId="{00000000-0000-0000-0000-000000000000}"/>
          </ac:picMkLst>
        </pc:picChg>
      </pc:sldChg>
      <pc:sldChg chg="modSp add del mod">
        <pc:chgData name="Zhu, Lin  （朱琳）" userId="153c82e1-d625-456c-b610-ba79d0299896" providerId="ADAL" clId="{D2155183-AE30-4D89-B303-8B74DD9C1C78}" dt="2024-03-07T09:15:49.090" v="1795" actId="2696"/>
        <pc:sldMkLst>
          <pc:docMk/>
          <pc:sldMk cId="1906947053" sldId="1972"/>
        </pc:sldMkLst>
        <pc:spChg chg="mod">
          <ac:chgData name="Zhu, Lin  （朱琳）" userId="153c82e1-d625-456c-b610-ba79d0299896" providerId="ADAL" clId="{D2155183-AE30-4D89-B303-8B74DD9C1C78}" dt="2024-03-07T09:15:24.802" v="1793" actId="1076"/>
          <ac:spMkLst>
            <pc:docMk/>
            <pc:sldMk cId="1906947053" sldId="1972"/>
            <ac:spMk id="28675" creationId="{00000000-0000-0000-0000-000000000000}"/>
          </ac:spMkLst>
        </pc:spChg>
      </pc:sldChg>
      <pc:sldChg chg="modSp add mod">
        <pc:chgData name="Zhu, Lin  （朱琳）" userId="153c82e1-d625-456c-b610-ba79d0299896" providerId="ADAL" clId="{D2155183-AE30-4D89-B303-8B74DD9C1C78}" dt="2024-03-07T11:11:21.522" v="2261" actId="1076"/>
        <pc:sldMkLst>
          <pc:docMk/>
          <pc:sldMk cId="3220542499" sldId="1972"/>
        </pc:sldMkLst>
        <pc:spChg chg="mod">
          <ac:chgData name="Zhu, Lin  （朱琳）" userId="153c82e1-d625-456c-b610-ba79d0299896" providerId="ADAL" clId="{D2155183-AE30-4D89-B303-8B74DD9C1C78}" dt="2024-03-07T11:11:21.522" v="2261" actId="1076"/>
          <ac:spMkLst>
            <pc:docMk/>
            <pc:sldMk cId="3220542499" sldId="1972"/>
            <ac:spMk id="5" creationId="{00000000-0000-0000-0000-000000000000}"/>
          </ac:spMkLst>
        </pc:spChg>
      </pc:sldChg>
      <pc:sldChg chg="add del">
        <pc:chgData name="Zhu, Lin  （朱琳）" userId="153c82e1-d625-456c-b610-ba79d0299896" providerId="ADAL" clId="{D2155183-AE30-4D89-B303-8B74DD9C1C78}" dt="2024-03-07T09:47:49.353" v="1868"/>
        <pc:sldMkLst>
          <pc:docMk/>
          <pc:sldMk cId="3454521271" sldId="1972"/>
        </pc:sldMkLst>
      </pc:sldChg>
      <pc:sldChg chg="addSp delSp modSp add mod delAnim">
        <pc:chgData name="Zhu, Lin  （朱琳）" userId="153c82e1-d625-456c-b610-ba79d0299896" providerId="ADAL" clId="{D2155183-AE30-4D89-B303-8B74DD9C1C78}" dt="2024-03-07T12:25:17.735" v="2568" actId="22"/>
        <pc:sldMkLst>
          <pc:docMk/>
          <pc:sldMk cId="840009599" sldId="1973"/>
        </pc:sldMkLst>
        <pc:spChg chg="del">
          <ac:chgData name="Zhu, Lin  （朱琳）" userId="153c82e1-d625-456c-b610-ba79d0299896" providerId="ADAL" clId="{D2155183-AE30-4D89-B303-8B74DD9C1C78}" dt="2024-03-07T12:16:50.430" v="2553" actId="478"/>
          <ac:spMkLst>
            <pc:docMk/>
            <pc:sldMk cId="840009599" sldId="1973"/>
            <ac:spMk id="4" creationId="{A0408042-97B0-7571-21BD-81CB822C9BE6}"/>
          </ac:spMkLst>
        </pc:spChg>
        <pc:spChg chg="del">
          <ac:chgData name="Zhu, Lin  （朱琳）" userId="153c82e1-d625-456c-b610-ba79d0299896" providerId="ADAL" clId="{D2155183-AE30-4D89-B303-8B74DD9C1C78}" dt="2024-03-07T12:16:52.473" v="2554" actId="478"/>
          <ac:spMkLst>
            <pc:docMk/>
            <pc:sldMk cId="840009599" sldId="1973"/>
            <ac:spMk id="5" creationId="{2D32C849-CD17-B107-649D-407ECB74D4F4}"/>
          </ac:spMkLst>
        </pc:spChg>
        <pc:spChg chg="del">
          <ac:chgData name="Zhu, Lin  （朱琳）" userId="153c82e1-d625-456c-b610-ba79d0299896" providerId="ADAL" clId="{D2155183-AE30-4D89-B303-8B74DD9C1C78}" dt="2024-03-07T12:19:13.968" v="2559" actId="478"/>
          <ac:spMkLst>
            <pc:docMk/>
            <pc:sldMk cId="840009599" sldId="1973"/>
            <ac:spMk id="6" creationId="{B9351CB6-A38E-5055-F7D0-B7122A2E7686}"/>
          </ac:spMkLst>
        </pc:spChg>
        <pc:spChg chg="del">
          <ac:chgData name="Zhu, Lin  （朱琳）" userId="153c82e1-d625-456c-b610-ba79d0299896" providerId="ADAL" clId="{D2155183-AE30-4D89-B303-8B74DD9C1C78}" dt="2024-03-07T12:19:12.523" v="2558" actId="478"/>
          <ac:spMkLst>
            <pc:docMk/>
            <pc:sldMk cId="840009599" sldId="1973"/>
            <ac:spMk id="10" creationId="{EC09DD63-A9A5-4507-85E3-7533F237B88E}"/>
          </ac:spMkLst>
        </pc:spChg>
        <pc:picChg chg="del">
          <ac:chgData name="Zhu, Lin  （朱琳）" userId="153c82e1-d625-456c-b610-ba79d0299896" providerId="ADAL" clId="{D2155183-AE30-4D89-B303-8B74DD9C1C78}" dt="2024-03-07T12:16:48.930" v="2552" actId="478"/>
          <ac:picMkLst>
            <pc:docMk/>
            <pc:sldMk cId="840009599" sldId="1973"/>
            <ac:picMk id="3" creationId="{D56DFA88-DD37-A3CD-8112-93FBD75E53AD}"/>
          </ac:picMkLst>
        </pc:picChg>
        <pc:picChg chg="add del mod">
          <ac:chgData name="Zhu, Lin  （朱琳）" userId="153c82e1-d625-456c-b610-ba79d0299896" providerId="ADAL" clId="{D2155183-AE30-4D89-B303-8B74DD9C1C78}" dt="2024-03-07T12:19:48.410" v="2561" actId="478"/>
          <ac:picMkLst>
            <pc:docMk/>
            <pc:sldMk cId="840009599" sldId="1973"/>
            <ac:picMk id="7" creationId="{B5937AFB-ECE1-C4E8-F2EA-54C7522A475F}"/>
          </ac:picMkLst>
        </pc:picChg>
        <pc:picChg chg="add mod">
          <ac:chgData name="Zhu, Lin  （朱琳）" userId="153c82e1-d625-456c-b610-ba79d0299896" providerId="ADAL" clId="{D2155183-AE30-4D89-B303-8B74DD9C1C78}" dt="2024-03-07T12:19:55.290" v="2564" actId="1076"/>
          <ac:picMkLst>
            <pc:docMk/>
            <pc:sldMk cId="840009599" sldId="1973"/>
            <ac:picMk id="9" creationId="{10957DA6-887E-2563-247B-218FC1AC0F5B}"/>
          </ac:picMkLst>
        </pc:picChg>
        <pc:picChg chg="add del">
          <ac:chgData name="Zhu, Lin  （朱琳）" userId="153c82e1-d625-456c-b610-ba79d0299896" providerId="ADAL" clId="{D2155183-AE30-4D89-B303-8B74DD9C1C78}" dt="2024-03-07T12:25:15.043" v="2566" actId="22"/>
          <ac:picMkLst>
            <pc:docMk/>
            <pc:sldMk cId="840009599" sldId="1973"/>
            <ac:picMk id="12" creationId="{2A6DCF93-14B7-7456-19DE-FEFB8F3C9091}"/>
          </ac:picMkLst>
        </pc:picChg>
        <pc:picChg chg="add del">
          <ac:chgData name="Zhu, Lin  （朱琳）" userId="153c82e1-d625-456c-b610-ba79d0299896" providerId="ADAL" clId="{D2155183-AE30-4D89-B303-8B74DD9C1C78}" dt="2024-03-07T12:25:17.735" v="2568" actId="22"/>
          <ac:picMkLst>
            <pc:docMk/>
            <pc:sldMk cId="840009599" sldId="1973"/>
            <ac:picMk id="14" creationId="{391237C6-BE0B-545D-7F9A-285687A0669B}"/>
          </ac:picMkLst>
        </pc:picChg>
      </pc:sldChg>
      <pc:sldChg chg="addSp delSp modSp add mod delAnim modAnim">
        <pc:chgData name="Zhu, Lin  （朱琳）" userId="153c82e1-d625-456c-b610-ba79d0299896" providerId="ADAL" clId="{D2155183-AE30-4D89-B303-8B74DD9C1C78}" dt="2024-03-07T13:59:19.707" v="3044" actId="12"/>
        <pc:sldMkLst>
          <pc:docMk/>
          <pc:sldMk cId="2487435083" sldId="1974"/>
        </pc:sldMkLst>
        <pc:spChg chg="add mod">
          <ac:chgData name="Zhu, Lin  （朱琳）" userId="153c82e1-d625-456c-b610-ba79d0299896" providerId="ADAL" clId="{D2155183-AE30-4D89-B303-8B74DD9C1C78}" dt="2024-03-07T12:37:38.823" v="2750" actId="1076"/>
          <ac:spMkLst>
            <pc:docMk/>
            <pc:sldMk cId="2487435083" sldId="1974"/>
            <ac:spMk id="2" creationId="{031557A0-7452-32A2-4E13-497A79439314}"/>
          </ac:spMkLst>
        </pc:spChg>
        <pc:spChg chg="mod">
          <ac:chgData name="Zhu, Lin  （朱琳）" userId="153c82e1-d625-456c-b610-ba79d0299896" providerId="ADAL" clId="{D2155183-AE30-4D89-B303-8B74DD9C1C78}" dt="2024-03-07T13:59:19.707" v="3044" actId="12"/>
          <ac:spMkLst>
            <pc:docMk/>
            <pc:sldMk cId="2487435083" sldId="1974"/>
            <ac:spMk id="3" creationId="{8D0CCF4F-63D1-F3CC-38F8-BC1244567B37}"/>
          </ac:spMkLst>
        </pc:spChg>
        <pc:spChg chg="add mod">
          <ac:chgData name="Zhu, Lin  （朱琳）" userId="153c82e1-d625-456c-b610-ba79d0299896" providerId="ADAL" clId="{D2155183-AE30-4D89-B303-8B74DD9C1C78}" dt="2024-03-07T12:37:36.338" v="2749" actId="1035"/>
          <ac:spMkLst>
            <pc:docMk/>
            <pc:sldMk cId="2487435083" sldId="1974"/>
            <ac:spMk id="4" creationId="{0BDB360B-BE32-E1A1-715D-F619AF5F9A8D}"/>
          </ac:spMkLst>
        </pc:spChg>
        <pc:spChg chg="del">
          <ac:chgData name="Zhu, Lin  （朱琳）" userId="153c82e1-d625-456c-b610-ba79d0299896" providerId="ADAL" clId="{D2155183-AE30-4D89-B303-8B74DD9C1C78}" dt="2024-03-07T12:33:22.432" v="2705" actId="478"/>
          <ac:spMkLst>
            <pc:docMk/>
            <pc:sldMk cId="2487435083" sldId="1974"/>
            <ac:spMk id="7" creationId="{B1083B11-B95B-D84D-CF91-913FBCA56742}"/>
          </ac:spMkLst>
        </pc:spChg>
        <pc:spChg chg="add mod">
          <ac:chgData name="Zhu, Lin  （朱琳）" userId="153c82e1-d625-456c-b610-ba79d0299896" providerId="ADAL" clId="{D2155183-AE30-4D89-B303-8B74DD9C1C78}" dt="2024-03-07T12:37:40.720" v="2751" actId="1076"/>
          <ac:spMkLst>
            <pc:docMk/>
            <pc:sldMk cId="2487435083" sldId="1974"/>
            <ac:spMk id="9" creationId="{8E11262A-FDD2-7143-EE87-5247C187AEC6}"/>
          </ac:spMkLst>
        </pc:spChg>
        <pc:picChg chg="del">
          <ac:chgData name="Zhu, Lin  （朱琳）" userId="153c82e1-d625-456c-b610-ba79d0299896" providerId="ADAL" clId="{D2155183-AE30-4D89-B303-8B74DD9C1C78}" dt="2024-03-07T12:33:20.639" v="2704" actId="478"/>
          <ac:picMkLst>
            <pc:docMk/>
            <pc:sldMk cId="2487435083" sldId="1974"/>
            <ac:picMk id="6" creationId="{37DD4D11-F629-4EE4-6BA3-0723BB8C3208}"/>
          </ac:picMkLst>
        </pc:picChg>
        <pc:picChg chg="add mod ord">
          <ac:chgData name="Zhu, Lin  （朱琳）" userId="153c82e1-d625-456c-b610-ba79d0299896" providerId="ADAL" clId="{D2155183-AE30-4D89-B303-8B74DD9C1C78}" dt="2024-03-07T12:37:31.974" v="2745" actId="1076"/>
          <ac:picMkLst>
            <pc:docMk/>
            <pc:sldMk cId="2487435083" sldId="1974"/>
            <ac:picMk id="8" creationId="{01980430-3393-9500-F774-925199D33A3E}"/>
          </ac:picMkLst>
        </pc:picChg>
        <pc:picChg chg="add mod">
          <ac:chgData name="Zhu, Lin  （朱琳）" userId="153c82e1-d625-456c-b610-ba79d0299896" providerId="ADAL" clId="{D2155183-AE30-4D89-B303-8B74DD9C1C78}" dt="2024-03-07T12:38:08.923" v="2757" actId="1076"/>
          <ac:picMkLst>
            <pc:docMk/>
            <pc:sldMk cId="2487435083" sldId="1974"/>
            <ac:picMk id="11" creationId="{09CAA90F-E893-07D4-1AB1-E93C19A1BAD8}"/>
          </ac:picMkLst>
        </pc:picChg>
      </pc:sldChg>
      <pc:sldChg chg="addSp delSp modSp add mod delAnim">
        <pc:chgData name="Zhu, Lin  （朱琳）" userId="153c82e1-d625-456c-b610-ba79d0299896" providerId="ADAL" clId="{D2155183-AE30-4D89-B303-8B74DD9C1C78}" dt="2024-03-07T12:57:42.117" v="2796" actId="478"/>
        <pc:sldMkLst>
          <pc:docMk/>
          <pc:sldMk cId="2532687715" sldId="1975"/>
        </pc:sldMkLst>
        <pc:spChg chg="del mod">
          <ac:chgData name="Zhu, Lin  （朱琳）" userId="153c82e1-d625-456c-b610-ba79d0299896" providerId="ADAL" clId="{D2155183-AE30-4D89-B303-8B74DD9C1C78}" dt="2024-03-07T12:57:42.117" v="2796" actId="478"/>
          <ac:spMkLst>
            <pc:docMk/>
            <pc:sldMk cId="2532687715" sldId="1975"/>
            <ac:spMk id="5" creationId="{B0962E57-C799-AFDE-C1F6-D68AA6F05047}"/>
          </ac:spMkLst>
        </pc:spChg>
        <pc:spChg chg="del mod">
          <ac:chgData name="Zhu, Lin  （朱琳）" userId="153c82e1-d625-456c-b610-ba79d0299896" providerId="ADAL" clId="{D2155183-AE30-4D89-B303-8B74DD9C1C78}" dt="2024-03-07T12:57:40.117" v="2795" actId="478"/>
          <ac:spMkLst>
            <pc:docMk/>
            <pc:sldMk cId="2532687715" sldId="1975"/>
            <ac:spMk id="6" creationId="{9DF2F958-5668-D271-6ED2-3314DEE2D775}"/>
          </ac:spMkLst>
        </pc:spChg>
        <pc:picChg chg="del">
          <ac:chgData name="Zhu, Lin  （朱琳）" userId="153c82e1-d625-456c-b610-ba79d0299896" providerId="ADAL" clId="{D2155183-AE30-4D89-B303-8B74DD9C1C78}" dt="2024-03-07T12:50:27.395" v="2782" actId="478"/>
          <ac:picMkLst>
            <pc:docMk/>
            <pc:sldMk cId="2532687715" sldId="1975"/>
            <ac:picMk id="3" creationId="{55A95D89-AB90-EE21-B851-9FBC8395FBC4}"/>
          </ac:picMkLst>
        </pc:picChg>
        <pc:picChg chg="add mod">
          <ac:chgData name="Zhu, Lin  （朱琳）" userId="153c82e1-d625-456c-b610-ba79d0299896" providerId="ADAL" clId="{D2155183-AE30-4D89-B303-8B74DD9C1C78}" dt="2024-03-07T12:54:22.512" v="2791" actId="1076"/>
          <ac:picMkLst>
            <pc:docMk/>
            <pc:sldMk cId="2532687715" sldId="1975"/>
            <ac:picMk id="4" creationId="{1556AEAD-8E54-7873-F767-BF408D4DC7CD}"/>
          </ac:picMkLst>
        </pc:picChg>
      </pc:sldChg>
      <pc:sldChg chg="addSp delSp modSp add del mod">
        <pc:chgData name="Zhu, Lin  （朱琳）" userId="153c82e1-d625-456c-b610-ba79d0299896" providerId="ADAL" clId="{D2155183-AE30-4D89-B303-8B74DD9C1C78}" dt="2024-03-07T13:22:59.841" v="2915" actId="2696"/>
        <pc:sldMkLst>
          <pc:docMk/>
          <pc:sldMk cId="1104827481" sldId="1976"/>
        </pc:sldMkLst>
        <pc:spChg chg="add mod">
          <ac:chgData name="Zhu, Lin  （朱琳）" userId="153c82e1-d625-456c-b610-ba79d0299896" providerId="ADAL" clId="{D2155183-AE30-4D89-B303-8B74DD9C1C78}" dt="2024-03-07T13:20:12.956" v="2871" actId="1076"/>
          <ac:spMkLst>
            <pc:docMk/>
            <pc:sldMk cId="1104827481" sldId="1976"/>
            <ac:spMk id="4" creationId="{758EBC2E-D4D6-F6D2-335F-5395D27EE804}"/>
          </ac:spMkLst>
        </pc:spChg>
        <pc:spChg chg="del">
          <ac:chgData name="Zhu, Lin  （朱琳）" userId="153c82e1-d625-456c-b610-ba79d0299896" providerId="ADAL" clId="{D2155183-AE30-4D89-B303-8B74DD9C1C78}" dt="2024-03-07T13:19:04.896" v="2858" actId="478"/>
          <ac:spMkLst>
            <pc:docMk/>
            <pc:sldMk cId="1104827481" sldId="1976"/>
            <ac:spMk id="37" creationId="{00000000-0000-0000-0000-000000000000}"/>
          </ac:spMkLst>
        </pc:spChg>
        <pc:spChg chg="del">
          <ac:chgData name="Zhu, Lin  （朱琳）" userId="153c82e1-d625-456c-b610-ba79d0299896" providerId="ADAL" clId="{D2155183-AE30-4D89-B303-8B74DD9C1C78}" dt="2024-03-07T13:19:08.837" v="2859" actId="478"/>
          <ac:spMkLst>
            <pc:docMk/>
            <pc:sldMk cId="1104827481" sldId="1976"/>
            <ac:spMk id="6152" creationId="{00000000-0000-0000-0000-000000000000}"/>
          </ac:spMkLst>
        </pc:spChg>
        <pc:spChg chg="del mod">
          <ac:chgData name="Zhu, Lin  （朱琳）" userId="153c82e1-d625-456c-b610-ba79d0299896" providerId="ADAL" clId="{D2155183-AE30-4D89-B303-8B74DD9C1C78}" dt="2024-03-07T13:17:08.178" v="2823" actId="478"/>
          <ac:spMkLst>
            <pc:docMk/>
            <pc:sldMk cId="1104827481" sldId="1976"/>
            <ac:spMk id="6153" creationId="{00000000-0000-0000-0000-000000000000}"/>
          </ac:spMkLst>
        </pc:spChg>
        <pc:spChg chg="del">
          <ac:chgData name="Zhu, Lin  （朱琳）" userId="153c82e1-d625-456c-b610-ba79d0299896" providerId="ADAL" clId="{D2155183-AE30-4D89-B303-8B74DD9C1C78}" dt="2024-03-07T13:19:01.819" v="2857" actId="478"/>
          <ac:spMkLst>
            <pc:docMk/>
            <pc:sldMk cId="1104827481" sldId="1976"/>
            <ac:spMk id="6154" creationId="{00000000-0000-0000-0000-000000000000}"/>
          </ac:spMkLst>
        </pc:spChg>
        <pc:spChg chg="del">
          <ac:chgData name="Zhu, Lin  （朱琳）" userId="153c82e1-d625-456c-b610-ba79d0299896" providerId="ADAL" clId="{D2155183-AE30-4D89-B303-8B74DD9C1C78}" dt="2024-03-07T13:19:10.710" v="2860" actId="478"/>
          <ac:spMkLst>
            <pc:docMk/>
            <pc:sldMk cId="1104827481" sldId="1976"/>
            <ac:spMk id="6155" creationId="{00000000-0000-0000-0000-000000000000}"/>
          </ac:spMkLst>
        </pc:spChg>
        <pc:spChg chg="del">
          <ac:chgData name="Zhu, Lin  （朱琳）" userId="153c82e1-d625-456c-b610-ba79d0299896" providerId="ADAL" clId="{D2155183-AE30-4D89-B303-8B74DD9C1C78}" dt="2024-03-07T13:19:00.306" v="2856" actId="478"/>
          <ac:spMkLst>
            <pc:docMk/>
            <pc:sldMk cId="1104827481" sldId="1976"/>
            <ac:spMk id="6156" creationId="{00000000-0000-0000-0000-000000000000}"/>
          </ac:spMkLst>
        </pc:spChg>
        <pc:grpChg chg="del">
          <ac:chgData name="Zhu, Lin  （朱琳）" userId="153c82e1-d625-456c-b610-ba79d0299896" providerId="ADAL" clId="{D2155183-AE30-4D89-B303-8B74DD9C1C78}" dt="2024-03-07T13:15:34.091" v="2815" actId="478"/>
          <ac:grpSpMkLst>
            <pc:docMk/>
            <pc:sldMk cId="1104827481" sldId="1976"/>
            <ac:grpSpMk id="6146" creationId="{00000000-0000-0000-0000-000000000000}"/>
          </ac:grpSpMkLst>
        </pc:grpChg>
        <pc:graphicFrameChg chg="add mod modGraphic">
          <ac:chgData name="Zhu, Lin  （朱琳）" userId="153c82e1-d625-456c-b610-ba79d0299896" providerId="ADAL" clId="{D2155183-AE30-4D89-B303-8B74DD9C1C78}" dt="2024-03-07T13:22:48.527" v="2914" actId="1076"/>
          <ac:graphicFrameMkLst>
            <pc:docMk/>
            <pc:sldMk cId="1104827481" sldId="1976"/>
            <ac:graphicFrameMk id="3" creationId="{CA101911-0C16-9C96-E24C-745469C7F951}"/>
          </ac:graphicFrameMkLst>
        </pc:graphicFrameChg>
      </pc:sldChg>
      <pc:sldChg chg="addSp delSp modSp add mod">
        <pc:chgData name="Zhu, Lin  （朱琳）" userId="153c82e1-d625-456c-b610-ba79d0299896" providerId="ADAL" clId="{D2155183-AE30-4D89-B303-8B74DD9C1C78}" dt="2024-03-07T13:36:44.549" v="3010" actId="15174"/>
        <pc:sldMkLst>
          <pc:docMk/>
          <pc:sldMk cId="2701483550" sldId="1976"/>
        </pc:sldMkLst>
        <pc:spChg chg="mod">
          <ac:chgData name="Zhu, Lin  （朱琳）" userId="153c82e1-d625-456c-b610-ba79d0299896" providerId="ADAL" clId="{D2155183-AE30-4D89-B303-8B74DD9C1C78}" dt="2024-03-07T13:34:23.483" v="3003" actId="122"/>
          <ac:spMkLst>
            <pc:docMk/>
            <pc:sldMk cId="2701483550" sldId="1976"/>
            <ac:spMk id="2" creationId="{00000000-0000-0000-0000-000000000000}"/>
          </ac:spMkLst>
        </pc:spChg>
        <pc:spChg chg="mod">
          <ac:chgData name="Zhu, Lin  （朱琳）" userId="153c82e1-d625-456c-b610-ba79d0299896" providerId="ADAL" clId="{D2155183-AE30-4D89-B303-8B74DD9C1C78}" dt="2024-03-07T13:34:00.660" v="2998" actId="122"/>
          <ac:spMkLst>
            <pc:docMk/>
            <pc:sldMk cId="2701483550" sldId="1976"/>
            <ac:spMk id="34" creationId="{00000000-0000-0000-0000-000000000000}"/>
          </ac:spMkLst>
        </pc:spChg>
        <pc:spChg chg="del">
          <ac:chgData name="Zhu, Lin  （朱琳）" userId="153c82e1-d625-456c-b610-ba79d0299896" providerId="ADAL" clId="{D2155183-AE30-4D89-B303-8B74DD9C1C78}" dt="2024-03-07T13:26:59.394" v="2953" actId="478"/>
          <ac:spMkLst>
            <pc:docMk/>
            <pc:sldMk cId="2701483550" sldId="1976"/>
            <ac:spMk id="37" creationId="{00000000-0000-0000-0000-000000000000}"/>
          </ac:spMkLst>
        </pc:spChg>
        <pc:spChg chg="del">
          <ac:chgData name="Zhu, Lin  （朱琳）" userId="153c82e1-d625-456c-b610-ba79d0299896" providerId="ADAL" clId="{D2155183-AE30-4D89-B303-8B74DD9C1C78}" dt="2024-03-07T13:25:26.325" v="2934" actId="478"/>
          <ac:spMkLst>
            <pc:docMk/>
            <pc:sldMk cId="2701483550" sldId="1976"/>
            <ac:spMk id="6152" creationId="{00000000-0000-0000-0000-000000000000}"/>
          </ac:spMkLst>
        </pc:spChg>
        <pc:spChg chg="del">
          <ac:chgData name="Zhu, Lin  （朱琳）" userId="153c82e1-d625-456c-b610-ba79d0299896" providerId="ADAL" clId="{D2155183-AE30-4D89-B303-8B74DD9C1C78}" dt="2024-03-07T13:26:27.303" v="2944" actId="478"/>
          <ac:spMkLst>
            <pc:docMk/>
            <pc:sldMk cId="2701483550" sldId="1976"/>
            <ac:spMk id="6153" creationId="{00000000-0000-0000-0000-000000000000}"/>
          </ac:spMkLst>
        </pc:spChg>
        <pc:spChg chg="del mod">
          <ac:chgData name="Zhu, Lin  （朱琳）" userId="153c82e1-d625-456c-b610-ba79d0299896" providerId="ADAL" clId="{D2155183-AE30-4D89-B303-8B74DD9C1C78}" dt="2024-03-07T13:26:59.395" v="2955"/>
          <ac:spMkLst>
            <pc:docMk/>
            <pc:sldMk cId="2701483550" sldId="1976"/>
            <ac:spMk id="6154" creationId="{00000000-0000-0000-0000-000000000000}"/>
          </ac:spMkLst>
        </pc:spChg>
        <pc:spChg chg="del">
          <ac:chgData name="Zhu, Lin  （朱琳）" userId="153c82e1-d625-456c-b610-ba79d0299896" providerId="ADAL" clId="{D2155183-AE30-4D89-B303-8B74DD9C1C78}" dt="2024-03-07T13:25:45.469" v="2939" actId="478"/>
          <ac:spMkLst>
            <pc:docMk/>
            <pc:sldMk cId="2701483550" sldId="1976"/>
            <ac:spMk id="6155" creationId="{00000000-0000-0000-0000-000000000000}"/>
          </ac:spMkLst>
        </pc:spChg>
        <pc:spChg chg="del mod">
          <ac:chgData name="Zhu, Lin  （朱琳）" userId="153c82e1-d625-456c-b610-ba79d0299896" providerId="ADAL" clId="{D2155183-AE30-4D89-B303-8B74DD9C1C78}" dt="2024-03-07T13:26:41.228" v="2947" actId="478"/>
          <ac:spMkLst>
            <pc:docMk/>
            <pc:sldMk cId="2701483550" sldId="1976"/>
            <ac:spMk id="6156" creationId="{00000000-0000-0000-0000-000000000000}"/>
          </ac:spMkLst>
        </pc:spChg>
        <pc:grpChg chg="mod">
          <ac:chgData name="Zhu, Lin  （朱琳）" userId="153c82e1-d625-456c-b610-ba79d0299896" providerId="ADAL" clId="{D2155183-AE30-4D89-B303-8B74DD9C1C78}" dt="2024-03-07T13:27:21.426" v="2959" actId="1076"/>
          <ac:grpSpMkLst>
            <pc:docMk/>
            <pc:sldMk cId="2701483550" sldId="1976"/>
            <ac:grpSpMk id="29" creationId="{00000000-0000-0000-0000-000000000000}"/>
          </ac:grpSpMkLst>
        </pc:grpChg>
        <pc:grpChg chg="del">
          <ac:chgData name="Zhu, Lin  （朱琳）" userId="153c82e1-d625-456c-b610-ba79d0299896" providerId="ADAL" clId="{D2155183-AE30-4D89-B303-8B74DD9C1C78}" dt="2024-03-07T13:23:09.643" v="2917" actId="478"/>
          <ac:grpSpMkLst>
            <pc:docMk/>
            <pc:sldMk cId="2701483550" sldId="1976"/>
            <ac:grpSpMk id="6146" creationId="{00000000-0000-0000-0000-000000000000}"/>
          </ac:grpSpMkLst>
        </pc:grpChg>
        <pc:graphicFrameChg chg="add mod modGraphic">
          <ac:chgData name="Zhu, Lin  （朱琳）" userId="153c82e1-d625-456c-b610-ba79d0299896" providerId="ADAL" clId="{D2155183-AE30-4D89-B303-8B74DD9C1C78}" dt="2024-03-07T13:36:44.549" v="3010" actId="15174"/>
          <ac:graphicFrameMkLst>
            <pc:docMk/>
            <pc:sldMk cId="2701483550" sldId="1976"/>
            <ac:graphicFrameMk id="3" creationId="{E60EA016-9439-08F6-0622-FF44BAEC8A0E}"/>
          </ac:graphicFrameMkLst>
        </pc:graphicFrameChg>
      </pc:sldChg>
      <pc:sldChg chg="addSp delSp modSp add mod">
        <pc:chgData name="Zhu, Lin  （朱琳）" userId="153c82e1-d625-456c-b610-ba79d0299896" providerId="ADAL" clId="{D2155183-AE30-4D89-B303-8B74DD9C1C78}" dt="2024-03-07T13:56:39.530" v="3032" actId="1076"/>
        <pc:sldMkLst>
          <pc:docMk/>
          <pc:sldMk cId="1261884222" sldId="1977"/>
        </pc:sldMkLst>
        <pc:spChg chg="mod">
          <ac:chgData name="Zhu, Lin  （朱琳）" userId="153c82e1-d625-456c-b610-ba79d0299896" providerId="ADAL" clId="{D2155183-AE30-4D89-B303-8B74DD9C1C78}" dt="2024-03-07T13:48:36.669" v="3026" actId="20577"/>
          <ac:spMkLst>
            <pc:docMk/>
            <pc:sldMk cId="1261884222" sldId="1977"/>
            <ac:spMk id="3" creationId="{00000000-0000-0000-0000-000000000000}"/>
          </ac:spMkLst>
        </pc:spChg>
        <pc:picChg chg="del">
          <ac:chgData name="Zhu, Lin  （朱琳）" userId="153c82e1-d625-456c-b610-ba79d0299896" providerId="ADAL" clId="{D2155183-AE30-4D89-B303-8B74DD9C1C78}" dt="2024-03-07T13:56:27.787" v="3027" actId="478"/>
          <ac:picMkLst>
            <pc:docMk/>
            <pc:sldMk cId="1261884222" sldId="1977"/>
            <ac:picMk id="4" creationId="{7275559C-7371-4BE2-8916-85A326951BC5}"/>
          </ac:picMkLst>
        </pc:picChg>
        <pc:picChg chg="add mod">
          <ac:chgData name="Zhu, Lin  （朱琳）" userId="153c82e1-d625-456c-b610-ba79d0299896" providerId="ADAL" clId="{D2155183-AE30-4D89-B303-8B74DD9C1C78}" dt="2024-03-07T13:56:39.530" v="3032" actId="1076"/>
          <ac:picMkLst>
            <pc:docMk/>
            <pc:sldMk cId="1261884222" sldId="1977"/>
            <ac:picMk id="6" creationId="{46B17245-37C5-2064-BA71-3C8F163434A4}"/>
          </ac:picMkLst>
        </pc:picChg>
      </pc:sldChg>
      <pc:sldChg chg="addSp delSp modSp add mod delAnim modAnim">
        <pc:chgData name="Zhu, Lin  （朱琳）" userId="153c82e1-d625-456c-b610-ba79d0299896" providerId="ADAL" clId="{D2155183-AE30-4D89-B303-8B74DD9C1C78}" dt="2024-03-07T14:32:29.639" v="3325"/>
        <pc:sldMkLst>
          <pc:docMk/>
          <pc:sldMk cId="4083205775" sldId="1978"/>
        </pc:sldMkLst>
        <pc:spChg chg="mod">
          <ac:chgData name="Zhu, Lin  （朱琳）" userId="153c82e1-d625-456c-b610-ba79d0299896" providerId="ADAL" clId="{D2155183-AE30-4D89-B303-8B74DD9C1C78}" dt="2024-03-07T14:27:16.800" v="3303" actId="14100"/>
          <ac:spMkLst>
            <pc:docMk/>
            <pc:sldMk cId="4083205775" sldId="1978"/>
            <ac:spMk id="7" creationId="{00000000-0000-0000-0000-000000000000}"/>
          </ac:spMkLst>
        </pc:spChg>
        <pc:spChg chg="mod">
          <ac:chgData name="Zhu, Lin  （朱琳）" userId="153c82e1-d625-456c-b610-ba79d0299896" providerId="ADAL" clId="{D2155183-AE30-4D89-B303-8B74DD9C1C78}" dt="2024-03-07T14:26:36.970" v="3299" actId="20577"/>
          <ac:spMkLst>
            <pc:docMk/>
            <pc:sldMk cId="4083205775" sldId="1978"/>
            <ac:spMk id="8" creationId="{00000000-0000-0000-0000-000000000000}"/>
          </ac:spMkLst>
        </pc:spChg>
        <pc:spChg chg="mod">
          <ac:chgData name="Zhu, Lin  （朱琳）" userId="153c82e1-d625-456c-b610-ba79d0299896" providerId="ADAL" clId="{D2155183-AE30-4D89-B303-8B74DD9C1C78}" dt="2024-03-07T14:28:07.255" v="3307" actId="14100"/>
          <ac:spMkLst>
            <pc:docMk/>
            <pc:sldMk cId="4083205775" sldId="1978"/>
            <ac:spMk id="13" creationId="{7905A990-6CE4-FB1E-43B7-D541A621FEAD}"/>
          </ac:spMkLst>
        </pc:spChg>
        <pc:spChg chg="mod">
          <ac:chgData name="Zhu, Lin  （朱琳）" userId="153c82e1-d625-456c-b610-ba79d0299896" providerId="ADAL" clId="{D2155183-AE30-4D89-B303-8B74DD9C1C78}" dt="2024-03-07T14:24:37.913" v="3284" actId="20577"/>
          <ac:spMkLst>
            <pc:docMk/>
            <pc:sldMk cId="4083205775" sldId="1978"/>
            <ac:spMk id="11266" creationId="{00000000-0000-0000-0000-000000000000}"/>
          </ac:spMkLst>
        </pc:spChg>
        <pc:picChg chg="add mod ord">
          <ac:chgData name="Zhu, Lin  （朱琳）" userId="153c82e1-d625-456c-b610-ba79d0299896" providerId="ADAL" clId="{D2155183-AE30-4D89-B303-8B74DD9C1C78}" dt="2024-03-07T14:26:28.394" v="3291" actId="1076"/>
          <ac:picMkLst>
            <pc:docMk/>
            <pc:sldMk cId="4083205775" sldId="1978"/>
            <ac:picMk id="3" creationId="{46532139-8A80-B0FE-16E6-DA5A1EC1107B}"/>
          </ac:picMkLst>
        </pc:picChg>
        <pc:picChg chg="del">
          <ac:chgData name="Zhu, Lin  （朱琳）" userId="153c82e1-d625-456c-b610-ba79d0299896" providerId="ADAL" clId="{D2155183-AE30-4D89-B303-8B74DD9C1C78}" dt="2024-03-07T14:25:04.489" v="3285" actId="478"/>
          <ac:picMkLst>
            <pc:docMk/>
            <pc:sldMk cId="4083205775" sldId="1978"/>
            <ac:picMk id="4" creationId="{616A7BBF-7D54-7D12-887D-4DAF0DF9B176}"/>
          </ac:picMkLst>
        </pc:picChg>
        <pc:picChg chg="add del mod">
          <ac:chgData name="Zhu, Lin  （朱琳）" userId="153c82e1-d625-456c-b610-ba79d0299896" providerId="ADAL" clId="{D2155183-AE30-4D89-B303-8B74DD9C1C78}" dt="2024-03-07T14:29:11.378" v="3310" actId="478"/>
          <ac:picMkLst>
            <pc:docMk/>
            <pc:sldMk cId="4083205775" sldId="1978"/>
            <ac:picMk id="6" creationId="{926A21A2-537F-757B-53AC-79915777A0C8}"/>
          </ac:picMkLst>
        </pc:picChg>
        <pc:picChg chg="add mod">
          <ac:chgData name="Zhu, Lin  （朱琳）" userId="153c82e1-d625-456c-b610-ba79d0299896" providerId="ADAL" clId="{D2155183-AE30-4D89-B303-8B74DD9C1C78}" dt="2024-03-07T14:29:32.124" v="3313" actId="1076"/>
          <ac:picMkLst>
            <pc:docMk/>
            <pc:sldMk cId="4083205775" sldId="1978"/>
            <ac:picMk id="11" creationId="{B1032969-9DD0-50E1-3525-4E9FEE8E8736}"/>
          </ac:picMkLst>
        </pc:picChg>
        <pc:picChg chg="del">
          <ac:chgData name="Zhu, Lin  （朱琳）" userId="153c82e1-d625-456c-b610-ba79d0299896" providerId="ADAL" clId="{D2155183-AE30-4D89-B303-8B74DD9C1C78}" dt="2024-03-07T14:27:11.123" v="3301" actId="478"/>
          <ac:picMkLst>
            <pc:docMk/>
            <pc:sldMk cId="4083205775" sldId="1978"/>
            <ac:picMk id="12" creationId="{14C38CEE-9222-9251-FCC1-74B42CAA5638}"/>
          </ac:picMkLst>
        </pc:picChg>
        <pc:picChg chg="del">
          <ac:chgData name="Zhu, Lin  （朱琳）" userId="153c82e1-d625-456c-b610-ba79d0299896" providerId="ADAL" clId="{D2155183-AE30-4D89-B303-8B74DD9C1C78}" dt="2024-03-07T14:27:05.440" v="3300" actId="478"/>
          <ac:picMkLst>
            <pc:docMk/>
            <pc:sldMk cId="4083205775" sldId="1978"/>
            <ac:picMk id="15" creationId="{A758F477-C5FB-5043-61AB-B1DD9F5204CE}"/>
          </ac:picMkLst>
        </pc:picChg>
        <pc:picChg chg="add mod">
          <ac:chgData name="Zhu, Lin  （朱琳）" userId="153c82e1-d625-456c-b610-ba79d0299896" providerId="ADAL" clId="{D2155183-AE30-4D89-B303-8B74DD9C1C78}" dt="2024-03-07T14:32:09.039" v="3323" actId="1076"/>
          <ac:picMkLst>
            <pc:docMk/>
            <pc:sldMk cId="4083205775" sldId="1978"/>
            <ac:picMk id="16" creationId="{2B8EF79D-F016-C0A8-8350-13D5B08D6C0E}"/>
          </ac:picMkLst>
        </pc:picChg>
      </pc:sldChg>
      <pc:sldMasterChg chg="delSldLayout">
        <pc:chgData name="Zhu, Lin  （朱琳）" userId="153c82e1-d625-456c-b610-ba79d0299896" providerId="ADAL" clId="{D2155183-AE30-4D89-B303-8B74DD9C1C78}" dt="2024-03-07T07:31:41.709" v="1572" actId="2696"/>
        <pc:sldMasterMkLst>
          <pc:docMk/>
          <pc:sldMasterMk cId="4232283050" sldId="2147483648"/>
        </pc:sldMasterMkLst>
        <pc:sldLayoutChg chg="del">
          <pc:chgData name="Zhu, Lin  （朱琳）" userId="153c82e1-d625-456c-b610-ba79d0299896" providerId="ADAL" clId="{D2155183-AE30-4D89-B303-8B74DD9C1C78}" dt="2024-03-07T07:31:41.709" v="1572" actId="2696"/>
          <pc:sldLayoutMkLst>
            <pc:docMk/>
            <pc:sldMasterMk cId="4232283050" sldId="2147483648"/>
            <pc:sldLayoutMk cId="4056503947" sldId="2147483700"/>
          </pc:sldLayoutMkLst>
        </pc:sldLayoutChg>
      </pc:sldMasterChg>
    </pc:docChg>
  </pc:docChgLst>
  <pc:docChgLst>
    <pc:chgData name="Zhu, Lin  （朱琳）" userId="153c82e1-d625-456c-b610-ba79d0299896" providerId="ADAL" clId="{A0AAE0C9-1CED-41CC-B70E-32680F729CA7}"/>
    <pc:docChg chg="undo custSel modSld">
      <pc:chgData name="Zhu, Lin  （朱琳）" userId="153c82e1-d625-456c-b610-ba79d0299896" providerId="ADAL" clId="{A0AAE0C9-1CED-41CC-B70E-32680F729CA7}" dt="2024-02-27T04:04:29.262" v="240" actId="1076"/>
      <pc:docMkLst>
        <pc:docMk/>
      </pc:docMkLst>
      <pc:sldChg chg="addSp delSp modSp mod modClrScheme chgLayout">
        <pc:chgData name="Zhu, Lin  （朱琳）" userId="153c82e1-d625-456c-b610-ba79d0299896" providerId="ADAL" clId="{A0AAE0C9-1CED-41CC-B70E-32680F729CA7}" dt="2024-02-27T02:47:24.839" v="61" actId="478"/>
        <pc:sldMkLst>
          <pc:docMk/>
          <pc:sldMk cId="1197099950" sldId="571"/>
        </pc:sldMkLst>
        <pc:spChg chg="add del mod ord">
          <ac:chgData name="Zhu, Lin  （朱琳）" userId="153c82e1-d625-456c-b610-ba79d0299896" providerId="ADAL" clId="{A0AAE0C9-1CED-41CC-B70E-32680F729CA7}" dt="2024-02-27T02:17:33.358" v="1" actId="700"/>
          <ac:spMkLst>
            <pc:docMk/>
            <pc:sldMk cId="1197099950" sldId="571"/>
            <ac:spMk id="2" creationId="{1A1B806B-82BE-AC9C-711B-0F5D4A3C4453}"/>
          </ac:spMkLst>
        </pc:spChg>
        <pc:spChg chg="del mod ord">
          <ac:chgData name="Zhu, Lin  （朱琳）" userId="153c82e1-d625-456c-b610-ba79d0299896" providerId="ADAL" clId="{A0AAE0C9-1CED-41CC-B70E-32680F729CA7}" dt="2024-02-27T02:17:25.860" v="0" actId="700"/>
          <ac:spMkLst>
            <pc:docMk/>
            <pc:sldMk cId="1197099950" sldId="571"/>
            <ac:spMk id="3" creationId="{FC72245D-D20A-4FEE-959D-B0D9E8864EB7}"/>
          </ac:spMkLst>
        </pc:spChg>
        <pc:spChg chg="mod">
          <ac:chgData name="Zhu, Lin  （朱琳）" userId="153c82e1-d625-456c-b610-ba79d0299896" providerId="ADAL" clId="{A0AAE0C9-1CED-41CC-B70E-32680F729CA7}" dt="2024-02-27T02:47:16.986" v="59" actId="207"/>
          <ac:spMkLst>
            <pc:docMk/>
            <pc:sldMk cId="1197099950" sldId="571"/>
            <ac:spMk id="5" creationId="{00000000-0000-0000-0000-000000000000}"/>
          </ac:spMkLst>
        </pc:spChg>
        <pc:spChg chg="del">
          <ac:chgData name="Zhu, Lin  （朱琳）" userId="153c82e1-d625-456c-b610-ba79d0299896" providerId="ADAL" clId="{A0AAE0C9-1CED-41CC-B70E-32680F729CA7}" dt="2024-02-27T02:17:25.860" v="0" actId="700"/>
          <ac:spMkLst>
            <pc:docMk/>
            <pc:sldMk cId="1197099950" sldId="571"/>
            <ac:spMk id="6" creationId="{B144BE66-C769-49AF-A22D-130DE8ABBB85}"/>
          </ac:spMkLst>
        </pc:spChg>
        <pc:spChg chg="add del mod ord">
          <ac:chgData name="Zhu, Lin  （朱琳）" userId="153c82e1-d625-456c-b610-ba79d0299896" providerId="ADAL" clId="{A0AAE0C9-1CED-41CC-B70E-32680F729CA7}" dt="2024-02-27T02:17:45.108" v="3" actId="478"/>
          <ac:spMkLst>
            <pc:docMk/>
            <pc:sldMk cId="1197099950" sldId="571"/>
            <ac:spMk id="7" creationId="{D8C4A3C9-55BA-FB4E-0AA9-EC50C3F41F9D}"/>
          </ac:spMkLst>
        </pc:spChg>
        <pc:spChg chg="add del mod ord">
          <ac:chgData name="Zhu, Lin  （朱琳）" userId="153c82e1-d625-456c-b610-ba79d0299896" providerId="ADAL" clId="{A0AAE0C9-1CED-41CC-B70E-32680F729CA7}" dt="2024-02-27T02:47:24.839" v="61" actId="478"/>
          <ac:spMkLst>
            <pc:docMk/>
            <pc:sldMk cId="1197099950" sldId="571"/>
            <ac:spMk id="8" creationId="{16E0F512-BA16-3519-F482-C6B1D6E9EBB2}"/>
          </ac:spMkLst>
        </pc:spChg>
      </pc:sldChg>
      <pc:sldChg chg="modSp mod">
        <pc:chgData name="Zhu, Lin  （朱琳）" userId="153c82e1-d625-456c-b610-ba79d0299896" providerId="ADAL" clId="{A0AAE0C9-1CED-41CC-B70E-32680F729CA7}" dt="2024-02-27T03:43:47.904" v="64" actId="20577"/>
        <pc:sldMkLst>
          <pc:docMk/>
          <pc:sldMk cId="3493034171" sldId="964"/>
        </pc:sldMkLst>
        <pc:spChg chg="mod">
          <ac:chgData name="Zhu, Lin  （朱琳）" userId="153c82e1-d625-456c-b610-ba79d0299896" providerId="ADAL" clId="{A0AAE0C9-1CED-41CC-B70E-32680F729CA7}" dt="2024-02-27T03:43:47.904" v="64" actId="20577"/>
          <ac:spMkLst>
            <pc:docMk/>
            <pc:sldMk cId="3493034171" sldId="964"/>
            <ac:spMk id="3" creationId="{00000000-0000-0000-0000-000000000000}"/>
          </ac:spMkLst>
        </pc:spChg>
      </pc:sldChg>
      <pc:sldChg chg="modSp mod">
        <pc:chgData name="Zhu, Lin  （朱琳）" userId="153c82e1-d625-456c-b610-ba79d0299896" providerId="ADAL" clId="{A0AAE0C9-1CED-41CC-B70E-32680F729CA7}" dt="2024-02-27T03:44:18.609" v="75" actId="1076"/>
        <pc:sldMkLst>
          <pc:docMk/>
          <pc:sldMk cId="4186646713" sldId="965"/>
        </pc:sldMkLst>
        <pc:spChg chg="mod">
          <ac:chgData name="Zhu, Lin  （朱琳）" userId="153c82e1-d625-456c-b610-ba79d0299896" providerId="ADAL" clId="{A0AAE0C9-1CED-41CC-B70E-32680F729CA7}" dt="2024-02-27T03:44:06.569" v="71" actId="20577"/>
          <ac:spMkLst>
            <pc:docMk/>
            <pc:sldMk cId="4186646713" sldId="965"/>
            <ac:spMk id="3" creationId="{00000000-0000-0000-0000-000000000000}"/>
          </ac:spMkLst>
        </pc:spChg>
        <pc:picChg chg="mod">
          <ac:chgData name="Zhu, Lin  （朱琳）" userId="153c82e1-d625-456c-b610-ba79d0299896" providerId="ADAL" clId="{A0AAE0C9-1CED-41CC-B70E-32680F729CA7}" dt="2024-02-27T03:44:14.550" v="73" actId="14100"/>
          <ac:picMkLst>
            <pc:docMk/>
            <pc:sldMk cId="4186646713" sldId="965"/>
            <ac:picMk id="7" creationId="{00000000-0000-0000-0000-000000000000}"/>
          </ac:picMkLst>
        </pc:picChg>
        <pc:picChg chg="mod">
          <ac:chgData name="Zhu, Lin  （朱琳）" userId="153c82e1-d625-456c-b610-ba79d0299896" providerId="ADAL" clId="{A0AAE0C9-1CED-41CC-B70E-32680F729CA7}" dt="2024-02-27T03:44:16.182" v="74" actId="1076"/>
          <ac:picMkLst>
            <pc:docMk/>
            <pc:sldMk cId="4186646713" sldId="965"/>
            <ac:picMk id="9" creationId="{00000000-0000-0000-0000-000000000000}"/>
          </ac:picMkLst>
        </pc:picChg>
        <pc:picChg chg="mod">
          <ac:chgData name="Zhu, Lin  （朱琳）" userId="153c82e1-d625-456c-b610-ba79d0299896" providerId="ADAL" clId="{A0AAE0C9-1CED-41CC-B70E-32680F729CA7}" dt="2024-02-27T03:44:18.609" v="75" actId="1076"/>
          <ac:picMkLst>
            <pc:docMk/>
            <pc:sldMk cId="4186646713" sldId="965"/>
            <ac:picMk id="10" creationId="{00000000-0000-0000-0000-000000000000}"/>
          </ac:picMkLst>
        </pc:picChg>
      </pc:sldChg>
      <pc:sldChg chg="modSp mod">
        <pc:chgData name="Zhu, Lin  （朱琳）" userId="153c82e1-d625-456c-b610-ba79d0299896" providerId="ADAL" clId="{A0AAE0C9-1CED-41CC-B70E-32680F729CA7}" dt="2024-02-27T03:44:27.973" v="79" actId="20577"/>
        <pc:sldMkLst>
          <pc:docMk/>
          <pc:sldMk cId="3588024995" sldId="966"/>
        </pc:sldMkLst>
        <pc:spChg chg="mod">
          <ac:chgData name="Zhu, Lin  （朱琳）" userId="153c82e1-d625-456c-b610-ba79d0299896" providerId="ADAL" clId="{A0AAE0C9-1CED-41CC-B70E-32680F729CA7}" dt="2024-02-27T03:44:27.973" v="79" actId="20577"/>
          <ac:spMkLst>
            <pc:docMk/>
            <pc:sldMk cId="3588024995" sldId="966"/>
            <ac:spMk id="3" creationId="{00000000-0000-0000-0000-000000000000}"/>
          </ac:spMkLst>
        </pc:spChg>
      </pc:sldChg>
      <pc:sldChg chg="modSp mod">
        <pc:chgData name="Zhu, Lin  （朱琳）" userId="153c82e1-d625-456c-b610-ba79d0299896" providerId="ADAL" clId="{A0AAE0C9-1CED-41CC-B70E-32680F729CA7}" dt="2024-02-27T03:46:32.675" v="120" actId="20577"/>
        <pc:sldMkLst>
          <pc:docMk/>
          <pc:sldMk cId="3370378738" sldId="967"/>
        </pc:sldMkLst>
        <pc:spChg chg="mod">
          <ac:chgData name="Zhu, Lin  （朱琳）" userId="153c82e1-d625-456c-b610-ba79d0299896" providerId="ADAL" clId="{A0AAE0C9-1CED-41CC-B70E-32680F729CA7}" dt="2024-02-27T03:46:32.675" v="120" actId="20577"/>
          <ac:spMkLst>
            <pc:docMk/>
            <pc:sldMk cId="3370378738" sldId="967"/>
            <ac:spMk id="3" creationId="{00000000-0000-0000-0000-000000000000}"/>
          </ac:spMkLst>
        </pc:spChg>
        <pc:picChg chg="mod">
          <ac:chgData name="Zhu, Lin  （朱琳）" userId="153c82e1-d625-456c-b610-ba79d0299896" providerId="ADAL" clId="{A0AAE0C9-1CED-41CC-B70E-32680F729CA7}" dt="2024-02-27T03:45:42.992" v="99" actId="1076"/>
          <ac:picMkLst>
            <pc:docMk/>
            <pc:sldMk cId="3370378738" sldId="967"/>
            <ac:picMk id="4" creationId="{00000000-0000-0000-0000-000000000000}"/>
          </ac:picMkLst>
        </pc:picChg>
        <pc:picChg chg="mod">
          <ac:chgData name="Zhu, Lin  （朱琳）" userId="153c82e1-d625-456c-b610-ba79d0299896" providerId="ADAL" clId="{A0AAE0C9-1CED-41CC-B70E-32680F729CA7}" dt="2024-02-27T03:46:15.680" v="111" actId="1076"/>
          <ac:picMkLst>
            <pc:docMk/>
            <pc:sldMk cId="3370378738" sldId="967"/>
            <ac:picMk id="7" creationId="{00000000-0000-0000-0000-000000000000}"/>
          </ac:picMkLst>
        </pc:picChg>
        <pc:picChg chg="mod">
          <ac:chgData name="Zhu, Lin  （朱琳）" userId="153c82e1-d625-456c-b610-ba79d0299896" providerId="ADAL" clId="{A0AAE0C9-1CED-41CC-B70E-32680F729CA7}" dt="2024-02-27T03:46:19.866" v="113" actId="1076"/>
          <ac:picMkLst>
            <pc:docMk/>
            <pc:sldMk cId="3370378738" sldId="967"/>
            <ac:picMk id="11" creationId="{00000000-0000-0000-0000-000000000000}"/>
          </ac:picMkLst>
        </pc:picChg>
        <pc:picChg chg="mod">
          <ac:chgData name="Zhu, Lin  （朱琳）" userId="153c82e1-d625-456c-b610-ba79d0299896" providerId="ADAL" clId="{A0AAE0C9-1CED-41CC-B70E-32680F729CA7}" dt="2024-02-27T03:46:18.384" v="112" actId="1076"/>
          <ac:picMkLst>
            <pc:docMk/>
            <pc:sldMk cId="3370378738" sldId="967"/>
            <ac:picMk id="12" creationId="{00000000-0000-0000-0000-000000000000}"/>
          </ac:picMkLst>
        </pc:picChg>
        <pc:picChg chg="mod">
          <ac:chgData name="Zhu, Lin  （朱琳）" userId="153c82e1-d625-456c-b610-ba79d0299896" providerId="ADAL" clId="{A0AAE0C9-1CED-41CC-B70E-32680F729CA7}" dt="2024-02-27T03:46:26.393" v="115" actId="1076"/>
          <ac:picMkLst>
            <pc:docMk/>
            <pc:sldMk cId="3370378738" sldId="967"/>
            <ac:picMk id="13" creationId="{00000000-0000-0000-0000-000000000000}"/>
          </ac:picMkLst>
        </pc:picChg>
      </pc:sldChg>
      <pc:sldChg chg="modSp mod">
        <pc:chgData name="Zhu, Lin  （朱琳）" userId="153c82e1-d625-456c-b610-ba79d0299896" providerId="ADAL" clId="{A0AAE0C9-1CED-41CC-B70E-32680F729CA7}" dt="2024-02-27T03:52:03.376" v="208" actId="20577"/>
        <pc:sldMkLst>
          <pc:docMk/>
          <pc:sldMk cId="2578300340" sldId="968"/>
        </pc:sldMkLst>
        <pc:spChg chg="mod">
          <ac:chgData name="Zhu, Lin  （朱琳）" userId="153c82e1-d625-456c-b610-ba79d0299896" providerId="ADAL" clId="{A0AAE0C9-1CED-41CC-B70E-32680F729CA7}" dt="2024-02-27T03:52:03.376" v="208" actId="20577"/>
          <ac:spMkLst>
            <pc:docMk/>
            <pc:sldMk cId="2578300340" sldId="968"/>
            <ac:spMk id="3" creationId="{00000000-0000-0000-0000-000000000000}"/>
          </ac:spMkLst>
        </pc:spChg>
        <pc:picChg chg="mod">
          <ac:chgData name="Zhu, Lin  （朱琳）" userId="153c82e1-d625-456c-b610-ba79d0299896" providerId="ADAL" clId="{A0AAE0C9-1CED-41CC-B70E-32680F729CA7}" dt="2024-02-27T03:48:26.620" v="142" actId="1076"/>
          <ac:picMkLst>
            <pc:docMk/>
            <pc:sldMk cId="2578300340" sldId="968"/>
            <ac:picMk id="6" creationId="{00000000-0000-0000-0000-000000000000}"/>
          </ac:picMkLst>
        </pc:picChg>
        <pc:picChg chg="mod">
          <ac:chgData name="Zhu, Lin  （朱琳）" userId="153c82e1-d625-456c-b610-ba79d0299896" providerId="ADAL" clId="{A0AAE0C9-1CED-41CC-B70E-32680F729CA7}" dt="2024-02-27T03:48:24.709" v="141" actId="1076"/>
          <ac:picMkLst>
            <pc:docMk/>
            <pc:sldMk cId="2578300340" sldId="968"/>
            <ac:picMk id="7" creationId="{00000000-0000-0000-0000-000000000000}"/>
          </ac:picMkLst>
        </pc:picChg>
        <pc:picChg chg="mod">
          <ac:chgData name="Zhu, Lin  （朱琳）" userId="153c82e1-d625-456c-b610-ba79d0299896" providerId="ADAL" clId="{A0AAE0C9-1CED-41CC-B70E-32680F729CA7}" dt="2024-02-27T03:48:32.964" v="144" actId="1076"/>
          <ac:picMkLst>
            <pc:docMk/>
            <pc:sldMk cId="2578300340" sldId="968"/>
            <ac:picMk id="11" creationId="{00000000-0000-0000-0000-000000000000}"/>
          </ac:picMkLst>
        </pc:picChg>
        <pc:picChg chg="mod">
          <ac:chgData name="Zhu, Lin  （朱琳）" userId="153c82e1-d625-456c-b610-ba79d0299896" providerId="ADAL" clId="{A0AAE0C9-1CED-41CC-B70E-32680F729CA7}" dt="2024-02-27T03:48:37.294" v="146" actId="1076"/>
          <ac:picMkLst>
            <pc:docMk/>
            <pc:sldMk cId="2578300340" sldId="968"/>
            <ac:picMk id="12" creationId="{00000000-0000-0000-0000-000000000000}"/>
          </ac:picMkLst>
        </pc:picChg>
      </pc:sldChg>
      <pc:sldChg chg="addSp modSp mod">
        <pc:chgData name="Zhu, Lin  （朱琳）" userId="153c82e1-d625-456c-b610-ba79d0299896" providerId="ADAL" clId="{A0AAE0C9-1CED-41CC-B70E-32680F729CA7}" dt="2024-02-27T04:04:29.262" v="240" actId="1076"/>
        <pc:sldMkLst>
          <pc:docMk/>
          <pc:sldMk cId="3124519055" sldId="969"/>
        </pc:sldMkLst>
        <pc:spChg chg="mod">
          <ac:chgData name="Zhu, Lin  （朱琳）" userId="153c82e1-d625-456c-b610-ba79d0299896" providerId="ADAL" clId="{A0AAE0C9-1CED-41CC-B70E-32680F729CA7}" dt="2024-02-27T03:51:19.333" v="200" actId="1076"/>
          <ac:spMkLst>
            <pc:docMk/>
            <pc:sldMk cId="3124519055" sldId="969"/>
            <ac:spMk id="3" creationId="{00000000-0000-0000-0000-000000000000}"/>
          </ac:spMkLst>
        </pc:spChg>
        <pc:picChg chg="mod">
          <ac:chgData name="Zhu, Lin  （朱琳）" userId="153c82e1-d625-456c-b610-ba79d0299896" providerId="ADAL" clId="{A0AAE0C9-1CED-41CC-B70E-32680F729CA7}" dt="2024-02-27T03:52:55.225" v="209" actId="1076"/>
          <ac:picMkLst>
            <pc:docMk/>
            <pc:sldMk cId="3124519055" sldId="969"/>
            <ac:picMk id="4" creationId="{00000000-0000-0000-0000-000000000000}"/>
          </ac:picMkLst>
        </pc:picChg>
        <pc:picChg chg="mod">
          <ac:chgData name="Zhu, Lin  （朱琳）" userId="153c82e1-d625-456c-b610-ba79d0299896" providerId="ADAL" clId="{A0AAE0C9-1CED-41CC-B70E-32680F729CA7}" dt="2024-02-27T03:56:49.623" v="218" actId="1076"/>
          <ac:picMkLst>
            <pc:docMk/>
            <pc:sldMk cId="3124519055" sldId="969"/>
            <ac:picMk id="5" creationId="{00000000-0000-0000-0000-000000000000}"/>
          </ac:picMkLst>
        </pc:picChg>
        <pc:picChg chg="mod">
          <ac:chgData name="Zhu, Lin  （朱琳）" userId="153c82e1-d625-456c-b610-ba79d0299896" providerId="ADAL" clId="{A0AAE0C9-1CED-41CC-B70E-32680F729CA7}" dt="2024-02-27T04:00:06.228" v="228" actId="1076"/>
          <ac:picMkLst>
            <pc:docMk/>
            <pc:sldMk cId="3124519055" sldId="969"/>
            <ac:picMk id="6" creationId="{00000000-0000-0000-0000-000000000000}"/>
          </ac:picMkLst>
        </pc:picChg>
        <pc:picChg chg="add mod">
          <ac:chgData name="Zhu, Lin  （朱琳）" userId="153c82e1-d625-456c-b610-ba79d0299896" providerId="ADAL" clId="{A0AAE0C9-1CED-41CC-B70E-32680F729CA7}" dt="2024-02-27T03:56:51.443" v="219" actId="1076"/>
          <ac:picMkLst>
            <pc:docMk/>
            <pc:sldMk cId="3124519055" sldId="969"/>
            <ac:picMk id="9" creationId="{884E69DE-62E2-0766-8571-1FA5AF32A12F}"/>
          </ac:picMkLst>
        </pc:picChg>
        <pc:picChg chg="add mod">
          <ac:chgData name="Zhu, Lin  （朱琳）" userId="153c82e1-d625-456c-b610-ba79d0299896" providerId="ADAL" clId="{A0AAE0C9-1CED-41CC-B70E-32680F729CA7}" dt="2024-02-27T03:59:34.502" v="223" actId="1076"/>
          <ac:picMkLst>
            <pc:docMk/>
            <pc:sldMk cId="3124519055" sldId="969"/>
            <ac:picMk id="11" creationId="{3AF013AA-999C-C152-86F3-4CB30D40F94F}"/>
          </ac:picMkLst>
        </pc:picChg>
        <pc:picChg chg="add mod">
          <ac:chgData name="Zhu, Lin  （朱琳）" userId="153c82e1-d625-456c-b610-ba79d0299896" providerId="ADAL" clId="{A0AAE0C9-1CED-41CC-B70E-32680F729CA7}" dt="2024-02-27T04:01:09.597" v="232" actId="1076"/>
          <ac:picMkLst>
            <pc:docMk/>
            <pc:sldMk cId="3124519055" sldId="969"/>
            <ac:picMk id="13" creationId="{EC45B1F3-CB36-9E6A-AB92-98FB4EEA1E5A}"/>
          </ac:picMkLst>
        </pc:picChg>
        <pc:picChg chg="add mod">
          <ac:chgData name="Zhu, Lin  （朱琳）" userId="153c82e1-d625-456c-b610-ba79d0299896" providerId="ADAL" clId="{A0AAE0C9-1CED-41CC-B70E-32680F729CA7}" dt="2024-02-27T04:03:04.432" v="236" actId="1076"/>
          <ac:picMkLst>
            <pc:docMk/>
            <pc:sldMk cId="3124519055" sldId="969"/>
            <ac:picMk id="15" creationId="{EDA36BB5-AF29-8F54-F116-2C94BE473EA1}"/>
          </ac:picMkLst>
        </pc:picChg>
        <pc:picChg chg="add mod">
          <ac:chgData name="Zhu, Lin  （朱琳）" userId="153c82e1-d625-456c-b610-ba79d0299896" providerId="ADAL" clId="{A0AAE0C9-1CED-41CC-B70E-32680F729CA7}" dt="2024-02-27T04:04:29.262" v="240" actId="1076"/>
          <ac:picMkLst>
            <pc:docMk/>
            <pc:sldMk cId="3124519055" sldId="969"/>
            <ac:picMk id="17" creationId="{FE7F0216-FF7B-D9D1-F586-C67ABB927E39}"/>
          </ac:picMkLst>
        </pc:picChg>
      </pc:sldChg>
      <pc:sldChg chg="modSp mod">
        <pc:chgData name="Zhu, Lin  （朱琳）" userId="153c82e1-d625-456c-b610-ba79d0299896" providerId="ADAL" clId="{A0AAE0C9-1CED-41CC-B70E-32680F729CA7}" dt="2024-02-27T03:51:05.085" v="199" actId="20577"/>
        <pc:sldMkLst>
          <pc:docMk/>
          <pc:sldMk cId="3063565469" sldId="970"/>
        </pc:sldMkLst>
        <pc:spChg chg="mod">
          <ac:chgData name="Zhu, Lin  （朱琳）" userId="153c82e1-d625-456c-b610-ba79d0299896" providerId="ADAL" clId="{A0AAE0C9-1CED-41CC-B70E-32680F729CA7}" dt="2024-02-27T03:51:05.085" v="199" actId="20577"/>
          <ac:spMkLst>
            <pc:docMk/>
            <pc:sldMk cId="3063565469" sldId="970"/>
            <ac:spMk id="3" creationId="{00000000-0000-0000-0000-000000000000}"/>
          </ac:spMkLst>
        </pc:spChg>
        <pc:picChg chg="mod">
          <ac:chgData name="Zhu, Lin  （朱琳）" userId="153c82e1-d625-456c-b610-ba79d0299896" providerId="ADAL" clId="{A0AAE0C9-1CED-41CC-B70E-32680F729CA7}" dt="2024-02-27T03:50:51.426" v="191" actId="1076"/>
          <ac:picMkLst>
            <pc:docMk/>
            <pc:sldMk cId="3063565469" sldId="970"/>
            <ac:picMk id="4" creationId="{00000000-0000-0000-0000-000000000000}"/>
          </ac:picMkLst>
        </pc:picChg>
        <pc:picChg chg="mod">
          <ac:chgData name="Zhu, Lin  （朱琳）" userId="153c82e1-d625-456c-b610-ba79d0299896" providerId="ADAL" clId="{A0AAE0C9-1CED-41CC-B70E-32680F729CA7}" dt="2024-02-27T03:50:55.522" v="193" actId="1076"/>
          <ac:picMkLst>
            <pc:docMk/>
            <pc:sldMk cId="3063565469" sldId="970"/>
            <ac:picMk id="5" creationId="{00000000-0000-0000-0000-000000000000}"/>
          </ac:picMkLst>
        </pc:picChg>
        <pc:picChg chg="mod">
          <ac:chgData name="Zhu, Lin  （朱琳）" userId="153c82e1-d625-456c-b610-ba79d0299896" providerId="ADAL" clId="{A0AAE0C9-1CED-41CC-B70E-32680F729CA7}" dt="2024-02-27T03:50:53.080" v="192" actId="1076"/>
          <ac:picMkLst>
            <pc:docMk/>
            <pc:sldMk cId="3063565469" sldId="970"/>
            <ac:picMk id="6" creationId="{00000000-0000-0000-0000-000000000000}"/>
          </ac:picMkLst>
        </pc:picChg>
        <pc:picChg chg="mod">
          <ac:chgData name="Zhu, Lin  （朱琳）" userId="153c82e1-d625-456c-b610-ba79d0299896" providerId="ADAL" clId="{A0AAE0C9-1CED-41CC-B70E-32680F729CA7}" dt="2024-02-27T03:50:57.986" v="194" actId="1076"/>
          <ac:picMkLst>
            <pc:docMk/>
            <pc:sldMk cId="3063565469" sldId="970"/>
            <ac:picMk id="8" creationId="{00000000-0000-0000-0000-000000000000}"/>
          </ac:picMkLst>
        </pc:picChg>
      </pc:sldChg>
      <pc:sldChg chg="modSp mod">
        <pc:chgData name="Zhu, Lin  （朱琳）" userId="153c82e1-d625-456c-b610-ba79d0299896" providerId="ADAL" clId="{A0AAE0C9-1CED-41CC-B70E-32680F729CA7}" dt="2024-02-27T03:50:01.884" v="177" actId="20577"/>
        <pc:sldMkLst>
          <pc:docMk/>
          <pc:sldMk cId="1746242022" sldId="971"/>
        </pc:sldMkLst>
        <pc:spChg chg="mod">
          <ac:chgData name="Zhu, Lin  （朱琳）" userId="153c82e1-d625-456c-b610-ba79d0299896" providerId="ADAL" clId="{A0AAE0C9-1CED-41CC-B70E-32680F729CA7}" dt="2024-02-27T03:50:01.884" v="177" actId="20577"/>
          <ac:spMkLst>
            <pc:docMk/>
            <pc:sldMk cId="1746242022" sldId="971"/>
            <ac:spMk id="3" creationId="{00000000-0000-0000-0000-000000000000}"/>
          </ac:spMkLst>
        </pc:spChg>
        <pc:picChg chg="mod">
          <ac:chgData name="Zhu, Lin  （朱琳）" userId="153c82e1-d625-456c-b610-ba79d0299896" providerId="ADAL" clId="{A0AAE0C9-1CED-41CC-B70E-32680F729CA7}" dt="2024-02-27T03:49:58.300" v="175" actId="1076"/>
          <ac:picMkLst>
            <pc:docMk/>
            <pc:sldMk cId="1746242022" sldId="971"/>
            <ac:picMk id="4" creationId="{00000000-0000-0000-0000-000000000000}"/>
          </ac:picMkLst>
        </pc:picChg>
        <pc:picChg chg="mod">
          <ac:chgData name="Zhu, Lin  （朱琳）" userId="153c82e1-d625-456c-b610-ba79d0299896" providerId="ADAL" clId="{A0AAE0C9-1CED-41CC-B70E-32680F729CA7}" dt="2024-02-27T03:50:00.371" v="176" actId="1076"/>
          <ac:picMkLst>
            <pc:docMk/>
            <pc:sldMk cId="1746242022" sldId="971"/>
            <ac:picMk id="5" creationId="{00000000-0000-0000-0000-000000000000}"/>
          </ac:picMkLst>
        </pc:picChg>
      </pc:sldChg>
      <pc:sldChg chg="modSp mod">
        <pc:chgData name="Zhu, Lin  （朱琳）" userId="153c82e1-d625-456c-b610-ba79d0299896" providerId="ADAL" clId="{A0AAE0C9-1CED-41CC-B70E-32680F729CA7}" dt="2024-02-27T02:45:03.909" v="57" actId="20577"/>
        <pc:sldMkLst>
          <pc:docMk/>
          <pc:sldMk cId="1898940670" sldId="1934"/>
        </pc:sldMkLst>
        <pc:spChg chg="mod">
          <ac:chgData name="Zhu, Lin  （朱琳）" userId="153c82e1-d625-456c-b610-ba79d0299896" providerId="ADAL" clId="{A0AAE0C9-1CED-41CC-B70E-32680F729CA7}" dt="2024-02-27T02:45:03.909" v="57" actId="20577"/>
          <ac:spMkLst>
            <pc:docMk/>
            <pc:sldMk cId="1898940670" sldId="1934"/>
            <ac:spMk id="9222" creationId="{00000000-0000-0000-0000-000000000000}"/>
          </ac:spMkLst>
        </pc:spChg>
      </pc:sldChg>
      <pc:sldChg chg="modSp mod">
        <pc:chgData name="Zhu, Lin  （朱琳）" userId="153c82e1-d625-456c-b610-ba79d0299896" providerId="ADAL" clId="{A0AAE0C9-1CED-41CC-B70E-32680F729CA7}" dt="2024-02-27T02:45:32.555" v="58" actId="108"/>
        <pc:sldMkLst>
          <pc:docMk/>
          <pc:sldMk cId="4104075799" sldId="1936"/>
        </pc:sldMkLst>
        <pc:spChg chg="mod">
          <ac:chgData name="Zhu, Lin  （朱琳）" userId="153c82e1-d625-456c-b610-ba79d0299896" providerId="ADAL" clId="{A0AAE0C9-1CED-41CC-B70E-32680F729CA7}" dt="2024-02-27T02:45:32.555" v="58" actId="108"/>
          <ac:spMkLst>
            <pc:docMk/>
            <pc:sldMk cId="4104075799" sldId="1936"/>
            <ac:spMk id="55299" creationId="{00000000-0000-0000-0000-000000000000}"/>
          </ac:spMkLst>
        </pc:spChg>
      </pc:sldChg>
    </pc:docChg>
  </pc:docChgLst>
  <pc:docChgLst>
    <pc:chgData name="Zhu, Lin  （朱琳）" userId="153c82e1-d625-456c-b610-ba79d0299896" providerId="ADAL" clId="{A28CCF08-C2A5-46CD-B9DD-44D548F17B00}"/>
    <pc:docChg chg="undo redo custSel addSld delSld modSld sldOrd">
      <pc:chgData name="Zhu, Lin  （朱琳）" userId="153c82e1-d625-456c-b610-ba79d0299896" providerId="ADAL" clId="{A28CCF08-C2A5-46CD-B9DD-44D548F17B00}" dt="2024-03-10T12:45:01.198" v="2674" actId="14100"/>
      <pc:docMkLst>
        <pc:docMk/>
      </pc:docMkLst>
      <pc:sldChg chg="addSp delSp modSp mod">
        <pc:chgData name="Zhu, Lin  （朱琳）" userId="153c82e1-d625-456c-b610-ba79d0299896" providerId="ADAL" clId="{A28CCF08-C2A5-46CD-B9DD-44D548F17B00}" dt="2024-03-01T12:17:02.840" v="11" actId="14100"/>
        <pc:sldMkLst>
          <pc:docMk/>
          <pc:sldMk cId="634322919" sldId="380"/>
        </pc:sldMkLst>
        <pc:spChg chg="mod">
          <ac:chgData name="Zhu, Lin  （朱琳）" userId="153c82e1-d625-456c-b610-ba79d0299896" providerId="ADAL" clId="{A28CCF08-C2A5-46CD-B9DD-44D548F17B00}" dt="2024-03-01T12:17:02.840" v="11" actId="14100"/>
          <ac:spMkLst>
            <pc:docMk/>
            <pc:sldMk cId="634322919" sldId="380"/>
            <ac:spMk id="3" creationId="{E514F55E-FC59-4359-8CE5-4AC275D09C8A}"/>
          </ac:spMkLst>
        </pc:spChg>
        <pc:picChg chg="del">
          <ac:chgData name="Zhu, Lin  （朱琳）" userId="153c82e1-d625-456c-b610-ba79d0299896" providerId="ADAL" clId="{A28CCF08-C2A5-46CD-B9DD-44D548F17B00}" dt="2024-03-01T12:16:31.504" v="0" actId="478"/>
          <ac:picMkLst>
            <pc:docMk/>
            <pc:sldMk cId="634322919" sldId="380"/>
            <ac:picMk id="5" creationId="{7C234352-0B98-7746-1B5A-569E45A6CEBA}"/>
          </ac:picMkLst>
        </pc:picChg>
        <pc:picChg chg="add mod ord">
          <ac:chgData name="Zhu, Lin  （朱琳）" userId="153c82e1-d625-456c-b610-ba79d0299896" providerId="ADAL" clId="{A28CCF08-C2A5-46CD-B9DD-44D548F17B00}" dt="2024-03-01T12:16:49.968" v="9" actId="1076"/>
          <ac:picMkLst>
            <pc:docMk/>
            <pc:sldMk cId="634322919" sldId="380"/>
            <ac:picMk id="6" creationId="{0B4C97CD-5FFC-E02C-A569-33E22CE4D23E}"/>
          </ac:picMkLst>
        </pc:picChg>
      </pc:sldChg>
      <pc:sldChg chg="addSp delSp modSp mod addAnim delAnim modAnim">
        <pc:chgData name="Zhu, Lin  （朱琳）" userId="153c82e1-d625-456c-b610-ba79d0299896" providerId="ADAL" clId="{A28CCF08-C2A5-46CD-B9DD-44D548F17B00}" dt="2024-03-10T11:21:10.976" v="2027"/>
        <pc:sldMkLst>
          <pc:docMk/>
          <pc:sldMk cId="655862843" sldId="801"/>
        </pc:sldMkLst>
        <pc:spChg chg="del">
          <ac:chgData name="Zhu, Lin  （朱琳）" userId="153c82e1-d625-456c-b610-ba79d0299896" providerId="ADAL" clId="{A28CCF08-C2A5-46CD-B9DD-44D548F17B00}" dt="2024-03-10T11:12:08.908" v="1968" actId="478"/>
          <ac:spMkLst>
            <pc:docMk/>
            <pc:sldMk cId="655862843" sldId="801"/>
            <ac:spMk id="5" creationId="{00000000-0000-0000-0000-000000000000}"/>
          </ac:spMkLst>
        </pc:spChg>
        <pc:spChg chg="add mod">
          <ac:chgData name="Zhu, Lin  （朱琳）" userId="153c82e1-d625-456c-b610-ba79d0299896" providerId="ADAL" clId="{A28CCF08-C2A5-46CD-B9DD-44D548F17B00}" dt="2024-03-10T11:12:25.423" v="1972" actId="14100"/>
          <ac:spMkLst>
            <pc:docMk/>
            <pc:sldMk cId="655862843" sldId="801"/>
            <ac:spMk id="10" creationId="{E20EA96E-11F1-31C1-0145-958BB6694788}"/>
          </ac:spMkLst>
        </pc:spChg>
        <pc:spChg chg="add mod">
          <ac:chgData name="Zhu, Lin  （朱琳）" userId="153c82e1-d625-456c-b610-ba79d0299896" providerId="ADAL" clId="{A28CCF08-C2A5-46CD-B9DD-44D548F17B00}" dt="2024-03-10T11:12:49.278" v="1981" actId="14100"/>
          <ac:spMkLst>
            <pc:docMk/>
            <pc:sldMk cId="655862843" sldId="801"/>
            <ac:spMk id="11" creationId="{5686213E-3641-347A-F186-28C8080E1349}"/>
          </ac:spMkLst>
        </pc:spChg>
        <pc:spChg chg="add mod">
          <ac:chgData name="Zhu, Lin  （朱琳）" userId="153c82e1-d625-456c-b610-ba79d0299896" providerId="ADAL" clId="{A28CCF08-C2A5-46CD-B9DD-44D548F17B00}" dt="2024-03-10T11:19:29.258" v="2002" actId="14100"/>
          <ac:spMkLst>
            <pc:docMk/>
            <pc:sldMk cId="655862843" sldId="801"/>
            <ac:spMk id="14" creationId="{1F41341B-62E7-3FFA-648C-54C3E3EC910A}"/>
          </ac:spMkLst>
        </pc:spChg>
        <pc:spChg chg="add mod">
          <ac:chgData name="Zhu, Lin  （朱琳）" userId="153c82e1-d625-456c-b610-ba79d0299896" providerId="ADAL" clId="{A28CCF08-C2A5-46CD-B9DD-44D548F17B00}" dt="2024-03-10T11:19:38.971" v="2010" actId="1036"/>
          <ac:spMkLst>
            <pc:docMk/>
            <pc:sldMk cId="655862843" sldId="801"/>
            <ac:spMk id="15" creationId="{536E231D-AA3D-CF14-78E5-9F276092D678}"/>
          </ac:spMkLst>
        </pc:spChg>
        <pc:spChg chg="add mod">
          <ac:chgData name="Zhu, Lin  （朱琳）" userId="153c82e1-d625-456c-b610-ba79d0299896" providerId="ADAL" clId="{A28CCF08-C2A5-46CD-B9DD-44D548F17B00}" dt="2024-03-10T11:19:47.971" v="2016" actId="1036"/>
          <ac:spMkLst>
            <pc:docMk/>
            <pc:sldMk cId="655862843" sldId="801"/>
            <ac:spMk id="16" creationId="{42D8D59F-F9A0-DF46-08F7-EEEC898AEBBC}"/>
          </ac:spMkLst>
        </pc:spChg>
        <pc:spChg chg="add mod">
          <ac:chgData name="Zhu, Lin  （朱琳）" userId="153c82e1-d625-456c-b610-ba79d0299896" providerId="ADAL" clId="{A28CCF08-C2A5-46CD-B9DD-44D548F17B00}" dt="2024-03-10T11:19:54.526" v="2018" actId="1076"/>
          <ac:spMkLst>
            <pc:docMk/>
            <pc:sldMk cId="655862843" sldId="801"/>
            <ac:spMk id="17" creationId="{7028AE3F-4540-B0EC-6039-0C7E22CF3EE0}"/>
          </ac:spMkLst>
        </pc:spChg>
        <pc:grpChg chg="add del mod">
          <ac:chgData name="Zhu, Lin  （朱琳）" userId="153c82e1-d625-456c-b610-ba79d0299896" providerId="ADAL" clId="{A28CCF08-C2A5-46CD-B9DD-44D548F17B00}" dt="2024-03-10T11:18:52.907" v="1994" actId="478"/>
          <ac:grpSpMkLst>
            <pc:docMk/>
            <pc:sldMk cId="655862843" sldId="801"/>
            <ac:grpSpMk id="8" creationId="{688357AA-1E31-4239-AB88-A76AA2B16A98}"/>
          </ac:grpSpMkLst>
        </pc:grpChg>
        <pc:picChg chg="del">
          <ac:chgData name="Zhu, Lin  （朱琳）" userId="153c82e1-d625-456c-b610-ba79d0299896" providerId="ADAL" clId="{A28CCF08-C2A5-46CD-B9DD-44D548F17B00}" dt="2024-03-10T11:18:30.079" v="1986" actId="478"/>
          <ac:picMkLst>
            <pc:docMk/>
            <pc:sldMk cId="655862843" sldId="801"/>
            <ac:picMk id="4" creationId="{A9AA7194-5B9D-482C-B3EE-620F25CAE4E0}"/>
          </ac:picMkLst>
        </pc:picChg>
        <pc:picChg chg="add mod ord">
          <ac:chgData name="Zhu, Lin  （朱琳）" userId="153c82e1-d625-456c-b610-ba79d0299896" providerId="ADAL" clId="{A28CCF08-C2A5-46CD-B9DD-44D548F17B00}" dt="2024-03-10T11:12:06.028" v="1967" actId="1076"/>
          <ac:picMkLst>
            <pc:docMk/>
            <pc:sldMk cId="655862843" sldId="801"/>
            <ac:picMk id="7" creationId="{DCE7846D-A816-05AE-3E6B-0C72DEA9703F}"/>
          </ac:picMkLst>
        </pc:picChg>
        <pc:picChg chg="add mod ord">
          <ac:chgData name="Zhu, Lin  （朱琳）" userId="153c82e1-d625-456c-b610-ba79d0299896" providerId="ADAL" clId="{A28CCF08-C2A5-46CD-B9DD-44D548F17B00}" dt="2024-03-10T11:18:58.746" v="1997" actId="1076"/>
          <ac:picMkLst>
            <pc:docMk/>
            <pc:sldMk cId="655862843" sldId="801"/>
            <ac:picMk id="13" creationId="{6B6E4074-FC53-02A1-0B9A-9446751C111B}"/>
          </ac:picMkLst>
        </pc:picChg>
        <pc:picChg chg="del">
          <ac:chgData name="Zhu, Lin  （朱琳）" userId="153c82e1-d625-456c-b610-ba79d0299896" providerId="ADAL" clId="{A28CCF08-C2A5-46CD-B9DD-44D548F17B00}" dt="2024-03-10T11:11:51.748" v="1961" actId="478"/>
          <ac:picMkLst>
            <pc:docMk/>
            <pc:sldMk cId="655862843" sldId="801"/>
            <ac:picMk id="3074" creationId="{00000000-0000-0000-0000-000000000000}"/>
          </ac:picMkLst>
        </pc:picChg>
      </pc:sldChg>
      <pc:sldChg chg="modSp mod">
        <pc:chgData name="Zhu, Lin  （朱琳）" userId="153c82e1-d625-456c-b610-ba79d0299896" providerId="ADAL" clId="{A28CCF08-C2A5-46CD-B9DD-44D548F17B00}" dt="2024-03-10T08:58:34.277" v="1660" actId="1076"/>
        <pc:sldMkLst>
          <pc:docMk/>
          <pc:sldMk cId="2415737583" sldId="835"/>
        </pc:sldMkLst>
        <pc:spChg chg="mod">
          <ac:chgData name="Zhu, Lin  （朱琳）" userId="153c82e1-d625-456c-b610-ba79d0299896" providerId="ADAL" clId="{A28CCF08-C2A5-46CD-B9DD-44D548F17B00}" dt="2024-03-10T08:58:34.277" v="1660" actId="1076"/>
          <ac:spMkLst>
            <pc:docMk/>
            <pc:sldMk cId="2415737583" sldId="835"/>
            <ac:spMk id="2" creationId="{00000000-0000-0000-0000-000000000000}"/>
          </ac:spMkLst>
        </pc:spChg>
      </pc:sldChg>
      <pc:sldChg chg="modSp mod">
        <pc:chgData name="Zhu, Lin  （朱琳）" userId="153c82e1-d625-456c-b610-ba79d0299896" providerId="ADAL" clId="{A28CCF08-C2A5-46CD-B9DD-44D548F17B00}" dt="2024-03-10T08:58:45.348" v="1663" actId="2711"/>
        <pc:sldMkLst>
          <pc:docMk/>
          <pc:sldMk cId="86204632" sldId="836"/>
        </pc:sldMkLst>
        <pc:spChg chg="mod">
          <ac:chgData name="Zhu, Lin  （朱琳）" userId="153c82e1-d625-456c-b610-ba79d0299896" providerId="ADAL" clId="{A28CCF08-C2A5-46CD-B9DD-44D548F17B00}" dt="2024-03-10T08:58:45.348" v="1663" actId="2711"/>
          <ac:spMkLst>
            <pc:docMk/>
            <pc:sldMk cId="86204632" sldId="836"/>
            <ac:spMk id="2" creationId="{00000000-0000-0000-0000-000000000000}"/>
          </ac:spMkLst>
        </pc:spChg>
      </pc:sldChg>
      <pc:sldChg chg="modSp mod">
        <pc:chgData name="Zhu, Lin  （朱琳）" userId="153c82e1-d625-456c-b610-ba79d0299896" providerId="ADAL" clId="{A28CCF08-C2A5-46CD-B9DD-44D548F17B00}" dt="2024-03-10T08:58:56.092" v="1666" actId="1076"/>
        <pc:sldMkLst>
          <pc:docMk/>
          <pc:sldMk cId="2438014354" sldId="837"/>
        </pc:sldMkLst>
        <pc:spChg chg="mod">
          <ac:chgData name="Zhu, Lin  （朱琳）" userId="153c82e1-d625-456c-b610-ba79d0299896" providerId="ADAL" clId="{A28CCF08-C2A5-46CD-B9DD-44D548F17B00}" dt="2024-03-10T08:58:56.092" v="1666" actId="1076"/>
          <ac:spMkLst>
            <pc:docMk/>
            <pc:sldMk cId="2438014354" sldId="837"/>
            <ac:spMk id="2" creationId="{00000000-0000-0000-0000-000000000000}"/>
          </ac:spMkLst>
        </pc:spChg>
      </pc:sldChg>
      <pc:sldChg chg="addSp delSp modSp add del mod modAnim">
        <pc:chgData name="Zhu, Lin  （朱琳）" userId="153c82e1-d625-456c-b610-ba79d0299896" providerId="ADAL" clId="{A28CCF08-C2A5-46CD-B9DD-44D548F17B00}" dt="2024-03-10T11:50:12.351" v="2337"/>
        <pc:sldMkLst>
          <pc:docMk/>
          <pc:sldMk cId="1766878572" sldId="838"/>
        </pc:sldMkLst>
        <pc:spChg chg="mod">
          <ac:chgData name="Zhu, Lin  （朱琳）" userId="153c82e1-d625-456c-b610-ba79d0299896" providerId="ADAL" clId="{A28CCF08-C2A5-46CD-B9DD-44D548F17B00}" dt="2024-03-10T09:00:35.074" v="1688" actId="1076"/>
          <ac:spMkLst>
            <pc:docMk/>
            <pc:sldMk cId="1766878572" sldId="838"/>
            <ac:spMk id="2" creationId="{00000000-0000-0000-0000-000000000000}"/>
          </ac:spMkLst>
        </pc:spChg>
        <pc:spChg chg="mod">
          <ac:chgData name="Zhu, Lin  （朱琳）" userId="153c82e1-d625-456c-b610-ba79d0299896" providerId="ADAL" clId="{A28CCF08-C2A5-46CD-B9DD-44D548F17B00}" dt="2024-03-10T11:46:59.394" v="2302" actId="14100"/>
          <ac:spMkLst>
            <pc:docMk/>
            <pc:sldMk cId="1766878572" sldId="838"/>
            <ac:spMk id="9" creationId="{00000000-0000-0000-0000-000000000000}"/>
          </ac:spMkLst>
        </pc:spChg>
        <pc:spChg chg="add mod">
          <ac:chgData name="Zhu, Lin  （朱琳）" userId="153c82e1-d625-456c-b610-ba79d0299896" providerId="ADAL" clId="{A28CCF08-C2A5-46CD-B9DD-44D548F17B00}" dt="2024-03-10T11:49:30.093" v="2328" actId="14100"/>
          <ac:spMkLst>
            <pc:docMk/>
            <pc:sldMk cId="1766878572" sldId="838"/>
            <ac:spMk id="11" creationId="{A62DBEF1-93D4-24D7-0646-58C9F202AB26}"/>
          </ac:spMkLst>
        </pc:spChg>
        <pc:picChg chg="add mod ord">
          <ac:chgData name="Zhu, Lin  （朱琳）" userId="153c82e1-d625-456c-b610-ba79d0299896" providerId="ADAL" clId="{A28CCF08-C2A5-46CD-B9DD-44D548F17B00}" dt="2024-03-10T11:46:33.872" v="2295" actId="1076"/>
          <ac:picMkLst>
            <pc:docMk/>
            <pc:sldMk cId="1766878572" sldId="838"/>
            <ac:picMk id="4" creationId="{1C70FD6E-7EE2-887F-3CD0-15AEDD517259}"/>
          </ac:picMkLst>
        </pc:picChg>
        <pc:picChg chg="del">
          <ac:chgData name="Zhu, Lin  （朱琳）" userId="153c82e1-d625-456c-b610-ba79d0299896" providerId="ADAL" clId="{A28CCF08-C2A5-46CD-B9DD-44D548F17B00}" dt="2024-03-10T11:47:54.197" v="2305" actId="478"/>
          <ac:picMkLst>
            <pc:docMk/>
            <pc:sldMk cId="1766878572" sldId="838"/>
            <ac:picMk id="5" creationId="{00000000-0000-0000-0000-000000000000}"/>
          </ac:picMkLst>
        </pc:picChg>
        <pc:picChg chg="add mod">
          <ac:chgData name="Zhu, Lin  （朱琳）" userId="153c82e1-d625-456c-b610-ba79d0299896" providerId="ADAL" clId="{A28CCF08-C2A5-46CD-B9DD-44D548F17B00}" dt="2024-03-10T11:48:21.642" v="2315" actId="1076"/>
          <ac:picMkLst>
            <pc:docMk/>
            <pc:sldMk cId="1766878572" sldId="838"/>
            <ac:picMk id="7" creationId="{C76D869F-4619-BA5A-5D9D-AB8FD36584F9}"/>
          </ac:picMkLst>
        </pc:picChg>
        <pc:picChg chg="add mod ord">
          <ac:chgData name="Zhu, Lin  （朱琳）" userId="153c82e1-d625-456c-b610-ba79d0299896" providerId="ADAL" clId="{A28CCF08-C2A5-46CD-B9DD-44D548F17B00}" dt="2024-03-10T11:49:43.612" v="2333" actId="1076"/>
          <ac:picMkLst>
            <pc:docMk/>
            <pc:sldMk cId="1766878572" sldId="838"/>
            <ac:picMk id="10" creationId="{4BF8C9C1-91B6-BF67-7942-248D52F48CED}"/>
          </ac:picMkLst>
        </pc:picChg>
        <pc:picChg chg="del">
          <ac:chgData name="Zhu, Lin  （朱琳）" userId="153c82e1-d625-456c-b610-ba79d0299896" providerId="ADAL" clId="{A28CCF08-C2A5-46CD-B9DD-44D548F17B00}" dt="2024-03-10T11:46:18.142" v="2287" actId="478"/>
          <ac:picMkLst>
            <pc:docMk/>
            <pc:sldMk cId="1766878572" sldId="838"/>
            <ac:picMk id="2050" creationId="{00000000-0000-0000-0000-000000000000}"/>
          </ac:picMkLst>
        </pc:picChg>
        <pc:picChg chg="del">
          <ac:chgData name="Zhu, Lin  （朱琳）" userId="153c82e1-d625-456c-b610-ba79d0299896" providerId="ADAL" clId="{A28CCF08-C2A5-46CD-B9DD-44D548F17B00}" dt="2024-03-10T11:47:52.653" v="2304" actId="478"/>
          <ac:picMkLst>
            <pc:docMk/>
            <pc:sldMk cId="1766878572" sldId="838"/>
            <ac:picMk id="12290" creationId="{00000000-0000-0000-0000-000000000000}"/>
          </ac:picMkLst>
        </pc:picChg>
      </pc:sldChg>
      <pc:sldChg chg="modSp mod">
        <pc:chgData name="Zhu, Lin  （朱琳）" userId="153c82e1-d625-456c-b610-ba79d0299896" providerId="ADAL" clId="{A28CCF08-C2A5-46CD-B9DD-44D548F17B00}" dt="2024-03-10T08:59:44.129" v="1675" actId="1076"/>
        <pc:sldMkLst>
          <pc:docMk/>
          <pc:sldMk cId="1347555730" sldId="840"/>
        </pc:sldMkLst>
        <pc:spChg chg="mod">
          <ac:chgData name="Zhu, Lin  （朱琳）" userId="153c82e1-d625-456c-b610-ba79d0299896" providerId="ADAL" clId="{A28CCF08-C2A5-46CD-B9DD-44D548F17B00}" dt="2024-03-10T08:59:44.129" v="1675" actId="1076"/>
          <ac:spMkLst>
            <pc:docMk/>
            <pc:sldMk cId="1347555730" sldId="840"/>
            <ac:spMk id="2" creationId="{00000000-0000-0000-0000-000000000000}"/>
          </ac:spMkLst>
        </pc:spChg>
      </pc:sldChg>
      <pc:sldChg chg="modSp mod">
        <pc:chgData name="Zhu, Lin  （朱琳）" userId="153c82e1-d625-456c-b610-ba79d0299896" providerId="ADAL" clId="{A28CCF08-C2A5-46CD-B9DD-44D548F17B00}" dt="2024-03-10T09:00:00.577" v="1676" actId="255"/>
        <pc:sldMkLst>
          <pc:docMk/>
          <pc:sldMk cId="3104238002" sldId="842"/>
        </pc:sldMkLst>
        <pc:spChg chg="mod">
          <ac:chgData name="Zhu, Lin  （朱琳）" userId="153c82e1-d625-456c-b610-ba79d0299896" providerId="ADAL" clId="{A28CCF08-C2A5-46CD-B9DD-44D548F17B00}" dt="2024-03-10T09:00:00.577" v="1676" actId="255"/>
          <ac:spMkLst>
            <pc:docMk/>
            <pc:sldMk cId="3104238002" sldId="842"/>
            <ac:spMk id="5" creationId="{00000000-0000-0000-0000-000000000000}"/>
          </ac:spMkLst>
        </pc:spChg>
      </pc:sldChg>
      <pc:sldChg chg="addSp delSp modSp mod modAnim">
        <pc:chgData name="Zhu, Lin  （朱琳）" userId="153c82e1-d625-456c-b610-ba79d0299896" providerId="ADAL" clId="{A28CCF08-C2A5-46CD-B9DD-44D548F17B00}" dt="2024-03-10T09:06:54.947" v="1715"/>
        <pc:sldMkLst>
          <pc:docMk/>
          <pc:sldMk cId="1099124026" sldId="843"/>
        </pc:sldMkLst>
        <pc:spChg chg="mod">
          <ac:chgData name="Zhu, Lin  （朱琳）" userId="153c82e1-d625-456c-b610-ba79d0299896" providerId="ADAL" clId="{A28CCF08-C2A5-46CD-B9DD-44D548F17B00}" dt="2024-03-10T09:00:18.668" v="1684" actId="20577"/>
          <ac:spMkLst>
            <pc:docMk/>
            <pc:sldMk cId="1099124026" sldId="843"/>
            <ac:spMk id="2" creationId="{00000000-0000-0000-0000-000000000000}"/>
          </ac:spMkLst>
        </pc:spChg>
        <pc:spChg chg="mod">
          <ac:chgData name="Zhu, Lin  （朱琳）" userId="153c82e1-d625-456c-b610-ba79d0299896" providerId="ADAL" clId="{A28CCF08-C2A5-46CD-B9DD-44D548F17B00}" dt="2024-03-10T09:05:33.946" v="1704" actId="1582"/>
          <ac:spMkLst>
            <pc:docMk/>
            <pc:sldMk cId="1099124026" sldId="843"/>
            <ac:spMk id="9" creationId="{00000000-0000-0000-0000-000000000000}"/>
          </ac:spMkLst>
        </pc:spChg>
        <pc:spChg chg="mod">
          <ac:chgData name="Zhu, Lin  （朱琳）" userId="153c82e1-d625-456c-b610-ba79d0299896" providerId="ADAL" clId="{A28CCF08-C2A5-46CD-B9DD-44D548F17B00}" dt="2024-03-10T09:05:56.586" v="1708" actId="1582"/>
          <ac:spMkLst>
            <pc:docMk/>
            <pc:sldMk cId="1099124026" sldId="843"/>
            <ac:spMk id="10" creationId="{00000000-0000-0000-0000-000000000000}"/>
          </ac:spMkLst>
        </pc:spChg>
        <pc:spChg chg="mod">
          <ac:chgData name="Zhu, Lin  （朱琳）" userId="153c82e1-d625-456c-b610-ba79d0299896" providerId="ADAL" clId="{A28CCF08-C2A5-46CD-B9DD-44D548F17B00}" dt="2024-03-10T09:06:13.464" v="1712" actId="1582"/>
          <ac:spMkLst>
            <pc:docMk/>
            <pc:sldMk cId="1099124026" sldId="843"/>
            <ac:spMk id="11" creationId="{00000000-0000-0000-0000-000000000000}"/>
          </ac:spMkLst>
        </pc:spChg>
        <pc:grpChg chg="del">
          <ac:chgData name="Zhu, Lin  （朱琳）" userId="153c82e1-d625-456c-b610-ba79d0299896" providerId="ADAL" clId="{A28CCF08-C2A5-46CD-B9DD-44D548F17B00}" dt="2024-03-10T09:04:58.172" v="1693" actId="478"/>
          <ac:grpSpMkLst>
            <pc:docMk/>
            <pc:sldMk cId="1099124026" sldId="843"/>
            <ac:grpSpMk id="8" creationId="{00000000-0000-0000-0000-000000000000}"/>
          </ac:grpSpMkLst>
        </pc:grpChg>
        <pc:picChg chg="add mod ord">
          <ac:chgData name="Zhu, Lin  （朱琳）" userId="153c82e1-d625-456c-b610-ba79d0299896" providerId="ADAL" clId="{A28CCF08-C2A5-46CD-B9DD-44D548F17B00}" dt="2024-03-10T09:05:20.709" v="1701" actId="167"/>
          <ac:picMkLst>
            <pc:docMk/>
            <pc:sldMk cId="1099124026" sldId="843"/>
            <ac:picMk id="4" creationId="{7EEAB22A-EBF8-2F73-C8FC-A8A063BCBEFF}"/>
          </ac:picMkLst>
        </pc:picChg>
      </pc:sldChg>
      <pc:sldChg chg="addSp delSp modSp mod modAnim">
        <pc:chgData name="Zhu, Lin  （朱琳）" userId="153c82e1-d625-456c-b610-ba79d0299896" providerId="ADAL" clId="{A28CCF08-C2A5-46CD-B9DD-44D548F17B00}" dt="2024-03-10T10:38:20.688" v="1958"/>
        <pc:sldMkLst>
          <pc:docMk/>
          <pc:sldMk cId="2125532892" sldId="853"/>
        </pc:sldMkLst>
        <pc:spChg chg="add mod">
          <ac:chgData name="Zhu, Lin  （朱琳）" userId="153c82e1-d625-456c-b610-ba79d0299896" providerId="ADAL" clId="{A28CCF08-C2A5-46CD-B9DD-44D548F17B00}" dt="2024-03-10T10:32:59.636" v="1884" actId="1038"/>
          <ac:spMkLst>
            <pc:docMk/>
            <pc:sldMk cId="2125532892" sldId="853"/>
            <ac:spMk id="5" creationId="{9ED768C6-12A0-DB9B-43EB-4E9918D5B559}"/>
          </ac:spMkLst>
        </pc:spChg>
        <pc:spChg chg="mod">
          <ac:chgData name="Zhu, Lin  （朱琳）" userId="153c82e1-d625-456c-b610-ba79d0299896" providerId="ADAL" clId="{A28CCF08-C2A5-46CD-B9DD-44D548F17B00}" dt="2024-03-10T10:32:35.938" v="1868" actId="14100"/>
          <ac:spMkLst>
            <pc:docMk/>
            <pc:sldMk cId="2125532892" sldId="853"/>
            <ac:spMk id="7" creationId="{00000000-0000-0000-0000-000000000000}"/>
          </ac:spMkLst>
        </pc:spChg>
        <pc:spChg chg="mod">
          <ac:chgData name="Zhu, Lin  （朱琳）" userId="153c82e1-d625-456c-b610-ba79d0299896" providerId="ADAL" clId="{A28CCF08-C2A5-46CD-B9DD-44D548F17B00}" dt="2024-03-10T10:36:23.108" v="1951" actId="1076"/>
          <ac:spMkLst>
            <pc:docMk/>
            <pc:sldMk cId="2125532892" sldId="853"/>
            <ac:spMk id="8" creationId="{00000000-0000-0000-0000-000000000000}"/>
          </ac:spMkLst>
        </pc:spChg>
        <pc:spChg chg="mod">
          <ac:chgData name="Zhu, Lin  （朱琳）" userId="153c82e1-d625-456c-b610-ba79d0299896" providerId="ADAL" clId="{A28CCF08-C2A5-46CD-B9DD-44D548F17B00}" dt="2024-03-10T10:35:03.196" v="1906" actId="1037"/>
          <ac:spMkLst>
            <pc:docMk/>
            <pc:sldMk cId="2125532892" sldId="853"/>
            <ac:spMk id="9" creationId="{00000000-0000-0000-0000-000000000000}"/>
          </ac:spMkLst>
        </pc:spChg>
        <pc:spChg chg="del">
          <ac:chgData name="Zhu, Lin  （朱琳）" userId="153c82e1-d625-456c-b610-ba79d0299896" providerId="ADAL" clId="{A28CCF08-C2A5-46CD-B9DD-44D548F17B00}" dt="2024-03-10T10:32:49.894" v="1869" actId="478"/>
          <ac:spMkLst>
            <pc:docMk/>
            <pc:sldMk cId="2125532892" sldId="853"/>
            <ac:spMk id="11" creationId="{00000000-0000-0000-0000-000000000000}"/>
          </ac:spMkLst>
        </pc:spChg>
        <pc:picChg chg="add mod ord">
          <ac:chgData name="Zhu, Lin  （朱琳）" userId="153c82e1-d625-456c-b610-ba79d0299896" providerId="ADAL" clId="{A28CCF08-C2A5-46CD-B9DD-44D548F17B00}" dt="2024-03-10T10:32:53.007" v="1872" actId="1076"/>
          <ac:picMkLst>
            <pc:docMk/>
            <pc:sldMk cId="2125532892" sldId="853"/>
            <ac:picMk id="4" creationId="{F5484152-7053-6995-790D-9C041EF006C9}"/>
          </ac:picMkLst>
        </pc:picChg>
        <pc:picChg chg="add del">
          <ac:chgData name="Zhu, Lin  （朱琳）" userId="153c82e1-d625-456c-b610-ba79d0299896" providerId="ADAL" clId="{A28CCF08-C2A5-46CD-B9DD-44D548F17B00}" dt="2024-03-10T10:31:37.417" v="1854" actId="478"/>
          <ac:picMkLst>
            <pc:docMk/>
            <pc:sldMk cId="2125532892" sldId="853"/>
            <ac:picMk id="6" creationId="{FD42E296-59A0-4C86-800C-CC27960E2FDE}"/>
          </ac:picMkLst>
        </pc:picChg>
        <pc:picChg chg="add mod">
          <ac:chgData name="Zhu, Lin  （朱琳）" userId="153c82e1-d625-456c-b610-ba79d0299896" providerId="ADAL" clId="{A28CCF08-C2A5-46CD-B9DD-44D548F17B00}" dt="2024-03-10T10:38:17.513" v="1957" actId="1076"/>
          <ac:picMkLst>
            <pc:docMk/>
            <pc:sldMk cId="2125532892" sldId="853"/>
            <ac:picMk id="12" creationId="{02DFD093-84EB-F1DF-A59A-B3F045B7D539}"/>
          </ac:picMkLst>
        </pc:picChg>
        <pc:picChg chg="del">
          <ac:chgData name="Zhu, Lin  （朱琳）" userId="153c82e1-d625-456c-b610-ba79d0299896" providerId="ADAL" clId="{A28CCF08-C2A5-46CD-B9DD-44D548F17B00}" dt="2024-03-10T10:31:47.327" v="1859" actId="478"/>
          <ac:picMkLst>
            <pc:docMk/>
            <pc:sldMk cId="2125532892" sldId="853"/>
            <ac:picMk id="5123" creationId="{00000000-0000-0000-0000-000000000000}"/>
          </ac:picMkLst>
        </pc:picChg>
      </pc:sldChg>
      <pc:sldChg chg="addSp delSp modSp add mod">
        <pc:chgData name="Zhu, Lin  （朱琳）" userId="153c82e1-d625-456c-b610-ba79d0299896" providerId="ADAL" clId="{A28CCF08-C2A5-46CD-B9DD-44D548F17B00}" dt="2024-03-10T11:25:37.635" v="2055" actId="1076"/>
        <pc:sldMkLst>
          <pc:docMk/>
          <pc:sldMk cId="2009371730" sldId="866"/>
        </pc:sldMkLst>
        <pc:spChg chg="mod">
          <ac:chgData name="Zhu, Lin  （朱琳）" userId="153c82e1-d625-456c-b610-ba79d0299896" providerId="ADAL" clId="{A28CCF08-C2A5-46CD-B9DD-44D548F17B00}" dt="2024-03-10T11:24:52.855" v="2049" actId="1076"/>
          <ac:spMkLst>
            <pc:docMk/>
            <pc:sldMk cId="2009371730" sldId="866"/>
            <ac:spMk id="8" creationId="{00000000-0000-0000-0000-000000000000}"/>
          </ac:spMkLst>
        </pc:spChg>
        <pc:spChg chg="mod">
          <ac:chgData name="Zhu, Lin  （朱琳）" userId="153c82e1-d625-456c-b610-ba79d0299896" providerId="ADAL" clId="{A28CCF08-C2A5-46CD-B9DD-44D548F17B00}" dt="2024-03-10T11:25:35.975" v="2054" actId="1076"/>
          <ac:spMkLst>
            <pc:docMk/>
            <pc:sldMk cId="2009371730" sldId="866"/>
            <ac:spMk id="9" creationId="{00000000-0000-0000-0000-000000000000}"/>
          </ac:spMkLst>
        </pc:spChg>
        <pc:picChg chg="add mod ord">
          <ac:chgData name="Zhu, Lin  （朱琳）" userId="153c82e1-d625-456c-b610-ba79d0299896" providerId="ADAL" clId="{A28CCF08-C2A5-46CD-B9DD-44D548F17B00}" dt="2024-03-10T11:24:49.690" v="2048" actId="167"/>
          <ac:picMkLst>
            <pc:docMk/>
            <pc:sldMk cId="2009371730" sldId="866"/>
            <ac:picMk id="4" creationId="{7D91D607-F2D1-2E36-22ED-8FB1AE6CDD26}"/>
          </ac:picMkLst>
        </pc:picChg>
        <pc:picChg chg="del">
          <ac:chgData name="Zhu, Lin  （朱琳）" userId="153c82e1-d625-456c-b610-ba79d0299896" providerId="ADAL" clId="{A28CCF08-C2A5-46CD-B9DD-44D548F17B00}" dt="2024-03-10T11:24:44.480" v="2045" actId="478"/>
          <ac:picMkLst>
            <pc:docMk/>
            <pc:sldMk cId="2009371730" sldId="866"/>
            <ac:picMk id="5" creationId="{C7C4995D-118F-5C6B-4194-5C38F58D92CA}"/>
          </ac:picMkLst>
        </pc:picChg>
        <pc:picChg chg="mod">
          <ac:chgData name="Zhu, Lin  （朱琳）" userId="153c82e1-d625-456c-b610-ba79d0299896" providerId="ADAL" clId="{A28CCF08-C2A5-46CD-B9DD-44D548F17B00}" dt="2024-03-10T11:25:37.635" v="2055" actId="1076"/>
          <ac:picMkLst>
            <pc:docMk/>
            <pc:sldMk cId="2009371730" sldId="866"/>
            <ac:picMk id="7" creationId="{0A21246A-02FA-D58F-6865-FDF9D6FEBD78}"/>
          </ac:picMkLst>
        </pc:picChg>
        <pc:picChg chg="add del mod">
          <ac:chgData name="Zhu, Lin  （朱琳）" userId="153c82e1-d625-456c-b610-ba79d0299896" providerId="ADAL" clId="{A28CCF08-C2A5-46CD-B9DD-44D548F17B00}" dt="2024-03-10T11:25:27.605" v="2052" actId="478"/>
          <ac:picMkLst>
            <pc:docMk/>
            <pc:sldMk cId="2009371730" sldId="866"/>
            <ac:picMk id="10" creationId="{2BDE3DA4-834D-6813-381F-9C9C8A2BD384}"/>
          </ac:picMkLst>
        </pc:picChg>
      </pc:sldChg>
      <pc:sldChg chg="addSp delSp modSp add mod delAnim modAnim">
        <pc:chgData name="Zhu, Lin  （朱琳）" userId="153c82e1-d625-456c-b610-ba79d0299896" providerId="ADAL" clId="{A28CCF08-C2A5-46CD-B9DD-44D548F17B00}" dt="2024-03-10T11:28:45.324" v="2081" actId="478"/>
        <pc:sldMkLst>
          <pc:docMk/>
          <pc:sldMk cId="3288243993" sldId="867"/>
        </pc:sldMkLst>
        <pc:spChg chg="mod">
          <ac:chgData name="Zhu, Lin  （朱琳）" userId="153c82e1-d625-456c-b610-ba79d0299896" providerId="ADAL" clId="{A28CCF08-C2A5-46CD-B9DD-44D548F17B00}" dt="2024-03-10T11:27:52.844" v="2079" actId="1076"/>
          <ac:spMkLst>
            <pc:docMk/>
            <pc:sldMk cId="3288243993" sldId="867"/>
            <ac:spMk id="9" creationId="{00000000-0000-0000-0000-000000000000}"/>
          </ac:spMkLst>
        </pc:spChg>
        <pc:spChg chg="del mod">
          <ac:chgData name="Zhu, Lin  （朱琳）" userId="153c82e1-d625-456c-b610-ba79d0299896" providerId="ADAL" clId="{A28CCF08-C2A5-46CD-B9DD-44D548F17B00}" dt="2024-03-10T11:27:48.895" v="2078" actId="478"/>
          <ac:spMkLst>
            <pc:docMk/>
            <pc:sldMk cId="3288243993" sldId="867"/>
            <ac:spMk id="11" creationId="{00000000-0000-0000-0000-000000000000}"/>
          </ac:spMkLst>
        </pc:spChg>
        <pc:spChg chg="add del mod">
          <ac:chgData name="Zhu, Lin  （朱琳）" userId="153c82e1-d625-456c-b610-ba79d0299896" providerId="ADAL" clId="{A28CCF08-C2A5-46CD-B9DD-44D548F17B00}" dt="2024-03-10T11:28:45.324" v="2081" actId="478"/>
          <ac:spMkLst>
            <pc:docMk/>
            <pc:sldMk cId="3288243993" sldId="867"/>
            <ac:spMk id="12" creationId="{00000000-0000-0000-0000-000000000000}"/>
          </ac:spMkLst>
        </pc:spChg>
        <pc:picChg chg="add mod ord">
          <ac:chgData name="Zhu, Lin  （朱琳）" userId="153c82e1-d625-456c-b610-ba79d0299896" providerId="ADAL" clId="{A28CCF08-C2A5-46CD-B9DD-44D548F17B00}" dt="2024-03-10T11:27:26.385" v="2062" actId="167"/>
          <ac:picMkLst>
            <pc:docMk/>
            <pc:sldMk cId="3288243993" sldId="867"/>
            <ac:picMk id="4" creationId="{63EAC019-4E00-E738-CFB9-FCCB8936715F}"/>
          </ac:picMkLst>
        </pc:picChg>
        <pc:picChg chg="del">
          <ac:chgData name="Zhu, Lin  （朱琳）" userId="153c82e1-d625-456c-b610-ba79d0299896" providerId="ADAL" clId="{A28CCF08-C2A5-46CD-B9DD-44D548F17B00}" dt="2024-03-10T11:27:18.975" v="2058" actId="478"/>
          <ac:picMkLst>
            <pc:docMk/>
            <pc:sldMk cId="3288243993" sldId="867"/>
            <ac:picMk id="5" creationId="{33E28060-86B1-5B56-8754-F716E9756C04}"/>
          </ac:picMkLst>
        </pc:picChg>
      </pc:sldChg>
      <pc:sldChg chg="addSp delSp modSp add mod">
        <pc:chgData name="Zhu, Lin  （朱琳）" userId="153c82e1-d625-456c-b610-ba79d0299896" providerId="ADAL" clId="{A28CCF08-C2A5-46CD-B9DD-44D548F17B00}" dt="2024-03-10T11:33:52.144" v="2193" actId="2711"/>
        <pc:sldMkLst>
          <pc:docMk/>
          <pc:sldMk cId="1984332314" sldId="868"/>
        </pc:sldMkLst>
        <pc:spChg chg="mod">
          <ac:chgData name="Zhu, Lin  （朱琳）" userId="153c82e1-d625-456c-b610-ba79d0299896" providerId="ADAL" clId="{A28CCF08-C2A5-46CD-B9DD-44D548F17B00}" dt="2024-03-10T11:33:52.144" v="2193" actId="2711"/>
          <ac:spMkLst>
            <pc:docMk/>
            <pc:sldMk cId="1984332314" sldId="868"/>
            <ac:spMk id="2" creationId="{00000000-0000-0000-0000-000000000000}"/>
          </ac:spMkLst>
        </pc:spChg>
        <pc:spChg chg="mod">
          <ac:chgData name="Zhu, Lin  （朱琳）" userId="153c82e1-d625-456c-b610-ba79d0299896" providerId="ADAL" clId="{A28CCF08-C2A5-46CD-B9DD-44D548F17B00}" dt="2024-03-10T11:32:55.434" v="2187" actId="1037"/>
          <ac:spMkLst>
            <pc:docMk/>
            <pc:sldMk cId="1984332314" sldId="868"/>
            <ac:spMk id="5" creationId="{00000000-0000-0000-0000-000000000000}"/>
          </ac:spMkLst>
        </pc:spChg>
        <pc:spChg chg="mod">
          <ac:chgData name="Zhu, Lin  （朱琳）" userId="153c82e1-d625-456c-b610-ba79d0299896" providerId="ADAL" clId="{A28CCF08-C2A5-46CD-B9DD-44D548F17B00}" dt="2024-03-10T11:32:52.644" v="2185" actId="1038"/>
          <ac:spMkLst>
            <pc:docMk/>
            <pc:sldMk cId="1984332314" sldId="868"/>
            <ac:spMk id="7" creationId="{00000000-0000-0000-0000-000000000000}"/>
          </ac:spMkLst>
        </pc:spChg>
        <pc:spChg chg="mod">
          <ac:chgData name="Zhu, Lin  （朱琳）" userId="153c82e1-d625-456c-b610-ba79d0299896" providerId="ADAL" clId="{A28CCF08-C2A5-46CD-B9DD-44D548F17B00}" dt="2024-03-10T11:33:06.289" v="2191" actId="14100"/>
          <ac:spMkLst>
            <pc:docMk/>
            <pc:sldMk cId="1984332314" sldId="868"/>
            <ac:spMk id="8" creationId="{00000000-0000-0000-0000-000000000000}"/>
          </ac:spMkLst>
        </pc:spChg>
        <pc:picChg chg="add mod ord">
          <ac:chgData name="Zhu, Lin  （朱琳）" userId="153c82e1-d625-456c-b610-ba79d0299896" providerId="ADAL" clId="{A28CCF08-C2A5-46CD-B9DD-44D548F17B00}" dt="2024-03-10T11:32:43.654" v="2174" actId="1037"/>
          <ac:picMkLst>
            <pc:docMk/>
            <pc:sldMk cId="1984332314" sldId="868"/>
            <ac:picMk id="4" creationId="{08E84E74-499A-B20A-A1AE-F6B2B28CC3A8}"/>
          </ac:picMkLst>
        </pc:picChg>
        <pc:picChg chg="del">
          <ac:chgData name="Zhu, Lin  （朱琳）" userId="153c82e1-d625-456c-b610-ba79d0299896" providerId="ADAL" clId="{A28CCF08-C2A5-46CD-B9DD-44D548F17B00}" dt="2024-03-10T11:31:54.204" v="2099" actId="478"/>
          <ac:picMkLst>
            <pc:docMk/>
            <pc:sldMk cId="1984332314" sldId="868"/>
            <ac:picMk id="6" creationId="{F35FEA16-BEC8-6C74-1604-DF4246B911C8}"/>
          </ac:picMkLst>
        </pc:picChg>
      </pc:sldChg>
      <pc:sldChg chg="addSp delSp modSp mod delAnim modAnim">
        <pc:chgData name="Zhu, Lin  （朱琳）" userId="153c82e1-d625-456c-b610-ba79d0299896" providerId="ADAL" clId="{A28CCF08-C2A5-46CD-B9DD-44D548F17B00}" dt="2024-03-10T09:48:38.061" v="1820"/>
        <pc:sldMkLst>
          <pc:docMk/>
          <pc:sldMk cId="538555581" sldId="902"/>
        </pc:sldMkLst>
        <pc:spChg chg="mod">
          <ac:chgData name="Zhu, Lin  （朱琳）" userId="153c82e1-d625-456c-b610-ba79d0299896" providerId="ADAL" clId="{A28CCF08-C2A5-46CD-B9DD-44D548F17B00}" dt="2024-03-10T09:41:27.919" v="1761" actId="1076"/>
          <ac:spMkLst>
            <pc:docMk/>
            <pc:sldMk cId="538555581" sldId="902"/>
            <ac:spMk id="2" creationId="{00000000-0000-0000-0000-000000000000}"/>
          </ac:spMkLst>
        </pc:spChg>
        <pc:spChg chg="del mod">
          <ac:chgData name="Zhu, Lin  （朱琳）" userId="153c82e1-d625-456c-b610-ba79d0299896" providerId="ADAL" clId="{A28CCF08-C2A5-46CD-B9DD-44D548F17B00}" dt="2024-03-10T09:43:05.125" v="1771" actId="478"/>
          <ac:spMkLst>
            <pc:docMk/>
            <pc:sldMk cId="538555581" sldId="902"/>
            <ac:spMk id="5" creationId="{00000000-0000-0000-0000-000000000000}"/>
          </ac:spMkLst>
        </pc:spChg>
        <pc:spChg chg="add del mod">
          <ac:chgData name="Zhu, Lin  （朱琳）" userId="153c82e1-d625-456c-b610-ba79d0299896" providerId="ADAL" clId="{A28CCF08-C2A5-46CD-B9DD-44D548F17B00}" dt="2024-03-10T09:44:41.035" v="1790" actId="478"/>
          <ac:spMkLst>
            <pc:docMk/>
            <pc:sldMk cId="538555581" sldId="902"/>
            <ac:spMk id="11" creationId="{B30BB924-EA9B-7988-8F5F-550A2E25A8AE}"/>
          </ac:spMkLst>
        </pc:spChg>
        <pc:spChg chg="add mod">
          <ac:chgData name="Zhu, Lin  （朱琳）" userId="153c82e1-d625-456c-b610-ba79d0299896" providerId="ADAL" clId="{A28CCF08-C2A5-46CD-B9DD-44D548F17B00}" dt="2024-03-10T09:48:14.118" v="1815" actId="692"/>
          <ac:spMkLst>
            <pc:docMk/>
            <pc:sldMk cId="538555581" sldId="902"/>
            <ac:spMk id="16" creationId="{C92E33BC-8C7E-F204-BFCD-C9F04054E933}"/>
          </ac:spMkLst>
        </pc:spChg>
        <pc:picChg chg="add mod ord">
          <ac:chgData name="Zhu, Lin  （朱琳）" userId="153c82e1-d625-456c-b610-ba79d0299896" providerId="ADAL" clId="{A28CCF08-C2A5-46CD-B9DD-44D548F17B00}" dt="2024-03-10T09:42:58.090" v="1769" actId="1076"/>
          <ac:picMkLst>
            <pc:docMk/>
            <pc:sldMk cId="538555581" sldId="902"/>
            <ac:picMk id="4" creationId="{C6295233-22AC-7BFF-37D6-2F5CDA191906}"/>
          </ac:picMkLst>
        </pc:picChg>
        <pc:picChg chg="del mod">
          <ac:chgData name="Zhu, Lin  （朱琳）" userId="153c82e1-d625-456c-b610-ba79d0299896" providerId="ADAL" clId="{A28CCF08-C2A5-46CD-B9DD-44D548F17B00}" dt="2024-03-10T09:43:08.772" v="1774" actId="478"/>
          <ac:picMkLst>
            <pc:docMk/>
            <pc:sldMk cId="538555581" sldId="902"/>
            <ac:picMk id="6" creationId="{17A6FB8D-DB8C-42A7-8DDD-D7CCE36AB987}"/>
          </ac:picMkLst>
        </pc:picChg>
        <pc:picChg chg="del">
          <ac:chgData name="Zhu, Lin  （朱琳）" userId="153c82e1-d625-456c-b610-ba79d0299896" providerId="ADAL" clId="{A28CCF08-C2A5-46CD-B9DD-44D548F17B00}" dt="2024-03-10T09:41:34.429" v="1762" actId="478"/>
          <ac:picMkLst>
            <pc:docMk/>
            <pc:sldMk cId="538555581" sldId="902"/>
            <ac:picMk id="9" creationId="{D3E4ECE9-DD6A-4C1A-92D0-C54A6148FCFF}"/>
          </ac:picMkLst>
        </pc:picChg>
        <pc:picChg chg="add mod">
          <ac:chgData name="Zhu, Lin  （朱琳）" userId="153c82e1-d625-456c-b610-ba79d0299896" providerId="ADAL" clId="{A28CCF08-C2A5-46CD-B9DD-44D548F17B00}" dt="2024-03-10T09:48:18.900" v="1816" actId="1076"/>
          <ac:picMkLst>
            <pc:docMk/>
            <pc:sldMk cId="538555581" sldId="902"/>
            <ac:picMk id="10" creationId="{F9D5C26E-6680-83AF-B5B5-304F3223654B}"/>
          </ac:picMkLst>
        </pc:picChg>
        <pc:picChg chg="add del">
          <ac:chgData name="Zhu, Lin  （朱琳）" userId="153c82e1-d625-456c-b610-ba79d0299896" providerId="ADAL" clId="{A28CCF08-C2A5-46CD-B9DD-44D548F17B00}" dt="2024-03-10T09:45:44.292" v="1792" actId="22"/>
          <ac:picMkLst>
            <pc:docMk/>
            <pc:sldMk cId="538555581" sldId="902"/>
            <ac:picMk id="13" creationId="{8EEC79CF-CE6F-06C2-1B2F-2D4F552CCF3A}"/>
          </ac:picMkLst>
        </pc:picChg>
        <pc:picChg chg="add del">
          <ac:chgData name="Zhu, Lin  （朱琳）" userId="153c82e1-d625-456c-b610-ba79d0299896" providerId="ADAL" clId="{A28CCF08-C2A5-46CD-B9DD-44D548F17B00}" dt="2024-03-10T09:46:09.157" v="1794" actId="22"/>
          <ac:picMkLst>
            <pc:docMk/>
            <pc:sldMk cId="538555581" sldId="902"/>
            <ac:picMk id="15" creationId="{B2EEF5FE-D1AC-9D04-AF63-E4C148ED2A55}"/>
          </ac:picMkLst>
        </pc:picChg>
        <pc:cxnChg chg="del">
          <ac:chgData name="Zhu, Lin  （朱琳）" userId="153c82e1-d625-456c-b610-ba79d0299896" providerId="ADAL" clId="{A28CCF08-C2A5-46CD-B9DD-44D548F17B00}" dt="2024-03-10T09:43:06.174" v="1772" actId="478"/>
          <ac:cxnSpMkLst>
            <pc:docMk/>
            <pc:sldMk cId="538555581" sldId="902"/>
            <ac:cxnSpMk id="8" creationId="{E5DDCF28-FB40-4CBF-9AE7-484B4225579D}"/>
          </ac:cxnSpMkLst>
        </pc:cxnChg>
      </pc:sldChg>
      <pc:sldChg chg="modSp mod">
        <pc:chgData name="Zhu, Lin  （朱琳）" userId="153c82e1-d625-456c-b610-ba79d0299896" providerId="ADAL" clId="{A28CCF08-C2A5-46CD-B9DD-44D548F17B00}" dt="2024-03-10T11:33:59.054" v="2194" actId="2711"/>
        <pc:sldMkLst>
          <pc:docMk/>
          <pc:sldMk cId="1262578574" sldId="929"/>
        </pc:sldMkLst>
        <pc:spChg chg="mod">
          <ac:chgData name="Zhu, Lin  （朱琳）" userId="153c82e1-d625-456c-b610-ba79d0299896" providerId="ADAL" clId="{A28CCF08-C2A5-46CD-B9DD-44D548F17B00}" dt="2024-03-10T11:33:59.054" v="2194" actId="2711"/>
          <ac:spMkLst>
            <pc:docMk/>
            <pc:sldMk cId="1262578574" sldId="929"/>
            <ac:spMk id="2" creationId="{00000000-0000-0000-0000-000000000000}"/>
          </ac:spMkLst>
        </pc:spChg>
      </pc:sldChg>
      <pc:sldChg chg="addSp delSp modSp mod modAnim">
        <pc:chgData name="Zhu, Lin  （朱琳）" userId="153c82e1-d625-456c-b610-ba79d0299896" providerId="ADAL" clId="{A28CCF08-C2A5-46CD-B9DD-44D548F17B00}" dt="2024-03-10T12:10:51.588" v="2428" actId="2711"/>
        <pc:sldMkLst>
          <pc:docMk/>
          <pc:sldMk cId="4185618913" sldId="930"/>
        </pc:sldMkLst>
        <pc:spChg chg="mod">
          <ac:chgData name="Zhu, Lin  （朱琳）" userId="153c82e1-d625-456c-b610-ba79d0299896" providerId="ADAL" clId="{A28CCF08-C2A5-46CD-B9DD-44D548F17B00}" dt="2024-03-10T12:10:51.588" v="2428" actId="2711"/>
          <ac:spMkLst>
            <pc:docMk/>
            <pc:sldMk cId="4185618913" sldId="930"/>
            <ac:spMk id="2" creationId="{00000000-0000-0000-0000-000000000000}"/>
          </ac:spMkLst>
        </pc:spChg>
        <pc:spChg chg="add del mod">
          <ac:chgData name="Zhu, Lin  （朱琳）" userId="153c82e1-d625-456c-b610-ba79d0299896" providerId="ADAL" clId="{A28CCF08-C2A5-46CD-B9DD-44D548F17B00}" dt="2024-03-10T12:02:06.938" v="2372" actId="478"/>
          <ac:spMkLst>
            <pc:docMk/>
            <pc:sldMk cId="4185618913" sldId="930"/>
            <ac:spMk id="7" creationId="{C32523B7-2C3C-21DA-F17A-303839771AD2}"/>
          </ac:spMkLst>
        </pc:spChg>
        <pc:spChg chg="add mod">
          <ac:chgData name="Zhu, Lin  （朱琳）" userId="153c82e1-d625-456c-b610-ba79d0299896" providerId="ADAL" clId="{A28CCF08-C2A5-46CD-B9DD-44D548F17B00}" dt="2024-03-10T12:04:10.070" v="2411" actId="14100"/>
          <ac:spMkLst>
            <pc:docMk/>
            <pc:sldMk cId="4185618913" sldId="930"/>
            <ac:spMk id="8" creationId="{6314A75D-E641-D497-3DC8-F8756F826DD1}"/>
          </ac:spMkLst>
        </pc:spChg>
        <pc:spChg chg="mod">
          <ac:chgData name="Zhu, Lin  （朱琳）" userId="153c82e1-d625-456c-b610-ba79d0299896" providerId="ADAL" clId="{A28CCF08-C2A5-46CD-B9DD-44D548F17B00}" dt="2024-03-10T11:59:35.680" v="2360" actId="14100"/>
          <ac:spMkLst>
            <pc:docMk/>
            <pc:sldMk cId="4185618913" sldId="930"/>
            <ac:spMk id="9" creationId="{00000000-0000-0000-0000-000000000000}"/>
          </ac:spMkLst>
        </pc:spChg>
        <pc:picChg chg="add mod ord">
          <ac:chgData name="Zhu, Lin  （朱琳）" userId="153c82e1-d625-456c-b610-ba79d0299896" providerId="ADAL" clId="{A28CCF08-C2A5-46CD-B9DD-44D548F17B00}" dt="2024-03-10T11:59:04.714" v="2355" actId="1076"/>
          <ac:picMkLst>
            <pc:docMk/>
            <pc:sldMk cId="4185618913" sldId="930"/>
            <ac:picMk id="4" creationId="{0C657439-0BA2-F7D7-8E51-92EDC804CAF2}"/>
          </ac:picMkLst>
        </pc:picChg>
        <pc:picChg chg="add mod">
          <ac:chgData name="Zhu, Lin  （朱琳）" userId="153c82e1-d625-456c-b610-ba79d0299896" providerId="ADAL" clId="{A28CCF08-C2A5-46CD-B9DD-44D548F17B00}" dt="2024-03-10T12:04:04.766" v="2408" actId="1076"/>
          <ac:picMkLst>
            <pc:docMk/>
            <pc:sldMk cId="4185618913" sldId="930"/>
            <ac:picMk id="6" creationId="{7EA6A7ED-A6B7-D78F-8DCD-115A69947283}"/>
          </ac:picMkLst>
        </pc:picChg>
        <pc:picChg chg="del">
          <ac:chgData name="Zhu, Lin  （朱琳）" userId="153c82e1-d625-456c-b610-ba79d0299896" providerId="ADAL" clId="{A28CCF08-C2A5-46CD-B9DD-44D548F17B00}" dt="2024-03-10T11:58:52.870" v="2351" actId="478"/>
          <ac:picMkLst>
            <pc:docMk/>
            <pc:sldMk cId="4185618913" sldId="930"/>
            <ac:picMk id="2050" creationId="{00000000-0000-0000-0000-000000000000}"/>
          </ac:picMkLst>
        </pc:picChg>
        <pc:picChg chg="del">
          <ac:chgData name="Zhu, Lin  （朱琳）" userId="153c82e1-d625-456c-b610-ba79d0299896" providerId="ADAL" clId="{A28CCF08-C2A5-46CD-B9DD-44D548F17B00}" dt="2024-03-10T12:00:00.467" v="2361" actId="478"/>
          <ac:picMkLst>
            <pc:docMk/>
            <pc:sldMk cId="4185618913" sldId="930"/>
            <ac:picMk id="8194" creationId="{00000000-0000-0000-0000-000000000000}"/>
          </ac:picMkLst>
        </pc:picChg>
      </pc:sldChg>
      <pc:sldChg chg="addSp delSp modSp mod modAnim">
        <pc:chgData name="Zhu, Lin  （朱琳）" userId="153c82e1-d625-456c-b610-ba79d0299896" providerId="ADAL" clId="{A28CCF08-C2A5-46CD-B9DD-44D548F17B00}" dt="2024-03-10T12:13:57.602" v="2455"/>
        <pc:sldMkLst>
          <pc:docMk/>
          <pc:sldMk cId="401459309" sldId="931"/>
        </pc:sldMkLst>
        <pc:spChg chg="mod">
          <ac:chgData name="Zhu, Lin  （朱琳）" userId="153c82e1-d625-456c-b610-ba79d0299896" providerId="ADAL" clId="{A28CCF08-C2A5-46CD-B9DD-44D548F17B00}" dt="2024-03-10T12:10:58.231" v="2429" actId="2711"/>
          <ac:spMkLst>
            <pc:docMk/>
            <pc:sldMk cId="401459309" sldId="931"/>
            <ac:spMk id="5" creationId="{00000000-0000-0000-0000-000000000000}"/>
          </ac:spMkLst>
        </pc:spChg>
        <pc:spChg chg="mod">
          <ac:chgData name="Zhu, Lin  （朱琳）" userId="153c82e1-d625-456c-b610-ba79d0299896" providerId="ADAL" clId="{A28CCF08-C2A5-46CD-B9DD-44D548F17B00}" dt="2024-03-10T12:12:05.091" v="2441" actId="14100"/>
          <ac:spMkLst>
            <pc:docMk/>
            <pc:sldMk cId="401459309" sldId="931"/>
            <ac:spMk id="6" creationId="{00000000-0000-0000-0000-000000000000}"/>
          </ac:spMkLst>
        </pc:spChg>
        <pc:spChg chg="mod">
          <ac:chgData name="Zhu, Lin  （朱琳）" userId="153c82e1-d625-456c-b610-ba79d0299896" providerId="ADAL" clId="{A28CCF08-C2A5-46CD-B9DD-44D548F17B00}" dt="2024-03-10T12:13:43.658" v="2453" actId="14100"/>
          <ac:spMkLst>
            <pc:docMk/>
            <pc:sldMk cId="401459309" sldId="931"/>
            <ac:spMk id="7" creationId="{00000000-0000-0000-0000-000000000000}"/>
          </ac:spMkLst>
        </pc:spChg>
        <pc:picChg chg="add del mod ord">
          <ac:chgData name="Zhu, Lin  （朱琳）" userId="153c82e1-d625-456c-b610-ba79d0299896" providerId="ADAL" clId="{A28CCF08-C2A5-46CD-B9DD-44D548F17B00}" dt="2024-03-10T12:10:28.468" v="2423" actId="478"/>
          <ac:picMkLst>
            <pc:docMk/>
            <pc:sldMk cId="401459309" sldId="931"/>
            <ac:picMk id="3" creationId="{A7BB13BF-BBBE-1A44-36F4-A2F58CE597D2}"/>
          </ac:picMkLst>
        </pc:picChg>
        <pc:picChg chg="add del mod ord">
          <ac:chgData name="Zhu, Lin  （朱琳）" userId="153c82e1-d625-456c-b610-ba79d0299896" providerId="ADAL" clId="{A28CCF08-C2A5-46CD-B9DD-44D548F17B00}" dt="2024-03-10T12:11:31.619" v="2431" actId="478"/>
          <ac:picMkLst>
            <pc:docMk/>
            <pc:sldMk cId="401459309" sldId="931"/>
            <ac:picMk id="8" creationId="{29E09D68-4B69-6567-A905-18CFA4CD64F2}"/>
          </ac:picMkLst>
        </pc:picChg>
        <pc:picChg chg="add mod ord">
          <ac:chgData name="Zhu, Lin  （朱琳）" userId="153c82e1-d625-456c-b610-ba79d0299896" providerId="ADAL" clId="{A28CCF08-C2A5-46CD-B9DD-44D548F17B00}" dt="2024-03-10T12:11:40.452" v="2435" actId="167"/>
          <ac:picMkLst>
            <pc:docMk/>
            <pc:sldMk cId="401459309" sldId="931"/>
            <ac:picMk id="10" creationId="{36DDBC74-C1D1-4134-1F95-1ADCE46FC1CD}"/>
          </ac:picMkLst>
        </pc:picChg>
        <pc:picChg chg="add mod ord">
          <ac:chgData name="Zhu, Lin  （朱琳）" userId="153c82e1-d625-456c-b610-ba79d0299896" providerId="ADAL" clId="{A28CCF08-C2A5-46CD-B9DD-44D548F17B00}" dt="2024-03-10T12:13:30.537" v="2449" actId="171"/>
          <ac:picMkLst>
            <pc:docMk/>
            <pc:sldMk cId="401459309" sldId="931"/>
            <ac:picMk id="12" creationId="{D3051132-DA63-3165-B4D9-A4329A928E8C}"/>
          </ac:picMkLst>
        </pc:picChg>
        <pc:picChg chg="del">
          <ac:chgData name="Zhu, Lin  （朱琳）" userId="153c82e1-d625-456c-b610-ba79d0299896" providerId="ADAL" clId="{A28CCF08-C2A5-46CD-B9DD-44D548F17B00}" dt="2024-03-10T12:05:47.126" v="2416" actId="478"/>
          <ac:picMkLst>
            <pc:docMk/>
            <pc:sldMk cId="401459309" sldId="931"/>
            <ac:picMk id="14338" creationId="{00000000-0000-0000-0000-000000000000}"/>
          </ac:picMkLst>
        </pc:picChg>
        <pc:picChg chg="del">
          <ac:chgData name="Zhu, Lin  （朱琳）" userId="153c82e1-d625-456c-b610-ba79d0299896" providerId="ADAL" clId="{A28CCF08-C2A5-46CD-B9DD-44D548F17B00}" dt="2024-03-10T12:10:30.388" v="2424" actId="478"/>
          <ac:picMkLst>
            <pc:docMk/>
            <pc:sldMk cId="401459309" sldId="931"/>
            <ac:picMk id="14339" creationId="{00000000-0000-0000-0000-000000000000}"/>
          </ac:picMkLst>
        </pc:picChg>
      </pc:sldChg>
      <pc:sldChg chg="addSp delSp modSp mod modAnim">
        <pc:chgData name="Zhu, Lin  （朱琳）" userId="153c82e1-d625-456c-b610-ba79d0299896" providerId="ADAL" clId="{A28CCF08-C2A5-46CD-B9DD-44D548F17B00}" dt="2024-03-10T12:19:14.707" v="2498"/>
        <pc:sldMkLst>
          <pc:docMk/>
          <pc:sldMk cId="3242193851" sldId="932"/>
        </pc:sldMkLst>
        <pc:spChg chg="add mod">
          <ac:chgData name="Zhu, Lin  （朱琳）" userId="153c82e1-d625-456c-b610-ba79d0299896" providerId="ADAL" clId="{A28CCF08-C2A5-46CD-B9DD-44D548F17B00}" dt="2024-03-10T12:17:57.322" v="2480" actId="1076"/>
          <ac:spMkLst>
            <pc:docMk/>
            <pc:sldMk cId="3242193851" sldId="932"/>
            <ac:spMk id="4" creationId="{00E77336-BEFF-307E-FB11-D129DFDC0279}"/>
          </ac:spMkLst>
        </pc:spChg>
        <pc:spChg chg="mod">
          <ac:chgData name="Zhu, Lin  （朱琳）" userId="153c82e1-d625-456c-b610-ba79d0299896" providerId="ADAL" clId="{A28CCF08-C2A5-46CD-B9DD-44D548F17B00}" dt="2024-03-10T12:14:07.382" v="2456" actId="2711"/>
          <ac:spMkLst>
            <pc:docMk/>
            <pc:sldMk cId="3242193851" sldId="932"/>
            <ac:spMk id="5" creationId="{00000000-0000-0000-0000-000000000000}"/>
          </ac:spMkLst>
        </pc:spChg>
        <pc:spChg chg="add mod">
          <ac:chgData name="Zhu, Lin  （朱琳）" userId="153c82e1-d625-456c-b610-ba79d0299896" providerId="ADAL" clId="{A28CCF08-C2A5-46CD-B9DD-44D548F17B00}" dt="2024-03-10T12:17:50.072" v="2479" actId="14100"/>
          <ac:spMkLst>
            <pc:docMk/>
            <pc:sldMk cId="3242193851" sldId="932"/>
            <ac:spMk id="6" creationId="{00769564-64DB-C96A-48F9-60C622CD1AAF}"/>
          </ac:spMkLst>
        </pc:spChg>
        <pc:spChg chg="add mod">
          <ac:chgData name="Zhu, Lin  （朱琳）" userId="153c82e1-d625-456c-b610-ba79d0299896" providerId="ADAL" clId="{A28CCF08-C2A5-46CD-B9DD-44D548F17B00}" dt="2024-03-10T12:18:07.349" v="2482" actId="1076"/>
          <ac:spMkLst>
            <pc:docMk/>
            <pc:sldMk cId="3242193851" sldId="932"/>
            <ac:spMk id="7" creationId="{E22F9753-FE08-4399-31D4-CA56614A6A47}"/>
          </ac:spMkLst>
        </pc:spChg>
        <pc:spChg chg="mod">
          <ac:chgData name="Zhu, Lin  （朱琳）" userId="153c82e1-d625-456c-b610-ba79d0299896" providerId="ADAL" clId="{A28CCF08-C2A5-46CD-B9DD-44D548F17B00}" dt="2024-03-10T12:17:37.417" v="2474" actId="14100"/>
          <ac:spMkLst>
            <pc:docMk/>
            <pc:sldMk cId="3242193851" sldId="932"/>
            <ac:spMk id="8" creationId="{00000000-0000-0000-0000-000000000000}"/>
          </ac:spMkLst>
        </pc:spChg>
        <pc:spChg chg="del">
          <ac:chgData name="Zhu, Lin  （朱琳）" userId="153c82e1-d625-456c-b610-ba79d0299896" providerId="ADAL" clId="{A28CCF08-C2A5-46CD-B9DD-44D548F17B00}" dt="2024-03-10T12:17:40.307" v="2475" actId="478"/>
          <ac:spMkLst>
            <pc:docMk/>
            <pc:sldMk cId="3242193851" sldId="932"/>
            <ac:spMk id="9" creationId="{00000000-0000-0000-0000-000000000000}"/>
          </ac:spMkLst>
        </pc:spChg>
        <pc:spChg chg="add mod">
          <ac:chgData name="Zhu, Lin  （朱琳）" userId="153c82e1-d625-456c-b610-ba79d0299896" providerId="ADAL" clId="{A28CCF08-C2A5-46CD-B9DD-44D548F17B00}" dt="2024-03-10T12:18:14.587" v="2484" actId="1076"/>
          <ac:spMkLst>
            <pc:docMk/>
            <pc:sldMk cId="3242193851" sldId="932"/>
            <ac:spMk id="10" creationId="{FB49F7FD-6084-EE57-3C8D-0BB37B7E1D58}"/>
          </ac:spMkLst>
        </pc:spChg>
        <pc:spChg chg="add mod">
          <ac:chgData name="Zhu, Lin  （朱琳）" userId="153c82e1-d625-456c-b610-ba79d0299896" providerId="ADAL" clId="{A28CCF08-C2A5-46CD-B9DD-44D548F17B00}" dt="2024-03-10T12:18:24.032" v="2486" actId="1076"/>
          <ac:spMkLst>
            <pc:docMk/>
            <pc:sldMk cId="3242193851" sldId="932"/>
            <ac:spMk id="11" creationId="{652F2C26-29D9-80FC-8253-7F2277CBEFFA}"/>
          </ac:spMkLst>
        </pc:spChg>
        <pc:picChg chg="add mod ord">
          <ac:chgData name="Zhu, Lin  （朱琳）" userId="153c82e1-d625-456c-b610-ba79d0299896" providerId="ADAL" clId="{A28CCF08-C2A5-46CD-B9DD-44D548F17B00}" dt="2024-03-10T12:17:00.451" v="2462" actId="1076"/>
          <ac:picMkLst>
            <pc:docMk/>
            <pc:sldMk cId="3242193851" sldId="932"/>
            <ac:picMk id="3" creationId="{1B0F6DB0-9B75-868F-8614-BFB94762ED3B}"/>
          </ac:picMkLst>
        </pc:picChg>
        <pc:picChg chg="del">
          <ac:chgData name="Zhu, Lin  （朱琳）" userId="153c82e1-d625-456c-b610-ba79d0299896" providerId="ADAL" clId="{A28CCF08-C2A5-46CD-B9DD-44D548F17B00}" dt="2024-03-10T12:16:53.342" v="2458" actId="478"/>
          <ac:picMkLst>
            <pc:docMk/>
            <pc:sldMk cId="3242193851" sldId="932"/>
            <ac:picMk id="15364" creationId="{00000000-0000-0000-0000-000000000000}"/>
          </ac:picMkLst>
        </pc:picChg>
      </pc:sldChg>
      <pc:sldChg chg="addSp delSp modSp mod modAnim">
        <pc:chgData name="Zhu, Lin  （朱琳）" userId="153c82e1-d625-456c-b610-ba79d0299896" providerId="ADAL" clId="{A28CCF08-C2A5-46CD-B9DD-44D548F17B00}" dt="2024-03-10T12:36:02.260" v="2630"/>
        <pc:sldMkLst>
          <pc:docMk/>
          <pc:sldMk cId="3500535450" sldId="933"/>
        </pc:sldMkLst>
        <pc:spChg chg="mod">
          <ac:chgData name="Zhu, Lin  （朱琳）" userId="153c82e1-d625-456c-b610-ba79d0299896" providerId="ADAL" clId="{A28CCF08-C2A5-46CD-B9DD-44D548F17B00}" dt="2024-03-10T12:19:41.767" v="2499" actId="2711"/>
          <ac:spMkLst>
            <pc:docMk/>
            <pc:sldMk cId="3500535450" sldId="933"/>
            <ac:spMk id="2" creationId="{00000000-0000-0000-0000-000000000000}"/>
          </ac:spMkLst>
        </pc:spChg>
        <pc:spChg chg="add del mod">
          <ac:chgData name="Zhu, Lin  （朱琳）" userId="153c82e1-d625-456c-b610-ba79d0299896" providerId="ADAL" clId="{A28CCF08-C2A5-46CD-B9DD-44D548F17B00}" dt="2024-03-10T12:32:30.150" v="2592" actId="478"/>
          <ac:spMkLst>
            <pc:docMk/>
            <pc:sldMk cId="3500535450" sldId="933"/>
            <ac:spMk id="13" creationId="{A5FD7AB5-9881-08D9-3DBF-E27486B83496}"/>
          </ac:spMkLst>
        </pc:spChg>
        <pc:spChg chg="add mod">
          <ac:chgData name="Zhu, Lin  （朱琳）" userId="153c82e1-d625-456c-b610-ba79d0299896" providerId="ADAL" clId="{A28CCF08-C2A5-46CD-B9DD-44D548F17B00}" dt="2024-03-10T12:35:11.280" v="2626" actId="1076"/>
          <ac:spMkLst>
            <pc:docMk/>
            <pc:sldMk cId="3500535450" sldId="933"/>
            <ac:spMk id="16" creationId="{276C6F42-B5BF-2D96-38A7-5BF7DE5EC2F7}"/>
          </ac:spMkLst>
        </pc:spChg>
        <pc:spChg chg="add mod">
          <ac:chgData name="Zhu, Lin  （朱琳）" userId="153c82e1-d625-456c-b610-ba79d0299896" providerId="ADAL" clId="{A28CCF08-C2A5-46CD-B9DD-44D548F17B00}" dt="2024-03-10T12:35:58.964" v="2629" actId="1076"/>
          <ac:spMkLst>
            <pc:docMk/>
            <pc:sldMk cId="3500535450" sldId="933"/>
            <ac:spMk id="19" creationId="{1823BE18-4191-54DF-BF18-412B4BB7DFE1}"/>
          </ac:spMkLst>
        </pc:spChg>
        <pc:spChg chg="add del mod">
          <ac:chgData name="Zhu, Lin  （朱琳）" userId="153c82e1-d625-456c-b610-ba79d0299896" providerId="ADAL" clId="{A28CCF08-C2A5-46CD-B9DD-44D548F17B00}" dt="2024-03-10T12:33:21.180" v="2601" actId="478"/>
          <ac:spMkLst>
            <pc:docMk/>
            <pc:sldMk cId="3500535450" sldId="933"/>
            <ac:spMk id="20" creationId="{8E8EBD03-3122-BE33-5B75-450A037B884B}"/>
          </ac:spMkLst>
        </pc:spChg>
        <pc:spChg chg="add mod">
          <ac:chgData name="Zhu, Lin  （朱琳）" userId="153c82e1-d625-456c-b610-ba79d0299896" providerId="ADAL" clId="{A28CCF08-C2A5-46CD-B9DD-44D548F17B00}" dt="2024-03-10T12:35:09.290" v="2625" actId="171"/>
          <ac:spMkLst>
            <pc:docMk/>
            <pc:sldMk cId="3500535450" sldId="933"/>
            <ac:spMk id="23" creationId="{C516F171-D3D2-822C-AE67-BC3A743BBBA5}"/>
          </ac:spMkLst>
        </pc:spChg>
        <pc:grpChg chg="del">
          <ac:chgData name="Zhu, Lin  （朱琳）" userId="153c82e1-d625-456c-b610-ba79d0299896" providerId="ADAL" clId="{A28CCF08-C2A5-46CD-B9DD-44D548F17B00}" dt="2024-03-10T12:20:48.121" v="2500" actId="478"/>
          <ac:grpSpMkLst>
            <pc:docMk/>
            <pc:sldMk cId="3500535450" sldId="933"/>
            <ac:grpSpMk id="6" creationId="{00000000-0000-0000-0000-000000000000}"/>
          </ac:grpSpMkLst>
        </pc:grpChg>
        <pc:grpChg chg="del">
          <ac:chgData name="Zhu, Lin  （朱琳）" userId="153c82e1-d625-456c-b610-ba79d0299896" providerId="ADAL" clId="{A28CCF08-C2A5-46CD-B9DD-44D548F17B00}" dt="2024-03-10T12:21:00.202" v="2505" actId="478"/>
          <ac:grpSpMkLst>
            <pc:docMk/>
            <pc:sldMk cId="3500535450" sldId="933"/>
            <ac:grpSpMk id="9" creationId="{00000000-0000-0000-0000-000000000000}"/>
          </ac:grpSpMkLst>
        </pc:grpChg>
        <pc:grpChg chg="del">
          <ac:chgData name="Zhu, Lin  （朱琳）" userId="153c82e1-d625-456c-b610-ba79d0299896" providerId="ADAL" clId="{A28CCF08-C2A5-46CD-B9DD-44D548F17B00}" dt="2024-03-10T12:21:01.196" v="2506" actId="478"/>
          <ac:grpSpMkLst>
            <pc:docMk/>
            <pc:sldMk cId="3500535450" sldId="933"/>
            <ac:grpSpMk id="11" creationId="{00000000-0000-0000-0000-000000000000}"/>
          </ac:grpSpMkLst>
        </pc:grpChg>
        <pc:grpChg chg="add mod">
          <ac:chgData name="Zhu, Lin  （朱琳）" userId="153c82e1-d625-456c-b610-ba79d0299896" providerId="ADAL" clId="{A28CCF08-C2A5-46CD-B9DD-44D548F17B00}" dt="2024-03-10T12:35:58.964" v="2629" actId="1076"/>
          <ac:grpSpMkLst>
            <pc:docMk/>
            <pc:sldMk cId="3500535450" sldId="933"/>
            <ac:grpSpMk id="21" creationId="{E2E71228-2F93-B3ED-E0B2-86FFD26DA693}"/>
          </ac:grpSpMkLst>
        </pc:grpChg>
        <pc:grpChg chg="add mod">
          <ac:chgData name="Zhu, Lin  （朱琳）" userId="153c82e1-d625-456c-b610-ba79d0299896" providerId="ADAL" clId="{A28CCF08-C2A5-46CD-B9DD-44D548F17B00}" dt="2024-03-10T12:35:11.280" v="2626" actId="1076"/>
          <ac:grpSpMkLst>
            <pc:docMk/>
            <pc:sldMk cId="3500535450" sldId="933"/>
            <ac:grpSpMk id="22" creationId="{ED5F4A2B-F6EA-76BE-5599-ED2D2DD596DC}"/>
          </ac:grpSpMkLst>
        </pc:grpChg>
        <pc:picChg chg="add mod ord">
          <ac:chgData name="Zhu, Lin  （朱琳）" userId="153c82e1-d625-456c-b610-ba79d0299896" providerId="ADAL" clId="{A28CCF08-C2A5-46CD-B9DD-44D548F17B00}" dt="2024-03-10T12:34:49.700" v="2619" actId="167"/>
          <ac:picMkLst>
            <pc:docMk/>
            <pc:sldMk cId="3500535450" sldId="933"/>
            <ac:picMk id="12" creationId="{E6C6B0FB-6CD9-02C1-EC18-EB7194C3D321}"/>
          </ac:picMkLst>
        </pc:picChg>
        <pc:picChg chg="add mod ord">
          <ac:chgData name="Zhu, Lin  （朱琳）" userId="153c82e1-d625-456c-b610-ba79d0299896" providerId="ADAL" clId="{A28CCF08-C2A5-46CD-B9DD-44D548F17B00}" dt="2024-03-10T12:35:11.280" v="2626" actId="1076"/>
          <ac:picMkLst>
            <pc:docMk/>
            <pc:sldMk cId="3500535450" sldId="933"/>
            <ac:picMk id="15" creationId="{646193F0-50F4-6592-5450-2520A193EE05}"/>
          </ac:picMkLst>
        </pc:picChg>
        <pc:picChg chg="add mod ord">
          <ac:chgData name="Zhu, Lin  （朱琳）" userId="153c82e1-d625-456c-b610-ba79d0299896" providerId="ADAL" clId="{A28CCF08-C2A5-46CD-B9DD-44D548F17B00}" dt="2024-03-10T12:35:58.964" v="2629" actId="1076"/>
          <ac:picMkLst>
            <pc:docMk/>
            <pc:sldMk cId="3500535450" sldId="933"/>
            <ac:picMk id="18" creationId="{A81B3618-D007-66B5-5C2C-3DA763A5187C}"/>
          </ac:picMkLst>
        </pc:picChg>
      </pc:sldChg>
      <pc:sldChg chg="del">
        <pc:chgData name="Zhu, Lin  （朱琳）" userId="153c82e1-d625-456c-b610-ba79d0299896" providerId="ADAL" clId="{A28CCF08-C2A5-46CD-B9DD-44D548F17B00}" dt="2024-03-10T12:37:05.170" v="2631" actId="2696"/>
        <pc:sldMkLst>
          <pc:docMk/>
          <pc:sldMk cId="4221540666" sldId="949"/>
        </pc:sldMkLst>
      </pc:sldChg>
      <pc:sldChg chg="addSp delSp modSp mod modAnim">
        <pc:chgData name="Zhu, Lin  （朱琳）" userId="153c82e1-d625-456c-b610-ba79d0299896" providerId="ADAL" clId="{A28CCF08-C2A5-46CD-B9DD-44D548F17B00}" dt="2024-03-10T12:41:01.009" v="2657"/>
        <pc:sldMkLst>
          <pc:docMk/>
          <pc:sldMk cId="3323703834" sldId="950"/>
        </pc:sldMkLst>
        <pc:spChg chg="mod">
          <ac:chgData name="Zhu, Lin  （朱琳）" userId="153c82e1-d625-456c-b610-ba79d0299896" providerId="ADAL" clId="{A28CCF08-C2A5-46CD-B9DD-44D548F17B00}" dt="2024-03-10T12:40:30.909" v="2652" actId="1076"/>
          <ac:spMkLst>
            <pc:docMk/>
            <pc:sldMk cId="3323703834" sldId="950"/>
            <ac:spMk id="5" creationId="{00000000-0000-0000-0000-000000000000}"/>
          </ac:spMkLst>
        </pc:spChg>
        <pc:spChg chg="mod">
          <ac:chgData name="Zhu, Lin  （朱琳）" userId="153c82e1-d625-456c-b610-ba79d0299896" providerId="ADAL" clId="{A28CCF08-C2A5-46CD-B9DD-44D548F17B00}" dt="2024-03-10T12:40:37.309" v="2654" actId="14100"/>
          <ac:spMkLst>
            <pc:docMk/>
            <pc:sldMk cId="3323703834" sldId="950"/>
            <ac:spMk id="6" creationId="{00000000-0000-0000-0000-000000000000}"/>
          </ac:spMkLst>
        </pc:spChg>
        <pc:spChg chg="mod">
          <ac:chgData name="Zhu, Lin  （朱琳）" userId="153c82e1-d625-456c-b610-ba79d0299896" providerId="ADAL" clId="{A28CCF08-C2A5-46CD-B9DD-44D548F17B00}" dt="2024-03-10T12:40:21.724" v="2648" actId="14100"/>
          <ac:spMkLst>
            <pc:docMk/>
            <pc:sldMk cId="3323703834" sldId="950"/>
            <ac:spMk id="7" creationId="{00000000-0000-0000-0000-000000000000}"/>
          </ac:spMkLst>
        </pc:spChg>
        <pc:picChg chg="add mod ord">
          <ac:chgData name="Zhu, Lin  （朱琳）" userId="153c82e1-d625-456c-b610-ba79d0299896" providerId="ADAL" clId="{A28CCF08-C2A5-46CD-B9DD-44D548F17B00}" dt="2024-03-10T12:40:15.369" v="2646" actId="167"/>
          <ac:picMkLst>
            <pc:docMk/>
            <pc:sldMk cId="3323703834" sldId="950"/>
            <ac:picMk id="4" creationId="{2BB12D94-769B-50DD-8579-4D90A74FA090}"/>
          </ac:picMkLst>
        </pc:picChg>
        <pc:picChg chg="del">
          <ac:chgData name="Zhu, Lin  （朱琳）" userId="153c82e1-d625-456c-b610-ba79d0299896" providerId="ADAL" clId="{A28CCF08-C2A5-46CD-B9DD-44D548F17B00}" dt="2024-03-10T12:38:14.019" v="2641" actId="478"/>
          <ac:picMkLst>
            <pc:docMk/>
            <pc:sldMk cId="3323703834" sldId="950"/>
            <ac:picMk id="8" creationId="{1F5D3A61-35CC-4998-9832-6086BA186A12}"/>
          </ac:picMkLst>
        </pc:picChg>
      </pc:sldChg>
      <pc:sldChg chg="modSp mod">
        <pc:chgData name="Zhu, Lin  （朱琳）" userId="153c82e1-d625-456c-b610-ba79d0299896" providerId="ADAL" clId="{A28CCF08-C2A5-46CD-B9DD-44D548F17B00}" dt="2024-03-10T08:57:53.802" v="1651" actId="14100"/>
        <pc:sldMkLst>
          <pc:docMk/>
          <pc:sldMk cId="1257419052" sldId="952"/>
        </pc:sldMkLst>
        <pc:spChg chg="mod">
          <ac:chgData name="Zhu, Lin  （朱琳）" userId="153c82e1-d625-456c-b610-ba79d0299896" providerId="ADAL" clId="{A28CCF08-C2A5-46CD-B9DD-44D548F17B00}" dt="2024-03-10T08:57:53.802" v="1651" actId="14100"/>
          <ac:spMkLst>
            <pc:docMk/>
            <pc:sldMk cId="1257419052" sldId="952"/>
            <ac:spMk id="11" creationId="{00000000-0000-0000-0000-000000000000}"/>
          </ac:spMkLst>
        </pc:spChg>
      </pc:sldChg>
      <pc:sldChg chg="modSp mod">
        <pc:chgData name="Zhu, Lin  （朱琳）" userId="153c82e1-d625-456c-b610-ba79d0299896" providerId="ADAL" clId="{A28CCF08-C2A5-46CD-B9DD-44D548F17B00}" dt="2024-03-10T08:59:08.489" v="1669" actId="207"/>
        <pc:sldMkLst>
          <pc:docMk/>
          <pc:sldMk cId="836195004" sldId="955"/>
        </pc:sldMkLst>
        <pc:spChg chg="mod">
          <ac:chgData name="Zhu, Lin  （朱琳）" userId="153c82e1-d625-456c-b610-ba79d0299896" providerId="ADAL" clId="{A28CCF08-C2A5-46CD-B9DD-44D548F17B00}" dt="2024-03-10T08:59:08.489" v="1669" actId="207"/>
          <ac:spMkLst>
            <pc:docMk/>
            <pc:sldMk cId="836195004" sldId="955"/>
            <ac:spMk id="5" creationId="{00000000-0000-0000-0000-000000000000}"/>
          </ac:spMkLst>
        </pc:spChg>
      </pc:sldChg>
      <pc:sldChg chg="modSp mod">
        <pc:chgData name="Zhu, Lin  （朱琳）" userId="153c82e1-d625-456c-b610-ba79d0299896" providerId="ADAL" clId="{A28CCF08-C2A5-46CD-B9DD-44D548F17B00}" dt="2024-03-10T09:00:27.442" v="1686" actId="1076"/>
        <pc:sldMkLst>
          <pc:docMk/>
          <pc:sldMk cId="2474243772" sldId="956"/>
        </pc:sldMkLst>
        <pc:spChg chg="mod">
          <ac:chgData name="Zhu, Lin  （朱琳）" userId="153c82e1-d625-456c-b610-ba79d0299896" providerId="ADAL" clId="{A28CCF08-C2A5-46CD-B9DD-44D548F17B00}" dt="2024-03-10T09:00:27.442" v="1686" actId="1076"/>
          <ac:spMkLst>
            <pc:docMk/>
            <pc:sldMk cId="2474243772" sldId="956"/>
            <ac:spMk id="2" creationId="{00000000-0000-0000-0000-000000000000}"/>
          </ac:spMkLst>
        </pc:spChg>
      </pc:sldChg>
      <pc:sldChg chg="addSp delSp modSp mod">
        <pc:chgData name="Zhu, Lin  （朱琳）" userId="153c82e1-d625-456c-b610-ba79d0299896" providerId="ADAL" clId="{A28CCF08-C2A5-46CD-B9DD-44D548F17B00}" dt="2024-03-04T13:30:37.533" v="547" actId="20577"/>
        <pc:sldMkLst>
          <pc:docMk/>
          <pc:sldMk cId="3493034171" sldId="964"/>
        </pc:sldMkLst>
        <pc:spChg chg="mod">
          <ac:chgData name="Zhu, Lin  （朱琳）" userId="153c82e1-d625-456c-b610-ba79d0299896" providerId="ADAL" clId="{A28CCF08-C2A5-46CD-B9DD-44D548F17B00}" dt="2024-03-04T13:30:37.533" v="547" actId="20577"/>
          <ac:spMkLst>
            <pc:docMk/>
            <pc:sldMk cId="3493034171" sldId="964"/>
            <ac:spMk id="3" creationId="{00000000-0000-0000-0000-000000000000}"/>
          </ac:spMkLst>
        </pc:spChg>
        <pc:spChg chg="del">
          <ac:chgData name="Zhu, Lin  （朱琳）" userId="153c82e1-d625-456c-b610-ba79d0299896" providerId="ADAL" clId="{A28CCF08-C2A5-46CD-B9DD-44D548F17B00}" dt="2024-03-04T12:25:57.377" v="201" actId="478"/>
          <ac:spMkLst>
            <pc:docMk/>
            <pc:sldMk cId="3493034171" sldId="964"/>
            <ac:spMk id="4" creationId="{00000000-0000-0000-0000-000000000000}"/>
          </ac:spMkLst>
        </pc:spChg>
        <pc:spChg chg="add del">
          <ac:chgData name="Zhu, Lin  （朱琳）" userId="153c82e1-d625-456c-b610-ba79d0299896" providerId="ADAL" clId="{A28CCF08-C2A5-46CD-B9DD-44D548F17B00}" dt="2024-03-04T12:17:32.713" v="164" actId="22"/>
          <ac:spMkLst>
            <pc:docMk/>
            <pc:sldMk cId="3493034171" sldId="964"/>
            <ac:spMk id="11" creationId="{C110D74E-D6A9-DA0B-11C7-C29080BD41D5}"/>
          </ac:spMkLst>
        </pc:spChg>
        <pc:spChg chg="add del mod">
          <ac:chgData name="Zhu, Lin  （朱琳）" userId="153c82e1-d625-456c-b610-ba79d0299896" providerId="ADAL" clId="{A28CCF08-C2A5-46CD-B9DD-44D548F17B00}" dt="2024-03-04T12:18:08.350" v="172" actId="478"/>
          <ac:spMkLst>
            <pc:docMk/>
            <pc:sldMk cId="3493034171" sldId="964"/>
            <ac:spMk id="13" creationId="{16572FEE-D305-39F1-BF9B-FFF008FF2C7C}"/>
          </ac:spMkLst>
        </pc:spChg>
        <pc:picChg chg="del">
          <ac:chgData name="Zhu, Lin  （朱琳）" userId="153c82e1-d625-456c-b610-ba79d0299896" providerId="ADAL" clId="{A28CCF08-C2A5-46CD-B9DD-44D548F17B00}" dt="2024-03-04T12:14:40.271" v="147" actId="478"/>
          <ac:picMkLst>
            <pc:docMk/>
            <pc:sldMk cId="3493034171" sldId="964"/>
            <ac:picMk id="6" creationId="{00000000-0000-0000-0000-000000000000}"/>
          </ac:picMkLst>
        </pc:picChg>
        <pc:picChg chg="add mod">
          <ac:chgData name="Zhu, Lin  （朱琳）" userId="153c82e1-d625-456c-b610-ba79d0299896" providerId="ADAL" clId="{A28CCF08-C2A5-46CD-B9DD-44D548F17B00}" dt="2024-03-04T13:11:08.528" v="427" actId="1076"/>
          <ac:picMkLst>
            <pc:docMk/>
            <pc:sldMk cId="3493034171" sldId="964"/>
            <ac:picMk id="7" creationId="{F3694640-7D50-3A2B-7268-1A2AFDE33770}"/>
          </ac:picMkLst>
        </pc:picChg>
        <pc:picChg chg="del">
          <ac:chgData name="Zhu, Lin  （朱琳）" userId="153c82e1-d625-456c-b610-ba79d0299896" providerId="ADAL" clId="{A28CCF08-C2A5-46CD-B9DD-44D548F17B00}" dt="2024-03-04T12:07:04.095" v="102" actId="478"/>
          <ac:picMkLst>
            <pc:docMk/>
            <pc:sldMk cId="3493034171" sldId="964"/>
            <ac:picMk id="8" creationId="{00000000-0000-0000-0000-000000000000}"/>
          </ac:picMkLst>
        </pc:picChg>
        <pc:picChg chg="add del mod">
          <ac:chgData name="Zhu, Lin  （朱琳）" userId="153c82e1-d625-456c-b610-ba79d0299896" providerId="ADAL" clId="{A28CCF08-C2A5-46CD-B9DD-44D548F17B00}" dt="2024-03-04T12:27:53.517" v="208" actId="478"/>
          <ac:picMkLst>
            <pc:docMk/>
            <pc:sldMk cId="3493034171" sldId="964"/>
            <ac:picMk id="9" creationId="{C95C17A4-597F-7776-0EB3-28102DED99E5}"/>
          </ac:picMkLst>
        </pc:picChg>
        <pc:picChg chg="add del mod">
          <ac:chgData name="Zhu, Lin  （朱琳）" userId="153c82e1-d625-456c-b610-ba79d0299896" providerId="ADAL" clId="{A28CCF08-C2A5-46CD-B9DD-44D548F17B00}" dt="2024-03-04T12:53:10.437" v="378" actId="478"/>
          <ac:picMkLst>
            <pc:docMk/>
            <pc:sldMk cId="3493034171" sldId="964"/>
            <ac:picMk id="14" creationId="{B7E15FCF-20D8-8850-681D-98AC02BCC7BC}"/>
          </ac:picMkLst>
        </pc:picChg>
      </pc:sldChg>
      <pc:sldChg chg="delSp modSp del mod">
        <pc:chgData name="Zhu, Lin  （朱琳）" userId="153c82e1-d625-456c-b610-ba79d0299896" providerId="ADAL" clId="{A28CCF08-C2A5-46CD-B9DD-44D548F17B00}" dt="2024-03-04T12:20:06.490" v="185" actId="2696"/>
        <pc:sldMkLst>
          <pc:docMk/>
          <pc:sldMk cId="4186646713" sldId="965"/>
        </pc:sldMkLst>
        <pc:spChg chg="mod">
          <ac:chgData name="Zhu, Lin  （朱琳）" userId="153c82e1-d625-456c-b610-ba79d0299896" providerId="ADAL" clId="{A28CCF08-C2A5-46CD-B9DD-44D548F17B00}" dt="2024-03-04T12:15:10.542" v="157" actId="20577"/>
          <ac:spMkLst>
            <pc:docMk/>
            <pc:sldMk cId="4186646713" sldId="965"/>
            <ac:spMk id="3" creationId="{00000000-0000-0000-0000-000000000000}"/>
          </ac:spMkLst>
        </pc:spChg>
        <pc:picChg chg="del">
          <ac:chgData name="Zhu, Lin  （朱琳）" userId="153c82e1-d625-456c-b610-ba79d0299896" providerId="ADAL" clId="{A28CCF08-C2A5-46CD-B9DD-44D548F17B00}" dt="2024-03-04T12:15:09.098" v="156" actId="478"/>
          <ac:picMkLst>
            <pc:docMk/>
            <pc:sldMk cId="4186646713" sldId="965"/>
            <ac:picMk id="7" creationId="{00000000-0000-0000-0000-000000000000}"/>
          </ac:picMkLst>
        </pc:picChg>
        <pc:picChg chg="del">
          <ac:chgData name="Zhu, Lin  （朱琳）" userId="153c82e1-d625-456c-b610-ba79d0299896" providerId="ADAL" clId="{A28CCF08-C2A5-46CD-B9DD-44D548F17B00}" dt="2024-03-04T12:14:31.599" v="145" actId="478"/>
          <ac:picMkLst>
            <pc:docMk/>
            <pc:sldMk cId="4186646713" sldId="965"/>
            <ac:picMk id="9" creationId="{00000000-0000-0000-0000-000000000000}"/>
          </ac:picMkLst>
        </pc:picChg>
        <pc:picChg chg="mod">
          <ac:chgData name="Zhu, Lin  （朱琳）" userId="153c82e1-d625-456c-b610-ba79d0299896" providerId="ADAL" clId="{A28CCF08-C2A5-46CD-B9DD-44D548F17B00}" dt="2024-03-04T12:15:12.327" v="158" actId="1076"/>
          <ac:picMkLst>
            <pc:docMk/>
            <pc:sldMk cId="4186646713" sldId="965"/>
            <ac:picMk id="10" creationId="{00000000-0000-0000-0000-000000000000}"/>
          </ac:picMkLst>
        </pc:picChg>
      </pc:sldChg>
      <pc:sldChg chg="delSp modSp mod ord">
        <pc:chgData name="Zhu, Lin  （朱琳）" userId="153c82e1-d625-456c-b610-ba79d0299896" providerId="ADAL" clId="{A28CCF08-C2A5-46CD-B9DD-44D548F17B00}" dt="2024-03-04T13:13:12.777" v="479" actId="1076"/>
        <pc:sldMkLst>
          <pc:docMk/>
          <pc:sldMk cId="3588024995" sldId="966"/>
        </pc:sldMkLst>
        <pc:spChg chg="mod">
          <ac:chgData name="Zhu, Lin  （朱琳）" userId="153c82e1-d625-456c-b610-ba79d0299896" providerId="ADAL" clId="{A28CCF08-C2A5-46CD-B9DD-44D548F17B00}" dt="2024-03-04T13:12:52.820" v="475"/>
          <ac:spMkLst>
            <pc:docMk/>
            <pc:sldMk cId="3588024995" sldId="966"/>
            <ac:spMk id="3" creationId="{00000000-0000-0000-0000-000000000000}"/>
          </ac:spMkLst>
        </pc:spChg>
        <pc:spChg chg="del">
          <ac:chgData name="Zhu, Lin  （朱琳）" userId="153c82e1-d625-456c-b610-ba79d0299896" providerId="ADAL" clId="{A28CCF08-C2A5-46CD-B9DD-44D548F17B00}" dt="2024-03-04T12:25:53.852" v="200" actId="478"/>
          <ac:spMkLst>
            <pc:docMk/>
            <pc:sldMk cId="3588024995" sldId="966"/>
            <ac:spMk id="6" creationId="{00000000-0000-0000-0000-000000000000}"/>
          </ac:spMkLst>
        </pc:spChg>
        <pc:picChg chg="mod">
          <ac:chgData name="Zhu, Lin  （朱琳）" userId="153c82e1-d625-456c-b610-ba79d0299896" providerId="ADAL" clId="{A28CCF08-C2A5-46CD-B9DD-44D548F17B00}" dt="2024-03-04T13:13:12.777" v="479" actId="1076"/>
          <ac:picMkLst>
            <pc:docMk/>
            <pc:sldMk cId="3588024995" sldId="966"/>
            <ac:picMk id="7" creationId="{00000000-0000-0000-0000-000000000000}"/>
          </ac:picMkLst>
        </pc:picChg>
      </pc:sldChg>
      <pc:sldChg chg="delSp modSp mod">
        <pc:chgData name="Zhu, Lin  （朱琳）" userId="153c82e1-d625-456c-b610-ba79d0299896" providerId="ADAL" clId="{A28CCF08-C2A5-46CD-B9DD-44D548F17B00}" dt="2024-03-04T13:47:55.918" v="687" actId="20577"/>
        <pc:sldMkLst>
          <pc:docMk/>
          <pc:sldMk cId="3370378738" sldId="967"/>
        </pc:sldMkLst>
        <pc:spChg chg="mod">
          <ac:chgData name="Zhu, Lin  （朱琳）" userId="153c82e1-d625-456c-b610-ba79d0299896" providerId="ADAL" clId="{A28CCF08-C2A5-46CD-B9DD-44D548F17B00}" dt="2024-03-04T13:47:55.918" v="687" actId="20577"/>
          <ac:spMkLst>
            <pc:docMk/>
            <pc:sldMk cId="3370378738" sldId="967"/>
            <ac:spMk id="3" creationId="{00000000-0000-0000-0000-000000000000}"/>
          </ac:spMkLst>
        </pc:spChg>
        <pc:spChg chg="del">
          <ac:chgData name="Zhu, Lin  （朱琳）" userId="153c82e1-d625-456c-b610-ba79d0299896" providerId="ADAL" clId="{A28CCF08-C2A5-46CD-B9DD-44D548F17B00}" dt="2024-03-04T12:26:00.749" v="202" actId="478"/>
          <ac:spMkLst>
            <pc:docMk/>
            <pc:sldMk cId="3370378738" sldId="967"/>
            <ac:spMk id="10" creationId="{00000000-0000-0000-0000-000000000000}"/>
          </ac:spMkLst>
        </pc:spChg>
        <pc:picChg chg="mod">
          <ac:chgData name="Zhu, Lin  （朱琳）" userId="153c82e1-d625-456c-b610-ba79d0299896" providerId="ADAL" clId="{A28CCF08-C2A5-46CD-B9DD-44D548F17B00}" dt="2024-03-04T13:27:59.438" v="494" actId="1076"/>
          <ac:picMkLst>
            <pc:docMk/>
            <pc:sldMk cId="3370378738" sldId="967"/>
            <ac:picMk id="4" creationId="{00000000-0000-0000-0000-000000000000}"/>
          </ac:picMkLst>
        </pc:picChg>
        <pc:picChg chg="mod">
          <ac:chgData name="Zhu, Lin  （朱琳）" userId="153c82e1-d625-456c-b610-ba79d0299896" providerId="ADAL" clId="{A28CCF08-C2A5-46CD-B9DD-44D548F17B00}" dt="2024-03-04T13:37:41.231" v="618" actId="14100"/>
          <ac:picMkLst>
            <pc:docMk/>
            <pc:sldMk cId="3370378738" sldId="967"/>
            <ac:picMk id="7" creationId="{00000000-0000-0000-0000-000000000000}"/>
          </ac:picMkLst>
        </pc:picChg>
        <pc:picChg chg="mod">
          <ac:chgData name="Zhu, Lin  （朱琳）" userId="153c82e1-d625-456c-b610-ba79d0299896" providerId="ADAL" clId="{A28CCF08-C2A5-46CD-B9DD-44D548F17B00}" dt="2024-03-04T13:37:37.012" v="617" actId="14100"/>
          <ac:picMkLst>
            <pc:docMk/>
            <pc:sldMk cId="3370378738" sldId="967"/>
            <ac:picMk id="11" creationId="{00000000-0000-0000-0000-000000000000}"/>
          </ac:picMkLst>
        </pc:picChg>
        <pc:picChg chg="mod">
          <ac:chgData name="Zhu, Lin  （朱琳）" userId="153c82e1-d625-456c-b610-ba79d0299896" providerId="ADAL" clId="{A28CCF08-C2A5-46CD-B9DD-44D548F17B00}" dt="2024-03-04T13:28:03.341" v="495" actId="1076"/>
          <ac:picMkLst>
            <pc:docMk/>
            <pc:sldMk cId="3370378738" sldId="967"/>
            <ac:picMk id="12" creationId="{00000000-0000-0000-0000-000000000000}"/>
          </ac:picMkLst>
        </pc:picChg>
        <pc:picChg chg="mod">
          <ac:chgData name="Zhu, Lin  （朱琳）" userId="153c82e1-d625-456c-b610-ba79d0299896" providerId="ADAL" clId="{A28CCF08-C2A5-46CD-B9DD-44D548F17B00}" dt="2024-03-04T13:37:48.176" v="620" actId="14100"/>
          <ac:picMkLst>
            <pc:docMk/>
            <pc:sldMk cId="3370378738" sldId="967"/>
            <ac:picMk id="13" creationId="{00000000-0000-0000-0000-000000000000}"/>
          </ac:picMkLst>
        </pc:picChg>
      </pc:sldChg>
      <pc:sldChg chg="delSp modSp mod">
        <pc:chgData name="Zhu, Lin  （朱琳）" userId="153c82e1-d625-456c-b610-ba79d0299896" providerId="ADAL" clId="{A28CCF08-C2A5-46CD-B9DD-44D548F17B00}" dt="2024-03-04T14:06:05.807" v="786" actId="20577"/>
        <pc:sldMkLst>
          <pc:docMk/>
          <pc:sldMk cId="2578300340" sldId="968"/>
        </pc:sldMkLst>
        <pc:spChg chg="mod">
          <ac:chgData name="Zhu, Lin  （朱琳）" userId="153c82e1-d625-456c-b610-ba79d0299896" providerId="ADAL" clId="{A28CCF08-C2A5-46CD-B9DD-44D548F17B00}" dt="2024-03-04T14:06:05.807" v="786" actId="20577"/>
          <ac:spMkLst>
            <pc:docMk/>
            <pc:sldMk cId="2578300340" sldId="968"/>
            <ac:spMk id="3" creationId="{00000000-0000-0000-0000-000000000000}"/>
          </ac:spMkLst>
        </pc:spChg>
        <pc:spChg chg="del">
          <ac:chgData name="Zhu, Lin  （朱琳）" userId="153c82e1-d625-456c-b610-ba79d0299896" providerId="ADAL" clId="{A28CCF08-C2A5-46CD-B9DD-44D548F17B00}" dt="2024-03-04T12:26:03.242" v="203" actId="478"/>
          <ac:spMkLst>
            <pc:docMk/>
            <pc:sldMk cId="2578300340" sldId="968"/>
            <ac:spMk id="10" creationId="{00000000-0000-0000-0000-000000000000}"/>
          </ac:spMkLst>
        </pc:spChg>
        <pc:picChg chg="mod">
          <ac:chgData name="Zhu, Lin  （朱琳）" userId="153c82e1-d625-456c-b610-ba79d0299896" providerId="ADAL" clId="{A28CCF08-C2A5-46CD-B9DD-44D548F17B00}" dt="2024-03-04T13:46:41.452" v="663" actId="1076"/>
          <ac:picMkLst>
            <pc:docMk/>
            <pc:sldMk cId="2578300340" sldId="968"/>
            <ac:picMk id="6" creationId="{00000000-0000-0000-0000-000000000000}"/>
          </ac:picMkLst>
        </pc:picChg>
        <pc:picChg chg="mod">
          <ac:chgData name="Zhu, Lin  （朱琳）" userId="153c82e1-d625-456c-b610-ba79d0299896" providerId="ADAL" clId="{A28CCF08-C2A5-46CD-B9DD-44D548F17B00}" dt="2024-03-04T13:46:26.710" v="657" actId="14100"/>
          <ac:picMkLst>
            <pc:docMk/>
            <pc:sldMk cId="2578300340" sldId="968"/>
            <ac:picMk id="7" creationId="{00000000-0000-0000-0000-000000000000}"/>
          </ac:picMkLst>
        </pc:picChg>
        <pc:picChg chg="mod">
          <ac:chgData name="Zhu, Lin  （朱琳）" userId="153c82e1-d625-456c-b610-ba79d0299896" providerId="ADAL" clId="{A28CCF08-C2A5-46CD-B9DD-44D548F17B00}" dt="2024-03-04T13:46:40.002" v="662" actId="1076"/>
          <ac:picMkLst>
            <pc:docMk/>
            <pc:sldMk cId="2578300340" sldId="968"/>
            <ac:picMk id="11" creationId="{00000000-0000-0000-0000-000000000000}"/>
          </ac:picMkLst>
        </pc:picChg>
        <pc:picChg chg="mod">
          <ac:chgData name="Zhu, Lin  （朱琳）" userId="153c82e1-d625-456c-b610-ba79d0299896" providerId="ADAL" clId="{A28CCF08-C2A5-46CD-B9DD-44D548F17B00}" dt="2024-03-04T13:46:44.055" v="665" actId="1076"/>
          <ac:picMkLst>
            <pc:docMk/>
            <pc:sldMk cId="2578300340" sldId="968"/>
            <ac:picMk id="12" creationId="{00000000-0000-0000-0000-000000000000}"/>
          </ac:picMkLst>
        </pc:picChg>
      </pc:sldChg>
      <pc:sldChg chg="delSp modSp mod">
        <pc:chgData name="Zhu, Lin  （朱琳）" userId="153c82e1-d625-456c-b610-ba79d0299896" providerId="ADAL" clId="{A28CCF08-C2A5-46CD-B9DD-44D548F17B00}" dt="2024-03-04T14:07:42.589" v="804" actId="20577"/>
        <pc:sldMkLst>
          <pc:docMk/>
          <pc:sldMk cId="3124519055" sldId="969"/>
        </pc:sldMkLst>
        <pc:spChg chg="mod">
          <ac:chgData name="Zhu, Lin  （朱琳）" userId="153c82e1-d625-456c-b610-ba79d0299896" providerId="ADAL" clId="{A28CCF08-C2A5-46CD-B9DD-44D548F17B00}" dt="2024-03-04T14:07:42.589" v="804" actId="20577"/>
          <ac:spMkLst>
            <pc:docMk/>
            <pc:sldMk cId="3124519055" sldId="969"/>
            <ac:spMk id="3" creationId="{00000000-0000-0000-0000-000000000000}"/>
          </ac:spMkLst>
        </pc:spChg>
        <pc:spChg chg="del">
          <ac:chgData name="Zhu, Lin  （朱琳）" userId="153c82e1-d625-456c-b610-ba79d0299896" providerId="ADAL" clId="{A28CCF08-C2A5-46CD-B9DD-44D548F17B00}" dt="2024-03-04T12:26:06.121" v="204" actId="478"/>
          <ac:spMkLst>
            <pc:docMk/>
            <pc:sldMk cId="3124519055" sldId="969"/>
            <ac:spMk id="8" creationId="{00000000-0000-0000-0000-000000000000}"/>
          </ac:spMkLst>
        </pc:spChg>
        <pc:picChg chg="mod">
          <ac:chgData name="Zhu, Lin  （朱琳）" userId="153c82e1-d625-456c-b610-ba79d0299896" providerId="ADAL" clId="{A28CCF08-C2A5-46CD-B9DD-44D548F17B00}" dt="2024-03-04T14:00:50.070" v="737" actId="1076"/>
          <ac:picMkLst>
            <pc:docMk/>
            <pc:sldMk cId="3124519055" sldId="969"/>
            <ac:picMk id="4" creationId="{00000000-0000-0000-0000-000000000000}"/>
          </ac:picMkLst>
        </pc:picChg>
        <pc:picChg chg="mod">
          <ac:chgData name="Zhu, Lin  （朱琳）" userId="153c82e1-d625-456c-b610-ba79d0299896" providerId="ADAL" clId="{A28CCF08-C2A5-46CD-B9DD-44D548F17B00}" dt="2024-03-04T14:01:31.386" v="765" actId="1076"/>
          <ac:picMkLst>
            <pc:docMk/>
            <pc:sldMk cId="3124519055" sldId="969"/>
            <ac:picMk id="5" creationId="{00000000-0000-0000-0000-000000000000}"/>
          </ac:picMkLst>
        </pc:picChg>
        <pc:picChg chg="mod">
          <ac:chgData name="Zhu, Lin  （朱琳）" userId="153c82e1-d625-456c-b610-ba79d0299896" providerId="ADAL" clId="{A28CCF08-C2A5-46CD-B9DD-44D548F17B00}" dt="2024-03-04T14:01:21.324" v="757" actId="14100"/>
          <ac:picMkLst>
            <pc:docMk/>
            <pc:sldMk cId="3124519055" sldId="969"/>
            <ac:picMk id="6" creationId="{00000000-0000-0000-0000-000000000000}"/>
          </ac:picMkLst>
        </pc:picChg>
        <pc:picChg chg="del">
          <ac:chgData name="Zhu, Lin  （朱琳）" userId="153c82e1-d625-456c-b610-ba79d0299896" providerId="ADAL" clId="{A28CCF08-C2A5-46CD-B9DD-44D548F17B00}" dt="2024-03-04T13:58:08.693" v="695" actId="478"/>
          <ac:picMkLst>
            <pc:docMk/>
            <pc:sldMk cId="3124519055" sldId="969"/>
            <ac:picMk id="9" creationId="{884E69DE-62E2-0766-8571-1FA5AF32A12F}"/>
          </ac:picMkLst>
        </pc:picChg>
        <pc:picChg chg="mod">
          <ac:chgData name="Zhu, Lin  （朱琳）" userId="153c82e1-d625-456c-b610-ba79d0299896" providerId="ADAL" clId="{A28CCF08-C2A5-46CD-B9DD-44D548F17B00}" dt="2024-03-04T14:01:35.527" v="767" actId="1076"/>
          <ac:picMkLst>
            <pc:docMk/>
            <pc:sldMk cId="3124519055" sldId="969"/>
            <ac:picMk id="11" creationId="{3AF013AA-999C-C152-86F3-4CB30D40F94F}"/>
          </ac:picMkLst>
        </pc:picChg>
        <pc:picChg chg="del">
          <ac:chgData name="Zhu, Lin  （朱琳）" userId="153c82e1-d625-456c-b610-ba79d0299896" providerId="ADAL" clId="{A28CCF08-C2A5-46CD-B9DD-44D548F17B00}" dt="2024-03-04T13:58:11.669" v="696" actId="478"/>
          <ac:picMkLst>
            <pc:docMk/>
            <pc:sldMk cId="3124519055" sldId="969"/>
            <ac:picMk id="13" creationId="{EC45B1F3-CB36-9E6A-AB92-98FB4EEA1E5A}"/>
          </ac:picMkLst>
        </pc:picChg>
        <pc:picChg chg="del mod">
          <ac:chgData name="Zhu, Lin  （朱琳）" userId="153c82e1-d625-456c-b610-ba79d0299896" providerId="ADAL" clId="{A28CCF08-C2A5-46CD-B9DD-44D548F17B00}" dt="2024-03-04T13:59:48.300" v="707" actId="478"/>
          <ac:picMkLst>
            <pc:docMk/>
            <pc:sldMk cId="3124519055" sldId="969"/>
            <ac:picMk id="15" creationId="{EDA36BB5-AF29-8F54-F116-2C94BE473EA1}"/>
          </ac:picMkLst>
        </pc:picChg>
        <pc:picChg chg="del mod">
          <ac:chgData name="Zhu, Lin  （朱琳）" userId="153c82e1-d625-456c-b610-ba79d0299896" providerId="ADAL" clId="{A28CCF08-C2A5-46CD-B9DD-44D548F17B00}" dt="2024-03-04T13:59:49.386" v="708" actId="478"/>
          <ac:picMkLst>
            <pc:docMk/>
            <pc:sldMk cId="3124519055" sldId="969"/>
            <ac:picMk id="17" creationId="{FE7F0216-FF7B-D9D1-F586-C67ABB927E39}"/>
          </ac:picMkLst>
        </pc:picChg>
      </pc:sldChg>
      <pc:sldChg chg="modSp del mod">
        <pc:chgData name="Zhu, Lin  （朱琳）" userId="153c82e1-d625-456c-b610-ba79d0299896" providerId="ADAL" clId="{A28CCF08-C2A5-46CD-B9DD-44D548F17B00}" dt="2024-03-04T13:26:37.268" v="483" actId="2696"/>
        <pc:sldMkLst>
          <pc:docMk/>
          <pc:sldMk cId="3063565469" sldId="970"/>
        </pc:sldMkLst>
        <pc:spChg chg="mod">
          <ac:chgData name="Zhu, Lin  （朱琳）" userId="153c82e1-d625-456c-b610-ba79d0299896" providerId="ADAL" clId="{A28CCF08-C2A5-46CD-B9DD-44D548F17B00}" dt="2024-03-04T12:35:14.828" v="343" actId="20577"/>
          <ac:spMkLst>
            <pc:docMk/>
            <pc:sldMk cId="3063565469" sldId="970"/>
            <ac:spMk id="3" creationId="{00000000-0000-0000-0000-000000000000}"/>
          </ac:spMkLst>
        </pc:spChg>
        <pc:picChg chg="mod">
          <ac:chgData name="Zhu, Lin  （朱琳）" userId="153c82e1-d625-456c-b610-ba79d0299896" providerId="ADAL" clId="{A28CCF08-C2A5-46CD-B9DD-44D548F17B00}" dt="2024-03-04T12:34:45.475" v="327" actId="1076"/>
          <ac:picMkLst>
            <pc:docMk/>
            <pc:sldMk cId="3063565469" sldId="970"/>
            <ac:picMk id="4" creationId="{00000000-0000-0000-0000-000000000000}"/>
          </ac:picMkLst>
        </pc:picChg>
        <pc:picChg chg="mod">
          <ac:chgData name="Zhu, Lin  （朱琳）" userId="153c82e1-d625-456c-b610-ba79d0299896" providerId="ADAL" clId="{A28CCF08-C2A5-46CD-B9DD-44D548F17B00}" dt="2024-03-04T12:35:13.205" v="341" actId="1076"/>
          <ac:picMkLst>
            <pc:docMk/>
            <pc:sldMk cId="3063565469" sldId="970"/>
            <ac:picMk id="5" creationId="{00000000-0000-0000-0000-000000000000}"/>
          </ac:picMkLst>
        </pc:picChg>
        <pc:picChg chg="mod">
          <ac:chgData name="Zhu, Lin  （朱琳）" userId="153c82e1-d625-456c-b610-ba79d0299896" providerId="ADAL" clId="{A28CCF08-C2A5-46CD-B9DD-44D548F17B00}" dt="2024-03-04T12:35:08.988" v="340" actId="1076"/>
          <ac:picMkLst>
            <pc:docMk/>
            <pc:sldMk cId="3063565469" sldId="970"/>
            <ac:picMk id="6" creationId="{00000000-0000-0000-0000-000000000000}"/>
          </ac:picMkLst>
        </pc:picChg>
        <pc:picChg chg="mod">
          <ac:chgData name="Zhu, Lin  （朱琳）" userId="153c82e1-d625-456c-b610-ba79d0299896" providerId="ADAL" clId="{A28CCF08-C2A5-46CD-B9DD-44D548F17B00}" dt="2024-03-04T12:35:18.400" v="344" actId="1076"/>
          <ac:picMkLst>
            <pc:docMk/>
            <pc:sldMk cId="3063565469" sldId="970"/>
            <ac:picMk id="8" creationId="{00000000-0000-0000-0000-000000000000}"/>
          </ac:picMkLst>
        </pc:picChg>
      </pc:sldChg>
      <pc:sldChg chg="addSp delSp modSp mod">
        <pc:chgData name="Zhu, Lin  （朱琳）" userId="153c82e1-d625-456c-b610-ba79d0299896" providerId="ADAL" clId="{A28CCF08-C2A5-46CD-B9DD-44D548F17B00}" dt="2024-03-04T13:21:42.838" v="482" actId="20577"/>
        <pc:sldMkLst>
          <pc:docMk/>
          <pc:sldMk cId="1746242022" sldId="971"/>
        </pc:sldMkLst>
        <pc:spChg chg="mod">
          <ac:chgData name="Zhu, Lin  （朱琳）" userId="153c82e1-d625-456c-b610-ba79d0299896" providerId="ADAL" clId="{A28CCF08-C2A5-46CD-B9DD-44D548F17B00}" dt="2024-03-04T13:21:42.838" v="482" actId="20577"/>
          <ac:spMkLst>
            <pc:docMk/>
            <pc:sldMk cId="1746242022" sldId="971"/>
            <ac:spMk id="3" creationId="{00000000-0000-0000-0000-000000000000}"/>
          </ac:spMkLst>
        </pc:spChg>
        <pc:picChg chg="mod">
          <ac:chgData name="Zhu, Lin  （朱琳）" userId="153c82e1-d625-456c-b610-ba79d0299896" providerId="ADAL" clId="{A28CCF08-C2A5-46CD-B9DD-44D548F17B00}" dt="2024-03-04T12:33:51.678" v="275" actId="1076"/>
          <ac:picMkLst>
            <pc:docMk/>
            <pc:sldMk cId="1746242022" sldId="971"/>
            <ac:picMk id="4" creationId="{00000000-0000-0000-0000-000000000000}"/>
          </ac:picMkLst>
        </pc:picChg>
        <pc:picChg chg="del mod">
          <ac:chgData name="Zhu, Lin  （朱琳）" userId="153c82e1-d625-456c-b610-ba79d0299896" providerId="ADAL" clId="{A28CCF08-C2A5-46CD-B9DD-44D548F17B00}" dt="2024-03-04T12:33:39.043" v="268" actId="478"/>
          <ac:picMkLst>
            <pc:docMk/>
            <pc:sldMk cId="1746242022" sldId="971"/>
            <ac:picMk id="5" creationId="{00000000-0000-0000-0000-000000000000}"/>
          </ac:picMkLst>
        </pc:picChg>
        <pc:picChg chg="add mod">
          <ac:chgData name="Zhu, Lin  （朱琳）" userId="153c82e1-d625-456c-b610-ba79d0299896" providerId="ADAL" clId="{A28CCF08-C2A5-46CD-B9DD-44D548F17B00}" dt="2024-03-04T12:34:11.633" v="311" actId="1076"/>
          <ac:picMkLst>
            <pc:docMk/>
            <pc:sldMk cId="1746242022" sldId="971"/>
            <ac:picMk id="7" creationId="{B828E975-32DD-B1E5-F5B6-A0B4D3D04835}"/>
          </ac:picMkLst>
        </pc:picChg>
      </pc:sldChg>
      <pc:sldChg chg="addSp delSp modSp mod modAnim">
        <pc:chgData name="Zhu, Lin  （朱琳）" userId="153c82e1-d625-456c-b610-ba79d0299896" providerId="ADAL" clId="{A28CCF08-C2A5-46CD-B9DD-44D548F17B00}" dt="2024-03-10T12:45:01.198" v="2674" actId="14100"/>
        <pc:sldMkLst>
          <pc:docMk/>
          <pc:sldMk cId="2436726525" sldId="980"/>
        </pc:sldMkLst>
        <pc:spChg chg="mod">
          <ac:chgData name="Zhu, Lin  （朱琳）" userId="153c82e1-d625-456c-b610-ba79d0299896" providerId="ADAL" clId="{A28CCF08-C2A5-46CD-B9DD-44D548F17B00}" dt="2024-03-10T12:44:12.648" v="2669" actId="14100"/>
          <ac:spMkLst>
            <pc:docMk/>
            <pc:sldMk cId="2436726525" sldId="980"/>
            <ac:spMk id="5" creationId="{00000000-0000-0000-0000-000000000000}"/>
          </ac:spMkLst>
        </pc:spChg>
        <pc:spChg chg="del">
          <ac:chgData name="Zhu, Lin  （朱琳）" userId="153c82e1-d625-456c-b610-ba79d0299896" providerId="ADAL" clId="{A28CCF08-C2A5-46CD-B9DD-44D548F17B00}" dt="2024-03-10T12:44:44.959" v="2670" actId="478"/>
          <ac:spMkLst>
            <pc:docMk/>
            <pc:sldMk cId="2436726525" sldId="980"/>
            <ac:spMk id="6" creationId="{00000000-0000-0000-0000-000000000000}"/>
          </ac:spMkLst>
        </pc:spChg>
        <pc:spChg chg="add mod">
          <ac:chgData name="Zhu, Lin  （朱琳）" userId="153c82e1-d625-456c-b610-ba79d0299896" providerId="ADAL" clId="{A28CCF08-C2A5-46CD-B9DD-44D548F17B00}" dt="2024-03-10T12:45:01.198" v="2674" actId="14100"/>
          <ac:spMkLst>
            <pc:docMk/>
            <pc:sldMk cId="2436726525" sldId="980"/>
            <ac:spMk id="8" creationId="{6AF9BA58-899B-CC5E-E7C4-B7AEC86F6BE3}"/>
          </ac:spMkLst>
        </pc:spChg>
        <pc:picChg chg="add del">
          <ac:chgData name="Zhu, Lin  （朱琳）" userId="153c82e1-d625-456c-b610-ba79d0299896" providerId="ADAL" clId="{A28CCF08-C2A5-46CD-B9DD-44D548F17B00}" dt="2024-03-10T12:43:40.259" v="2660" actId="478"/>
          <ac:picMkLst>
            <pc:docMk/>
            <pc:sldMk cId="2436726525" sldId="980"/>
            <ac:picMk id="3" creationId="{D74D0B86-A229-49F9-9CAC-6FD9EC1BE943}"/>
          </ac:picMkLst>
        </pc:picChg>
        <pc:picChg chg="add mod ord">
          <ac:chgData name="Zhu, Lin  （朱琳）" userId="153c82e1-d625-456c-b610-ba79d0299896" providerId="ADAL" clId="{A28CCF08-C2A5-46CD-B9DD-44D548F17B00}" dt="2024-03-10T12:43:50.289" v="2664" actId="167"/>
          <ac:picMkLst>
            <pc:docMk/>
            <pc:sldMk cId="2436726525" sldId="980"/>
            <ac:picMk id="7" creationId="{9A109A97-BD36-80C9-05F9-B52405B3BEC1}"/>
          </ac:picMkLst>
        </pc:picChg>
      </pc:sldChg>
      <pc:sldChg chg="modSp mod">
        <pc:chgData name="Zhu, Lin  （朱琳）" userId="153c82e1-d625-456c-b610-ba79d0299896" providerId="ADAL" clId="{A28CCF08-C2A5-46CD-B9DD-44D548F17B00}" dt="2024-03-10T08:58:16.172" v="1656" actId="1076"/>
        <pc:sldMkLst>
          <pc:docMk/>
          <pc:sldMk cId="2198479408" sldId="981"/>
        </pc:sldMkLst>
        <pc:spChg chg="mod">
          <ac:chgData name="Zhu, Lin  （朱琳）" userId="153c82e1-d625-456c-b610-ba79d0299896" providerId="ADAL" clId="{A28CCF08-C2A5-46CD-B9DD-44D548F17B00}" dt="2024-03-10T08:58:16.172" v="1656" actId="1076"/>
          <ac:spMkLst>
            <pc:docMk/>
            <pc:sldMk cId="2198479408" sldId="981"/>
            <ac:spMk id="8" creationId="{00000000-0000-0000-0000-000000000000}"/>
          </ac:spMkLst>
        </pc:spChg>
      </pc:sldChg>
      <pc:sldChg chg="modSp mod">
        <pc:chgData name="Zhu, Lin  （朱琳）" userId="153c82e1-d625-456c-b610-ba79d0299896" providerId="ADAL" clId="{A28CCF08-C2A5-46CD-B9DD-44D548F17B00}" dt="2024-03-01T12:26:00.735" v="41" actId="14100"/>
        <pc:sldMkLst>
          <pc:docMk/>
          <pc:sldMk cId="1569615827" sldId="1026"/>
        </pc:sldMkLst>
        <pc:spChg chg="mod">
          <ac:chgData name="Zhu, Lin  （朱琳）" userId="153c82e1-d625-456c-b610-ba79d0299896" providerId="ADAL" clId="{A28CCF08-C2A5-46CD-B9DD-44D548F17B00}" dt="2024-03-01T12:24:40.510" v="31" actId="14100"/>
          <ac:spMkLst>
            <pc:docMk/>
            <pc:sldMk cId="1569615827" sldId="1026"/>
            <ac:spMk id="26" creationId="{00000000-0000-0000-0000-000000000000}"/>
          </ac:spMkLst>
        </pc:spChg>
        <pc:spChg chg="mod">
          <ac:chgData name="Zhu, Lin  （朱琳）" userId="153c82e1-d625-456c-b610-ba79d0299896" providerId="ADAL" clId="{A28CCF08-C2A5-46CD-B9DD-44D548F17B00}" dt="2024-03-01T12:25:45.086" v="40" actId="1076"/>
          <ac:spMkLst>
            <pc:docMk/>
            <pc:sldMk cId="1569615827" sldId="1026"/>
            <ac:spMk id="28" creationId="{00000000-0000-0000-0000-000000000000}"/>
          </ac:spMkLst>
        </pc:spChg>
        <pc:spChg chg="mod">
          <ac:chgData name="Zhu, Lin  （朱琳）" userId="153c82e1-d625-456c-b610-ba79d0299896" providerId="ADAL" clId="{A28CCF08-C2A5-46CD-B9DD-44D548F17B00}" dt="2024-03-01T12:24:59.930" v="37" actId="1076"/>
          <ac:spMkLst>
            <pc:docMk/>
            <pc:sldMk cId="1569615827" sldId="1026"/>
            <ac:spMk id="29" creationId="{00000000-0000-0000-0000-000000000000}"/>
          </ac:spMkLst>
        </pc:spChg>
        <pc:spChg chg="mod">
          <ac:chgData name="Zhu, Lin  （朱琳）" userId="153c82e1-d625-456c-b610-ba79d0299896" providerId="ADAL" clId="{A28CCF08-C2A5-46CD-B9DD-44D548F17B00}" dt="2024-03-01T12:24:50.936" v="35" actId="1076"/>
          <ac:spMkLst>
            <pc:docMk/>
            <pc:sldMk cId="1569615827" sldId="1026"/>
            <ac:spMk id="52" creationId="{00000000-0000-0000-0000-000000000000}"/>
          </ac:spMkLst>
        </pc:spChg>
        <pc:spChg chg="mod">
          <ac:chgData name="Zhu, Lin  （朱琳）" userId="153c82e1-d625-456c-b610-ba79d0299896" providerId="ADAL" clId="{A28CCF08-C2A5-46CD-B9DD-44D548F17B00}" dt="2024-03-01T12:26:00.735" v="41" actId="14100"/>
          <ac:spMkLst>
            <pc:docMk/>
            <pc:sldMk cId="1569615827" sldId="1026"/>
            <ac:spMk id="71" creationId="{00000000-0000-0000-0000-000000000000}"/>
          </ac:spMkLst>
        </pc:spChg>
      </pc:sldChg>
      <pc:sldChg chg="addSp delSp modSp mod delAnim modAnim">
        <pc:chgData name="Zhu, Lin  （朱琳）" userId="153c82e1-d625-456c-b610-ba79d0299896" providerId="ADAL" clId="{A28CCF08-C2A5-46CD-B9DD-44D548F17B00}" dt="2024-03-10T09:49:49" v="1835"/>
        <pc:sldMkLst>
          <pc:docMk/>
          <pc:sldMk cId="354802225" sldId="1027"/>
        </pc:sldMkLst>
        <pc:spChg chg="add mod">
          <ac:chgData name="Zhu, Lin  （朱琳）" userId="153c82e1-d625-456c-b610-ba79d0299896" providerId="ADAL" clId="{A28CCF08-C2A5-46CD-B9DD-44D548F17B00}" dt="2024-03-10T09:49:35.882" v="1831" actId="14100"/>
          <ac:spMkLst>
            <pc:docMk/>
            <pc:sldMk cId="354802225" sldId="1027"/>
            <ac:spMk id="4" creationId="{CBACF53D-9780-ACE1-7B52-86AC14E96BF8}"/>
          </ac:spMkLst>
        </pc:spChg>
        <pc:spChg chg="del">
          <ac:chgData name="Zhu, Lin  （朱琳）" userId="153c82e1-d625-456c-b610-ba79d0299896" providerId="ADAL" clId="{A28CCF08-C2A5-46CD-B9DD-44D548F17B00}" dt="2024-03-10T09:49:18.449" v="1824" actId="478"/>
          <ac:spMkLst>
            <pc:docMk/>
            <pc:sldMk cId="354802225" sldId="1027"/>
            <ac:spMk id="5" creationId="{00000000-0000-0000-0000-000000000000}"/>
          </ac:spMkLst>
        </pc:spChg>
        <pc:picChg chg="add mod ord">
          <ac:chgData name="Zhu, Lin  （朱琳）" userId="153c82e1-d625-456c-b610-ba79d0299896" providerId="ADAL" clId="{A28CCF08-C2A5-46CD-B9DD-44D548F17B00}" dt="2024-03-10T09:49:26.428" v="1828" actId="1076"/>
          <ac:picMkLst>
            <pc:docMk/>
            <pc:sldMk cId="354802225" sldId="1027"/>
            <ac:picMk id="3" creationId="{58C10A54-3233-0101-287F-FBF1E2F4DA58}"/>
          </ac:picMkLst>
        </pc:picChg>
        <pc:picChg chg="del">
          <ac:chgData name="Zhu, Lin  （朱琳）" userId="153c82e1-d625-456c-b610-ba79d0299896" providerId="ADAL" clId="{A28CCF08-C2A5-46CD-B9DD-44D548F17B00}" dt="2024-03-10T09:49:06.196" v="1821" actId="478"/>
          <ac:picMkLst>
            <pc:docMk/>
            <pc:sldMk cId="354802225" sldId="1027"/>
            <ac:picMk id="9" creationId="{5A272DFD-5362-4EDD-96BF-76C89BB594D4}"/>
          </ac:picMkLst>
        </pc:picChg>
        <pc:picChg chg="mod">
          <ac:chgData name="Zhu, Lin  （朱琳）" userId="153c82e1-d625-456c-b610-ba79d0299896" providerId="ADAL" clId="{A28CCF08-C2A5-46CD-B9DD-44D548F17B00}" dt="2024-03-10T09:49:38.620" v="1832" actId="1076"/>
          <ac:picMkLst>
            <pc:docMk/>
            <pc:sldMk cId="354802225" sldId="1027"/>
            <ac:picMk id="10" creationId="{941FD6AA-3DE5-4AF1-B187-3498B2FA43B2}"/>
          </ac:picMkLst>
        </pc:picChg>
        <pc:cxnChg chg="del">
          <ac:chgData name="Zhu, Lin  （朱琳）" userId="153c82e1-d625-456c-b610-ba79d0299896" providerId="ADAL" clId="{A28CCF08-C2A5-46CD-B9DD-44D548F17B00}" dt="2024-03-10T09:49:19.669" v="1825" actId="478"/>
          <ac:cxnSpMkLst>
            <pc:docMk/>
            <pc:sldMk cId="354802225" sldId="1027"/>
            <ac:cxnSpMk id="8" creationId="{A0DF5702-7878-4D1C-B659-625E5EC83A0C}"/>
          </ac:cxnSpMkLst>
        </pc:cxnChg>
      </pc:sldChg>
      <pc:sldChg chg="addSp delSp modSp mod ord modAnim modNotesTx">
        <pc:chgData name="Zhu, Lin  （朱琳）" userId="153c82e1-d625-456c-b610-ba79d0299896" providerId="ADAL" clId="{A28CCF08-C2A5-46CD-B9DD-44D548F17B00}" dt="2024-03-10T08:52:09.009" v="1606" actId="20577"/>
        <pc:sldMkLst>
          <pc:docMk/>
          <pc:sldMk cId="3423972820" sldId="1088"/>
        </pc:sldMkLst>
        <pc:spChg chg="mod">
          <ac:chgData name="Zhu, Lin  （朱琳）" userId="153c82e1-d625-456c-b610-ba79d0299896" providerId="ADAL" clId="{A28CCF08-C2A5-46CD-B9DD-44D548F17B00}" dt="2024-03-10T00:55:06.930" v="952"/>
          <ac:spMkLst>
            <pc:docMk/>
            <pc:sldMk cId="3423972820" sldId="1088"/>
            <ac:spMk id="6" creationId="{00000000-0000-0000-0000-000000000000}"/>
          </ac:spMkLst>
        </pc:spChg>
        <pc:spChg chg="del mod">
          <ac:chgData name="Zhu, Lin  （朱琳）" userId="153c82e1-d625-456c-b610-ba79d0299896" providerId="ADAL" clId="{A28CCF08-C2A5-46CD-B9DD-44D548F17B00}" dt="2024-03-10T00:52:16.736" v="896" actId="478"/>
          <ac:spMkLst>
            <pc:docMk/>
            <pc:sldMk cId="3423972820" sldId="1088"/>
            <ac:spMk id="10" creationId="{00000000-0000-0000-0000-000000000000}"/>
          </ac:spMkLst>
        </pc:spChg>
        <pc:spChg chg="mod ord">
          <ac:chgData name="Zhu, Lin  （朱琳）" userId="153c82e1-d625-456c-b610-ba79d0299896" providerId="ADAL" clId="{A28CCF08-C2A5-46CD-B9DD-44D548F17B00}" dt="2024-03-10T01:08:39.956" v="1005" actId="1076"/>
          <ac:spMkLst>
            <pc:docMk/>
            <pc:sldMk cId="3423972820" sldId="1088"/>
            <ac:spMk id="12" creationId="{FA3D1AC0-67A4-44CE-BA46-C3294DADEDB4}"/>
          </ac:spMkLst>
        </pc:spChg>
        <pc:spChg chg="add mod">
          <ac:chgData name="Zhu, Lin  （朱琳）" userId="153c82e1-d625-456c-b610-ba79d0299896" providerId="ADAL" clId="{A28CCF08-C2A5-46CD-B9DD-44D548F17B00}" dt="2024-03-10T01:01:49.428" v="972" actId="1038"/>
          <ac:spMkLst>
            <pc:docMk/>
            <pc:sldMk cId="3423972820" sldId="1088"/>
            <ac:spMk id="18" creationId="{DFF42459-9ED0-DED1-F9E5-79DCBFC78089}"/>
          </ac:spMkLst>
        </pc:spChg>
        <pc:spChg chg="add mod">
          <ac:chgData name="Zhu, Lin  （朱琳）" userId="153c82e1-d625-456c-b610-ba79d0299896" providerId="ADAL" clId="{A28CCF08-C2A5-46CD-B9DD-44D548F17B00}" dt="2024-03-10T01:09:00.109" v="1007" actId="164"/>
          <ac:spMkLst>
            <pc:docMk/>
            <pc:sldMk cId="3423972820" sldId="1088"/>
            <ac:spMk id="23" creationId="{8EFA366F-54F2-4105-D00B-77E068381175}"/>
          </ac:spMkLst>
        </pc:spChg>
        <pc:spChg chg="mod">
          <ac:chgData name="Zhu, Lin  （朱琳）" userId="153c82e1-d625-456c-b610-ba79d0299896" providerId="ADAL" clId="{A28CCF08-C2A5-46CD-B9DD-44D548F17B00}" dt="2024-03-10T01:16:08.612" v="1024" actId="2711"/>
          <ac:spMkLst>
            <pc:docMk/>
            <pc:sldMk cId="3423972820" sldId="1088"/>
            <ac:spMk id="28675" creationId="{00000000-0000-0000-0000-000000000000}"/>
          </ac:spMkLst>
        </pc:spChg>
        <pc:grpChg chg="add mod">
          <ac:chgData name="Zhu, Lin  （朱琳）" userId="153c82e1-d625-456c-b610-ba79d0299896" providerId="ADAL" clId="{A28CCF08-C2A5-46CD-B9DD-44D548F17B00}" dt="2024-03-10T01:09:00.109" v="1007" actId="164"/>
          <ac:grpSpMkLst>
            <pc:docMk/>
            <pc:sldMk cId="3423972820" sldId="1088"/>
            <ac:grpSpMk id="26" creationId="{57330019-3EBF-7836-E20A-E5708ED83140}"/>
          </ac:grpSpMkLst>
        </pc:grpChg>
        <pc:picChg chg="del mod">
          <ac:chgData name="Zhu, Lin  （朱琳）" userId="153c82e1-d625-456c-b610-ba79d0299896" providerId="ADAL" clId="{A28CCF08-C2A5-46CD-B9DD-44D548F17B00}" dt="2024-03-10T00:46:16.109" v="838" actId="478"/>
          <ac:picMkLst>
            <pc:docMk/>
            <pc:sldMk cId="3423972820" sldId="1088"/>
            <ac:picMk id="3" creationId="{A140F457-DEF1-4BCB-BDF0-E299A645D259}"/>
          </ac:picMkLst>
        </pc:picChg>
        <pc:picChg chg="add mod ord">
          <ac:chgData name="Zhu, Lin  （朱琳）" userId="153c82e1-d625-456c-b610-ba79d0299896" providerId="ADAL" clId="{A28CCF08-C2A5-46CD-B9DD-44D548F17B00}" dt="2024-03-10T01:08:30.309" v="1003" actId="167"/>
          <ac:picMkLst>
            <pc:docMk/>
            <pc:sldMk cId="3423972820" sldId="1088"/>
            <ac:picMk id="4" creationId="{1983CB5A-78BC-DDD3-C19B-8F9F68C95099}"/>
          </ac:picMkLst>
        </pc:picChg>
        <pc:picChg chg="del">
          <ac:chgData name="Zhu, Lin  （朱琳）" userId="153c82e1-d625-456c-b610-ba79d0299896" providerId="ADAL" clId="{A28CCF08-C2A5-46CD-B9DD-44D548F17B00}" dt="2024-03-09T23:38:55.319" v="823" actId="478"/>
          <ac:picMkLst>
            <pc:docMk/>
            <pc:sldMk cId="3423972820" sldId="1088"/>
            <ac:picMk id="9" creationId="{19EBBD5F-9A43-4E30-A22C-EC192396B616}"/>
          </ac:picMkLst>
        </pc:picChg>
        <pc:picChg chg="add mod">
          <ac:chgData name="Zhu, Lin  （朱琳）" userId="153c82e1-d625-456c-b610-ba79d0299896" providerId="ADAL" clId="{A28CCF08-C2A5-46CD-B9DD-44D548F17B00}" dt="2024-03-10T00:47:48.104" v="853" actId="1076"/>
          <ac:picMkLst>
            <pc:docMk/>
            <pc:sldMk cId="3423972820" sldId="1088"/>
            <ac:picMk id="15" creationId="{147271D9-9CFD-748B-A237-16E7194605CF}"/>
          </ac:picMkLst>
        </pc:picChg>
        <pc:picChg chg="add mod">
          <ac:chgData name="Zhu, Lin  （朱琳）" userId="153c82e1-d625-456c-b610-ba79d0299896" providerId="ADAL" clId="{A28CCF08-C2A5-46CD-B9DD-44D548F17B00}" dt="2024-03-10T00:49:28.150" v="860" actId="1076"/>
          <ac:picMkLst>
            <pc:docMk/>
            <pc:sldMk cId="3423972820" sldId="1088"/>
            <ac:picMk id="17" creationId="{8472DB0A-8367-7A7C-56B9-D233DB68E5AE}"/>
          </ac:picMkLst>
        </pc:picChg>
        <pc:picChg chg="add mod">
          <ac:chgData name="Zhu, Lin  （朱琳）" userId="153c82e1-d625-456c-b610-ba79d0299896" providerId="ADAL" clId="{A28CCF08-C2A5-46CD-B9DD-44D548F17B00}" dt="2024-03-10T01:02:49.021" v="976" actId="1076"/>
          <ac:picMkLst>
            <pc:docMk/>
            <pc:sldMk cId="3423972820" sldId="1088"/>
            <ac:picMk id="20" creationId="{009F3437-9441-2D31-4EE2-A125C1F59A56}"/>
          </ac:picMkLst>
        </pc:picChg>
        <pc:picChg chg="add mod">
          <ac:chgData name="Zhu, Lin  （朱琳）" userId="153c82e1-d625-456c-b610-ba79d0299896" providerId="ADAL" clId="{A28CCF08-C2A5-46CD-B9DD-44D548F17B00}" dt="2024-03-10T01:08:34.733" v="1004" actId="1076"/>
          <ac:picMkLst>
            <pc:docMk/>
            <pc:sldMk cId="3423972820" sldId="1088"/>
            <ac:picMk id="22" creationId="{F234CF52-CD7C-BF45-836E-9E7E421F9E81}"/>
          </ac:picMkLst>
        </pc:picChg>
        <pc:cxnChg chg="del mod">
          <ac:chgData name="Zhu, Lin  （朱琳）" userId="153c82e1-d625-456c-b610-ba79d0299896" providerId="ADAL" clId="{A28CCF08-C2A5-46CD-B9DD-44D548F17B00}" dt="2024-03-10T00:52:17.955" v="897" actId="478"/>
          <ac:cxnSpMkLst>
            <pc:docMk/>
            <pc:sldMk cId="3423972820" sldId="1088"/>
            <ac:cxnSpMk id="11" creationId="{0967A46C-FA7A-48FA-B40F-9C899434C0BF}"/>
          </ac:cxnSpMkLst>
        </pc:cxnChg>
        <pc:cxnChg chg="add mod">
          <ac:chgData name="Zhu, Lin  （朱琳）" userId="153c82e1-d625-456c-b610-ba79d0299896" providerId="ADAL" clId="{A28CCF08-C2A5-46CD-B9DD-44D548F17B00}" dt="2024-03-10T01:09:00.109" v="1007" actId="164"/>
          <ac:cxnSpMkLst>
            <pc:docMk/>
            <pc:sldMk cId="3423972820" sldId="1088"/>
            <ac:cxnSpMk id="24" creationId="{65014B7D-8F93-4061-5A4C-D88909024190}"/>
          </ac:cxnSpMkLst>
        </pc:cxnChg>
      </pc:sldChg>
      <pc:sldChg chg="addSp delSp modSp mod ord modAnim modNotesTx">
        <pc:chgData name="Zhu, Lin  （朱琳）" userId="153c82e1-d625-456c-b610-ba79d0299896" providerId="ADAL" clId="{A28CCF08-C2A5-46CD-B9DD-44D548F17B00}" dt="2024-03-10T08:52:05.336" v="1605" actId="20577"/>
        <pc:sldMkLst>
          <pc:docMk/>
          <pc:sldMk cId="2951927677" sldId="1089"/>
        </pc:sldMkLst>
        <pc:spChg chg="add del mod">
          <ac:chgData name="Zhu, Lin  （朱琳）" userId="153c82e1-d625-456c-b610-ba79d0299896" providerId="ADAL" clId="{A28CCF08-C2A5-46CD-B9DD-44D548F17B00}" dt="2024-03-10T08:17:32.484" v="1261" actId="478"/>
          <ac:spMkLst>
            <pc:docMk/>
            <pc:sldMk cId="2951927677" sldId="1089"/>
            <ac:spMk id="2" creationId="{8AD8A1FE-48FD-5BBE-BAC0-C04B212854E3}"/>
          </ac:spMkLst>
        </pc:spChg>
        <pc:spChg chg="add del mod">
          <ac:chgData name="Zhu, Lin  （朱琳）" userId="153c82e1-d625-456c-b610-ba79d0299896" providerId="ADAL" clId="{A28CCF08-C2A5-46CD-B9DD-44D548F17B00}" dt="2024-03-10T08:24:23.064" v="1318" actId="14100"/>
          <ac:spMkLst>
            <pc:docMk/>
            <pc:sldMk cId="2951927677" sldId="1089"/>
            <ac:spMk id="3" creationId="{4F37CD3A-A1D5-8EDE-75E9-02D7C739ABD1}"/>
          </ac:spMkLst>
        </pc:spChg>
        <pc:spChg chg="add del mod">
          <ac:chgData name="Zhu, Lin  （朱琳）" userId="153c82e1-d625-456c-b610-ba79d0299896" providerId="ADAL" clId="{A28CCF08-C2A5-46CD-B9DD-44D548F17B00}" dt="2024-03-10T08:19:48.932" v="1274" actId="11529"/>
          <ac:spMkLst>
            <pc:docMk/>
            <pc:sldMk cId="2951927677" sldId="1089"/>
            <ac:spMk id="4" creationId="{D33EDCF4-1F87-97AB-97CE-544070D540FC}"/>
          </ac:spMkLst>
        </pc:spChg>
        <pc:spChg chg="add del mod">
          <ac:chgData name="Zhu, Lin  （朱琳）" userId="153c82e1-d625-456c-b610-ba79d0299896" providerId="ADAL" clId="{A28CCF08-C2A5-46CD-B9DD-44D548F17B00}" dt="2024-03-10T08:21:15.357" v="1286" actId="478"/>
          <ac:spMkLst>
            <pc:docMk/>
            <pc:sldMk cId="2951927677" sldId="1089"/>
            <ac:spMk id="5" creationId="{3235B14B-78F4-0AF0-4199-E5238CFFCEF0}"/>
          </ac:spMkLst>
        </pc:spChg>
        <pc:spChg chg="mod">
          <ac:chgData name="Zhu, Lin  （朱琳）" userId="153c82e1-d625-456c-b610-ba79d0299896" providerId="ADAL" clId="{A28CCF08-C2A5-46CD-B9DD-44D548F17B00}" dt="2024-03-10T08:25:50.694" v="1340"/>
          <ac:spMkLst>
            <pc:docMk/>
            <pc:sldMk cId="2951927677" sldId="1089"/>
            <ac:spMk id="6" creationId="{00000000-0000-0000-0000-000000000000}"/>
          </ac:spMkLst>
        </pc:spChg>
        <pc:spChg chg="add mod">
          <ac:chgData name="Zhu, Lin  （朱琳）" userId="153c82e1-d625-456c-b610-ba79d0299896" providerId="ADAL" clId="{A28CCF08-C2A5-46CD-B9DD-44D548F17B00}" dt="2024-03-10T08:24:26.097" v="1319" actId="14100"/>
          <ac:spMkLst>
            <pc:docMk/>
            <pc:sldMk cId="2951927677" sldId="1089"/>
            <ac:spMk id="8" creationId="{14C8BE82-52A5-BFCD-4315-58493B4271F2}"/>
          </ac:spMkLst>
        </pc:spChg>
        <pc:spChg chg="add mod">
          <ac:chgData name="Zhu, Lin  （朱琳）" userId="153c82e1-d625-456c-b610-ba79d0299896" providerId="ADAL" clId="{A28CCF08-C2A5-46CD-B9DD-44D548F17B00}" dt="2024-03-10T08:25:43.589" v="1336" actId="14100"/>
          <ac:spMkLst>
            <pc:docMk/>
            <pc:sldMk cId="2951927677" sldId="1089"/>
            <ac:spMk id="9" creationId="{197426EB-E63C-A7AB-5F0A-FBC0C741CC93}"/>
          </ac:spMkLst>
        </pc:spChg>
        <pc:spChg chg="add del mod">
          <ac:chgData name="Zhu, Lin  （朱琳）" userId="153c82e1-d625-456c-b610-ba79d0299896" providerId="ADAL" clId="{A28CCF08-C2A5-46CD-B9DD-44D548F17B00}" dt="2024-03-10T08:24:59.296" v="1326"/>
          <ac:spMkLst>
            <pc:docMk/>
            <pc:sldMk cId="2951927677" sldId="1089"/>
            <ac:spMk id="10" creationId="{A22B3D19-D930-6B40-9A8A-7946A164E436}"/>
          </ac:spMkLst>
        </pc:spChg>
        <pc:spChg chg="add mod">
          <ac:chgData name="Zhu, Lin  （朱琳）" userId="153c82e1-d625-456c-b610-ba79d0299896" providerId="ADAL" clId="{A28CCF08-C2A5-46CD-B9DD-44D548F17B00}" dt="2024-03-10T08:25:35.837" v="1335" actId="14100"/>
          <ac:spMkLst>
            <pc:docMk/>
            <pc:sldMk cId="2951927677" sldId="1089"/>
            <ac:spMk id="11" creationId="{48A6821B-BACB-A9E1-AF15-E144DA548345}"/>
          </ac:spMkLst>
        </pc:spChg>
        <pc:spChg chg="mod">
          <ac:chgData name="Zhu, Lin  （朱琳）" userId="153c82e1-d625-456c-b610-ba79d0299896" providerId="ADAL" clId="{A28CCF08-C2A5-46CD-B9DD-44D548F17B00}" dt="2024-03-10T01:16:15.770" v="1025" actId="2711"/>
          <ac:spMkLst>
            <pc:docMk/>
            <pc:sldMk cId="2951927677" sldId="1089"/>
            <ac:spMk id="28675" creationId="{00000000-0000-0000-0000-000000000000}"/>
          </ac:spMkLst>
        </pc:spChg>
        <pc:picChg chg="add del mod">
          <ac:chgData name="Zhu, Lin  （朱琳）" userId="153c82e1-d625-456c-b610-ba79d0299896" providerId="ADAL" clId="{A28CCF08-C2A5-46CD-B9DD-44D548F17B00}" dt="2024-03-10T01:20:14.156" v="1031" actId="478"/>
          <ac:picMkLst>
            <pc:docMk/>
            <pc:sldMk cId="2951927677" sldId="1089"/>
            <ac:picMk id="3" creationId="{667EF361-5CDB-F95B-B4EC-07C6768AFD3B}"/>
          </ac:picMkLst>
        </pc:picChg>
        <pc:picChg chg="del mod">
          <ac:chgData name="Zhu, Lin  （朱琳）" userId="153c82e1-d625-456c-b610-ba79d0299896" providerId="ADAL" clId="{A28CCF08-C2A5-46CD-B9DD-44D548F17B00}" dt="2024-03-10T01:19:43.897" v="1027" actId="478"/>
          <ac:picMkLst>
            <pc:docMk/>
            <pc:sldMk cId="2951927677" sldId="1089"/>
            <ac:picMk id="5" creationId="{3350FD89-5BB3-4A43-B53A-C6FEA541691E}"/>
          </ac:picMkLst>
        </pc:picChg>
        <pc:picChg chg="add mod">
          <ac:chgData name="Zhu, Lin  （朱琳）" userId="153c82e1-d625-456c-b610-ba79d0299896" providerId="ADAL" clId="{A28CCF08-C2A5-46CD-B9DD-44D548F17B00}" dt="2024-03-10T01:20:26.160" v="1036" actId="1076"/>
          <ac:picMkLst>
            <pc:docMk/>
            <pc:sldMk cId="2951927677" sldId="1089"/>
            <ac:picMk id="7" creationId="{17B89BBD-A521-323E-1AEE-EC1288FF3388}"/>
          </ac:picMkLst>
        </pc:picChg>
      </pc:sldChg>
      <pc:sldChg chg="addSp delSp modSp mod ord delAnim modAnim modNotesTx">
        <pc:chgData name="Zhu, Lin  （朱琳）" userId="153c82e1-d625-456c-b610-ba79d0299896" providerId="ADAL" clId="{A28CCF08-C2A5-46CD-B9DD-44D548F17B00}" dt="2024-03-10T08:52:01.480" v="1604" actId="20577"/>
        <pc:sldMkLst>
          <pc:docMk/>
          <pc:sldMk cId="4095443616" sldId="1090"/>
        </pc:sldMkLst>
        <pc:spChg chg="mod">
          <ac:chgData name="Zhu, Lin  （朱琳）" userId="153c82e1-d625-456c-b610-ba79d0299896" providerId="ADAL" clId="{A28CCF08-C2A5-46CD-B9DD-44D548F17B00}" dt="2024-03-10T08:11:51.423" v="1234" actId="14100"/>
          <ac:spMkLst>
            <pc:docMk/>
            <pc:sldMk cId="4095443616" sldId="1090"/>
            <ac:spMk id="7" creationId="{46413A35-E541-401A-846E-CD71315F4858}"/>
          </ac:spMkLst>
        </pc:spChg>
        <pc:spChg chg="mod">
          <ac:chgData name="Zhu, Lin  （朱琳）" userId="153c82e1-d625-456c-b610-ba79d0299896" providerId="ADAL" clId="{A28CCF08-C2A5-46CD-B9DD-44D548F17B00}" dt="2024-03-10T08:27:58.538" v="1344" actId="2711"/>
          <ac:spMkLst>
            <pc:docMk/>
            <pc:sldMk cId="4095443616" sldId="1090"/>
            <ac:spMk id="28675" creationId="{00000000-0000-0000-0000-000000000000}"/>
          </ac:spMkLst>
        </pc:spChg>
        <pc:grpChg chg="add mod">
          <ac:chgData name="Zhu, Lin  （朱琳）" userId="153c82e1-d625-456c-b610-ba79d0299896" providerId="ADAL" clId="{A28CCF08-C2A5-46CD-B9DD-44D548F17B00}" dt="2024-03-10T08:11:51.423" v="1234" actId="14100"/>
          <ac:grpSpMkLst>
            <pc:docMk/>
            <pc:sldMk cId="4095443616" sldId="1090"/>
            <ac:grpSpMk id="3" creationId="{4E70C3A1-4F77-3E5C-A498-1F96CCD2E55A}"/>
          </ac:grpSpMkLst>
        </pc:grpChg>
        <pc:picChg chg="del">
          <ac:chgData name="Zhu, Lin  （朱琳）" userId="153c82e1-d625-456c-b610-ba79d0299896" providerId="ADAL" clId="{A28CCF08-C2A5-46CD-B9DD-44D548F17B00}" dt="2024-03-10T08:11:24.386" v="1225" actId="478"/>
          <ac:picMkLst>
            <pc:docMk/>
            <pc:sldMk cId="4095443616" sldId="1090"/>
            <ac:picMk id="2" creationId="{430E279C-40E8-4186-B3B4-483A154559D7}"/>
          </ac:picMkLst>
        </pc:picChg>
        <pc:picChg chg="add del">
          <ac:chgData name="Zhu, Lin  （朱琳）" userId="153c82e1-d625-456c-b610-ba79d0299896" providerId="ADAL" clId="{A28CCF08-C2A5-46CD-B9DD-44D548F17B00}" dt="2024-03-10T08:06:16.067" v="1194" actId="478"/>
          <ac:picMkLst>
            <pc:docMk/>
            <pc:sldMk cId="4095443616" sldId="1090"/>
            <ac:picMk id="5" creationId="{3350FD89-5BB3-4A43-B53A-C6FEA541691E}"/>
          </ac:picMkLst>
        </pc:picChg>
        <pc:picChg chg="add del mod">
          <ac:chgData name="Zhu, Lin  （朱琳）" userId="153c82e1-d625-456c-b610-ba79d0299896" providerId="ADAL" clId="{A28CCF08-C2A5-46CD-B9DD-44D548F17B00}" dt="2024-03-10T08:06:27.292" v="1196" actId="478"/>
          <ac:picMkLst>
            <pc:docMk/>
            <pc:sldMk cId="4095443616" sldId="1090"/>
            <ac:picMk id="9" creationId="{094DD5C8-3DD7-0407-2543-F83E0315C09F}"/>
          </ac:picMkLst>
        </pc:picChg>
        <pc:picChg chg="add mod ord">
          <ac:chgData name="Zhu, Lin  （朱琳）" userId="153c82e1-d625-456c-b610-ba79d0299896" providerId="ADAL" clId="{A28CCF08-C2A5-46CD-B9DD-44D548F17B00}" dt="2024-03-10T08:08:07.618" v="1205" actId="14100"/>
          <ac:picMkLst>
            <pc:docMk/>
            <pc:sldMk cId="4095443616" sldId="1090"/>
            <ac:picMk id="11" creationId="{8F2EA877-D199-68C4-59A5-DD587995ABE3}"/>
          </ac:picMkLst>
        </pc:picChg>
        <pc:picChg chg="add mod ord">
          <ac:chgData name="Zhu, Lin  （朱琳）" userId="153c82e1-d625-456c-b610-ba79d0299896" providerId="ADAL" clId="{A28CCF08-C2A5-46CD-B9DD-44D548F17B00}" dt="2024-03-10T08:12:06.113" v="1236" actId="1076"/>
          <ac:picMkLst>
            <pc:docMk/>
            <pc:sldMk cId="4095443616" sldId="1090"/>
            <ac:picMk id="13" creationId="{4EEC2A51-FC16-AAA2-1F93-20899A10C59C}"/>
          </ac:picMkLst>
        </pc:picChg>
        <pc:cxnChg chg="mod">
          <ac:chgData name="Zhu, Lin  （朱琳）" userId="153c82e1-d625-456c-b610-ba79d0299896" providerId="ADAL" clId="{A28CCF08-C2A5-46CD-B9DD-44D548F17B00}" dt="2024-03-10T08:12:01.612" v="1235" actId="1076"/>
          <ac:cxnSpMkLst>
            <pc:docMk/>
            <pc:sldMk cId="4095443616" sldId="1090"/>
            <ac:cxnSpMk id="4" creationId="{C4B40C7E-E06C-4F31-913C-2F46D7C23BEA}"/>
          </ac:cxnSpMkLst>
        </pc:cxnChg>
      </pc:sldChg>
      <pc:sldChg chg="addSp delSp modSp mod ord modAnim modNotesTx">
        <pc:chgData name="Zhu, Lin  （朱琳）" userId="153c82e1-d625-456c-b610-ba79d0299896" providerId="ADAL" clId="{A28CCF08-C2A5-46CD-B9DD-44D548F17B00}" dt="2024-03-10T08:51:58.729" v="1603" actId="20577"/>
        <pc:sldMkLst>
          <pc:docMk/>
          <pc:sldMk cId="165482369" sldId="1091"/>
        </pc:sldMkLst>
        <pc:spChg chg="mod">
          <ac:chgData name="Zhu, Lin  （朱琳）" userId="153c82e1-d625-456c-b610-ba79d0299896" providerId="ADAL" clId="{A28CCF08-C2A5-46CD-B9DD-44D548F17B00}" dt="2024-03-10T08:31:59.456" v="1433" actId="1076"/>
          <ac:spMkLst>
            <pc:docMk/>
            <pc:sldMk cId="165482369" sldId="1091"/>
            <ac:spMk id="6" creationId="{00000000-0000-0000-0000-000000000000}"/>
          </ac:spMkLst>
        </pc:spChg>
        <pc:spChg chg="mod">
          <ac:chgData name="Zhu, Lin  （朱琳）" userId="153c82e1-d625-456c-b610-ba79d0299896" providerId="ADAL" clId="{A28CCF08-C2A5-46CD-B9DD-44D548F17B00}" dt="2024-03-10T08:32:26.867" v="1439" actId="14100"/>
          <ac:spMkLst>
            <pc:docMk/>
            <pc:sldMk cId="165482369" sldId="1091"/>
            <ac:spMk id="7" creationId="{46413A35-E541-401A-846E-CD71315F4858}"/>
          </ac:spMkLst>
        </pc:spChg>
        <pc:spChg chg="mod">
          <ac:chgData name="Zhu, Lin  （朱琳）" userId="153c82e1-d625-456c-b610-ba79d0299896" providerId="ADAL" clId="{A28CCF08-C2A5-46CD-B9DD-44D548F17B00}" dt="2024-03-10T08:46:50.958" v="1565" actId="20577"/>
          <ac:spMkLst>
            <pc:docMk/>
            <pc:sldMk cId="165482369" sldId="1091"/>
            <ac:spMk id="28675" creationId="{00000000-0000-0000-0000-000000000000}"/>
          </ac:spMkLst>
        </pc:spChg>
        <pc:picChg chg="add mod ord">
          <ac:chgData name="Zhu, Lin  （朱琳）" userId="153c82e1-d625-456c-b610-ba79d0299896" providerId="ADAL" clId="{A28CCF08-C2A5-46CD-B9DD-44D548F17B00}" dt="2024-03-10T08:28:26.790" v="1348" actId="167"/>
          <ac:picMkLst>
            <pc:docMk/>
            <pc:sldMk cId="165482369" sldId="1091"/>
            <ac:picMk id="2" creationId="{727F790C-5BC6-EE40-AEC5-070C614C8BC7}"/>
          </ac:picMkLst>
        </pc:picChg>
        <pc:picChg chg="del">
          <ac:chgData name="Zhu, Lin  （朱琳）" userId="153c82e1-d625-456c-b610-ba79d0299896" providerId="ADAL" clId="{A28CCF08-C2A5-46CD-B9DD-44D548F17B00}" dt="2024-03-10T08:28:12.225" v="1346" actId="478"/>
          <ac:picMkLst>
            <pc:docMk/>
            <pc:sldMk cId="165482369" sldId="1091"/>
            <ac:picMk id="5" creationId="{3350FD89-5BB3-4A43-B53A-C6FEA541691E}"/>
          </ac:picMkLst>
        </pc:picChg>
      </pc:sldChg>
      <pc:sldChg chg="addSp delSp modSp mod ord modAnim modNotesTx">
        <pc:chgData name="Zhu, Lin  （朱琳）" userId="153c82e1-d625-456c-b610-ba79d0299896" providerId="ADAL" clId="{A28CCF08-C2A5-46CD-B9DD-44D548F17B00}" dt="2024-03-10T08:51:51.663" v="1601" actId="20577"/>
        <pc:sldMkLst>
          <pc:docMk/>
          <pc:sldMk cId="3825156786" sldId="1092"/>
        </pc:sldMkLst>
        <pc:spChg chg="del">
          <ac:chgData name="Zhu, Lin  （朱琳）" userId="153c82e1-d625-456c-b610-ba79d0299896" providerId="ADAL" clId="{A28CCF08-C2A5-46CD-B9DD-44D548F17B00}" dt="2024-03-10T08:34:19.401" v="1452" actId="478"/>
          <ac:spMkLst>
            <pc:docMk/>
            <pc:sldMk cId="3825156786" sldId="1092"/>
            <ac:spMk id="7" creationId="{46413A35-E541-401A-846E-CD71315F4858}"/>
          </ac:spMkLst>
        </pc:spChg>
        <pc:spChg chg="del">
          <ac:chgData name="Zhu, Lin  （朱琳）" userId="153c82e1-d625-456c-b610-ba79d0299896" providerId="ADAL" clId="{A28CCF08-C2A5-46CD-B9DD-44D548F17B00}" dt="2024-03-10T08:37:08.286" v="1478" actId="478"/>
          <ac:spMkLst>
            <pc:docMk/>
            <pc:sldMk cId="3825156786" sldId="1092"/>
            <ac:spMk id="9" creationId="{33DA693A-30CD-43FF-99D9-9B75CAD50899}"/>
          </ac:spMkLst>
        </pc:spChg>
        <pc:spChg chg="del mod">
          <ac:chgData name="Zhu, Lin  （朱琳）" userId="153c82e1-d625-456c-b610-ba79d0299896" providerId="ADAL" clId="{A28CCF08-C2A5-46CD-B9DD-44D548F17B00}" dt="2024-03-10T08:35:02.408" v="1461" actId="478"/>
          <ac:spMkLst>
            <pc:docMk/>
            <pc:sldMk cId="3825156786" sldId="1092"/>
            <ac:spMk id="10" creationId="{71D16F4C-C829-4FBD-1869-A94062F94D75}"/>
          </ac:spMkLst>
        </pc:spChg>
        <pc:spChg chg="add mod">
          <ac:chgData name="Zhu, Lin  （朱琳）" userId="153c82e1-d625-456c-b610-ba79d0299896" providerId="ADAL" clId="{A28CCF08-C2A5-46CD-B9DD-44D548F17B00}" dt="2024-03-10T08:39:04.780" v="1497" actId="14100"/>
          <ac:spMkLst>
            <pc:docMk/>
            <pc:sldMk cId="3825156786" sldId="1092"/>
            <ac:spMk id="13" creationId="{0B28A38F-2EA2-5C4E-B6B1-CB7B93890253}"/>
          </ac:spMkLst>
        </pc:spChg>
        <pc:spChg chg="add mod">
          <ac:chgData name="Zhu, Lin  （朱琳）" userId="153c82e1-d625-456c-b610-ba79d0299896" providerId="ADAL" clId="{A28CCF08-C2A5-46CD-B9DD-44D548F17B00}" dt="2024-03-10T08:39:27.790" v="1503" actId="14100"/>
          <ac:spMkLst>
            <pc:docMk/>
            <pc:sldMk cId="3825156786" sldId="1092"/>
            <ac:spMk id="16" creationId="{F66EE8B6-8C57-1BAE-0754-B589DB1A8E03}"/>
          </ac:spMkLst>
        </pc:spChg>
        <pc:spChg chg="add mod">
          <ac:chgData name="Zhu, Lin  （朱琳）" userId="153c82e1-d625-456c-b610-ba79d0299896" providerId="ADAL" clId="{A28CCF08-C2A5-46CD-B9DD-44D548F17B00}" dt="2024-03-10T08:41:31.368" v="1517" actId="14100"/>
          <ac:spMkLst>
            <pc:docMk/>
            <pc:sldMk cId="3825156786" sldId="1092"/>
            <ac:spMk id="19" creationId="{F7D17BB0-3AC7-E714-37B8-E180193330B8}"/>
          </ac:spMkLst>
        </pc:spChg>
        <pc:spChg chg="add mod">
          <ac:chgData name="Zhu, Lin  （朱琳）" userId="153c82e1-d625-456c-b610-ba79d0299896" providerId="ADAL" clId="{A28CCF08-C2A5-46CD-B9DD-44D548F17B00}" dt="2024-03-10T08:43:06.913" v="1530" actId="14100"/>
          <ac:spMkLst>
            <pc:docMk/>
            <pc:sldMk cId="3825156786" sldId="1092"/>
            <ac:spMk id="22" creationId="{174CA64F-5AF7-B54C-3DE6-B0B32EEF837D}"/>
          </ac:spMkLst>
        </pc:spChg>
        <pc:spChg chg="mod">
          <ac:chgData name="Zhu, Lin  （朱琳）" userId="153c82e1-d625-456c-b610-ba79d0299896" providerId="ADAL" clId="{A28CCF08-C2A5-46CD-B9DD-44D548F17B00}" dt="2024-03-10T08:46:37.639" v="1564" actId="20577"/>
          <ac:spMkLst>
            <pc:docMk/>
            <pc:sldMk cId="3825156786" sldId="1092"/>
            <ac:spMk id="28675" creationId="{00000000-0000-0000-0000-000000000000}"/>
          </ac:spMkLst>
        </pc:spChg>
        <pc:grpChg chg="add del mod">
          <ac:chgData name="Zhu, Lin  （朱琳）" userId="153c82e1-d625-456c-b610-ba79d0299896" providerId="ADAL" clId="{A28CCF08-C2A5-46CD-B9DD-44D548F17B00}" dt="2024-03-10T08:35:02.408" v="1461" actId="478"/>
          <ac:grpSpMkLst>
            <pc:docMk/>
            <pc:sldMk cId="3825156786" sldId="1092"/>
            <ac:grpSpMk id="8" creationId="{DF6739AA-5058-9495-A385-D20AA42AFF0A}"/>
          </ac:grpSpMkLst>
        </pc:grpChg>
        <pc:picChg chg="add del mod">
          <ac:chgData name="Zhu, Lin  （朱琳）" userId="153c82e1-d625-456c-b610-ba79d0299896" providerId="ADAL" clId="{A28CCF08-C2A5-46CD-B9DD-44D548F17B00}" dt="2024-03-10T08:36:17.162" v="1470" actId="478"/>
          <ac:picMkLst>
            <pc:docMk/>
            <pc:sldMk cId="3825156786" sldId="1092"/>
            <ac:picMk id="2" creationId="{53F6EB93-471D-437A-8FAD-8746FAD0BD34}"/>
          </ac:picMkLst>
        </pc:picChg>
        <pc:picChg chg="add mod ord">
          <ac:chgData name="Zhu, Lin  （朱琳）" userId="153c82e1-d625-456c-b610-ba79d0299896" providerId="ADAL" clId="{A28CCF08-C2A5-46CD-B9DD-44D548F17B00}" dt="2024-03-10T08:38:54.732" v="1495" actId="1076"/>
          <ac:picMkLst>
            <pc:docMk/>
            <pc:sldMk cId="3825156786" sldId="1092"/>
            <ac:picMk id="3" creationId="{423CF99A-CAD9-261B-8CD5-27242CAD39C8}"/>
          </ac:picMkLst>
        </pc:picChg>
        <pc:picChg chg="del">
          <ac:chgData name="Zhu, Lin  （朱琳）" userId="153c82e1-d625-456c-b610-ba79d0299896" providerId="ADAL" clId="{A28CCF08-C2A5-46CD-B9DD-44D548F17B00}" dt="2024-03-10T08:33:58.535" v="1447" actId="478"/>
          <ac:picMkLst>
            <pc:docMk/>
            <pc:sldMk cId="3825156786" sldId="1092"/>
            <ac:picMk id="5" creationId="{3350FD89-5BB3-4A43-B53A-C6FEA541691E}"/>
          </ac:picMkLst>
        </pc:picChg>
        <pc:picChg chg="add mod ord">
          <ac:chgData name="Zhu, Lin  （朱琳）" userId="153c82e1-d625-456c-b610-ba79d0299896" providerId="ADAL" clId="{A28CCF08-C2A5-46CD-B9DD-44D548F17B00}" dt="2024-03-10T08:39:19.628" v="1501" actId="1076"/>
          <ac:picMkLst>
            <pc:docMk/>
            <pc:sldMk cId="3825156786" sldId="1092"/>
            <ac:picMk id="15" creationId="{AF01A5A8-CAC6-58FA-1002-D3D1DC5E3AEC}"/>
          </ac:picMkLst>
        </pc:picChg>
        <pc:picChg chg="add mod">
          <ac:chgData name="Zhu, Lin  （朱琳）" userId="153c82e1-d625-456c-b610-ba79d0299896" providerId="ADAL" clId="{A28CCF08-C2A5-46CD-B9DD-44D548F17B00}" dt="2024-03-10T08:40:23.965" v="1507" actId="1076"/>
          <ac:picMkLst>
            <pc:docMk/>
            <pc:sldMk cId="3825156786" sldId="1092"/>
            <ac:picMk id="18" creationId="{212840D6-2923-09C8-3D79-ADF6961C143F}"/>
          </ac:picMkLst>
        </pc:picChg>
        <pc:picChg chg="add mod">
          <ac:chgData name="Zhu, Lin  （朱琳）" userId="153c82e1-d625-456c-b610-ba79d0299896" providerId="ADAL" clId="{A28CCF08-C2A5-46CD-B9DD-44D548F17B00}" dt="2024-03-10T08:42:15.449" v="1521" actId="1076"/>
          <ac:picMkLst>
            <pc:docMk/>
            <pc:sldMk cId="3825156786" sldId="1092"/>
            <ac:picMk id="21" creationId="{1138CCD1-8177-683C-4A6F-743987302018}"/>
          </ac:picMkLst>
        </pc:picChg>
        <pc:picChg chg="add mod">
          <ac:chgData name="Zhu, Lin  （朱琳）" userId="153c82e1-d625-456c-b610-ba79d0299896" providerId="ADAL" clId="{A28CCF08-C2A5-46CD-B9DD-44D548F17B00}" dt="2024-03-10T08:43:42.989" v="1535" actId="1076"/>
          <ac:picMkLst>
            <pc:docMk/>
            <pc:sldMk cId="3825156786" sldId="1092"/>
            <ac:picMk id="24" creationId="{D883EA3A-C1B0-E34C-0ADD-2EAC79D0A19A}"/>
          </ac:picMkLst>
        </pc:picChg>
        <pc:cxnChg chg="del mod">
          <ac:chgData name="Zhu, Lin  （朱琳）" userId="153c82e1-d625-456c-b610-ba79d0299896" providerId="ADAL" clId="{A28CCF08-C2A5-46CD-B9DD-44D548F17B00}" dt="2024-03-10T08:34:19.401" v="1452" actId="478"/>
          <ac:cxnSpMkLst>
            <pc:docMk/>
            <pc:sldMk cId="3825156786" sldId="1092"/>
            <ac:cxnSpMk id="4" creationId="{31D0C97D-80A6-435D-941C-7BBFBFA76FA7}"/>
          </ac:cxnSpMkLst>
        </pc:cxnChg>
        <pc:cxnChg chg="del mod">
          <ac:chgData name="Zhu, Lin  （朱琳）" userId="153c82e1-d625-456c-b610-ba79d0299896" providerId="ADAL" clId="{A28CCF08-C2A5-46CD-B9DD-44D548F17B00}" dt="2024-03-10T08:35:04.300" v="1462" actId="478"/>
          <ac:cxnSpMkLst>
            <pc:docMk/>
            <pc:sldMk cId="3825156786" sldId="1092"/>
            <ac:cxnSpMk id="11" creationId="{C405738B-65D5-75DA-9BB1-A119D30D1CD9}"/>
          </ac:cxnSpMkLst>
        </pc:cxnChg>
      </pc:sldChg>
      <pc:sldChg chg="modSp del mod ord">
        <pc:chgData name="Zhu, Lin  （朱琳）" userId="153c82e1-d625-456c-b610-ba79d0299896" providerId="ADAL" clId="{A28CCF08-C2A5-46CD-B9DD-44D548F17B00}" dt="2024-03-10T08:46:27.899" v="1563" actId="2696"/>
        <pc:sldMkLst>
          <pc:docMk/>
          <pc:sldMk cId="68359310" sldId="1093"/>
        </pc:sldMkLst>
        <pc:spChg chg="mod">
          <ac:chgData name="Zhu, Lin  （朱琳）" userId="153c82e1-d625-456c-b610-ba79d0299896" providerId="ADAL" clId="{A28CCF08-C2A5-46CD-B9DD-44D548F17B00}" dt="2024-03-10T08:45:45.341" v="1562"/>
          <ac:spMkLst>
            <pc:docMk/>
            <pc:sldMk cId="68359310" sldId="1093"/>
            <ac:spMk id="28675" creationId="{00000000-0000-0000-0000-000000000000}"/>
          </ac:spMkLst>
        </pc:spChg>
      </pc:sldChg>
      <pc:sldChg chg="del ord">
        <pc:chgData name="Zhu, Lin  （朱琳）" userId="153c82e1-d625-456c-b610-ba79d0299896" providerId="ADAL" clId="{A28CCF08-C2A5-46CD-B9DD-44D548F17B00}" dt="2024-03-10T08:46:27.899" v="1563" actId="2696"/>
        <pc:sldMkLst>
          <pc:docMk/>
          <pc:sldMk cId="3889248461" sldId="1094"/>
        </pc:sldMkLst>
      </pc:sldChg>
      <pc:sldChg chg="del ord">
        <pc:chgData name="Zhu, Lin  （朱琳）" userId="153c82e1-d625-456c-b610-ba79d0299896" providerId="ADAL" clId="{A28CCF08-C2A5-46CD-B9DD-44D548F17B00}" dt="2024-03-10T08:46:27.899" v="1563" actId="2696"/>
        <pc:sldMkLst>
          <pc:docMk/>
          <pc:sldMk cId="2167457499" sldId="1095"/>
        </pc:sldMkLst>
      </pc:sldChg>
      <pc:sldChg chg="addSp delSp modSp mod ord modAnim modNotesTx">
        <pc:chgData name="Zhu, Lin  （朱琳）" userId="153c82e1-d625-456c-b610-ba79d0299896" providerId="ADAL" clId="{A28CCF08-C2A5-46CD-B9DD-44D548F17B00}" dt="2024-03-10T08:52:47.024" v="1614"/>
        <pc:sldMkLst>
          <pc:docMk/>
          <pc:sldMk cId="3446566529" sldId="1096"/>
        </pc:sldMkLst>
        <pc:spChg chg="add mod">
          <ac:chgData name="Zhu, Lin  （朱琳）" userId="153c82e1-d625-456c-b610-ba79d0299896" providerId="ADAL" clId="{A28CCF08-C2A5-46CD-B9DD-44D548F17B00}" dt="2024-03-10T08:52:26.901" v="1610" actId="14100"/>
          <ac:spMkLst>
            <pc:docMk/>
            <pc:sldMk cId="3446566529" sldId="1096"/>
            <ac:spMk id="6" creationId="{5AE86B89-13AB-5A2D-D4E7-A69D3ABBAA01}"/>
          </ac:spMkLst>
        </pc:spChg>
        <pc:spChg chg="del">
          <ac:chgData name="Zhu, Lin  （朱琳）" userId="153c82e1-d625-456c-b610-ba79d0299896" providerId="ADAL" clId="{A28CCF08-C2A5-46CD-B9DD-44D548F17B00}" dt="2024-03-10T08:47:30.782" v="1570" actId="478"/>
          <ac:spMkLst>
            <pc:docMk/>
            <pc:sldMk cId="3446566529" sldId="1096"/>
            <ac:spMk id="7" creationId="{46413A35-E541-401A-846E-CD71315F4858}"/>
          </ac:spMkLst>
        </pc:spChg>
        <pc:spChg chg="del mod">
          <ac:chgData name="Zhu, Lin  （朱琳）" userId="153c82e1-d625-456c-b610-ba79d0299896" providerId="ADAL" clId="{A28CCF08-C2A5-46CD-B9DD-44D548F17B00}" dt="2024-03-10T08:51:40.766" v="1600" actId="478"/>
          <ac:spMkLst>
            <pc:docMk/>
            <pc:sldMk cId="3446566529" sldId="1096"/>
            <ac:spMk id="10" creationId="{1E323888-341F-47AE-8EBC-9640688F8738}"/>
          </ac:spMkLst>
        </pc:spChg>
        <pc:spChg chg="mod">
          <ac:chgData name="Zhu, Lin  （朱琳）" userId="153c82e1-d625-456c-b610-ba79d0299896" providerId="ADAL" clId="{A28CCF08-C2A5-46CD-B9DD-44D548F17B00}" dt="2024-03-10T08:47:04.123" v="1567" actId="20577"/>
          <ac:spMkLst>
            <pc:docMk/>
            <pc:sldMk cId="3446566529" sldId="1096"/>
            <ac:spMk id="28675" creationId="{00000000-0000-0000-0000-000000000000}"/>
          </ac:spMkLst>
        </pc:spChg>
        <pc:picChg chg="del">
          <ac:chgData name="Zhu, Lin  （朱琳）" userId="153c82e1-d625-456c-b610-ba79d0299896" providerId="ADAL" clId="{A28CCF08-C2A5-46CD-B9DD-44D548F17B00}" dt="2024-03-10T08:49:41.602" v="1585" actId="478"/>
          <ac:picMkLst>
            <pc:docMk/>
            <pc:sldMk cId="3446566529" sldId="1096"/>
            <ac:picMk id="2" creationId="{F1276F92-9F41-4C1B-93B5-D9D7825ED8B3}"/>
          </ac:picMkLst>
        </pc:picChg>
        <pc:picChg chg="add del mod ord">
          <ac:chgData name="Zhu, Lin  （朱琳）" userId="153c82e1-d625-456c-b610-ba79d0299896" providerId="ADAL" clId="{A28CCF08-C2A5-46CD-B9DD-44D548F17B00}" dt="2024-03-10T08:47:54.584" v="1573" actId="478"/>
          <ac:picMkLst>
            <pc:docMk/>
            <pc:sldMk cId="3446566529" sldId="1096"/>
            <ac:picMk id="3" creationId="{C8E4FF83-DCF7-8CE7-958D-FFE8DC2A5004}"/>
          </ac:picMkLst>
        </pc:picChg>
        <pc:picChg chg="del">
          <ac:chgData name="Zhu, Lin  （朱琳）" userId="153c82e1-d625-456c-b610-ba79d0299896" providerId="ADAL" clId="{A28CCF08-C2A5-46CD-B9DD-44D548F17B00}" dt="2024-03-10T08:47:27.139" v="1568" actId="478"/>
          <ac:picMkLst>
            <pc:docMk/>
            <pc:sldMk cId="3446566529" sldId="1096"/>
            <ac:picMk id="5" creationId="{3350FD89-5BB3-4A43-B53A-C6FEA541691E}"/>
          </ac:picMkLst>
        </pc:picChg>
        <pc:picChg chg="add del mod">
          <ac:chgData name="Zhu, Lin  （朱琳）" userId="153c82e1-d625-456c-b610-ba79d0299896" providerId="ADAL" clId="{A28CCF08-C2A5-46CD-B9DD-44D548F17B00}" dt="2024-03-10T08:48:36.056" v="1576" actId="478"/>
          <ac:picMkLst>
            <pc:docMk/>
            <pc:sldMk cId="3446566529" sldId="1096"/>
            <ac:picMk id="8" creationId="{B63A5C84-2504-CC7B-BA18-3BFB0D7101F6}"/>
          </ac:picMkLst>
        </pc:picChg>
        <pc:picChg chg="add mod ord">
          <ac:chgData name="Zhu, Lin  （朱琳）" userId="153c82e1-d625-456c-b610-ba79d0299896" providerId="ADAL" clId="{A28CCF08-C2A5-46CD-B9DD-44D548F17B00}" dt="2024-03-10T08:48:47.385" v="1580" actId="1076"/>
          <ac:picMkLst>
            <pc:docMk/>
            <pc:sldMk cId="3446566529" sldId="1096"/>
            <ac:picMk id="11" creationId="{DD4E0ABB-86BC-DCE5-20FC-87C2FAB523CD}"/>
          </ac:picMkLst>
        </pc:picChg>
        <pc:picChg chg="add mod ord">
          <ac:chgData name="Zhu, Lin  （朱琳）" userId="153c82e1-d625-456c-b610-ba79d0299896" providerId="ADAL" clId="{A28CCF08-C2A5-46CD-B9DD-44D548F17B00}" dt="2024-03-10T08:52:30.249" v="1611" actId="1076"/>
          <ac:picMkLst>
            <pc:docMk/>
            <pc:sldMk cId="3446566529" sldId="1096"/>
            <ac:picMk id="13" creationId="{B27602DF-C890-4789-FE5B-3E446DC9A99C}"/>
          </ac:picMkLst>
        </pc:picChg>
        <pc:cxnChg chg="del">
          <ac:chgData name="Zhu, Lin  （朱琳）" userId="153c82e1-d625-456c-b610-ba79d0299896" providerId="ADAL" clId="{A28CCF08-C2A5-46CD-B9DD-44D548F17B00}" dt="2024-03-10T08:47:32.001" v="1571" actId="478"/>
          <ac:cxnSpMkLst>
            <pc:docMk/>
            <pc:sldMk cId="3446566529" sldId="1096"/>
            <ac:cxnSpMk id="4" creationId="{31D0C97D-80A6-435D-941C-7BBFBFA76FA7}"/>
          </ac:cxnSpMkLst>
        </pc:cxnChg>
      </pc:sldChg>
      <pc:sldChg chg="addSp delSp modSp mod ord modAnim">
        <pc:chgData name="Zhu, Lin  （朱琳）" userId="153c82e1-d625-456c-b610-ba79d0299896" providerId="ADAL" clId="{A28CCF08-C2A5-46CD-B9DD-44D548F17B00}" dt="2024-03-10T08:55:15.613" v="1648"/>
        <pc:sldMkLst>
          <pc:docMk/>
          <pc:sldMk cId="2962839010" sldId="1097"/>
        </pc:sldMkLst>
        <pc:spChg chg="add mod">
          <ac:chgData name="Zhu, Lin  （朱琳）" userId="153c82e1-d625-456c-b610-ba79d0299896" providerId="ADAL" clId="{A28CCF08-C2A5-46CD-B9DD-44D548F17B00}" dt="2024-03-10T08:54:06.988" v="1632" actId="14100"/>
          <ac:spMkLst>
            <pc:docMk/>
            <pc:sldMk cId="2962839010" sldId="1097"/>
            <ac:spMk id="6" creationId="{6A8BED64-09D4-C5E0-C8E2-C7B25B2E3FBA}"/>
          </ac:spMkLst>
        </pc:spChg>
        <pc:spChg chg="del">
          <ac:chgData name="Zhu, Lin  （朱琳）" userId="153c82e1-d625-456c-b610-ba79d0299896" providerId="ADAL" clId="{A28CCF08-C2A5-46CD-B9DD-44D548F17B00}" dt="2024-03-10T08:53:38.309" v="1623" actId="478"/>
          <ac:spMkLst>
            <pc:docMk/>
            <pc:sldMk cId="2962839010" sldId="1097"/>
            <ac:spMk id="7" creationId="{46413A35-E541-401A-846E-CD71315F4858}"/>
          </ac:spMkLst>
        </pc:spChg>
        <pc:spChg chg="mod">
          <ac:chgData name="Zhu, Lin  （朱琳）" userId="153c82e1-d625-456c-b610-ba79d0299896" providerId="ADAL" clId="{A28CCF08-C2A5-46CD-B9DD-44D548F17B00}" dt="2024-03-10T08:53:32.289" v="1621" actId="20578"/>
          <ac:spMkLst>
            <pc:docMk/>
            <pc:sldMk cId="2962839010" sldId="1097"/>
            <ac:spMk id="28675" creationId="{00000000-0000-0000-0000-000000000000}"/>
          </ac:spMkLst>
        </pc:spChg>
        <pc:picChg chg="add mod">
          <ac:chgData name="Zhu, Lin  （朱琳）" userId="153c82e1-d625-456c-b610-ba79d0299896" providerId="ADAL" clId="{A28CCF08-C2A5-46CD-B9DD-44D548F17B00}" dt="2024-03-10T08:53:46.460" v="1625"/>
          <ac:picMkLst>
            <pc:docMk/>
            <pc:sldMk cId="2962839010" sldId="1097"/>
            <ac:picMk id="2" creationId="{08AAE270-98E6-2E63-F8B3-293C64DA8869}"/>
          </ac:picMkLst>
        </pc:picChg>
        <pc:picChg chg="del">
          <ac:chgData name="Zhu, Lin  （朱琳）" userId="153c82e1-d625-456c-b610-ba79d0299896" providerId="ADAL" clId="{A28CCF08-C2A5-46CD-B9DD-44D548F17B00}" dt="2024-03-10T08:54:13.164" v="1633" actId="478"/>
          <ac:picMkLst>
            <pc:docMk/>
            <pc:sldMk cId="2962839010" sldId="1097"/>
            <ac:picMk id="3" creationId="{82D609B1-3FB5-4AA9-B0F1-F145F31C999B}"/>
          </ac:picMkLst>
        </pc:picChg>
        <pc:picChg chg="del">
          <ac:chgData name="Zhu, Lin  （朱琳）" userId="153c82e1-d625-456c-b610-ba79d0299896" providerId="ADAL" clId="{A28CCF08-C2A5-46CD-B9DD-44D548F17B00}" dt="2024-03-10T08:53:35.527" v="1622" actId="478"/>
          <ac:picMkLst>
            <pc:docMk/>
            <pc:sldMk cId="2962839010" sldId="1097"/>
            <ac:picMk id="5" creationId="{3350FD89-5BB3-4A43-B53A-C6FEA541691E}"/>
          </ac:picMkLst>
        </pc:picChg>
        <pc:picChg chg="add mod ord">
          <ac:chgData name="Zhu, Lin  （朱琳）" userId="153c82e1-d625-456c-b610-ba79d0299896" providerId="ADAL" clId="{A28CCF08-C2A5-46CD-B9DD-44D548F17B00}" dt="2024-03-10T08:55:03.751" v="1645" actId="1076"/>
          <ac:picMkLst>
            <pc:docMk/>
            <pc:sldMk cId="2962839010" sldId="1097"/>
            <ac:picMk id="9" creationId="{0EA9A8F2-43B3-9215-9EBA-CA1AED8F0299}"/>
          </ac:picMkLst>
        </pc:picChg>
        <pc:cxnChg chg="del">
          <ac:chgData name="Zhu, Lin  （朱琳）" userId="153c82e1-d625-456c-b610-ba79d0299896" providerId="ADAL" clId="{A28CCF08-C2A5-46CD-B9DD-44D548F17B00}" dt="2024-03-10T08:53:39.769" v="1624" actId="478"/>
          <ac:cxnSpMkLst>
            <pc:docMk/>
            <pc:sldMk cId="2962839010" sldId="1097"/>
            <ac:cxnSpMk id="4" creationId="{31D0C97D-80A6-435D-941C-7BBFBFA76FA7}"/>
          </ac:cxnSpMkLst>
        </pc:cxnChg>
      </pc:sldChg>
      <pc:sldChg chg="ord">
        <pc:chgData name="Zhu, Lin  （朱琳）" userId="153c82e1-d625-456c-b610-ba79d0299896" providerId="ADAL" clId="{A28CCF08-C2A5-46CD-B9DD-44D548F17B00}" dt="2024-03-09T01:53:30.620" v="811"/>
        <pc:sldMkLst>
          <pc:docMk/>
          <pc:sldMk cId="969244575" sldId="1098"/>
        </pc:sldMkLst>
      </pc:sldChg>
      <pc:sldChg chg="ord">
        <pc:chgData name="Zhu, Lin  （朱琳）" userId="153c82e1-d625-456c-b610-ba79d0299896" providerId="ADAL" clId="{A28CCF08-C2A5-46CD-B9DD-44D548F17B00}" dt="2024-03-09T01:53:30.620" v="811"/>
        <pc:sldMkLst>
          <pc:docMk/>
          <pc:sldMk cId="2094860364" sldId="1099"/>
        </pc:sldMkLst>
      </pc:sldChg>
      <pc:sldChg chg="del">
        <pc:chgData name="Zhu, Lin  （朱琳）" userId="153c82e1-d625-456c-b610-ba79d0299896" providerId="ADAL" clId="{A28CCF08-C2A5-46CD-B9DD-44D548F17B00}" dt="2024-03-10T11:33:28.724" v="2192" actId="2696"/>
        <pc:sldMkLst>
          <pc:docMk/>
          <pc:sldMk cId="1543445743" sldId="1101"/>
        </pc:sldMkLst>
      </pc:sldChg>
      <pc:sldChg chg="addSp delSp modSp mod modAnim">
        <pc:chgData name="Zhu, Lin  （朱琳）" userId="153c82e1-d625-456c-b610-ba79d0299896" providerId="ADAL" clId="{A28CCF08-C2A5-46CD-B9DD-44D548F17B00}" dt="2024-03-10T11:23:37.627" v="2042"/>
        <pc:sldMkLst>
          <pc:docMk/>
          <pc:sldMk cId="2575457280" sldId="1102"/>
        </pc:sldMkLst>
        <pc:spChg chg="mod">
          <ac:chgData name="Zhu, Lin  （朱琳）" userId="153c82e1-d625-456c-b610-ba79d0299896" providerId="ADAL" clId="{A28CCF08-C2A5-46CD-B9DD-44D548F17B00}" dt="2024-03-10T11:21:24.051" v="2028" actId="1076"/>
          <ac:spMkLst>
            <pc:docMk/>
            <pc:sldMk cId="2575457280" sldId="1102"/>
            <ac:spMk id="2" creationId="{00000000-0000-0000-0000-000000000000}"/>
          </ac:spMkLst>
        </pc:spChg>
        <pc:spChg chg="mod">
          <ac:chgData name="Zhu, Lin  （朱琳）" userId="153c82e1-d625-456c-b610-ba79d0299896" providerId="ADAL" clId="{A28CCF08-C2A5-46CD-B9DD-44D548F17B00}" dt="2024-03-10T11:23:27.696" v="2041" actId="14100"/>
          <ac:spMkLst>
            <pc:docMk/>
            <pc:sldMk cId="2575457280" sldId="1102"/>
            <ac:spMk id="7" creationId="{00000000-0000-0000-0000-000000000000}"/>
          </ac:spMkLst>
        </pc:spChg>
        <pc:picChg chg="del">
          <ac:chgData name="Zhu, Lin  （朱琳）" userId="153c82e1-d625-456c-b610-ba79d0299896" providerId="ADAL" clId="{A28CCF08-C2A5-46CD-B9DD-44D548F17B00}" dt="2024-03-10T11:22:51.978" v="2029" actId="478"/>
          <ac:picMkLst>
            <pc:docMk/>
            <pc:sldMk cId="2575457280" sldId="1102"/>
            <ac:picMk id="3" creationId="{F2075BD7-735B-4BEB-AE81-CA6582004DD0}"/>
          </ac:picMkLst>
        </pc:picChg>
        <pc:picChg chg="add mod ord">
          <ac:chgData name="Zhu, Lin  （朱琳）" userId="153c82e1-d625-456c-b610-ba79d0299896" providerId="ADAL" clId="{A28CCF08-C2A5-46CD-B9DD-44D548F17B00}" dt="2024-03-10T11:23:19.135" v="2038" actId="1076"/>
          <ac:picMkLst>
            <pc:docMk/>
            <pc:sldMk cId="2575457280" sldId="1102"/>
            <ac:picMk id="5" creationId="{14DEDF9C-2844-D42C-16BC-A94F8A11D2A7}"/>
          </ac:picMkLst>
        </pc:picChg>
      </pc:sldChg>
      <pc:sldChg chg="modSp del mod">
        <pc:chgData name="Zhu, Lin  （朱琳）" userId="153c82e1-d625-456c-b610-ba79d0299896" providerId="ADAL" clId="{A28CCF08-C2A5-46CD-B9DD-44D548F17B00}" dt="2024-03-10T11:25:47.215" v="2056" actId="2696"/>
        <pc:sldMkLst>
          <pc:docMk/>
          <pc:sldMk cId="2165789095" sldId="1103"/>
        </pc:sldMkLst>
        <pc:spChg chg="mod">
          <ac:chgData name="Zhu, Lin  （朱琳）" userId="153c82e1-d625-456c-b610-ba79d0299896" providerId="ADAL" clId="{A28CCF08-C2A5-46CD-B9DD-44D548F17B00}" dt="2024-03-10T11:23:48.475" v="2043" actId="1076"/>
          <ac:spMkLst>
            <pc:docMk/>
            <pc:sldMk cId="2165789095" sldId="1103"/>
            <ac:spMk id="2" creationId="{00000000-0000-0000-0000-000000000000}"/>
          </ac:spMkLst>
        </pc:spChg>
      </pc:sldChg>
      <pc:sldChg chg="addSp delSp modSp mod">
        <pc:chgData name="Zhu, Lin  （朱琳）" userId="153c82e1-d625-456c-b610-ba79d0299896" providerId="ADAL" clId="{A28CCF08-C2A5-46CD-B9DD-44D548F17B00}" dt="2024-03-01T12:22:44.065" v="19" actId="1076"/>
        <pc:sldMkLst>
          <pc:docMk/>
          <pc:sldMk cId="1366832262" sldId="1910"/>
        </pc:sldMkLst>
        <pc:spChg chg="mod">
          <ac:chgData name="Zhu, Lin  （朱琳）" userId="153c82e1-d625-456c-b610-ba79d0299896" providerId="ADAL" clId="{A28CCF08-C2A5-46CD-B9DD-44D548F17B00}" dt="2024-03-01T12:22:37.311" v="16" actId="20577"/>
          <ac:spMkLst>
            <pc:docMk/>
            <pc:sldMk cId="1366832262" sldId="1910"/>
            <ac:spMk id="2" creationId="{6B75A5D9-FF02-4D74-BE7E-87BEC9F658A3}"/>
          </ac:spMkLst>
        </pc:spChg>
        <pc:picChg chg="del">
          <ac:chgData name="Zhu, Lin  （朱琳）" userId="153c82e1-d625-456c-b610-ba79d0299896" providerId="ADAL" clId="{A28CCF08-C2A5-46CD-B9DD-44D548F17B00}" dt="2024-03-01T12:22:29.107" v="12" actId="478"/>
          <ac:picMkLst>
            <pc:docMk/>
            <pc:sldMk cId="1366832262" sldId="1910"/>
            <ac:picMk id="4" creationId="{9701B3A0-710A-37D8-E7B6-4D657044F8FB}"/>
          </ac:picMkLst>
        </pc:picChg>
        <pc:picChg chg="add mod">
          <ac:chgData name="Zhu, Lin  （朱琳）" userId="153c82e1-d625-456c-b610-ba79d0299896" providerId="ADAL" clId="{A28CCF08-C2A5-46CD-B9DD-44D548F17B00}" dt="2024-03-01T12:22:44.065" v="19" actId="1076"/>
          <ac:picMkLst>
            <pc:docMk/>
            <pc:sldMk cId="1366832262" sldId="1910"/>
            <ac:picMk id="5" creationId="{9F834460-BA9F-9D28-4D58-6754C6ABB933}"/>
          </ac:picMkLst>
        </pc:picChg>
      </pc:sldChg>
      <pc:sldChg chg="modSp mod">
        <pc:chgData name="Zhu, Lin  （朱琳）" userId="153c82e1-d625-456c-b610-ba79d0299896" providerId="ADAL" clId="{A28CCF08-C2A5-46CD-B9DD-44D548F17B00}" dt="2024-03-10T08:58:08.655" v="1654" actId="1076"/>
        <pc:sldMkLst>
          <pc:docMk/>
          <pc:sldMk cId="742423625" sldId="1929"/>
        </pc:sldMkLst>
        <pc:spChg chg="mod">
          <ac:chgData name="Zhu, Lin  （朱琳）" userId="153c82e1-d625-456c-b610-ba79d0299896" providerId="ADAL" clId="{A28CCF08-C2A5-46CD-B9DD-44D548F17B00}" dt="2024-03-10T08:58:08.655" v="1654" actId="1076"/>
          <ac:spMkLst>
            <pc:docMk/>
            <pc:sldMk cId="742423625" sldId="1929"/>
            <ac:spMk id="11" creationId="{00000000-0000-0000-0000-000000000000}"/>
          </ac:spMkLst>
        </pc:spChg>
      </pc:sldChg>
      <pc:sldChg chg="addSp delSp modSp mod delAnim modAnim">
        <pc:chgData name="Zhu, Lin  （朱琳）" userId="153c82e1-d625-456c-b610-ba79d0299896" providerId="ADAL" clId="{A28CCF08-C2A5-46CD-B9DD-44D548F17B00}" dt="2024-03-10T09:12:42.869" v="1756"/>
        <pc:sldMkLst>
          <pc:docMk/>
          <pc:sldMk cId="2468002269" sldId="1930"/>
        </pc:sldMkLst>
        <pc:spChg chg="mod">
          <ac:chgData name="Zhu, Lin  （朱琳）" userId="153c82e1-d625-456c-b610-ba79d0299896" providerId="ADAL" clId="{A28CCF08-C2A5-46CD-B9DD-44D548F17B00}" dt="2024-03-10T09:01:03.115" v="1690" actId="1076"/>
          <ac:spMkLst>
            <pc:docMk/>
            <pc:sldMk cId="2468002269" sldId="1930"/>
            <ac:spMk id="2" creationId="{00000000-0000-0000-0000-000000000000}"/>
          </ac:spMkLst>
        </pc:spChg>
        <pc:spChg chg="add mod">
          <ac:chgData name="Zhu, Lin  （朱琳）" userId="153c82e1-d625-456c-b610-ba79d0299896" providerId="ADAL" clId="{A28CCF08-C2A5-46CD-B9DD-44D548F17B00}" dt="2024-03-10T09:09:32.375" v="1745" actId="14100"/>
          <ac:spMkLst>
            <pc:docMk/>
            <pc:sldMk cId="2468002269" sldId="1930"/>
            <ac:spMk id="6" creationId="{9434D44E-5F70-1621-2232-FF018389F97E}"/>
          </ac:spMkLst>
        </pc:spChg>
        <pc:spChg chg="mod">
          <ac:chgData name="Zhu, Lin  （朱琳）" userId="153c82e1-d625-456c-b610-ba79d0299896" providerId="ADAL" clId="{A28CCF08-C2A5-46CD-B9DD-44D548F17B00}" dt="2024-03-10T09:01:12.331" v="1692" actId="2711"/>
          <ac:spMkLst>
            <pc:docMk/>
            <pc:sldMk cId="2468002269" sldId="1930"/>
            <ac:spMk id="8" creationId="{00000000-0000-0000-0000-000000000000}"/>
          </ac:spMkLst>
        </pc:spChg>
        <pc:picChg chg="add del">
          <ac:chgData name="Zhu, Lin  （朱琳）" userId="153c82e1-d625-456c-b610-ba79d0299896" providerId="ADAL" clId="{A28CCF08-C2A5-46CD-B9DD-44D548F17B00}" dt="2024-03-10T09:08:37.833" v="1732" actId="478"/>
          <ac:picMkLst>
            <pc:docMk/>
            <pc:sldMk cId="2468002269" sldId="1930"/>
            <ac:picMk id="4" creationId="{C4E23123-93E1-AEC2-8928-36CB79BBAB55}"/>
          </ac:picMkLst>
        </pc:picChg>
        <pc:picChg chg="add del mod ord">
          <ac:chgData name="Zhu, Lin  （朱琳）" userId="153c82e1-d625-456c-b610-ba79d0299896" providerId="ADAL" clId="{A28CCF08-C2A5-46CD-B9DD-44D548F17B00}" dt="2024-03-10T09:09:28.789" v="1744" actId="1076"/>
          <ac:picMkLst>
            <pc:docMk/>
            <pc:sldMk cId="2468002269" sldId="1930"/>
            <ac:picMk id="5" creationId="{34ECFE98-BDE4-39FD-D1FC-CAF02BC4329B}"/>
          </ac:picMkLst>
        </pc:picChg>
        <pc:picChg chg="del mod">
          <ac:chgData name="Zhu, Lin  （朱琳）" userId="153c82e1-d625-456c-b610-ba79d0299896" providerId="ADAL" clId="{A28CCF08-C2A5-46CD-B9DD-44D548F17B00}" dt="2024-03-10T09:09:39.050" v="1746" actId="478"/>
          <ac:picMkLst>
            <pc:docMk/>
            <pc:sldMk cId="2468002269" sldId="1930"/>
            <ac:picMk id="9" creationId="{A8068E62-0AD7-0343-81D7-80C8673EABC2}"/>
          </ac:picMkLst>
        </pc:picChg>
        <pc:picChg chg="add mod ord">
          <ac:chgData name="Zhu, Lin  （朱琳）" userId="153c82e1-d625-456c-b610-ba79d0299896" providerId="ADAL" clId="{A28CCF08-C2A5-46CD-B9DD-44D548F17B00}" dt="2024-03-10T09:12:24.264" v="1753" actId="1076"/>
          <ac:picMkLst>
            <pc:docMk/>
            <pc:sldMk cId="2468002269" sldId="1930"/>
            <ac:picMk id="10" creationId="{570488A5-9C1B-0EE4-45BC-B921019E5CFE}"/>
          </ac:picMkLst>
        </pc:picChg>
        <pc:cxnChg chg="del">
          <ac:chgData name="Zhu, Lin  （朱琳）" userId="153c82e1-d625-456c-b610-ba79d0299896" providerId="ADAL" clId="{A28CCF08-C2A5-46CD-B9DD-44D548F17B00}" dt="2024-03-10T09:08:44.834" v="1739" actId="478"/>
          <ac:cxnSpMkLst>
            <pc:docMk/>
            <pc:sldMk cId="2468002269" sldId="1930"/>
            <ac:cxnSpMk id="19" creationId="{00000000-0000-0000-0000-000000000000}"/>
          </ac:cxnSpMkLst>
        </pc:cxnChg>
      </pc:sldChg>
      <pc:sldChg chg="modSp add del mod">
        <pc:chgData name="Zhu, Lin  （朱琳）" userId="153c82e1-d625-456c-b610-ba79d0299896" providerId="ADAL" clId="{A28CCF08-C2A5-46CD-B9DD-44D548F17B00}" dt="2024-03-04T12:19:34.094" v="184" actId="2696"/>
        <pc:sldMkLst>
          <pc:docMk/>
          <pc:sldMk cId="2317169197" sldId="1937"/>
        </pc:sldMkLst>
        <pc:spChg chg="mod">
          <ac:chgData name="Zhu, Lin  （朱琳）" userId="153c82e1-d625-456c-b610-ba79d0299896" providerId="ADAL" clId="{A28CCF08-C2A5-46CD-B9DD-44D548F17B00}" dt="2024-03-04T12:10:19.652" v="133"/>
          <ac:spMkLst>
            <pc:docMk/>
            <pc:sldMk cId="2317169197" sldId="1937"/>
            <ac:spMk id="3" creationId="{00000000-0000-0000-0000-000000000000}"/>
          </ac:spMkLst>
        </pc:spChg>
      </pc:sldChg>
      <pc:sldChg chg="add">
        <pc:chgData name="Zhu, Lin  （朱琳）" userId="153c82e1-d625-456c-b610-ba79d0299896" providerId="ADAL" clId="{A28CCF08-C2A5-46CD-B9DD-44D548F17B00}" dt="2024-03-09T01:55:20.619" v="812"/>
        <pc:sldMkLst>
          <pc:docMk/>
          <pc:sldMk cId="2337940044" sldId="1967"/>
        </pc:sldMkLst>
      </pc:sldChg>
      <pc:sldChg chg="addSp delSp modSp add mod">
        <pc:chgData name="Zhu, Lin  （朱琳）" userId="153c82e1-d625-456c-b610-ba79d0299896" providerId="ADAL" clId="{A28CCF08-C2A5-46CD-B9DD-44D548F17B00}" dt="2024-03-10T11:30:16.895" v="2095" actId="14100"/>
        <pc:sldMkLst>
          <pc:docMk/>
          <pc:sldMk cId="4220632104" sldId="1968"/>
        </pc:sldMkLst>
        <pc:spChg chg="mod">
          <ac:chgData name="Zhu, Lin  （朱琳）" userId="153c82e1-d625-456c-b610-ba79d0299896" providerId="ADAL" clId="{A28CCF08-C2A5-46CD-B9DD-44D548F17B00}" dt="2024-03-10T11:30:01.774" v="2091" actId="14100"/>
          <ac:spMkLst>
            <pc:docMk/>
            <pc:sldMk cId="4220632104" sldId="1968"/>
            <ac:spMk id="7" creationId="{00000000-0000-0000-0000-000000000000}"/>
          </ac:spMkLst>
        </pc:spChg>
        <pc:spChg chg="mod">
          <ac:chgData name="Zhu, Lin  （朱琳）" userId="153c82e1-d625-456c-b610-ba79d0299896" providerId="ADAL" clId="{A28CCF08-C2A5-46CD-B9DD-44D548F17B00}" dt="2024-03-10T11:30:07.724" v="2093" actId="14100"/>
          <ac:spMkLst>
            <pc:docMk/>
            <pc:sldMk cId="4220632104" sldId="1968"/>
            <ac:spMk id="9" creationId="{56A32F00-2E94-7330-0E57-085DA3876058}"/>
          </ac:spMkLst>
        </pc:spChg>
        <pc:spChg chg="mod">
          <ac:chgData name="Zhu, Lin  （朱琳）" userId="153c82e1-d625-456c-b610-ba79d0299896" providerId="ADAL" clId="{A28CCF08-C2A5-46CD-B9DD-44D548F17B00}" dt="2024-03-10T11:30:16.895" v="2095" actId="14100"/>
          <ac:spMkLst>
            <pc:docMk/>
            <pc:sldMk cId="4220632104" sldId="1968"/>
            <ac:spMk id="10" creationId="{08DA9FA0-E286-BE16-911D-5DC98DE5A738}"/>
          </ac:spMkLst>
        </pc:spChg>
        <pc:picChg chg="add mod ord">
          <ac:chgData name="Zhu, Lin  （朱琳）" userId="153c82e1-d625-456c-b610-ba79d0299896" providerId="ADAL" clId="{A28CCF08-C2A5-46CD-B9DD-44D548F17B00}" dt="2024-03-10T11:29:46.874" v="2088" actId="1076"/>
          <ac:picMkLst>
            <pc:docMk/>
            <pc:sldMk cId="4220632104" sldId="1968"/>
            <ac:picMk id="4" creationId="{8F452AAD-0E1F-6889-AE36-1E0F943C5EE5}"/>
          </ac:picMkLst>
        </pc:picChg>
        <pc:picChg chg="del">
          <ac:chgData name="Zhu, Lin  （朱琳）" userId="153c82e1-d625-456c-b610-ba79d0299896" providerId="ADAL" clId="{A28CCF08-C2A5-46CD-B9DD-44D548F17B00}" dt="2024-03-10T11:28:57.339" v="2083" actId="478"/>
          <ac:picMkLst>
            <pc:docMk/>
            <pc:sldMk cId="4220632104" sldId="1968"/>
            <ac:picMk id="8" creationId="{4CB0D695-41AA-C09A-A0A4-EAD9ACE1AD19}"/>
          </ac:picMkLst>
        </pc:picChg>
      </pc:sldChg>
      <pc:sldChg chg="modSp mod ord">
        <pc:chgData name="Zhu, Lin  （朱琳）" userId="153c82e1-d625-456c-b610-ba79d0299896" providerId="ADAL" clId="{A28CCF08-C2A5-46CD-B9DD-44D548F17B00}" dt="2024-03-10T09:54:31.742" v="1851"/>
        <pc:sldMkLst>
          <pc:docMk/>
          <pc:sldMk cId="393770465" sldId="1970"/>
        </pc:sldMkLst>
        <pc:spChg chg="mod">
          <ac:chgData name="Zhu, Lin  （朱琳）" userId="153c82e1-d625-456c-b610-ba79d0299896" providerId="ADAL" clId="{A28CCF08-C2A5-46CD-B9DD-44D548F17B00}" dt="2024-03-10T09:54:26.061" v="1849"/>
          <ac:spMkLst>
            <pc:docMk/>
            <pc:sldMk cId="393770465" sldId="1970"/>
            <ac:spMk id="3" creationId="{39D7B287-1100-AF9F-5AB3-B11C65E3D9A1}"/>
          </ac:spMkLst>
        </pc:spChg>
      </pc:sldChg>
      <pc:sldChg chg="add del">
        <pc:chgData name="Zhu, Lin  （朱琳）" userId="153c82e1-d625-456c-b610-ba79d0299896" providerId="ADAL" clId="{A28CCF08-C2A5-46CD-B9DD-44D548F17B00}" dt="2024-03-09T01:55:39.809" v="813" actId="2696"/>
        <pc:sldMkLst>
          <pc:docMk/>
          <pc:sldMk cId="3220542499" sldId="1972"/>
        </pc:sldMkLst>
      </pc:sldChg>
      <pc:sldChg chg="addSp delSp modSp add mod addAnim delAnim modAnim">
        <pc:chgData name="Zhu, Lin  （朱琳）" userId="153c82e1-d625-456c-b610-ba79d0299896" providerId="ADAL" clId="{A28CCF08-C2A5-46CD-B9DD-44D548F17B00}" dt="2024-03-10T11:56:44.145" v="2350"/>
        <pc:sldMkLst>
          <pc:docMk/>
          <pc:sldMk cId="1444279250" sldId="1979"/>
        </pc:sldMkLst>
        <pc:spChg chg="add mod">
          <ac:chgData name="Zhu, Lin  （朱琳）" userId="153c82e1-d625-456c-b610-ba79d0299896" providerId="ADAL" clId="{A28CCF08-C2A5-46CD-B9DD-44D548F17B00}" dt="2024-03-10T11:39:24.713" v="2246" actId="1076"/>
          <ac:spMkLst>
            <pc:docMk/>
            <pc:sldMk cId="1444279250" sldId="1979"/>
            <ac:spMk id="7" creationId="{FA27954D-D2A2-7894-7C0A-577703DA31A3}"/>
          </ac:spMkLst>
        </pc:spChg>
        <pc:spChg chg="del">
          <ac:chgData name="Zhu, Lin  （朱琳）" userId="153c82e1-d625-456c-b610-ba79d0299896" providerId="ADAL" clId="{A28CCF08-C2A5-46CD-B9DD-44D548F17B00}" dt="2024-03-10T11:37:59.409" v="2227" actId="478"/>
          <ac:spMkLst>
            <pc:docMk/>
            <pc:sldMk cId="1444279250" sldId="1979"/>
            <ac:spMk id="10" creationId="{00000000-0000-0000-0000-000000000000}"/>
          </ac:spMkLst>
        </pc:spChg>
        <pc:spChg chg="mod">
          <ac:chgData name="Zhu, Lin  （朱琳）" userId="153c82e1-d625-456c-b610-ba79d0299896" providerId="ADAL" clId="{A28CCF08-C2A5-46CD-B9DD-44D548F17B00}" dt="2024-03-10T11:36:56.893" v="2222" actId="122"/>
          <ac:spMkLst>
            <pc:docMk/>
            <pc:sldMk cId="1444279250" sldId="1979"/>
            <ac:spMk id="12" creationId="{00000000-0000-0000-0000-000000000000}"/>
          </ac:spMkLst>
        </pc:spChg>
        <pc:spChg chg="mod">
          <ac:chgData name="Zhu, Lin  （朱琳）" userId="153c82e1-d625-456c-b610-ba79d0299896" providerId="ADAL" clId="{A28CCF08-C2A5-46CD-B9DD-44D548F17B00}" dt="2024-03-10T11:36:38.323" v="2217" actId="14100"/>
          <ac:spMkLst>
            <pc:docMk/>
            <pc:sldMk cId="1444279250" sldId="1979"/>
            <ac:spMk id="13" creationId="{00000000-0000-0000-0000-000000000000}"/>
          </ac:spMkLst>
        </pc:spChg>
        <pc:spChg chg="del">
          <ac:chgData name="Zhu, Lin  （朱琳）" userId="153c82e1-d625-456c-b610-ba79d0299896" providerId="ADAL" clId="{A28CCF08-C2A5-46CD-B9DD-44D548F17B00}" dt="2024-03-10T11:39:39.263" v="2248" actId="478"/>
          <ac:spMkLst>
            <pc:docMk/>
            <pc:sldMk cId="1444279250" sldId="1979"/>
            <ac:spMk id="14" creationId="{00000000-0000-0000-0000-000000000000}"/>
          </ac:spMkLst>
        </pc:spChg>
        <pc:spChg chg="add del mod topLvl">
          <ac:chgData name="Zhu, Lin  （朱琳）" userId="153c82e1-d625-456c-b610-ba79d0299896" providerId="ADAL" clId="{A28CCF08-C2A5-46CD-B9DD-44D548F17B00}" dt="2024-03-10T11:40:38.783" v="2272" actId="1036"/>
          <ac:spMkLst>
            <pc:docMk/>
            <pc:sldMk cId="1444279250" sldId="1979"/>
            <ac:spMk id="16" creationId="{00000000-0000-0000-0000-000000000000}"/>
          </ac:spMkLst>
        </pc:spChg>
        <pc:spChg chg="add mod">
          <ac:chgData name="Zhu, Lin  （朱琳）" userId="153c82e1-d625-456c-b610-ba79d0299896" providerId="ADAL" clId="{A28CCF08-C2A5-46CD-B9DD-44D548F17B00}" dt="2024-03-10T11:40:36.275" v="2271" actId="1036"/>
          <ac:spMkLst>
            <pc:docMk/>
            <pc:sldMk cId="1444279250" sldId="1979"/>
            <ac:spMk id="17" creationId="{6B90945B-8E1D-1CC2-EA94-A27A0939A188}"/>
          </ac:spMkLst>
        </pc:spChg>
        <pc:spChg chg="mod topLvl">
          <ac:chgData name="Zhu, Lin  （朱琳）" userId="153c82e1-d625-456c-b610-ba79d0299896" providerId="ADAL" clId="{A28CCF08-C2A5-46CD-B9DD-44D548F17B00}" dt="2024-03-10T11:39:56.153" v="2258" actId="1036"/>
          <ac:spMkLst>
            <pc:docMk/>
            <pc:sldMk cId="1444279250" sldId="1979"/>
            <ac:spMk id="19" creationId="{00000000-0000-0000-0000-000000000000}"/>
          </ac:spMkLst>
        </pc:spChg>
        <pc:grpChg chg="add del">
          <ac:chgData name="Zhu, Lin  （朱琳）" userId="153c82e1-d625-456c-b610-ba79d0299896" providerId="ADAL" clId="{A28CCF08-C2A5-46CD-B9DD-44D548F17B00}" dt="2024-03-10T11:35:23.475" v="2202" actId="165"/>
          <ac:grpSpMkLst>
            <pc:docMk/>
            <pc:sldMk cId="1444279250" sldId="1979"/>
            <ac:grpSpMk id="5" creationId="{00000000-0000-0000-0000-000000000000}"/>
          </ac:grpSpMkLst>
        </pc:grpChg>
        <pc:grpChg chg="add del">
          <ac:chgData name="Zhu, Lin  （朱琳）" userId="153c82e1-d625-456c-b610-ba79d0299896" providerId="ADAL" clId="{A28CCF08-C2A5-46CD-B9DD-44D548F17B00}" dt="2024-03-10T11:35:10.404" v="2198" actId="165"/>
          <ac:grpSpMkLst>
            <pc:docMk/>
            <pc:sldMk cId="1444279250" sldId="1979"/>
            <ac:grpSpMk id="11" creationId="{FA2FF6C4-EBF2-4DD6-A2D6-16DA082E5E03}"/>
          </ac:grpSpMkLst>
        </pc:grpChg>
        <pc:picChg chg="add del">
          <ac:chgData name="Zhu, Lin  （朱琳）" userId="153c82e1-d625-456c-b610-ba79d0299896" providerId="ADAL" clId="{A28CCF08-C2A5-46CD-B9DD-44D548F17B00}" dt="2024-03-10T11:36:02.088" v="2208" actId="478"/>
          <ac:picMkLst>
            <pc:docMk/>
            <pc:sldMk cId="1444279250" sldId="1979"/>
            <ac:picMk id="4" creationId="{4DDDDDF1-8DFC-4CFD-9B5F-A41509A351C6}"/>
          </ac:picMkLst>
        </pc:picChg>
        <pc:picChg chg="add del mod ord">
          <ac:chgData name="Zhu, Lin  （朱琳）" userId="153c82e1-d625-456c-b610-ba79d0299896" providerId="ADAL" clId="{A28CCF08-C2A5-46CD-B9DD-44D548F17B00}" dt="2024-03-10T11:38:57.853" v="2241" actId="478"/>
          <ac:picMkLst>
            <pc:docMk/>
            <pc:sldMk cId="1444279250" sldId="1979"/>
            <ac:picMk id="6" creationId="{3EBCD794-AAD3-677E-AFB2-DD5896D1590C}"/>
          </ac:picMkLst>
        </pc:picChg>
        <pc:picChg chg="del mod topLvl">
          <ac:chgData name="Zhu, Lin  （朱琳）" userId="153c82e1-d625-456c-b610-ba79d0299896" providerId="ADAL" clId="{A28CCF08-C2A5-46CD-B9DD-44D548F17B00}" dt="2024-03-10T11:35:16.940" v="2199" actId="478"/>
          <ac:picMkLst>
            <pc:docMk/>
            <pc:sldMk cId="1444279250" sldId="1979"/>
            <ac:picMk id="9" creationId="{4DC2DE61-2457-4224-907A-F9F304C3706C}"/>
          </ac:picMkLst>
        </pc:picChg>
        <pc:picChg chg="add mod ord">
          <ac:chgData name="Zhu, Lin  （朱琳）" userId="153c82e1-d625-456c-b610-ba79d0299896" providerId="ADAL" clId="{A28CCF08-C2A5-46CD-B9DD-44D548F17B00}" dt="2024-03-10T11:39:18.483" v="2245" actId="1076"/>
          <ac:picMkLst>
            <pc:docMk/>
            <pc:sldMk cId="1444279250" sldId="1979"/>
            <ac:picMk id="15" creationId="{64E5048B-FE49-1A48-6DA4-238583A19843}"/>
          </ac:picMkLst>
        </pc:picChg>
        <pc:picChg chg="add mod">
          <ac:chgData name="Zhu, Lin  （朱琳）" userId="153c82e1-d625-456c-b610-ba79d0299896" providerId="ADAL" clId="{A28CCF08-C2A5-46CD-B9DD-44D548F17B00}" dt="2024-03-10T11:43:10.052" v="2282" actId="1076"/>
          <ac:picMkLst>
            <pc:docMk/>
            <pc:sldMk cId="1444279250" sldId="1979"/>
            <ac:picMk id="20" creationId="{4154F025-EE62-895B-9C6D-AA97D65640CD}"/>
          </ac:picMkLst>
        </pc:picChg>
        <pc:picChg chg="add mod">
          <ac:chgData name="Zhu, Lin  （朱琳）" userId="153c82e1-d625-456c-b610-ba79d0299896" providerId="ADAL" clId="{A28CCF08-C2A5-46CD-B9DD-44D548F17B00}" dt="2024-03-10T11:51:18.559" v="2341" actId="1076"/>
          <ac:picMkLst>
            <pc:docMk/>
            <pc:sldMk cId="1444279250" sldId="1979"/>
            <ac:picMk id="21" creationId="{560E0A1F-049F-4666-534F-074001183490}"/>
          </ac:picMkLst>
        </pc:picChg>
        <pc:picChg chg="add mod">
          <ac:chgData name="Zhu, Lin  （朱琳）" userId="153c82e1-d625-456c-b610-ba79d0299896" providerId="ADAL" clId="{A28CCF08-C2A5-46CD-B9DD-44D548F17B00}" dt="2024-03-10T11:56:14.963" v="2348" actId="1076"/>
          <ac:picMkLst>
            <pc:docMk/>
            <pc:sldMk cId="1444279250" sldId="1979"/>
            <ac:picMk id="23" creationId="{DEE6BAA4-BF71-57C5-52AA-C5116F64104A}"/>
          </ac:picMkLst>
        </pc:picChg>
        <pc:picChg chg="add del mod topLvl">
          <ac:chgData name="Zhu, Lin  （朱琳）" userId="153c82e1-d625-456c-b610-ba79d0299896" providerId="ADAL" clId="{A28CCF08-C2A5-46CD-B9DD-44D548F17B00}" dt="2024-03-10T11:35:28.659" v="2205" actId="478"/>
          <ac:picMkLst>
            <pc:docMk/>
            <pc:sldMk cId="1444279250" sldId="1979"/>
            <ac:picMk id="10245" creationId="{00000000-0000-0000-0000-000000000000}"/>
          </ac:picMkLst>
        </pc:picChg>
      </pc:sldChg>
      <pc:sldChg chg="add del">
        <pc:chgData name="Zhu, Lin  （朱琳）" userId="153c82e1-d625-456c-b610-ba79d0299896" providerId="ADAL" clId="{A28CCF08-C2A5-46CD-B9DD-44D548F17B00}" dt="2024-03-10T08:33:22.496" v="1444" actId="2696"/>
        <pc:sldMkLst>
          <pc:docMk/>
          <pc:sldMk cId="2160972188" sldId="1979"/>
        </pc:sldMkLst>
      </pc:sldChg>
    </pc:docChg>
  </pc:docChgLst>
  <pc:docChgLst>
    <pc:chgData name="Zhu, Lin  （朱琳）" userId="153c82e1-d625-456c-b610-ba79d0299896" providerId="ADAL" clId="{14668536-94F9-4F22-B1FE-E435869B37E8}"/>
    <pc:docChg chg="custSel addSld delSld modSld">
      <pc:chgData name="Zhu, Lin  （朱琳）" userId="153c82e1-d625-456c-b610-ba79d0299896" providerId="ADAL" clId="{14668536-94F9-4F22-B1FE-E435869B37E8}" dt="2024-02-23T07:23:41.549" v="43" actId="2696"/>
      <pc:docMkLst>
        <pc:docMk/>
      </pc:docMkLst>
      <pc:sldChg chg="modSp mod">
        <pc:chgData name="Zhu, Lin  （朱琳）" userId="153c82e1-d625-456c-b610-ba79d0299896" providerId="ADAL" clId="{14668536-94F9-4F22-B1FE-E435869B37E8}" dt="2024-02-23T07:18:10.515" v="34" actId="20577"/>
        <pc:sldMkLst>
          <pc:docMk/>
          <pc:sldMk cId="1182163295" sldId="652"/>
        </pc:sldMkLst>
        <pc:spChg chg="mod">
          <ac:chgData name="Zhu, Lin  （朱琳）" userId="153c82e1-d625-456c-b610-ba79d0299896" providerId="ADAL" clId="{14668536-94F9-4F22-B1FE-E435869B37E8}" dt="2024-02-23T07:18:10.515" v="34" actId="20577"/>
          <ac:spMkLst>
            <pc:docMk/>
            <pc:sldMk cId="1182163295" sldId="652"/>
            <ac:spMk id="3" creationId="{00000000-0000-0000-0000-000000000000}"/>
          </ac:spMkLst>
        </pc:spChg>
      </pc:sldChg>
      <pc:sldChg chg="del">
        <pc:chgData name="Zhu, Lin  （朱琳）" userId="153c82e1-d625-456c-b610-ba79d0299896" providerId="ADAL" clId="{14668536-94F9-4F22-B1FE-E435869B37E8}" dt="2024-02-23T07:23:41.549" v="43" actId="2696"/>
        <pc:sldMkLst>
          <pc:docMk/>
          <pc:sldMk cId="3722057872" sldId="770"/>
        </pc:sldMkLst>
      </pc:sldChg>
      <pc:sldChg chg="add del">
        <pc:chgData name="Zhu, Lin  （朱琳）" userId="153c82e1-d625-456c-b610-ba79d0299896" providerId="ADAL" clId="{14668536-94F9-4F22-B1FE-E435869B37E8}" dt="2024-02-23T07:23:36.505" v="41"/>
        <pc:sldMkLst>
          <pc:docMk/>
          <pc:sldMk cId="2415737583" sldId="835"/>
        </pc:sldMkLst>
      </pc:sldChg>
      <pc:sldChg chg="add del">
        <pc:chgData name="Zhu, Lin  （朱琳）" userId="153c82e1-d625-456c-b610-ba79d0299896" providerId="ADAL" clId="{14668536-94F9-4F22-B1FE-E435869B37E8}" dt="2024-02-23T07:23:36.505" v="41"/>
        <pc:sldMkLst>
          <pc:docMk/>
          <pc:sldMk cId="86204632" sldId="836"/>
        </pc:sldMkLst>
      </pc:sldChg>
      <pc:sldChg chg="add del">
        <pc:chgData name="Zhu, Lin  （朱琳）" userId="153c82e1-d625-456c-b610-ba79d0299896" providerId="ADAL" clId="{14668536-94F9-4F22-B1FE-E435869B37E8}" dt="2024-02-23T07:23:36.505" v="41"/>
        <pc:sldMkLst>
          <pc:docMk/>
          <pc:sldMk cId="2438014354" sldId="837"/>
        </pc:sldMkLst>
      </pc:sldChg>
      <pc:sldChg chg="add del">
        <pc:chgData name="Zhu, Lin  （朱琳）" userId="153c82e1-d625-456c-b610-ba79d0299896" providerId="ADAL" clId="{14668536-94F9-4F22-B1FE-E435869B37E8}" dt="2024-02-23T07:23:36.505" v="41"/>
        <pc:sldMkLst>
          <pc:docMk/>
          <pc:sldMk cId="1766878572" sldId="838"/>
        </pc:sldMkLst>
      </pc:sldChg>
      <pc:sldChg chg="add del">
        <pc:chgData name="Zhu, Lin  （朱琳）" userId="153c82e1-d625-456c-b610-ba79d0299896" providerId="ADAL" clId="{14668536-94F9-4F22-B1FE-E435869B37E8}" dt="2024-02-23T07:23:36.505" v="41"/>
        <pc:sldMkLst>
          <pc:docMk/>
          <pc:sldMk cId="1347555730" sldId="840"/>
        </pc:sldMkLst>
      </pc:sldChg>
      <pc:sldChg chg="add del">
        <pc:chgData name="Zhu, Lin  （朱琳）" userId="153c82e1-d625-456c-b610-ba79d0299896" providerId="ADAL" clId="{14668536-94F9-4F22-B1FE-E435869B37E8}" dt="2024-02-23T07:23:36.505" v="41"/>
        <pc:sldMkLst>
          <pc:docMk/>
          <pc:sldMk cId="3104238002" sldId="842"/>
        </pc:sldMkLst>
      </pc:sldChg>
      <pc:sldChg chg="add del">
        <pc:chgData name="Zhu, Lin  （朱琳）" userId="153c82e1-d625-456c-b610-ba79d0299896" providerId="ADAL" clId="{14668536-94F9-4F22-B1FE-E435869B37E8}" dt="2024-02-23T07:23:36.505" v="41"/>
        <pc:sldMkLst>
          <pc:docMk/>
          <pc:sldMk cId="1099124026" sldId="843"/>
        </pc:sldMkLst>
      </pc:sldChg>
      <pc:sldChg chg="del">
        <pc:chgData name="Zhu, Lin  （朱琳）" userId="153c82e1-d625-456c-b610-ba79d0299896" providerId="ADAL" clId="{14668536-94F9-4F22-B1FE-E435869B37E8}" dt="2024-02-23T07:23:20.894" v="40" actId="2696"/>
        <pc:sldMkLst>
          <pc:docMk/>
          <pc:sldMk cId="2468002269" sldId="846"/>
        </pc:sldMkLst>
      </pc:sldChg>
      <pc:sldChg chg="del">
        <pc:chgData name="Zhu, Lin  （朱琳）" userId="153c82e1-d625-456c-b610-ba79d0299896" providerId="ADAL" clId="{14668536-94F9-4F22-B1FE-E435869B37E8}" dt="2024-02-23T07:21:03.930" v="35" actId="2696"/>
        <pc:sldMkLst>
          <pc:docMk/>
          <pc:sldMk cId="1829412080" sldId="934"/>
        </pc:sldMkLst>
      </pc:sldChg>
      <pc:sldChg chg="del">
        <pc:chgData name="Zhu, Lin  （朱琳）" userId="153c82e1-d625-456c-b610-ba79d0299896" providerId="ADAL" clId="{14668536-94F9-4F22-B1FE-E435869B37E8}" dt="2024-02-23T07:21:06.528" v="36" actId="2696"/>
        <pc:sldMkLst>
          <pc:docMk/>
          <pc:sldMk cId="1403376434" sldId="935"/>
        </pc:sldMkLst>
      </pc:sldChg>
      <pc:sldChg chg="del">
        <pc:chgData name="Zhu, Lin  （朱琳）" userId="153c82e1-d625-456c-b610-ba79d0299896" providerId="ADAL" clId="{14668536-94F9-4F22-B1FE-E435869B37E8}" dt="2024-02-23T07:21:23.384" v="37" actId="2696"/>
        <pc:sldMkLst>
          <pc:docMk/>
          <pc:sldMk cId="20747324" sldId="936"/>
        </pc:sldMkLst>
      </pc:sldChg>
      <pc:sldChg chg="add">
        <pc:chgData name="Zhu, Lin  （朱琳）" userId="153c82e1-d625-456c-b610-ba79d0299896" providerId="ADAL" clId="{14668536-94F9-4F22-B1FE-E435869B37E8}" dt="2024-02-23T07:23:36.505" v="41"/>
        <pc:sldMkLst>
          <pc:docMk/>
          <pc:sldMk cId="908173598" sldId="946"/>
        </pc:sldMkLst>
      </pc:sldChg>
      <pc:sldChg chg="add del">
        <pc:chgData name="Zhu, Lin  （朱琳）" userId="153c82e1-d625-456c-b610-ba79d0299896" providerId="ADAL" clId="{14668536-94F9-4F22-B1FE-E435869B37E8}" dt="2024-02-23T07:23:36.505" v="41"/>
        <pc:sldMkLst>
          <pc:docMk/>
          <pc:sldMk cId="1257419052" sldId="952"/>
        </pc:sldMkLst>
      </pc:sldChg>
      <pc:sldChg chg="add del">
        <pc:chgData name="Zhu, Lin  （朱琳）" userId="153c82e1-d625-456c-b610-ba79d0299896" providerId="ADAL" clId="{14668536-94F9-4F22-B1FE-E435869B37E8}" dt="2024-02-23T07:23:36.505" v="41"/>
        <pc:sldMkLst>
          <pc:docMk/>
          <pc:sldMk cId="836195004" sldId="955"/>
        </pc:sldMkLst>
      </pc:sldChg>
      <pc:sldChg chg="add del">
        <pc:chgData name="Zhu, Lin  （朱琳）" userId="153c82e1-d625-456c-b610-ba79d0299896" providerId="ADAL" clId="{14668536-94F9-4F22-B1FE-E435869B37E8}" dt="2024-02-23T07:23:36.505" v="41"/>
        <pc:sldMkLst>
          <pc:docMk/>
          <pc:sldMk cId="2474243772" sldId="956"/>
        </pc:sldMkLst>
      </pc:sldChg>
      <pc:sldChg chg="add del">
        <pc:chgData name="Zhu, Lin  （朱琳）" userId="153c82e1-d625-456c-b610-ba79d0299896" providerId="ADAL" clId="{14668536-94F9-4F22-B1FE-E435869B37E8}" dt="2024-02-23T07:23:36.505" v="41"/>
        <pc:sldMkLst>
          <pc:docMk/>
          <pc:sldMk cId="2198479408" sldId="981"/>
        </pc:sldMkLst>
      </pc:sldChg>
      <pc:sldChg chg="del">
        <pc:chgData name="Zhu, Lin  （朱琳）" userId="153c82e1-d625-456c-b610-ba79d0299896" providerId="ADAL" clId="{14668536-94F9-4F22-B1FE-E435869B37E8}" dt="2024-02-23T07:23:20.894" v="40" actId="2696"/>
        <pc:sldMkLst>
          <pc:docMk/>
          <pc:sldMk cId="742423625" sldId="1028"/>
        </pc:sldMkLst>
      </pc:sldChg>
      <pc:sldChg chg="del">
        <pc:chgData name="Zhu, Lin  （朱琳）" userId="153c82e1-d625-456c-b610-ba79d0299896" providerId="ADAL" clId="{14668536-94F9-4F22-B1FE-E435869B37E8}" dt="2024-02-23T07:21:27.117" v="38" actId="2696"/>
        <pc:sldMkLst>
          <pc:docMk/>
          <pc:sldMk cId="1549691271" sldId="1913"/>
        </pc:sldMkLst>
      </pc:sldChg>
      <pc:sldChg chg="del">
        <pc:chgData name="Zhu, Lin  （朱琳）" userId="153c82e1-d625-456c-b610-ba79d0299896" providerId="ADAL" clId="{14668536-94F9-4F22-B1FE-E435869B37E8}" dt="2024-02-23T07:22:02.626" v="39" actId="2696"/>
        <pc:sldMkLst>
          <pc:docMk/>
          <pc:sldMk cId="2815581819" sldId="1914"/>
        </pc:sldMkLst>
      </pc:sldChg>
      <pc:sldChg chg="modSp add mod">
        <pc:chgData name="Zhu, Lin  （朱琳）" userId="153c82e1-d625-456c-b610-ba79d0299896" providerId="ADAL" clId="{14668536-94F9-4F22-B1FE-E435869B37E8}" dt="2024-02-23T07:23:36.616" v="42" actId="27636"/>
        <pc:sldMkLst>
          <pc:docMk/>
          <pc:sldMk cId="742423625" sldId="1929"/>
        </pc:sldMkLst>
        <pc:spChg chg="mod">
          <ac:chgData name="Zhu, Lin  （朱琳）" userId="153c82e1-d625-456c-b610-ba79d0299896" providerId="ADAL" clId="{14668536-94F9-4F22-B1FE-E435869B37E8}" dt="2024-02-23T07:23:36.616" v="42" actId="27636"/>
          <ac:spMkLst>
            <pc:docMk/>
            <pc:sldMk cId="742423625" sldId="1929"/>
            <ac:spMk id="8" creationId="{00000000-0000-0000-0000-000000000000}"/>
          </ac:spMkLst>
        </pc:spChg>
      </pc:sldChg>
      <pc:sldChg chg="add">
        <pc:chgData name="Zhu, Lin  （朱琳）" userId="153c82e1-d625-456c-b610-ba79d0299896" providerId="ADAL" clId="{14668536-94F9-4F22-B1FE-E435869B37E8}" dt="2024-02-23T07:23:36.505" v="41"/>
        <pc:sldMkLst>
          <pc:docMk/>
          <pc:sldMk cId="2468002269" sldId="193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D321C9-ECEC-416B-8844-63516BE3B699}" type="doc">
      <dgm:prSet loTypeId="urn:microsoft.com/office/officeart/2005/8/layout/vList2" loCatId="list" qsTypeId="urn:microsoft.com/office/officeart/2005/8/quickstyle/simple2" qsCatId="simple" csTypeId="urn:microsoft.com/office/officeart/2005/8/colors/accent3_2" csCatId="accent3" phldr="1"/>
      <dgm:spPr/>
      <dgm:t>
        <a:bodyPr/>
        <a:lstStyle/>
        <a:p>
          <a:endParaRPr lang="en-US"/>
        </a:p>
      </dgm:t>
    </dgm:pt>
    <dgm:pt modelId="{83791B0B-1414-4B82-B06B-1F989272423D}">
      <dgm:prSet custT="1">
        <dgm:style>
          <a:lnRef idx="1">
            <a:schemeClr val="dk1"/>
          </a:lnRef>
          <a:fillRef idx="2">
            <a:schemeClr val="dk1"/>
          </a:fillRef>
          <a:effectRef idx="1">
            <a:schemeClr val="dk1"/>
          </a:effectRef>
          <a:fontRef idx="minor">
            <a:schemeClr val="dk1"/>
          </a:fontRef>
        </dgm:style>
      </dgm:prSet>
      <dgm:spPr/>
      <dgm:t>
        <a:bodyPr/>
        <a:lstStyle/>
        <a:p>
          <a:r>
            <a:rPr lang="en-GB" sz="2400" kern="1200" dirty="0">
              <a:solidFill>
                <a:srgbClr val="0070C0"/>
              </a:solidFill>
              <a:latin typeface="Calibri" panose="020F0502020204030204" pitchFamily="34" charset="0"/>
              <a:ea typeface="黑体" panose="02010609060101010101" pitchFamily="49" charset="-122"/>
              <a:cs typeface="Calibri" panose="020F0502020204030204" pitchFamily="34" charset="0"/>
            </a:rPr>
            <a:t>Lippincott Williams &amp; Wilkins (LWW)</a:t>
          </a:r>
          <a:r>
            <a:rPr lang="zh-CN" sz="2400" kern="1200" dirty="0">
              <a:solidFill>
                <a:srgbClr val="0070C0"/>
              </a:solidFill>
              <a:latin typeface="Calibri" panose="020F0502020204030204" pitchFamily="34" charset="0"/>
              <a:ea typeface="黑体" panose="02010609060101010101" pitchFamily="49" charset="-122"/>
              <a:cs typeface="Calibri" panose="020F0502020204030204" pitchFamily="34" charset="0"/>
            </a:rPr>
            <a:t>是一家国际领先的专业医学出版社</a:t>
          </a:r>
          <a:r>
            <a:rPr lang="zh-CN" sz="2400" kern="1200" dirty="0">
              <a:solidFill>
                <a:srgbClr val="0070C0"/>
              </a:solidFill>
            </a:rPr>
            <a:t>；</a:t>
          </a:r>
          <a:endParaRPr lang="en-US" sz="2400" kern="1200" dirty="0">
            <a:solidFill>
              <a:srgbClr val="0070C0"/>
            </a:solidFill>
          </a:endParaRPr>
        </a:p>
      </dgm:t>
    </dgm:pt>
    <dgm:pt modelId="{C1EA5CDE-8FFE-4CA0-BA7F-483C4F8E5C0D}" type="parTrans" cxnId="{F753E7D4-6BCC-4C48-BA3B-8704D39C9A3C}">
      <dgm:prSet/>
      <dgm:spPr/>
      <dgm:t>
        <a:bodyPr/>
        <a:lstStyle/>
        <a:p>
          <a:endParaRPr lang="en-US"/>
        </a:p>
      </dgm:t>
    </dgm:pt>
    <dgm:pt modelId="{DB5FF487-D665-4AA0-8341-C2158A801AA2}" type="sibTrans" cxnId="{F753E7D4-6BCC-4C48-BA3B-8704D39C9A3C}">
      <dgm:prSet/>
      <dgm:spPr/>
      <dgm:t>
        <a:bodyPr/>
        <a:lstStyle/>
        <a:p>
          <a:endParaRPr lang="en-US"/>
        </a:p>
      </dgm:t>
    </dgm:pt>
    <dgm:pt modelId="{A839740D-F5A8-425C-828C-0BF05FA38B7B}">
      <dgm:prSet custT="1">
        <dgm:style>
          <a:lnRef idx="1">
            <a:schemeClr val="dk1"/>
          </a:lnRef>
          <a:fillRef idx="2">
            <a:schemeClr val="dk1"/>
          </a:fillRef>
          <a:effectRef idx="1">
            <a:schemeClr val="dk1"/>
          </a:effectRef>
          <a:fontRef idx="minor">
            <a:schemeClr val="dk1"/>
          </a:fontRef>
        </dgm:style>
      </dgm:prSet>
      <dgm:spPr/>
      <dgm:t>
        <a:bodyPr/>
        <a:lstStyle/>
        <a:p>
          <a:pPr marL="0" lvl="0" indent="0" algn="l" defTabSz="933450">
            <a:lnSpc>
              <a:spcPct val="90000"/>
            </a:lnSpc>
            <a:spcBef>
              <a:spcPct val="0"/>
            </a:spcBef>
            <a:spcAft>
              <a:spcPct val="35000"/>
            </a:spcAft>
            <a:buNone/>
          </a:pPr>
          <a:r>
            <a:rPr lang="zh-CN" sz="2400" kern="1200" dirty="0">
              <a:solidFill>
                <a:srgbClr val="0070C0"/>
              </a:solidFill>
              <a:latin typeface="Calibri" panose="020F0502020204030204" pitchFamily="34" charset="0"/>
              <a:ea typeface="黑体" panose="02010609060101010101" pitchFamily="49" charset="-122"/>
              <a:cs typeface="Calibri" panose="020F0502020204030204" pitchFamily="34" charset="0"/>
            </a:rPr>
            <a:t>提供高质量、专业的医疗保健信息，涵盖电子和印本资源；</a:t>
          </a:r>
          <a:endParaRPr lang="en-US" sz="2400" kern="1200" dirty="0">
            <a:solidFill>
              <a:srgbClr val="0070C0"/>
            </a:solidFill>
            <a:latin typeface="Calibri" panose="020F0502020204030204" pitchFamily="34" charset="0"/>
            <a:ea typeface="黑体" panose="02010609060101010101" pitchFamily="49" charset="-122"/>
            <a:cs typeface="Calibri" panose="020F0502020204030204" pitchFamily="34" charset="0"/>
          </a:endParaRPr>
        </a:p>
      </dgm:t>
    </dgm:pt>
    <dgm:pt modelId="{FF28BB4D-88BF-4CB1-A010-05068B6C2BCA}" type="parTrans" cxnId="{F542622D-F1F3-4933-9960-48D9848A5D7C}">
      <dgm:prSet/>
      <dgm:spPr/>
      <dgm:t>
        <a:bodyPr/>
        <a:lstStyle/>
        <a:p>
          <a:endParaRPr lang="en-US"/>
        </a:p>
      </dgm:t>
    </dgm:pt>
    <dgm:pt modelId="{20B10567-52B1-4E5F-93C7-C1AE7CD07977}" type="sibTrans" cxnId="{F542622D-F1F3-4933-9960-48D9848A5D7C}">
      <dgm:prSet/>
      <dgm:spPr/>
      <dgm:t>
        <a:bodyPr/>
        <a:lstStyle/>
        <a:p>
          <a:endParaRPr lang="en-US"/>
        </a:p>
      </dgm:t>
    </dgm:pt>
    <dgm:pt modelId="{3D4E08BD-B9DE-4741-A0C7-CC1AE94D1B8A}">
      <dgm:prSet custT="1">
        <dgm:style>
          <a:lnRef idx="1">
            <a:schemeClr val="dk1"/>
          </a:lnRef>
          <a:fillRef idx="2">
            <a:schemeClr val="dk1"/>
          </a:fillRef>
          <a:effectRef idx="1">
            <a:schemeClr val="dk1"/>
          </a:effectRef>
          <a:fontRef idx="minor">
            <a:schemeClr val="dk1"/>
          </a:fontRef>
        </dgm:style>
      </dgm:prSet>
      <dgm:spPr/>
      <dgm:t>
        <a:bodyPr/>
        <a:lstStyle/>
        <a:p>
          <a:pPr marL="0" lvl="0" indent="0" algn="l" defTabSz="933450">
            <a:lnSpc>
              <a:spcPct val="90000"/>
            </a:lnSpc>
            <a:spcBef>
              <a:spcPct val="0"/>
            </a:spcBef>
            <a:spcAft>
              <a:spcPct val="35000"/>
            </a:spcAft>
            <a:buNone/>
          </a:pPr>
          <a:r>
            <a:rPr lang="zh-CN" sz="2400" kern="1200" dirty="0">
              <a:solidFill>
                <a:srgbClr val="0070C0"/>
              </a:solidFill>
              <a:latin typeface="Calibri" panose="020F0502020204030204" pitchFamily="34" charset="0"/>
              <a:ea typeface="黑体" panose="02010609060101010101" pitchFamily="49" charset="-122"/>
              <a:cs typeface="Calibri" panose="020F0502020204030204" pitchFamily="34" charset="0"/>
            </a:rPr>
            <a:t>服务于内外科医师、护士、医科学生等医学用户；资源类型包括教科书、期刊、药物指南、电子图书、</a:t>
          </a:r>
          <a:r>
            <a:rPr lang="en-US" sz="2400" kern="1200" dirty="0">
              <a:solidFill>
                <a:srgbClr val="0070C0"/>
              </a:solidFill>
              <a:latin typeface="Calibri" panose="020F0502020204030204" pitchFamily="34" charset="0"/>
              <a:ea typeface="黑体" panose="02010609060101010101" pitchFamily="49" charset="-122"/>
              <a:cs typeface="Calibri" panose="020F0502020204030204" pitchFamily="34" charset="0"/>
            </a:rPr>
            <a:t>iPad</a:t>
          </a:r>
          <a:r>
            <a:rPr lang="zh-CN" sz="2400" kern="1200" dirty="0">
              <a:solidFill>
                <a:srgbClr val="0070C0"/>
              </a:solidFill>
              <a:latin typeface="Calibri" panose="020F0502020204030204" pitchFamily="34" charset="0"/>
              <a:ea typeface="黑体" panose="02010609060101010101" pitchFamily="49" charset="-122"/>
              <a:cs typeface="Calibri" panose="020F0502020204030204" pitchFamily="34" charset="0"/>
            </a:rPr>
            <a:t>客户端等。</a:t>
          </a:r>
          <a:endParaRPr lang="en-US" sz="2400" kern="1200" dirty="0">
            <a:solidFill>
              <a:srgbClr val="0070C0"/>
            </a:solidFill>
            <a:latin typeface="Calibri" panose="020F0502020204030204" pitchFamily="34" charset="0"/>
            <a:ea typeface="黑体" panose="02010609060101010101" pitchFamily="49" charset="-122"/>
            <a:cs typeface="Calibri" panose="020F0502020204030204" pitchFamily="34" charset="0"/>
          </a:endParaRPr>
        </a:p>
      </dgm:t>
    </dgm:pt>
    <dgm:pt modelId="{E8A0A8F1-374E-4445-92ED-2C1588DE7748}" type="parTrans" cxnId="{925976D4-7B3D-4981-ABEB-A94026EE97AD}">
      <dgm:prSet/>
      <dgm:spPr/>
      <dgm:t>
        <a:bodyPr/>
        <a:lstStyle/>
        <a:p>
          <a:endParaRPr lang="en-US"/>
        </a:p>
      </dgm:t>
    </dgm:pt>
    <dgm:pt modelId="{E8FD7E0B-BED0-4C0A-8A0B-AA474D1CDD59}" type="sibTrans" cxnId="{925976D4-7B3D-4981-ABEB-A94026EE97AD}">
      <dgm:prSet/>
      <dgm:spPr/>
      <dgm:t>
        <a:bodyPr/>
        <a:lstStyle/>
        <a:p>
          <a:endParaRPr lang="en-US"/>
        </a:p>
      </dgm:t>
    </dgm:pt>
    <dgm:pt modelId="{4DDDB461-F1B5-4411-B383-9F94CBEC3A2D}">
      <dgm:prSet custT="1">
        <dgm:style>
          <a:lnRef idx="1">
            <a:schemeClr val="dk1"/>
          </a:lnRef>
          <a:fillRef idx="2">
            <a:schemeClr val="dk1"/>
          </a:fillRef>
          <a:effectRef idx="1">
            <a:schemeClr val="dk1"/>
          </a:effectRef>
          <a:fontRef idx="minor">
            <a:schemeClr val="dk1"/>
          </a:fontRef>
        </dgm:style>
      </dgm:prSet>
      <dgm:spPr/>
      <dgm:t>
        <a:bodyPr/>
        <a:lstStyle/>
        <a:p>
          <a:r>
            <a:rPr lang="zh-CN" sz="2400" dirty="0">
              <a:solidFill>
                <a:srgbClr val="0070C0"/>
              </a:solidFill>
              <a:latin typeface="Calibri" panose="020F0502020204030204" pitchFamily="34" charset="0"/>
              <a:ea typeface="黑体" panose="02010609060101010101" pitchFamily="49" charset="-122"/>
              <a:cs typeface="Calibri" panose="020F0502020204030204" pitchFamily="34" charset="0"/>
            </a:rPr>
            <a:t>最早起源于</a:t>
          </a:r>
          <a:r>
            <a:rPr lang="en-US" sz="2400" dirty="0">
              <a:solidFill>
                <a:srgbClr val="0070C0"/>
              </a:solidFill>
              <a:latin typeface="Calibri" panose="020F0502020204030204" pitchFamily="34" charset="0"/>
              <a:ea typeface="黑体" panose="02010609060101010101" pitchFamily="49" charset="-122"/>
              <a:cs typeface="Calibri" panose="020F0502020204030204" pitchFamily="34" charset="0"/>
            </a:rPr>
            <a:t>1792</a:t>
          </a:r>
          <a:r>
            <a:rPr lang="zh-CN" sz="2400" dirty="0">
              <a:solidFill>
                <a:srgbClr val="0070C0"/>
              </a:solidFill>
              <a:latin typeface="Calibri" panose="020F0502020204030204" pitchFamily="34" charset="0"/>
              <a:ea typeface="黑体" panose="02010609060101010101" pitchFamily="49" charset="-122"/>
              <a:cs typeface="Calibri" panose="020F0502020204030204" pitchFamily="34" charset="0"/>
            </a:rPr>
            <a:t>年费城的一家书报摊；在</a:t>
          </a:r>
          <a:r>
            <a:rPr lang="en-US" sz="2400" dirty="0">
              <a:solidFill>
                <a:srgbClr val="0070C0"/>
              </a:solidFill>
              <a:latin typeface="Calibri" panose="020F0502020204030204" pitchFamily="34" charset="0"/>
              <a:ea typeface="黑体" panose="02010609060101010101" pitchFamily="49" charset="-122"/>
              <a:cs typeface="Calibri" panose="020F0502020204030204" pitchFamily="34" charset="0"/>
            </a:rPr>
            <a:t>60</a:t>
          </a:r>
          <a:r>
            <a:rPr lang="zh-CN" sz="2400" dirty="0">
              <a:solidFill>
                <a:srgbClr val="0070C0"/>
              </a:solidFill>
              <a:latin typeface="Calibri" panose="020F0502020204030204" pitchFamily="34" charset="0"/>
              <a:ea typeface="黑体" panose="02010609060101010101" pitchFamily="49" charset="-122"/>
              <a:cs typeface="Calibri" panose="020F0502020204030204" pitchFamily="34" charset="0"/>
            </a:rPr>
            <a:t>年内成长为一家著名的出版商；经过</a:t>
          </a:r>
          <a:r>
            <a:rPr lang="en-US" sz="2400" dirty="0">
              <a:solidFill>
                <a:srgbClr val="0070C0"/>
              </a:solidFill>
              <a:latin typeface="Calibri" panose="020F0502020204030204" pitchFamily="34" charset="0"/>
              <a:ea typeface="黑体" panose="02010609060101010101" pitchFamily="49" charset="-122"/>
              <a:cs typeface="Calibri" panose="020F0502020204030204" pitchFamily="34" charset="0"/>
            </a:rPr>
            <a:t>1978</a:t>
          </a:r>
          <a:r>
            <a:rPr lang="zh-CN" sz="2400" dirty="0">
              <a:solidFill>
                <a:srgbClr val="0070C0"/>
              </a:solidFill>
              <a:latin typeface="Calibri" panose="020F0502020204030204" pitchFamily="34" charset="0"/>
              <a:ea typeface="黑体" panose="02010609060101010101" pitchFamily="49" charset="-122"/>
              <a:cs typeface="Calibri" panose="020F0502020204030204" pitchFamily="34" charset="0"/>
            </a:rPr>
            <a:t>、</a:t>
          </a:r>
          <a:r>
            <a:rPr lang="en-US" sz="2400" dirty="0">
              <a:solidFill>
                <a:srgbClr val="0070C0"/>
              </a:solidFill>
              <a:latin typeface="Calibri" panose="020F0502020204030204" pitchFamily="34" charset="0"/>
              <a:ea typeface="黑体" panose="02010609060101010101" pitchFamily="49" charset="-122"/>
              <a:cs typeface="Calibri" panose="020F0502020204030204" pitchFamily="34" charset="0"/>
            </a:rPr>
            <a:t>1990</a:t>
          </a:r>
          <a:r>
            <a:rPr lang="zh-CN" sz="2400" dirty="0">
              <a:solidFill>
                <a:srgbClr val="0070C0"/>
              </a:solidFill>
              <a:latin typeface="Calibri" panose="020F0502020204030204" pitchFamily="34" charset="0"/>
              <a:ea typeface="黑体" panose="02010609060101010101" pitchFamily="49" charset="-122"/>
              <a:cs typeface="Calibri" panose="020F0502020204030204" pitchFamily="34" charset="0"/>
            </a:rPr>
            <a:t>年的合并，最终于</a:t>
          </a:r>
          <a:r>
            <a:rPr lang="en-US" sz="2400" dirty="0">
              <a:solidFill>
                <a:srgbClr val="0070C0"/>
              </a:solidFill>
              <a:latin typeface="Calibri" panose="020F0502020204030204" pitchFamily="34" charset="0"/>
              <a:ea typeface="黑体" panose="02010609060101010101" pitchFamily="49" charset="-122"/>
              <a:cs typeface="Calibri" panose="020F0502020204030204" pitchFamily="34" charset="0"/>
            </a:rPr>
            <a:t>1998</a:t>
          </a:r>
          <a:r>
            <a:rPr lang="zh-CN" sz="2400" dirty="0">
              <a:solidFill>
                <a:srgbClr val="0070C0"/>
              </a:solidFill>
              <a:latin typeface="Calibri" panose="020F0502020204030204" pitchFamily="34" charset="0"/>
              <a:ea typeface="黑体" panose="02010609060101010101" pitchFamily="49" charset="-122"/>
              <a:cs typeface="Calibri" panose="020F0502020204030204" pitchFamily="34" charset="0"/>
            </a:rPr>
            <a:t>年成为ＬＷＷ。</a:t>
          </a:r>
          <a:endParaRPr lang="en-US" sz="2400" dirty="0">
            <a:solidFill>
              <a:srgbClr val="0070C0"/>
            </a:solidFill>
            <a:latin typeface="Calibri" panose="020F0502020204030204" pitchFamily="34" charset="0"/>
            <a:ea typeface="黑体" panose="02010609060101010101" pitchFamily="49" charset="-122"/>
            <a:cs typeface="Calibri" panose="020F0502020204030204" pitchFamily="34" charset="0"/>
          </a:endParaRPr>
        </a:p>
      </dgm:t>
    </dgm:pt>
    <dgm:pt modelId="{EE2BD074-E04A-4274-9014-E71B029781E1}" type="parTrans" cxnId="{87B62E6A-1CDB-4AED-89B9-E7204B635FDF}">
      <dgm:prSet/>
      <dgm:spPr/>
      <dgm:t>
        <a:bodyPr/>
        <a:lstStyle/>
        <a:p>
          <a:endParaRPr lang="en-US"/>
        </a:p>
      </dgm:t>
    </dgm:pt>
    <dgm:pt modelId="{32CF3AC1-6613-46FF-ABDB-1B55D67C1034}" type="sibTrans" cxnId="{87B62E6A-1CDB-4AED-89B9-E7204B635FDF}">
      <dgm:prSet/>
      <dgm:spPr/>
      <dgm:t>
        <a:bodyPr/>
        <a:lstStyle/>
        <a:p>
          <a:endParaRPr lang="en-US"/>
        </a:p>
      </dgm:t>
    </dgm:pt>
    <dgm:pt modelId="{1479F490-718F-4A08-B0D6-F6153A10BA03}" type="pres">
      <dgm:prSet presAssocID="{D1D321C9-ECEC-416B-8844-63516BE3B699}" presName="linear" presStyleCnt="0">
        <dgm:presLayoutVars>
          <dgm:animLvl val="lvl"/>
          <dgm:resizeHandles val="exact"/>
        </dgm:presLayoutVars>
      </dgm:prSet>
      <dgm:spPr/>
    </dgm:pt>
    <dgm:pt modelId="{2F610251-F765-42B9-BFB7-B8F171E40702}" type="pres">
      <dgm:prSet presAssocID="{83791B0B-1414-4B82-B06B-1F989272423D}" presName="parentText" presStyleLbl="node1" presStyleIdx="0" presStyleCnt="4">
        <dgm:presLayoutVars>
          <dgm:chMax val="0"/>
          <dgm:bulletEnabled val="1"/>
        </dgm:presLayoutVars>
      </dgm:prSet>
      <dgm:spPr/>
    </dgm:pt>
    <dgm:pt modelId="{7BF8635B-A44D-4F0E-B738-C3871B3D1743}" type="pres">
      <dgm:prSet presAssocID="{DB5FF487-D665-4AA0-8341-C2158A801AA2}" presName="spacer" presStyleCnt="0"/>
      <dgm:spPr/>
    </dgm:pt>
    <dgm:pt modelId="{5690CC1D-D2C1-4417-B901-D6EA12948B75}" type="pres">
      <dgm:prSet presAssocID="{A839740D-F5A8-425C-828C-0BF05FA38B7B}" presName="parentText" presStyleLbl="node1" presStyleIdx="1" presStyleCnt="4">
        <dgm:presLayoutVars>
          <dgm:chMax val="0"/>
          <dgm:bulletEnabled val="1"/>
        </dgm:presLayoutVars>
      </dgm:prSet>
      <dgm:spPr/>
    </dgm:pt>
    <dgm:pt modelId="{AB82A4CB-CF01-4601-BE25-78AC6C8B4864}" type="pres">
      <dgm:prSet presAssocID="{20B10567-52B1-4E5F-93C7-C1AE7CD07977}" presName="spacer" presStyleCnt="0"/>
      <dgm:spPr/>
    </dgm:pt>
    <dgm:pt modelId="{EE59A194-7077-460F-9A85-B5A92C136A5F}" type="pres">
      <dgm:prSet presAssocID="{3D4E08BD-B9DE-4741-A0C7-CC1AE94D1B8A}" presName="parentText" presStyleLbl="node1" presStyleIdx="2" presStyleCnt="4">
        <dgm:presLayoutVars>
          <dgm:chMax val="0"/>
          <dgm:bulletEnabled val="1"/>
        </dgm:presLayoutVars>
      </dgm:prSet>
      <dgm:spPr/>
    </dgm:pt>
    <dgm:pt modelId="{E1574BB1-8DD7-4CFA-8B8E-FBF9D721789A}" type="pres">
      <dgm:prSet presAssocID="{E8FD7E0B-BED0-4C0A-8A0B-AA474D1CDD59}" presName="spacer" presStyleCnt="0"/>
      <dgm:spPr/>
    </dgm:pt>
    <dgm:pt modelId="{5A51F603-F91E-4019-B8E5-F966AF0A4059}" type="pres">
      <dgm:prSet presAssocID="{4DDDB461-F1B5-4411-B383-9F94CBEC3A2D}" presName="parentText" presStyleLbl="node1" presStyleIdx="3" presStyleCnt="4">
        <dgm:presLayoutVars>
          <dgm:chMax val="0"/>
          <dgm:bulletEnabled val="1"/>
        </dgm:presLayoutVars>
      </dgm:prSet>
      <dgm:spPr/>
    </dgm:pt>
  </dgm:ptLst>
  <dgm:cxnLst>
    <dgm:cxn modelId="{70867A01-2AF7-4D0A-B034-E8E484DCF5FD}" type="presOf" srcId="{A839740D-F5A8-425C-828C-0BF05FA38B7B}" destId="{5690CC1D-D2C1-4417-B901-D6EA12948B75}" srcOrd="0" destOrd="0" presId="urn:microsoft.com/office/officeart/2005/8/layout/vList2"/>
    <dgm:cxn modelId="{DDF3C315-E68E-4F17-9B39-1F6D47017AFA}" type="presOf" srcId="{83791B0B-1414-4B82-B06B-1F989272423D}" destId="{2F610251-F765-42B9-BFB7-B8F171E40702}" srcOrd="0" destOrd="0" presId="urn:microsoft.com/office/officeart/2005/8/layout/vList2"/>
    <dgm:cxn modelId="{F542622D-F1F3-4933-9960-48D9848A5D7C}" srcId="{D1D321C9-ECEC-416B-8844-63516BE3B699}" destId="{A839740D-F5A8-425C-828C-0BF05FA38B7B}" srcOrd="1" destOrd="0" parTransId="{FF28BB4D-88BF-4CB1-A010-05068B6C2BCA}" sibTransId="{20B10567-52B1-4E5F-93C7-C1AE7CD07977}"/>
    <dgm:cxn modelId="{87B62E6A-1CDB-4AED-89B9-E7204B635FDF}" srcId="{D1D321C9-ECEC-416B-8844-63516BE3B699}" destId="{4DDDB461-F1B5-4411-B383-9F94CBEC3A2D}" srcOrd="3" destOrd="0" parTransId="{EE2BD074-E04A-4274-9014-E71B029781E1}" sibTransId="{32CF3AC1-6613-46FF-ABDB-1B55D67C1034}"/>
    <dgm:cxn modelId="{E3E24ECE-CEF1-44AB-BE38-28D4FE0C3F7E}" type="presOf" srcId="{4DDDB461-F1B5-4411-B383-9F94CBEC3A2D}" destId="{5A51F603-F91E-4019-B8E5-F966AF0A4059}" srcOrd="0" destOrd="0" presId="urn:microsoft.com/office/officeart/2005/8/layout/vList2"/>
    <dgm:cxn modelId="{925976D4-7B3D-4981-ABEB-A94026EE97AD}" srcId="{D1D321C9-ECEC-416B-8844-63516BE3B699}" destId="{3D4E08BD-B9DE-4741-A0C7-CC1AE94D1B8A}" srcOrd="2" destOrd="0" parTransId="{E8A0A8F1-374E-4445-92ED-2C1588DE7748}" sibTransId="{E8FD7E0B-BED0-4C0A-8A0B-AA474D1CDD59}"/>
    <dgm:cxn modelId="{F753E7D4-6BCC-4C48-BA3B-8704D39C9A3C}" srcId="{D1D321C9-ECEC-416B-8844-63516BE3B699}" destId="{83791B0B-1414-4B82-B06B-1F989272423D}" srcOrd="0" destOrd="0" parTransId="{C1EA5CDE-8FFE-4CA0-BA7F-483C4F8E5C0D}" sibTransId="{DB5FF487-D665-4AA0-8341-C2158A801AA2}"/>
    <dgm:cxn modelId="{949468DC-CC9D-41F9-AEAA-0AEA7F86588D}" type="presOf" srcId="{D1D321C9-ECEC-416B-8844-63516BE3B699}" destId="{1479F490-718F-4A08-B0D6-F6153A10BA03}" srcOrd="0" destOrd="0" presId="urn:microsoft.com/office/officeart/2005/8/layout/vList2"/>
    <dgm:cxn modelId="{FD8372F6-03B6-4389-9595-42AB229B2F55}" type="presOf" srcId="{3D4E08BD-B9DE-4741-A0C7-CC1AE94D1B8A}" destId="{EE59A194-7077-460F-9A85-B5A92C136A5F}" srcOrd="0" destOrd="0" presId="urn:microsoft.com/office/officeart/2005/8/layout/vList2"/>
    <dgm:cxn modelId="{B7F1BC2E-E6CD-40CF-AE49-4B253CFE6BE4}" type="presParOf" srcId="{1479F490-718F-4A08-B0D6-F6153A10BA03}" destId="{2F610251-F765-42B9-BFB7-B8F171E40702}" srcOrd="0" destOrd="0" presId="urn:microsoft.com/office/officeart/2005/8/layout/vList2"/>
    <dgm:cxn modelId="{1031C651-A5B4-4EB0-A5D2-DCE7585B02E4}" type="presParOf" srcId="{1479F490-718F-4A08-B0D6-F6153A10BA03}" destId="{7BF8635B-A44D-4F0E-B738-C3871B3D1743}" srcOrd="1" destOrd="0" presId="urn:microsoft.com/office/officeart/2005/8/layout/vList2"/>
    <dgm:cxn modelId="{B45DBFCE-A893-4F88-9C6C-9CA151832BDE}" type="presParOf" srcId="{1479F490-718F-4A08-B0D6-F6153A10BA03}" destId="{5690CC1D-D2C1-4417-B901-D6EA12948B75}" srcOrd="2" destOrd="0" presId="urn:microsoft.com/office/officeart/2005/8/layout/vList2"/>
    <dgm:cxn modelId="{127D1BF3-4247-4444-881F-362CCA4CB8B8}" type="presParOf" srcId="{1479F490-718F-4A08-B0D6-F6153A10BA03}" destId="{AB82A4CB-CF01-4601-BE25-78AC6C8B4864}" srcOrd="3" destOrd="0" presId="urn:microsoft.com/office/officeart/2005/8/layout/vList2"/>
    <dgm:cxn modelId="{3005C9FB-578D-4E02-9E71-6F9D320E98FE}" type="presParOf" srcId="{1479F490-718F-4A08-B0D6-F6153A10BA03}" destId="{EE59A194-7077-460F-9A85-B5A92C136A5F}" srcOrd="4" destOrd="0" presId="urn:microsoft.com/office/officeart/2005/8/layout/vList2"/>
    <dgm:cxn modelId="{D70B5B79-6DDE-45F1-9735-B8B4C7A509F7}" type="presParOf" srcId="{1479F490-718F-4A08-B0D6-F6153A10BA03}" destId="{E1574BB1-8DD7-4CFA-8B8E-FBF9D721789A}" srcOrd="5" destOrd="0" presId="urn:microsoft.com/office/officeart/2005/8/layout/vList2"/>
    <dgm:cxn modelId="{2419D13B-7CC1-46A8-87C3-6696FF6F6ADE}" type="presParOf" srcId="{1479F490-718F-4A08-B0D6-F6153A10BA03}" destId="{5A51F603-F91E-4019-B8E5-F966AF0A405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F963E5-926C-41B2-9870-90165CE17760}" type="doc">
      <dgm:prSet loTypeId="urn:microsoft.com/office/officeart/2005/8/layout/radial4" loCatId="relationship" qsTypeId="urn:microsoft.com/office/officeart/2005/8/quickstyle/simple4" qsCatId="simple" csTypeId="urn:microsoft.com/office/officeart/2005/8/colors/colorful1" csCatId="colorful" phldr="1"/>
      <dgm:spPr/>
      <dgm:t>
        <a:bodyPr/>
        <a:lstStyle/>
        <a:p>
          <a:endParaRPr lang="zh-CN" altLang="en-US"/>
        </a:p>
      </dgm:t>
    </dgm:pt>
    <dgm:pt modelId="{865A56F2-AAF4-4246-A14A-2AD377E2303B}">
      <dgm:prSet phldrT="[文本]" custT="1"/>
      <dgm:spPr>
        <a:gradFill flip="none" rotWithShape="0">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dgm:spPr>
      <dgm:t>
        <a:bodyPr/>
        <a:lstStyle/>
        <a:p>
          <a:r>
            <a:rPr lang="en-US" altLang="zh-CN" sz="4000" dirty="0">
              <a:latin typeface="Calibri" panose="020F0502020204030204" pitchFamily="34" charset="0"/>
              <a:ea typeface="微软雅黑" pitchFamily="34" charset="-122"/>
              <a:cs typeface="Calibri" panose="020F0502020204030204" pitchFamily="34" charset="0"/>
            </a:rPr>
            <a:t>Heart disease</a:t>
          </a:r>
          <a:endParaRPr lang="zh-CN" altLang="en-US" sz="4000" dirty="0">
            <a:latin typeface="Calibri" panose="020F0502020204030204" pitchFamily="34" charset="0"/>
            <a:cs typeface="Calibri" panose="020F0502020204030204" pitchFamily="34" charset="0"/>
          </a:endParaRPr>
        </a:p>
      </dgm:t>
    </dgm:pt>
    <dgm:pt modelId="{083A1293-37B9-4BC5-8DD5-34F9068EB451}" type="parTrans" cxnId="{D4825AA3-E453-45ED-9E04-A5F36B8F6C05}">
      <dgm:prSet/>
      <dgm:spPr/>
      <dgm:t>
        <a:bodyPr/>
        <a:lstStyle/>
        <a:p>
          <a:endParaRPr lang="zh-CN" altLang="en-US"/>
        </a:p>
      </dgm:t>
    </dgm:pt>
    <dgm:pt modelId="{53CDB492-B28B-46C0-8E32-54EF90168B1D}" type="sibTrans" cxnId="{D4825AA3-E453-45ED-9E04-A5F36B8F6C05}">
      <dgm:prSet/>
      <dgm:spPr/>
      <dgm:t>
        <a:bodyPr/>
        <a:lstStyle/>
        <a:p>
          <a:endParaRPr lang="zh-CN" altLang="en-US"/>
        </a:p>
      </dgm:t>
    </dgm:pt>
    <dgm:pt modelId="{587C17DE-6CF5-4A5B-ADAF-D2E3F5E729B1}">
      <dgm:prSet phldrT="[文本]" custT="1"/>
      <dgm:spPr>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dgm:spPr>
      <dgm:t>
        <a:bodyPr/>
        <a:lstStyle/>
        <a:p>
          <a:pPr algn="ctr"/>
          <a:r>
            <a:rPr lang="en-US" altLang="zh-CN" sz="2000">
              <a:latin typeface="Calibri" panose="020F0502020204030204" pitchFamily="34" charset="0"/>
              <a:ea typeface="微软雅黑" pitchFamily="34" charset="-122"/>
              <a:cs typeface="Calibri" panose="020F0502020204030204" pitchFamily="34" charset="0"/>
            </a:rPr>
            <a:t>Disease Heart</a:t>
          </a:r>
        </a:p>
        <a:p>
          <a:pPr algn="ctr"/>
          <a:r>
            <a:rPr lang="en-US" altLang="zh-CN" sz="2000">
              <a:latin typeface="Calibri" panose="020F0502020204030204" pitchFamily="34" charset="0"/>
              <a:ea typeface="微软雅黑" pitchFamily="34" charset="-122"/>
              <a:cs typeface="Calibri" panose="020F0502020204030204" pitchFamily="34" charset="0"/>
            </a:rPr>
            <a:t>Cardiac diseases</a:t>
          </a:r>
        </a:p>
        <a:p>
          <a:pPr algn="ctr"/>
          <a:r>
            <a:rPr lang="en-US" altLang="zh-CN" sz="2000">
              <a:latin typeface="Calibri" panose="020F0502020204030204" pitchFamily="34" charset="0"/>
              <a:ea typeface="微软雅黑" pitchFamily="34" charset="-122"/>
              <a:cs typeface="Calibri" panose="020F0502020204030204" pitchFamily="34" charset="0"/>
            </a:rPr>
            <a:t>Disease Cardiac</a:t>
          </a:r>
          <a:endParaRPr lang="zh-CN" altLang="en-US" sz="2000" dirty="0">
            <a:latin typeface="Calibri" panose="020F0502020204030204" pitchFamily="34" charset="0"/>
            <a:cs typeface="Calibri" panose="020F0502020204030204" pitchFamily="34" charset="0"/>
          </a:endParaRPr>
        </a:p>
      </dgm:t>
    </dgm:pt>
    <dgm:pt modelId="{EE60DA50-BBEF-4ED7-A46F-199156801E5F}" type="parTrans" cxnId="{08EE5C02-AB76-4BF3-B97D-2E550A0AE467}">
      <dgm:prSet/>
      <dgm:spPr>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dgm:spPr>
      <dgm:t>
        <a:bodyPr/>
        <a:lstStyle/>
        <a:p>
          <a:endParaRPr lang="zh-CN" altLang="en-US"/>
        </a:p>
      </dgm:t>
    </dgm:pt>
    <dgm:pt modelId="{5A99AD8C-2A9B-49C6-ACD7-C22CA703D5E0}" type="sibTrans" cxnId="{08EE5C02-AB76-4BF3-B97D-2E550A0AE467}">
      <dgm:prSet/>
      <dgm:spPr/>
      <dgm:t>
        <a:bodyPr/>
        <a:lstStyle/>
        <a:p>
          <a:endParaRPr lang="zh-CN" altLang="en-US"/>
        </a:p>
      </dgm:t>
    </dgm:pt>
    <dgm:pt modelId="{768BD11A-859E-48EE-8F63-E8A623EF5079}">
      <dgm:prSet phldrT="[文本]" custT="1"/>
      <dgm:spPr>
        <a:gradFill flip="none" rotWithShape="0">
          <a:gsLst>
            <a:gs pos="0">
              <a:schemeClr val="accent4">
                <a:lumMod val="50000"/>
                <a:shade val="30000"/>
                <a:satMod val="115000"/>
              </a:schemeClr>
            </a:gs>
            <a:gs pos="50000">
              <a:schemeClr val="accent4">
                <a:lumMod val="50000"/>
                <a:shade val="67500"/>
                <a:satMod val="115000"/>
              </a:schemeClr>
            </a:gs>
            <a:gs pos="100000">
              <a:schemeClr val="accent4">
                <a:lumMod val="50000"/>
                <a:shade val="100000"/>
                <a:satMod val="115000"/>
              </a:schemeClr>
            </a:gs>
          </a:gsLst>
          <a:path path="circle">
            <a:fillToRect l="50000" t="50000" r="50000" b="50000"/>
          </a:path>
          <a:tileRect/>
        </a:gradFill>
      </dgm:spPr>
      <dgm:t>
        <a:bodyPr/>
        <a:lstStyle/>
        <a:p>
          <a:pPr marL="0" lvl="0" indent="0" algn="ctr" defTabSz="1066800">
            <a:lnSpc>
              <a:spcPct val="90000"/>
            </a:lnSpc>
            <a:spcBef>
              <a:spcPct val="0"/>
            </a:spcBef>
            <a:spcAft>
              <a:spcPct val="35000"/>
            </a:spcAft>
            <a:buNone/>
          </a:pPr>
          <a:r>
            <a:rPr lang="en-US" altLang="zh-CN" sz="3200" kern="1200" dirty="0">
              <a:latin typeface="Calibri" panose="020F0502020204030204" pitchFamily="34" charset="0"/>
              <a:ea typeface="微软雅黑" pitchFamily="34" charset="-122"/>
              <a:cs typeface="Calibri" panose="020F0502020204030204" pitchFamily="34" charset="0"/>
            </a:rPr>
            <a:t>Heart Failure</a:t>
          </a:r>
          <a:endParaRPr lang="zh-CN" altLang="en-US" sz="3200" kern="1200" dirty="0">
            <a:latin typeface="Calibri" panose="020F0502020204030204" pitchFamily="34" charset="0"/>
            <a:ea typeface="微软雅黑" pitchFamily="34" charset="-122"/>
            <a:cs typeface="Calibri" panose="020F0502020204030204" pitchFamily="34" charset="0"/>
          </a:endParaRPr>
        </a:p>
      </dgm:t>
    </dgm:pt>
    <dgm:pt modelId="{F7444DE1-ED94-492E-B13B-2BBD5CBC0ABA}" type="parTrans" cxnId="{F572B2A7-6B57-42D5-8255-FA394A8D0A6F}">
      <dgm:prSet/>
      <dgm:spPr>
        <a:gradFill flip="none" rotWithShape="0">
          <a:gsLst>
            <a:gs pos="0">
              <a:schemeClr val="accent4">
                <a:lumMod val="50000"/>
                <a:shade val="30000"/>
                <a:satMod val="115000"/>
              </a:schemeClr>
            </a:gs>
            <a:gs pos="50000">
              <a:schemeClr val="accent4">
                <a:lumMod val="50000"/>
                <a:shade val="67500"/>
                <a:satMod val="115000"/>
              </a:schemeClr>
            </a:gs>
            <a:gs pos="100000">
              <a:schemeClr val="accent4">
                <a:lumMod val="50000"/>
                <a:shade val="100000"/>
                <a:satMod val="115000"/>
              </a:schemeClr>
            </a:gs>
          </a:gsLst>
          <a:path path="circle">
            <a:fillToRect l="50000" t="50000" r="50000" b="50000"/>
          </a:path>
          <a:tileRect/>
        </a:gradFill>
      </dgm:spPr>
      <dgm:t>
        <a:bodyPr/>
        <a:lstStyle/>
        <a:p>
          <a:endParaRPr lang="zh-CN" altLang="en-US"/>
        </a:p>
      </dgm:t>
    </dgm:pt>
    <dgm:pt modelId="{16C3A261-8EAB-4442-8597-AE1D12FE45F4}" type="sibTrans" cxnId="{F572B2A7-6B57-42D5-8255-FA394A8D0A6F}">
      <dgm:prSet/>
      <dgm:spPr/>
      <dgm:t>
        <a:bodyPr/>
        <a:lstStyle/>
        <a:p>
          <a:endParaRPr lang="zh-CN" altLang="en-US"/>
        </a:p>
      </dgm:t>
    </dgm:pt>
    <dgm:pt modelId="{6633273D-DB15-49C5-ABE4-87C3F2D66409}">
      <dgm:prSet phldrT="[文本]" custT="1"/>
      <dgm:spPr>
        <a:gradFill flip="none" rotWithShape="0">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50000" t="50000" r="50000" b="50000"/>
          </a:path>
          <a:tileRect/>
        </a:gradFill>
      </dgm:spPr>
      <dgm:t>
        <a:bodyPr/>
        <a:lstStyle/>
        <a:p>
          <a:r>
            <a:rPr lang="en-US" altLang="zh-CN" sz="3200">
              <a:latin typeface="Calibri" panose="020F0502020204030204" pitchFamily="34" charset="0"/>
              <a:ea typeface="微软雅黑" pitchFamily="34" charset="-122"/>
              <a:cs typeface="Calibri" panose="020F0502020204030204" pitchFamily="34" charset="0"/>
            </a:rPr>
            <a:t>Heart Arrest</a:t>
          </a:r>
          <a:endParaRPr lang="zh-CN" altLang="en-US" sz="3200" dirty="0">
            <a:latin typeface="Calibri" panose="020F0502020204030204" pitchFamily="34" charset="0"/>
            <a:cs typeface="Calibri" panose="020F0502020204030204" pitchFamily="34" charset="0"/>
          </a:endParaRPr>
        </a:p>
      </dgm:t>
    </dgm:pt>
    <dgm:pt modelId="{83C4A2C0-9D81-4CC2-98CC-7CB1F147EFF8}" type="parTrans" cxnId="{4FE2D70A-97AE-4403-9002-1342C8B7C9A0}">
      <dgm:prSet/>
      <dgm:spPr>
        <a:gradFill flip="none" rotWithShape="0">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50000" t="50000" r="50000" b="50000"/>
          </a:path>
          <a:tileRect/>
        </a:gradFill>
      </dgm:spPr>
      <dgm:t>
        <a:bodyPr/>
        <a:lstStyle/>
        <a:p>
          <a:endParaRPr lang="zh-CN" altLang="en-US"/>
        </a:p>
      </dgm:t>
    </dgm:pt>
    <dgm:pt modelId="{4249898C-75C9-4FD1-985E-E0C77A27959D}" type="sibTrans" cxnId="{4FE2D70A-97AE-4403-9002-1342C8B7C9A0}">
      <dgm:prSet/>
      <dgm:spPr/>
      <dgm:t>
        <a:bodyPr/>
        <a:lstStyle/>
        <a:p>
          <a:endParaRPr lang="zh-CN" altLang="en-US"/>
        </a:p>
      </dgm:t>
    </dgm:pt>
    <dgm:pt modelId="{BD3B7121-E626-4912-AB77-DE9E39E9C377}">
      <dgm:prSet phldrT="[文本]" custT="1"/>
      <dgm:spPr>
        <a:gradFill flip="none" rotWithShape="1">
          <a:gsLst>
            <a:gs pos="0">
              <a:srgbClr val="EA8F00">
                <a:shade val="30000"/>
                <a:satMod val="115000"/>
              </a:srgbClr>
            </a:gs>
            <a:gs pos="50000">
              <a:srgbClr val="EA8F00">
                <a:shade val="67500"/>
                <a:satMod val="115000"/>
              </a:srgbClr>
            </a:gs>
            <a:gs pos="100000">
              <a:srgbClr val="EA8F00">
                <a:shade val="100000"/>
                <a:satMod val="115000"/>
              </a:srgbClr>
            </a:gs>
          </a:gsLst>
          <a:path path="circle">
            <a:fillToRect l="50000" t="50000" r="50000" b="50000"/>
          </a:path>
          <a:tileRect/>
        </a:gradFill>
      </dgm:spPr>
      <dgm:t>
        <a:bodyPr/>
        <a:lstStyle/>
        <a:p>
          <a:r>
            <a:rPr lang="en-US" altLang="zh-CN" sz="3200" dirty="0">
              <a:latin typeface="Calibri" panose="020F0502020204030204" pitchFamily="34" charset="0"/>
              <a:ea typeface="微软雅黑" pitchFamily="34" charset="-122"/>
              <a:cs typeface="Calibri" panose="020F0502020204030204" pitchFamily="34" charset="0"/>
            </a:rPr>
            <a:t>Heart Rupture</a:t>
          </a:r>
          <a:endParaRPr lang="zh-CN" altLang="en-US" sz="3200" dirty="0">
            <a:latin typeface="Calibri" panose="020F0502020204030204" pitchFamily="34" charset="0"/>
            <a:cs typeface="Calibri" panose="020F0502020204030204" pitchFamily="34" charset="0"/>
          </a:endParaRPr>
        </a:p>
      </dgm:t>
    </dgm:pt>
    <dgm:pt modelId="{6700F450-60C4-4387-94AB-DEF441BEBA1C}" type="parTrans" cxnId="{F2B36EBA-9391-4B49-9FF5-244CA9DFDA45}">
      <dgm:prSet/>
      <dgm:spPr>
        <a:gradFill flip="none" rotWithShape="1">
          <a:gsLst>
            <a:gs pos="0">
              <a:srgbClr val="EA8F00">
                <a:shade val="30000"/>
                <a:satMod val="115000"/>
              </a:srgbClr>
            </a:gs>
            <a:gs pos="50000">
              <a:srgbClr val="EA8F00">
                <a:shade val="67500"/>
                <a:satMod val="115000"/>
              </a:srgbClr>
            </a:gs>
            <a:gs pos="100000">
              <a:srgbClr val="EA8F00">
                <a:shade val="100000"/>
                <a:satMod val="115000"/>
              </a:srgbClr>
            </a:gs>
          </a:gsLst>
          <a:path path="circle">
            <a:fillToRect l="50000" t="50000" r="50000" b="50000"/>
          </a:path>
          <a:tileRect/>
        </a:gradFill>
      </dgm:spPr>
      <dgm:t>
        <a:bodyPr/>
        <a:lstStyle/>
        <a:p>
          <a:endParaRPr lang="zh-CN" altLang="en-US"/>
        </a:p>
      </dgm:t>
    </dgm:pt>
    <dgm:pt modelId="{C740678B-6406-48DB-B25E-EA3987C4C007}" type="sibTrans" cxnId="{F2B36EBA-9391-4B49-9FF5-244CA9DFDA45}">
      <dgm:prSet/>
      <dgm:spPr/>
      <dgm:t>
        <a:bodyPr/>
        <a:lstStyle/>
        <a:p>
          <a:endParaRPr lang="zh-CN" altLang="en-US"/>
        </a:p>
      </dgm:t>
    </dgm:pt>
    <dgm:pt modelId="{F5472EE3-868A-4DC3-AE19-B92399BB9F81}" type="pres">
      <dgm:prSet presAssocID="{2DF963E5-926C-41B2-9870-90165CE17760}" presName="cycle" presStyleCnt="0">
        <dgm:presLayoutVars>
          <dgm:chMax val="1"/>
          <dgm:dir/>
          <dgm:animLvl val="ctr"/>
          <dgm:resizeHandles val="exact"/>
        </dgm:presLayoutVars>
      </dgm:prSet>
      <dgm:spPr/>
    </dgm:pt>
    <dgm:pt modelId="{6354C616-99EA-47D9-93EB-08B23544A3F1}" type="pres">
      <dgm:prSet presAssocID="{865A56F2-AAF4-4246-A14A-2AD377E2303B}" presName="centerShape" presStyleLbl="node0" presStyleIdx="0" presStyleCnt="1" custScaleX="108791" custScaleY="105077"/>
      <dgm:spPr/>
    </dgm:pt>
    <dgm:pt modelId="{1C4992ED-E47B-4D54-8DB5-7888C8B21E54}" type="pres">
      <dgm:prSet presAssocID="{EE60DA50-BBEF-4ED7-A46F-199156801E5F}" presName="parTrans" presStyleLbl="bgSibTrans2D1" presStyleIdx="0" presStyleCnt="4"/>
      <dgm:spPr/>
    </dgm:pt>
    <dgm:pt modelId="{B8DEFA80-4F60-49BA-AAAC-D9EAAFD6889B}" type="pres">
      <dgm:prSet presAssocID="{587C17DE-6CF5-4A5B-ADAF-D2E3F5E729B1}" presName="node" presStyleLbl="node1" presStyleIdx="0" presStyleCnt="4">
        <dgm:presLayoutVars>
          <dgm:bulletEnabled val="1"/>
        </dgm:presLayoutVars>
      </dgm:prSet>
      <dgm:spPr/>
    </dgm:pt>
    <dgm:pt modelId="{5B62EB87-89D8-4DF3-9258-2905C0BB3488}" type="pres">
      <dgm:prSet presAssocID="{F7444DE1-ED94-492E-B13B-2BBD5CBC0ABA}" presName="parTrans" presStyleLbl="bgSibTrans2D1" presStyleIdx="1" presStyleCnt="4"/>
      <dgm:spPr/>
    </dgm:pt>
    <dgm:pt modelId="{FEC0590B-F662-4518-863C-9C7BF1EC0AE2}" type="pres">
      <dgm:prSet presAssocID="{768BD11A-859E-48EE-8F63-E8A623EF5079}" presName="node" presStyleLbl="node1" presStyleIdx="1" presStyleCnt="4">
        <dgm:presLayoutVars>
          <dgm:bulletEnabled val="1"/>
        </dgm:presLayoutVars>
      </dgm:prSet>
      <dgm:spPr/>
    </dgm:pt>
    <dgm:pt modelId="{594EE20B-F0AC-4320-90B3-3346F2FDBFE5}" type="pres">
      <dgm:prSet presAssocID="{83C4A2C0-9D81-4CC2-98CC-7CB1F147EFF8}" presName="parTrans" presStyleLbl="bgSibTrans2D1" presStyleIdx="2" presStyleCnt="4"/>
      <dgm:spPr/>
    </dgm:pt>
    <dgm:pt modelId="{F96FC10C-21FC-4597-A74A-6850BEA09FC9}" type="pres">
      <dgm:prSet presAssocID="{6633273D-DB15-49C5-ABE4-87C3F2D66409}" presName="node" presStyleLbl="node1" presStyleIdx="2" presStyleCnt="4">
        <dgm:presLayoutVars>
          <dgm:bulletEnabled val="1"/>
        </dgm:presLayoutVars>
      </dgm:prSet>
      <dgm:spPr/>
    </dgm:pt>
    <dgm:pt modelId="{70DB1BE6-62E3-4467-B66A-8B327AE55D76}" type="pres">
      <dgm:prSet presAssocID="{6700F450-60C4-4387-94AB-DEF441BEBA1C}" presName="parTrans" presStyleLbl="bgSibTrans2D1" presStyleIdx="3" presStyleCnt="4"/>
      <dgm:spPr/>
    </dgm:pt>
    <dgm:pt modelId="{7FD15D46-015B-44FC-A3E4-D72553879C57}" type="pres">
      <dgm:prSet presAssocID="{BD3B7121-E626-4912-AB77-DE9E39E9C377}" presName="node" presStyleLbl="node1" presStyleIdx="3" presStyleCnt="4">
        <dgm:presLayoutVars>
          <dgm:bulletEnabled val="1"/>
        </dgm:presLayoutVars>
      </dgm:prSet>
      <dgm:spPr/>
    </dgm:pt>
  </dgm:ptLst>
  <dgm:cxnLst>
    <dgm:cxn modelId="{08EE5C02-AB76-4BF3-B97D-2E550A0AE467}" srcId="{865A56F2-AAF4-4246-A14A-2AD377E2303B}" destId="{587C17DE-6CF5-4A5B-ADAF-D2E3F5E729B1}" srcOrd="0" destOrd="0" parTransId="{EE60DA50-BBEF-4ED7-A46F-199156801E5F}" sibTransId="{5A99AD8C-2A9B-49C6-ACD7-C22CA703D5E0}"/>
    <dgm:cxn modelId="{4FE2D70A-97AE-4403-9002-1342C8B7C9A0}" srcId="{865A56F2-AAF4-4246-A14A-2AD377E2303B}" destId="{6633273D-DB15-49C5-ABE4-87C3F2D66409}" srcOrd="2" destOrd="0" parTransId="{83C4A2C0-9D81-4CC2-98CC-7CB1F147EFF8}" sibTransId="{4249898C-75C9-4FD1-985E-E0C77A27959D}"/>
    <dgm:cxn modelId="{4C3DC613-996F-4F15-AC1E-5391402F1451}" type="presOf" srcId="{587C17DE-6CF5-4A5B-ADAF-D2E3F5E729B1}" destId="{B8DEFA80-4F60-49BA-AAAC-D9EAAFD6889B}" srcOrd="0" destOrd="0" presId="urn:microsoft.com/office/officeart/2005/8/layout/radial4"/>
    <dgm:cxn modelId="{4C2CF923-5F42-48AA-87BF-CE04E7E3489F}" type="presOf" srcId="{865A56F2-AAF4-4246-A14A-2AD377E2303B}" destId="{6354C616-99EA-47D9-93EB-08B23544A3F1}" srcOrd="0" destOrd="0" presId="urn:microsoft.com/office/officeart/2005/8/layout/radial4"/>
    <dgm:cxn modelId="{0C8C0829-9D26-4240-8B5B-78CBD4DB26C1}" type="presOf" srcId="{6633273D-DB15-49C5-ABE4-87C3F2D66409}" destId="{F96FC10C-21FC-4597-A74A-6850BEA09FC9}" srcOrd="0" destOrd="0" presId="urn:microsoft.com/office/officeart/2005/8/layout/radial4"/>
    <dgm:cxn modelId="{B15CB642-B1B0-4300-BD63-D55C4D993B7A}" type="presOf" srcId="{6700F450-60C4-4387-94AB-DEF441BEBA1C}" destId="{70DB1BE6-62E3-4467-B66A-8B327AE55D76}" srcOrd="0" destOrd="0" presId="urn:microsoft.com/office/officeart/2005/8/layout/radial4"/>
    <dgm:cxn modelId="{1CE79886-1FCC-47FF-8715-E8DA3F30EAE7}" type="presOf" srcId="{EE60DA50-BBEF-4ED7-A46F-199156801E5F}" destId="{1C4992ED-E47B-4D54-8DB5-7888C8B21E54}" srcOrd="0" destOrd="0" presId="urn:microsoft.com/office/officeart/2005/8/layout/radial4"/>
    <dgm:cxn modelId="{94F50787-ECBE-498A-9FF3-401F018141E2}" type="presOf" srcId="{F7444DE1-ED94-492E-B13B-2BBD5CBC0ABA}" destId="{5B62EB87-89D8-4DF3-9258-2905C0BB3488}" srcOrd="0" destOrd="0" presId="urn:microsoft.com/office/officeart/2005/8/layout/radial4"/>
    <dgm:cxn modelId="{6BC4D299-84C1-42E4-8264-300D8E0D7A9F}" type="presOf" srcId="{2DF963E5-926C-41B2-9870-90165CE17760}" destId="{F5472EE3-868A-4DC3-AE19-B92399BB9F81}" srcOrd="0" destOrd="0" presId="urn:microsoft.com/office/officeart/2005/8/layout/radial4"/>
    <dgm:cxn modelId="{D4825AA3-E453-45ED-9E04-A5F36B8F6C05}" srcId="{2DF963E5-926C-41B2-9870-90165CE17760}" destId="{865A56F2-AAF4-4246-A14A-2AD377E2303B}" srcOrd="0" destOrd="0" parTransId="{083A1293-37B9-4BC5-8DD5-34F9068EB451}" sibTransId="{53CDB492-B28B-46C0-8E32-54EF90168B1D}"/>
    <dgm:cxn modelId="{F572B2A7-6B57-42D5-8255-FA394A8D0A6F}" srcId="{865A56F2-AAF4-4246-A14A-2AD377E2303B}" destId="{768BD11A-859E-48EE-8F63-E8A623EF5079}" srcOrd="1" destOrd="0" parTransId="{F7444DE1-ED94-492E-B13B-2BBD5CBC0ABA}" sibTransId="{16C3A261-8EAB-4442-8597-AE1D12FE45F4}"/>
    <dgm:cxn modelId="{F2B36EBA-9391-4B49-9FF5-244CA9DFDA45}" srcId="{865A56F2-AAF4-4246-A14A-2AD377E2303B}" destId="{BD3B7121-E626-4912-AB77-DE9E39E9C377}" srcOrd="3" destOrd="0" parTransId="{6700F450-60C4-4387-94AB-DEF441BEBA1C}" sibTransId="{C740678B-6406-48DB-B25E-EA3987C4C007}"/>
    <dgm:cxn modelId="{19C5C9BB-33C9-4008-AFBA-7E9F7D98425A}" type="presOf" srcId="{83C4A2C0-9D81-4CC2-98CC-7CB1F147EFF8}" destId="{594EE20B-F0AC-4320-90B3-3346F2FDBFE5}" srcOrd="0" destOrd="0" presId="urn:microsoft.com/office/officeart/2005/8/layout/radial4"/>
    <dgm:cxn modelId="{315045C3-321E-4FA8-80C8-23A6ACE7D776}" type="presOf" srcId="{BD3B7121-E626-4912-AB77-DE9E39E9C377}" destId="{7FD15D46-015B-44FC-A3E4-D72553879C57}" srcOrd="0" destOrd="0" presId="urn:microsoft.com/office/officeart/2005/8/layout/radial4"/>
    <dgm:cxn modelId="{FDE52EE8-21D8-4FB9-8A0A-A635F33C1709}" type="presOf" srcId="{768BD11A-859E-48EE-8F63-E8A623EF5079}" destId="{FEC0590B-F662-4518-863C-9C7BF1EC0AE2}" srcOrd="0" destOrd="0" presId="urn:microsoft.com/office/officeart/2005/8/layout/radial4"/>
    <dgm:cxn modelId="{949115AE-5EBB-4D30-BAF6-05F672AD04E9}" type="presParOf" srcId="{F5472EE3-868A-4DC3-AE19-B92399BB9F81}" destId="{6354C616-99EA-47D9-93EB-08B23544A3F1}" srcOrd="0" destOrd="0" presId="urn:microsoft.com/office/officeart/2005/8/layout/radial4"/>
    <dgm:cxn modelId="{5C3D967D-CB04-4BAA-A000-86721749E1F6}" type="presParOf" srcId="{F5472EE3-868A-4DC3-AE19-B92399BB9F81}" destId="{1C4992ED-E47B-4D54-8DB5-7888C8B21E54}" srcOrd="1" destOrd="0" presId="urn:microsoft.com/office/officeart/2005/8/layout/radial4"/>
    <dgm:cxn modelId="{41F4F0C7-54CF-46D9-9371-E9753FE08FA1}" type="presParOf" srcId="{F5472EE3-868A-4DC3-AE19-B92399BB9F81}" destId="{B8DEFA80-4F60-49BA-AAAC-D9EAAFD6889B}" srcOrd="2" destOrd="0" presId="urn:microsoft.com/office/officeart/2005/8/layout/radial4"/>
    <dgm:cxn modelId="{226F2AF2-1892-4EB8-BD8B-52E075D717B5}" type="presParOf" srcId="{F5472EE3-868A-4DC3-AE19-B92399BB9F81}" destId="{5B62EB87-89D8-4DF3-9258-2905C0BB3488}" srcOrd="3" destOrd="0" presId="urn:microsoft.com/office/officeart/2005/8/layout/radial4"/>
    <dgm:cxn modelId="{56B62F7F-9C7D-4DAE-A183-B59AEF45BE26}" type="presParOf" srcId="{F5472EE3-868A-4DC3-AE19-B92399BB9F81}" destId="{FEC0590B-F662-4518-863C-9C7BF1EC0AE2}" srcOrd="4" destOrd="0" presId="urn:microsoft.com/office/officeart/2005/8/layout/radial4"/>
    <dgm:cxn modelId="{CA6C2B19-79AF-4864-BB39-7E2204315307}" type="presParOf" srcId="{F5472EE3-868A-4DC3-AE19-B92399BB9F81}" destId="{594EE20B-F0AC-4320-90B3-3346F2FDBFE5}" srcOrd="5" destOrd="0" presId="urn:microsoft.com/office/officeart/2005/8/layout/radial4"/>
    <dgm:cxn modelId="{541E85ED-BD61-491B-BA04-9290345E49E4}" type="presParOf" srcId="{F5472EE3-868A-4DC3-AE19-B92399BB9F81}" destId="{F96FC10C-21FC-4597-A74A-6850BEA09FC9}" srcOrd="6" destOrd="0" presId="urn:microsoft.com/office/officeart/2005/8/layout/radial4"/>
    <dgm:cxn modelId="{1D12C198-B73B-4200-B55E-176FBA3E3053}" type="presParOf" srcId="{F5472EE3-868A-4DC3-AE19-B92399BB9F81}" destId="{70DB1BE6-62E3-4467-B66A-8B327AE55D76}" srcOrd="7" destOrd="0" presId="urn:microsoft.com/office/officeart/2005/8/layout/radial4"/>
    <dgm:cxn modelId="{1430C3D3-8317-4A52-8F7C-BF5C0A11DB8C}" type="presParOf" srcId="{F5472EE3-868A-4DC3-AE19-B92399BB9F81}" destId="{7FD15D46-015B-44FC-A3E4-D72553879C57}"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10251-F765-42B9-BFB7-B8F171E40702}">
      <dsp:nvSpPr>
        <dsp:cNvPr id="0" name=""/>
        <dsp:cNvSpPr/>
      </dsp:nvSpPr>
      <dsp:spPr>
        <a:xfrm>
          <a:off x="0" y="13627"/>
          <a:ext cx="11582400" cy="994408"/>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solidFill>
                <a:srgbClr val="0070C0"/>
              </a:solidFill>
              <a:latin typeface="Calibri" panose="020F0502020204030204" pitchFamily="34" charset="0"/>
              <a:ea typeface="黑体" panose="02010609060101010101" pitchFamily="49" charset="-122"/>
              <a:cs typeface="Calibri" panose="020F0502020204030204" pitchFamily="34" charset="0"/>
            </a:rPr>
            <a:t>Lippincott Williams &amp; Wilkins (LWW)</a:t>
          </a:r>
          <a:r>
            <a:rPr lang="zh-CN" sz="2400" kern="1200" dirty="0">
              <a:solidFill>
                <a:srgbClr val="0070C0"/>
              </a:solidFill>
              <a:latin typeface="Calibri" panose="020F0502020204030204" pitchFamily="34" charset="0"/>
              <a:ea typeface="黑体" panose="02010609060101010101" pitchFamily="49" charset="-122"/>
              <a:cs typeface="Calibri" panose="020F0502020204030204" pitchFamily="34" charset="0"/>
            </a:rPr>
            <a:t>是一家国际领先的专业医学出版社</a:t>
          </a:r>
          <a:r>
            <a:rPr lang="zh-CN" sz="2400" kern="1200" dirty="0">
              <a:solidFill>
                <a:srgbClr val="0070C0"/>
              </a:solidFill>
            </a:rPr>
            <a:t>；</a:t>
          </a:r>
          <a:endParaRPr lang="en-US" sz="2400" kern="1200" dirty="0">
            <a:solidFill>
              <a:srgbClr val="0070C0"/>
            </a:solidFill>
          </a:endParaRPr>
        </a:p>
      </dsp:txBody>
      <dsp:txXfrm>
        <a:off x="48543" y="62170"/>
        <a:ext cx="11485314" cy="897322"/>
      </dsp:txXfrm>
    </dsp:sp>
    <dsp:sp modelId="{5690CC1D-D2C1-4417-B901-D6EA12948B75}">
      <dsp:nvSpPr>
        <dsp:cNvPr id="0" name=""/>
        <dsp:cNvSpPr/>
      </dsp:nvSpPr>
      <dsp:spPr>
        <a:xfrm>
          <a:off x="0" y="1074275"/>
          <a:ext cx="11582400" cy="994408"/>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91440" tIns="91440" rIns="91440" bIns="91440" numCol="1" spcCol="1270" anchor="ctr" anchorCtr="0">
          <a:noAutofit/>
        </a:bodyPr>
        <a:lstStyle/>
        <a:p>
          <a:pPr marL="0" lvl="0" indent="0" algn="l" defTabSz="933450">
            <a:lnSpc>
              <a:spcPct val="90000"/>
            </a:lnSpc>
            <a:spcBef>
              <a:spcPct val="0"/>
            </a:spcBef>
            <a:spcAft>
              <a:spcPct val="35000"/>
            </a:spcAft>
            <a:buNone/>
          </a:pPr>
          <a:r>
            <a:rPr lang="zh-CN" sz="2400" kern="1200" dirty="0">
              <a:solidFill>
                <a:srgbClr val="0070C0"/>
              </a:solidFill>
              <a:latin typeface="Calibri" panose="020F0502020204030204" pitchFamily="34" charset="0"/>
              <a:ea typeface="黑体" panose="02010609060101010101" pitchFamily="49" charset="-122"/>
              <a:cs typeface="Calibri" panose="020F0502020204030204" pitchFamily="34" charset="0"/>
            </a:rPr>
            <a:t>提供高质量、专业的医疗保健信息，涵盖电子和印本资源；</a:t>
          </a:r>
          <a:endParaRPr lang="en-US" sz="2400" kern="1200" dirty="0">
            <a:solidFill>
              <a:srgbClr val="0070C0"/>
            </a:solidFill>
            <a:latin typeface="Calibri" panose="020F0502020204030204" pitchFamily="34" charset="0"/>
            <a:ea typeface="黑体" panose="02010609060101010101" pitchFamily="49" charset="-122"/>
            <a:cs typeface="Calibri" panose="020F0502020204030204" pitchFamily="34" charset="0"/>
          </a:endParaRPr>
        </a:p>
      </dsp:txBody>
      <dsp:txXfrm>
        <a:off x="48543" y="1122818"/>
        <a:ext cx="11485314" cy="897322"/>
      </dsp:txXfrm>
    </dsp:sp>
    <dsp:sp modelId="{EE59A194-7077-460F-9A85-B5A92C136A5F}">
      <dsp:nvSpPr>
        <dsp:cNvPr id="0" name=""/>
        <dsp:cNvSpPr/>
      </dsp:nvSpPr>
      <dsp:spPr>
        <a:xfrm>
          <a:off x="0" y="2134924"/>
          <a:ext cx="11582400" cy="994408"/>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91440" tIns="91440" rIns="91440" bIns="91440" numCol="1" spcCol="1270" anchor="ctr" anchorCtr="0">
          <a:noAutofit/>
        </a:bodyPr>
        <a:lstStyle/>
        <a:p>
          <a:pPr marL="0" lvl="0" indent="0" algn="l" defTabSz="933450">
            <a:lnSpc>
              <a:spcPct val="90000"/>
            </a:lnSpc>
            <a:spcBef>
              <a:spcPct val="0"/>
            </a:spcBef>
            <a:spcAft>
              <a:spcPct val="35000"/>
            </a:spcAft>
            <a:buNone/>
          </a:pPr>
          <a:r>
            <a:rPr lang="zh-CN" sz="2400" kern="1200" dirty="0">
              <a:solidFill>
                <a:srgbClr val="0070C0"/>
              </a:solidFill>
              <a:latin typeface="Calibri" panose="020F0502020204030204" pitchFamily="34" charset="0"/>
              <a:ea typeface="黑体" panose="02010609060101010101" pitchFamily="49" charset="-122"/>
              <a:cs typeface="Calibri" panose="020F0502020204030204" pitchFamily="34" charset="0"/>
            </a:rPr>
            <a:t>服务于内外科医师、护士、医科学生等医学用户；资源类型包括教科书、期刊、药物指南、电子图书、</a:t>
          </a:r>
          <a:r>
            <a:rPr lang="en-US" sz="2400" kern="1200" dirty="0">
              <a:solidFill>
                <a:srgbClr val="0070C0"/>
              </a:solidFill>
              <a:latin typeface="Calibri" panose="020F0502020204030204" pitchFamily="34" charset="0"/>
              <a:ea typeface="黑体" panose="02010609060101010101" pitchFamily="49" charset="-122"/>
              <a:cs typeface="Calibri" panose="020F0502020204030204" pitchFamily="34" charset="0"/>
            </a:rPr>
            <a:t>iPad</a:t>
          </a:r>
          <a:r>
            <a:rPr lang="zh-CN" sz="2400" kern="1200" dirty="0">
              <a:solidFill>
                <a:srgbClr val="0070C0"/>
              </a:solidFill>
              <a:latin typeface="Calibri" panose="020F0502020204030204" pitchFamily="34" charset="0"/>
              <a:ea typeface="黑体" panose="02010609060101010101" pitchFamily="49" charset="-122"/>
              <a:cs typeface="Calibri" panose="020F0502020204030204" pitchFamily="34" charset="0"/>
            </a:rPr>
            <a:t>客户端等。</a:t>
          </a:r>
          <a:endParaRPr lang="en-US" sz="2400" kern="1200" dirty="0">
            <a:solidFill>
              <a:srgbClr val="0070C0"/>
            </a:solidFill>
            <a:latin typeface="Calibri" panose="020F0502020204030204" pitchFamily="34" charset="0"/>
            <a:ea typeface="黑体" panose="02010609060101010101" pitchFamily="49" charset="-122"/>
            <a:cs typeface="Calibri" panose="020F0502020204030204" pitchFamily="34" charset="0"/>
          </a:endParaRPr>
        </a:p>
      </dsp:txBody>
      <dsp:txXfrm>
        <a:off x="48543" y="2183467"/>
        <a:ext cx="11485314" cy="897322"/>
      </dsp:txXfrm>
    </dsp:sp>
    <dsp:sp modelId="{5A51F603-F91E-4019-B8E5-F966AF0A4059}">
      <dsp:nvSpPr>
        <dsp:cNvPr id="0" name=""/>
        <dsp:cNvSpPr/>
      </dsp:nvSpPr>
      <dsp:spPr>
        <a:xfrm>
          <a:off x="0" y="3195573"/>
          <a:ext cx="11582400" cy="994408"/>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zh-CN" sz="2400" kern="1200" dirty="0">
              <a:solidFill>
                <a:srgbClr val="0070C0"/>
              </a:solidFill>
              <a:latin typeface="Calibri" panose="020F0502020204030204" pitchFamily="34" charset="0"/>
              <a:ea typeface="黑体" panose="02010609060101010101" pitchFamily="49" charset="-122"/>
              <a:cs typeface="Calibri" panose="020F0502020204030204" pitchFamily="34" charset="0"/>
            </a:rPr>
            <a:t>最早起源于</a:t>
          </a:r>
          <a:r>
            <a:rPr lang="en-US" sz="2400" kern="1200" dirty="0">
              <a:solidFill>
                <a:srgbClr val="0070C0"/>
              </a:solidFill>
              <a:latin typeface="Calibri" panose="020F0502020204030204" pitchFamily="34" charset="0"/>
              <a:ea typeface="黑体" panose="02010609060101010101" pitchFamily="49" charset="-122"/>
              <a:cs typeface="Calibri" panose="020F0502020204030204" pitchFamily="34" charset="0"/>
            </a:rPr>
            <a:t>1792</a:t>
          </a:r>
          <a:r>
            <a:rPr lang="zh-CN" sz="2400" kern="1200" dirty="0">
              <a:solidFill>
                <a:srgbClr val="0070C0"/>
              </a:solidFill>
              <a:latin typeface="Calibri" panose="020F0502020204030204" pitchFamily="34" charset="0"/>
              <a:ea typeface="黑体" panose="02010609060101010101" pitchFamily="49" charset="-122"/>
              <a:cs typeface="Calibri" panose="020F0502020204030204" pitchFamily="34" charset="0"/>
            </a:rPr>
            <a:t>年费城的一家书报摊；在</a:t>
          </a:r>
          <a:r>
            <a:rPr lang="en-US" sz="2400" kern="1200" dirty="0">
              <a:solidFill>
                <a:srgbClr val="0070C0"/>
              </a:solidFill>
              <a:latin typeface="Calibri" panose="020F0502020204030204" pitchFamily="34" charset="0"/>
              <a:ea typeface="黑体" panose="02010609060101010101" pitchFamily="49" charset="-122"/>
              <a:cs typeface="Calibri" panose="020F0502020204030204" pitchFamily="34" charset="0"/>
            </a:rPr>
            <a:t>60</a:t>
          </a:r>
          <a:r>
            <a:rPr lang="zh-CN" sz="2400" kern="1200" dirty="0">
              <a:solidFill>
                <a:srgbClr val="0070C0"/>
              </a:solidFill>
              <a:latin typeface="Calibri" panose="020F0502020204030204" pitchFamily="34" charset="0"/>
              <a:ea typeface="黑体" panose="02010609060101010101" pitchFamily="49" charset="-122"/>
              <a:cs typeface="Calibri" panose="020F0502020204030204" pitchFamily="34" charset="0"/>
            </a:rPr>
            <a:t>年内成长为一家著名的出版商；经过</a:t>
          </a:r>
          <a:r>
            <a:rPr lang="en-US" sz="2400" kern="1200" dirty="0">
              <a:solidFill>
                <a:srgbClr val="0070C0"/>
              </a:solidFill>
              <a:latin typeface="Calibri" panose="020F0502020204030204" pitchFamily="34" charset="0"/>
              <a:ea typeface="黑体" panose="02010609060101010101" pitchFamily="49" charset="-122"/>
              <a:cs typeface="Calibri" panose="020F0502020204030204" pitchFamily="34" charset="0"/>
            </a:rPr>
            <a:t>1978</a:t>
          </a:r>
          <a:r>
            <a:rPr lang="zh-CN" sz="2400" kern="1200" dirty="0">
              <a:solidFill>
                <a:srgbClr val="0070C0"/>
              </a:solidFill>
              <a:latin typeface="Calibri" panose="020F0502020204030204" pitchFamily="34" charset="0"/>
              <a:ea typeface="黑体" panose="02010609060101010101" pitchFamily="49" charset="-122"/>
              <a:cs typeface="Calibri" panose="020F0502020204030204" pitchFamily="34" charset="0"/>
            </a:rPr>
            <a:t>、</a:t>
          </a:r>
          <a:r>
            <a:rPr lang="en-US" sz="2400" kern="1200" dirty="0">
              <a:solidFill>
                <a:srgbClr val="0070C0"/>
              </a:solidFill>
              <a:latin typeface="Calibri" panose="020F0502020204030204" pitchFamily="34" charset="0"/>
              <a:ea typeface="黑体" panose="02010609060101010101" pitchFamily="49" charset="-122"/>
              <a:cs typeface="Calibri" panose="020F0502020204030204" pitchFamily="34" charset="0"/>
            </a:rPr>
            <a:t>1990</a:t>
          </a:r>
          <a:r>
            <a:rPr lang="zh-CN" sz="2400" kern="1200" dirty="0">
              <a:solidFill>
                <a:srgbClr val="0070C0"/>
              </a:solidFill>
              <a:latin typeface="Calibri" panose="020F0502020204030204" pitchFamily="34" charset="0"/>
              <a:ea typeface="黑体" panose="02010609060101010101" pitchFamily="49" charset="-122"/>
              <a:cs typeface="Calibri" panose="020F0502020204030204" pitchFamily="34" charset="0"/>
            </a:rPr>
            <a:t>年的合并，最终于</a:t>
          </a:r>
          <a:r>
            <a:rPr lang="en-US" sz="2400" kern="1200" dirty="0">
              <a:solidFill>
                <a:srgbClr val="0070C0"/>
              </a:solidFill>
              <a:latin typeface="Calibri" panose="020F0502020204030204" pitchFamily="34" charset="0"/>
              <a:ea typeface="黑体" panose="02010609060101010101" pitchFamily="49" charset="-122"/>
              <a:cs typeface="Calibri" panose="020F0502020204030204" pitchFamily="34" charset="0"/>
            </a:rPr>
            <a:t>1998</a:t>
          </a:r>
          <a:r>
            <a:rPr lang="zh-CN" sz="2400" kern="1200" dirty="0">
              <a:solidFill>
                <a:srgbClr val="0070C0"/>
              </a:solidFill>
              <a:latin typeface="Calibri" panose="020F0502020204030204" pitchFamily="34" charset="0"/>
              <a:ea typeface="黑体" panose="02010609060101010101" pitchFamily="49" charset="-122"/>
              <a:cs typeface="Calibri" panose="020F0502020204030204" pitchFamily="34" charset="0"/>
            </a:rPr>
            <a:t>年成为ＬＷＷ。</a:t>
          </a:r>
          <a:endParaRPr lang="en-US" sz="2400" kern="1200" dirty="0">
            <a:solidFill>
              <a:srgbClr val="0070C0"/>
            </a:solidFill>
            <a:latin typeface="Calibri" panose="020F0502020204030204" pitchFamily="34" charset="0"/>
            <a:ea typeface="黑体" panose="02010609060101010101" pitchFamily="49" charset="-122"/>
            <a:cs typeface="Calibri" panose="020F0502020204030204" pitchFamily="34" charset="0"/>
          </a:endParaRPr>
        </a:p>
      </dsp:txBody>
      <dsp:txXfrm>
        <a:off x="48543" y="3244116"/>
        <a:ext cx="11485314" cy="8973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54C616-99EA-47D9-93EB-08B23544A3F1}">
      <dsp:nvSpPr>
        <dsp:cNvPr id="0" name=""/>
        <dsp:cNvSpPr/>
      </dsp:nvSpPr>
      <dsp:spPr>
        <a:xfrm>
          <a:off x="2870258" y="2813720"/>
          <a:ext cx="2387483" cy="2305977"/>
        </a:xfrm>
        <a:prstGeom prst="ellipse">
          <a:avLst/>
        </a:prstGeom>
        <a:gradFill flip="none" rotWithShape="0">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altLang="zh-CN" sz="4000" kern="1200" dirty="0">
              <a:latin typeface="Calibri" panose="020F0502020204030204" pitchFamily="34" charset="0"/>
              <a:ea typeface="微软雅黑" pitchFamily="34" charset="-122"/>
              <a:cs typeface="Calibri" panose="020F0502020204030204" pitchFamily="34" charset="0"/>
            </a:rPr>
            <a:t>Heart disease</a:t>
          </a:r>
          <a:endParaRPr lang="zh-CN" altLang="en-US" sz="4000" kern="1200" dirty="0">
            <a:latin typeface="Calibri" panose="020F0502020204030204" pitchFamily="34" charset="0"/>
            <a:cs typeface="Calibri" panose="020F0502020204030204" pitchFamily="34" charset="0"/>
          </a:endParaRPr>
        </a:p>
      </dsp:txBody>
      <dsp:txXfrm>
        <a:off x="3219897" y="3151423"/>
        <a:ext cx="1688205" cy="1630571"/>
      </dsp:txXfrm>
    </dsp:sp>
    <dsp:sp modelId="{1C4992ED-E47B-4D54-8DB5-7888C8B21E54}">
      <dsp:nvSpPr>
        <dsp:cNvPr id="0" name=""/>
        <dsp:cNvSpPr/>
      </dsp:nvSpPr>
      <dsp:spPr>
        <a:xfrm rot="11700000">
          <a:off x="1012613" y="3081462"/>
          <a:ext cx="1829411" cy="625449"/>
        </a:xfrm>
        <a:prstGeom prst="leftArrow">
          <a:avLst>
            <a:gd name="adj1" fmla="val 60000"/>
            <a:gd name="adj2" fmla="val 50000"/>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8DEFA80-4F60-49BA-AAAC-D9EAAFD6889B}">
      <dsp:nvSpPr>
        <dsp:cNvPr id="0" name=""/>
        <dsp:cNvSpPr/>
      </dsp:nvSpPr>
      <dsp:spPr>
        <a:xfrm>
          <a:off x="1365" y="2323511"/>
          <a:ext cx="2084832" cy="1667865"/>
        </a:xfrm>
        <a:prstGeom prst="roundRect">
          <a:avLst>
            <a:gd name="adj" fmla="val 10000"/>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l="50000" t="50000" r="50000" b="50000"/>
          </a:path>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altLang="zh-CN" sz="2000" kern="1200">
              <a:latin typeface="Calibri" panose="020F0502020204030204" pitchFamily="34" charset="0"/>
              <a:ea typeface="微软雅黑" pitchFamily="34" charset="-122"/>
              <a:cs typeface="Calibri" panose="020F0502020204030204" pitchFamily="34" charset="0"/>
            </a:rPr>
            <a:t>Disease Heart</a:t>
          </a:r>
        </a:p>
        <a:p>
          <a:pPr marL="0" lvl="0" indent="0" algn="ctr" defTabSz="889000">
            <a:lnSpc>
              <a:spcPct val="90000"/>
            </a:lnSpc>
            <a:spcBef>
              <a:spcPct val="0"/>
            </a:spcBef>
            <a:spcAft>
              <a:spcPct val="35000"/>
            </a:spcAft>
            <a:buNone/>
          </a:pPr>
          <a:r>
            <a:rPr lang="en-US" altLang="zh-CN" sz="2000" kern="1200">
              <a:latin typeface="Calibri" panose="020F0502020204030204" pitchFamily="34" charset="0"/>
              <a:ea typeface="微软雅黑" pitchFamily="34" charset="-122"/>
              <a:cs typeface="Calibri" panose="020F0502020204030204" pitchFamily="34" charset="0"/>
            </a:rPr>
            <a:t>Cardiac diseases</a:t>
          </a:r>
        </a:p>
        <a:p>
          <a:pPr marL="0" lvl="0" indent="0" algn="ctr" defTabSz="889000">
            <a:lnSpc>
              <a:spcPct val="90000"/>
            </a:lnSpc>
            <a:spcBef>
              <a:spcPct val="0"/>
            </a:spcBef>
            <a:spcAft>
              <a:spcPct val="35000"/>
            </a:spcAft>
            <a:buNone/>
          </a:pPr>
          <a:r>
            <a:rPr lang="en-US" altLang="zh-CN" sz="2000" kern="1200">
              <a:latin typeface="Calibri" panose="020F0502020204030204" pitchFamily="34" charset="0"/>
              <a:ea typeface="微软雅黑" pitchFamily="34" charset="-122"/>
              <a:cs typeface="Calibri" panose="020F0502020204030204" pitchFamily="34" charset="0"/>
            </a:rPr>
            <a:t>Disease Cardiac</a:t>
          </a:r>
          <a:endParaRPr lang="zh-CN" altLang="en-US" sz="2000" kern="1200" dirty="0">
            <a:latin typeface="Calibri" panose="020F0502020204030204" pitchFamily="34" charset="0"/>
            <a:cs typeface="Calibri" panose="020F0502020204030204" pitchFamily="34" charset="0"/>
          </a:endParaRPr>
        </a:p>
      </dsp:txBody>
      <dsp:txXfrm>
        <a:off x="50215" y="2372361"/>
        <a:ext cx="1987132" cy="1570165"/>
      </dsp:txXfrm>
    </dsp:sp>
    <dsp:sp modelId="{5B62EB87-89D8-4DF3-9258-2905C0BB3488}">
      <dsp:nvSpPr>
        <dsp:cNvPr id="0" name=""/>
        <dsp:cNvSpPr/>
      </dsp:nvSpPr>
      <dsp:spPr>
        <a:xfrm rot="14700000">
          <a:off x="2206005" y="1662419"/>
          <a:ext cx="1858624" cy="625449"/>
        </a:xfrm>
        <a:prstGeom prst="leftArrow">
          <a:avLst>
            <a:gd name="adj1" fmla="val 60000"/>
            <a:gd name="adj2" fmla="val 50000"/>
          </a:avLst>
        </a:prstGeom>
        <a:gradFill flip="none" rotWithShape="0">
          <a:gsLst>
            <a:gs pos="0">
              <a:schemeClr val="accent4">
                <a:lumMod val="50000"/>
                <a:shade val="30000"/>
                <a:satMod val="115000"/>
              </a:schemeClr>
            </a:gs>
            <a:gs pos="50000">
              <a:schemeClr val="accent4">
                <a:lumMod val="50000"/>
                <a:shade val="67500"/>
                <a:satMod val="115000"/>
              </a:schemeClr>
            </a:gs>
            <a:gs pos="100000">
              <a:schemeClr val="accent4">
                <a:lumMod val="50000"/>
                <a:shade val="100000"/>
                <a:satMod val="115000"/>
              </a:schemeClr>
            </a:gs>
          </a:gsLst>
          <a:path path="circle">
            <a:fillToRect l="50000" t="50000" r="50000" b="50000"/>
          </a:path>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EC0590B-F662-4518-863C-9C7BF1EC0AE2}">
      <dsp:nvSpPr>
        <dsp:cNvPr id="0" name=""/>
        <dsp:cNvSpPr/>
      </dsp:nvSpPr>
      <dsp:spPr>
        <a:xfrm>
          <a:off x="1700157" y="298968"/>
          <a:ext cx="2084832" cy="1667865"/>
        </a:xfrm>
        <a:prstGeom prst="roundRect">
          <a:avLst>
            <a:gd name="adj" fmla="val 10000"/>
          </a:avLst>
        </a:prstGeom>
        <a:gradFill flip="none" rotWithShape="0">
          <a:gsLst>
            <a:gs pos="0">
              <a:schemeClr val="accent4">
                <a:lumMod val="50000"/>
                <a:shade val="30000"/>
                <a:satMod val="115000"/>
              </a:schemeClr>
            </a:gs>
            <a:gs pos="50000">
              <a:schemeClr val="accent4">
                <a:lumMod val="50000"/>
                <a:shade val="67500"/>
                <a:satMod val="115000"/>
              </a:schemeClr>
            </a:gs>
            <a:gs pos="100000">
              <a:schemeClr val="accent4">
                <a:lumMod val="50000"/>
                <a:shade val="100000"/>
                <a:satMod val="115000"/>
              </a:schemeClr>
            </a:gs>
          </a:gsLst>
          <a:path path="circle">
            <a:fillToRect l="50000" t="50000" r="50000" b="50000"/>
          </a:path>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altLang="zh-CN" sz="3200" kern="1200" dirty="0">
              <a:latin typeface="Calibri" panose="020F0502020204030204" pitchFamily="34" charset="0"/>
              <a:ea typeface="微软雅黑" pitchFamily="34" charset="-122"/>
              <a:cs typeface="Calibri" panose="020F0502020204030204" pitchFamily="34" charset="0"/>
            </a:rPr>
            <a:t>Heart Failure</a:t>
          </a:r>
          <a:endParaRPr lang="zh-CN" altLang="en-US" sz="3200" kern="1200" dirty="0">
            <a:latin typeface="Calibri" panose="020F0502020204030204" pitchFamily="34" charset="0"/>
            <a:ea typeface="微软雅黑" pitchFamily="34" charset="-122"/>
            <a:cs typeface="Calibri" panose="020F0502020204030204" pitchFamily="34" charset="0"/>
          </a:endParaRPr>
        </a:p>
      </dsp:txBody>
      <dsp:txXfrm>
        <a:off x="1749007" y="347818"/>
        <a:ext cx="1987132" cy="1570165"/>
      </dsp:txXfrm>
    </dsp:sp>
    <dsp:sp modelId="{594EE20B-F0AC-4320-90B3-3346F2FDBFE5}">
      <dsp:nvSpPr>
        <dsp:cNvPr id="0" name=""/>
        <dsp:cNvSpPr/>
      </dsp:nvSpPr>
      <dsp:spPr>
        <a:xfrm rot="17700000">
          <a:off x="4063369" y="1662419"/>
          <a:ext cx="1858624" cy="625449"/>
        </a:xfrm>
        <a:prstGeom prst="leftArrow">
          <a:avLst>
            <a:gd name="adj1" fmla="val 60000"/>
            <a:gd name="adj2" fmla="val 50000"/>
          </a:avLst>
        </a:prstGeom>
        <a:gradFill flip="none" rotWithShape="0">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50000" t="50000" r="50000" b="50000"/>
          </a:path>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96FC10C-21FC-4597-A74A-6850BEA09FC9}">
      <dsp:nvSpPr>
        <dsp:cNvPr id="0" name=""/>
        <dsp:cNvSpPr/>
      </dsp:nvSpPr>
      <dsp:spPr>
        <a:xfrm>
          <a:off x="4343010" y="298968"/>
          <a:ext cx="2084832" cy="1667865"/>
        </a:xfrm>
        <a:prstGeom prst="roundRect">
          <a:avLst>
            <a:gd name="adj" fmla="val 10000"/>
          </a:avLst>
        </a:prstGeom>
        <a:gradFill flip="none" rotWithShape="0">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50000" t="50000" r="50000" b="50000"/>
          </a:path>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altLang="zh-CN" sz="3200" kern="1200">
              <a:latin typeface="Calibri" panose="020F0502020204030204" pitchFamily="34" charset="0"/>
              <a:ea typeface="微软雅黑" pitchFamily="34" charset="-122"/>
              <a:cs typeface="Calibri" panose="020F0502020204030204" pitchFamily="34" charset="0"/>
            </a:rPr>
            <a:t>Heart Arrest</a:t>
          </a:r>
          <a:endParaRPr lang="zh-CN" altLang="en-US" sz="3200" kern="1200" dirty="0">
            <a:latin typeface="Calibri" panose="020F0502020204030204" pitchFamily="34" charset="0"/>
            <a:cs typeface="Calibri" panose="020F0502020204030204" pitchFamily="34" charset="0"/>
          </a:endParaRPr>
        </a:p>
      </dsp:txBody>
      <dsp:txXfrm>
        <a:off x="4391860" y="347818"/>
        <a:ext cx="1987132" cy="1570165"/>
      </dsp:txXfrm>
    </dsp:sp>
    <dsp:sp modelId="{70DB1BE6-62E3-4467-B66A-8B327AE55D76}">
      <dsp:nvSpPr>
        <dsp:cNvPr id="0" name=""/>
        <dsp:cNvSpPr/>
      </dsp:nvSpPr>
      <dsp:spPr>
        <a:xfrm rot="20700000">
          <a:off x="5285975" y="3081462"/>
          <a:ext cx="1829411" cy="625449"/>
        </a:xfrm>
        <a:prstGeom prst="leftArrow">
          <a:avLst>
            <a:gd name="adj1" fmla="val 60000"/>
            <a:gd name="adj2" fmla="val 50000"/>
          </a:avLst>
        </a:prstGeom>
        <a:gradFill flip="none" rotWithShape="1">
          <a:gsLst>
            <a:gs pos="0">
              <a:srgbClr val="EA8F00">
                <a:shade val="30000"/>
                <a:satMod val="115000"/>
              </a:srgbClr>
            </a:gs>
            <a:gs pos="50000">
              <a:srgbClr val="EA8F00">
                <a:shade val="67500"/>
                <a:satMod val="115000"/>
              </a:srgbClr>
            </a:gs>
            <a:gs pos="100000">
              <a:srgbClr val="EA8F00">
                <a:shade val="100000"/>
                <a:satMod val="115000"/>
              </a:srgbClr>
            </a:gs>
          </a:gsLst>
          <a:path path="circle">
            <a:fillToRect l="50000" t="50000" r="50000" b="50000"/>
          </a:path>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FD15D46-015B-44FC-A3E4-D72553879C57}">
      <dsp:nvSpPr>
        <dsp:cNvPr id="0" name=""/>
        <dsp:cNvSpPr/>
      </dsp:nvSpPr>
      <dsp:spPr>
        <a:xfrm>
          <a:off x="6041802" y="2323511"/>
          <a:ext cx="2084832" cy="1667865"/>
        </a:xfrm>
        <a:prstGeom prst="roundRect">
          <a:avLst>
            <a:gd name="adj" fmla="val 10000"/>
          </a:avLst>
        </a:prstGeom>
        <a:gradFill flip="none" rotWithShape="1">
          <a:gsLst>
            <a:gs pos="0">
              <a:srgbClr val="EA8F00">
                <a:shade val="30000"/>
                <a:satMod val="115000"/>
              </a:srgbClr>
            </a:gs>
            <a:gs pos="50000">
              <a:srgbClr val="EA8F00">
                <a:shade val="67500"/>
                <a:satMod val="115000"/>
              </a:srgbClr>
            </a:gs>
            <a:gs pos="100000">
              <a:srgbClr val="EA8F00">
                <a:shade val="100000"/>
                <a:satMod val="115000"/>
              </a:srgbClr>
            </a:gs>
          </a:gsLst>
          <a:path path="circle">
            <a:fillToRect l="50000" t="50000" r="50000" b="50000"/>
          </a:path>
          <a:tileRect/>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altLang="zh-CN" sz="3200" kern="1200" dirty="0">
              <a:latin typeface="Calibri" panose="020F0502020204030204" pitchFamily="34" charset="0"/>
              <a:ea typeface="微软雅黑" pitchFamily="34" charset="-122"/>
              <a:cs typeface="Calibri" panose="020F0502020204030204" pitchFamily="34" charset="0"/>
            </a:rPr>
            <a:t>Heart Rupture</a:t>
          </a:r>
          <a:endParaRPr lang="zh-CN" altLang="en-US" sz="3200" kern="1200" dirty="0">
            <a:latin typeface="Calibri" panose="020F0502020204030204" pitchFamily="34" charset="0"/>
            <a:cs typeface="Calibri" panose="020F0502020204030204" pitchFamily="34" charset="0"/>
          </a:endParaRPr>
        </a:p>
      </dsp:txBody>
      <dsp:txXfrm>
        <a:off x="6090652" y="2372361"/>
        <a:ext cx="1987132" cy="157016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2889938" cy="49363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777607" y="1"/>
            <a:ext cx="2889938" cy="493633"/>
          </a:xfrm>
          <a:prstGeom prst="rect">
            <a:avLst/>
          </a:prstGeom>
        </p:spPr>
        <p:txBody>
          <a:bodyPr vert="horz" lIns="91440" tIns="45720" rIns="91440" bIns="45720" rtlCol="0"/>
          <a:lstStyle>
            <a:lvl1pPr algn="r">
              <a:defRPr sz="1200"/>
            </a:lvl1pPr>
          </a:lstStyle>
          <a:p>
            <a:fld id="{92460324-399B-E044-B7AB-24BBE3670693}" type="datetimeFigureOut">
              <a:rPr lang="nl-NL" smtClean="0"/>
              <a:t>22-3-2024</a:t>
            </a:fld>
            <a:endParaRPr lang="nl-NL"/>
          </a:p>
        </p:txBody>
      </p:sp>
      <p:sp>
        <p:nvSpPr>
          <p:cNvPr id="4" name="Tijdelijke aanduiding voor voettekst 3"/>
          <p:cNvSpPr>
            <a:spLocks noGrp="1"/>
          </p:cNvSpPr>
          <p:nvPr>
            <p:ph type="ftr" sz="quarter" idx="2"/>
          </p:nvPr>
        </p:nvSpPr>
        <p:spPr>
          <a:xfrm>
            <a:off x="0" y="9377317"/>
            <a:ext cx="2889938" cy="493633"/>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777607" y="9377317"/>
            <a:ext cx="2889938" cy="493633"/>
          </a:xfrm>
          <a:prstGeom prst="rect">
            <a:avLst/>
          </a:prstGeom>
        </p:spPr>
        <p:txBody>
          <a:bodyPr vert="horz" lIns="91440" tIns="45720" rIns="91440" bIns="45720" rtlCol="0" anchor="b"/>
          <a:lstStyle>
            <a:lvl1pPr algn="r">
              <a:defRPr sz="1200"/>
            </a:lvl1pPr>
          </a:lstStyle>
          <a:p>
            <a:fld id="{6939251E-53F1-FC41-8C35-4A7AA1F42D14}" type="slidenum">
              <a:rPr lang="nl-NL" smtClean="0"/>
              <a:t>‹#›</a:t>
            </a:fld>
            <a:endParaRPr lang="nl-NL"/>
          </a:p>
        </p:txBody>
      </p:sp>
    </p:spTree>
    <p:extLst>
      <p:ext uri="{BB962C8B-B14F-4D97-AF65-F5344CB8AC3E}">
        <p14:creationId xmlns:p14="http://schemas.microsoft.com/office/powerpoint/2010/main" val="24129165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889938" cy="4936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1"/>
            <a:ext cx="2889938" cy="493633"/>
          </a:xfrm>
          <a:prstGeom prst="rect">
            <a:avLst/>
          </a:prstGeom>
        </p:spPr>
        <p:txBody>
          <a:bodyPr vert="horz" lIns="91440" tIns="45720" rIns="91440" bIns="45720" rtlCol="0"/>
          <a:lstStyle>
            <a:lvl1pPr algn="r">
              <a:defRPr sz="1200"/>
            </a:lvl1pPr>
          </a:lstStyle>
          <a:p>
            <a:fld id="{16226358-5A07-BF4D-A2AB-14C0FB991A39}" type="datetimeFigureOut">
              <a:rPr lang="en-US" smtClean="0"/>
              <a:t>3/22/2024</a:t>
            </a:fld>
            <a:endParaRPr lang="en-US"/>
          </a:p>
        </p:txBody>
      </p:sp>
      <p:sp>
        <p:nvSpPr>
          <p:cNvPr id="4" name="Slide Image Placeholder 3"/>
          <p:cNvSpPr>
            <a:spLocks noGrp="1" noRot="1" noChangeAspect="1"/>
          </p:cNvSpPr>
          <p:nvPr>
            <p:ph type="sldImg" idx="2"/>
          </p:nvPr>
        </p:nvSpPr>
        <p:spPr>
          <a:xfrm>
            <a:off x="42863" y="739775"/>
            <a:ext cx="6583362"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7"/>
            <a:ext cx="2889938" cy="4936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377317"/>
            <a:ext cx="2889938" cy="493633"/>
          </a:xfrm>
          <a:prstGeom prst="rect">
            <a:avLst/>
          </a:prstGeom>
        </p:spPr>
        <p:txBody>
          <a:bodyPr vert="horz" lIns="91440" tIns="45720" rIns="91440" bIns="45720" rtlCol="0" anchor="b"/>
          <a:lstStyle>
            <a:lvl1pPr algn="r">
              <a:defRPr sz="1200"/>
            </a:lvl1pPr>
          </a:lstStyle>
          <a:p>
            <a:fld id="{4EE6E482-F2E1-AE4E-B7AD-A6CBD907DFA8}" type="slidenum">
              <a:rPr lang="en-US" smtClean="0"/>
              <a:t>‹#›</a:t>
            </a:fld>
            <a:endParaRPr lang="en-US"/>
          </a:p>
        </p:txBody>
      </p:sp>
    </p:spTree>
    <p:extLst>
      <p:ext uri="{BB962C8B-B14F-4D97-AF65-F5344CB8AC3E}">
        <p14:creationId xmlns:p14="http://schemas.microsoft.com/office/powerpoint/2010/main" val="3071687179"/>
      </p:ext>
    </p:extLst>
  </p:cSld>
  <p:clrMap bg1="lt1" tx1="dk1" bg2="lt2" tx2="dk2" accent1="accent1" accent2="accent2" accent3="accent3" accent4="accent4" accent5="accent5" accent6="accent6" hlink="hlink" folHlink="folHlink"/>
  <p:hf hdr="0" ftr="0" dt="0"/>
  <p:notesStyle>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1600" kern="1200">
        <a:solidFill>
          <a:schemeClr val="tx1"/>
        </a:solidFill>
        <a:latin typeface="+mn-lt"/>
        <a:ea typeface="+mn-ea"/>
        <a:cs typeface="+mn-cs"/>
      </a:defRPr>
    </a:lvl3pPr>
    <a:lvl4pPr marL="1828754" algn="l" defTabSz="609585" rtl="0" eaLnBrk="1" latinLnBrk="0" hangingPunct="1">
      <a:defRPr sz="1600" kern="1200">
        <a:solidFill>
          <a:schemeClr val="tx1"/>
        </a:solidFill>
        <a:latin typeface="+mn-lt"/>
        <a:ea typeface="+mn-ea"/>
        <a:cs typeface="+mn-cs"/>
      </a:defRPr>
    </a:lvl4pPr>
    <a:lvl5pPr marL="2438339" algn="l" defTabSz="609585" rtl="0" eaLnBrk="1" latinLnBrk="0" hangingPunct="1">
      <a:defRPr sz="1600" kern="1200">
        <a:solidFill>
          <a:schemeClr val="tx1"/>
        </a:solidFill>
        <a:latin typeface="+mn-lt"/>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9CE70742-D1AB-4EDE-81AC-C92029D2627A}" type="slidenum">
              <a:rPr lang="en-US" altLang="zh-CN" sz="1200">
                <a:latin typeface="Calibri" pitchFamily="34" charset="0"/>
              </a:rPr>
              <a:pPr eaLnBrk="1" hangingPunct="1">
                <a:spcBef>
                  <a:spcPct val="0"/>
                </a:spcBef>
              </a:pPr>
              <a:t>3</a:t>
            </a:fld>
            <a:endParaRPr lang="en-US" altLang="zh-CN" sz="1200">
              <a:latin typeface="Calibri" pitchFamily="34" charset="0"/>
            </a:endParaRPr>
          </a:p>
        </p:txBody>
      </p:sp>
    </p:spTree>
    <p:extLst>
      <p:ext uri="{BB962C8B-B14F-4D97-AF65-F5344CB8AC3E}">
        <p14:creationId xmlns:p14="http://schemas.microsoft.com/office/powerpoint/2010/main" val="1542897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06E4DD39-E900-4FBF-8EC5-40FBEDA4E60E}" type="slidenum">
              <a:rPr lang="en-US" altLang="zh-CN" sz="1200">
                <a:latin typeface="Calibri" pitchFamily="34" charset="0"/>
              </a:rPr>
              <a:pPr eaLnBrk="1" hangingPunct="1">
                <a:spcBef>
                  <a:spcPct val="0"/>
                </a:spcBef>
              </a:pPr>
              <a:t>31</a:t>
            </a:fld>
            <a:endParaRPr lang="en-US" altLang="zh-CN" sz="1200">
              <a:latin typeface="Calibri" pitchFamily="34" charset="0"/>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zh-CN"/>
          </a:p>
        </p:txBody>
      </p:sp>
    </p:spTree>
    <p:extLst>
      <p:ext uri="{BB962C8B-B14F-4D97-AF65-F5344CB8AC3E}">
        <p14:creationId xmlns:p14="http://schemas.microsoft.com/office/powerpoint/2010/main" val="1378154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8A7844BF-1858-46EE-9A76-B570E7AE6B89}" type="slidenum">
              <a:rPr lang="en-US" altLang="zh-CN" sz="1200">
                <a:latin typeface="Calibri" pitchFamily="34" charset="0"/>
              </a:rPr>
              <a:pPr eaLnBrk="1" hangingPunct="1">
                <a:spcBef>
                  <a:spcPct val="0"/>
                </a:spcBef>
              </a:pPr>
              <a:t>32</a:t>
            </a:fld>
            <a:endParaRPr lang="en-US" altLang="zh-CN" sz="1200">
              <a:latin typeface="Calibri" pitchFamily="34" charset="0"/>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zh-CN"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b="0" dirty="0"/>
          </a:p>
        </p:txBody>
      </p:sp>
      <p:sp>
        <p:nvSpPr>
          <p:cNvPr id="4" name="Slide Number Placeholder 3"/>
          <p:cNvSpPr>
            <a:spLocks noGrp="1"/>
          </p:cNvSpPr>
          <p:nvPr>
            <p:ph type="sldNum" sz="quarter" idx="10"/>
          </p:nvPr>
        </p:nvSpPr>
        <p:spPr/>
        <p:txBody>
          <a:bodyPr/>
          <a:lstStyle/>
          <a:p>
            <a:pPr>
              <a:defRPr/>
            </a:pPr>
            <a:fld id="{22D67008-7D69-4F98-938C-34521965F1D5}" type="slidenum">
              <a:rPr lang="en-US" smtClean="0"/>
              <a:pPr>
                <a:defRPr/>
              </a:pPr>
              <a:t>33</a:t>
            </a:fld>
            <a:endParaRPr lang="en-US" dirty="0"/>
          </a:p>
        </p:txBody>
      </p:sp>
    </p:spTree>
    <p:extLst>
      <p:ext uri="{BB962C8B-B14F-4D97-AF65-F5344CB8AC3E}">
        <p14:creationId xmlns:p14="http://schemas.microsoft.com/office/powerpoint/2010/main" val="3275697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en-US" dirty="0"/>
          </a:p>
        </p:txBody>
      </p:sp>
      <p:sp>
        <p:nvSpPr>
          <p:cNvPr id="4" name="Slide Number Placeholder 3"/>
          <p:cNvSpPr>
            <a:spLocks noGrp="1"/>
          </p:cNvSpPr>
          <p:nvPr>
            <p:ph type="sldNum" sz="quarter" idx="10"/>
          </p:nvPr>
        </p:nvSpPr>
        <p:spPr/>
        <p:txBody>
          <a:bodyPr/>
          <a:lstStyle/>
          <a:p>
            <a:pPr>
              <a:defRPr/>
            </a:pPr>
            <a:fld id="{22D67008-7D69-4F98-938C-34521965F1D5}" type="slidenum">
              <a:rPr lang="en-US" smtClean="0"/>
              <a:pPr>
                <a:defRPr/>
              </a:pPr>
              <a:t>37</a:t>
            </a:fld>
            <a:endParaRPr lang="en-US" dirty="0"/>
          </a:p>
        </p:txBody>
      </p:sp>
    </p:spTree>
    <p:extLst>
      <p:ext uri="{BB962C8B-B14F-4D97-AF65-F5344CB8AC3E}">
        <p14:creationId xmlns:p14="http://schemas.microsoft.com/office/powerpoint/2010/main" val="3989062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使用高级检索中的关键词检索对细化后的概念词进行检索，利用截词符进行单复数、衍生词等的检索，勾选“主题词自动匹配”选项，应用</a:t>
            </a:r>
            <a:r>
              <a:rPr lang="en-US" altLang="zh-CN" dirty="0"/>
              <a:t>MEDLINE</a:t>
            </a:r>
            <a:r>
              <a:rPr lang="zh-CN" altLang="en-US" dirty="0"/>
              <a:t>数据库中的</a:t>
            </a:r>
            <a:r>
              <a:rPr lang="en-US" altLang="zh-CN" dirty="0"/>
              <a:t>MESH</a:t>
            </a:r>
            <a:r>
              <a:rPr lang="zh-CN" altLang="en-US" baseline="0" dirty="0"/>
              <a:t>主题词表更加全面和准确的获取文献结果。</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38</a:t>
            </a:fld>
            <a:endParaRPr lang="en-US" dirty="0"/>
          </a:p>
        </p:txBody>
      </p:sp>
    </p:spTree>
    <p:extLst>
      <p:ext uri="{BB962C8B-B14F-4D97-AF65-F5344CB8AC3E}">
        <p14:creationId xmlns:p14="http://schemas.microsoft.com/office/powerpoint/2010/main" val="810784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39</a:t>
            </a:fld>
            <a:endParaRPr lang="en-US" dirty="0"/>
          </a:p>
        </p:txBody>
      </p:sp>
    </p:spTree>
    <p:extLst>
      <p:ext uri="{BB962C8B-B14F-4D97-AF65-F5344CB8AC3E}">
        <p14:creationId xmlns:p14="http://schemas.microsoft.com/office/powerpoint/2010/main" val="1151786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勾选主题词前的选择框，选择一个或多个主题词，如果选择多个主题词，可以进行布尔组合检索。根据此次检索主题，我们只选择</a:t>
            </a:r>
            <a:r>
              <a:rPr lang="en-US" altLang="zh-CN" dirty="0"/>
              <a:t>heart attack</a:t>
            </a:r>
            <a:r>
              <a:rPr lang="zh-CN" altLang="en-US" dirty="0"/>
              <a:t>。您还可以选择是进行精准检索还是扩展检索。精准检索是按照已勾选的单个或多个主题词进行准确的匹配检索；扩展检索在检索已勾选主题词的同时，还将检索该主题词包含的所有狭义词。此次选择精准检索。点击继续，进入下一步。</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40</a:t>
            </a:fld>
            <a:endParaRPr lang="en-US" dirty="0"/>
          </a:p>
        </p:txBody>
      </p:sp>
    </p:spTree>
    <p:extLst>
      <p:ext uri="{BB962C8B-B14F-4D97-AF65-F5344CB8AC3E}">
        <p14:creationId xmlns:p14="http://schemas.microsoft.com/office/powerpoint/2010/main" val="3225383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您选择的是单个主题词时，系统会自动显示该主题词所对应的副主题信息。副主题是经过规范的主题词概念的某一特征方面，可以帮助您提升检索精度。您可选择一个或多个副主题，设置合并检索方式，然后点击“继续”按钮，完成检索。</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41</a:t>
            </a:fld>
            <a:endParaRPr lang="en-US" dirty="0"/>
          </a:p>
        </p:txBody>
      </p:sp>
    </p:spTree>
    <p:extLst>
      <p:ext uri="{BB962C8B-B14F-4D97-AF65-F5344CB8AC3E}">
        <p14:creationId xmlns:p14="http://schemas.microsoft.com/office/powerpoint/2010/main" val="83670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您选择的是单个主题词时，系统会自动显示该主题词所对应的副主题信息。副主题是经过规范的主题词概念的某一特征方面，可以帮助您提升检索精度。您可选择一个或多个副主题，设置合并检索方式，然后点击“继续”按钮，完成检索。</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42</a:t>
            </a:fld>
            <a:endParaRPr lang="en-US" dirty="0"/>
          </a:p>
        </p:txBody>
      </p:sp>
    </p:spTree>
    <p:extLst>
      <p:ext uri="{BB962C8B-B14F-4D97-AF65-F5344CB8AC3E}">
        <p14:creationId xmlns:p14="http://schemas.microsoft.com/office/powerpoint/2010/main" val="3572652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43</a:t>
            </a:fld>
            <a:endParaRPr lang="en-US" dirty="0"/>
          </a:p>
        </p:txBody>
      </p:sp>
    </p:spTree>
    <p:extLst>
      <p:ext uri="{BB962C8B-B14F-4D97-AF65-F5344CB8AC3E}">
        <p14:creationId xmlns:p14="http://schemas.microsoft.com/office/powerpoint/2010/main" val="4250094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9CE70742-D1AB-4EDE-81AC-C92029D2627A}" type="slidenum">
              <a:rPr lang="en-US" altLang="zh-CN" sz="1200">
                <a:latin typeface="Calibri" pitchFamily="34" charset="0"/>
              </a:rPr>
              <a:pPr eaLnBrk="1" hangingPunct="1">
                <a:spcBef>
                  <a:spcPct val="0"/>
                </a:spcBef>
              </a:pPr>
              <a:t>4</a:t>
            </a:fld>
            <a:endParaRPr lang="en-US" altLang="zh-CN" sz="1200">
              <a:latin typeface="Calibri" pitchFamily="34" charset="0"/>
            </a:endParaRPr>
          </a:p>
        </p:txBody>
      </p:sp>
    </p:spTree>
    <p:extLst>
      <p:ext uri="{BB962C8B-B14F-4D97-AF65-F5344CB8AC3E}">
        <p14:creationId xmlns:p14="http://schemas.microsoft.com/office/powerpoint/2010/main" val="1131400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44</a:t>
            </a:fld>
            <a:endParaRPr lang="en-US" dirty="0"/>
          </a:p>
        </p:txBody>
      </p:sp>
    </p:spTree>
    <p:extLst>
      <p:ext uri="{BB962C8B-B14F-4D97-AF65-F5344CB8AC3E}">
        <p14:creationId xmlns:p14="http://schemas.microsoft.com/office/powerpoint/2010/main" val="4019200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9C9B135A-DE51-4C47-9056-D77F39EF8DF2}" type="slidenum">
              <a:rPr lang="en-US" altLang="zh-CN" sz="1200">
                <a:latin typeface="Calibri" pitchFamily="34" charset="0"/>
              </a:rPr>
              <a:pPr eaLnBrk="1" hangingPunct="1">
                <a:spcBef>
                  <a:spcPct val="0"/>
                </a:spcBef>
              </a:pPr>
              <a:t>45</a:t>
            </a:fld>
            <a:endParaRPr lang="en-US" altLang="zh-CN" sz="1200">
              <a:latin typeface="Calibri" pitchFamily="34" charset="0"/>
            </a:endParaRPr>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zh-CN"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9C9B135A-DE51-4C47-9056-D77F39EF8DF2}" type="slidenum">
              <a:rPr lang="en-US" altLang="zh-CN" sz="1200">
                <a:latin typeface="Calibri" pitchFamily="34" charset="0"/>
              </a:rPr>
              <a:pPr eaLnBrk="1" hangingPunct="1">
                <a:spcBef>
                  <a:spcPct val="0"/>
                </a:spcBef>
              </a:pPr>
              <a:t>46</a:t>
            </a:fld>
            <a:endParaRPr lang="en-US" altLang="zh-CN" sz="1200">
              <a:latin typeface="Calibri" pitchFamily="34" charset="0"/>
            </a:endParaRPr>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zh-CN" dirty="0"/>
          </a:p>
        </p:txBody>
      </p:sp>
    </p:spTree>
    <p:extLst>
      <p:ext uri="{BB962C8B-B14F-4D97-AF65-F5344CB8AC3E}">
        <p14:creationId xmlns:p14="http://schemas.microsoft.com/office/powerpoint/2010/main" val="2405685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en-US" dirty="0"/>
          </a:p>
        </p:txBody>
      </p:sp>
      <p:sp>
        <p:nvSpPr>
          <p:cNvPr id="4" name="Slide Number Placeholder 3"/>
          <p:cNvSpPr>
            <a:spLocks noGrp="1"/>
          </p:cNvSpPr>
          <p:nvPr>
            <p:ph type="sldNum" sz="quarter" idx="10"/>
          </p:nvPr>
        </p:nvSpPr>
        <p:spPr/>
        <p:txBody>
          <a:bodyPr/>
          <a:lstStyle/>
          <a:p>
            <a:pPr>
              <a:defRPr/>
            </a:pPr>
            <a:fld id="{22D67008-7D69-4F98-938C-34521965F1D5}" type="slidenum">
              <a:rPr lang="en-US" smtClean="0"/>
              <a:pPr>
                <a:defRPr/>
              </a:pPr>
              <a:t>47</a:t>
            </a:fld>
            <a:endParaRPr lang="en-US" dirty="0"/>
          </a:p>
        </p:txBody>
      </p:sp>
    </p:spTree>
    <p:extLst>
      <p:ext uri="{BB962C8B-B14F-4D97-AF65-F5344CB8AC3E}">
        <p14:creationId xmlns:p14="http://schemas.microsoft.com/office/powerpoint/2010/main" val="2462296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en-US" dirty="0"/>
          </a:p>
        </p:txBody>
      </p:sp>
      <p:sp>
        <p:nvSpPr>
          <p:cNvPr id="4" name="Slide Number Placeholder 3"/>
          <p:cNvSpPr>
            <a:spLocks noGrp="1"/>
          </p:cNvSpPr>
          <p:nvPr>
            <p:ph type="sldNum" sz="quarter" idx="10"/>
          </p:nvPr>
        </p:nvSpPr>
        <p:spPr/>
        <p:txBody>
          <a:bodyPr/>
          <a:lstStyle/>
          <a:p>
            <a:pPr>
              <a:defRPr/>
            </a:pPr>
            <a:fld id="{22D67008-7D69-4F98-938C-34521965F1D5}" type="slidenum">
              <a:rPr lang="en-US" smtClean="0"/>
              <a:pPr>
                <a:defRPr/>
              </a:pPr>
              <a:t>48</a:t>
            </a:fld>
            <a:endParaRPr lang="en-US" dirty="0"/>
          </a:p>
        </p:txBody>
      </p:sp>
    </p:spTree>
    <p:extLst>
      <p:ext uri="{BB962C8B-B14F-4D97-AF65-F5344CB8AC3E}">
        <p14:creationId xmlns:p14="http://schemas.microsoft.com/office/powerpoint/2010/main" val="3275697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8A7844BF-1858-46EE-9A76-B570E7AE6B89}" type="slidenum">
              <a:rPr lang="en-US" altLang="zh-CN" sz="1200">
                <a:latin typeface="Calibri" pitchFamily="34" charset="0"/>
              </a:rPr>
              <a:pPr eaLnBrk="1" hangingPunct="1">
                <a:spcBef>
                  <a:spcPct val="0"/>
                </a:spcBef>
              </a:pPr>
              <a:t>50</a:t>
            </a:fld>
            <a:endParaRPr lang="en-US" altLang="zh-CN" sz="1200">
              <a:latin typeface="Calibri" pitchFamily="34" charset="0"/>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dirty="0"/>
              <a:t>检索工具是专门针对主题词表、叙词表的检索工具，因此只有在包含主题词、叙词表的数据库中才可以使用。检索工具提供了</a:t>
            </a:r>
            <a:r>
              <a:rPr lang="en-US" altLang="zh-CN" dirty="0"/>
              <a:t>6</a:t>
            </a:r>
            <a:r>
              <a:rPr lang="zh-CN" altLang="en-US" dirty="0"/>
              <a:t>个检索选项，包括主题匹配、树型图、轮排索引、主题词说明、扩展检索、副标题。下</a:t>
            </a:r>
            <a:endParaRPr lang="en-GB" altLang="zh-CN" dirty="0"/>
          </a:p>
        </p:txBody>
      </p:sp>
    </p:spTree>
    <p:extLst>
      <p:ext uri="{BB962C8B-B14F-4D97-AF65-F5344CB8AC3E}">
        <p14:creationId xmlns:p14="http://schemas.microsoft.com/office/powerpoint/2010/main" val="3132956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主题匹配是系统根据输入的英文单词或词组，自动匹配出对应的主题词，可以使用截词符，但不能输入句子或使用布尔运算符。</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51</a:t>
            </a:fld>
            <a:endParaRPr lang="en-US" dirty="0"/>
          </a:p>
        </p:txBody>
      </p:sp>
    </p:spTree>
    <p:extLst>
      <p:ext uri="{BB962C8B-B14F-4D97-AF65-F5344CB8AC3E}">
        <p14:creationId xmlns:p14="http://schemas.microsoft.com/office/powerpoint/2010/main" val="1891503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系统匹配出先关的主题词后，您可以查看主题词说明信息、选择一个或多个主题词，进行扩展检索、精准检索，或者直接进行关键词检索。</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52</a:t>
            </a:fld>
            <a:endParaRPr lang="en-US" dirty="0"/>
          </a:p>
        </p:txBody>
      </p:sp>
    </p:spTree>
    <p:extLst>
      <p:ext uri="{BB962C8B-B14F-4D97-AF65-F5344CB8AC3E}">
        <p14:creationId xmlns:p14="http://schemas.microsoft.com/office/powerpoint/2010/main" val="11816452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主题树型图将根据您输入的单词和词组，直接定位其在主题词表中的等级位置。</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53</a:t>
            </a:fld>
            <a:endParaRPr lang="en-US" dirty="0"/>
          </a:p>
        </p:txBody>
      </p:sp>
    </p:spTree>
    <p:extLst>
      <p:ext uri="{BB962C8B-B14F-4D97-AF65-F5344CB8AC3E}">
        <p14:creationId xmlns:p14="http://schemas.microsoft.com/office/powerpoint/2010/main" val="27031705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主题词表是由经过规范化的主题词，根据概念涵盖范围，以等级层次方式结合在一起的概念词表。通过它，您可以轻松了解检索词在学科体系中的位置，以及相关的其他领域。在树型图中您可以随意点击并跳转至其他主题词，查看说明信息，组合运算方式，进行精准或扩展检索。完成后，点击“继续”按键，系统开始检索。</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54</a:t>
            </a:fld>
            <a:endParaRPr lang="en-US" dirty="0"/>
          </a:p>
        </p:txBody>
      </p:sp>
    </p:spTree>
    <p:extLst>
      <p:ext uri="{BB962C8B-B14F-4D97-AF65-F5344CB8AC3E}">
        <p14:creationId xmlns:p14="http://schemas.microsoft.com/office/powerpoint/2010/main" val="1917501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814388"/>
            <a:ext cx="6616700" cy="3722687"/>
          </a:xfrm>
        </p:spPr>
      </p:sp>
      <p:sp>
        <p:nvSpPr>
          <p:cNvPr id="3" name="Notes Placeholder 2"/>
          <p:cNvSpPr>
            <a:spLocks noGrp="1"/>
          </p:cNvSpPr>
          <p:nvPr>
            <p:ph type="body" idx="1"/>
          </p:nvPr>
        </p:nvSpPr>
        <p:spPr/>
        <p:txBody>
          <a:bodyPr/>
          <a:lstStyle/>
          <a:p>
            <a:pPr marL="0" lvl="1"/>
            <a:r>
              <a:rPr lang="zh-CN" altLang="en-US" dirty="0"/>
              <a:t>威科集团是一家为临床医生、护士、会计师、律师以及税务、财务、审计、风险、合规和监管部门提供专业信息、软件解决方案和服务的全球提供商。</a:t>
            </a:r>
            <a:endParaRPr lang="en-US" dirty="0"/>
          </a:p>
        </p:txBody>
      </p:sp>
      <p:sp>
        <p:nvSpPr>
          <p:cNvPr id="4" name="Date Placeholder 3"/>
          <p:cNvSpPr>
            <a:spLocks noGrp="1"/>
          </p:cNvSpPr>
          <p:nvPr>
            <p:ph type="dt" idx="10"/>
          </p:nvPr>
        </p:nvSpPr>
        <p:spPr/>
        <p:txBody>
          <a:bodyPr/>
          <a:lstStyle/>
          <a:p>
            <a:r>
              <a:rPr lang="en-US"/>
              <a:t>7/10/2012</a:t>
            </a:r>
            <a:endParaRPr lang="en-GB" dirty="0"/>
          </a:p>
        </p:txBody>
      </p:sp>
    </p:spTree>
    <p:extLst>
      <p:ext uri="{BB962C8B-B14F-4D97-AF65-F5344CB8AC3E}">
        <p14:creationId xmlns:p14="http://schemas.microsoft.com/office/powerpoint/2010/main" val="3356260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轮排索引不进行主题词匹配，主要查询包含所输入检索词的主题词。</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55</a:t>
            </a:fld>
            <a:endParaRPr lang="en-US" dirty="0"/>
          </a:p>
        </p:txBody>
      </p:sp>
    </p:spTree>
    <p:extLst>
      <p:ext uri="{BB962C8B-B14F-4D97-AF65-F5344CB8AC3E}">
        <p14:creationId xmlns:p14="http://schemas.microsoft.com/office/powerpoint/2010/main" val="3320566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这就是轮排索引的检索结果，您可以选择一个或多个主题词，点击“继续”按键进行检索。</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56</a:t>
            </a:fld>
            <a:endParaRPr lang="en-US" dirty="0"/>
          </a:p>
        </p:txBody>
      </p:sp>
    </p:spTree>
    <p:extLst>
      <p:ext uri="{BB962C8B-B14F-4D97-AF65-F5344CB8AC3E}">
        <p14:creationId xmlns:p14="http://schemas.microsoft.com/office/powerpoint/2010/main" val="15945822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除基本检索和高级检索外，</a:t>
            </a:r>
            <a:r>
              <a:rPr lang="en-US" altLang="zh-CN" dirty="0"/>
              <a:t>Ovid</a:t>
            </a:r>
            <a:r>
              <a:rPr lang="zh-CN" altLang="en-US" dirty="0"/>
              <a:t>还提供其他检索模式。常用字段检索可以通过少量的信息查找定位某篇或某几篇文献；字段检索可以浏览和检索任何数据字段，并可进行单独或组合检索。多个字段检索提供便捷的多字段组合检索，可以建立复杂的检索策略。您可根据需要，选择使用。</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57</a:t>
            </a:fld>
            <a:endParaRPr lang="en-US" dirty="0"/>
          </a:p>
        </p:txBody>
      </p:sp>
    </p:spTree>
    <p:extLst>
      <p:ext uri="{BB962C8B-B14F-4D97-AF65-F5344CB8AC3E}">
        <p14:creationId xmlns:p14="http://schemas.microsoft.com/office/powerpoint/2010/main" val="25023432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除基本检索和高级检索外，</a:t>
            </a:r>
            <a:r>
              <a:rPr lang="en-US" altLang="zh-CN" dirty="0"/>
              <a:t>Ovid</a:t>
            </a:r>
            <a:r>
              <a:rPr lang="zh-CN" altLang="en-US" dirty="0"/>
              <a:t>还提供其他检索模式。常用字段检索可以通过少量的信息查找定位某篇或某几篇文献；字段检索可以浏览和检索任何数据字段，并可进行单独或组合检索。多个字段检索提供便捷的多字段组合检索，可以建立复杂的检索策略。您可根据需要，选择使用。</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58</a:t>
            </a:fld>
            <a:endParaRPr lang="en-US" dirty="0"/>
          </a:p>
        </p:txBody>
      </p:sp>
    </p:spTree>
    <p:extLst>
      <p:ext uri="{BB962C8B-B14F-4D97-AF65-F5344CB8AC3E}">
        <p14:creationId xmlns:p14="http://schemas.microsoft.com/office/powerpoint/2010/main" val="31207352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除基本检索和高级检索外，</a:t>
            </a:r>
            <a:r>
              <a:rPr lang="en-US" altLang="zh-CN" dirty="0"/>
              <a:t>Ovid</a:t>
            </a:r>
            <a:r>
              <a:rPr lang="zh-CN" altLang="en-US" dirty="0"/>
              <a:t>还提供其他检索模式。常用字段检索可以通过少量的信息查找定位某篇或某几篇文献；字段检索可以浏览和检索任何数据字段，并可进行单独或组合检索。多个字段检索提供便捷的多字段组合检索，可以建立复杂的检索策略。您可根据需要，选择使用。</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59</a:t>
            </a:fld>
            <a:endParaRPr lang="en-US" dirty="0"/>
          </a:p>
        </p:txBody>
      </p:sp>
    </p:spTree>
    <p:extLst>
      <p:ext uri="{BB962C8B-B14F-4D97-AF65-F5344CB8AC3E}">
        <p14:creationId xmlns:p14="http://schemas.microsoft.com/office/powerpoint/2010/main" val="21207987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rebuchet MS" pitchFamily="34" charset="0"/>
                <a:ea typeface="宋体" charset="-122"/>
              </a:defRPr>
            </a:lvl1pPr>
            <a:lvl2pPr marL="757066" indent="-291179" eaLnBrk="0" hangingPunct="0">
              <a:defRPr sz="2000">
                <a:solidFill>
                  <a:schemeClr val="tx1"/>
                </a:solidFill>
                <a:latin typeface="Trebuchet MS" pitchFamily="34" charset="0"/>
                <a:ea typeface="宋体" charset="-122"/>
              </a:defRPr>
            </a:lvl2pPr>
            <a:lvl3pPr marL="1164717" indent="-232943" eaLnBrk="0" hangingPunct="0">
              <a:defRPr sz="2000">
                <a:solidFill>
                  <a:schemeClr val="tx1"/>
                </a:solidFill>
                <a:latin typeface="Trebuchet MS" pitchFamily="34" charset="0"/>
                <a:ea typeface="宋体" charset="-122"/>
              </a:defRPr>
            </a:lvl3pPr>
            <a:lvl4pPr marL="1630604" indent="-232943" eaLnBrk="0" hangingPunct="0">
              <a:defRPr sz="2000">
                <a:solidFill>
                  <a:schemeClr val="tx1"/>
                </a:solidFill>
                <a:latin typeface="Trebuchet MS" pitchFamily="34" charset="0"/>
                <a:ea typeface="宋体" charset="-122"/>
              </a:defRPr>
            </a:lvl4pPr>
            <a:lvl5pPr marL="2096491" indent="-232943" eaLnBrk="0" hangingPunct="0">
              <a:defRPr sz="2000">
                <a:solidFill>
                  <a:schemeClr val="tx1"/>
                </a:solidFill>
                <a:latin typeface="Trebuchet MS" pitchFamily="34" charset="0"/>
                <a:ea typeface="宋体" charset="-122"/>
              </a:defRPr>
            </a:lvl5pPr>
            <a:lvl6pPr marL="2562377" indent="-232943" eaLnBrk="0" fontAlgn="base" hangingPunct="0">
              <a:spcBef>
                <a:spcPct val="0"/>
              </a:spcBef>
              <a:spcAft>
                <a:spcPct val="0"/>
              </a:spcAft>
              <a:defRPr sz="2000">
                <a:solidFill>
                  <a:schemeClr val="tx1"/>
                </a:solidFill>
                <a:latin typeface="Trebuchet MS" pitchFamily="34" charset="0"/>
                <a:ea typeface="宋体" charset="-122"/>
              </a:defRPr>
            </a:lvl6pPr>
            <a:lvl7pPr marL="3028264" indent="-232943" eaLnBrk="0" fontAlgn="base" hangingPunct="0">
              <a:spcBef>
                <a:spcPct val="0"/>
              </a:spcBef>
              <a:spcAft>
                <a:spcPct val="0"/>
              </a:spcAft>
              <a:defRPr sz="2000">
                <a:solidFill>
                  <a:schemeClr val="tx1"/>
                </a:solidFill>
                <a:latin typeface="Trebuchet MS" pitchFamily="34" charset="0"/>
                <a:ea typeface="宋体" charset="-122"/>
              </a:defRPr>
            </a:lvl7pPr>
            <a:lvl8pPr marL="3494151" indent="-232943" eaLnBrk="0" fontAlgn="base" hangingPunct="0">
              <a:spcBef>
                <a:spcPct val="0"/>
              </a:spcBef>
              <a:spcAft>
                <a:spcPct val="0"/>
              </a:spcAft>
              <a:defRPr sz="2000">
                <a:solidFill>
                  <a:schemeClr val="tx1"/>
                </a:solidFill>
                <a:latin typeface="Trebuchet MS" pitchFamily="34" charset="0"/>
                <a:ea typeface="宋体" charset="-122"/>
              </a:defRPr>
            </a:lvl8pPr>
            <a:lvl9pPr marL="3960038" indent="-232943" eaLnBrk="0" fontAlgn="base" hangingPunct="0">
              <a:spcBef>
                <a:spcPct val="0"/>
              </a:spcBef>
              <a:spcAft>
                <a:spcPct val="0"/>
              </a:spcAft>
              <a:defRPr sz="2000">
                <a:solidFill>
                  <a:schemeClr val="tx1"/>
                </a:solidFill>
                <a:latin typeface="Trebuchet MS" pitchFamily="34" charset="0"/>
                <a:ea typeface="宋体" charset="-122"/>
              </a:defRPr>
            </a:lvl9pPr>
          </a:lstStyle>
          <a:p>
            <a:pPr eaLnBrk="1" hangingPunct="1"/>
            <a:fld id="{2DC62C28-4CE6-4F06-99FD-E6B30A832465}" type="slidenum">
              <a:rPr lang="en-US" altLang="zh-CN" sz="1200">
                <a:latin typeface="Arial" charset="0"/>
                <a:ea typeface="ＭＳ Ｐゴシック" pitchFamily="34" charset="-128"/>
              </a:rPr>
              <a:pPr eaLnBrk="1" hangingPunct="1"/>
              <a:t>60</a:t>
            </a:fld>
            <a:endParaRPr lang="en-US" altLang="zh-CN" sz="1200">
              <a:latin typeface="Arial" charset="0"/>
              <a:ea typeface="ＭＳ Ｐゴシック" pitchFamily="34" charset="-128"/>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a:p>
        </p:txBody>
      </p:sp>
    </p:spTree>
    <p:extLst>
      <p:ext uri="{BB962C8B-B14F-4D97-AF65-F5344CB8AC3E}">
        <p14:creationId xmlns:p14="http://schemas.microsoft.com/office/powerpoint/2010/main" val="38523980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除基本检索和高级检索外，</a:t>
            </a:r>
            <a:r>
              <a:rPr lang="en-US" altLang="zh-CN" dirty="0"/>
              <a:t>Ovid</a:t>
            </a:r>
            <a:r>
              <a:rPr lang="zh-CN" altLang="en-US" dirty="0"/>
              <a:t>还提供其他检索模式。常用字段检索可以通过少量的信息查找定位某篇或某几篇文献；字段检索可以浏览和检索任何数据字段，并可进行单独或组合检索。多个字段检索提供便捷的多字段组合检索，可以建立复杂的检索策略。您可根据需要，选择使用。</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61</a:t>
            </a:fld>
            <a:endParaRPr lang="en-US" dirty="0"/>
          </a:p>
        </p:txBody>
      </p:sp>
    </p:spTree>
    <p:extLst>
      <p:ext uri="{BB962C8B-B14F-4D97-AF65-F5344CB8AC3E}">
        <p14:creationId xmlns:p14="http://schemas.microsoft.com/office/powerpoint/2010/main" val="25023432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除基本检索和高级检索外，</a:t>
            </a:r>
            <a:r>
              <a:rPr lang="en-US" altLang="zh-CN" dirty="0"/>
              <a:t>Ovid</a:t>
            </a:r>
            <a:r>
              <a:rPr lang="zh-CN" altLang="en-US" dirty="0"/>
              <a:t>还提供其他检索模式。常用字段检索可以通过少量的信息查找定位某篇或某几篇文献；字段检索可以浏览和检索任何数据字段，并可进行单独或组合检索。多个字段检索提供便捷的多字段组合检索，可以建立复杂的检索策略。您可根据需要，选择使用。</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62</a:t>
            </a:fld>
            <a:endParaRPr lang="en-US" dirty="0"/>
          </a:p>
        </p:txBody>
      </p:sp>
    </p:spTree>
    <p:extLst>
      <p:ext uri="{BB962C8B-B14F-4D97-AF65-F5344CB8AC3E}">
        <p14:creationId xmlns:p14="http://schemas.microsoft.com/office/powerpoint/2010/main" val="42781239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63</a:t>
            </a:fld>
            <a:endParaRPr lang="en-US" dirty="0"/>
          </a:p>
        </p:txBody>
      </p:sp>
    </p:spTree>
    <p:extLst>
      <p:ext uri="{BB962C8B-B14F-4D97-AF65-F5344CB8AC3E}">
        <p14:creationId xmlns:p14="http://schemas.microsoft.com/office/powerpoint/2010/main" val="15980626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aseline="0" dirty="0"/>
              <a:t>。</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64</a:t>
            </a:fld>
            <a:endParaRPr lang="en-US" dirty="0"/>
          </a:p>
        </p:txBody>
      </p:sp>
    </p:spTree>
    <p:extLst>
      <p:ext uri="{BB962C8B-B14F-4D97-AF65-F5344CB8AC3E}">
        <p14:creationId xmlns:p14="http://schemas.microsoft.com/office/powerpoint/2010/main" val="410345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9CE70742-D1AB-4EDE-81AC-C92029D2627A}" type="slidenum">
              <a:rPr lang="en-US" altLang="zh-CN" sz="1200">
                <a:latin typeface="Calibri" pitchFamily="34" charset="0"/>
              </a:rPr>
              <a:pPr eaLnBrk="1" hangingPunct="1">
                <a:spcBef>
                  <a:spcPct val="0"/>
                </a:spcBef>
              </a:pPr>
              <a:t>7</a:t>
            </a:fld>
            <a:endParaRPr lang="en-US" altLang="zh-CN" sz="1200">
              <a:latin typeface="Calibri" pitchFamily="34" charset="0"/>
            </a:endParaRPr>
          </a:p>
        </p:txBody>
      </p:sp>
    </p:spTree>
    <p:extLst>
      <p:ext uri="{BB962C8B-B14F-4D97-AF65-F5344CB8AC3E}">
        <p14:creationId xmlns:p14="http://schemas.microsoft.com/office/powerpoint/2010/main" val="20173077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65</a:t>
            </a:fld>
            <a:endParaRPr lang="en-US" dirty="0"/>
          </a:p>
        </p:txBody>
      </p:sp>
    </p:spTree>
    <p:extLst>
      <p:ext uri="{BB962C8B-B14F-4D97-AF65-F5344CB8AC3E}">
        <p14:creationId xmlns:p14="http://schemas.microsoft.com/office/powerpoint/2010/main" val="11330267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66</a:t>
            </a:fld>
            <a:endParaRPr lang="en-US" dirty="0"/>
          </a:p>
        </p:txBody>
      </p:sp>
    </p:spTree>
    <p:extLst>
      <p:ext uri="{BB962C8B-B14F-4D97-AF65-F5344CB8AC3E}">
        <p14:creationId xmlns:p14="http://schemas.microsoft.com/office/powerpoint/2010/main" val="30025653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aseline="0" dirty="0"/>
              <a:t>。</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67</a:t>
            </a:fld>
            <a:endParaRPr lang="en-US" dirty="0"/>
          </a:p>
        </p:txBody>
      </p:sp>
    </p:spTree>
    <p:extLst>
      <p:ext uri="{BB962C8B-B14F-4D97-AF65-F5344CB8AC3E}">
        <p14:creationId xmlns:p14="http://schemas.microsoft.com/office/powerpoint/2010/main" val="19228920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68</a:t>
            </a:fld>
            <a:endParaRPr lang="en-US" dirty="0"/>
          </a:p>
        </p:txBody>
      </p:sp>
    </p:spTree>
    <p:extLst>
      <p:ext uri="{BB962C8B-B14F-4D97-AF65-F5344CB8AC3E}">
        <p14:creationId xmlns:p14="http://schemas.microsoft.com/office/powerpoint/2010/main" val="9039002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使用高级检索中的关键词检索对细化后的概念词进行检索，利用截词符进行单复数、衍生词等的检索，勾选“主题词自动匹配”选项，应用</a:t>
            </a:r>
            <a:r>
              <a:rPr lang="en-US" altLang="zh-CN" dirty="0"/>
              <a:t>MEDLINE</a:t>
            </a:r>
            <a:r>
              <a:rPr lang="zh-CN" altLang="en-US" dirty="0"/>
              <a:t>数据库中的</a:t>
            </a:r>
            <a:r>
              <a:rPr lang="en-US" altLang="zh-CN" dirty="0"/>
              <a:t>MESH</a:t>
            </a:r>
            <a:r>
              <a:rPr lang="zh-CN" altLang="en-US" baseline="0" dirty="0"/>
              <a:t>主题词表更加全面和准确的获取文献结果。</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69</a:t>
            </a:fld>
            <a:endParaRPr lang="en-US" dirty="0"/>
          </a:p>
        </p:txBody>
      </p:sp>
    </p:spTree>
    <p:extLst>
      <p:ext uri="{BB962C8B-B14F-4D97-AF65-F5344CB8AC3E}">
        <p14:creationId xmlns:p14="http://schemas.microsoft.com/office/powerpoint/2010/main" val="36668630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使用高级检索中的关键词检索对细化后的概念词进行检索，利用截词符进行单复数、衍生词等的检索，勾选“主题词自动匹配”选项，应用</a:t>
            </a:r>
            <a:r>
              <a:rPr lang="en-US" altLang="zh-CN" dirty="0"/>
              <a:t>MEDLINE</a:t>
            </a:r>
            <a:r>
              <a:rPr lang="zh-CN" altLang="en-US" dirty="0"/>
              <a:t>数据库中的</a:t>
            </a:r>
            <a:r>
              <a:rPr lang="en-US" altLang="zh-CN" dirty="0"/>
              <a:t>MESH</a:t>
            </a:r>
            <a:r>
              <a:rPr lang="zh-CN" altLang="en-US" baseline="0" dirty="0"/>
              <a:t>主题词表更加全面和准确的获取文献结果。</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70</a:t>
            </a:fld>
            <a:endParaRPr lang="en-US" dirty="0"/>
          </a:p>
        </p:txBody>
      </p:sp>
    </p:spTree>
    <p:extLst>
      <p:ext uri="{BB962C8B-B14F-4D97-AF65-F5344CB8AC3E}">
        <p14:creationId xmlns:p14="http://schemas.microsoft.com/office/powerpoint/2010/main" val="14326896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使用高级检索中的关键词检索对细化后的概念词进行检索，利用截词符进行单复数、衍生词等的检索，勾选“主题词自动匹配”选项，应用</a:t>
            </a:r>
            <a:r>
              <a:rPr lang="en-US" altLang="zh-CN" dirty="0"/>
              <a:t>MEDLINE</a:t>
            </a:r>
            <a:r>
              <a:rPr lang="zh-CN" altLang="en-US" dirty="0"/>
              <a:t>数据库中的</a:t>
            </a:r>
            <a:r>
              <a:rPr lang="en-US" altLang="zh-CN" dirty="0"/>
              <a:t>MESH</a:t>
            </a:r>
            <a:r>
              <a:rPr lang="zh-CN" altLang="en-US" baseline="0" dirty="0"/>
              <a:t>主题词表更加全面和准确的获取文献结果。</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71</a:t>
            </a:fld>
            <a:endParaRPr lang="en-US" dirty="0"/>
          </a:p>
        </p:txBody>
      </p:sp>
    </p:spTree>
    <p:extLst>
      <p:ext uri="{BB962C8B-B14F-4D97-AF65-F5344CB8AC3E}">
        <p14:creationId xmlns:p14="http://schemas.microsoft.com/office/powerpoint/2010/main" val="1453474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06E4DD39-E900-4FBF-8EC5-40FBEDA4E60E}" type="slidenum">
              <a:rPr lang="en-US" altLang="zh-CN" sz="1200">
                <a:latin typeface="Calibri" pitchFamily="34" charset="0"/>
              </a:rPr>
              <a:pPr eaLnBrk="1" hangingPunct="1">
                <a:spcBef>
                  <a:spcPct val="0"/>
                </a:spcBef>
              </a:pPr>
              <a:t>72</a:t>
            </a:fld>
            <a:endParaRPr lang="en-US" altLang="zh-CN" sz="1200">
              <a:latin typeface="Calibri" pitchFamily="34" charset="0"/>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zh-CN"/>
          </a:p>
        </p:txBody>
      </p:sp>
    </p:spTree>
    <p:extLst>
      <p:ext uri="{BB962C8B-B14F-4D97-AF65-F5344CB8AC3E}">
        <p14:creationId xmlns:p14="http://schemas.microsoft.com/office/powerpoint/2010/main" val="23069309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在检索的同时，您还可以使用限制功能进一步对检索结果进行筛选。输入完检索词或在检索历史中选择已运行完的检索策略后，勾选合适的限制选项，进行检索。常用限制显示您使用最频繁的限制选项，更多限制显示数据库支持的所有限制选项，您可以使用“编辑常用限制”功能个性化设置自己的常用限制选项。根据检索实例，我们可以通过</a:t>
            </a:r>
            <a:r>
              <a:rPr lang="en-US" altLang="zh-CN" dirty="0"/>
              <a:t>Publication</a:t>
            </a:r>
            <a:r>
              <a:rPr lang="en-US" altLang="zh-CN" baseline="0" dirty="0"/>
              <a:t> year</a:t>
            </a:r>
            <a:r>
              <a:rPr lang="zh-CN" altLang="en-US" baseline="0" dirty="0"/>
              <a:t>来进行出版年份的限制检索。</a:t>
            </a:r>
            <a:endParaRPr lang="zh-CN" altLang="en-US" dirty="0"/>
          </a:p>
        </p:txBody>
      </p:sp>
      <p:sp>
        <p:nvSpPr>
          <p:cNvPr id="4" name="Slide Number Placeholder 3"/>
          <p:cNvSpPr>
            <a:spLocks noGrp="1"/>
          </p:cNvSpPr>
          <p:nvPr>
            <p:ph type="sldNum" sz="quarter" idx="10"/>
          </p:nvPr>
        </p:nvSpPr>
        <p:spPr/>
        <p:txBody>
          <a:bodyPr/>
          <a:lstStyle/>
          <a:p>
            <a:pPr>
              <a:defRPr/>
            </a:pPr>
            <a:fld id="{22D67008-7D69-4F98-938C-34521965F1D5}" type="slidenum">
              <a:rPr lang="en-US" smtClean="0"/>
              <a:pPr>
                <a:defRPr/>
              </a:pPr>
              <a:t>73</a:t>
            </a:fld>
            <a:endParaRPr lang="en-US" dirty="0"/>
          </a:p>
        </p:txBody>
      </p:sp>
    </p:spTree>
    <p:extLst>
      <p:ext uri="{BB962C8B-B14F-4D97-AF65-F5344CB8AC3E}">
        <p14:creationId xmlns:p14="http://schemas.microsoft.com/office/powerpoint/2010/main" val="32756972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检索完成后，</a:t>
            </a:r>
            <a:r>
              <a:rPr lang="en-US" altLang="zh-CN" dirty="0"/>
              <a:t>Ovid</a:t>
            </a:r>
            <a:r>
              <a:rPr lang="zh-CN" altLang="en-US" dirty="0"/>
              <a:t>提供检索结果工具方便您进行各种操作。</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75</a:t>
            </a:fld>
            <a:endParaRPr lang="en-US" dirty="0"/>
          </a:p>
        </p:txBody>
      </p:sp>
    </p:spTree>
    <p:extLst>
      <p:ext uri="{BB962C8B-B14F-4D97-AF65-F5344CB8AC3E}">
        <p14:creationId xmlns:p14="http://schemas.microsoft.com/office/powerpoint/2010/main" val="2340019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eaLnBrk="0" hangingPunct="0">
              <a:defRPr kumimoji="1" sz="2400">
                <a:solidFill>
                  <a:srgbClr val="0768A9"/>
                </a:solidFill>
                <a:latin typeface="Trebuchet MS" pitchFamily="34" charset="0"/>
                <a:ea typeface="ＭＳ Ｐゴシック" pitchFamily="34" charset="-128"/>
              </a:defRPr>
            </a:lvl1pPr>
            <a:lvl2pPr marL="742950" indent="-285750" defTabSz="942975" eaLnBrk="0" hangingPunct="0">
              <a:defRPr kumimoji="1" sz="2400">
                <a:solidFill>
                  <a:srgbClr val="0768A9"/>
                </a:solidFill>
                <a:latin typeface="Trebuchet MS" pitchFamily="34" charset="0"/>
                <a:ea typeface="ＭＳ Ｐゴシック" pitchFamily="34" charset="-128"/>
              </a:defRPr>
            </a:lvl2pPr>
            <a:lvl3pPr marL="1143000" indent="-228600" defTabSz="942975" eaLnBrk="0" hangingPunct="0">
              <a:defRPr kumimoji="1" sz="2400">
                <a:solidFill>
                  <a:srgbClr val="0768A9"/>
                </a:solidFill>
                <a:latin typeface="Trebuchet MS" pitchFamily="34" charset="0"/>
                <a:ea typeface="ＭＳ Ｐゴシック" pitchFamily="34" charset="-128"/>
              </a:defRPr>
            </a:lvl3pPr>
            <a:lvl4pPr marL="1600200" indent="-228600" defTabSz="942975" eaLnBrk="0" hangingPunct="0">
              <a:defRPr kumimoji="1" sz="2400">
                <a:solidFill>
                  <a:srgbClr val="0768A9"/>
                </a:solidFill>
                <a:latin typeface="Trebuchet MS" pitchFamily="34" charset="0"/>
                <a:ea typeface="ＭＳ Ｐゴシック" pitchFamily="34" charset="-128"/>
              </a:defRPr>
            </a:lvl4pPr>
            <a:lvl5pPr marL="2057400" indent="-228600" defTabSz="942975" eaLnBrk="0" hangingPunct="0">
              <a:defRPr kumimoji="1" sz="2400">
                <a:solidFill>
                  <a:srgbClr val="0768A9"/>
                </a:solidFill>
                <a:latin typeface="Trebuchet MS" pitchFamily="34" charset="0"/>
                <a:ea typeface="ＭＳ Ｐゴシック" pitchFamily="34" charset="-128"/>
              </a:defRPr>
            </a:lvl5pPr>
            <a:lvl6pPr marL="2514600" indent="-228600" defTabSz="942975"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defTabSz="942975"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defTabSz="942975"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defTabSz="942975"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fld id="{3EEEBE85-6BD9-4E00-BBCF-32DCEDDCFBE3}" type="slidenum">
              <a:rPr kumimoji="0" lang="zh-TW" altLang="en-US" sz="1200" smtClean="0">
                <a:solidFill>
                  <a:schemeClr val="tx1"/>
                </a:solidFill>
                <a:latin typeface="Arial" charset="0"/>
              </a:rPr>
              <a:pPr eaLnBrk="1" hangingPunct="1"/>
              <a:t>9</a:t>
            </a:fld>
            <a:endParaRPr kumimoji="0" lang="en-US" altLang="zh-TW" sz="1200">
              <a:solidFill>
                <a:schemeClr val="tx1"/>
              </a:solidFill>
              <a:latin typeface="Arial" charset="0"/>
            </a:endParaRPr>
          </a:p>
        </p:txBody>
      </p:sp>
      <p:sp>
        <p:nvSpPr>
          <p:cNvPr id="92163" name="Slide Image Placeholder 1"/>
          <p:cNvSpPr>
            <a:spLocks noGrp="1" noRot="1" noChangeAspect="1" noTextEdit="1"/>
          </p:cNvSpPr>
          <p:nvPr>
            <p:ph type="sldImg"/>
          </p:nvPr>
        </p:nvSpPr>
        <p:spPr>
          <a:ln/>
        </p:spPr>
      </p:sp>
      <p:sp>
        <p:nvSpPr>
          <p:cNvPr id="9216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4" tIns="47112" rIns="94224" bIns="47112"/>
          <a:lstStyle/>
          <a:p>
            <a:pPr eaLnBrk="1" hangingPunct="1"/>
            <a:r>
              <a:rPr lang="zh-CN" altLang="en-US" dirty="0"/>
              <a:t>而</a:t>
            </a:r>
            <a:r>
              <a:rPr lang="en-US" altLang="zh-CN" dirty="0"/>
              <a:t>Ovid</a:t>
            </a:r>
            <a:r>
              <a:rPr lang="zh-CN" altLang="en-US" dirty="0"/>
              <a:t>呢，各位老师也很熟悉了，这是业界知名的集成平台，为用户提供全面的定制化解决方案。</a:t>
            </a:r>
            <a:endParaRPr lang="en-US" altLang="zh-CN" dirty="0"/>
          </a:p>
          <a:p>
            <a:pPr eaLnBrk="1" hangingPunct="1"/>
            <a:endParaRPr lang="zh-CN" altLang="en-US" dirty="0"/>
          </a:p>
        </p:txBody>
      </p:sp>
      <p:sp>
        <p:nvSpPr>
          <p:cNvPr id="92165" name="Slide Number Placeholder 3"/>
          <p:cNvSpPr txBox="1">
            <a:spLocks noGrp="1"/>
          </p:cNvSpPr>
          <p:nvPr/>
        </p:nvSpPr>
        <p:spPr bwMode="auto">
          <a:xfrm>
            <a:off x="3970576" y="8829537"/>
            <a:ext cx="3038259" cy="465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4" tIns="47112" rIns="94224" bIns="47112" anchor="b"/>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algn="r" eaLnBrk="1" hangingPunct="1"/>
            <a:fld id="{90A9A991-48BA-4C50-893F-00DA9B734AE2}" type="slidenum">
              <a:rPr lang="zh-CN" altLang="en-US" sz="1200"/>
              <a:pPr algn="r" eaLnBrk="1" hangingPunct="1"/>
              <a:t>9</a:t>
            </a:fld>
            <a:endParaRPr lang="en-US" altLang="zh-CN" sz="1200"/>
          </a:p>
        </p:txBody>
      </p:sp>
    </p:spTree>
    <p:extLst>
      <p:ext uri="{BB962C8B-B14F-4D97-AF65-F5344CB8AC3E}">
        <p14:creationId xmlns:p14="http://schemas.microsoft.com/office/powerpoint/2010/main" val="5141085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检索信息显示每次检索的具体操作和内容、所使用的检索词和结果数量，并提供排序依据方便您对检索结果进行再次排序。此外您还可以使用手动设定显示选项，对检索结果进行个性化设置。</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76</a:t>
            </a:fld>
            <a:endParaRPr lang="en-US" dirty="0"/>
          </a:p>
        </p:txBody>
      </p:sp>
    </p:spTree>
    <p:extLst>
      <p:ext uri="{BB962C8B-B14F-4D97-AF65-F5344CB8AC3E}">
        <p14:creationId xmlns:p14="http://schemas.microsoft.com/office/powerpoint/2010/main" val="2083827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筛选工具可以根据选项对检索结果进行多次筛选，</a:t>
            </a:r>
            <a:r>
              <a:rPr lang="en-US" altLang="zh-CN" dirty="0"/>
              <a:t>MEDLINE</a:t>
            </a:r>
            <a:r>
              <a:rPr lang="zh-CN" altLang="en-US" dirty="0"/>
              <a:t>数据库提供相关度、年代、主题、作者、期刊等选项，高级检索后的结果没有相关度筛选项。对于这个检索实例，除了限制功能，您也可以通过年代筛选项中的特定年代范围进行</a:t>
            </a:r>
            <a:r>
              <a:rPr lang="en-US" altLang="zh-CN" dirty="0"/>
              <a:t>2010</a:t>
            </a:r>
            <a:r>
              <a:rPr lang="zh-CN" altLang="en-US" dirty="0"/>
              <a:t>至</a:t>
            </a:r>
            <a:r>
              <a:rPr lang="en-US" altLang="zh-CN" dirty="0"/>
              <a:t>2013</a:t>
            </a:r>
            <a:r>
              <a:rPr lang="zh-CN" altLang="en-US" dirty="0"/>
              <a:t>年的年份设置，从而对检索结果进行年代范围的筛选。</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77</a:t>
            </a:fld>
            <a:endParaRPr lang="en-US" dirty="0"/>
          </a:p>
        </p:txBody>
      </p:sp>
    </p:spTree>
    <p:extLst>
      <p:ext uri="{BB962C8B-B14F-4D97-AF65-F5344CB8AC3E}">
        <p14:creationId xmlns:p14="http://schemas.microsoft.com/office/powerpoint/2010/main" val="21091293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检索完成后，</a:t>
            </a:r>
            <a:r>
              <a:rPr lang="en-US" altLang="zh-CN" dirty="0"/>
              <a:t>Ovid</a:t>
            </a:r>
            <a:r>
              <a:rPr lang="zh-CN" altLang="en-US" dirty="0"/>
              <a:t>提供检索结果工具方便您进行各种操作。</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78</a:t>
            </a:fld>
            <a:endParaRPr lang="en-US" dirty="0"/>
          </a:p>
        </p:txBody>
      </p:sp>
    </p:spTree>
    <p:extLst>
      <p:ext uri="{BB962C8B-B14F-4D97-AF65-F5344CB8AC3E}">
        <p14:creationId xmlns:p14="http://schemas.microsoft.com/office/powerpoint/2010/main" val="27689381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检索完成后，您可以从</a:t>
            </a:r>
            <a:r>
              <a:rPr lang="en-US" altLang="zh-CN" dirty="0"/>
              <a:t>Ovid</a:t>
            </a:r>
            <a:r>
              <a:rPr lang="zh-CN" altLang="en-US" dirty="0"/>
              <a:t>平台输出检索结果。首先勾选您需要的检索结果，可以全选或设定输出范围、也可以单独勾选不同的结果。</a:t>
            </a:r>
            <a:r>
              <a:rPr lang="en-US" altLang="zh-CN" dirty="0"/>
              <a:t>Ovid</a:t>
            </a:r>
            <a:r>
              <a:rPr lang="zh-CN" altLang="en-US" dirty="0"/>
              <a:t>平台提供三种题录输出方式，一种是直接打印检索结果，一种是用电子邮件将题录结果发送至收件人的电子邮箱，可以同时输入多个电子邮箱，第三种是输出成文件或输出至其他文献系统，</a:t>
            </a:r>
            <a:r>
              <a:rPr lang="en-US" altLang="zh-CN" dirty="0"/>
              <a:t>Ovid</a:t>
            </a:r>
            <a:r>
              <a:rPr lang="zh-CN" altLang="en-US" dirty="0"/>
              <a:t>支持输出成</a:t>
            </a:r>
            <a:r>
              <a:rPr lang="en-US" altLang="zh-CN" dirty="0"/>
              <a:t>Word</a:t>
            </a:r>
            <a:r>
              <a:rPr lang="zh-CN" altLang="en-US" baseline="0" dirty="0"/>
              <a:t>、</a:t>
            </a:r>
            <a:r>
              <a:rPr lang="en-US" altLang="zh-CN" baseline="0" dirty="0"/>
              <a:t>PDF</a:t>
            </a:r>
            <a:r>
              <a:rPr lang="zh-CN" altLang="en-US" baseline="0" dirty="0"/>
              <a:t>、</a:t>
            </a:r>
            <a:r>
              <a:rPr lang="en-US" altLang="zh-CN" baseline="0" dirty="0"/>
              <a:t>EXCEL</a:t>
            </a:r>
            <a:r>
              <a:rPr lang="zh-CN" altLang="en-US" baseline="0" dirty="0"/>
              <a:t>等文件，支持输出到</a:t>
            </a:r>
            <a:r>
              <a:rPr lang="en-US" altLang="zh-CN" baseline="0" dirty="0"/>
              <a:t>EndNote</a:t>
            </a:r>
            <a:r>
              <a:rPr lang="zh-CN" altLang="en-US" baseline="0" dirty="0"/>
              <a:t>、</a:t>
            </a:r>
            <a:r>
              <a:rPr lang="en-US" altLang="zh-CN" baseline="0" dirty="0" err="1"/>
              <a:t>RefWork</a:t>
            </a:r>
            <a:r>
              <a:rPr lang="zh-CN" altLang="en-US" baseline="0" dirty="0"/>
              <a:t>等文献管理系统</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79</a:t>
            </a:fld>
            <a:endParaRPr lang="en-US" dirty="0"/>
          </a:p>
        </p:txBody>
      </p:sp>
    </p:spTree>
    <p:extLst>
      <p:ext uri="{BB962C8B-B14F-4D97-AF65-F5344CB8AC3E}">
        <p14:creationId xmlns:p14="http://schemas.microsoft.com/office/powerpoint/2010/main" val="32991746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为方便您获取全文信息，</a:t>
            </a:r>
            <a:r>
              <a:rPr lang="en-US" altLang="zh-CN" dirty="0"/>
              <a:t>Ovid</a:t>
            </a:r>
            <a:r>
              <a:rPr lang="zh-CN" altLang="en-US" dirty="0"/>
              <a:t>设置多种链接，提供多种全文类型。您可以通过</a:t>
            </a:r>
            <a:r>
              <a:rPr lang="en-US" altLang="zh-CN" dirty="0"/>
              <a:t>PDF</a:t>
            </a:r>
            <a:r>
              <a:rPr lang="zh-CN" altLang="en-US" dirty="0"/>
              <a:t>按键获取</a:t>
            </a:r>
            <a:r>
              <a:rPr lang="en-US" altLang="zh-CN" dirty="0"/>
              <a:t>PDF</a:t>
            </a:r>
            <a:r>
              <a:rPr lang="zh-CN" altLang="en-US" dirty="0"/>
              <a:t>全文，通过</a:t>
            </a:r>
            <a:r>
              <a:rPr lang="en-US" altLang="zh-CN" dirty="0"/>
              <a:t>Ovid Full Text</a:t>
            </a:r>
            <a:r>
              <a:rPr lang="zh-CN" altLang="en-US" dirty="0"/>
              <a:t>获取</a:t>
            </a:r>
            <a:r>
              <a:rPr lang="en-US" altLang="zh-CN" dirty="0"/>
              <a:t>Ovid</a:t>
            </a:r>
            <a:r>
              <a:rPr lang="zh-CN" altLang="en-US" dirty="0"/>
              <a:t>平台上的</a:t>
            </a:r>
            <a:r>
              <a:rPr lang="en-US" altLang="zh-CN" dirty="0"/>
              <a:t>HTML</a:t>
            </a:r>
            <a:r>
              <a:rPr lang="zh-CN" altLang="en-US" dirty="0"/>
              <a:t>全文，通过</a:t>
            </a:r>
            <a:r>
              <a:rPr lang="en-US" altLang="zh-CN" dirty="0"/>
              <a:t>Full Text</a:t>
            </a:r>
            <a:r>
              <a:rPr lang="zh-CN" altLang="en-US" dirty="0"/>
              <a:t>跳转至非</a:t>
            </a:r>
            <a:r>
              <a:rPr lang="en-US" altLang="zh-CN" dirty="0"/>
              <a:t>Ovid</a:t>
            </a:r>
            <a:r>
              <a:rPr lang="zh-CN" altLang="en-US" dirty="0"/>
              <a:t>平台的全文页面。如果您确实无法通过</a:t>
            </a:r>
            <a:r>
              <a:rPr lang="en-US" altLang="zh-CN" dirty="0"/>
              <a:t>Ovid</a:t>
            </a:r>
            <a:r>
              <a:rPr lang="zh-CN" altLang="en-US" dirty="0"/>
              <a:t>平台获取全文，您可通过</a:t>
            </a:r>
            <a:r>
              <a:rPr lang="en-US" altLang="zh-CN" dirty="0"/>
              <a:t>Document </a:t>
            </a:r>
            <a:r>
              <a:rPr lang="en-US" altLang="zh-CN" baseline="0" dirty="0"/>
              <a:t>Delivery</a:t>
            </a:r>
            <a:r>
              <a:rPr lang="zh-CN" altLang="en-US" baseline="0" dirty="0"/>
              <a:t>直接发送原文传递的申请。</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80</a:t>
            </a:fld>
            <a:endParaRPr lang="en-US" dirty="0"/>
          </a:p>
        </p:txBody>
      </p:sp>
    </p:spTree>
    <p:extLst>
      <p:ext uri="{BB962C8B-B14F-4D97-AF65-F5344CB8AC3E}">
        <p14:creationId xmlns:p14="http://schemas.microsoft.com/office/powerpoint/2010/main" val="26654728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Ovid Full Text</a:t>
            </a:r>
            <a:r>
              <a:rPr lang="zh-CN" altLang="en-US" dirty="0"/>
              <a:t>是</a:t>
            </a:r>
            <a:r>
              <a:rPr lang="en-US" altLang="zh-CN" dirty="0"/>
              <a:t>Ovid</a:t>
            </a:r>
            <a:r>
              <a:rPr lang="zh-CN" altLang="en-US" dirty="0"/>
              <a:t>平台所提供的</a:t>
            </a:r>
            <a:r>
              <a:rPr lang="en-US" altLang="zh-CN" dirty="0"/>
              <a:t>HTML</a:t>
            </a:r>
            <a:r>
              <a:rPr lang="zh-CN" altLang="en-US" dirty="0"/>
              <a:t>格式全文，包含有丰富的文献链接、电子版图片、图表等多媒体信息。</a:t>
            </a:r>
            <a:r>
              <a:rPr lang="en-US" altLang="zh-CN" dirty="0"/>
              <a:t>Ovid</a:t>
            </a:r>
            <a:r>
              <a:rPr lang="zh-CN" altLang="en-US" dirty="0"/>
              <a:t>平台还专门设置了</a:t>
            </a:r>
            <a:r>
              <a:rPr lang="zh-CN" altLang="en-US" baseline="0" dirty="0"/>
              <a:t>文</a:t>
            </a:r>
            <a:r>
              <a:rPr lang="zh-CN" altLang="en-US" dirty="0"/>
              <a:t>献工具，提供一系列针对全文的便捷操作；并且提供全文大纲列表，您可点击大纲中的各级标题，跳转到您想要阅读的部分</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81</a:t>
            </a:fld>
            <a:endParaRPr lang="en-US" dirty="0"/>
          </a:p>
        </p:txBody>
      </p:sp>
    </p:spTree>
    <p:extLst>
      <p:ext uri="{BB962C8B-B14F-4D97-AF65-F5344CB8AC3E}">
        <p14:creationId xmlns:p14="http://schemas.microsoft.com/office/powerpoint/2010/main" val="13993425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文章正文内容与纸质正式出版的文章内容完全相同，图像文件以缩略图形式嵌在正文中，点击缩略图，可以放大显示该图像文件。在放大显示窗口，您可以下载更加清晰的原版图像文件，电邮该图像文件的</a:t>
            </a:r>
            <a:r>
              <a:rPr lang="en-US" altLang="zh-CN" dirty="0"/>
              <a:t>URL</a:t>
            </a:r>
            <a:r>
              <a:rPr lang="zh-CN" altLang="en-US" dirty="0"/>
              <a:t>地址、将此图像文件输出成</a:t>
            </a:r>
            <a:r>
              <a:rPr lang="en-US" altLang="zh-CN" dirty="0"/>
              <a:t>PPT</a:t>
            </a:r>
            <a:r>
              <a:rPr lang="zh-CN" altLang="en-US" dirty="0"/>
              <a:t>文件，以及新增到我的课题。</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82</a:t>
            </a:fld>
            <a:endParaRPr lang="en-US" dirty="0"/>
          </a:p>
        </p:txBody>
      </p:sp>
    </p:spTree>
    <p:extLst>
      <p:ext uri="{BB962C8B-B14F-4D97-AF65-F5344CB8AC3E}">
        <p14:creationId xmlns:p14="http://schemas.microsoft.com/office/powerpoint/2010/main" val="14446755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全文的参考文献列表，提供了各参考文献所对应的全文、书目、原文传递等超链接。</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83</a:t>
            </a:fld>
            <a:endParaRPr lang="en-US" dirty="0"/>
          </a:p>
        </p:txBody>
      </p:sp>
    </p:spTree>
    <p:extLst>
      <p:ext uri="{BB962C8B-B14F-4D97-AF65-F5344CB8AC3E}">
        <p14:creationId xmlns:p14="http://schemas.microsoft.com/office/powerpoint/2010/main" val="39785875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Ovid Full</a:t>
            </a:r>
            <a:r>
              <a:rPr lang="zh-CN" altLang="en-US" baseline="0" dirty="0"/>
              <a:t> </a:t>
            </a:r>
            <a:r>
              <a:rPr lang="en-US" altLang="zh-CN" baseline="0" dirty="0"/>
              <a:t>Text</a:t>
            </a:r>
            <a:r>
              <a:rPr lang="zh-CN" altLang="en-US" baseline="0" dirty="0"/>
              <a:t>还有一个非常有用的功能，就是可以将全文中所包含的图片、图表等图像文件直接输出成</a:t>
            </a:r>
            <a:r>
              <a:rPr lang="en-US" altLang="zh-CN" baseline="0" dirty="0"/>
              <a:t>PPT</a:t>
            </a:r>
            <a:r>
              <a:rPr lang="zh-CN" altLang="en-US" baseline="0" dirty="0"/>
              <a:t>幻灯片文件。您可以在全文中的多个位置看到这个功能键，如文献工具中、放大显示的图像文件中、以及全文最后的影像图库中。</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84</a:t>
            </a:fld>
            <a:endParaRPr lang="en-US" dirty="0"/>
          </a:p>
        </p:txBody>
      </p:sp>
    </p:spTree>
    <p:extLst>
      <p:ext uri="{BB962C8B-B14F-4D97-AF65-F5344CB8AC3E}">
        <p14:creationId xmlns:p14="http://schemas.microsoft.com/office/powerpoint/2010/main" val="30209956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在期刊浏览页面，您可以个性化设置浏览格式、每页显示期刊的数量；期刊名称下方的黄色小书标表示该期刊提供预印本信息；在登录您</a:t>
            </a:r>
            <a:r>
              <a:rPr lang="en-US" altLang="zh-CN" dirty="0"/>
              <a:t>Ovid</a:t>
            </a:r>
            <a:r>
              <a:rPr lang="zh-CN" altLang="en-US" dirty="0"/>
              <a:t>平台个人账号后，您可以通过</a:t>
            </a:r>
            <a:r>
              <a:rPr lang="en-US" altLang="zh-CN" dirty="0"/>
              <a:t>RSS</a:t>
            </a:r>
            <a:r>
              <a:rPr lang="zh-CN" altLang="en-US" dirty="0"/>
              <a:t>、电邮、我的最爱、批注标识勾选您最感兴趣的期刊，并订阅期刊目录服务。</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85</a:t>
            </a:fld>
            <a:endParaRPr lang="en-US" dirty="0"/>
          </a:p>
        </p:txBody>
      </p:sp>
    </p:spTree>
    <p:extLst>
      <p:ext uri="{BB962C8B-B14F-4D97-AF65-F5344CB8AC3E}">
        <p14:creationId xmlns:p14="http://schemas.microsoft.com/office/powerpoint/2010/main" val="1450071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9CE70742-D1AB-4EDE-81AC-C92029D2627A}" type="slidenum">
              <a:rPr lang="en-US" altLang="zh-CN" sz="1200">
                <a:latin typeface="Calibri" pitchFamily="34" charset="0"/>
              </a:rPr>
              <a:pPr eaLnBrk="1" hangingPunct="1">
                <a:spcBef>
                  <a:spcPct val="0"/>
                </a:spcBef>
              </a:pPr>
              <a:t>11</a:t>
            </a:fld>
            <a:endParaRPr lang="en-US" altLang="zh-CN" sz="1200">
              <a:latin typeface="Calibri" pitchFamily="34" charset="0"/>
            </a:endParaRPr>
          </a:p>
        </p:txBody>
      </p:sp>
    </p:spTree>
    <p:extLst>
      <p:ext uri="{BB962C8B-B14F-4D97-AF65-F5344CB8AC3E}">
        <p14:creationId xmlns:p14="http://schemas.microsoft.com/office/powerpoint/2010/main" val="2362902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点击期刊名称，进入单刊浏览页面。您可以通过检索框在单期或所有卷期内进行检索，也可以在左侧的卷期列表中选择一期浏览当期的所有文章列表。</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86</a:t>
            </a:fld>
            <a:endParaRPr lang="en-US" dirty="0"/>
          </a:p>
        </p:txBody>
      </p:sp>
    </p:spTree>
    <p:extLst>
      <p:ext uri="{BB962C8B-B14F-4D97-AF65-F5344CB8AC3E}">
        <p14:creationId xmlns:p14="http://schemas.microsoft.com/office/powerpoint/2010/main" val="26524252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8A7844BF-1858-46EE-9A76-B570E7AE6B89}" type="slidenum">
              <a:rPr lang="en-US" altLang="zh-CN" sz="1200">
                <a:latin typeface="Calibri" pitchFamily="34" charset="0"/>
              </a:rPr>
              <a:pPr eaLnBrk="1" hangingPunct="1">
                <a:spcBef>
                  <a:spcPct val="0"/>
                </a:spcBef>
              </a:pPr>
              <a:t>88</a:t>
            </a:fld>
            <a:endParaRPr lang="en-US" altLang="zh-CN" sz="1200">
              <a:latin typeface="Calibri" pitchFamily="34" charset="0"/>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a:t>Ovid</a:t>
            </a:r>
            <a:r>
              <a:rPr lang="zh-CN" altLang="en-US" dirty="0"/>
              <a:t>平台除了拥有海量的文本信息，还提供大量的多媒体资源，包含视频、音频、图片、图表、动画等。这些多媒体资源和相关期刊、图书的书目和全文信息全面集成，可以进行便捷的一体化检索和浏览。</a:t>
            </a:r>
            <a:endParaRPr lang="en-GB" altLang="zh-CN" dirty="0"/>
          </a:p>
        </p:txBody>
      </p:sp>
    </p:spTree>
    <p:extLst>
      <p:ext uri="{BB962C8B-B14F-4D97-AF65-F5344CB8AC3E}">
        <p14:creationId xmlns:p14="http://schemas.microsoft.com/office/powerpoint/2010/main" val="18907312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t>Ovid</a:t>
            </a:r>
            <a:r>
              <a:rPr lang="zh-CN" altLang="en-US" dirty="0"/>
              <a:t>平台中的多媒体检索和文本信息的检索无缝集成在一起，基本检索和高级检索，以及相应的检索技巧，如自然语言检索、主题词匹配、截词符等都可以同时运用于多媒体检索，与文本检索没有任何不同。进行多媒体检索时，在输入检索词后，只需勾选“包含多媒体”选项，就可以进行检索。</a:t>
            </a:r>
            <a:endParaRPr lang="en-US" altLang="zh-CN" dirty="0"/>
          </a:p>
          <a:p>
            <a:endParaRPr lang="en-US" altLang="zh-CN" dirty="0"/>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11" eaLnBrk="0" hangingPunct="0">
              <a:spcBef>
                <a:spcPct val="30000"/>
              </a:spcBef>
              <a:defRPr sz="1200">
                <a:solidFill>
                  <a:schemeClr val="tx1"/>
                </a:solidFill>
                <a:latin typeface="Arial" charset="0"/>
                <a:cs typeface="Arial" charset="0"/>
              </a:defRPr>
            </a:lvl1pPr>
            <a:lvl2pPr marL="733384" indent="-280973" defTabSz="931811" eaLnBrk="0" hangingPunct="0">
              <a:spcBef>
                <a:spcPct val="30000"/>
              </a:spcBef>
              <a:defRPr sz="1200">
                <a:solidFill>
                  <a:schemeClr val="tx1"/>
                </a:solidFill>
                <a:latin typeface="Arial" charset="0"/>
                <a:cs typeface="Arial" charset="0"/>
              </a:defRPr>
            </a:lvl2pPr>
            <a:lvl3pPr marL="1128651" indent="-225413" defTabSz="931811" eaLnBrk="0" hangingPunct="0">
              <a:spcBef>
                <a:spcPct val="30000"/>
              </a:spcBef>
              <a:defRPr sz="1200">
                <a:solidFill>
                  <a:schemeClr val="tx1"/>
                </a:solidFill>
                <a:latin typeface="Arial" charset="0"/>
                <a:cs typeface="Arial" charset="0"/>
              </a:defRPr>
            </a:lvl3pPr>
            <a:lvl4pPr marL="1581062" indent="-225413" defTabSz="931811" eaLnBrk="0" hangingPunct="0">
              <a:spcBef>
                <a:spcPct val="30000"/>
              </a:spcBef>
              <a:defRPr sz="1200">
                <a:solidFill>
                  <a:schemeClr val="tx1"/>
                </a:solidFill>
                <a:latin typeface="Arial" charset="0"/>
                <a:cs typeface="Arial" charset="0"/>
              </a:defRPr>
            </a:lvl4pPr>
            <a:lvl5pPr marL="2033476" indent="-225413" defTabSz="931811" eaLnBrk="0" hangingPunct="0">
              <a:spcBef>
                <a:spcPct val="30000"/>
              </a:spcBef>
              <a:defRPr sz="1200">
                <a:solidFill>
                  <a:schemeClr val="tx1"/>
                </a:solidFill>
                <a:latin typeface="Arial" charset="0"/>
                <a:cs typeface="Arial" charset="0"/>
              </a:defRPr>
            </a:lvl5pPr>
            <a:lvl6pPr marL="2490650" indent="-225413" defTabSz="931811" eaLnBrk="0" fontAlgn="base" hangingPunct="0">
              <a:spcBef>
                <a:spcPct val="30000"/>
              </a:spcBef>
              <a:spcAft>
                <a:spcPct val="0"/>
              </a:spcAft>
              <a:defRPr sz="1200">
                <a:solidFill>
                  <a:schemeClr val="tx1"/>
                </a:solidFill>
                <a:latin typeface="Arial" charset="0"/>
                <a:cs typeface="Arial" charset="0"/>
              </a:defRPr>
            </a:lvl6pPr>
            <a:lvl7pPr marL="2947825" indent="-225413" defTabSz="931811" eaLnBrk="0" fontAlgn="base" hangingPunct="0">
              <a:spcBef>
                <a:spcPct val="30000"/>
              </a:spcBef>
              <a:spcAft>
                <a:spcPct val="0"/>
              </a:spcAft>
              <a:defRPr sz="1200">
                <a:solidFill>
                  <a:schemeClr val="tx1"/>
                </a:solidFill>
                <a:latin typeface="Arial" charset="0"/>
                <a:cs typeface="Arial" charset="0"/>
              </a:defRPr>
            </a:lvl7pPr>
            <a:lvl8pPr marL="3405000" indent="-225413" defTabSz="931811" eaLnBrk="0" fontAlgn="base" hangingPunct="0">
              <a:spcBef>
                <a:spcPct val="30000"/>
              </a:spcBef>
              <a:spcAft>
                <a:spcPct val="0"/>
              </a:spcAft>
              <a:defRPr sz="1200">
                <a:solidFill>
                  <a:schemeClr val="tx1"/>
                </a:solidFill>
                <a:latin typeface="Arial" charset="0"/>
                <a:cs typeface="Arial" charset="0"/>
              </a:defRPr>
            </a:lvl8pPr>
            <a:lvl9pPr marL="3862174" indent="-225413" defTabSz="931811"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3D123E7A-6763-492F-A113-CFF8169AC207}" type="slidenum">
              <a:rPr lang="en-US" altLang="zh-CN"/>
              <a:pPr eaLnBrk="1" hangingPunct="1">
                <a:spcBef>
                  <a:spcPct val="0"/>
                </a:spcBef>
              </a:pPr>
              <a:t>89</a:t>
            </a:fld>
            <a:endParaRPr lang="en-US" altLang="zh-CN"/>
          </a:p>
        </p:txBody>
      </p:sp>
    </p:spTree>
    <p:extLst>
      <p:ext uri="{BB962C8B-B14F-4D97-AF65-F5344CB8AC3E}">
        <p14:creationId xmlns:p14="http://schemas.microsoft.com/office/powerpoint/2010/main" val="30479166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a:t>文本结果和多媒体检索结果集成显示，您可以点击红框标识的任一一处链接，查看多媒体检索结果。</a:t>
            </a:r>
            <a:endParaRPr lang="en-US" altLang="zh-CN" dirty="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11" eaLnBrk="0" hangingPunct="0">
              <a:spcBef>
                <a:spcPct val="30000"/>
              </a:spcBef>
              <a:defRPr sz="1200">
                <a:solidFill>
                  <a:schemeClr val="tx1"/>
                </a:solidFill>
                <a:latin typeface="Arial" charset="0"/>
                <a:cs typeface="Arial" charset="0"/>
              </a:defRPr>
            </a:lvl1pPr>
            <a:lvl2pPr marL="733384" indent="-280973" defTabSz="931811" eaLnBrk="0" hangingPunct="0">
              <a:spcBef>
                <a:spcPct val="30000"/>
              </a:spcBef>
              <a:defRPr sz="1200">
                <a:solidFill>
                  <a:schemeClr val="tx1"/>
                </a:solidFill>
                <a:latin typeface="Arial" charset="0"/>
                <a:cs typeface="Arial" charset="0"/>
              </a:defRPr>
            </a:lvl2pPr>
            <a:lvl3pPr marL="1128651" indent="-225413" defTabSz="931811" eaLnBrk="0" hangingPunct="0">
              <a:spcBef>
                <a:spcPct val="30000"/>
              </a:spcBef>
              <a:defRPr sz="1200">
                <a:solidFill>
                  <a:schemeClr val="tx1"/>
                </a:solidFill>
                <a:latin typeface="Arial" charset="0"/>
                <a:cs typeface="Arial" charset="0"/>
              </a:defRPr>
            </a:lvl3pPr>
            <a:lvl4pPr marL="1581062" indent="-225413" defTabSz="931811" eaLnBrk="0" hangingPunct="0">
              <a:spcBef>
                <a:spcPct val="30000"/>
              </a:spcBef>
              <a:defRPr sz="1200">
                <a:solidFill>
                  <a:schemeClr val="tx1"/>
                </a:solidFill>
                <a:latin typeface="Arial" charset="0"/>
                <a:cs typeface="Arial" charset="0"/>
              </a:defRPr>
            </a:lvl4pPr>
            <a:lvl5pPr marL="2033476" indent="-225413" defTabSz="931811" eaLnBrk="0" hangingPunct="0">
              <a:spcBef>
                <a:spcPct val="30000"/>
              </a:spcBef>
              <a:defRPr sz="1200">
                <a:solidFill>
                  <a:schemeClr val="tx1"/>
                </a:solidFill>
                <a:latin typeface="Arial" charset="0"/>
                <a:cs typeface="Arial" charset="0"/>
              </a:defRPr>
            </a:lvl5pPr>
            <a:lvl6pPr marL="2490650" indent="-225413" defTabSz="931811" eaLnBrk="0" fontAlgn="base" hangingPunct="0">
              <a:spcBef>
                <a:spcPct val="30000"/>
              </a:spcBef>
              <a:spcAft>
                <a:spcPct val="0"/>
              </a:spcAft>
              <a:defRPr sz="1200">
                <a:solidFill>
                  <a:schemeClr val="tx1"/>
                </a:solidFill>
                <a:latin typeface="Arial" charset="0"/>
                <a:cs typeface="Arial" charset="0"/>
              </a:defRPr>
            </a:lvl6pPr>
            <a:lvl7pPr marL="2947825" indent="-225413" defTabSz="931811" eaLnBrk="0" fontAlgn="base" hangingPunct="0">
              <a:spcBef>
                <a:spcPct val="30000"/>
              </a:spcBef>
              <a:spcAft>
                <a:spcPct val="0"/>
              </a:spcAft>
              <a:defRPr sz="1200">
                <a:solidFill>
                  <a:schemeClr val="tx1"/>
                </a:solidFill>
                <a:latin typeface="Arial" charset="0"/>
                <a:cs typeface="Arial" charset="0"/>
              </a:defRPr>
            </a:lvl7pPr>
            <a:lvl8pPr marL="3405000" indent="-225413" defTabSz="931811" eaLnBrk="0" fontAlgn="base" hangingPunct="0">
              <a:spcBef>
                <a:spcPct val="30000"/>
              </a:spcBef>
              <a:spcAft>
                <a:spcPct val="0"/>
              </a:spcAft>
              <a:defRPr sz="1200">
                <a:solidFill>
                  <a:schemeClr val="tx1"/>
                </a:solidFill>
                <a:latin typeface="Arial" charset="0"/>
                <a:cs typeface="Arial" charset="0"/>
              </a:defRPr>
            </a:lvl8pPr>
            <a:lvl9pPr marL="3862174" indent="-225413" defTabSz="931811"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D4CAB5EF-6242-44D6-9E63-E1C679CF4FB7}" type="slidenum">
              <a:rPr lang="en-US" altLang="zh-CN"/>
              <a:pPr eaLnBrk="1" hangingPunct="1">
                <a:spcBef>
                  <a:spcPct val="0"/>
                </a:spcBef>
              </a:pPr>
              <a:t>90</a:t>
            </a:fld>
            <a:endParaRPr lang="en-US" altLang="zh-CN"/>
          </a:p>
        </p:txBody>
      </p:sp>
    </p:spTree>
    <p:extLst>
      <p:ext uri="{BB962C8B-B14F-4D97-AF65-F5344CB8AC3E}">
        <p14:creationId xmlns:p14="http://schemas.microsoft.com/office/powerpoint/2010/main" val="36996463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在筛选工具中，除了文本信息常用的筛选选项，系统针对多媒体资源的特点，专门设置了多媒体筛选项来进行多媒体检索结果的精炼，例如出版类型、持续时间、媒体类型。</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91</a:t>
            </a:fld>
            <a:endParaRPr lang="en-US" dirty="0"/>
          </a:p>
        </p:txBody>
      </p:sp>
    </p:spTree>
    <p:extLst>
      <p:ext uri="{BB962C8B-B14F-4D97-AF65-F5344CB8AC3E}">
        <p14:creationId xmlns:p14="http://schemas.microsoft.com/office/powerpoint/2010/main" val="36617911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在多媒体检索结果中，点击“下载”按键可以直接下载您需要的多媒体资源，点击</a:t>
            </a:r>
            <a:r>
              <a:rPr lang="en-US" altLang="zh-CN" dirty="0"/>
              <a:t>Ovid Full</a:t>
            </a:r>
            <a:r>
              <a:rPr lang="en-US" altLang="zh-CN" baseline="0" dirty="0"/>
              <a:t> Text</a:t>
            </a:r>
            <a:r>
              <a:rPr lang="zh-CN" altLang="en-US" baseline="0" dirty="0"/>
              <a:t>可以查看这个多媒体资源所隶属的全文文章；</a:t>
            </a:r>
            <a:r>
              <a:rPr lang="zh-CN" altLang="en-US" dirty="0"/>
              <a:t>也可以随时点击“文本结果”，切换回去查看文献检索结果</a:t>
            </a:r>
            <a:endParaRPr lang="en-US" altLang="zh-CN" dirty="0"/>
          </a:p>
          <a:p>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92</a:t>
            </a:fld>
            <a:endParaRPr lang="en-US" dirty="0"/>
          </a:p>
        </p:txBody>
      </p:sp>
    </p:spTree>
    <p:extLst>
      <p:ext uri="{BB962C8B-B14F-4D97-AF65-F5344CB8AC3E}">
        <p14:creationId xmlns:p14="http://schemas.microsoft.com/office/powerpoint/2010/main" val="37126758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选定并点击视频或音频后，会弹出视频播放器，点击播放按钮开始播放视频，并可调整成全屏显示。播放窗口显示视频的基本信息，主要包括文章标题、作者、时长、所属文章、视频简介、语种等。还提供工具方便您进行各种操作，主要有下载、将该视频链接网址通过电邮发送，添加至我的课题。同时，播放窗口还显示与此视频相关的类似视频和类似图像，您可随时跳转至其他您感兴趣的多媒体资源。</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93</a:t>
            </a:fld>
            <a:endParaRPr lang="en-US" dirty="0"/>
          </a:p>
        </p:txBody>
      </p:sp>
    </p:spTree>
    <p:extLst>
      <p:ext uri="{BB962C8B-B14F-4D97-AF65-F5344CB8AC3E}">
        <p14:creationId xmlns:p14="http://schemas.microsoft.com/office/powerpoint/2010/main" val="33478841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06E4DD39-E900-4FBF-8EC5-40FBEDA4E60E}" type="slidenum">
              <a:rPr lang="en-US" altLang="zh-CN" sz="1200">
                <a:latin typeface="Calibri" pitchFamily="34" charset="0"/>
              </a:rPr>
              <a:pPr eaLnBrk="1" hangingPunct="1">
                <a:spcBef>
                  <a:spcPct val="0"/>
                </a:spcBef>
              </a:pPr>
              <a:t>94</a:t>
            </a:fld>
            <a:endParaRPr lang="en-US" altLang="zh-CN" sz="1200">
              <a:latin typeface="Calibri" pitchFamily="34" charset="0"/>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zh-CN"/>
          </a:p>
        </p:txBody>
      </p:sp>
    </p:spTree>
    <p:extLst>
      <p:ext uri="{BB962C8B-B14F-4D97-AF65-F5344CB8AC3E}">
        <p14:creationId xmlns:p14="http://schemas.microsoft.com/office/powerpoint/2010/main" val="38915463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3D67BA4C-32A8-4393-B1A5-30B61AC7E66D}" type="slidenum">
              <a:rPr lang="en-US" altLang="zh-CN" sz="1200">
                <a:latin typeface="Calibri" pitchFamily="34" charset="0"/>
              </a:rPr>
              <a:pPr eaLnBrk="1" hangingPunct="1">
                <a:spcBef>
                  <a:spcPct val="0"/>
                </a:spcBef>
              </a:pPr>
              <a:t>95</a:t>
            </a:fld>
            <a:endParaRPr lang="en-US" altLang="zh-CN" sz="1200">
              <a:latin typeface="Calibri" pitchFamily="34" charset="0"/>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dirty="0"/>
              <a:t>同时，点击</a:t>
            </a:r>
            <a:r>
              <a:rPr lang="en-US" altLang="zh-CN" dirty="0"/>
              <a:t>Ovid</a:t>
            </a:r>
            <a:r>
              <a:rPr lang="zh-CN" altLang="en-US" dirty="0"/>
              <a:t>平台页面顶部的</a:t>
            </a:r>
            <a:r>
              <a:rPr lang="en-US" altLang="zh-CN" dirty="0"/>
              <a:t>TOP ARTICLEs,</a:t>
            </a:r>
            <a:r>
              <a:rPr lang="zh-CN" altLang="en-US" dirty="0"/>
              <a:t>可以查看全球下载文章的排行榜，并可分别查看不同学科和月份的下载文章排行</a:t>
            </a:r>
            <a:endParaRPr lang="en-GB" altLang="zh-CN" dirty="0"/>
          </a:p>
        </p:txBody>
      </p:sp>
    </p:spTree>
    <p:extLst>
      <p:ext uri="{BB962C8B-B14F-4D97-AF65-F5344CB8AC3E}">
        <p14:creationId xmlns:p14="http://schemas.microsoft.com/office/powerpoint/2010/main" val="14849471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3D67BA4C-32A8-4393-B1A5-30B61AC7E66D}" type="slidenum">
              <a:rPr lang="en-US" altLang="zh-CN" sz="1200">
                <a:latin typeface="Calibri" pitchFamily="34" charset="0"/>
              </a:rPr>
              <a:pPr eaLnBrk="1" hangingPunct="1">
                <a:spcBef>
                  <a:spcPct val="0"/>
                </a:spcBef>
              </a:pPr>
              <a:t>96</a:t>
            </a:fld>
            <a:endParaRPr lang="en-US" altLang="zh-CN" sz="1200">
              <a:latin typeface="Calibri" pitchFamily="34" charset="0"/>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dirty="0"/>
              <a:t>同时，点击</a:t>
            </a:r>
            <a:r>
              <a:rPr lang="en-US" altLang="zh-CN" dirty="0"/>
              <a:t>Ovid</a:t>
            </a:r>
            <a:r>
              <a:rPr lang="zh-CN" altLang="en-US" dirty="0"/>
              <a:t>平台页面顶部的</a:t>
            </a:r>
            <a:r>
              <a:rPr lang="en-US" altLang="zh-CN" dirty="0"/>
              <a:t>TOP ARTICLEs,</a:t>
            </a:r>
            <a:r>
              <a:rPr lang="zh-CN" altLang="en-US" dirty="0"/>
              <a:t>可以查看全球下载文章的排行榜，并可分别查看不同学科和月份的下载文章排行</a:t>
            </a:r>
            <a:endParaRPr lang="en-GB" altLang="zh-CN" dirty="0"/>
          </a:p>
        </p:txBody>
      </p:sp>
    </p:spTree>
    <p:extLst>
      <p:ext uri="{BB962C8B-B14F-4D97-AF65-F5344CB8AC3E}">
        <p14:creationId xmlns:p14="http://schemas.microsoft.com/office/powerpoint/2010/main" val="2614741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EE6E482-F2E1-AE4E-B7AD-A6CBD907DFA8}" type="slidenum">
              <a:rPr lang="en-US" smtClean="0"/>
              <a:t>15</a:t>
            </a:fld>
            <a:endParaRPr lang="en-US"/>
          </a:p>
        </p:txBody>
      </p:sp>
    </p:spTree>
    <p:extLst>
      <p:ext uri="{BB962C8B-B14F-4D97-AF65-F5344CB8AC3E}">
        <p14:creationId xmlns:p14="http://schemas.microsoft.com/office/powerpoint/2010/main" val="7366794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请在登录</a:t>
            </a:r>
            <a:r>
              <a:rPr lang="en-US" altLang="zh-CN" dirty="0"/>
              <a:t>Ovid</a:t>
            </a:r>
            <a:r>
              <a:rPr lang="zh-CN" altLang="en-US" dirty="0"/>
              <a:t>平台后，点击我的账号，进入个人账户登录页面，输入个人账号和密码，成功登录后，系统显示个人账号名称，激活我的工作区功能。</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97</a:t>
            </a:fld>
            <a:endParaRPr lang="en-US" dirty="0"/>
          </a:p>
        </p:txBody>
      </p:sp>
    </p:spTree>
    <p:extLst>
      <p:ext uri="{BB962C8B-B14F-4D97-AF65-F5344CB8AC3E}">
        <p14:creationId xmlns:p14="http://schemas.microsoft.com/office/powerpoint/2010/main" val="2074241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登录</a:t>
            </a:r>
            <a:r>
              <a:rPr lang="en-US" altLang="zh-CN" dirty="0"/>
              <a:t>Ovid</a:t>
            </a:r>
            <a:r>
              <a:rPr lang="zh-CN" altLang="en-US" dirty="0"/>
              <a:t>平台后，您可以免费创建并使用自己的个人账号，我们不收取任何额外的费用。请在我的账户页面，点击“创建新的个人账户”，输入要求的信息后，点击创建，即可获得您的个人账户。标注红星的表示必填选项。</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98</a:t>
            </a:fld>
            <a:endParaRPr lang="en-US" dirty="0"/>
          </a:p>
        </p:txBody>
      </p:sp>
    </p:spTree>
    <p:extLst>
      <p:ext uri="{BB962C8B-B14F-4D97-AF65-F5344CB8AC3E}">
        <p14:creationId xmlns:p14="http://schemas.microsoft.com/office/powerpoint/2010/main" val="25358694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我的工作住区主要提供</a:t>
            </a:r>
            <a:r>
              <a:rPr lang="en-US" altLang="zh-CN" dirty="0"/>
              <a:t>4</a:t>
            </a:r>
            <a:r>
              <a:rPr lang="zh-CN" altLang="en-US" dirty="0"/>
              <a:t>项功能，分别是我的课题、我的检索与定题通告、期刊目录订阅服务和工具栏。下面我会逐一进行演示。</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99</a:t>
            </a:fld>
            <a:endParaRPr lang="en-US" dirty="0"/>
          </a:p>
        </p:txBody>
      </p:sp>
    </p:spTree>
    <p:extLst>
      <p:ext uri="{BB962C8B-B14F-4D97-AF65-F5344CB8AC3E}">
        <p14:creationId xmlns:p14="http://schemas.microsoft.com/office/powerpoint/2010/main" val="7422186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600"/>
              </a:spcBef>
              <a:defRPr sz="1600">
                <a:solidFill>
                  <a:schemeClr val="tx1"/>
                </a:solidFill>
                <a:latin typeface="Trebuchet MS" pitchFamily="34" charset="0"/>
              </a:defRPr>
            </a:lvl1pPr>
            <a:lvl2pPr marL="742950" indent="-285750" eaLnBrk="0" hangingPunct="0">
              <a:spcBef>
                <a:spcPts val="1600"/>
              </a:spcBef>
              <a:defRPr sz="1600">
                <a:solidFill>
                  <a:schemeClr val="tx1"/>
                </a:solidFill>
                <a:latin typeface="Trebuchet MS" pitchFamily="34" charset="0"/>
              </a:defRPr>
            </a:lvl2pPr>
            <a:lvl3pPr marL="1143000" indent="-228600" eaLnBrk="0" hangingPunct="0">
              <a:spcBef>
                <a:spcPts val="1600"/>
              </a:spcBef>
              <a:defRPr sz="1600">
                <a:solidFill>
                  <a:schemeClr val="tx1"/>
                </a:solidFill>
                <a:latin typeface="Trebuchet MS" pitchFamily="34" charset="0"/>
              </a:defRPr>
            </a:lvl3pPr>
            <a:lvl4pPr marL="1600200" indent="-228600" eaLnBrk="0" hangingPunct="0">
              <a:spcBef>
                <a:spcPts val="1600"/>
              </a:spcBef>
              <a:defRPr sz="1600">
                <a:solidFill>
                  <a:schemeClr val="tx1"/>
                </a:solidFill>
                <a:latin typeface="Trebuchet MS" pitchFamily="34" charset="0"/>
              </a:defRPr>
            </a:lvl4pPr>
            <a:lvl5pPr marL="2057400" indent="-228600" eaLnBrk="0" hangingPunct="0">
              <a:spcBef>
                <a:spcPts val="1600"/>
              </a:spcBef>
              <a:defRPr sz="1600">
                <a:solidFill>
                  <a:schemeClr val="tx1"/>
                </a:solidFill>
                <a:latin typeface="Trebuchet MS" pitchFamily="34" charset="0"/>
              </a:defRPr>
            </a:lvl5pPr>
            <a:lvl6pPr marL="2514600" indent="-228600" eaLnBrk="0" fontAlgn="base" hangingPunct="0">
              <a:spcBef>
                <a:spcPts val="1600"/>
              </a:spcBef>
              <a:spcAft>
                <a:spcPct val="0"/>
              </a:spcAft>
              <a:defRPr sz="1600">
                <a:solidFill>
                  <a:schemeClr val="tx1"/>
                </a:solidFill>
                <a:latin typeface="Trebuchet MS" pitchFamily="34" charset="0"/>
              </a:defRPr>
            </a:lvl6pPr>
            <a:lvl7pPr marL="2971800" indent="-228600" eaLnBrk="0" fontAlgn="base" hangingPunct="0">
              <a:spcBef>
                <a:spcPts val="1600"/>
              </a:spcBef>
              <a:spcAft>
                <a:spcPct val="0"/>
              </a:spcAft>
              <a:defRPr sz="1600">
                <a:solidFill>
                  <a:schemeClr val="tx1"/>
                </a:solidFill>
                <a:latin typeface="Trebuchet MS" pitchFamily="34" charset="0"/>
              </a:defRPr>
            </a:lvl7pPr>
            <a:lvl8pPr marL="3429000" indent="-228600" eaLnBrk="0" fontAlgn="base" hangingPunct="0">
              <a:spcBef>
                <a:spcPts val="1600"/>
              </a:spcBef>
              <a:spcAft>
                <a:spcPct val="0"/>
              </a:spcAft>
              <a:defRPr sz="1600">
                <a:solidFill>
                  <a:schemeClr val="tx1"/>
                </a:solidFill>
                <a:latin typeface="Trebuchet MS" pitchFamily="34" charset="0"/>
              </a:defRPr>
            </a:lvl8pPr>
            <a:lvl9pPr marL="3886200" indent="-228600"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3D67BA4C-32A8-4393-B1A5-30B61AC7E66D}" type="slidenum">
              <a:rPr lang="en-US" altLang="zh-CN" sz="1200">
                <a:latin typeface="Calibri" pitchFamily="34" charset="0"/>
              </a:rPr>
              <a:pPr eaLnBrk="1" hangingPunct="1">
                <a:spcBef>
                  <a:spcPct val="0"/>
                </a:spcBef>
              </a:pPr>
              <a:t>100</a:t>
            </a:fld>
            <a:endParaRPr lang="en-US" altLang="zh-CN" sz="1200">
              <a:latin typeface="Calibri" pitchFamily="34" charset="0"/>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sz="1000" kern="0" dirty="0">
                <a:solidFill>
                  <a:schemeClr val="tx1"/>
                </a:solidFill>
                <a:latin typeface="+mn-lt"/>
                <a:ea typeface="黑体" panose="02010609060101010101" pitchFamily="49" charset="-122"/>
                <a:cs typeface="+mn-cs"/>
              </a:rPr>
              <a:t>用户可以利用我的课题功能自主在线添加、标识、管理</a:t>
            </a:r>
            <a:r>
              <a:rPr lang="en-US" altLang="zh-CN" sz="1000" kern="0" dirty="0">
                <a:solidFill>
                  <a:schemeClr val="tx1"/>
                </a:solidFill>
                <a:latin typeface="+mn-lt"/>
                <a:ea typeface="黑体" panose="02010609060101010101" pitchFamily="49" charset="-122"/>
                <a:cs typeface="+mn-cs"/>
              </a:rPr>
              <a:t>Ovid</a:t>
            </a:r>
            <a:r>
              <a:rPr lang="zh-CN" altLang="en-US" sz="1000" kern="0" dirty="0">
                <a:solidFill>
                  <a:schemeClr val="tx1"/>
                </a:solidFill>
                <a:latin typeface="+mn-lt"/>
                <a:ea typeface="黑体" panose="02010609060101010101" pitchFamily="49" charset="-122"/>
                <a:cs typeface="+mn-cs"/>
              </a:rPr>
              <a:t>平台提供的多种类型资源，主要包括检索结果、检索历史、</a:t>
            </a:r>
            <a:r>
              <a:rPr lang="en-US" altLang="zh-CN" sz="1000" kern="0" dirty="0">
                <a:solidFill>
                  <a:schemeClr val="tx1"/>
                </a:solidFill>
                <a:latin typeface="+mn-lt"/>
                <a:ea typeface="黑体" panose="02010609060101010101" pitchFamily="49" charset="-122"/>
                <a:cs typeface="+mn-cs"/>
              </a:rPr>
              <a:t>HTML</a:t>
            </a:r>
            <a:r>
              <a:rPr lang="zh-CN" altLang="en-US" sz="1000" kern="0" dirty="0">
                <a:solidFill>
                  <a:schemeClr val="tx1"/>
                </a:solidFill>
                <a:latin typeface="+mn-lt"/>
                <a:ea typeface="黑体" panose="02010609060101010101" pitchFamily="49" charset="-122"/>
                <a:cs typeface="+mn-cs"/>
              </a:rPr>
              <a:t>或者</a:t>
            </a:r>
            <a:r>
              <a:rPr lang="en-US" altLang="zh-CN" sz="1000" kern="0" dirty="0">
                <a:solidFill>
                  <a:schemeClr val="tx1"/>
                </a:solidFill>
                <a:latin typeface="+mn-lt"/>
                <a:ea typeface="黑体" panose="02010609060101010101" pitchFamily="49" charset="-122"/>
                <a:cs typeface="+mn-cs"/>
              </a:rPr>
              <a:t>PDF</a:t>
            </a:r>
            <a:r>
              <a:rPr lang="zh-CN" altLang="en-US" sz="1000" kern="0" dirty="0">
                <a:solidFill>
                  <a:schemeClr val="tx1"/>
                </a:solidFill>
                <a:latin typeface="+mn-lt"/>
                <a:ea typeface="黑体" panose="02010609060101010101" pitchFamily="49" charset="-122"/>
                <a:cs typeface="+mn-cs"/>
              </a:rPr>
              <a:t>全文、各种多媒体资源、剪贴的文本、期刊清单、电子书章节、题录信息、上传的文件、自动定题通告等。</a:t>
            </a:r>
            <a:endParaRPr lang="en-GB" altLang="zh-CN" dirty="0"/>
          </a:p>
        </p:txBody>
      </p:sp>
    </p:spTree>
    <p:extLst>
      <p:ext uri="{BB962C8B-B14F-4D97-AF65-F5344CB8AC3E}">
        <p14:creationId xmlns:p14="http://schemas.microsoft.com/office/powerpoint/2010/main" val="36678406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我的课题功能现已全面嵌入</a:t>
            </a:r>
            <a:r>
              <a:rPr lang="en-US" altLang="zh-CN" dirty="0"/>
              <a:t>Ovid</a:t>
            </a:r>
            <a:r>
              <a:rPr lang="zh-CN" altLang="en-US" dirty="0"/>
              <a:t>平台，您可以在期刊库、全文文章、电子书章节、检索结果、视频、图像等多处看到此功能。点击后，弹出添加页面，您可以加入现有课题，也可以直接创新的课题。</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101</a:t>
            </a:fld>
            <a:endParaRPr lang="en-US" dirty="0"/>
          </a:p>
        </p:txBody>
      </p:sp>
    </p:spTree>
    <p:extLst>
      <p:ext uri="{BB962C8B-B14F-4D97-AF65-F5344CB8AC3E}">
        <p14:creationId xmlns:p14="http://schemas.microsoft.com/office/powerpoint/2010/main" val="19236625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t>当您将资源添加入我的课题后，就可以在管理区域进行管理操作。在管理课题中，您可以创建新的课题、文件夹、题录，甚至直接上传文件。封存课题保存</a:t>
            </a:r>
            <a:r>
              <a:rPr lang="zh-CN" altLang="en-US" sz="1200" b="1" dirty="0">
                <a:solidFill>
                  <a:schemeClr val="bg1"/>
                </a:solidFill>
                <a:latin typeface="黑体" panose="02010609060101010101" pitchFamily="49" charset="-122"/>
                <a:ea typeface="黑体" panose="02010609060101010101" pitchFamily="49" charset="-122"/>
                <a:cs typeface="Arial" pitchFamily="34" charset="0"/>
              </a:rPr>
              <a:t>您不经常使用，但又暂时不想删除的课题；删除的课题直接放入回收筒，您可以手动清空，或</a:t>
            </a:r>
            <a:r>
              <a:rPr lang="en-US" altLang="zh-CN" sz="1200" b="1" dirty="0">
                <a:solidFill>
                  <a:schemeClr val="bg1"/>
                </a:solidFill>
                <a:latin typeface="黑体" panose="02010609060101010101" pitchFamily="49" charset="-122"/>
                <a:ea typeface="黑体" panose="02010609060101010101" pitchFamily="49" charset="-122"/>
                <a:cs typeface="Arial" pitchFamily="34" charset="0"/>
              </a:rPr>
              <a:t>30</a:t>
            </a:r>
            <a:r>
              <a:rPr lang="zh-CN" altLang="en-US" sz="1200" b="1" dirty="0">
                <a:solidFill>
                  <a:schemeClr val="bg1"/>
                </a:solidFill>
                <a:latin typeface="黑体" panose="02010609060101010101" pitchFamily="49" charset="-122"/>
                <a:ea typeface="黑体" panose="02010609060101010101" pitchFamily="49" charset="-122"/>
                <a:cs typeface="Arial" pitchFamily="34" charset="0"/>
              </a:rPr>
              <a:t>天后系统自动彻底删除。</a:t>
            </a:r>
            <a:r>
              <a:rPr lang="zh-CN" altLang="en-US" b="1" dirty="0">
                <a:solidFill>
                  <a:schemeClr val="bg1"/>
                </a:solidFill>
                <a:latin typeface="黑体" panose="02010609060101010101" pitchFamily="49" charset="-122"/>
                <a:ea typeface="黑体" panose="02010609060101010101" pitchFamily="49" charset="-122"/>
                <a:cs typeface="Arial" pitchFamily="34" charset="0"/>
              </a:rPr>
              <a:t>如果您的机器安装了</a:t>
            </a:r>
            <a:r>
              <a:rPr lang="en-US" altLang="zh-CN" b="1" dirty="0">
                <a:solidFill>
                  <a:schemeClr val="bg1"/>
                </a:solidFill>
                <a:latin typeface="黑体" panose="02010609060101010101" pitchFamily="49" charset="-122"/>
                <a:ea typeface="黑体" panose="02010609060101010101" pitchFamily="49" charset="-122"/>
                <a:cs typeface="Arial" pitchFamily="34" charset="0"/>
              </a:rPr>
              <a:t>Java</a:t>
            </a:r>
            <a:r>
              <a:rPr lang="zh-CN" altLang="en-US" b="1" dirty="0">
                <a:solidFill>
                  <a:schemeClr val="bg1"/>
                </a:solidFill>
                <a:latin typeface="黑体" panose="02010609060101010101" pitchFamily="49" charset="-122"/>
                <a:ea typeface="黑体" panose="02010609060101010101" pitchFamily="49" charset="-122"/>
                <a:cs typeface="Arial" pitchFamily="34" charset="0"/>
              </a:rPr>
              <a:t>，您可以用鼠标拖动课题项目放置在不同目录</a:t>
            </a:r>
            <a:endParaRPr lang="zh-CN" altLang="en-US" sz="1200" b="1" dirty="0">
              <a:solidFill>
                <a:schemeClr val="bg1"/>
              </a:solidFill>
              <a:latin typeface="黑体" panose="02010609060101010101" pitchFamily="49" charset="-122"/>
              <a:ea typeface="黑体" panose="02010609060101010101" pitchFamily="49" charset="-122"/>
              <a:cs typeface="Arial" pitchFamily="34" charset="0"/>
            </a:endParaRPr>
          </a:p>
          <a:p>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102</a:t>
            </a:fld>
            <a:endParaRPr lang="en-US" dirty="0"/>
          </a:p>
        </p:txBody>
      </p:sp>
    </p:spTree>
    <p:extLst>
      <p:ext uri="{BB962C8B-B14F-4D97-AF65-F5344CB8AC3E}">
        <p14:creationId xmlns:p14="http://schemas.microsoft.com/office/powerpoint/2010/main" val="21145321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我的检索与定题通告让您</a:t>
            </a:r>
            <a:r>
              <a:rPr lang="zh-CN" altLang="en-US" baseline="0" dirty="0"/>
              <a:t>不用登录</a:t>
            </a:r>
            <a:r>
              <a:rPr lang="en-US" altLang="zh-CN" baseline="0" dirty="0"/>
              <a:t>Ovid</a:t>
            </a:r>
            <a:r>
              <a:rPr lang="zh-CN" altLang="en-US" baseline="0" dirty="0"/>
              <a:t>平台，不用检索，就可以随时跟踪获得最新研究进展。您可以在检索历史列表中选择您需要的检索策略，然后使用保存功能，将其保存设置成定题通告</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103</a:t>
            </a:fld>
            <a:endParaRPr lang="en-US" dirty="0"/>
          </a:p>
        </p:txBody>
      </p:sp>
    </p:spTree>
    <p:extLst>
      <p:ext uri="{BB962C8B-B14F-4D97-AF65-F5344CB8AC3E}">
        <p14:creationId xmlns:p14="http://schemas.microsoft.com/office/powerpoint/2010/main" val="13809897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b="0" dirty="0"/>
              <a:t>输入保存名称，设置保存方式，暂时保存还是永久保存，是否保存为定题通告，这是必填选项；备注是可选项。设置通告发送频率，</a:t>
            </a:r>
            <a:r>
              <a:rPr lang="en-US" altLang="zh-CN" b="0" dirty="0"/>
              <a:t>Ovid</a:t>
            </a:r>
            <a:r>
              <a:rPr lang="zh-CN" altLang="en-US" b="0" dirty="0"/>
              <a:t>平台提供了多个选择。</a:t>
            </a:r>
            <a:r>
              <a:rPr lang="zh-CN" altLang="en-US" dirty="0"/>
              <a:t>请注意，在多数据库检索的情况下，建议选择按确定的时间频率发送，如周更新，这样系统会将各个数据库中得到的结果整合后发送；如果选择按数据库更新时发送，系统会分别在各个数据库更新时发送检索结果。设定移除重复数据选项适合多数据库检索的情况。您还可以选择是否包括开放获取结果。</a:t>
            </a:r>
            <a:r>
              <a:rPr lang="en-US" altLang="zh-CN" dirty="0"/>
              <a:t>Ovid</a:t>
            </a:r>
            <a:r>
              <a:rPr lang="zh-CN" altLang="en-US" dirty="0"/>
              <a:t>提供了三种发送的方式，电邮、</a:t>
            </a:r>
            <a:r>
              <a:rPr lang="en-US" altLang="zh-CN" dirty="0"/>
              <a:t>RSS</a:t>
            </a:r>
            <a:r>
              <a:rPr lang="zh-CN" altLang="en-US" dirty="0"/>
              <a:t>和我的课题，可以只选择一种，也可以选择多种。电邮发送，请设置收件人地址、内容发送模式以及输出的格式；还有是否输出检索策略、外部链接解析、检索结果输出格式、数据字段以及排序设置。全部完成后，点击保存。</a:t>
            </a:r>
            <a:endParaRPr lang="en-US" altLang="zh-CN" dirty="0"/>
          </a:p>
          <a:p>
            <a:endParaRPr lang="zh-CN" altLang="en-US" b="0" dirty="0"/>
          </a:p>
        </p:txBody>
      </p:sp>
      <p:sp>
        <p:nvSpPr>
          <p:cNvPr id="4" name="Slide Number Placeholder 3"/>
          <p:cNvSpPr>
            <a:spLocks noGrp="1"/>
          </p:cNvSpPr>
          <p:nvPr>
            <p:ph type="sldNum" sz="quarter" idx="10"/>
          </p:nvPr>
        </p:nvSpPr>
        <p:spPr/>
        <p:txBody>
          <a:bodyPr/>
          <a:lstStyle/>
          <a:p>
            <a:pPr>
              <a:defRPr/>
            </a:pPr>
            <a:fld id="{22D67008-7D69-4F98-938C-34521965F1D5}" type="slidenum">
              <a:rPr lang="en-US" smtClean="0"/>
              <a:pPr>
                <a:defRPr/>
              </a:pPr>
              <a:t>104</a:t>
            </a:fld>
            <a:endParaRPr lang="en-US" dirty="0"/>
          </a:p>
        </p:txBody>
      </p:sp>
    </p:spTree>
    <p:extLst>
      <p:ext uri="{BB962C8B-B14F-4D97-AF65-F5344CB8AC3E}">
        <p14:creationId xmlns:p14="http://schemas.microsoft.com/office/powerpoint/2010/main" val="8296332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对于已保存完毕的定题通告，您可随时在我的检索与定题通告中进行编辑修改删除等操作。</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105</a:t>
            </a:fld>
            <a:endParaRPr lang="en-US" dirty="0"/>
          </a:p>
        </p:txBody>
      </p:sp>
    </p:spTree>
    <p:extLst>
      <p:ext uri="{BB962C8B-B14F-4D97-AF65-F5344CB8AC3E}">
        <p14:creationId xmlns:p14="http://schemas.microsoft.com/office/powerpoint/2010/main" val="35124521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这是一个通过</a:t>
            </a:r>
            <a:r>
              <a:rPr lang="en-US" altLang="zh-CN" dirty="0"/>
              <a:t>Email</a:t>
            </a:r>
            <a:r>
              <a:rPr lang="zh-CN" altLang="en-US" dirty="0"/>
              <a:t>发送的定题通告结果实例。根据设置不同，内容和格式会有不同。</a:t>
            </a:r>
            <a:endParaRPr lang="en-US" altLang="zh-CN" dirty="0"/>
          </a:p>
          <a:p>
            <a:r>
              <a:rPr lang="zh-CN" altLang="en-US" dirty="0"/>
              <a:t>最前显示执行本次定题通告一共查找到了多少笔最新记录。</a:t>
            </a:r>
            <a:endParaRPr lang="en-US" altLang="zh-CN" dirty="0"/>
          </a:p>
          <a:p>
            <a:r>
              <a:rPr lang="zh-CN" altLang="en-US" dirty="0"/>
              <a:t>然后是指向这次检索结果的链接</a:t>
            </a:r>
            <a:endParaRPr lang="en-US" altLang="zh-CN" dirty="0"/>
          </a:p>
          <a:p>
            <a:r>
              <a:rPr lang="zh-CN" altLang="en-US" dirty="0"/>
              <a:t>后面依次是每篇题录信息以及全文链接</a:t>
            </a:r>
            <a:endParaRPr lang="en-US" altLang="zh-CN" dirty="0"/>
          </a:p>
          <a:p>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106</a:t>
            </a:fld>
            <a:endParaRPr lang="en-US" dirty="0"/>
          </a:p>
        </p:txBody>
      </p:sp>
    </p:spTree>
    <p:extLst>
      <p:ext uri="{BB962C8B-B14F-4D97-AF65-F5344CB8AC3E}">
        <p14:creationId xmlns:p14="http://schemas.microsoft.com/office/powerpoint/2010/main" val="1688924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570"/>
              </a:spcBef>
              <a:defRPr sz="1600">
                <a:solidFill>
                  <a:schemeClr val="tx1"/>
                </a:solidFill>
                <a:latin typeface="Trebuchet MS" pitchFamily="34" charset="0"/>
              </a:defRPr>
            </a:lvl1pPr>
            <a:lvl2pPr marL="729057" indent="-280406" eaLnBrk="0" hangingPunct="0">
              <a:spcBef>
                <a:spcPts val="1570"/>
              </a:spcBef>
              <a:defRPr sz="1600">
                <a:solidFill>
                  <a:schemeClr val="tx1"/>
                </a:solidFill>
                <a:latin typeface="Trebuchet MS" pitchFamily="34" charset="0"/>
              </a:defRPr>
            </a:lvl2pPr>
            <a:lvl3pPr marL="1121626" indent="-224325" eaLnBrk="0" hangingPunct="0">
              <a:spcBef>
                <a:spcPts val="1570"/>
              </a:spcBef>
              <a:defRPr sz="1600">
                <a:solidFill>
                  <a:schemeClr val="tx1"/>
                </a:solidFill>
                <a:latin typeface="Trebuchet MS" pitchFamily="34" charset="0"/>
              </a:defRPr>
            </a:lvl3pPr>
            <a:lvl4pPr marL="1570276" indent="-224325" eaLnBrk="0" hangingPunct="0">
              <a:spcBef>
                <a:spcPts val="1570"/>
              </a:spcBef>
              <a:defRPr sz="1600">
                <a:solidFill>
                  <a:schemeClr val="tx1"/>
                </a:solidFill>
                <a:latin typeface="Trebuchet MS" pitchFamily="34" charset="0"/>
              </a:defRPr>
            </a:lvl4pPr>
            <a:lvl5pPr marL="2018927" indent="-224325" eaLnBrk="0" hangingPunct="0">
              <a:spcBef>
                <a:spcPts val="1570"/>
              </a:spcBef>
              <a:defRPr sz="1600">
                <a:solidFill>
                  <a:schemeClr val="tx1"/>
                </a:solidFill>
                <a:latin typeface="Trebuchet MS" pitchFamily="34" charset="0"/>
              </a:defRPr>
            </a:lvl5pPr>
            <a:lvl6pPr marL="2467577" indent="-224325" eaLnBrk="0" fontAlgn="base" hangingPunct="0">
              <a:spcBef>
                <a:spcPts val="1570"/>
              </a:spcBef>
              <a:spcAft>
                <a:spcPct val="0"/>
              </a:spcAft>
              <a:defRPr sz="1600">
                <a:solidFill>
                  <a:schemeClr val="tx1"/>
                </a:solidFill>
                <a:latin typeface="Trebuchet MS" pitchFamily="34" charset="0"/>
              </a:defRPr>
            </a:lvl6pPr>
            <a:lvl7pPr marL="2916227" indent="-224325" eaLnBrk="0" fontAlgn="base" hangingPunct="0">
              <a:spcBef>
                <a:spcPts val="1570"/>
              </a:spcBef>
              <a:spcAft>
                <a:spcPct val="0"/>
              </a:spcAft>
              <a:defRPr sz="1600">
                <a:solidFill>
                  <a:schemeClr val="tx1"/>
                </a:solidFill>
                <a:latin typeface="Trebuchet MS" pitchFamily="34" charset="0"/>
              </a:defRPr>
            </a:lvl7pPr>
            <a:lvl8pPr marL="3364878" indent="-224325" eaLnBrk="0" fontAlgn="base" hangingPunct="0">
              <a:spcBef>
                <a:spcPts val="1570"/>
              </a:spcBef>
              <a:spcAft>
                <a:spcPct val="0"/>
              </a:spcAft>
              <a:defRPr sz="1600">
                <a:solidFill>
                  <a:schemeClr val="tx1"/>
                </a:solidFill>
                <a:latin typeface="Trebuchet MS" pitchFamily="34" charset="0"/>
              </a:defRPr>
            </a:lvl8pPr>
            <a:lvl9pPr marL="3813528" indent="-224325" eaLnBrk="0" fontAlgn="base" hangingPunct="0">
              <a:spcBef>
                <a:spcPts val="1570"/>
              </a:spcBef>
              <a:spcAft>
                <a:spcPct val="0"/>
              </a:spcAft>
              <a:defRPr sz="1600">
                <a:solidFill>
                  <a:schemeClr val="tx1"/>
                </a:solidFill>
                <a:latin typeface="Trebuchet MS" pitchFamily="34" charset="0"/>
              </a:defRPr>
            </a:lvl9pPr>
          </a:lstStyle>
          <a:p>
            <a:pPr eaLnBrk="1" hangingPunct="1">
              <a:spcBef>
                <a:spcPct val="0"/>
              </a:spcBef>
            </a:pPr>
            <a:fld id="{3D67BA4C-32A8-4393-B1A5-30B61AC7E66D}" type="slidenum">
              <a:rPr lang="en-US" altLang="zh-CN" sz="1200">
                <a:latin typeface="Calibri" pitchFamily="34" charset="0"/>
              </a:rPr>
              <a:pPr eaLnBrk="1" hangingPunct="1">
                <a:spcBef>
                  <a:spcPct val="0"/>
                </a:spcBef>
              </a:pPr>
              <a:t>25</a:t>
            </a:fld>
            <a:endParaRPr lang="en-US" altLang="zh-CN" sz="1200">
              <a:latin typeface="Calibri" pitchFamily="34" charset="0"/>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zh-CN"/>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可以使您无需登录数据库，实时接收期刊最新题录信息，随时跟踪权威期刊的最新动态。在我的工作区，进入我的期刊目录订阅服务选项，输入接收人的电邮地址，进入期刊列表，挑选并添加您想要订阅的期刊，点击</a:t>
            </a:r>
            <a:r>
              <a:rPr lang="en-US" altLang="zh-CN" dirty="0"/>
              <a:t>Update</a:t>
            </a:r>
            <a:r>
              <a:rPr lang="zh-CN" altLang="en-US" dirty="0"/>
              <a:t>确认订阅。除此自外，您也可以在期刊浏览页面，通过每种期刊附带的的选项，红框标识的选项订阅期刊题录信息。</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107</a:t>
            </a:fld>
            <a:endParaRPr lang="en-US" dirty="0"/>
          </a:p>
        </p:txBody>
      </p:sp>
    </p:spTree>
    <p:extLst>
      <p:ext uri="{BB962C8B-B14F-4D97-AF65-F5344CB8AC3E}">
        <p14:creationId xmlns:p14="http://schemas.microsoft.com/office/powerpoint/2010/main" val="22503309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a:t>
            </a:r>
            <a:r>
              <a:rPr lang="en-US" altLang="zh-CN" dirty="0"/>
              <a:t>Ovid Full Text</a:t>
            </a:r>
            <a:r>
              <a:rPr lang="zh-CN" altLang="en-US" dirty="0"/>
              <a:t>中，鼠标拖动选取部分文字片段后，可以使用剪贴摘录直接将这些文字信息保存到我的课题，帮助您摘取记录重要的文字片段，而不用标注整篇文章或章节。</a:t>
            </a:r>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108</a:t>
            </a:fld>
            <a:endParaRPr lang="en-US" dirty="0"/>
          </a:p>
        </p:txBody>
      </p:sp>
    </p:spTree>
    <p:extLst>
      <p:ext uri="{BB962C8B-B14F-4D97-AF65-F5344CB8AC3E}">
        <p14:creationId xmlns:p14="http://schemas.microsoft.com/office/powerpoint/2010/main" val="23502246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批注允许您在</a:t>
            </a:r>
            <a:r>
              <a:rPr lang="en-US" altLang="zh-CN" dirty="0"/>
              <a:t>Ovid</a:t>
            </a:r>
            <a:r>
              <a:rPr lang="zh-CN" altLang="en-US" dirty="0"/>
              <a:t>平台上直接在线对感兴趣的内容添加自己的评述信息。目前，您在期刊、多媒体、图书浏览页面、检索结果页面、</a:t>
            </a:r>
            <a:r>
              <a:rPr lang="en-US" altLang="zh-CN" dirty="0"/>
              <a:t>Ovid</a:t>
            </a:r>
            <a:r>
              <a:rPr lang="en-US" altLang="zh-CN" baseline="0" dirty="0"/>
              <a:t> Full Text</a:t>
            </a:r>
            <a:r>
              <a:rPr lang="zh-CN" altLang="en-US" baseline="0" dirty="0"/>
              <a:t>页面等都可以发现批注功能键。有需要时，点击功能键</a:t>
            </a:r>
            <a:r>
              <a:rPr lang="en-US" altLang="zh-CN" baseline="0" dirty="0"/>
              <a:t>,</a:t>
            </a:r>
            <a:r>
              <a:rPr lang="zh-CN" altLang="en-US" baseline="0" dirty="0"/>
              <a:t>系统弹出批注窗口，输入信息，保存即可。</a:t>
            </a:r>
            <a:endParaRPr lang="zh-CN" altLang="en-US" dirty="0"/>
          </a:p>
        </p:txBody>
      </p:sp>
      <p:sp>
        <p:nvSpPr>
          <p:cNvPr id="4" name="灯片编号占位符 3"/>
          <p:cNvSpPr>
            <a:spLocks noGrp="1"/>
          </p:cNvSpPr>
          <p:nvPr>
            <p:ph type="sldNum" sz="quarter" idx="10"/>
          </p:nvPr>
        </p:nvSpPr>
        <p:spPr/>
        <p:txBody>
          <a:bodyPr/>
          <a:lstStyle/>
          <a:p>
            <a:pPr>
              <a:defRPr/>
            </a:pPr>
            <a:fld id="{8EF93F21-5A10-4D92-8F0D-973ECC50B2F7}" type="slidenum">
              <a:rPr lang="en-US" smtClean="0"/>
              <a:pPr>
                <a:defRPr/>
              </a:pPr>
              <a:t>109</a:t>
            </a:fld>
            <a:endParaRPr lang="en-US" dirty="0"/>
          </a:p>
        </p:txBody>
      </p:sp>
    </p:spTree>
    <p:extLst>
      <p:ext uri="{BB962C8B-B14F-4D97-AF65-F5344CB8AC3E}">
        <p14:creationId xmlns:p14="http://schemas.microsoft.com/office/powerpoint/2010/main" val="32353760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eaLnBrk="0" hangingPunct="0">
              <a:spcBef>
                <a:spcPts val="1600"/>
              </a:spcBef>
              <a:defRPr sz="1600">
                <a:solidFill>
                  <a:schemeClr val="tx1"/>
                </a:solidFill>
                <a:latin typeface="Trebuchet MS" pitchFamily="34" charset="0"/>
              </a:defRPr>
            </a:lvl1pPr>
            <a:lvl2pPr marL="742950" indent="-285750" defTabSz="942975" eaLnBrk="0" hangingPunct="0">
              <a:spcBef>
                <a:spcPts val="1600"/>
              </a:spcBef>
              <a:defRPr sz="1600">
                <a:solidFill>
                  <a:schemeClr val="tx1"/>
                </a:solidFill>
                <a:latin typeface="Trebuchet MS" pitchFamily="34" charset="0"/>
              </a:defRPr>
            </a:lvl2pPr>
            <a:lvl3pPr marL="1143000" indent="-228600" defTabSz="942975" eaLnBrk="0" hangingPunct="0">
              <a:spcBef>
                <a:spcPts val="1600"/>
              </a:spcBef>
              <a:defRPr sz="1600">
                <a:solidFill>
                  <a:schemeClr val="tx1"/>
                </a:solidFill>
                <a:latin typeface="Trebuchet MS" pitchFamily="34" charset="0"/>
              </a:defRPr>
            </a:lvl3pPr>
            <a:lvl4pPr marL="1600200" indent="-228600" defTabSz="942975" eaLnBrk="0" hangingPunct="0">
              <a:spcBef>
                <a:spcPts val="1600"/>
              </a:spcBef>
              <a:defRPr sz="1600">
                <a:solidFill>
                  <a:schemeClr val="tx1"/>
                </a:solidFill>
                <a:latin typeface="Trebuchet MS" pitchFamily="34" charset="0"/>
              </a:defRPr>
            </a:lvl4pPr>
            <a:lvl5pPr marL="2057400" indent="-228600" defTabSz="942975" eaLnBrk="0" hangingPunct="0">
              <a:spcBef>
                <a:spcPts val="1600"/>
              </a:spcBef>
              <a:defRPr sz="1600">
                <a:solidFill>
                  <a:schemeClr val="tx1"/>
                </a:solidFill>
                <a:latin typeface="Trebuchet MS" pitchFamily="34" charset="0"/>
              </a:defRPr>
            </a:lvl5pPr>
            <a:lvl6pPr marL="2514600" indent="-228600" defTabSz="942975" eaLnBrk="0" fontAlgn="base" hangingPunct="0">
              <a:spcBef>
                <a:spcPts val="1600"/>
              </a:spcBef>
              <a:spcAft>
                <a:spcPct val="0"/>
              </a:spcAft>
              <a:defRPr sz="1600">
                <a:solidFill>
                  <a:schemeClr val="tx1"/>
                </a:solidFill>
                <a:latin typeface="Trebuchet MS" pitchFamily="34" charset="0"/>
              </a:defRPr>
            </a:lvl6pPr>
            <a:lvl7pPr marL="2971800" indent="-228600" defTabSz="942975" eaLnBrk="0" fontAlgn="base" hangingPunct="0">
              <a:spcBef>
                <a:spcPts val="1600"/>
              </a:spcBef>
              <a:spcAft>
                <a:spcPct val="0"/>
              </a:spcAft>
              <a:defRPr sz="1600">
                <a:solidFill>
                  <a:schemeClr val="tx1"/>
                </a:solidFill>
                <a:latin typeface="Trebuchet MS" pitchFamily="34" charset="0"/>
              </a:defRPr>
            </a:lvl7pPr>
            <a:lvl8pPr marL="3429000" indent="-228600" defTabSz="942975" eaLnBrk="0" fontAlgn="base" hangingPunct="0">
              <a:spcBef>
                <a:spcPts val="1600"/>
              </a:spcBef>
              <a:spcAft>
                <a:spcPct val="0"/>
              </a:spcAft>
              <a:defRPr sz="1600">
                <a:solidFill>
                  <a:schemeClr val="tx1"/>
                </a:solidFill>
                <a:latin typeface="Trebuchet MS" pitchFamily="34" charset="0"/>
              </a:defRPr>
            </a:lvl8pPr>
            <a:lvl9pPr marL="3886200" indent="-228600" defTabSz="942975" eaLnBrk="0" fontAlgn="base" hangingPunct="0">
              <a:spcBef>
                <a:spcPts val="1600"/>
              </a:spcBef>
              <a:spcAft>
                <a:spcPct val="0"/>
              </a:spcAft>
              <a:defRPr sz="1600">
                <a:solidFill>
                  <a:schemeClr val="tx1"/>
                </a:solidFill>
                <a:latin typeface="Trebuchet MS" pitchFamily="34" charset="0"/>
              </a:defRPr>
            </a:lvl9pPr>
          </a:lstStyle>
          <a:p>
            <a:pPr eaLnBrk="1" hangingPunct="1">
              <a:spcBef>
                <a:spcPct val="0"/>
              </a:spcBef>
            </a:pPr>
            <a:fld id="{5F3F448E-A463-4513-A528-602F1188B8FE}" type="slidenum">
              <a:rPr lang="en-US" altLang="zh-CN" sz="1200">
                <a:latin typeface="Arial" pitchFamily="34" charset="0"/>
                <a:ea typeface="MS PGothic" pitchFamily="34" charset="-128"/>
              </a:rPr>
              <a:pPr eaLnBrk="1" hangingPunct="1">
                <a:spcBef>
                  <a:spcPct val="0"/>
                </a:spcBef>
              </a:pPr>
              <a:t>110</a:t>
            </a:fld>
            <a:endParaRPr lang="en-US" altLang="zh-CN" sz="1200">
              <a:latin typeface="Arial" pitchFamily="34" charset="0"/>
              <a:ea typeface="MS PGothic" pitchFamily="34" charset="-128"/>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en-US" dirty="0">
                <a:ea typeface="MS PGothic" pitchFamily="34" charset="-128"/>
              </a:rPr>
              <a:t>如您需要更多详细内容，可以给我们发送电子邮件，或者访问</a:t>
            </a:r>
            <a:r>
              <a:rPr lang="en-US" altLang="zh-CN" dirty="0">
                <a:ea typeface="MS PGothic" pitchFamily="34" charset="-128"/>
              </a:rPr>
              <a:t>Ovid</a:t>
            </a:r>
            <a:r>
              <a:rPr lang="zh-CN" altLang="en-US" dirty="0">
                <a:ea typeface="MS PGothic" pitchFamily="34" charset="-128"/>
              </a:rPr>
              <a:t>帮助资源中心，查看其他帮助信息或教程演示。感谢您对我们的支持！</a:t>
            </a:r>
            <a:endParaRPr lang="zh-CN" altLang="zh-CN" dirty="0">
              <a:ea typeface="MS PGothic" pitchFamily="34" charset="-128"/>
            </a:endParaRPr>
          </a:p>
          <a:p>
            <a:pPr eaLnBrk="1" hangingPunct="1"/>
            <a:endParaRPr lang="zh-CN" altLang="zh-CN" dirty="0">
              <a:ea typeface="MS PGothic" pitchFamily="34" charset="-128"/>
            </a:endParaRPr>
          </a:p>
        </p:txBody>
      </p:sp>
    </p:spTree>
    <p:extLst>
      <p:ext uri="{BB962C8B-B14F-4D97-AF65-F5344CB8AC3E}">
        <p14:creationId xmlns:p14="http://schemas.microsoft.com/office/powerpoint/2010/main" val="6181557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60053818-767B-43AD-A4F4-215EEE5CCC51}" type="slidenum">
              <a:rPr lang="en-US" smtClean="0"/>
              <a:pPr>
                <a:defRPr/>
              </a:pPr>
              <a:t>111</a:t>
            </a:fld>
            <a:endParaRPr lang="en-US" dirty="0"/>
          </a:p>
        </p:txBody>
      </p:sp>
    </p:spTree>
    <p:extLst>
      <p:ext uri="{BB962C8B-B14F-4D97-AF65-F5344CB8AC3E}">
        <p14:creationId xmlns:p14="http://schemas.microsoft.com/office/powerpoint/2010/main" val="422040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EE6E482-F2E1-AE4E-B7AD-A6CBD907DFA8}" type="slidenum">
              <a:rPr lang="en-US" smtClean="0"/>
              <a:t>27</a:t>
            </a:fld>
            <a:endParaRPr lang="en-US"/>
          </a:p>
        </p:txBody>
      </p:sp>
    </p:spTree>
    <p:extLst>
      <p:ext uri="{BB962C8B-B14F-4D97-AF65-F5344CB8AC3E}">
        <p14:creationId xmlns:p14="http://schemas.microsoft.com/office/powerpoint/2010/main" val="14872853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2.emf"/><Relationship Id="rId3" Type="http://schemas.openxmlformats.org/officeDocument/2006/relationships/hyperlink" Target="https://twitter.com/Wolters_Kluwer" TargetMode="External"/><Relationship Id="rId7" Type="http://schemas.openxmlformats.org/officeDocument/2006/relationships/hyperlink" Target="https://www.linkedin.com/company/wolters-kluwer/" TargetMode="External"/><Relationship Id="rId12" Type="http://schemas.openxmlformats.org/officeDocument/2006/relationships/image" Target="../media/image13.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0.emf"/><Relationship Id="rId11" Type="http://schemas.openxmlformats.org/officeDocument/2006/relationships/hyperlink" Target="https://www.wolterskluwer.com/en" TargetMode="External"/><Relationship Id="rId5" Type="http://schemas.openxmlformats.org/officeDocument/2006/relationships/hyperlink" Target="https://www.facebook.com/wolterskluwer" TargetMode="External"/><Relationship Id="rId10" Type="http://schemas.openxmlformats.org/officeDocument/2006/relationships/image" Target="../media/image12.emf"/><Relationship Id="rId4" Type="http://schemas.openxmlformats.org/officeDocument/2006/relationships/image" Target="../media/image9.emf"/><Relationship Id="rId9" Type="http://schemas.openxmlformats.org/officeDocument/2006/relationships/hyperlink" Target="https://www.youtube.com/user/WoltersKluwerComms"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Afbeelding 7" descr="Afbeelding met lucht, buiten, bewolkt, wolken&#10;&#10;Automatisch gegenereerde beschrijving">
            <a:extLst>
              <a:ext uri="{FF2B5EF4-FFF2-40B4-BE49-F238E27FC236}">
                <a16:creationId xmlns:a16="http://schemas.microsoft.com/office/drawing/2014/main" id="{6B5BA320-84EF-334E-B079-B91F9A7346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9" name="Rectangle 8">
            <a:extLst>
              <a:ext uri="{FF2B5EF4-FFF2-40B4-BE49-F238E27FC236}">
                <a16:creationId xmlns:a16="http://schemas.microsoft.com/office/drawing/2014/main" id="{83FD0299-3326-514C-A057-970DEBA2737C}"/>
              </a:ext>
            </a:extLst>
          </p:cNvPr>
          <p:cNvSpPr/>
          <p:nvPr userDrawn="1"/>
        </p:nvSpPr>
        <p:spPr>
          <a:xfrm>
            <a:off x="269999" y="270000"/>
            <a:ext cx="3888000" cy="62902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3200"/>
          </a:p>
        </p:txBody>
      </p:sp>
      <p:sp>
        <p:nvSpPr>
          <p:cNvPr id="10" name="Title 1">
            <a:extLst>
              <a:ext uri="{FF2B5EF4-FFF2-40B4-BE49-F238E27FC236}">
                <a16:creationId xmlns:a16="http://schemas.microsoft.com/office/drawing/2014/main" id="{2CB00E48-EBE5-0B43-AC32-EE894A28D8D9}"/>
              </a:ext>
            </a:extLst>
          </p:cNvPr>
          <p:cNvSpPr>
            <a:spLocks noGrp="1"/>
          </p:cNvSpPr>
          <p:nvPr>
            <p:ph type="ctrTitle" hasCustomPrompt="1"/>
          </p:nvPr>
        </p:nvSpPr>
        <p:spPr>
          <a:xfrm>
            <a:off x="468000" y="828000"/>
            <a:ext cx="3528000" cy="3105212"/>
          </a:xfrm>
        </p:spPr>
        <p:txBody>
          <a:bodyPr anchor="t">
            <a:noAutofit/>
          </a:bodyPr>
          <a:lstStyle>
            <a:lvl1pPr>
              <a:defRPr sz="3600" b="0">
                <a:solidFill>
                  <a:schemeClr val="bg1"/>
                </a:solidFill>
              </a:defRPr>
            </a:lvl1pPr>
          </a:lstStyle>
          <a:p>
            <a:r>
              <a:rPr lang="en-US" dirty="0"/>
              <a:t>Click to edit Master title style</a:t>
            </a:r>
          </a:p>
        </p:txBody>
      </p:sp>
      <p:cxnSp>
        <p:nvCxnSpPr>
          <p:cNvPr id="13" name="Rechte verbindingslijn 12">
            <a:extLst>
              <a:ext uri="{FF2B5EF4-FFF2-40B4-BE49-F238E27FC236}">
                <a16:creationId xmlns:a16="http://schemas.microsoft.com/office/drawing/2014/main" id="{17F21F19-4F43-6C45-9494-C627529F2302}"/>
              </a:ext>
            </a:extLst>
          </p:cNvPr>
          <p:cNvCxnSpPr>
            <a:cxnSpLocks/>
          </p:cNvCxnSpPr>
          <p:nvPr userDrawn="1"/>
        </p:nvCxnSpPr>
        <p:spPr>
          <a:xfrm flipH="1">
            <a:off x="556590" y="583320"/>
            <a:ext cx="332008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Afbeelding 13">
            <a:extLst>
              <a:ext uri="{FF2B5EF4-FFF2-40B4-BE49-F238E27FC236}">
                <a16:creationId xmlns:a16="http://schemas.microsoft.com/office/drawing/2014/main" id="{2C33C15C-D123-0346-B8DD-28013EEB1D0B}"/>
              </a:ext>
            </a:extLst>
          </p:cNvPr>
          <p:cNvPicPr>
            <a:picLocks noChangeAspect="1"/>
          </p:cNvPicPr>
          <p:nvPr userDrawn="1"/>
        </p:nvPicPr>
        <p:blipFill>
          <a:blip r:embed="rId3"/>
          <a:stretch>
            <a:fillRect/>
          </a:stretch>
        </p:blipFill>
        <p:spPr>
          <a:xfrm>
            <a:off x="415710" y="5887944"/>
            <a:ext cx="1991610" cy="532320"/>
          </a:xfrm>
          <a:prstGeom prst="rect">
            <a:avLst/>
          </a:prstGeom>
        </p:spPr>
      </p:pic>
      <p:sp>
        <p:nvSpPr>
          <p:cNvPr id="4" name="Tijdelijke aanduiding voor tekst 3">
            <a:extLst>
              <a:ext uri="{FF2B5EF4-FFF2-40B4-BE49-F238E27FC236}">
                <a16:creationId xmlns:a16="http://schemas.microsoft.com/office/drawing/2014/main" id="{3360E1BF-F690-E746-877D-E0673CFCF99A}"/>
              </a:ext>
            </a:extLst>
          </p:cNvPr>
          <p:cNvSpPr>
            <a:spLocks noGrp="1"/>
          </p:cNvSpPr>
          <p:nvPr>
            <p:ph type="body" sz="quarter" idx="10" hasCustomPrompt="1"/>
          </p:nvPr>
        </p:nvSpPr>
        <p:spPr>
          <a:xfrm>
            <a:off x="468000" y="4026844"/>
            <a:ext cx="3527425" cy="532320"/>
          </a:xfrm>
        </p:spPr>
        <p:txBody>
          <a:bodyPr/>
          <a:lstStyle>
            <a:lvl1pPr marL="40639" indent="0">
              <a:buNone/>
              <a:defRPr sz="1800">
                <a:solidFill>
                  <a:schemeClr val="bg1"/>
                </a:solidFill>
              </a:defRPr>
            </a:lvl1pPr>
          </a:lstStyle>
          <a:p>
            <a:pPr lvl="0"/>
            <a:r>
              <a:rPr lang="en-US" dirty="0"/>
              <a:t>Name presenter</a:t>
            </a:r>
          </a:p>
        </p:txBody>
      </p:sp>
      <p:sp>
        <p:nvSpPr>
          <p:cNvPr id="15" name="Tijdelijke aanduiding voor tekst 3">
            <a:extLst>
              <a:ext uri="{FF2B5EF4-FFF2-40B4-BE49-F238E27FC236}">
                <a16:creationId xmlns:a16="http://schemas.microsoft.com/office/drawing/2014/main" id="{55D7A1F5-0C09-D04C-9716-FD9AD5B3DAA4}"/>
              </a:ext>
            </a:extLst>
          </p:cNvPr>
          <p:cNvSpPr>
            <a:spLocks noGrp="1"/>
          </p:cNvSpPr>
          <p:nvPr>
            <p:ph type="body" sz="quarter" idx="14" hasCustomPrompt="1"/>
          </p:nvPr>
        </p:nvSpPr>
        <p:spPr>
          <a:xfrm>
            <a:off x="468000" y="4644418"/>
            <a:ext cx="3527425" cy="532320"/>
          </a:xfrm>
        </p:spPr>
        <p:txBody>
          <a:bodyPr/>
          <a:lstStyle>
            <a:lvl1pPr marL="40639" indent="0">
              <a:buNone/>
              <a:defRPr sz="1800">
                <a:solidFill>
                  <a:schemeClr val="bg1"/>
                </a:solidFill>
              </a:defRPr>
            </a:lvl1pPr>
          </a:lstStyle>
          <a:p>
            <a:pPr lvl="0"/>
            <a:r>
              <a:rPr lang="en-US" dirty="0"/>
              <a:t>Date</a:t>
            </a:r>
          </a:p>
        </p:txBody>
      </p:sp>
    </p:spTree>
    <p:extLst>
      <p:ext uri="{BB962C8B-B14F-4D97-AF65-F5344CB8AC3E}">
        <p14:creationId xmlns:p14="http://schemas.microsoft.com/office/powerpoint/2010/main" val="2962520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Right">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F75433A9-6085-F345-BD0B-59DB1371D7F1}"/>
              </a:ext>
            </a:extLst>
          </p:cNvPr>
          <p:cNvSpPr/>
          <p:nvPr userDrawn="1"/>
        </p:nvSpPr>
        <p:spPr>
          <a:xfrm>
            <a:off x="0" y="0"/>
            <a:ext cx="121920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90DC1CC7-92F4-1947-B720-38011EFC0042}"/>
              </a:ext>
            </a:extLst>
          </p:cNvPr>
          <p:cNvSpPr/>
          <p:nvPr userDrawn="1"/>
        </p:nvSpPr>
        <p:spPr>
          <a:xfrm>
            <a:off x="4209698" y="242172"/>
            <a:ext cx="7709547" cy="639671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C3C3236D-FB65-584A-8227-5A449D06E62A}" type="slidenum">
              <a:rPr lang="en-US" smtClean="0"/>
              <a:t>‹#›</a:t>
            </a:fld>
            <a:endParaRPr lang="en-US" dirty="0"/>
          </a:p>
        </p:txBody>
      </p:sp>
      <p:cxnSp>
        <p:nvCxnSpPr>
          <p:cNvPr id="8" name="Rechte verbindingslijn 7">
            <a:extLst>
              <a:ext uri="{FF2B5EF4-FFF2-40B4-BE49-F238E27FC236}">
                <a16:creationId xmlns:a16="http://schemas.microsoft.com/office/drawing/2014/main" id="{9E14C72A-BD5F-014C-91B2-04B8EE37AED9}"/>
              </a:ext>
            </a:extLst>
          </p:cNvPr>
          <p:cNvCxnSpPr>
            <a:cxnSpLocks/>
          </p:cNvCxnSpPr>
          <p:nvPr userDrawn="1"/>
        </p:nvCxnSpPr>
        <p:spPr>
          <a:xfrm flipH="1">
            <a:off x="270001" y="270000"/>
            <a:ext cx="3763195"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480EF691-A648-401C-8BD5-3B6CBC73B462}"/>
              </a:ext>
            </a:extLst>
          </p:cNvPr>
          <p:cNvSpPr>
            <a:spLocks noGrp="1"/>
          </p:cNvSpPr>
          <p:nvPr>
            <p:ph type="body" sz="quarter" idx="13" hasCustomPrompt="1"/>
          </p:nvPr>
        </p:nvSpPr>
        <p:spPr>
          <a:xfrm>
            <a:off x="4393975" y="452471"/>
            <a:ext cx="7455569" cy="5948325"/>
          </a:xfrm>
        </p:spPr>
        <p:txBody>
          <a:bodyPr numCol="1" spcCol="288000"/>
          <a:lstStyle>
            <a:lvl1pPr marL="383539" indent="-342900">
              <a:buFont typeface="Arial" panose="020B0604020202020204" pitchFamily="34" charset="0"/>
              <a:buChar char="•"/>
              <a:defRPr sz="2400"/>
            </a:lvl1pPr>
            <a:lvl2pPr marL="769609" indent="-342900">
              <a:buFont typeface="Arial" panose="020B0604020202020204" pitchFamily="34" charset="0"/>
              <a:buChar char="•"/>
              <a:defRPr sz="2400"/>
            </a:lvl2pPr>
            <a:lvl3pPr marL="1147552" indent="-342900">
              <a:buFont typeface="Arial" panose="020B0604020202020204" pitchFamily="34" charset="0"/>
              <a:buChar char="•"/>
              <a:defRPr sz="2400"/>
            </a:lvl3pPr>
            <a:lvl4pPr marL="1513303" indent="-342900">
              <a:buFont typeface="Arial" panose="020B0604020202020204" pitchFamily="34" charset="0"/>
              <a:buChar char="•"/>
              <a:defRPr sz="2400"/>
            </a:lvl4pPr>
            <a:lvl5pPr marL="1880100" indent="-342900">
              <a:buFont typeface="Arial" panose="020B0604020202020204" pitchFamily="34" charset="0"/>
              <a:buChar cha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393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s Right (Grey)">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F75433A9-6085-F345-BD0B-59DB1371D7F1}"/>
              </a:ext>
            </a:extLst>
          </p:cNvPr>
          <p:cNvSpPr/>
          <p:nvPr userDrawn="1"/>
        </p:nvSpPr>
        <p:spPr>
          <a:xfrm>
            <a:off x="0" y="0"/>
            <a:ext cx="121920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32E30200-70AA-5842-B236-9E5044E5819C}"/>
              </a:ext>
            </a:extLst>
          </p:cNvPr>
          <p:cNvSpPr/>
          <p:nvPr userDrawn="1"/>
        </p:nvSpPr>
        <p:spPr>
          <a:xfrm flipH="1">
            <a:off x="269999" y="242173"/>
            <a:ext cx="3763196" cy="636182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15636" y="457202"/>
            <a:ext cx="3619523" cy="5948354"/>
          </a:xfrm>
        </p:spPr>
        <p:txBody>
          <a:bodyPr/>
          <a:lstStyle>
            <a:lvl1pPr>
              <a:defRPr>
                <a:solidFill>
                  <a:schemeClr val="tx1"/>
                </a:solidFill>
              </a:defRPr>
            </a:lvl1pPr>
          </a:lstStyle>
          <a:p>
            <a:r>
              <a:rPr lang="en-US" dirty="0"/>
              <a:t>Click to edit Master title style</a:t>
            </a:r>
          </a:p>
        </p:txBody>
      </p:sp>
      <p:cxnSp>
        <p:nvCxnSpPr>
          <p:cNvPr id="8" name="Rechte verbindingslijn 7">
            <a:extLst>
              <a:ext uri="{FF2B5EF4-FFF2-40B4-BE49-F238E27FC236}">
                <a16:creationId xmlns:a16="http://schemas.microsoft.com/office/drawing/2014/main" id="{9E14C72A-BD5F-014C-91B2-04B8EE37AED9}"/>
              </a:ext>
            </a:extLst>
          </p:cNvPr>
          <p:cNvCxnSpPr>
            <a:cxnSpLocks/>
          </p:cNvCxnSpPr>
          <p:nvPr userDrawn="1"/>
        </p:nvCxnSpPr>
        <p:spPr>
          <a:xfrm flipH="1">
            <a:off x="4209698" y="270000"/>
            <a:ext cx="770954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09236F9D-60FD-49D6-A1E1-F8030E40D47A}"/>
              </a:ext>
            </a:extLst>
          </p:cNvPr>
          <p:cNvSpPr>
            <a:spLocks noGrp="1"/>
          </p:cNvSpPr>
          <p:nvPr>
            <p:ph type="body" sz="quarter" idx="12" hasCustomPrompt="1"/>
          </p:nvPr>
        </p:nvSpPr>
        <p:spPr>
          <a:xfrm>
            <a:off x="4139999" y="452471"/>
            <a:ext cx="7709545" cy="5948325"/>
          </a:xfrm>
        </p:spPr>
        <p:txBody>
          <a:bodyPr numCol="1" spcCol="2880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jdelijke aanduiding voor voettekst 2">
            <a:extLst>
              <a:ext uri="{FF2B5EF4-FFF2-40B4-BE49-F238E27FC236}">
                <a16:creationId xmlns:a16="http://schemas.microsoft.com/office/drawing/2014/main" id="{84260C77-84F4-B446-841B-5A35206C08AD}"/>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2215016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all Column Right">
    <p:spTree>
      <p:nvGrpSpPr>
        <p:cNvPr id="1" name=""/>
        <p:cNvGrpSpPr/>
        <p:nvPr/>
      </p:nvGrpSpPr>
      <p:grpSpPr>
        <a:xfrm>
          <a:off x="0" y="0"/>
          <a:ext cx="0" cy="0"/>
          <a:chOff x="0" y="0"/>
          <a:chExt cx="0" cy="0"/>
        </a:xfrm>
      </p:grpSpPr>
      <p:sp>
        <p:nvSpPr>
          <p:cNvPr id="2" name="Title 1"/>
          <p:cNvSpPr>
            <a:spLocks noGrp="1"/>
          </p:cNvSpPr>
          <p:nvPr>
            <p:ph type="title"/>
          </p:nvPr>
        </p:nvSpPr>
        <p:spPr>
          <a:xfrm>
            <a:off x="180000" y="457202"/>
            <a:ext cx="7799548" cy="5948354"/>
          </a:xfrm>
        </p:spPr>
        <p:txBody>
          <a:bodyPr/>
          <a:lstStyle>
            <a:lvl1pPr>
              <a:defRPr>
                <a:solidFill>
                  <a:schemeClr val="tx1"/>
                </a:solidFill>
              </a:defRPr>
            </a:lvl1pPr>
          </a:lstStyle>
          <a:p>
            <a:r>
              <a:rPr lang="en-US" dirty="0"/>
              <a:t>Click to edit Master title style</a:t>
            </a:r>
          </a:p>
        </p:txBody>
      </p:sp>
      <p:cxnSp>
        <p:nvCxnSpPr>
          <p:cNvPr id="8" name="Rechte verbindingslijn 7">
            <a:extLst>
              <a:ext uri="{FF2B5EF4-FFF2-40B4-BE49-F238E27FC236}">
                <a16:creationId xmlns:a16="http://schemas.microsoft.com/office/drawing/2014/main" id="{9E14C72A-BD5F-014C-91B2-04B8EE37AED9}"/>
              </a:ext>
            </a:extLst>
          </p:cNvPr>
          <p:cNvCxnSpPr>
            <a:cxnSpLocks/>
          </p:cNvCxnSpPr>
          <p:nvPr userDrawn="1"/>
        </p:nvCxnSpPr>
        <p:spPr>
          <a:xfrm flipH="1">
            <a:off x="270001" y="270000"/>
            <a:ext cx="7709547"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Slide Number Placeholder 6">
            <a:extLst>
              <a:ext uri="{FF2B5EF4-FFF2-40B4-BE49-F238E27FC236}">
                <a16:creationId xmlns:a16="http://schemas.microsoft.com/office/drawing/2014/main" id="{6111A36B-1D84-3F45-B752-2BD8717E458A}"/>
              </a:ext>
            </a:extLst>
          </p:cNvPr>
          <p:cNvSpPr>
            <a:spLocks noGrp="1"/>
          </p:cNvSpPr>
          <p:nvPr>
            <p:ph type="sldNum" sz="quarter" idx="12"/>
          </p:nvPr>
        </p:nvSpPr>
        <p:spPr>
          <a:xfrm>
            <a:off x="272360" y="6405556"/>
            <a:ext cx="652895" cy="365125"/>
          </a:xfrm>
        </p:spPr>
        <p:txBody>
          <a:bodyPr/>
          <a:lstStyle/>
          <a:p>
            <a:fld id="{C3C3236D-FB65-584A-8227-5A449D06E62A}" type="slidenum">
              <a:rPr lang="en-US" smtClean="0"/>
              <a:t>‹#›</a:t>
            </a:fld>
            <a:endParaRPr lang="en-US" dirty="0"/>
          </a:p>
        </p:txBody>
      </p:sp>
      <p:cxnSp>
        <p:nvCxnSpPr>
          <p:cNvPr id="13" name="Rechte verbindingslijn 12">
            <a:extLst>
              <a:ext uri="{FF2B5EF4-FFF2-40B4-BE49-F238E27FC236}">
                <a16:creationId xmlns:a16="http://schemas.microsoft.com/office/drawing/2014/main" id="{94192414-DACB-BC4D-A1FF-213F12AF1588}"/>
              </a:ext>
            </a:extLst>
          </p:cNvPr>
          <p:cNvCxnSpPr>
            <a:cxnSpLocks/>
          </p:cNvCxnSpPr>
          <p:nvPr userDrawn="1"/>
        </p:nvCxnSpPr>
        <p:spPr>
          <a:xfrm flipH="1">
            <a:off x="8156843" y="270000"/>
            <a:ext cx="376319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47CF053A-6021-453F-B722-746CF33278FD}"/>
              </a:ext>
            </a:extLst>
          </p:cNvPr>
          <p:cNvSpPr>
            <a:spLocks noGrp="1"/>
          </p:cNvSpPr>
          <p:nvPr>
            <p:ph type="body" sz="quarter" idx="13"/>
          </p:nvPr>
        </p:nvSpPr>
        <p:spPr>
          <a:xfrm>
            <a:off x="8071908" y="452471"/>
            <a:ext cx="3777636" cy="5948325"/>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jdelijke aanduiding voor voettekst 2">
            <a:extLst>
              <a:ext uri="{FF2B5EF4-FFF2-40B4-BE49-F238E27FC236}">
                <a16:creationId xmlns:a16="http://schemas.microsoft.com/office/drawing/2014/main" id="{8A2397B4-22D0-9942-8E99-DF6F40C66D48}"/>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2903149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mall Column Right (Grey)">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F75433A9-6085-F345-BD0B-59DB1371D7F1}"/>
              </a:ext>
            </a:extLst>
          </p:cNvPr>
          <p:cNvSpPr/>
          <p:nvPr userDrawn="1"/>
        </p:nvSpPr>
        <p:spPr>
          <a:xfrm>
            <a:off x="0" y="0"/>
            <a:ext cx="121920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32E30200-70AA-5842-B236-9E5044E5819C}"/>
              </a:ext>
            </a:extLst>
          </p:cNvPr>
          <p:cNvSpPr/>
          <p:nvPr userDrawn="1"/>
        </p:nvSpPr>
        <p:spPr>
          <a:xfrm flipH="1">
            <a:off x="8156843" y="242173"/>
            <a:ext cx="3763196" cy="636182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180000" y="457202"/>
            <a:ext cx="7799548" cy="5948354"/>
          </a:xfrm>
        </p:spPr>
        <p:txBody>
          <a:bodyPr/>
          <a:lstStyle>
            <a:lvl1pPr>
              <a:defRPr>
                <a:solidFill>
                  <a:schemeClr val="tx1"/>
                </a:solidFill>
              </a:defRPr>
            </a:lvl1pPr>
          </a:lstStyle>
          <a:p>
            <a:r>
              <a:rPr lang="en-US" dirty="0"/>
              <a:t>Click to edit Master title style</a:t>
            </a:r>
          </a:p>
        </p:txBody>
      </p:sp>
      <p:cxnSp>
        <p:nvCxnSpPr>
          <p:cNvPr id="8" name="Rechte verbindingslijn 7">
            <a:extLst>
              <a:ext uri="{FF2B5EF4-FFF2-40B4-BE49-F238E27FC236}">
                <a16:creationId xmlns:a16="http://schemas.microsoft.com/office/drawing/2014/main" id="{9E14C72A-BD5F-014C-91B2-04B8EE37AED9}"/>
              </a:ext>
            </a:extLst>
          </p:cNvPr>
          <p:cNvCxnSpPr>
            <a:cxnSpLocks/>
          </p:cNvCxnSpPr>
          <p:nvPr userDrawn="1"/>
        </p:nvCxnSpPr>
        <p:spPr>
          <a:xfrm flipH="1">
            <a:off x="270001" y="270000"/>
            <a:ext cx="770954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6">
            <a:extLst>
              <a:ext uri="{FF2B5EF4-FFF2-40B4-BE49-F238E27FC236}">
                <a16:creationId xmlns:a16="http://schemas.microsoft.com/office/drawing/2014/main" id="{6111A36B-1D84-3F45-B752-2BD8717E458A}"/>
              </a:ext>
            </a:extLst>
          </p:cNvPr>
          <p:cNvSpPr>
            <a:spLocks noGrp="1"/>
          </p:cNvSpPr>
          <p:nvPr>
            <p:ph type="sldNum" sz="quarter" idx="12"/>
          </p:nvPr>
        </p:nvSpPr>
        <p:spPr>
          <a:xfrm>
            <a:off x="272360" y="6405556"/>
            <a:ext cx="652895" cy="365125"/>
          </a:xfrm>
        </p:spPr>
        <p:txBody>
          <a:bodyPr/>
          <a:lstStyle/>
          <a:p>
            <a:fld id="{C3C3236D-FB65-584A-8227-5A449D06E62A}" type="slidenum">
              <a:rPr lang="en-US" smtClean="0"/>
              <a:t>‹#›</a:t>
            </a:fld>
            <a:endParaRPr lang="en-US" dirty="0"/>
          </a:p>
        </p:txBody>
      </p:sp>
      <p:sp>
        <p:nvSpPr>
          <p:cNvPr id="16" name="Text Placeholder 4">
            <a:extLst>
              <a:ext uri="{FF2B5EF4-FFF2-40B4-BE49-F238E27FC236}">
                <a16:creationId xmlns:a16="http://schemas.microsoft.com/office/drawing/2014/main" id="{2A755DAC-FA9F-40B6-95AF-8665158A1BF1}"/>
              </a:ext>
            </a:extLst>
          </p:cNvPr>
          <p:cNvSpPr>
            <a:spLocks noGrp="1"/>
          </p:cNvSpPr>
          <p:nvPr>
            <p:ph type="body" sz="quarter" idx="13"/>
          </p:nvPr>
        </p:nvSpPr>
        <p:spPr>
          <a:xfrm>
            <a:off x="8303488" y="452471"/>
            <a:ext cx="3546056" cy="5948325"/>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48182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s - Classic">
    <p:spTree>
      <p:nvGrpSpPr>
        <p:cNvPr id="1" name=""/>
        <p:cNvGrpSpPr/>
        <p:nvPr/>
      </p:nvGrpSpPr>
      <p:grpSpPr>
        <a:xfrm>
          <a:off x="0" y="0"/>
          <a:ext cx="0" cy="0"/>
          <a:chOff x="0" y="0"/>
          <a:chExt cx="0" cy="0"/>
        </a:xfrm>
      </p:grpSpPr>
      <p:cxnSp>
        <p:nvCxnSpPr>
          <p:cNvPr id="9" name="Rechte verbindingslijn 8">
            <a:extLst>
              <a:ext uri="{FF2B5EF4-FFF2-40B4-BE49-F238E27FC236}">
                <a16:creationId xmlns:a16="http://schemas.microsoft.com/office/drawing/2014/main" id="{544140D7-7F69-F24C-9311-946228AF67B5}"/>
              </a:ext>
            </a:extLst>
          </p:cNvPr>
          <p:cNvCxnSpPr>
            <a:cxnSpLocks/>
          </p:cNvCxnSpPr>
          <p:nvPr userDrawn="1"/>
        </p:nvCxnSpPr>
        <p:spPr>
          <a:xfrm flipH="1">
            <a:off x="270001" y="270000"/>
            <a:ext cx="116492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80000" y="457202"/>
            <a:ext cx="11739244" cy="810003"/>
          </a:xfrm>
        </p:spPr>
        <p:txBody>
          <a:bodyPr/>
          <a:lstStyle>
            <a:lvl1pPr>
              <a:defRPr sz="2800">
                <a:solidFill>
                  <a:schemeClr val="tx1"/>
                </a:solidFill>
              </a:defRPr>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C3C3236D-FB65-584A-8227-5A449D06E62A}" type="slidenum">
              <a:rPr lang="en-US" smtClean="0"/>
              <a:t>‹#›</a:t>
            </a:fld>
            <a:endParaRPr lang="en-US"/>
          </a:p>
        </p:txBody>
      </p:sp>
      <p:sp>
        <p:nvSpPr>
          <p:cNvPr id="11" name="Text Placeholder 4">
            <a:extLst>
              <a:ext uri="{FF2B5EF4-FFF2-40B4-BE49-F238E27FC236}">
                <a16:creationId xmlns:a16="http://schemas.microsoft.com/office/drawing/2014/main" id="{9E16A613-6BD5-47A6-9D06-F112AA0D9585}"/>
              </a:ext>
            </a:extLst>
          </p:cNvPr>
          <p:cNvSpPr>
            <a:spLocks noGrp="1"/>
          </p:cNvSpPr>
          <p:nvPr>
            <p:ph type="body" sz="quarter" idx="13" hasCustomPrompt="1"/>
          </p:nvPr>
        </p:nvSpPr>
        <p:spPr>
          <a:xfrm>
            <a:off x="179999" y="1449648"/>
            <a:ext cx="11669545" cy="4951148"/>
          </a:xfrm>
        </p:spPr>
        <p:txBody>
          <a:bodyPr numCol="1" spcCol="288000"/>
          <a:lstStyle>
            <a:lvl1pPr marL="383539" indent="-342900">
              <a:buClrTx/>
              <a:buFont typeface="Arial" panose="020B0604020202020204" pitchFamily="34" charset="0"/>
              <a:buChar char="•"/>
              <a:defRPr sz="2000"/>
            </a:lvl1pPr>
            <a:lvl2pPr marL="769609" indent="-342900">
              <a:buClrTx/>
              <a:buFont typeface="Arial" panose="020B0604020202020204" pitchFamily="34" charset="0"/>
              <a:buChar char="•"/>
              <a:defRPr sz="2000"/>
            </a:lvl2pPr>
            <a:lvl3pPr marL="1147552" indent="-342900">
              <a:buClrTx/>
              <a:buFont typeface="Arial" panose="020B0604020202020204" pitchFamily="34" charset="0"/>
              <a:buChar char="•"/>
              <a:defRPr sz="2000"/>
            </a:lvl3pPr>
            <a:lvl4pPr marL="1513303" indent="-342900">
              <a:buClrTx/>
              <a:buFont typeface="Arial" panose="020B0604020202020204" pitchFamily="34" charset="0"/>
              <a:buChar char="•"/>
              <a:defRPr sz="2000"/>
            </a:lvl4pPr>
            <a:lvl5pPr marL="1880100" indent="-342900">
              <a:buClrTx/>
              <a:buFont typeface="Arial" panose="020B0604020202020204" pitchFamily="34" charset="0"/>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jdelijke aanduiding voor voettekst 2">
            <a:extLst>
              <a:ext uri="{FF2B5EF4-FFF2-40B4-BE49-F238E27FC236}">
                <a16:creationId xmlns:a16="http://schemas.microsoft.com/office/drawing/2014/main" id="{163B2556-2BF9-6A4E-8957-0324D2074BE2}"/>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307752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s - Classic (Grey)">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40B27056-2B2A-4C4C-B17A-61F88F896DBA}"/>
              </a:ext>
            </a:extLst>
          </p:cNvPr>
          <p:cNvSpPr/>
          <p:nvPr userDrawn="1"/>
        </p:nvSpPr>
        <p:spPr>
          <a:xfrm>
            <a:off x="0" y="0"/>
            <a:ext cx="121920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9" name="Rechte verbindingslijn 8">
            <a:extLst>
              <a:ext uri="{FF2B5EF4-FFF2-40B4-BE49-F238E27FC236}">
                <a16:creationId xmlns:a16="http://schemas.microsoft.com/office/drawing/2014/main" id="{544140D7-7F69-F24C-9311-946228AF67B5}"/>
              </a:ext>
            </a:extLst>
          </p:cNvPr>
          <p:cNvCxnSpPr>
            <a:cxnSpLocks/>
          </p:cNvCxnSpPr>
          <p:nvPr userDrawn="1"/>
        </p:nvCxnSpPr>
        <p:spPr>
          <a:xfrm flipH="1">
            <a:off x="270001" y="270000"/>
            <a:ext cx="11649244"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80000" y="457202"/>
            <a:ext cx="11739244" cy="810003"/>
          </a:xfrm>
        </p:spPr>
        <p:txBody>
          <a:bodyPr/>
          <a:lstStyle>
            <a:lvl1pPr>
              <a:defRPr sz="2800">
                <a:solidFill>
                  <a:schemeClr val="tx1"/>
                </a:solidFill>
              </a:defRPr>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C3C3236D-FB65-584A-8227-5A449D06E62A}" type="slidenum">
              <a:rPr lang="en-US" smtClean="0"/>
              <a:t>‹#›</a:t>
            </a:fld>
            <a:endParaRPr lang="en-US"/>
          </a:p>
        </p:txBody>
      </p:sp>
      <p:sp>
        <p:nvSpPr>
          <p:cNvPr id="8" name="Date Placeholder 4">
            <a:extLst>
              <a:ext uri="{FF2B5EF4-FFF2-40B4-BE49-F238E27FC236}">
                <a16:creationId xmlns:a16="http://schemas.microsoft.com/office/drawing/2014/main" id="{E8364D4D-56B7-4955-8529-5E990CD75EC8}"/>
              </a:ext>
            </a:extLst>
          </p:cNvPr>
          <p:cNvSpPr>
            <a:spLocks noGrp="1"/>
          </p:cNvSpPr>
          <p:nvPr>
            <p:ph type="dt" sz="half" idx="10"/>
          </p:nvPr>
        </p:nvSpPr>
        <p:spPr>
          <a:xfrm>
            <a:off x="1017615" y="7128000"/>
            <a:ext cx="2743200" cy="94603"/>
          </a:xfrm>
          <a:prstGeom prst="rect">
            <a:avLst/>
          </a:prstGeom>
        </p:spPr>
        <p:txBody>
          <a:bodyPr/>
          <a:lstStyle>
            <a:lvl1pPr>
              <a:defRPr>
                <a:solidFill>
                  <a:srgbClr val="F0F0F0"/>
                </a:solidFill>
              </a:defRPr>
            </a:lvl1pPr>
          </a:lstStyle>
          <a:p>
            <a:fld id="{DAB0FBFC-639C-CD4B-8F8E-FC0CC083EC11}" type="datetime4">
              <a:rPr lang="nl-NL" smtClean="0"/>
              <a:t>22 maart 2024</a:t>
            </a:fld>
            <a:endParaRPr lang="en-GB" dirty="0"/>
          </a:p>
        </p:txBody>
      </p:sp>
      <p:sp>
        <p:nvSpPr>
          <p:cNvPr id="10" name="Text Placeholder 4">
            <a:extLst>
              <a:ext uri="{FF2B5EF4-FFF2-40B4-BE49-F238E27FC236}">
                <a16:creationId xmlns:a16="http://schemas.microsoft.com/office/drawing/2014/main" id="{60EC76C4-9C68-44A1-9A54-F0F33891EB7E}"/>
              </a:ext>
            </a:extLst>
          </p:cNvPr>
          <p:cNvSpPr>
            <a:spLocks noGrp="1"/>
          </p:cNvSpPr>
          <p:nvPr>
            <p:ph type="body" sz="quarter" idx="13" hasCustomPrompt="1"/>
          </p:nvPr>
        </p:nvSpPr>
        <p:spPr>
          <a:xfrm>
            <a:off x="179999" y="1449648"/>
            <a:ext cx="11669545" cy="4951148"/>
          </a:xfrm>
        </p:spPr>
        <p:txBody>
          <a:bodyPr numCol="1" spcCol="288000"/>
          <a:lstStyle>
            <a:lvl1pPr marL="383539" indent="-342900">
              <a:buFont typeface="Arial" panose="020B0604020202020204" pitchFamily="34" charset="0"/>
              <a:buChar char="•"/>
              <a:defRPr sz="2000"/>
            </a:lvl1pPr>
            <a:lvl2pPr marL="769609" indent="-342900">
              <a:buFont typeface="Arial" panose="020B0604020202020204" pitchFamily="34" charset="0"/>
              <a:buChar char="•"/>
              <a:defRPr sz="2000"/>
            </a:lvl2pPr>
            <a:lvl3pPr marL="1147552" indent="-342900">
              <a:buFont typeface="Arial" panose="020B0604020202020204" pitchFamily="34" charset="0"/>
              <a:buChar char="•"/>
              <a:defRPr sz="2000"/>
            </a:lvl3pPr>
            <a:lvl4pPr marL="1513303" indent="-342900">
              <a:buFont typeface="Arial" panose="020B0604020202020204" pitchFamily="34" charset="0"/>
              <a:buChar char="•"/>
              <a:defRPr sz="2000"/>
            </a:lvl4pPr>
            <a:lvl5pPr marL="1880100" indent="-342900">
              <a:buFont typeface="Arial" panose="020B0604020202020204" pitchFamily="34" charset="0"/>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jdelijke aanduiding voor voettekst 2">
            <a:extLst>
              <a:ext uri="{FF2B5EF4-FFF2-40B4-BE49-F238E27FC236}">
                <a16:creationId xmlns:a16="http://schemas.microsoft.com/office/drawing/2014/main" id="{266E91B8-1849-704B-980F-9B63A1789AA8}"/>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2566452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s - Classic (Dark)">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9478719A-76E5-1B4A-8F5A-956A46716EF7}"/>
              </a:ext>
            </a:extLst>
          </p:cNvPr>
          <p:cNvSpPr/>
          <p:nvPr userDrawn="1"/>
        </p:nvSpPr>
        <p:spPr>
          <a:xfrm flipV="1">
            <a:off x="0" y="0"/>
            <a:ext cx="12192000" cy="685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9" name="Rechte verbindingslijn 8">
            <a:extLst>
              <a:ext uri="{FF2B5EF4-FFF2-40B4-BE49-F238E27FC236}">
                <a16:creationId xmlns:a16="http://schemas.microsoft.com/office/drawing/2014/main" id="{544140D7-7F69-F24C-9311-946228AF67B5}"/>
              </a:ext>
            </a:extLst>
          </p:cNvPr>
          <p:cNvCxnSpPr>
            <a:cxnSpLocks/>
          </p:cNvCxnSpPr>
          <p:nvPr userDrawn="1"/>
        </p:nvCxnSpPr>
        <p:spPr>
          <a:xfrm flipH="1">
            <a:off x="270001" y="270000"/>
            <a:ext cx="116492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80000" y="457202"/>
            <a:ext cx="11739244" cy="810003"/>
          </a:xfrm>
        </p:spPr>
        <p:txBody>
          <a:bodyPr/>
          <a:lstStyle>
            <a:lvl1pPr>
              <a:defRPr sz="2800">
                <a:solidFill>
                  <a:schemeClr val="bg1"/>
                </a:solidFill>
              </a:defRPr>
            </a:lvl1pPr>
          </a:lstStyle>
          <a:p>
            <a:r>
              <a:rPr lang="en-US" dirty="0"/>
              <a:t>Click to edit Master title style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C3C3236D-FB65-584A-8227-5A449D06E62A}" type="slidenum">
              <a:rPr lang="en-US" smtClean="0"/>
              <a:pPr/>
              <a:t>‹#›</a:t>
            </a:fld>
            <a:endParaRPr lang="en-US"/>
          </a:p>
        </p:txBody>
      </p:sp>
      <p:sp>
        <p:nvSpPr>
          <p:cNvPr id="10" name="Text Placeholder 4">
            <a:extLst>
              <a:ext uri="{FF2B5EF4-FFF2-40B4-BE49-F238E27FC236}">
                <a16:creationId xmlns:a16="http://schemas.microsoft.com/office/drawing/2014/main" id="{E66555B0-F509-48D7-936A-825BCCB95965}"/>
              </a:ext>
            </a:extLst>
          </p:cNvPr>
          <p:cNvSpPr>
            <a:spLocks noGrp="1"/>
          </p:cNvSpPr>
          <p:nvPr>
            <p:ph type="body" sz="quarter" idx="13" hasCustomPrompt="1"/>
          </p:nvPr>
        </p:nvSpPr>
        <p:spPr>
          <a:xfrm>
            <a:off x="179999" y="1449648"/>
            <a:ext cx="11669545" cy="4951148"/>
          </a:xfrm>
        </p:spPr>
        <p:txBody>
          <a:bodyPr numCol="1" spcCol="288000"/>
          <a:lstStyle>
            <a:lvl1pPr marL="383539" indent="-342900">
              <a:buFont typeface="Arial" panose="020B0604020202020204" pitchFamily="34" charset="0"/>
              <a:buChar char="•"/>
              <a:defRPr sz="2000">
                <a:solidFill>
                  <a:schemeClr val="bg1"/>
                </a:solidFill>
              </a:defRPr>
            </a:lvl1pPr>
            <a:lvl2pPr marL="769609" indent="-342900">
              <a:buFont typeface="Arial" panose="020B0604020202020204" pitchFamily="34" charset="0"/>
              <a:buChar char="•"/>
              <a:defRPr sz="2000">
                <a:solidFill>
                  <a:schemeClr val="bg1"/>
                </a:solidFill>
              </a:defRPr>
            </a:lvl2pPr>
            <a:lvl3pPr marL="1147552" indent="-342900">
              <a:buFont typeface="Arial" panose="020B0604020202020204" pitchFamily="34" charset="0"/>
              <a:buChar char="•"/>
              <a:defRPr sz="2000">
                <a:solidFill>
                  <a:schemeClr val="bg1"/>
                </a:solidFill>
              </a:defRPr>
            </a:lvl3pPr>
            <a:lvl4pPr marL="1513303" indent="-342900">
              <a:buFont typeface="Arial" panose="020B0604020202020204" pitchFamily="34" charset="0"/>
              <a:buChar char="•"/>
              <a:defRPr sz="2000">
                <a:solidFill>
                  <a:schemeClr val="bg1"/>
                </a:solidFill>
              </a:defRPr>
            </a:lvl4pPr>
            <a:lvl5pPr marL="1880100" indent="-342900">
              <a:buFont typeface="Arial" panose="020B0604020202020204" pitchFamily="34" charset="0"/>
              <a:buChar char="•"/>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jdelijke aanduiding voor voettekst 2">
            <a:extLst>
              <a:ext uri="{FF2B5EF4-FFF2-40B4-BE49-F238E27FC236}">
                <a16:creationId xmlns:a16="http://schemas.microsoft.com/office/drawing/2014/main" id="{4F3205B1-CF0E-6C41-9FFD-D42C0A5E7933}"/>
              </a:ext>
            </a:extLst>
          </p:cNvPr>
          <p:cNvSpPr>
            <a:spLocks noGrp="1"/>
          </p:cNvSpPr>
          <p:nvPr>
            <p:ph type="ftr" sz="quarter" idx="14"/>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959563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2">
    <p:spTree>
      <p:nvGrpSpPr>
        <p:cNvPr id="1" name=""/>
        <p:cNvGrpSpPr/>
        <p:nvPr/>
      </p:nvGrpSpPr>
      <p:grpSpPr>
        <a:xfrm>
          <a:off x="0" y="0"/>
          <a:ext cx="0" cy="0"/>
          <a:chOff x="0" y="0"/>
          <a:chExt cx="0" cy="0"/>
        </a:xfrm>
      </p:grpSpPr>
      <p:cxnSp>
        <p:nvCxnSpPr>
          <p:cNvPr id="9" name="Rechte verbindingslijn 8">
            <a:extLst>
              <a:ext uri="{FF2B5EF4-FFF2-40B4-BE49-F238E27FC236}">
                <a16:creationId xmlns:a16="http://schemas.microsoft.com/office/drawing/2014/main" id="{544140D7-7F69-F24C-9311-946228AF67B5}"/>
              </a:ext>
            </a:extLst>
          </p:cNvPr>
          <p:cNvCxnSpPr>
            <a:cxnSpLocks/>
          </p:cNvCxnSpPr>
          <p:nvPr userDrawn="1"/>
        </p:nvCxnSpPr>
        <p:spPr>
          <a:xfrm flipH="1">
            <a:off x="270001" y="270000"/>
            <a:ext cx="11649244"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80000" y="457202"/>
            <a:ext cx="11739244" cy="810003"/>
          </a:xfrm>
        </p:spPr>
        <p:txBody>
          <a:bodyPr/>
          <a:lstStyle>
            <a:lvl1pPr>
              <a:defRPr sz="2800">
                <a:solidFill>
                  <a:schemeClr val="tx1"/>
                </a:solidFill>
              </a:defRPr>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C3C3236D-FB65-584A-8227-5A449D06E62A}" type="slidenum">
              <a:rPr lang="en-US" smtClean="0"/>
              <a:t>‹#›</a:t>
            </a:fld>
            <a:endParaRPr lang="en-US"/>
          </a:p>
        </p:txBody>
      </p:sp>
      <p:sp>
        <p:nvSpPr>
          <p:cNvPr id="13" name="Text Placeholder 4">
            <a:extLst>
              <a:ext uri="{FF2B5EF4-FFF2-40B4-BE49-F238E27FC236}">
                <a16:creationId xmlns:a16="http://schemas.microsoft.com/office/drawing/2014/main" id="{4AED5535-CA66-4EA3-A154-2C0049301842}"/>
              </a:ext>
            </a:extLst>
          </p:cNvPr>
          <p:cNvSpPr>
            <a:spLocks noGrp="1"/>
          </p:cNvSpPr>
          <p:nvPr>
            <p:ph type="body" sz="quarter" idx="14"/>
          </p:nvPr>
        </p:nvSpPr>
        <p:spPr>
          <a:xfrm>
            <a:off x="179999" y="1449648"/>
            <a:ext cx="5743931" cy="4951148"/>
          </a:xfrm>
        </p:spPr>
        <p:txBody>
          <a:bodyPr/>
          <a:lstStyle>
            <a:lvl1pPr marL="383539" indent="-342900">
              <a:buFont typeface="Arial" panose="020B0604020202020204" pitchFamily="34" charset="0"/>
              <a:buChar char="•"/>
              <a:defRPr sz="2000"/>
            </a:lvl1pPr>
            <a:lvl2pPr marL="769609" indent="-342900">
              <a:buFont typeface="Arial" panose="020B0604020202020204" pitchFamily="34" charset="0"/>
              <a:buChar char="•"/>
              <a:defRPr sz="2000"/>
            </a:lvl2pPr>
            <a:lvl3pPr marL="1147552" indent="-342900">
              <a:buFont typeface="Arial" panose="020B0604020202020204" pitchFamily="34" charset="0"/>
              <a:buChar char="•"/>
              <a:defRPr sz="2000"/>
            </a:lvl3pPr>
            <a:lvl4pPr marL="1513303" indent="-342900">
              <a:buFont typeface="Arial" panose="020B0604020202020204" pitchFamily="34" charset="0"/>
              <a:buChar char="•"/>
              <a:defRPr sz="2000"/>
            </a:lvl4pPr>
            <a:lvl5pPr marL="1880100" indent="-342900">
              <a:buFont typeface="Arial" panose="020B0604020202020204" pitchFamily="34" charset="0"/>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a:extLst>
              <a:ext uri="{FF2B5EF4-FFF2-40B4-BE49-F238E27FC236}">
                <a16:creationId xmlns:a16="http://schemas.microsoft.com/office/drawing/2014/main" id="{F633625F-722B-4838-A582-C675E0BA77AF}"/>
              </a:ext>
            </a:extLst>
          </p:cNvPr>
          <p:cNvSpPr>
            <a:spLocks noGrp="1"/>
          </p:cNvSpPr>
          <p:nvPr>
            <p:ph type="body" sz="quarter" idx="15"/>
          </p:nvPr>
        </p:nvSpPr>
        <p:spPr>
          <a:xfrm>
            <a:off x="6186123" y="1449648"/>
            <a:ext cx="5743931" cy="4951148"/>
          </a:xfrm>
        </p:spPr>
        <p:txBody>
          <a:bodyPr/>
          <a:lstStyle>
            <a:lvl1pPr marL="383539" indent="-342900">
              <a:buFont typeface="Arial" panose="020B0604020202020204" pitchFamily="34" charset="0"/>
              <a:buChar char="•"/>
              <a:defRPr sz="2000"/>
            </a:lvl1pPr>
            <a:lvl2pPr marL="769609" indent="-342900">
              <a:buFont typeface="Arial" panose="020B0604020202020204" pitchFamily="34" charset="0"/>
              <a:buChar char="•"/>
              <a:defRPr sz="2000"/>
            </a:lvl2pPr>
            <a:lvl3pPr marL="1147552" indent="-342900">
              <a:buFont typeface="Arial" panose="020B0604020202020204" pitchFamily="34" charset="0"/>
              <a:buChar char="•"/>
              <a:defRPr sz="2000"/>
            </a:lvl3pPr>
            <a:lvl4pPr marL="1513303" indent="-342900">
              <a:buFont typeface="Arial" panose="020B0604020202020204" pitchFamily="34" charset="0"/>
              <a:buChar char="•"/>
              <a:defRPr sz="2000"/>
            </a:lvl4pPr>
            <a:lvl5pPr marL="1880100" indent="-342900">
              <a:buFont typeface="Arial" panose="020B0604020202020204" pitchFamily="34" charset="0"/>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jdelijke aanduiding voor voettekst 2">
            <a:extLst>
              <a:ext uri="{FF2B5EF4-FFF2-40B4-BE49-F238E27FC236}">
                <a16:creationId xmlns:a16="http://schemas.microsoft.com/office/drawing/2014/main" id="{27C13EE0-C0A3-A843-83A8-22A1975B38B0}"/>
              </a:ext>
            </a:extLst>
          </p:cNvPr>
          <p:cNvSpPr>
            <a:spLocks noGrp="1"/>
          </p:cNvSpPr>
          <p:nvPr>
            <p:ph type="ftr" sz="quarter" idx="16"/>
          </p:nvPr>
        </p:nvSpPr>
        <p:spPr/>
        <p:txBody>
          <a:bodyPr/>
          <a:lstStyle/>
          <a:p>
            <a:endParaRPr lang="en-US" dirty="0"/>
          </a:p>
        </p:txBody>
      </p:sp>
    </p:spTree>
    <p:extLst>
      <p:ext uri="{BB962C8B-B14F-4D97-AF65-F5344CB8AC3E}">
        <p14:creationId xmlns:p14="http://schemas.microsoft.com/office/powerpoint/2010/main" val="478825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umns - Classic">
    <p:spTree>
      <p:nvGrpSpPr>
        <p:cNvPr id="1" name=""/>
        <p:cNvGrpSpPr/>
        <p:nvPr/>
      </p:nvGrpSpPr>
      <p:grpSpPr>
        <a:xfrm>
          <a:off x="0" y="0"/>
          <a:ext cx="0" cy="0"/>
          <a:chOff x="0" y="0"/>
          <a:chExt cx="0" cy="0"/>
        </a:xfrm>
      </p:grpSpPr>
      <p:sp>
        <p:nvSpPr>
          <p:cNvPr id="2" name="Title 1"/>
          <p:cNvSpPr>
            <a:spLocks noGrp="1"/>
          </p:cNvSpPr>
          <p:nvPr>
            <p:ph type="title"/>
          </p:nvPr>
        </p:nvSpPr>
        <p:spPr>
          <a:xfrm>
            <a:off x="180000" y="457202"/>
            <a:ext cx="11739244" cy="809991"/>
          </a:xfrm>
        </p:spPr>
        <p:txBody>
          <a:bodyPr/>
          <a:lstStyle>
            <a:lvl1pPr>
              <a:defRPr sz="2800">
                <a:solidFill>
                  <a:schemeClr val="tx1"/>
                </a:solidFill>
              </a:defRPr>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C3C3236D-FB65-584A-8227-5A449D06E62A}" type="slidenum">
              <a:rPr lang="en-US" smtClean="0"/>
              <a:t>‹#›</a:t>
            </a:fld>
            <a:endParaRPr lang="en-US"/>
          </a:p>
        </p:txBody>
      </p:sp>
      <p:cxnSp>
        <p:nvCxnSpPr>
          <p:cNvPr id="8" name="Rechte verbindingslijn 7">
            <a:extLst>
              <a:ext uri="{FF2B5EF4-FFF2-40B4-BE49-F238E27FC236}">
                <a16:creationId xmlns:a16="http://schemas.microsoft.com/office/drawing/2014/main" id="{9E14C72A-BD5F-014C-91B2-04B8EE37AED9}"/>
              </a:ext>
            </a:extLst>
          </p:cNvPr>
          <p:cNvCxnSpPr>
            <a:cxnSpLocks/>
          </p:cNvCxnSpPr>
          <p:nvPr userDrawn="1"/>
        </p:nvCxnSpPr>
        <p:spPr>
          <a:xfrm flipH="1">
            <a:off x="270001" y="270000"/>
            <a:ext cx="11649243"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BA50BEBF-4578-48DE-BB23-4C41FFEEA05C}"/>
              </a:ext>
            </a:extLst>
          </p:cNvPr>
          <p:cNvSpPr>
            <a:spLocks noGrp="1"/>
          </p:cNvSpPr>
          <p:nvPr>
            <p:ph type="body" sz="quarter" idx="15"/>
          </p:nvPr>
        </p:nvSpPr>
        <p:spPr>
          <a:xfrm>
            <a:off x="179999" y="1449648"/>
            <a:ext cx="3853197" cy="4951148"/>
          </a:xfrm>
        </p:spPr>
        <p:txBody>
          <a:bodyPr/>
          <a:lstStyle>
            <a:lvl1pPr marL="326389" indent="-285750">
              <a:buFont typeface="Arial" panose="020B0604020202020204" pitchFamily="34" charset="0"/>
              <a:buChar char="•"/>
              <a:defRPr sz="1600"/>
            </a:lvl1pPr>
            <a:lvl2pPr marL="712459" indent="-285750">
              <a:buFont typeface="Arial" panose="020B0604020202020204" pitchFamily="34" charset="0"/>
              <a:buChar char="•"/>
              <a:defRPr sz="1600"/>
            </a:lvl2pPr>
            <a:lvl3pPr marL="1090402" indent="-285750">
              <a:buFont typeface="Arial" panose="020B0604020202020204" pitchFamily="34" charset="0"/>
              <a:buChar char="•"/>
              <a:defRPr sz="1600"/>
            </a:lvl3pPr>
            <a:lvl4pPr marL="1456153" indent="-285750">
              <a:buFont typeface="Arial" panose="020B0604020202020204" pitchFamily="34" charset="0"/>
              <a:buChar char="•"/>
              <a:defRPr sz="1600"/>
            </a:lvl4pPr>
            <a:lvl5pPr marL="1822950" indent="-285750">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a:extLst>
              <a:ext uri="{FF2B5EF4-FFF2-40B4-BE49-F238E27FC236}">
                <a16:creationId xmlns:a16="http://schemas.microsoft.com/office/drawing/2014/main" id="{4CECA684-A09C-4E74-B8FE-1100C18EF4D0}"/>
              </a:ext>
            </a:extLst>
          </p:cNvPr>
          <p:cNvSpPr>
            <a:spLocks noGrp="1"/>
          </p:cNvSpPr>
          <p:nvPr>
            <p:ph type="body" sz="quarter" idx="16"/>
          </p:nvPr>
        </p:nvSpPr>
        <p:spPr>
          <a:xfrm>
            <a:off x="4129896" y="1449648"/>
            <a:ext cx="3853197" cy="4951148"/>
          </a:xfrm>
        </p:spPr>
        <p:txBody>
          <a:bodyPr/>
          <a:lstStyle>
            <a:lvl1pPr marL="326389" indent="-285750">
              <a:buFont typeface="Arial" panose="020B0604020202020204" pitchFamily="34" charset="0"/>
              <a:buChar char="•"/>
              <a:defRPr sz="1600"/>
            </a:lvl1pPr>
            <a:lvl2pPr marL="712459" indent="-285750">
              <a:buFont typeface="Arial" panose="020B0604020202020204" pitchFamily="34" charset="0"/>
              <a:buChar char="•"/>
              <a:defRPr sz="1600"/>
            </a:lvl2pPr>
            <a:lvl3pPr marL="1090402" indent="-285750">
              <a:buFont typeface="Arial" panose="020B0604020202020204" pitchFamily="34" charset="0"/>
              <a:buChar char="•"/>
              <a:defRPr sz="1600"/>
            </a:lvl3pPr>
            <a:lvl4pPr marL="1456153" indent="-285750">
              <a:buFont typeface="Arial" panose="020B0604020202020204" pitchFamily="34" charset="0"/>
              <a:buChar char="•"/>
              <a:defRPr sz="1600"/>
            </a:lvl4pPr>
            <a:lvl5pPr marL="1822950" indent="-285750">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E8EBF1D7-4269-40CF-9F1E-18EE3056EB7A}"/>
              </a:ext>
            </a:extLst>
          </p:cNvPr>
          <p:cNvSpPr>
            <a:spLocks noGrp="1"/>
          </p:cNvSpPr>
          <p:nvPr>
            <p:ph type="body" sz="quarter" idx="17"/>
          </p:nvPr>
        </p:nvSpPr>
        <p:spPr>
          <a:xfrm>
            <a:off x="8066047" y="1449648"/>
            <a:ext cx="3853197" cy="4951148"/>
          </a:xfrm>
        </p:spPr>
        <p:txBody>
          <a:bodyPr/>
          <a:lstStyle>
            <a:lvl1pPr marL="326389" indent="-285750">
              <a:buFont typeface="Arial" panose="020B0604020202020204" pitchFamily="34" charset="0"/>
              <a:buChar char="•"/>
              <a:defRPr sz="1600"/>
            </a:lvl1pPr>
            <a:lvl2pPr marL="712459" indent="-285750">
              <a:buFont typeface="Arial" panose="020B0604020202020204" pitchFamily="34" charset="0"/>
              <a:buChar char="•"/>
              <a:defRPr sz="1600"/>
            </a:lvl2pPr>
            <a:lvl3pPr marL="1090402" indent="-285750">
              <a:buFont typeface="Arial" panose="020B0604020202020204" pitchFamily="34" charset="0"/>
              <a:buChar char="•"/>
              <a:defRPr sz="1600"/>
            </a:lvl3pPr>
            <a:lvl4pPr marL="1456153" indent="-285750">
              <a:buFont typeface="Arial" panose="020B0604020202020204" pitchFamily="34" charset="0"/>
              <a:buChar char="•"/>
              <a:defRPr sz="1600"/>
            </a:lvl4pPr>
            <a:lvl5pPr marL="1822950" indent="-285750">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jdelijke aanduiding voor voettekst 2">
            <a:extLst>
              <a:ext uri="{FF2B5EF4-FFF2-40B4-BE49-F238E27FC236}">
                <a16:creationId xmlns:a16="http://schemas.microsoft.com/office/drawing/2014/main" id="{A80FA6AC-A9AF-984B-A231-EECCE4754C3D}"/>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1653665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49C398F4-AAA3-8743-BA6B-413CF7225D4F}"/>
              </a:ext>
            </a:extLst>
          </p:cNvPr>
          <p:cNvSpPr/>
          <p:nvPr userDrawn="1"/>
        </p:nvSpPr>
        <p:spPr>
          <a:xfrm flipV="1">
            <a:off x="0" y="0"/>
            <a:ext cx="12192000" cy="685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A85BBDEF-8BD4-8E47-9CED-1E76A837F9A9}"/>
              </a:ext>
            </a:extLst>
          </p:cNvPr>
          <p:cNvPicPr>
            <a:picLocks noChangeAspect="1"/>
          </p:cNvPicPr>
          <p:nvPr userDrawn="1"/>
        </p:nvPicPr>
        <p:blipFill>
          <a:blip r:embed="rId2"/>
          <a:stretch>
            <a:fillRect/>
          </a:stretch>
        </p:blipFill>
        <p:spPr>
          <a:xfrm>
            <a:off x="8615598" y="679416"/>
            <a:ext cx="2822878" cy="2822878"/>
          </a:xfrm>
          <a:prstGeom prst="rect">
            <a:avLst/>
          </a:prstGeom>
        </p:spPr>
      </p:pic>
      <p:cxnSp>
        <p:nvCxnSpPr>
          <p:cNvPr id="6" name="Rechte verbindingslijn 5">
            <a:extLst>
              <a:ext uri="{FF2B5EF4-FFF2-40B4-BE49-F238E27FC236}">
                <a16:creationId xmlns:a16="http://schemas.microsoft.com/office/drawing/2014/main" id="{9C4FA421-BB39-9849-8E54-93B1CC1A9609}"/>
              </a:ext>
            </a:extLst>
          </p:cNvPr>
          <p:cNvCxnSpPr>
            <a:cxnSpLocks/>
          </p:cNvCxnSpPr>
          <p:nvPr userDrawn="1"/>
        </p:nvCxnSpPr>
        <p:spPr>
          <a:xfrm flipH="1">
            <a:off x="8156050" y="270000"/>
            <a:ext cx="376319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4DB9597B-D516-1D49-8A5C-EDC1FFB5510A}"/>
              </a:ext>
            </a:extLst>
          </p:cNvPr>
          <p:cNvCxnSpPr>
            <a:cxnSpLocks/>
          </p:cNvCxnSpPr>
          <p:nvPr userDrawn="1"/>
        </p:nvCxnSpPr>
        <p:spPr>
          <a:xfrm flipH="1">
            <a:off x="270001" y="270000"/>
            <a:ext cx="7709547"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018D115B-82A0-493B-8443-5219C9058CDE}"/>
              </a:ext>
            </a:extLst>
          </p:cNvPr>
          <p:cNvSpPr>
            <a:spLocks noGrp="1"/>
          </p:cNvSpPr>
          <p:nvPr>
            <p:ph type="body" sz="quarter" idx="11" hasCustomPrompt="1"/>
          </p:nvPr>
        </p:nvSpPr>
        <p:spPr>
          <a:xfrm>
            <a:off x="160783" y="452460"/>
            <a:ext cx="7709546" cy="5481202"/>
          </a:xfrm>
        </p:spPr>
        <p:txBody>
          <a:bodyPr/>
          <a:lstStyle>
            <a:lvl1pPr>
              <a:buClrTx/>
              <a:defRPr sz="2400">
                <a:solidFill>
                  <a:schemeClr val="bg1"/>
                </a:solidFill>
              </a:defRPr>
            </a:lvl1pPr>
            <a:lvl2pPr>
              <a:buClrTx/>
              <a:defRPr sz="2400">
                <a:solidFill>
                  <a:schemeClr val="bg1"/>
                </a:solidFill>
              </a:defRPr>
            </a:lvl2pPr>
            <a:lvl3pPr>
              <a:buClrTx/>
              <a:defRPr sz="2400">
                <a:solidFill>
                  <a:schemeClr val="bg1"/>
                </a:solidFill>
              </a:defRPr>
            </a:lvl3pPr>
            <a:lvl4pPr>
              <a:buClrTx/>
              <a:defRPr sz="2400">
                <a:solidFill>
                  <a:schemeClr val="bg1"/>
                </a:solidFill>
              </a:defRPr>
            </a:lvl4pPr>
            <a:lvl5pPr>
              <a:buClrTx/>
              <a:defRPr sz="2400">
                <a:solidFill>
                  <a:schemeClr val="bg1"/>
                </a:solidFill>
              </a:defRPr>
            </a:lvl5pPr>
          </a:lstStyle>
          <a:p>
            <a:pPr lvl="0"/>
            <a:r>
              <a:rPr lang="en-US" dirty="0"/>
              <a:t>Click to edit end slide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Afbeelding 9">
            <a:hlinkClick r:id="rId3"/>
            <a:extLst>
              <a:ext uri="{FF2B5EF4-FFF2-40B4-BE49-F238E27FC236}">
                <a16:creationId xmlns:a16="http://schemas.microsoft.com/office/drawing/2014/main" id="{A0D2D11C-7551-764C-9E2E-5D4CFBADB499}"/>
              </a:ext>
            </a:extLst>
          </p:cNvPr>
          <p:cNvPicPr>
            <a:picLocks noChangeAspect="1"/>
          </p:cNvPicPr>
          <p:nvPr userDrawn="1"/>
        </p:nvPicPr>
        <p:blipFill>
          <a:blip r:embed="rId4"/>
          <a:stretch>
            <a:fillRect/>
          </a:stretch>
        </p:blipFill>
        <p:spPr>
          <a:xfrm>
            <a:off x="9839013" y="6220582"/>
            <a:ext cx="376044" cy="376044"/>
          </a:xfrm>
          <a:prstGeom prst="rect">
            <a:avLst/>
          </a:prstGeom>
        </p:spPr>
      </p:pic>
      <p:pic>
        <p:nvPicPr>
          <p:cNvPr id="11" name="Afbeelding 10">
            <a:hlinkClick r:id="rId5"/>
            <a:extLst>
              <a:ext uri="{FF2B5EF4-FFF2-40B4-BE49-F238E27FC236}">
                <a16:creationId xmlns:a16="http://schemas.microsoft.com/office/drawing/2014/main" id="{EBA38C97-BCB0-FF41-911F-5024D9B4AE83}"/>
              </a:ext>
            </a:extLst>
          </p:cNvPr>
          <p:cNvPicPr>
            <a:picLocks noChangeAspect="1"/>
          </p:cNvPicPr>
          <p:nvPr userDrawn="1"/>
        </p:nvPicPr>
        <p:blipFill>
          <a:blip r:embed="rId6"/>
          <a:stretch>
            <a:fillRect/>
          </a:stretch>
        </p:blipFill>
        <p:spPr>
          <a:xfrm>
            <a:off x="10450722" y="6220582"/>
            <a:ext cx="376044" cy="376044"/>
          </a:xfrm>
          <a:prstGeom prst="rect">
            <a:avLst/>
          </a:prstGeom>
        </p:spPr>
      </p:pic>
      <p:pic>
        <p:nvPicPr>
          <p:cNvPr id="13" name="Afbeelding 12">
            <a:hlinkClick r:id="rId7"/>
            <a:extLst>
              <a:ext uri="{FF2B5EF4-FFF2-40B4-BE49-F238E27FC236}">
                <a16:creationId xmlns:a16="http://schemas.microsoft.com/office/drawing/2014/main" id="{D947341B-F844-8442-B3D3-2BC8362D47AF}"/>
              </a:ext>
            </a:extLst>
          </p:cNvPr>
          <p:cNvPicPr>
            <a:picLocks noChangeAspect="1"/>
          </p:cNvPicPr>
          <p:nvPr userDrawn="1"/>
        </p:nvPicPr>
        <p:blipFill>
          <a:blip r:embed="rId8"/>
          <a:stretch>
            <a:fillRect/>
          </a:stretch>
        </p:blipFill>
        <p:spPr>
          <a:xfrm>
            <a:off x="9227305" y="6220582"/>
            <a:ext cx="376043" cy="376043"/>
          </a:xfrm>
          <a:prstGeom prst="rect">
            <a:avLst/>
          </a:prstGeom>
        </p:spPr>
      </p:pic>
      <p:pic>
        <p:nvPicPr>
          <p:cNvPr id="14" name="Afbeelding 13">
            <a:hlinkClick r:id="rId9"/>
            <a:extLst>
              <a:ext uri="{FF2B5EF4-FFF2-40B4-BE49-F238E27FC236}">
                <a16:creationId xmlns:a16="http://schemas.microsoft.com/office/drawing/2014/main" id="{C58A8336-6F0D-5F43-961B-9CC1F5D97E67}"/>
              </a:ext>
            </a:extLst>
          </p:cNvPr>
          <p:cNvPicPr>
            <a:picLocks noChangeAspect="1"/>
          </p:cNvPicPr>
          <p:nvPr userDrawn="1"/>
        </p:nvPicPr>
        <p:blipFill>
          <a:blip r:embed="rId10"/>
          <a:stretch>
            <a:fillRect/>
          </a:stretch>
        </p:blipFill>
        <p:spPr>
          <a:xfrm>
            <a:off x="11062432" y="6220582"/>
            <a:ext cx="376044" cy="376044"/>
          </a:xfrm>
          <a:prstGeom prst="rect">
            <a:avLst/>
          </a:prstGeom>
        </p:spPr>
      </p:pic>
      <p:pic>
        <p:nvPicPr>
          <p:cNvPr id="15" name="Afbeelding 14">
            <a:hlinkClick r:id="rId11"/>
            <a:extLst>
              <a:ext uri="{FF2B5EF4-FFF2-40B4-BE49-F238E27FC236}">
                <a16:creationId xmlns:a16="http://schemas.microsoft.com/office/drawing/2014/main" id="{9E7D2162-E043-0F43-8D41-87F515470D51}"/>
              </a:ext>
            </a:extLst>
          </p:cNvPr>
          <p:cNvPicPr>
            <a:picLocks noChangeAspect="1"/>
          </p:cNvPicPr>
          <p:nvPr userDrawn="1"/>
        </p:nvPicPr>
        <p:blipFill>
          <a:blip r:embed="rId12"/>
          <a:stretch>
            <a:fillRect/>
          </a:stretch>
        </p:blipFill>
        <p:spPr>
          <a:xfrm>
            <a:off x="8615598" y="6220583"/>
            <a:ext cx="376042" cy="376042"/>
          </a:xfrm>
          <a:prstGeom prst="rect">
            <a:avLst/>
          </a:prstGeom>
        </p:spPr>
      </p:pic>
      <p:pic>
        <p:nvPicPr>
          <p:cNvPr id="16" name="Afbeelding 15">
            <a:extLst>
              <a:ext uri="{FF2B5EF4-FFF2-40B4-BE49-F238E27FC236}">
                <a16:creationId xmlns:a16="http://schemas.microsoft.com/office/drawing/2014/main" id="{5F10BAD2-1B87-8042-BD1E-80975EB055BC}"/>
              </a:ext>
            </a:extLst>
          </p:cNvPr>
          <p:cNvPicPr>
            <a:picLocks noChangeAspect="1"/>
          </p:cNvPicPr>
          <p:nvPr userDrawn="1"/>
        </p:nvPicPr>
        <p:blipFill>
          <a:blip r:embed="rId13"/>
          <a:stretch>
            <a:fillRect/>
          </a:stretch>
        </p:blipFill>
        <p:spPr>
          <a:xfrm>
            <a:off x="59635" y="6047483"/>
            <a:ext cx="2802836" cy="749146"/>
          </a:xfrm>
          <a:prstGeom prst="rect">
            <a:avLst/>
          </a:prstGeom>
        </p:spPr>
      </p:pic>
    </p:spTree>
    <p:extLst>
      <p:ext uri="{BB962C8B-B14F-4D97-AF65-F5344CB8AC3E}">
        <p14:creationId xmlns:p14="http://schemas.microsoft.com/office/powerpoint/2010/main" val="3214958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5" name="Afbeelding 4" descr="Afbeelding met tekst, persoon, elektronica, computer&#10;&#10;Automatisch gegenereerde beschrijving">
            <a:extLst>
              <a:ext uri="{FF2B5EF4-FFF2-40B4-BE49-F238E27FC236}">
                <a16:creationId xmlns:a16="http://schemas.microsoft.com/office/drawing/2014/main" id="{8624755B-18FF-054C-92EC-E8A8F51B4AF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10" name="Rectangle 8">
            <a:extLst>
              <a:ext uri="{FF2B5EF4-FFF2-40B4-BE49-F238E27FC236}">
                <a16:creationId xmlns:a16="http://schemas.microsoft.com/office/drawing/2014/main" id="{FD7A06EA-B3BF-8F42-B491-83F4376AAFDE}"/>
              </a:ext>
            </a:extLst>
          </p:cNvPr>
          <p:cNvSpPr/>
          <p:nvPr userDrawn="1"/>
        </p:nvSpPr>
        <p:spPr>
          <a:xfrm>
            <a:off x="269999" y="270000"/>
            <a:ext cx="3888000" cy="62902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3200" dirty="0"/>
          </a:p>
        </p:txBody>
      </p:sp>
      <p:sp>
        <p:nvSpPr>
          <p:cNvPr id="12" name="Title 1">
            <a:extLst>
              <a:ext uri="{FF2B5EF4-FFF2-40B4-BE49-F238E27FC236}">
                <a16:creationId xmlns:a16="http://schemas.microsoft.com/office/drawing/2014/main" id="{6C20C8E7-FD51-8B4B-9A42-0866A47C0D22}"/>
              </a:ext>
            </a:extLst>
          </p:cNvPr>
          <p:cNvSpPr>
            <a:spLocks noGrp="1"/>
          </p:cNvSpPr>
          <p:nvPr>
            <p:ph type="ctrTitle" hasCustomPrompt="1"/>
          </p:nvPr>
        </p:nvSpPr>
        <p:spPr>
          <a:xfrm>
            <a:off x="468000" y="828000"/>
            <a:ext cx="3492000" cy="3067096"/>
          </a:xfrm>
        </p:spPr>
        <p:txBody>
          <a:bodyPr anchor="t">
            <a:noAutofit/>
          </a:bodyPr>
          <a:lstStyle>
            <a:lvl1pPr>
              <a:defRPr sz="3600" b="0">
                <a:solidFill>
                  <a:schemeClr val="tx1"/>
                </a:solidFill>
              </a:defRPr>
            </a:lvl1pPr>
          </a:lstStyle>
          <a:p>
            <a:r>
              <a:rPr lang="en-US" dirty="0"/>
              <a:t>Click to edit Master title style</a:t>
            </a:r>
          </a:p>
        </p:txBody>
      </p:sp>
      <p:cxnSp>
        <p:nvCxnSpPr>
          <p:cNvPr id="13" name="Rechte verbindingslijn 12">
            <a:extLst>
              <a:ext uri="{FF2B5EF4-FFF2-40B4-BE49-F238E27FC236}">
                <a16:creationId xmlns:a16="http://schemas.microsoft.com/office/drawing/2014/main" id="{8CDED0B0-D0EC-1542-A444-2DB61AA669AA}"/>
              </a:ext>
            </a:extLst>
          </p:cNvPr>
          <p:cNvCxnSpPr>
            <a:cxnSpLocks/>
          </p:cNvCxnSpPr>
          <p:nvPr userDrawn="1"/>
        </p:nvCxnSpPr>
        <p:spPr>
          <a:xfrm flipH="1">
            <a:off x="556590" y="583320"/>
            <a:ext cx="332008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F1779F4C-9117-2047-972E-FCBC575E4D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6291" y="6019104"/>
            <a:ext cx="1730447" cy="270000"/>
          </a:xfrm>
          <a:prstGeom prst="rect">
            <a:avLst/>
          </a:prstGeom>
        </p:spPr>
      </p:pic>
      <p:sp>
        <p:nvSpPr>
          <p:cNvPr id="17" name="Tijdelijke aanduiding voor tekst 3">
            <a:extLst>
              <a:ext uri="{FF2B5EF4-FFF2-40B4-BE49-F238E27FC236}">
                <a16:creationId xmlns:a16="http://schemas.microsoft.com/office/drawing/2014/main" id="{2CABFEE2-090F-4DBF-B917-B8A8DF3B1018}"/>
              </a:ext>
            </a:extLst>
          </p:cNvPr>
          <p:cNvSpPr>
            <a:spLocks noGrp="1"/>
          </p:cNvSpPr>
          <p:nvPr>
            <p:ph type="body" sz="quarter" idx="12" hasCustomPrompt="1"/>
          </p:nvPr>
        </p:nvSpPr>
        <p:spPr>
          <a:xfrm>
            <a:off x="468000" y="4026844"/>
            <a:ext cx="3527425" cy="532320"/>
          </a:xfrm>
        </p:spPr>
        <p:txBody>
          <a:bodyPr/>
          <a:lstStyle>
            <a:lvl1pPr marL="40639" indent="0">
              <a:buNone/>
              <a:defRPr sz="1800">
                <a:solidFill>
                  <a:schemeClr val="tx1"/>
                </a:solidFill>
              </a:defRPr>
            </a:lvl1pPr>
          </a:lstStyle>
          <a:p>
            <a:pPr lvl="0"/>
            <a:r>
              <a:rPr lang="en-US" dirty="0"/>
              <a:t>Name presenter</a:t>
            </a:r>
          </a:p>
        </p:txBody>
      </p:sp>
      <p:sp>
        <p:nvSpPr>
          <p:cNvPr id="14" name="Tijdelijke aanduiding voor tekst 3">
            <a:extLst>
              <a:ext uri="{FF2B5EF4-FFF2-40B4-BE49-F238E27FC236}">
                <a16:creationId xmlns:a16="http://schemas.microsoft.com/office/drawing/2014/main" id="{A8EF6BDD-AFA9-B24C-A100-9393614FDB4D}"/>
              </a:ext>
            </a:extLst>
          </p:cNvPr>
          <p:cNvSpPr>
            <a:spLocks noGrp="1"/>
          </p:cNvSpPr>
          <p:nvPr>
            <p:ph type="body" sz="quarter" idx="14" hasCustomPrompt="1"/>
          </p:nvPr>
        </p:nvSpPr>
        <p:spPr>
          <a:xfrm>
            <a:off x="468000" y="4644418"/>
            <a:ext cx="3527425" cy="532320"/>
          </a:xfrm>
        </p:spPr>
        <p:txBody>
          <a:bodyPr/>
          <a:lstStyle>
            <a:lvl1pPr marL="40639" indent="0">
              <a:buNone/>
              <a:defRPr sz="1800">
                <a:solidFill>
                  <a:schemeClr val="tx1"/>
                </a:solidFill>
              </a:defRPr>
            </a:lvl1pPr>
          </a:lstStyle>
          <a:p>
            <a:pPr lvl="0"/>
            <a:r>
              <a:rPr lang="en-US" dirty="0"/>
              <a:t>Date</a:t>
            </a:r>
          </a:p>
        </p:txBody>
      </p:sp>
    </p:spTree>
    <p:extLst>
      <p:ext uri="{BB962C8B-B14F-4D97-AF65-F5344CB8AC3E}">
        <p14:creationId xmlns:p14="http://schemas.microsoft.com/office/powerpoint/2010/main" val="1875960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Afbeelding 4" descr="Afbeelding met persoon, binnen, man, kijken&#10;&#10;Automatisch gegenereerde beschrijving">
            <a:extLst>
              <a:ext uri="{FF2B5EF4-FFF2-40B4-BE49-F238E27FC236}">
                <a16:creationId xmlns:a16="http://schemas.microsoft.com/office/drawing/2014/main" id="{3EBA1443-E3D5-D043-9678-B0621B429BF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 y="0"/>
            <a:ext cx="12192000" cy="6858000"/>
          </a:xfrm>
          <a:prstGeom prst="rect">
            <a:avLst/>
          </a:prstGeom>
        </p:spPr>
      </p:pic>
      <p:sp>
        <p:nvSpPr>
          <p:cNvPr id="15" name="Rectangle 13"/>
          <p:cNvSpPr/>
          <p:nvPr userDrawn="1"/>
        </p:nvSpPr>
        <p:spPr>
          <a:xfrm>
            <a:off x="3352804" y="4670783"/>
            <a:ext cx="3657600" cy="1402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6" name="Rectangle 8"/>
          <p:cNvSpPr/>
          <p:nvPr userDrawn="1"/>
        </p:nvSpPr>
        <p:spPr>
          <a:xfrm>
            <a:off x="4" y="2316480"/>
            <a:ext cx="5181600" cy="2743200"/>
          </a:xfrm>
          <a:prstGeom prst="rect">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7" name="Title 1"/>
          <p:cNvSpPr>
            <a:spLocks noGrp="1"/>
          </p:cNvSpPr>
          <p:nvPr>
            <p:ph type="ctrTitle" hasCustomPrompt="1"/>
          </p:nvPr>
        </p:nvSpPr>
        <p:spPr>
          <a:xfrm>
            <a:off x="485689" y="2515443"/>
            <a:ext cx="4470135" cy="1524000"/>
          </a:xfrm>
        </p:spPr>
        <p:txBody>
          <a:bodyPr anchor="t">
            <a:noAutofit/>
          </a:bodyPr>
          <a:lstStyle>
            <a:lvl1pPr>
              <a:defRPr sz="3733" b="0">
                <a:solidFill>
                  <a:schemeClr val="bg1"/>
                </a:solidFill>
              </a:defRPr>
            </a:lvl1pPr>
          </a:lstStyle>
          <a:p>
            <a:r>
              <a:rPr lang="en-US"/>
              <a:t>Click to edit Master title style</a:t>
            </a:r>
          </a:p>
        </p:txBody>
      </p:sp>
      <p:pic>
        <p:nvPicPr>
          <p:cNvPr id="18" name="Afbeelding 17" descr="WK_H_01_Pos_RGB_2400_Colo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339089" y="5084295"/>
            <a:ext cx="3671316" cy="988568"/>
          </a:xfrm>
          <a:prstGeom prst="rect">
            <a:avLst/>
          </a:prstGeom>
        </p:spPr>
      </p:pic>
      <p:sp>
        <p:nvSpPr>
          <p:cNvPr id="19" name="Tijdelijke aanduiding voor tekst 2"/>
          <p:cNvSpPr>
            <a:spLocks noGrp="1"/>
          </p:cNvSpPr>
          <p:nvPr>
            <p:ph type="body" sz="quarter" idx="11" hasCustomPrompt="1"/>
          </p:nvPr>
        </p:nvSpPr>
        <p:spPr>
          <a:xfrm>
            <a:off x="484721" y="4077713"/>
            <a:ext cx="4471103" cy="415265"/>
          </a:xfrm>
        </p:spPr>
        <p:txBody>
          <a:bodyPr>
            <a:normAutofit/>
          </a:bodyPr>
          <a:lstStyle>
            <a:lvl1pPr marL="0" indent="0">
              <a:spcBef>
                <a:spcPts val="0"/>
              </a:spcBef>
              <a:buFontTx/>
              <a:buNone/>
              <a:defRPr sz="1867">
                <a:solidFill>
                  <a:schemeClr val="bg1"/>
                </a:solidFill>
              </a:defRPr>
            </a:lvl1pPr>
          </a:lstStyle>
          <a:p>
            <a:pPr lvl="0"/>
            <a:r>
              <a:rPr lang="nl-NL"/>
              <a:t>Click </a:t>
            </a:r>
            <a:r>
              <a:rPr lang="nl-NL" err="1"/>
              <a:t>to</a:t>
            </a:r>
            <a:r>
              <a:rPr lang="nl-NL"/>
              <a:t> </a:t>
            </a:r>
            <a:r>
              <a:rPr lang="nl-NL" err="1"/>
              <a:t>edit</a:t>
            </a:r>
            <a:r>
              <a:rPr lang="nl-NL"/>
              <a:t> Name Presenter</a:t>
            </a:r>
          </a:p>
        </p:txBody>
      </p:sp>
      <p:sp>
        <p:nvSpPr>
          <p:cNvPr id="3" name="Tijdelijke aanduiding voor tekst 2"/>
          <p:cNvSpPr>
            <a:spLocks noGrp="1"/>
          </p:cNvSpPr>
          <p:nvPr>
            <p:ph type="body" sz="quarter" idx="13" hasCustomPrompt="1"/>
          </p:nvPr>
        </p:nvSpPr>
        <p:spPr>
          <a:xfrm>
            <a:off x="485689" y="4525431"/>
            <a:ext cx="2867116" cy="361783"/>
          </a:xfrm>
        </p:spPr>
        <p:txBody>
          <a:bodyPr>
            <a:noAutofit/>
          </a:bodyPr>
          <a:lstStyle>
            <a:lvl1pPr marL="40639" indent="0">
              <a:buFontTx/>
              <a:buNone/>
              <a:defRPr sz="1867" baseline="0">
                <a:solidFill>
                  <a:schemeClr val="bg2"/>
                </a:solidFill>
              </a:defRPr>
            </a:lvl1pPr>
            <a:lvl2pPr marL="426709" indent="0">
              <a:buFontTx/>
              <a:buNone/>
              <a:defRPr sz="1867" baseline="0">
                <a:solidFill>
                  <a:schemeClr val="bg2"/>
                </a:solidFill>
              </a:defRPr>
            </a:lvl2pPr>
            <a:lvl3pPr marL="804652" indent="0">
              <a:buFontTx/>
              <a:buNone/>
              <a:defRPr sz="1867" baseline="0">
                <a:solidFill>
                  <a:schemeClr val="bg2"/>
                </a:solidFill>
              </a:defRPr>
            </a:lvl3pPr>
            <a:lvl4pPr marL="1170403" indent="0">
              <a:buFontTx/>
              <a:buNone/>
              <a:defRPr sz="1867" baseline="0">
                <a:solidFill>
                  <a:schemeClr val="bg2"/>
                </a:solidFill>
              </a:defRPr>
            </a:lvl4pPr>
            <a:lvl5pPr marL="2438339" indent="0">
              <a:buFontTx/>
              <a:buNone/>
              <a:defRPr sz="1867" baseline="0">
                <a:solidFill>
                  <a:schemeClr val="bg2"/>
                </a:solidFill>
              </a:defRPr>
            </a:lvl5pPr>
          </a:lstStyle>
          <a:p>
            <a:pPr lvl="0"/>
            <a:r>
              <a:rPr lang="nl-NL"/>
              <a:t>Date</a:t>
            </a:r>
          </a:p>
        </p:txBody>
      </p:sp>
    </p:spTree>
    <p:extLst>
      <p:ext uri="{BB962C8B-B14F-4D97-AF65-F5344CB8AC3E}">
        <p14:creationId xmlns:p14="http://schemas.microsoft.com/office/powerpoint/2010/main" val="2161239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485901"/>
            <a:ext cx="11582400" cy="4845051"/>
          </a:xfrm>
        </p:spPr>
        <p:txBody>
          <a:bodyPr/>
          <a:lstStyle>
            <a:lvl1pPr>
              <a:defRPr sz="2000">
                <a:solidFill>
                  <a:schemeClr val="tx1"/>
                </a:solidFill>
              </a:defRPr>
            </a:lvl1pPr>
            <a:lvl2pPr>
              <a:defRPr sz="1700">
                <a:solidFill>
                  <a:schemeClr val="tx1"/>
                </a:solidFill>
              </a:defRPr>
            </a:lvl2pPr>
            <a:lvl3pPr>
              <a:defRPr sz="1700">
                <a:solidFill>
                  <a:schemeClr val="tx1"/>
                </a:solidFill>
              </a:defRPr>
            </a:lvl3pPr>
            <a:lvl4pPr>
              <a:defRPr sz="1700">
                <a:solidFill>
                  <a:schemeClr val="tx1"/>
                </a:solidFill>
              </a:defRPr>
            </a:lvl4pPr>
            <a:lvl5pPr>
              <a:defRPr sz="1700">
                <a:solidFill>
                  <a:schemeClr val="tx1"/>
                </a:solidFill>
              </a:defRPr>
            </a:lvl5pPr>
            <a:lvl6pPr marL="342891" indent="0">
              <a:defRPr lang="en-US" sz="1100" i="1" kern="1200" dirty="0">
                <a:solidFill>
                  <a:schemeClr val="tx1"/>
                </a:solidFill>
                <a:latin typeface="+mn-lt"/>
                <a:ea typeface="+mn-ea"/>
                <a:cs typeface="+mn-cs"/>
              </a:defRPr>
            </a:lvl6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0" name="Text Placeholder 9"/>
          <p:cNvSpPr>
            <a:spLocks noGrp="1"/>
          </p:cNvSpPr>
          <p:nvPr>
            <p:ph type="body" sz="quarter" idx="12"/>
          </p:nvPr>
        </p:nvSpPr>
        <p:spPr>
          <a:xfrm>
            <a:off x="304800" y="457201"/>
            <a:ext cx="11582400" cy="861775"/>
          </a:xfrm>
        </p:spPr>
        <p:txBody>
          <a:bodyPr>
            <a:spAutoFit/>
          </a:bodyPr>
          <a:lstStyle>
            <a:lvl1pPr marL="0" indent="0">
              <a:spcBef>
                <a:spcPts val="0"/>
              </a:spcBef>
              <a:buNone/>
              <a:defRPr sz="2800" b="1">
                <a:solidFill>
                  <a:schemeClr val="accent1"/>
                </a:solidFill>
              </a:defRPr>
            </a:lvl1pPr>
            <a:lvl2pPr marL="0" indent="0">
              <a:spcBef>
                <a:spcPts val="0"/>
              </a:spcBef>
              <a:buNone/>
              <a:defRPr sz="2000" i="1">
                <a:solidFill>
                  <a:schemeClr val="tx1"/>
                </a:solidFill>
              </a:defRPr>
            </a:lvl2pPr>
          </a:lstStyle>
          <a:p>
            <a:pPr lvl="0"/>
            <a:r>
              <a:rPr lang="zh-CN" altLang="en-US"/>
              <a:t>单击此处编辑母版文本样式</a:t>
            </a:r>
          </a:p>
          <a:p>
            <a:pPr lvl="1"/>
            <a:r>
              <a:rPr lang="zh-CN" altLang="en-US"/>
              <a:t>第二级</a:t>
            </a:r>
          </a:p>
        </p:txBody>
      </p:sp>
      <p:sp>
        <p:nvSpPr>
          <p:cNvPr id="5" name="Slide Number Placeholder 11"/>
          <p:cNvSpPr>
            <a:spLocks noGrp="1"/>
          </p:cNvSpPr>
          <p:nvPr>
            <p:ph type="sldNum" sz="quarter" idx="13"/>
          </p:nvPr>
        </p:nvSpPr>
        <p:spPr>
          <a:xfrm>
            <a:off x="9059333" y="6445251"/>
            <a:ext cx="2844800" cy="365125"/>
          </a:xfrm>
          <a:prstGeom prst="rect">
            <a:avLst/>
          </a:prstGeom>
        </p:spPr>
        <p:txBody>
          <a:bodyPr/>
          <a:lstStyle>
            <a:lvl1pPr>
              <a:defRPr smtClean="0"/>
            </a:lvl1pPr>
          </a:lstStyle>
          <a:p>
            <a:pPr>
              <a:defRPr/>
            </a:pPr>
            <a:fld id="{9F5F26F2-1299-4B62-BDE9-4D4A55938103}" type="slidenum">
              <a:rPr lang="en-US" altLang="zh-CN"/>
              <a:pPr>
                <a:defRPr/>
              </a:pPr>
              <a:t>‹#›</a:t>
            </a:fld>
            <a:endParaRPr lang="en-US" altLang="zh-CN"/>
          </a:p>
        </p:txBody>
      </p:sp>
      <p:sp>
        <p:nvSpPr>
          <p:cNvPr id="6" name="Footer Placeholder 12"/>
          <p:cNvSpPr>
            <a:spLocks noGrp="1"/>
          </p:cNvSpPr>
          <p:nvPr>
            <p:ph type="ftr" sz="quarter" idx="14"/>
          </p:nvPr>
        </p:nvSpPr>
        <p:spPr>
          <a:xfrm>
            <a:off x="3894667" y="6445251"/>
            <a:ext cx="4402667" cy="365125"/>
          </a:xfrm>
          <a:prstGeom prst="rect">
            <a:avLst/>
          </a:prstGeom>
        </p:spPr>
        <p:txBody>
          <a:bodyPr/>
          <a:lstStyle>
            <a:lvl1pPr>
              <a:defRPr/>
            </a:lvl1pPr>
          </a:lstStyle>
          <a:p>
            <a:pPr>
              <a:defRPr/>
            </a:pPr>
            <a:r>
              <a:rPr lang="en-US"/>
              <a:t>Health Investor Seminar, 28 October 2013</a:t>
            </a:r>
            <a:endParaRPr lang="en-US" dirty="0"/>
          </a:p>
        </p:txBody>
      </p:sp>
    </p:spTree>
    <p:extLst>
      <p:ext uri="{BB962C8B-B14F-4D97-AF65-F5344CB8AC3E}">
        <p14:creationId xmlns:p14="http://schemas.microsoft.com/office/powerpoint/2010/main" val="103970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r>
              <a:rPr lang="en-US"/>
              <a:t>About Wolters Kluwer</a:t>
            </a:r>
          </a:p>
        </p:txBody>
      </p:sp>
      <p:sp>
        <p:nvSpPr>
          <p:cNvPr id="4" name="Slide Number Placeholder 3"/>
          <p:cNvSpPr>
            <a:spLocks noGrp="1"/>
          </p:cNvSpPr>
          <p:nvPr>
            <p:ph type="sldNum" sz="quarter" idx="12"/>
          </p:nvPr>
        </p:nvSpPr>
        <p:spPr/>
        <p:txBody>
          <a:bodyPr/>
          <a:lstStyle/>
          <a:p>
            <a:fld id="{C3C3236D-FB65-584A-8227-5A449D06E62A}" type="slidenum">
              <a:rPr lang="en-US" smtClean="0"/>
              <a:t>‹#›</a:t>
            </a:fld>
            <a:endParaRPr lang="en-US"/>
          </a:p>
        </p:txBody>
      </p:sp>
    </p:spTree>
    <p:extLst>
      <p:ext uri="{BB962C8B-B14F-4D97-AF65-F5344CB8AC3E}">
        <p14:creationId xmlns:p14="http://schemas.microsoft.com/office/powerpoint/2010/main" val="9643767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
        <p:nvSpPr>
          <p:cNvPr id="4" name="Rectangle 6"/>
          <p:cNvSpPr>
            <a:spLocks noChangeArrowheads="1"/>
          </p:cNvSpPr>
          <p:nvPr/>
        </p:nvSpPr>
        <p:spPr bwMode="auto">
          <a:xfrm>
            <a:off x="0" y="6178551"/>
            <a:ext cx="12192000" cy="685800"/>
          </a:xfrm>
          <a:prstGeom prst="rect">
            <a:avLst/>
          </a:prstGeom>
          <a:gradFill rotWithShape="0">
            <a:gsLst>
              <a:gs pos="65000">
                <a:schemeClr val="bg1">
                  <a:alpha val="31000"/>
                </a:schemeClr>
              </a:gs>
              <a:gs pos="100000">
                <a:schemeClr val="bg1">
                  <a:gamma/>
                  <a:tint val="15686"/>
                  <a:invGamma/>
                  <a:alpha val="89999"/>
                </a:schemeClr>
              </a:gs>
            </a:gsLst>
            <a:lin ang="10800000" scaled="0"/>
          </a:gradFill>
          <a:ln w="9525">
            <a:noFill/>
            <a:miter lim="800000"/>
            <a:headEnd/>
            <a:tailEnd/>
          </a:ln>
        </p:spPr>
        <p:txBody>
          <a:bodyPr wrap="none" anchor="ctr"/>
          <a:lstStyle/>
          <a:p>
            <a:pPr>
              <a:defRPr/>
            </a:pPr>
            <a:endParaRPr lang="en-US" sz="1400" dirty="0">
              <a:solidFill>
                <a:schemeClr val="tx1"/>
              </a:solidFill>
              <a:latin typeface="Arial" charset="0"/>
              <a:ea typeface="+mn-ea"/>
            </a:endParaRPr>
          </a:p>
        </p:txBody>
      </p:sp>
      <p:sp>
        <p:nvSpPr>
          <p:cNvPr id="5" name="Line 4"/>
          <p:cNvSpPr>
            <a:spLocks noChangeShapeType="1"/>
          </p:cNvSpPr>
          <p:nvPr/>
        </p:nvSpPr>
        <p:spPr bwMode="auto">
          <a:xfrm flipH="1">
            <a:off x="0" y="6172200"/>
            <a:ext cx="12192000" cy="0"/>
          </a:xfrm>
          <a:prstGeom prst="line">
            <a:avLst/>
          </a:prstGeom>
          <a:noFill/>
          <a:ln w="76200">
            <a:solidFill>
              <a:srgbClr val="0768A9"/>
            </a:solidFill>
            <a:round/>
            <a:headEnd/>
            <a:tailEnd/>
          </a:ln>
        </p:spPr>
        <p:txBody>
          <a:bodyPr wrap="none" anchor="ctr"/>
          <a:lstStyle/>
          <a:p>
            <a:pPr>
              <a:defRPr/>
            </a:pPr>
            <a:endParaRPr lang="en-US" sz="1400" dirty="0">
              <a:solidFill>
                <a:schemeClr val="tx1"/>
              </a:solidFill>
              <a:latin typeface="Arial" charset="0"/>
              <a:ea typeface="+mn-ea"/>
            </a:endParaRPr>
          </a:p>
        </p:txBody>
      </p:sp>
      <p:pic>
        <p:nvPicPr>
          <p:cNvPr id="8" name="Picture 13" descr="people_ppt_cover.png"/>
          <p:cNvPicPr>
            <a:picLocks noChangeAspect="1"/>
          </p:cNvPicPr>
          <p:nvPr userDrawn="1"/>
        </p:nvPicPr>
        <p:blipFill>
          <a:blip r:embed="rId2"/>
          <a:srcRect/>
          <a:stretch>
            <a:fillRect/>
          </a:stretch>
        </p:blipFill>
        <p:spPr bwMode="auto">
          <a:xfrm>
            <a:off x="4775200" y="3822867"/>
            <a:ext cx="6357104" cy="1781917"/>
          </a:xfrm>
          <a:prstGeom prst="rect">
            <a:avLst/>
          </a:prstGeom>
          <a:noFill/>
          <a:ln w="9525">
            <a:noFill/>
            <a:miter lim="800000"/>
            <a:headEnd/>
            <a:tailEnd/>
          </a:ln>
        </p:spPr>
      </p:pic>
      <p:pic>
        <p:nvPicPr>
          <p:cNvPr id="7" name="Picture 9" descr="vertical brick"/>
          <p:cNvPicPr>
            <a:picLocks noChangeAspect="1" noChangeArrowheads="1"/>
          </p:cNvPicPr>
          <p:nvPr/>
        </p:nvPicPr>
        <p:blipFill>
          <a:blip r:embed="rId3"/>
          <a:srcRect/>
          <a:stretch>
            <a:fillRect/>
          </a:stretch>
        </p:blipFill>
        <p:spPr bwMode="auto">
          <a:xfrm>
            <a:off x="872149" y="584205"/>
            <a:ext cx="2908219" cy="5054595"/>
          </a:xfrm>
          <a:prstGeom prst="rect">
            <a:avLst/>
          </a:prstGeom>
          <a:noFill/>
          <a:ln w="9525">
            <a:noFill/>
            <a:miter lim="800000"/>
            <a:headEnd/>
            <a:tailEnd/>
          </a:ln>
        </p:spPr>
      </p:pic>
      <p:pic>
        <p:nvPicPr>
          <p:cNvPr id="10" name="Picture 9" descr="ovid_lww.png"/>
          <p:cNvPicPr>
            <a:picLocks noChangeAspect="1"/>
          </p:cNvPicPr>
          <p:nvPr userDrawn="1"/>
        </p:nvPicPr>
        <p:blipFill>
          <a:blip r:embed="rId4"/>
          <a:stretch>
            <a:fillRect/>
          </a:stretch>
        </p:blipFill>
        <p:spPr>
          <a:xfrm>
            <a:off x="1059696" y="3214491"/>
            <a:ext cx="2394704" cy="1295396"/>
          </a:xfrm>
          <a:prstGeom prst="rect">
            <a:avLst/>
          </a:prstGeom>
        </p:spPr>
      </p:pic>
      <p:sp>
        <p:nvSpPr>
          <p:cNvPr id="441352" name="Rectangle 8"/>
          <p:cNvSpPr>
            <a:spLocks noGrp="1" noChangeArrowheads="1"/>
          </p:cNvSpPr>
          <p:nvPr>
            <p:ph type="subTitle" sz="quarter" idx="1"/>
          </p:nvPr>
        </p:nvSpPr>
        <p:spPr>
          <a:xfrm>
            <a:off x="937641" y="4225925"/>
            <a:ext cx="2844800" cy="1295400"/>
          </a:xfrm>
        </p:spPr>
        <p:txBody>
          <a:bodyPr lIns="91440" anchor="b"/>
          <a:lstStyle>
            <a:lvl1pPr marL="0" indent="0">
              <a:buFontTx/>
              <a:buNone/>
              <a:defRPr b="1" baseline="2000"/>
            </a:lvl1pPr>
          </a:lstStyle>
          <a:p>
            <a:r>
              <a:rPr lang="en-US" dirty="0"/>
              <a:t>Click to edit Master subtitle style</a:t>
            </a:r>
          </a:p>
        </p:txBody>
      </p:sp>
    </p:spTree>
    <p:extLst>
      <p:ext uri="{BB962C8B-B14F-4D97-AF65-F5344CB8AC3E}">
        <p14:creationId xmlns:p14="http://schemas.microsoft.com/office/powerpoint/2010/main" val="126057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marL="1962863" indent="-365751">
              <a:spcBef>
                <a:spcPts val="768"/>
              </a:spcBef>
              <a:defRPr sz="2667">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3"/>
          </p:nvPr>
        </p:nvSpPr>
        <p:spPr>
          <a:xfrm>
            <a:off x="7088691" y="6363024"/>
            <a:ext cx="3860800"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endParaRPr lang="en-US" dirty="0"/>
          </a:p>
        </p:txBody>
      </p:sp>
      <p:sp>
        <p:nvSpPr>
          <p:cNvPr id="8" name="Slide Number Placeholder 5"/>
          <p:cNvSpPr>
            <a:spLocks noGrp="1"/>
          </p:cNvSpPr>
          <p:nvPr>
            <p:ph type="sldNum" sz="quarter" idx="4"/>
          </p:nvPr>
        </p:nvSpPr>
        <p:spPr>
          <a:xfrm>
            <a:off x="10963714" y="6363024"/>
            <a:ext cx="652895" cy="365125"/>
          </a:xfrm>
          <a:prstGeom prst="rect">
            <a:avLst/>
          </a:prstGeom>
        </p:spPr>
        <p:txBody>
          <a:bodyPr vert="horz" lIns="91440" tIns="45720" rIns="91440" bIns="45720" rtlCol="0" anchor="ctr"/>
          <a:lstStyle>
            <a:lvl1pPr algn="r">
              <a:defRPr sz="1200">
                <a:solidFill>
                  <a:schemeClr val="tx2"/>
                </a:solidFill>
              </a:defRPr>
            </a:lvl1pPr>
          </a:lstStyle>
          <a:p>
            <a:fld id="{C3C3236D-FB65-584A-8227-5A449D06E62A}" type="slidenum">
              <a:rPr lang="en-US" smtClean="0"/>
              <a:pPr/>
              <a:t>‹#›</a:t>
            </a:fld>
            <a:endParaRPr lang="en-US" dirty="0"/>
          </a:p>
        </p:txBody>
      </p:sp>
    </p:spTree>
    <p:extLst>
      <p:ext uri="{BB962C8B-B14F-4D97-AF65-F5344CB8AC3E}">
        <p14:creationId xmlns:p14="http://schemas.microsoft.com/office/powerpoint/2010/main" val="19369360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3" name="Rectangle 6"/>
          <p:cNvSpPr>
            <a:spLocks noChangeArrowheads="1"/>
          </p:cNvSpPr>
          <p:nvPr/>
        </p:nvSpPr>
        <p:spPr bwMode="auto">
          <a:xfrm>
            <a:off x="0" y="6178551"/>
            <a:ext cx="12192000" cy="685800"/>
          </a:xfrm>
          <a:prstGeom prst="rect">
            <a:avLst/>
          </a:prstGeom>
          <a:gradFill rotWithShape="0">
            <a:gsLst>
              <a:gs pos="65000">
                <a:schemeClr val="bg1">
                  <a:alpha val="31000"/>
                </a:schemeClr>
              </a:gs>
              <a:gs pos="100000">
                <a:schemeClr val="bg1">
                  <a:gamma/>
                  <a:tint val="15686"/>
                  <a:invGamma/>
                  <a:alpha val="89999"/>
                </a:schemeClr>
              </a:gs>
            </a:gsLst>
            <a:lin ang="10800000" scaled="0"/>
          </a:gradFill>
          <a:ln w="9525">
            <a:noFill/>
            <a:miter lim="800000"/>
            <a:headEnd/>
            <a:tailEnd/>
          </a:ln>
        </p:spPr>
        <p:txBody>
          <a:bodyPr wrap="none" anchor="ctr"/>
          <a:lstStyle/>
          <a:p>
            <a:pPr fontAlgn="auto">
              <a:spcBef>
                <a:spcPts val="0"/>
              </a:spcBef>
              <a:spcAft>
                <a:spcPts val="0"/>
              </a:spcAft>
              <a:defRPr/>
            </a:pPr>
            <a:endParaRPr lang="en-US" sz="1400" dirty="0">
              <a:solidFill>
                <a:srgbClr val="000000"/>
              </a:solidFill>
              <a:ea typeface="ＭＳ Ｐゴシック"/>
            </a:endParaRPr>
          </a:p>
        </p:txBody>
      </p:sp>
      <p:sp>
        <p:nvSpPr>
          <p:cNvPr id="4" name="Line 4"/>
          <p:cNvSpPr>
            <a:spLocks noChangeShapeType="1"/>
          </p:cNvSpPr>
          <p:nvPr/>
        </p:nvSpPr>
        <p:spPr bwMode="auto">
          <a:xfrm flipH="1">
            <a:off x="0" y="6172200"/>
            <a:ext cx="12192000" cy="0"/>
          </a:xfrm>
          <a:prstGeom prst="line">
            <a:avLst/>
          </a:prstGeom>
          <a:noFill/>
          <a:ln w="76200">
            <a:solidFill>
              <a:srgbClr val="0768A9"/>
            </a:solidFill>
            <a:round/>
            <a:headEnd/>
            <a:tailEnd/>
          </a:ln>
        </p:spPr>
        <p:txBody>
          <a:bodyPr wrap="none" anchor="ctr"/>
          <a:lstStyle/>
          <a:p>
            <a:pPr fontAlgn="auto">
              <a:spcBef>
                <a:spcPts val="0"/>
              </a:spcBef>
              <a:spcAft>
                <a:spcPts val="0"/>
              </a:spcAft>
              <a:defRPr/>
            </a:pPr>
            <a:endParaRPr lang="en-US" sz="1400" dirty="0">
              <a:solidFill>
                <a:srgbClr val="000000"/>
              </a:solidFill>
              <a:ea typeface="ＭＳ Ｐゴシック"/>
            </a:endParaRPr>
          </a:p>
        </p:txBody>
      </p:sp>
      <p:sp>
        <p:nvSpPr>
          <p:cNvPr id="7" name="Title 1"/>
          <p:cNvSpPr txBox="1">
            <a:spLocks/>
          </p:cNvSpPr>
          <p:nvPr userDrawn="1"/>
        </p:nvSpPr>
        <p:spPr bwMode="auto">
          <a:xfrm>
            <a:off x="3759201" y="1828800"/>
            <a:ext cx="8128000" cy="933451"/>
          </a:xfrm>
          <a:prstGeom prst="rect">
            <a:avLst/>
          </a:prstGeom>
          <a:noFill/>
          <a:ln w="12700" cmpd="dbl">
            <a:noFill/>
            <a:round/>
            <a:headEnd/>
            <a:tailEnd/>
          </a:ln>
          <a:scene3d>
            <a:camera prst="orthographicFront"/>
            <a:lightRig rig="threePt" dir="t"/>
          </a:scene3d>
          <a:sp3d>
            <a:bevelT w="0" h="63500"/>
            <a:bevelB w="0" h="63500"/>
          </a:sp3d>
        </p:spPr>
        <p:txBody>
          <a:bodyPr lIns="182880" anchor="ctr"/>
          <a:lstStyle>
            <a:lvl1pPr marL="0" indent="0">
              <a:defRPr/>
            </a:lvl1pPr>
          </a:lstStyle>
          <a:p>
            <a:pPr eaLnBrk="0" hangingPunct="0">
              <a:defRPr/>
            </a:pPr>
            <a:endParaRPr lang="en-US" sz="3600" dirty="0">
              <a:solidFill>
                <a:srgbClr val="000000"/>
              </a:solidFill>
              <a:latin typeface="Trebuchet MS"/>
              <a:ea typeface="ＭＳ Ｐゴシック"/>
            </a:endParaRPr>
          </a:p>
        </p:txBody>
      </p:sp>
      <p:pic>
        <p:nvPicPr>
          <p:cNvPr id="8" name="Picture 11" descr="WKH_LOGO_outlined_R_200x63.gif"/>
          <p:cNvPicPr>
            <a:picLocks noChangeAspect="1"/>
          </p:cNvPicPr>
          <p:nvPr userDrawn="1"/>
        </p:nvPicPr>
        <p:blipFill>
          <a:blip r:embed="rId2" cstate="print"/>
          <a:srcRect/>
          <a:stretch>
            <a:fillRect/>
          </a:stretch>
        </p:blipFill>
        <p:spPr bwMode="auto">
          <a:xfrm>
            <a:off x="203202" y="6324601"/>
            <a:ext cx="2654300" cy="461963"/>
          </a:xfrm>
          <a:prstGeom prst="rect">
            <a:avLst/>
          </a:prstGeom>
          <a:noFill/>
          <a:ln w="9525">
            <a:noFill/>
            <a:miter lim="800000"/>
            <a:headEnd/>
            <a:tailEnd/>
          </a:ln>
        </p:spPr>
      </p:pic>
      <p:pic>
        <p:nvPicPr>
          <p:cNvPr id="9" name="Picture 2"/>
          <p:cNvPicPr>
            <a:picLocks noChangeAspect="1" noChangeArrowheads="1"/>
          </p:cNvPicPr>
          <p:nvPr userDrawn="1"/>
        </p:nvPicPr>
        <p:blipFill>
          <a:blip r:embed="rId3" cstate="print"/>
          <a:srcRect/>
          <a:stretch>
            <a:fillRect/>
          </a:stretch>
        </p:blipFill>
        <p:spPr bwMode="auto">
          <a:xfrm>
            <a:off x="6502402" y="6400801"/>
            <a:ext cx="5651500" cy="250825"/>
          </a:xfrm>
          <a:prstGeom prst="rect">
            <a:avLst/>
          </a:prstGeom>
          <a:noFill/>
          <a:ln w="9525">
            <a:noFill/>
            <a:miter lim="800000"/>
            <a:headEnd/>
            <a:tailEnd/>
          </a:ln>
        </p:spPr>
      </p:pic>
      <p:pic>
        <p:nvPicPr>
          <p:cNvPr id="11" name="Picture 10" descr="wkh_ovidrn_logo.png"/>
          <p:cNvPicPr>
            <a:picLocks noChangeAspect="1"/>
          </p:cNvPicPr>
          <p:nvPr userDrawn="1"/>
        </p:nvPicPr>
        <p:blipFill>
          <a:blip r:embed="rId4" cstate="print"/>
          <a:stretch>
            <a:fillRect/>
          </a:stretch>
        </p:blipFill>
        <p:spPr>
          <a:xfrm>
            <a:off x="3123695" y="4951563"/>
            <a:ext cx="5571283" cy="661148"/>
          </a:xfrm>
          <a:prstGeom prst="rect">
            <a:avLst/>
          </a:prstGeom>
        </p:spPr>
      </p:pic>
      <p:pic>
        <p:nvPicPr>
          <p:cNvPr id="13" name="Picture 12" descr="WKH_OVID_CH_LOGO.png"/>
          <p:cNvPicPr>
            <a:picLocks noChangeAspect="1"/>
          </p:cNvPicPr>
          <p:nvPr userDrawn="1"/>
        </p:nvPicPr>
        <p:blipFill>
          <a:blip r:embed="rId5" cstate="print"/>
          <a:stretch>
            <a:fillRect/>
          </a:stretch>
        </p:blipFill>
        <p:spPr>
          <a:xfrm>
            <a:off x="5940571" y="2418339"/>
            <a:ext cx="5929376" cy="546352"/>
          </a:xfrm>
          <a:prstGeom prst="rect">
            <a:avLst/>
          </a:prstGeom>
        </p:spPr>
      </p:pic>
      <p:pic>
        <p:nvPicPr>
          <p:cNvPr id="14" name="Picture 13" descr="ovidmd.jpg"/>
          <p:cNvPicPr>
            <a:picLocks noChangeAspect="1"/>
          </p:cNvPicPr>
          <p:nvPr userDrawn="1"/>
        </p:nvPicPr>
        <p:blipFill>
          <a:blip r:embed="rId6" cstate="print"/>
          <a:stretch>
            <a:fillRect/>
          </a:stretch>
        </p:blipFill>
        <p:spPr>
          <a:xfrm>
            <a:off x="415985" y="2317451"/>
            <a:ext cx="5080000" cy="704851"/>
          </a:xfrm>
          <a:prstGeom prst="rect">
            <a:avLst/>
          </a:prstGeom>
        </p:spPr>
      </p:pic>
      <p:pic>
        <p:nvPicPr>
          <p:cNvPr id="15" name="Picture 14" descr="wkh_ovidsp_logo.png"/>
          <p:cNvPicPr>
            <a:picLocks noChangeAspect="1"/>
          </p:cNvPicPr>
          <p:nvPr userDrawn="1"/>
        </p:nvPicPr>
        <p:blipFill>
          <a:blip r:embed="rId7" cstate="print"/>
          <a:stretch>
            <a:fillRect/>
          </a:stretch>
        </p:blipFill>
        <p:spPr>
          <a:xfrm>
            <a:off x="2474280" y="3692105"/>
            <a:ext cx="6760360" cy="802259"/>
          </a:xfrm>
          <a:prstGeom prst="rect">
            <a:avLst/>
          </a:prstGeom>
        </p:spPr>
      </p:pic>
    </p:spTree>
    <p:extLst>
      <p:ext uri="{BB962C8B-B14F-4D97-AF65-F5344CB8AC3E}">
        <p14:creationId xmlns:p14="http://schemas.microsoft.com/office/powerpoint/2010/main" val="403073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Title 1"/>
          <p:cNvSpPr>
            <a:spLocks noGrp="1"/>
          </p:cNvSpPr>
          <p:nvPr>
            <p:ph type="title"/>
          </p:nvPr>
        </p:nvSpPr>
        <p:spPr>
          <a:xfrm>
            <a:off x="1217086" y="547688"/>
            <a:ext cx="10604500" cy="519112"/>
          </a:xfrm>
        </p:spPr>
        <p:txBody>
          <a:bodyPr/>
          <a:lstStyle/>
          <a:p>
            <a:r>
              <a:rPr lang="zh-CN" altLang="en-US"/>
              <a:t>单击此处编辑母版标题样式</a:t>
            </a:r>
            <a:endParaRPr lang="en-US"/>
          </a:p>
        </p:txBody>
      </p:sp>
      <p:sp>
        <p:nvSpPr>
          <p:cNvPr id="3" name="Text Placeholder 2"/>
          <p:cNvSpPr>
            <a:spLocks noGrp="1"/>
          </p:cNvSpPr>
          <p:nvPr>
            <p:ph type="body" sz="half" idx="1"/>
          </p:nvPr>
        </p:nvSpPr>
        <p:spPr>
          <a:xfrm>
            <a:off x="1217086" y="1371600"/>
            <a:ext cx="5200649" cy="47244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Content Placeholder 3"/>
          <p:cNvSpPr>
            <a:spLocks noGrp="1"/>
          </p:cNvSpPr>
          <p:nvPr>
            <p:ph sz="half" idx="2"/>
          </p:nvPr>
        </p:nvSpPr>
        <p:spPr>
          <a:xfrm>
            <a:off x="6620933" y="1371600"/>
            <a:ext cx="5200651" cy="47244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Rectangle 6"/>
          <p:cNvSpPr>
            <a:spLocks noGrp="1" noChangeArrowheads="1"/>
          </p:cNvSpPr>
          <p:nvPr>
            <p:ph type="sldNum" sz="quarter" idx="10"/>
          </p:nvPr>
        </p:nvSpPr>
        <p:spPr>
          <a:xfrm>
            <a:off x="9059333" y="6445251"/>
            <a:ext cx="2844800" cy="365125"/>
          </a:xfrm>
          <a:prstGeom prst="rect">
            <a:avLst/>
          </a:prstGeom>
        </p:spPr>
        <p:txBody>
          <a:bodyPr/>
          <a:lstStyle>
            <a:lvl1pPr>
              <a:defRPr smtClean="0"/>
            </a:lvl1pPr>
          </a:lstStyle>
          <a:p>
            <a:pPr>
              <a:defRPr/>
            </a:pPr>
            <a:fld id="{692EB797-FD68-4951-88DA-089F6B770133}" type="slidenum">
              <a:rPr lang="en-US" altLang="zh-CN"/>
              <a:pPr>
                <a:defRPr/>
              </a:pPr>
              <a:t>‹#›</a:t>
            </a:fld>
            <a:endParaRPr lang="en-US" altLang="zh-CN"/>
          </a:p>
        </p:txBody>
      </p:sp>
    </p:spTree>
    <p:extLst>
      <p:ext uri="{BB962C8B-B14F-4D97-AF65-F5344CB8AC3E}">
        <p14:creationId xmlns:p14="http://schemas.microsoft.com/office/powerpoint/2010/main" val="44566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ubtitle">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11" name="Picture 4" descr="WOL080226_103_sml"/>
          <p:cNvPicPr>
            <a:picLocks noChangeAspect="1" noChangeArrowheads="1"/>
          </p:cNvPicPr>
          <p:nvPr userDrawn="1"/>
        </p:nvPicPr>
        <p:blipFill>
          <a:blip r:embed="rId3" cstate="print"/>
          <a:srcRect l="8490" t="24579" r="6244" b="10786"/>
          <a:stretch>
            <a:fillRect/>
          </a:stretch>
        </p:blipFill>
        <p:spPr bwMode="auto">
          <a:xfrm>
            <a:off x="0" y="0"/>
            <a:ext cx="12192000" cy="6858000"/>
          </a:xfrm>
          <a:prstGeom prst="rect">
            <a:avLst/>
          </a:prstGeom>
          <a:noFill/>
          <a:ln w="9525">
            <a:noFill/>
            <a:miter lim="800000"/>
            <a:headEnd/>
            <a:tailEnd/>
          </a:ln>
        </p:spPr>
      </p:pic>
      <p:sp>
        <p:nvSpPr>
          <p:cNvPr id="7" name="Rectangle 6"/>
          <p:cNvSpPr/>
          <p:nvPr userDrawn="1"/>
        </p:nvSpPr>
        <p:spPr>
          <a:xfrm>
            <a:off x="0" y="6444000"/>
            <a:ext cx="12192000" cy="41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9" name="Straight Connector 8"/>
          <p:cNvCxnSpPr/>
          <p:nvPr userDrawn="1"/>
        </p:nvCxnSpPr>
        <p:spPr>
          <a:xfrm>
            <a:off x="0" y="6444000"/>
            <a:ext cx="1219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6"/>
          <p:cNvSpPr>
            <a:spLocks/>
          </p:cNvSpPr>
          <p:nvPr/>
        </p:nvSpPr>
        <p:spPr bwMode="auto">
          <a:xfrm>
            <a:off x="2447597" y="836713"/>
            <a:ext cx="3038804" cy="2589609"/>
          </a:xfrm>
          <a:prstGeom prst="rect">
            <a:avLst/>
          </a:prstGeom>
          <a:solidFill>
            <a:schemeClr val="accent1">
              <a:alpha val="90000"/>
            </a:schemeClr>
          </a:solidFill>
          <a:ln w="25400">
            <a:noFill/>
            <a:miter lim="800000"/>
            <a:headEnd/>
            <a:tailEnd/>
          </a:ln>
        </p:spPr>
        <p:txBody>
          <a:bodyPr lIns="0" tIns="0" rIns="0" bIns="0"/>
          <a:lstStyle/>
          <a:p>
            <a:pPr algn="ctr"/>
            <a:endParaRPr lang="en-US" sz="1800" b="0"/>
          </a:p>
        </p:txBody>
      </p:sp>
      <p:sp>
        <p:nvSpPr>
          <p:cNvPr id="3" name="Ondertitel 2"/>
          <p:cNvSpPr>
            <a:spLocks noGrp="1"/>
          </p:cNvSpPr>
          <p:nvPr>
            <p:ph type="subTitle" idx="1"/>
          </p:nvPr>
        </p:nvSpPr>
        <p:spPr>
          <a:xfrm>
            <a:off x="3215682" y="1268761"/>
            <a:ext cx="5952660" cy="1656185"/>
          </a:xfrm>
        </p:spPr>
        <p:txBody>
          <a:bodyPr lIns="0" tIns="0" rIns="0" bIns="0" anchor="ctr" anchorCtr="0">
            <a:noAutofit/>
          </a:bodyPr>
          <a:lstStyle>
            <a:lvl1pPr marL="0" indent="0" algn="l">
              <a:buNone/>
              <a:defRPr sz="3200" b="0">
                <a:solidFill>
                  <a:schemeClr val="bg1"/>
                </a:solidFill>
                <a:latin typeface="+mj-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nl-NL" dirty="0"/>
          </a:p>
        </p:txBody>
      </p:sp>
      <p:sp>
        <p:nvSpPr>
          <p:cNvPr id="13" name="Date Placeholder 2"/>
          <p:cNvSpPr>
            <a:spLocks noGrp="1"/>
          </p:cNvSpPr>
          <p:nvPr>
            <p:ph type="dt" sz="half" idx="10"/>
          </p:nvPr>
        </p:nvSpPr>
        <p:spPr>
          <a:xfrm>
            <a:off x="9024325" y="6526800"/>
            <a:ext cx="1872208" cy="365125"/>
          </a:xfrm>
        </p:spPr>
        <p:txBody>
          <a:bodyPr/>
          <a:lstStyle/>
          <a:p>
            <a:r>
              <a:rPr lang="nl-NL"/>
              <a:t>Date</a:t>
            </a:r>
            <a:endParaRPr lang="en-US"/>
          </a:p>
        </p:txBody>
      </p:sp>
      <p:sp>
        <p:nvSpPr>
          <p:cNvPr id="14" name="Footer Placeholder 3"/>
          <p:cNvSpPr>
            <a:spLocks noGrp="1"/>
          </p:cNvSpPr>
          <p:nvPr>
            <p:ph type="ftr" sz="quarter" idx="11"/>
          </p:nvPr>
        </p:nvSpPr>
        <p:spPr>
          <a:xfrm>
            <a:off x="3791744" y="6526800"/>
            <a:ext cx="5184576" cy="365125"/>
          </a:xfrm>
        </p:spPr>
        <p:txBody>
          <a:bodyPr/>
          <a:lstStyle/>
          <a:p>
            <a:r>
              <a:rPr lang="en-US"/>
              <a:t>Presentation</a:t>
            </a:r>
          </a:p>
        </p:txBody>
      </p:sp>
      <p:sp>
        <p:nvSpPr>
          <p:cNvPr id="15" name="Slide Number Placeholder 4"/>
          <p:cNvSpPr>
            <a:spLocks noGrp="1"/>
          </p:cNvSpPr>
          <p:nvPr>
            <p:ph type="sldNum" sz="quarter" idx="12"/>
          </p:nvPr>
        </p:nvSpPr>
        <p:spPr>
          <a:xfrm>
            <a:off x="10932054" y="6526800"/>
            <a:ext cx="732565" cy="365125"/>
          </a:xfrm>
        </p:spPr>
        <p:txBody>
          <a:bodyPr/>
          <a:lstStyle/>
          <a:p>
            <a:fld id="{32BBD926-AB7A-4FD9-B807-4F82AF62F6B9}" type="slidenum">
              <a:rPr lang="en-US" smtClean="0"/>
              <a:pPr/>
              <a:t>‹#›</a:t>
            </a:fld>
            <a:endParaRPr lang="en-US"/>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0565" y="6490987"/>
            <a:ext cx="2135836" cy="365125"/>
          </a:xfrm>
          <a:prstGeom prst="rect">
            <a:avLst/>
          </a:prstGeom>
        </p:spPr>
      </p:pic>
    </p:spTree>
    <p:extLst>
      <p:ext uri="{BB962C8B-B14F-4D97-AF65-F5344CB8AC3E}">
        <p14:creationId xmlns:p14="http://schemas.microsoft.com/office/powerpoint/2010/main" val="1268519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Slide Number Placeholder 3"/>
          <p:cNvSpPr>
            <a:spLocks noGrp="1" noChangeArrowheads="1"/>
          </p:cNvSpPr>
          <p:nvPr>
            <p:ph type="sldNum" sz="quarter" idx="10"/>
          </p:nvPr>
        </p:nvSpPr>
        <p:spPr>
          <a:xfrm>
            <a:off x="5283200" y="6324600"/>
            <a:ext cx="1422400" cy="476251"/>
          </a:xfrm>
          <a:prstGeom prst="rect">
            <a:avLst/>
          </a:prstGeom>
        </p:spPr>
        <p:txBody>
          <a:bodyPr/>
          <a:lstStyle>
            <a:lvl1pPr fontAlgn="auto">
              <a:spcBef>
                <a:spcPts val="0"/>
              </a:spcBef>
              <a:spcAft>
                <a:spcPts val="0"/>
              </a:spcAft>
              <a:defRPr>
                <a:solidFill>
                  <a:srgbClr val="000000"/>
                </a:solidFill>
                <a:latin typeface="Trebuchet MS"/>
                <a:ea typeface="ＭＳ Ｐゴシック"/>
                <a:cs typeface="+mn-cs"/>
              </a:defRPr>
            </a:lvl1pPr>
          </a:lstStyle>
          <a:p>
            <a:pPr>
              <a:defRPr/>
            </a:pPr>
            <a:fld id="{4429BB38-074B-4781-A042-8336CF28E481}" type="slidenum">
              <a:rPr lang="en-US"/>
              <a:pPr>
                <a:defRPr/>
              </a:pPr>
              <a:t>‹#›</a:t>
            </a:fld>
            <a:endParaRPr lang="en-US" dirty="0"/>
          </a:p>
        </p:txBody>
      </p:sp>
    </p:spTree>
    <p:extLst>
      <p:ext uri="{BB962C8B-B14F-4D97-AF65-F5344CB8AC3E}">
        <p14:creationId xmlns:p14="http://schemas.microsoft.com/office/powerpoint/2010/main" val="3595533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Title of presentation</a:t>
            </a:r>
            <a:endParaRPr lang="en-US" dirty="0"/>
          </a:p>
        </p:txBody>
      </p:sp>
      <p:sp>
        <p:nvSpPr>
          <p:cNvPr id="4" name="Slide Number Placeholder 3"/>
          <p:cNvSpPr>
            <a:spLocks noGrp="1"/>
          </p:cNvSpPr>
          <p:nvPr>
            <p:ph type="sldNum" sz="quarter" idx="11"/>
          </p:nvPr>
        </p:nvSpPr>
        <p:spPr/>
        <p:txBody>
          <a:bodyPr/>
          <a:lstStyle/>
          <a:p>
            <a:fld id="{C3C3236D-FB65-584A-8227-5A449D06E62A}" type="slidenum">
              <a:rPr lang="en-US" smtClean="0"/>
              <a:pPr/>
              <a:t>‹#›</a:t>
            </a:fld>
            <a:endParaRPr lang="en-US" dirty="0"/>
          </a:p>
        </p:txBody>
      </p:sp>
      <p:pic>
        <p:nvPicPr>
          <p:cNvPr id="6" name="Afbeelding 5" descr="WOL140117_491_ppt.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12191999" cy="6858001"/>
          </a:xfrm>
          <a:prstGeom prst="rect">
            <a:avLst/>
          </a:prstGeom>
        </p:spPr>
      </p:pic>
    </p:spTree>
    <p:extLst>
      <p:ext uri="{BB962C8B-B14F-4D97-AF65-F5344CB8AC3E}">
        <p14:creationId xmlns:p14="http://schemas.microsoft.com/office/powerpoint/2010/main" val="3045584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ge Breaker 1">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49C398F4-AAA3-8743-BA6B-413CF7225D4F}"/>
              </a:ext>
            </a:extLst>
          </p:cNvPr>
          <p:cNvSpPr/>
          <p:nvPr userDrawn="1"/>
        </p:nvSpPr>
        <p:spPr>
          <a:xfrm flipV="1">
            <a:off x="0" y="0"/>
            <a:ext cx="12192000" cy="685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Slide Number Placeholder 5"/>
          <p:cNvSpPr>
            <a:spLocks noGrp="1"/>
          </p:cNvSpPr>
          <p:nvPr>
            <p:ph type="sldNum" sz="quarter" idx="4"/>
          </p:nvPr>
        </p:nvSpPr>
        <p:spPr>
          <a:xfrm>
            <a:off x="272360" y="6405556"/>
            <a:ext cx="652895" cy="365125"/>
          </a:xfrm>
          <a:prstGeom prst="rect">
            <a:avLst/>
          </a:prstGeom>
        </p:spPr>
        <p:txBody>
          <a:bodyPr vert="horz" lIns="0" tIns="0" rIns="0" bIns="0" rtlCol="0" anchor="ctr"/>
          <a:lstStyle>
            <a:lvl1pPr algn="l">
              <a:defRPr sz="1200">
                <a:solidFill>
                  <a:schemeClr val="bg1"/>
                </a:solidFill>
              </a:defRPr>
            </a:lvl1pPr>
          </a:lstStyle>
          <a:p>
            <a:fld id="{C3C3236D-FB65-584A-8227-5A449D06E62A}" type="slidenum">
              <a:rPr lang="en-US" smtClean="0"/>
              <a:pPr/>
              <a:t>‹#›</a:t>
            </a:fld>
            <a:endParaRPr lang="en-US" dirty="0"/>
          </a:p>
        </p:txBody>
      </p:sp>
      <p:cxnSp>
        <p:nvCxnSpPr>
          <p:cNvPr id="6" name="Rechte verbindingslijn 5">
            <a:extLst>
              <a:ext uri="{FF2B5EF4-FFF2-40B4-BE49-F238E27FC236}">
                <a16:creationId xmlns:a16="http://schemas.microsoft.com/office/drawing/2014/main" id="{9C4FA421-BB39-9849-8E54-93B1CC1A9609}"/>
              </a:ext>
            </a:extLst>
          </p:cNvPr>
          <p:cNvCxnSpPr>
            <a:cxnSpLocks/>
          </p:cNvCxnSpPr>
          <p:nvPr userDrawn="1"/>
        </p:nvCxnSpPr>
        <p:spPr>
          <a:xfrm flipH="1">
            <a:off x="8156050" y="270000"/>
            <a:ext cx="376319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4DB9597B-D516-1D49-8A5C-EDC1FFB5510A}"/>
              </a:ext>
            </a:extLst>
          </p:cNvPr>
          <p:cNvCxnSpPr>
            <a:cxnSpLocks/>
          </p:cNvCxnSpPr>
          <p:nvPr userDrawn="1"/>
        </p:nvCxnSpPr>
        <p:spPr>
          <a:xfrm flipH="1">
            <a:off x="270001" y="270000"/>
            <a:ext cx="7709547"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018D115B-82A0-493B-8443-5219C9058CDE}"/>
              </a:ext>
            </a:extLst>
          </p:cNvPr>
          <p:cNvSpPr>
            <a:spLocks noGrp="1"/>
          </p:cNvSpPr>
          <p:nvPr>
            <p:ph type="body" sz="quarter" idx="11" hasCustomPrompt="1"/>
          </p:nvPr>
        </p:nvSpPr>
        <p:spPr>
          <a:xfrm>
            <a:off x="160783" y="452459"/>
            <a:ext cx="7709546" cy="5948325"/>
          </a:xfrm>
        </p:spPr>
        <p:txBody>
          <a:bodyPr/>
          <a:lstStyle>
            <a:lvl1pPr>
              <a:buClrTx/>
              <a:defRPr sz="2400">
                <a:solidFill>
                  <a:schemeClr val="bg1"/>
                </a:solidFill>
              </a:defRPr>
            </a:lvl1pPr>
            <a:lvl2pPr>
              <a:buClrTx/>
              <a:defRPr sz="2400">
                <a:solidFill>
                  <a:schemeClr val="bg1"/>
                </a:solidFill>
              </a:defRPr>
            </a:lvl2pPr>
            <a:lvl3pPr>
              <a:buClrTx/>
              <a:defRPr sz="2400">
                <a:solidFill>
                  <a:schemeClr val="bg1"/>
                </a:solidFill>
              </a:defRPr>
            </a:lvl3pPr>
            <a:lvl4pPr>
              <a:buClrTx/>
              <a:defRPr sz="2400">
                <a:solidFill>
                  <a:schemeClr val="bg1"/>
                </a:solidFill>
              </a:defRPr>
            </a:lvl4pPr>
            <a:lvl5pPr>
              <a:buClrTx/>
              <a:defRPr sz="2400">
                <a:solidFill>
                  <a:schemeClr val="bg1"/>
                </a:solidFill>
              </a:defRPr>
            </a:lvl5pPr>
          </a:lstStyle>
          <a:p>
            <a:pPr lvl="0"/>
            <a:r>
              <a:rPr lang="en-US" dirty="0"/>
              <a:t>Click to edit agenda/separator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Afbeelding 2">
            <a:extLst>
              <a:ext uri="{FF2B5EF4-FFF2-40B4-BE49-F238E27FC236}">
                <a16:creationId xmlns:a16="http://schemas.microsoft.com/office/drawing/2014/main" id="{D4B2EBD3-46FF-8648-89FB-00A902D37FB0}"/>
              </a:ext>
            </a:extLst>
          </p:cNvPr>
          <p:cNvPicPr>
            <a:picLocks noChangeAspect="1"/>
          </p:cNvPicPr>
          <p:nvPr userDrawn="1"/>
        </p:nvPicPr>
        <p:blipFill>
          <a:blip r:embed="rId2"/>
          <a:stretch>
            <a:fillRect/>
          </a:stretch>
        </p:blipFill>
        <p:spPr>
          <a:xfrm>
            <a:off x="8626207" y="679416"/>
            <a:ext cx="2822879" cy="2822879"/>
          </a:xfrm>
          <a:prstGeom prst="rect">
            <a:avLst/>
          </a:prstGeom>
        </p:spPr>
      </p:pic>
    </p:spTree>
    <p:extLst>
      <p:ext uri="{BB962C8B-B14F-4D97-AF65-F5344CB8AC3E}">
        <p14:creationId xmlns:p14="http://schemas.microsoft.com/office/powerpoint/2010/main" val="20996912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914400" y="2286000"/>
            <a:ext cx="10363200" cy="1143000"/>
          </a:xfrm>
        </p:spPr>
        <p:txBody>
          <a:bodyPr/>
          <a:lstStyle>
            <a:lvl1pPr>
              <a:defRPr sz="6000"/>
            </a:lvl1pPr>
          </a:lstStyle>
          <a:p>
            <a:r>
              <a:rPr lang="en-US"/>
              <a:t>Click to edit Master title style</a:t>
            </a:r>
          </a:p>
        </p:txBody>
      </p:sp>
    </p:spTree>
    <p:extLst>
      <p:ext uri="{BB962C8B-B14F-4D97-AF65-F5344CB8AC3E}">
        <p14:creationId xmlns:p14="http://schemas.microsoft.com/office/powerpoint/2010/main" val="1779226522"/>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ge Breaker 2">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49C398F4-AAA3-8743-BA6B-413CF7225D4F}"/>
              </a:ext>
            </a:extLst>
          </p:cNvPr>
          <p:cNvSpPr/>
          <p:nvPr userDrawn="1"/>
        </p:nvSpPr>
        <p:spPr>
          <a:xfrm flipV="1">
            <a:off x="0" y="0"/>
            <a:ext cx="121920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Slide Number Placeholder 5"/>
          <p:cNvSpPr>
            <a:spLocks noGrp="1"/>
          </p:cNvSpPr>
          <p:nvPr>
            <p:ph type="sldNum" sz="quarter" idx="4"/>
          </p:nvPr>
        </p:nvSpPr>
        <p:spPr>
          <a:xfrm>
            <a:off x="272360" y="6405556"/>
            <a:ext cx="652895" cy="365125"/>
          </a:xfrm>
          <a:prstGeom prst="rect">
            <a:avLst/>
          </a:prstGeom>
        </p:spPr>
        <p:txBody>
          <a:bodyPr vert="horz" lIns="0" tIns="0" rIns="0" bIns="0" rtlCol="0" anchor="ctr"/>
          <a:lstStyle>
            <a:lvl1pPr algn="l">
              <a:defRPr sz="1200">
                <a:solidFill>
                  <a:schemeClr val="tx1"/>
                </a:solidFill>
              </a:defRPr>
            </a:lvl1pPr>
          </a:lstStyle>
          <a:p>
            <a:fld id="{C3C3236D-FB65-584A-8227-5A449D06E62A}" type="slidenum">
              <a:rPr lang="en-US" smtClean="0"/>
              <a:pPr/>
              <a:t>‹#›</a:t>
            </a:fld>
            <a:endParaRPr lang="en-US" dirty="0"/>
          </a:p>
        </p:txBody>
      </p:sp>
      <p:cxnSp>
        <p:nvCxnSpPr>
          <p:cNvPr id="6" name="Rechte verbindingslijn 5">
            <a:extLst>
              <a:ext uri="{FF2B5EF4-FFF2-40B4-BE49-F238E27FC236}">
                <a16:creationId xmlns:a16="http://schemas.microsoft.com/office/drawing/2014/main" id="{9C4FA421-BB39-9849-8E54-93B1CC1A9609}"/>
              </a:ext>
            </a:extLst>
          </p:cNvPr>
          <p:cNvCxnSpPr>
            <a:cxnSpLocks/>
          </p:cNvCxnSpPr>
          <p:nvPr userDrawn="1"/>
        </p:nvCxnSpPr>
        <p:spPr>
          <a:xfrm flipH="1">
            <a:off x="8156050" y="270000"/>
            <a:ext cx="376319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4DB9597B-D516-1D49-8A5C-EDC1FFB5510A}"/>
              </a:ext>
            </a:extLst>
          </p:cNvPr>
          <p:cNvCxnSpPr>
            <a:cxnSpLocks/>
          </p:cNvCxnSpPr>
          <p:nvPr userDrawn="1"/>
        </p:nvCxnSpPr>
        <p:spPr>
          <a:xfrm flipH="1">
            <a:off x="270001" y="270000"/>
            <a:ext cx="7709547"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018D115B-82A0-493B-8443-5219C9058CDE}"/>
              </a:ext>
            </a:extLst>
          </p:cNvPr>
          <p:cNvSpPr>
            <a:spLocks noGrp="1"/>
          </p:cNvSpPr>
          <p:nvPr>
            <p:ph type="body" sz="quarter" idx="11" hasCustomPrompt="1"/>
          </p:nvPr>
        </p:nvSpPr>
        <p:spPr>
          <a:xfrm>
            <a:off x="160783" y="452459"/>
            <a:ext cx="7709546" cy="5948325"/>
          </a:xfrm>
        </p:spPr>
        <p:txBody>
          <a:bodyPr/>
          <a:lstStyle>
            <a:lvl1pPr>
              <a:buClrTx/>
              <a:defRPr sz="2400">
                <a:solidFill>
                  <a:schemeClr val="tx1"/>
                </a:solidFill>
              </a:defRPr>
            </a:lvl1pPr>
            <a:lvl2pPr>
              <a:buClrTx/>
              <a:defRPr sz="2400">
                <a:solidFill>
                  <a:schemeClr val="tx1"/>
                </a:solidFill>
              </a:defRPr>
            </a:lvl2pPr>
            <a:lvl3pPr>
              <a:buClrTx/>
              <a:defRPr sz="2400">
                <a:solidFill>
                  <a:schemeClr val="tx1"/>
                </a:solidFill>
              </a:defRPr>
            </a:lvl3pPr>
            <a:lvl4pPr>
              <a:buClrTx/>
              <a:defRPr sz="2400">
                <a:solidFill>
                  <a:schemeClr val="tx1"/>
                </a:solidFill>
              </a:defRPr>
            </a:lvl4pPr>
            <a:lvl5pPr>
              <a:buClrTx/>
              <a:defRPr sz="2400">
                <a:solidFill>
                  <a:schemeClr val="tx1"/>
                </a:solidFill>
              </a:defRPr>
            </a:lvl5pPr>
          </a:lstStyle>
          <a:p>
            <a:pPr lvl="0"/>
            <a:r>
              <a:rPr lang="en-US" dirty="0"/>
              <a:t>Click to edit agenda/separator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Afbeelding 4">
            <a:extLst>
              <a:ext uri="{FF2B5EF4-FFF2-40B4-BE49-F238E27FC236}">
                <a16:creationId xmlns:a16="http://schemas.microsoft.com/office/drawing/2014/main" id="{D5F07701-1F10-AF4E-B6F0-597C49317F76}"/>
              </a:ext>
            </a:extLst>
          </p:cNvPr>
          <p:cNvPicPr>
            <a:picLocks noChangeAspect="1"/>
          </p:cNvPicPr>
          <p:nvPr userDrawn="1"/>
        </p:nvPicPr>
        <p:blipFill>
          <a:blip r:embed="rId2"/>
          <a:stretch>
            <a:fillRect/>
          </a:stretch>
        </p:blipFill>
        <p:spPr>
          <a:xfrm>
            <a:off x="8626207" y="679416"/>
            <a:ext cx="2822878" cy="2822878"/>
          </a:xfrm>
          <a:prstGeom prst="rect">
            <a:avLst/>
          </a:prstGeom>
        </p:spPr>
      </p:pic>
    </p:spTree>
    <p:extLst>
      <p:ext uri="{BB962C8B-B14F-4D97-AF65-F5344CB8AC3E}">
        <p14:creationId xmlns:p14="http://schemas.microsoft.com/office/powerpoint/2010/main" val="2104077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0000" y="457199"/>
            <a:ext cx="3853196" cy="5948343"/>
          </a:xfrm>
        </p:spPr>
        <p:txBody>
          <a:bodyPr lIns="90000" tIns="46800" rIns="90000" bIns="46800"/>
          <a:lstStyle>
            <a:lvl1pPr>
              <a:defRPr>
                <a:solidFill>
                  <a:schemeClr val="tx1"/>
                </a:solidFill>
              </a:defRPr>
            </a:lvl1pPr>
          </a:lstStyle>
          <a:p>
            <a:r>
              <a:rPr lang="en-US" dirty="0"/>
              <a:t>Click to edit Master title style</a:t>
            </a:r>
          </a:p>
        </p:txBody>
      </p:sp>
      <p:sp>
        <p:nvSpPr>
          <p:cNvPr id="8" name="Slide Number Placeholder 5"/>
          <p:cNvSpPr>
            <a:spLocks noGrp="1"/>
          </p:cNvSpPr>
          <p:nvPr>
            <p:ph type="sldNum" sz="quarter" idx="4"/>
          </p:nvPr>
        </p:nvSpPr>
        <p:spPr>
          <a:xfrm>
            <a:off x="272360" y="6405556"/>
            <a:ext cx="652895" cy="365125"/>
          </a:xfrm>
          <a:prstGeom prst="rect">
            <a:avLst/>
          </a:prstGeom>
        </p:spPr>
        <p:txBody>
          <a:bodyPr vert="horz" lIns="0" tIns="0" rIns="0" bIns="0" rtlCol="0" anchor="ctr"/>
          <a:lstStyle>
            <a:lvl1pPr algn="l">
              <a:defRPr sz="1200">
                <a:solidFill>
                  <a:schemeClr val="tx1"/>
                </a:solidFill>
              </a:defRPr>
            </a:lvl1pPr>
          </a:lstStyle>
          <a:p>
            <a:fld id="{C3C3236D-FB65-584A-8227-5A449D06E62A}" type="slidenum">
              <a:rPr lang="en-US" smtClean="0"/>
              <a:pPr/>
              <a:t>‹#›</a:t>
            </a:fld>
            <a:endParaRPr lang="en-US" dirty="0"/>
          </a:p>
        </p:txBody>
      </p:sp>
      <p:cxnSp>
        <p:nvCxnSpPr>
          <p:cNvPr id="6" name="Rechte verbindingslijn 5">
            <a:extLst>
              <a:ext uri="{FF2B5EF4-FFF2-40B4-BE49-F238E27FC236}">
                <a16:creationId xmlns:a16="http://schemas.microsoft.com/office/drawing/2014/main" id="{9C4FA421-BB39-9849-8E54-93B1CC1A9609}"/>
              </a:ext>
            </a:extLst>
          </p:cNvPr>
          <p:cNvCxnSpPr>
            <a:cxnSpLocks/>
          </p:cNvCxnSpPr>
          <p:nvPr userDrawn="1"/>
        </p:nvCxnSpPr>
        <p:spPr>
          <a:xfrm flipH="1">
            <a:off x="270001" y="270000"/>
            <a:ext cx="376319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4DB9597B-D516-1D49-8A5C-EDC1FFB5510A}"/>
              </a:ext>
            </a:extLst>
          </p:cNvPr>
          <p:cNvCxnSpPr>
            <a:cxnSpLocks/>
          </p:cNvCxnSpPr>
          <p:nvPr userDrawn="1"/>
        </p:nvCxnSpPr>
        <p:spPr>
          <a:xfrm flipH="1">
            <a:off x="4209698" y="270000"/>
            <a:ext cx="770954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D06106E3-9136-473D-987E-DAB31FB5D9B8}"/>
              </a:ext>
            </a:extLst>
          </p:cNvPr>
          <p:cNvSpPr>
            <a:spLocks noGrp="1"/>
          </p:cNvSpPr>
          <p:nvPr>
            <p:ph type="body" sz="quarter" idx="11"/>
          </p:nvPr>
        </p:nvSpPr>
        <p:spPr>
          <a:xfrm>
            <a:off x="4139999" y="452471"/>
            <a:ext cx="7709545" cy="5948327"/>
          </a:xfrm>
        </p:spPr>
        <p:txBody>
          <a:bodyPr/>
          <a:lstStyle>
            <a:lvl1pPr>
              <a:lnSpc>
                <a:spcPct val="100000"/>
              </a:lnSpc>
              <a:buClrTx/>
              <a:defRPr/>
            </a:lvl1pPr>
            <a:lvl2pPr>
              <a:lnSpc>
                <a:spcPct val="100000"/>
              </a:lnSpc>
              <a:buClrTx/>
              <a:defRPr/>
            </a:lvl2pPr>
            <a:lvl3pPr>
              <a:lnSpc>
                <a:spcPct val="100000"/>
              </a:lnSpc>
              <a:buClrTx/>
              <a:defRPr/>
            </a:lvl3pPr>
            <a:lvl4pPr>
              <a:lnSpc>
                <a:spcPct val="100000"/>
              </a:lnSpc>
              <a:buClrTx/>
              <a:defRPr/>
            </a:lvl4pPr>
            <a:lvl5pPr>
              <a:lnSpc>
                <a:spcPct val="100000"/>
              </a:lnSpc>
              <a:buClrTx/>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jdelijke aanduiding voor voettekst 2">
            <a:extLst>
              <a:ext uri="{FF2B5EF4-FFF2-40B4-BE49-F238E27FC236}">
                <a16:creationId xmlns:a16="http://schemas.microsoft.com/office/drawing/2014/main" id="{83A5FD99-2223-3548-80AA-16D13F69E25E}"/>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911812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Dark)">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49C398F4-AAA3-8743-BA6B-413CF7225D4F}"/>
              </a:ext>
            </a:extLst>
          </p:cNvPr>
          <p:cNvSpPr/>
          <p:nvPr userDrawn="1"/>
        </p:nvSpPr>
        <p:spPr>
          <a:xfrm flipV="1">
            <a:off x="0" y="0"/>
            <a:ext cx="12192000" cy="685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8" name="Slide Number Placeholder 5"/>
          <p:cNvSpPr>
            <a:spLocks noGrp="1"/>
          </p:cNvSpPr>
          <p:nvPr>
            <p:ph type="sldNum" sz="quarter" idx="4"/>
          </p:nvPr>
        </p:nvSpPr>
        <p:spPr>
          <a:xfrm>
            <a:off x="272360" y="6405556"/>
            <a:ext cx="652895" cy="365125"/>
          </a:xfrm>
          <a:prstGeom prst="rect">
            <a:avLst/>
          </a:prstGeom>
        </p:spPr>
        <p:txBody>
          <a:bodyPr vert="horz" lIns="0" tIns="0" rIns="0" bIns="0" rtlCol="0" anchor="ctr"/>
          <a:lstStyle>
            <a:lvl1pPr algn="l">
              <a:defRPr sz="1200">
                <a:solidFill>
                  <a:schemeClr val="bg1"/>
                </a:solidFill>
              </a:defRPr>
            </a:lvl1pPr>
          </a:lstStyle>
          <a:p>
            <a:fld id="{C3C3236D-FB65-584A-8227-5A449D06E62A}" type="slidenum">
              <a:rPr lang="en-US" smtClean="0"/>
              <a:pPr/>
              <a:t>‹#›</a:t>
            </a:fld>
            <a:endParaRPr lang="en-US" dirty="0"/>
          </a:p>
        </p:txBody>
      </p:sp>
      <p:cxnSp>
        <p:nvCxnSpPr>
          <p:cNvPr id="6" name="Rechte verbindingslijn 5">
            <a:extLst>
              <a:ext uri="{FF2B5EF4-FFF2-40B4-BE49-F238E27FC236}">
                <a16:creationId xmlns:a16="http://schemas.microsoft.com/office/drawing/2014/main" id="{9C4FA421-BB39-9849-8E54-93B1CC1A9609}"/>
              </a:ext>
            </a:extLst>
          </p:cNvPr>
          <p:cNvCxnSpPr>
            <a:cxnSpLocks/>
          </p:cNvCxnSpPr>
          <p:nvPr userDrawn="1"/>
        </p:nvCxnSpPr>
        <p:spPr>
          <a:xfrm flipH="1">
            <a:off x="270001" y="270000"/>
            <a:ext cx="3763195"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4DB9597B-D516-1D49-8A5C-EDC1FFB5510A}"/>
              </a:ext>
            </a:extLst>
          </p:cNvPr>
          <p:cNvCxnSpPr>
            <a:cxnSpLocks/>
          </p:cNvCxnSpPr>
          <p:nvPr userDrawn="1"/>
        </p:nvCxnSpPr>
        <p:spPr>
          <a:xfrm flipH="1">
            <a:off x="4209698" y="270000"/>
            <a:ext cx="7709547"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C5EACA59-A5DD-4CED-A488-2D2E55543EA8}"/>
              </a:ext>
            </a:extLst>
          </p:cNvPr>
          <p:cNvSpPr>
            <a:spLocks noGrp="1"/>
          </p:cNvSpPr>
          <p:nvPr>
            <p:ph type="body" sz="quarter" idx="11"/>
          </p:nvPr>
        </p:nvSpPr>
        <p:spPr>
          <a:xfrm>
            <a:off x="4139999" y="452471"/>
            <a:ext cx="7709545" cy="5948327"/>
          </a:xfr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jdelijke aanduiding voor voettekst 2">
            <a:extLst>
              <a:ext uri="{FF2B5EF4-FFF2-40B4-BE49-F238E27FC236}">
                <a16:creationId xmlns:a16="http://schemas.microsoft.com/office/drawing/2014/main" id="{1F4ED945-5C09-8B47-8101-1C79EC2BCD7D}"/>
              </a:ext>
            </a:extLst>
          </p:cNvPr>
          <p:cNvSpPr>
            <a:spLocks noGrp="1"/>
          </p:cNvSpPr>
          <p:nvPr>
            <p:ph type="ftr" sz="quarter" idx="12"/>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765799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Grey)">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49C398F4-AAA3-8743-BA6B-413CF7225D4F}"/>
              </a:ext>
            </a:extLst>
          </p:cNvPr>
          <p:cNvSpPr/>
          <p:nvPr userDrawn="1"/>
        </p:nvSpPr>
        <p:spPr>
          <a:xfrm flipV="1">
            <a:off x="0" y="0"/>
            <a:ext cx="121920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8" name="Slide Number Placeholder 5"/>
          <p:cNvSpPr>
            <a:spLocks noGrp="1"/>
          </p:cNvSpPr>
          <p:nvPr>
            <p:ph type="sldNum" sz="quarter" idx="4"/>
          </p:nvPr>
        </p:nvSpPr>
        <p:spPr>
          <a:xfrm>
            <a:off x="272360" y="6405556"/>
            <a:ext cx="652895" cy="365125"/>
          </a:xfrm>
          <a:prstGeom prst="rect">
            <a:avLst/>
          </a:prstGeom>
        </p:spPr>
        <p:txBody>
          <a:bodyPr vert="horz" lIns="0" tIns="0" rIns="0" bIns="0" rtlCol="0" anchor="ctr"/>
          <a:lstStyle>
            <a:lvl1pPr algn="l">
              <a:defRPr sz="1200">
                <a:solidFill>
                  <a:schemeClr val="tx1"/>
                </a:solidFill>
              </a:defRPr>
            </a:lvl1pPr>
          </a:lstStyle>
          <a:p>
            <a:fld id="{C3C3236D-FB65-584A-8227-5A449D06E62A}" type="slidenum">
              <a:rPr lang="en-US" smtClean="0"/>
              <a:pPr/>
              <a:t>‹#›</a:t>
            </a:fld>
            <a:endParaRPr lang="en-US" dirty="0"/>
          </a:p>
        </p:txBody>
      </p:sp>
      <p:cxnSp>
        <p:nvCxnSpPr>
          <p:cNvPr id="6" name="Rechte verbindingslijn 5">
            <a:extLst>
              <a:ext uri="{FF2B5EF4-FFF2-40B4-BE49-F238E27FC236}">
                <a16:creationId xmlns:a16="http://schemas.microsoft.com/office/drawing/2014/main" id="{9C4FA421-BB39-9849-8E54-93B1CC1A9609}"/>
              </a:ext>
            </a:extLst>
          </p:cNvPr>
          <p:cNvCxnSpPr>
            <a:cxnSpLocks/>
          </p:cNvCxnSpPr>
          <p:nvPr userDrawn="1"/>
        </p:nvCxnSpPr>
        <p:spPr>
          <a:xfrm flipH="1">
            <a:off x="270001" y="270000"/>
            <a:ext cx="376319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4DB9597B-D516-1D49-8A5C-EDC1FFB5510A}"/>
              </a:ext>
            </a:extLst>
          </p:cNvPr>
          <p:cNvCxnSpPr>
            <a:cxnSpLocks/>
          </p:cNvCxnSpPr>
          <p:nvPr userDrawn="1"/>
        </p:nvCxnSpPr>
        <p:spPr>
          <a:xfrm flipH="1">
            <a:off x="4209698" y="270000"/>
            <a:ext cx="7709547"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FFDA3539-81C5-457A-983A-07AFEA3334CB}"/>
              </a:ext>
            </a:extLst>
          </p:cNvPr>
          <p:cNvSpPr>
            <a:spLocks noGrp="1"/>
          </p:cNvSpPr>
          <p:nvPr>
            <p:ph type="body" sz="quarter" idx="11"/>
          </p:nvPr>
        </p:nvSpPr>
        <p:spPr>
          <a:xfrm>
            <a:off x="4139999" y="452471"/>
            <a:ext cx="7709545" cy="5948327"/>
          </a:xfrm>
        </p:spPr>
        <p:txBody>
          <a:bodyPr/>
          <a:lstStyle>
            <a:lvl1pPr>
              <a:buClrTx/>
              <a:defRPr/>
            </a:lvl1pPr>
            <a:lvl2pPr>
              <a:buClrTx/>
              <a:defRPr/>
            </a:lvl2pPr>
            <a:lvl3pPr>
              <a:buClrTx/>
              <a:defRPr/>
            </a:lvl3pPr>
            <a:lvl4pPr>
              <a:buClrTx/>
              <a:defRPr/>
            </a:lvl4pPr>
            <a:lvl5pPr>
              <a:buClrTx/>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jdelijke aanduiding voor voettekst 2">
            <a:extLst>
              <a:ext uri="{FF2B5EF4-FFF2-40B4-BE49-F238E27FC236}">
                <a16:creationId xmlns:a16="http://schemas.microsoft.com/office/drawing/2014/main" id="{E4518512-311A-784A-AAF3-02A8C8A5CAF9}"/>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372323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C3C3236D-FB65-584A-8227-5A449D06E62A}" type="slidenum">
              <a:rPr lang="en-US" smtClean="0"/>
              <a:t>‹#›</a:t>
            </a:fld>
            <a:endParaRPr lang="en-US"/>
          </a:p>
        </p:txBody>
      </p:sp>
      <p:cxnSp>
        <p:nvCxnSpPr>
          <p:cNvPr id="8" name="Rechte verbindingslijn 7">
            <a:extLst>
              <a:ext uri="{FF2B5EF4-FFF2-40B4-BE49-F238E27FC236}">
                <a16:creationId xmlns:a16="http://schemas.microsoft.com/office/drawing/2014/main" id="{9E14C72A-BD5F-014C-91B2-04B8EE37AED9}"/>
              </a:ext>
            </a:extLst>
          </p:cNvPr>
          <p:cNvCxnSpPr>
            <a:cxnSpLocks/>
          </p:cNvCxnSpPr>
          <p:nvPr userDrawn="1"/>
        </p:nvCxnSpPr>
        <p:spPr>
          <a:xfrm flipH="1">
            <a:off x="270001" y="270000"/>
            <a:ext cx="3763195"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544140D7-7F69-F24C-9311-946228AF67B5}"/>
              </a:ext>
            </a:extLst>
          </p:cNvPr>
          <p:cNvCxnSpPr>
            <a:cxnSpLocks/>
          </p:cNvCxnSpPr>
          <p:nvPr userDrawn="1"/>
        </p:nvCxnSpPr>
        <p:spPr>
          <a:xfrm flipH="1">
            <a:off x="4209698" y="270000"/>
            <a:ext cx="7709547"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284F72BD-DA43-4A69-A418-69FBBA359614}"/>
              </a:ext>
            </a:extLst>
          </p:cNvPr>
          <p:cNvSpPr>
            <a:spLocks noGrp="1"/>
          </p:cNvSpPr>
          <p:nvPr>
            <p:ph type="body" sz="quarter" idx="11"/>
          </p:nvPr>
        </p:nvSpPr>
        <p:spPr>
          <a:xfrm>
            <a:off x="4139999" y="452454"/>
            <a:ext cx="3763197" cy="59483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a:extLst>
              <a:ext uri="{FF2B5EF4-FFF2-40B4-BE49-F238E27FC236}">
                <a16:creationId xmlns:a16="http://schemas.microsoft.com/office/drawing/2014/main" id="{A899DE5B-EC0B-402E-93B0-E813EC97F797}"/>
              </a:ext>
            </a:extLst>
          </p:cNvPr>
          <p:cNvSpPr>
            <a:spLocks noGrp="1"/>
          </p:cNvSpPr>
          <p:nvPr>
            <p:ph type="body" sz="quarter" idx="14"/>
          </p:nvPr>
        </p:nvSpPr>
        <p:spPr>
          <a:xfrm>
            <a:off x="8083495" y="452454"/>
            <a:ext cx="3763197" cy="59483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jdelijke aanduiding voor voettekst 2">
            <a:extLst>
              <a:ext uri="{FF2B5EF4-FFF2-40B4-BE49-F238E27FC236}">
                <a16:creationId xmlns:a16="http://schemas.microsoft.com/office/drawing/2014/main" id="{FE13F86C-1125-334B-B51B-4FFC2F408DBA}"/>
              </a:ext>
            </a:extLst>
          </p:cNvPr>
          <p:cNvSpPr>
            <a:spLocks noGrp="1"/>
          </p:cNvSpPr>
          <p:nvPr>
            <p:ph type="ftr" sz="quarter" idx="15"/>
          </p:nvPr>
        </p:nvSpPr>
        <p:spPr/>
        <p:txBody>
          <a:bodyPr/>
          <a:lstStyle/>
          <a:p>
            <a:endParaRPr lang="en-US" dirty="0"/>
          </a:p>
        </p:txBody>
      </p:sp>
    </p:spTree>
    <p:extLst>
      <p:ext uri="{BB962C8B-B14F-4D97-AF65-F5344CB8AC3E}">
        <p14:creationId xmlns:p14="http://schemas.microsoft.com/office/powerpoint/2010/main" val="362041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image box rectangle and roun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7" name="Slide Number Placeholder 6"/>
          <p:cNvSpPr>
            <a:spLocks noGrp="1"/>
          </p:cNvSpPr>
          <p:nvPr>
            <p:ph type="sldNum" sz="quarter" idx="12"/>
          </p:nvPr>
        </p:nvSpPr>
        <p:spPr/>
        <p:txBody>
          <a:bodyPr/>
          <a:lstStyle/>
          <a:p>
            <a:fld id="{C3C3236D-FB65-584A-8227-5A449D06E62A}" type="slidenum">
              <a:rPr lang="en-US" smtClean="0"/>
              <a:t>‹#›</a:t>
            </a:fld>
            <a:endParaRPr lang="en-US"/>
          </a:p>
        </p:txBody>
      </p:sp>
      <p:cxnSp>
        <p:nvCxnSpPr>
          <p:cNvPr id="8" name="Rechte verbindingslijn 7">
            <a:extLst>
              <a:ext uri="{FF2B5EF4-FFF2-40B4-BE49-F238E27FC236}">
                <a16:creationId xmlns:a16="http://schemas.microsoft.com/office/drawing/2014/main" id="{9E14C72A-BD5F-014C-91B2-04B8EE37AED9}"/>
              </a:ext>
            </a:extLst>
          </p:cNvPr>
          <p:cNvCxnSpPr>
            <a:cxnSpLocks/>
          </p:cNvCxnSpPr>
          <p:nvPr userDrawn="1"/>
        </p:nvCxnSpPr>
        <p:spPr>
          <a:xfrm flipH="1">
            <a:off x="270001" y="270000"/>
            <a:ext cx="3763195"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544140D7-7F69-F24C-9311-946228AF67B5}"/>
              </a:ext>
            </a:extLst>
          </p:cNvPr>
          <p:cNvCxnSpPr>
            <a:cxnSpLocks/>
          </p:cNvCxnSpPr>
          <p:nvPr userDrawn="1"/>
        </p:nvCxnSpPr>
        <p:spPr>
          <a:xfrm flipH="1">
            <a:off x="4209698" y="270000"/>
            <a:ext cx="7709547"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ijdelijke aanduiding voor afbeelding 12">
            <a:extLst>
              <a:ext uri="{FF2B5EF4-FFF2-40B4-BE49-F238E27FC236}">
                <a16:creationId xmlns:a16="http://schemas.microsoft.com/office/drawing/2014/main" id="{41AD555B-7087-E94A-8A0E-505C7A2EB053}"/>
              </a:ext>
            </a:extLst>
          </p:cNvPr>
          <p:cNvSpPr>
            <a:spLocks noGrp="1"/>
          </p:cNvSpPr>
          <p:nvPr>
            <p:ph type="pic" sz="quarter" idx="13"/>
          </p:nvPr>
        </p:nvSpPr>
        <p:spPr>
          <a:xfrm>
            <a:off x="4210050" y="4249731"/>
            <a:ext cx="2155825" cy="2155825"/>
          </a:xfrm>
          <a:prstGeom prst="ellipse">
            <a:avLst/>
          </a:prstGeom>
        </p:spPr>
        <p:txBody>
          <a:bodyPr/>
          <a:lstStyle>
            <a:lvl1pPr marL="40639" indent="0" algn="ctr">
              <a:buNone/>
              <a:defRPr sz="1600"/>
            </a:lvl1pPr>
          </a:lstStyle>
          <a:p>
            <a:endParaRPr lang="en-US" dirty="0"/>
          </a:p>
        </p:txBody>
      </p:sp>
      <p:sp>
        <p:nvSpPr>
          <p:cNvPr id="14" name="Tijdelijke aanduiding voor afbeelding 12">
            <a:extLst>
              <a:ext uri="{FF2B5EF4-FFF2-40B4-BE49-F238E27FC236}">
                <a16:creationId xmlns:a16="http://schemas.microsoft.com/office/drawing/2014/main" id="{0C0202CD-DC78-3B42-84A0-251499FCEF7A}"/>
              </a:ext>
            </a:extLst>
          </p:cNvPr>
          <p:cNvSpPr>
            <a:spLocks noGrp="1"/>
          </p:cNvSpPr>
          <p:nvPr>
            <p:ph type="pic" sz="quarter" idx="14"/>
          </p:nvPr>
        </p:nvSpPr>
        <p:spPr>
          <a:xfrm>
            <a:off x="6986384" y="4249731"/>
            <a:ext cx="2155825" cy="2155825"/>
          </a:xfrm>
          <a:prstGeom prst="ellipse">
            <a:avLst/>
          </a:prstGeom>
        </p:spPr>
        <p:txBody>
          <a:bodyPr/>
          <a:lstStyle>
            <a:lvl1pPr marL="40639" indent="0" algn="ctr">
              <a:buNone/>
              <a:defRPr sz="1600"/>
            </a:lvl1pPr>
          </a:lstStyle>
          <a:p>
            <a:endParaRPr lang="en-US" dirty="0"/>
          </a:p>
        </p:txBody>
      </p:sp>
      <p:sp>
        <p:nvSpPr>
          <p:cNvPr id="15" name="Tijdelijke aanduiding voor afbeelding 12">
            <a:extLst>
              <a:ext uri="{FF2B5EF4-FFF2-40B4-BE49-F238E27FC236}">
                <a16:creationId xmlns:a16="http://schemas.microsoft.com/office/drawing/2014/main" id="{2CAFB808-6F98-9D4A-9622-86D529A92501}"/>
              </a:ext>
            </a:extLst>
          </p:cNvPr>
          <p:cNvSpPr>
            <a:spLocks noGrp="1"/>
          </p:cNvSpPr>
          <p:nvPr>
            <p:ph type="pic" sz="quarter" idx="15"/>
          </p:nvPr>
        </p:nvSpPr>
        <p:spPr>
          <a:xfrm>
            <a:off x="9763594" y="4249731"/>
            <a:ext cx="2155825" cy="2155825"/>
          </a:xfrm>
          <a:prstGeom prst="ellipse">
            <a:avLst/>
          </a:prstGeom>
        </p:spPr>
        <p:txBody>
          <a:bodyPr/>
          <a:lstStyle>
            <a:lvl1pPr marL="40639" indent="0" algn="ctr">
              <a:buNone/>
              <a:defRPr sz="1600"/>
            </a:lvl1pPr>
          </a:lstStyle>
          <a:p>
            <a:endParaRPr lang="en-US" dirty="0"/>
          </a:p>
        </p:txBody>
      </p:sp>
      <p:sp>
        <p:nvSpPr>
          <p:cNvPr id="12" name="Tijdelijke aanduiding voor afbeelding 11">
            <a:extLst>
              <a:ext uri="{FF2B5EF4-FFF2-40B4-BE49-F238E27FC236}">
                <a16:creationId xmlns:a16="http://schemas.microsoft.com/office/drawing/2014/main" id="{74703C68-C75B-D948-94CB-E927B9C1F99F}"/>
              </a:ext>
            </a:extLst>
          </p:cNvPr>
          <p:cNvSpPr>
            <a:spLocks noGrp="1"/>
          </p:cNvSpPr>
          <p:nvPr>
            <p:ph type="pic" sz="quarter" idx="16"/>
          </p:nvPr>
        </p:nvSpPr>
        <p:spPr>
          <a:xfrm>
            <a:off x="4210050" y="537197"/>
            <a:ext cx="7708900" cy="3429161"/>
          </a:xfrm>
        </p:spPr>
        <p:txBody>
          <a:bodyPr/>
          <a:lstStyle>
            <a:lvl1pPr marL="40639" indent="0">
              <a:buNone/>
              <a:defRPr sz="1600"/>
            </a:lvl1pPr>
          </a:lstStyle>
          <a:p>
            <a:endParaRPr lang="en-US" dirty="0"/>
          </a:p>
        </p:txBody>
      </p:sp>
      <p:sp>
        <p:nvSpPr>
          <p:cNvPr id="3" name="Tijdelijke aanduiding voor voettekst 2">
            <a:extLst>
              <a:ext uri="{FF2B5EF4-FFF2-40B4-BE49-F238E27FC236}">
                <a16:creationId xmlns:a16="http://schemas.microsoft.com/office/drawing/2014/main" id="{F28EF833-6877-6043-AB78-7754F3B491A2}"/>
              </a:ext>
            </a:extLst>
          </p:cNvPr>
          <p:cNvSpPr>
            <a:spLocks noGrp="1"/>
          </p:cNvSpPr>
          <p:nvPr>
            <p:ph type="ftr" sz="quarter" idx="17"/>
          </p:nvPr>
        </p:nvSpPr>
        <p:spPr/>
        <p:txBody>
          <a:bodyPr/>
          <a:lstStyle/>
          <a:p>
            <a:endParaRPr lang="en-US" dirty="0"/>
          </a:p>
        </p:txBody>
      </p:sp>
    </p:spTree>
    <p:extLst>
      <p:ext uri="{BB962C8B-B14F-4D97-AF65-F5344CB8AC3E}">
        <p14:creationId xmlns:p14="http://schemas.microsoft.com/office/powerpoint/2010/main" val="1752256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0000" y="457202"/>
            <a:ext cx="3855159" cy="5948354"/>
          </a:xfrm>
          <a:prstGeom prst="rect">
            <a:avLst/>
          </a:prstGeom>
        </p:spPr>
        <p:txBody>
          <a:bodyPr vert="horz" lIns="90000" tIns="46800" rIns="90000" bIns="46800" rtlCol="0" anchor="t">
            <a:noAutofit/>
          </a:bodyPr>
          <a:lstStyle/>
          <a:p>
            <a:r>
              <a:rPr lang="en-US" dirty="0"/>
              <a:t>Click to edit Master title style</a:t>
            </a:r>
          </a:p>
        </p:txBody>
      </p:sp>
      <p:sp>
        <p:nvSpPr>
          <p:cNvPr id="3" name="Text Placeholder 2"/>
          <p:cNvSpPr>
            <a:spLocks noGrp="1"/>
          </p:cNvSpPr>
          <p:nvPr>
            <p:ph type="body" idx="1"/>
          </p:nvPr>
        </p:nvSpPr>
        <p:spPr>
          <a:xfrm>
            <a:off x="4140000" y="457202"/>
            <a:ext cx="7709547" cy="5948354"/>
          </a:xfrm>
          <a:prstGeom prst="rect">
            <a:avLst/>
          </a:prstGeom>
        </p:spPr>
        <p:txBody>
          <a:bodyPr vert="horz" lIns="90000" tIns="46800" rIns="90000" bIns="4680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272360" y="6405556"/>
            <a:ext cx="652895" cy="365125"/>
          </a:xfrm>
          <a:prstGeom prst="rect">
            <a:avLst/>
          </a:prstGeom>
        </p:spPr>
        <p:txBody>
          <a:bodyPr vert="horz" lIns="0" tIns="0" rIns="0" bIns="0" rtlCol="0" anchor="ctr"/>
          <a:lstStyle>
            <a:lvl1pPr algn="l">
              <a:defRPr sz="1200">
                <a:solidFill>
                  <a:schemeClr val="tx1"/>
                </a:solidFill>
                <a:latin typeface="Fira Sans" panose="020B0503050000020004" pitchFamily="34" charset="0"/>
                <a:ea typeface="Fira Sans" panose="020B0503050000020004" pitchFamily="34" charset="0"/>
              </a:defRPr>
            </a:lvl1pPr>
          </a:lstStyle>
          <a:p>
            <a:fld id="{C3C3236D-FB65-584A-8227-5A449D06E62A}" type="slidenum">
              <a:rPr lang="en-US" smtClean="0"/>
              <a:pPr/>
              <a:t>‹#›</a:t>
            </a:fld>
            <a:endParaRPr lang="en-US" dirty="0"/>
          </a:p>
        </p:txBody>
      </p:sp>
      <p:sp>
        <p:nvSpPr>
          <p:cNvPr id="4" name="Tijdelijke aanduiding voor voettekst 3">
            <a:extLst>
              <a:ext uri="{FF2B5EF4-FFF2-40B4-BE49-F238E27FC236}">
                <a16:creationId xmlns:a16="http://schemas.microsoft.com/office/drawing/2014/main" id="{A23F450B-1F47-1248-8781-F7FAB2C695CF}"/>
              </a:ext>
            </a:extLst>
          </p:cNvPr>
          <p:cNvSpPr>
            <a:spLocks noGrp="1"/>
          </p:cNvSpPr>
          <p:nvPr>
            <p:ph type="ftr" sz="quarter" idx="3"/>
          </p:nvPr>
        </p:nvSpPr>
        <p:spPr>
          <a:xfrm>
            <a:off x="4303643" y="6400798"/>
            <a:ext cx="7615997" cy="365125"/>
          </a:xfrm>
          <a:prstGeom prst="rect">
            <a:avLst/>
          </a:prstGeom>
        </p:spPr>
        <p:txBody>
          <a:bodyPr vert="horz" lIns="91440" tIns="45720" rIns="0" bIns="45720" rtlCol="0" anchor="ctr"/>
          <a:lstStyle>
            <a:lvl1pPr algn="r">
              <a:defRPr sz="1200">
                <a:solidFill>
                  <a:schemeClr val="tx1"/>
                </a:solidFill>
              </a:defRPr>
            </a:lvl1pPr>
          </a:lstStyle>
          <a:p>
            <a:endParaRPr lang="en-US" dirty="0"/>
          </a:p>
        </p:txBody>
      </p:sp>
    </p:spTree>
    <p:extLst>
      <p:ext uri="{BB962C8B-B14F-4D97-AF65-F5344CB8AC3E}">
        <p14:creationId xmlns:p14="http://schemas.microsoft.com/office/powerpoint/2010/main" val="423228305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90" r:id="rId4"/>
    <p:sldLayoutId id="2147483650" r:id="rId5"/>
    <p:sldLayoutId id="2147483688" r:id="rId6"/>
    <p:sldLayoutId id="2147483665" r:id="rId7"/>
    <p:sldLayoutId id="2147483666" r:id="rId8"/>
    <p:sldLayoutId id="2147483689" r:id="rId9"/>
    <p:sldLayoutId id="2147483667" r:id="rId10"/>
    <p:sldLayoutId id="2147483679" r:id="rId11"/>
    <p:sldLayoutId id="2147483681" r:id="rId12"/>
    <p:sldLayoutId id="2147483680" r:id="rId13"/>
    <p:sldLayoutId id="2147483677" r:id="rId14"/>
    <p:sldLayoutId id="2147483687" r:id="rId15"/>
    <p:sldLayoutId id="2147483683" r:id="rId16"/>
    <p:sldLayoutId id="2147483682" r:id="rId17"/>
    <p:sldLayoutId id="2147483678"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1" r:id="rId28"/>
    <p:sldLayoutId id="2147483702" r:id="rId29"/>
    <p:sldLayoutId id="2147483703" r:id="rId30"/>
  </p:sldLayoutIdLst>
  <p:hf hdr="0" ftr="0"/>
  <p:txStyles>
    <p:titleStyle>
      <a:lvl1pPr algn="l" defTabSz="609585" rtl="0" eaLnBrk="1" latinLnBrk="0" hangingPunct="1">
        <a:spcBef>
          <a:spcPct val="0"/>
        </a:spcBef>
        <a:buNone/>
        <a:defRPr sz="3600" b="0" i="0" kern="1200">
          <a:solidFill>
            <a:schemeClr val="tx1"/>
          </a:solidFill>
          <a:latin typeface="+mj-lt"/>
          <a:ea typeface="Fira Sans Light" panose="020B0403050000020004" pitchFamily="34" charset="0"/>
          <a:cs typeface="+mj-cs"/>
        </a:defRPr>
      </a:lvl1pPr>
    </p:titleStyle>
    <p:bodyStyle>
      <a:lvl1pPr marL="406390" indent="-365751" algn="l" defTabSz="609585" rtl="0" eaLnBrk="1" latinLnBrk="0" hangingPunct="1">
        <a:spcBef>
          <a:spcPct val="20000"/>
        </a:spcBef>
        <a:buClrTx/>
        <a:buFont typeface="Arial" panose="020B0604020202020204" pitchFamily="34" charset="0"/>
        <a:buChar char="•"/>
        <a:defRPr sz="2400" b="0" i="0" kern="1200">
          <a:solidFill>
            <a:schemeClr val="tx2"/>
          </a:solidFill>
          <a:latin typeface="+mn-lt"/>
          <a:ea typeface="Fira Sans" panose="020B0503050000020004" pitchFamily="34" charset="0"/>
          <a:cs typeface="+mn-cs"/>
        </a:defRPr>
      </a:lvl1pPr>
      <a:lvl2pPr marL="792460" indent="-365751" algn="l" defTabSz="609585" rtl="0" eaLnBrk="1" latinLnBrk="0" hangingPunct="1">
        <a:spcBef>
          <a:spcPct val="20000"/>
        </a:spcBef>
        <a:buClrTx/>
        <a:buFont typeface="Arial" panose="020B0604020202020204" pitchFamily="34" charset="0"/>
        <a:buChar char="•"/>
        <a:defRPr sz="2400" b="0" i="0" kern="1200">
          <a:solidFill>
            <a:schemeClr val="tx2"/>
          </a:solidFill>
          <a:latin typeface="+mn-lt"/>
          <a:ea typeface="Fira Sans" panose="020B0503050000020004" pitchFamily="34" charset="0"/>
          <a:cs typeface="+mn-cs"/>
        </a:defRPr>
      </a:lvl2pPr>
      <a:lvl3pPr marL="1170403" indent="-365751" algn="l" defTabSz="609585" rtl="0" eaLnBrk="1" latinLnBrk="0" hangingPunct="1">
        <a:spcBef>
          <a:spcPct val="20000"/>
        </a:spcBef>
        <a:buClrTx/>
        <a:buFont typeface="Arial" panose="020B0604020202020204" pitchFamily="34" charset="0"/>
        <a:buChar char="•"/>
        <a:defRPr sz="2400" b="0" i="0" kern="1200">
          <a:solidFill>
            <a:schemeClr val="tx2"/>
          </a:solidFill>
          <a:latin typeface="+mn-lt"/>
          <a:ea typeface="Fira Sans" panose="020B0503050000020004" pitchFamily="34" charset="0"/>
          <a:cs typeface="+mn-cs"/>
        </a:defRPr>
      </a:lvl3pPr>
      <a:lvl4pPr marL="1536154" indent="-365751" algn="l" defTabSz="609585" rtl="0" eaLnBrk="1" latinLnBrk="0" hangingPunct="1">
        <a:spcBef>
          <a:spcPct val="20000"/>
        </a:spcBef>
        <a:buClrTx/>
        <a:buFont typeface="Arial" panose="020B0604020202020204" pitchFamily="34" charset="0"/>
        <a:buChar char="•"/>
        <a:defRPr sz="2400" b="0" i="0" kern="1200">
          <a:solidFill>
            <a:schemeClr val="tx2"/>
          </a:solidFill>
          <a:latin typeface="+mn-lt"/>
          <a:ea typeface="Fira Sans" panose="020B0503050000020004" pitchFamily="34" charset="0"/>
          <a:cs typeface="+mn-cs"/>
        </a:defRPr>
      </a:lvl4pPr>
      <a:lvl5pPr marL="1904400" indent="-367200" algn="l" defTabSz="609585" rtl="0" eaLnBrk="1" latinLnBrk="0" hangingPunct="1">
        <a:spcBef>
          <a:spcPct val="20000"/>
        </a:spcBef>
        <a:buClrTx/>
        <a:buFont typeface="Arial" panose="020B0604020202020204" pitchFamily="34" charset="0"/>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199.png"/><Relationship Id="rId7" Type="http://schemas.openxmlformats.org/officeDocument/2006/relationships/image" Target="../media/image203.png"/><Relationship Id="rId2" Type="http://schemas.openxmlformats.org/officeDocument/2006/relationships/notesSlide" Target="../notesSlides/notesSlide74.xml"/><Relationship Id="rId1" Type="http://schemas.openxmlformats.org/officeDocument/2006/relationships/slideLayout" Target="../slideLayouts/slideLayout24.xml"/><Relationship Id="rId6" Type="http://schemas.openxmlformats.org/officeDocument/2006/relationships/image" Target="../media/image202.png"/><Relationship Id="rId5" Type="http://schemas.openxmlformats.org/officeDocument/2006/relationships/image" Target="../media/image201.png"/><Relationship Id="rId10" Type="http://schemas.openxmlformats.org/officeDocument/2006/relationships/image" Target="../media/image206.png"/><Relationship Id="rId4" Type="http://schemas.openxmlformats.org/officeDocument/2006/relationships/image" Target="../media/image200.png"/><Relationship Id="rId9" Type="http://schemas.openxmlformats.org/officeDocument/2006/relationships/image" Target="../media/image205.png"/></Relationships>
</file>

<file path=ppt/slides/_rels/slide102.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75.xml"/><Relationship Id="rId1" Type="http://schemas.openxmlformats.org/officeDocument/2006/relationships/slideLayout" Target="../slideLayouts/slideLayout24.xml"/><Relationship Id="rId4" Type="http://schemas.openxmlformats.org/officeDocument/2006/relationships/image" Target="../media/image208.png"/></Relationships>
</file>

<file path=ppt/slides/_rels/slide10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76.xml"/><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77.xml"/><Relationship Id="rId1" Type="http://schemas.openxmlformats.org/officeDocument/2006/relationships/slideLayout" Target="../slideLayouts/slideLayout24.xml"/><Relationship Id="rId5" Type="http://schemas.openxmlformats.org/officeDocument/2006/relationships/image" Target="../media/image212.png"/><Relationship Id="rId4" Type="http://schemas.openxmlformats.org/officeDocument/2006/relationships/image" Target="../media/image211.png"/></Relationships>
</file>

<file path=ppt/slides/_rels/slide10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78.xml"/><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79.xml"/><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80.xml"/><Relationship Id="rId1" Type="http://schemas.openxmlformats.org/officeDocument/2006/relationships/slideLayout" Target="../slideLayouts/slideLayout24.xml"/><Relationship Id="rId5" Type="http://schemas.openxmlformats.org/officeDocument/2006/relationships/image" Target="../media/image217.png"/><Relationship Id="rId4" Type="http://schemas.openxmlformats.org/officeDocument/2006/relationships/image" Target="../media/image216.png"/></Relationships>
</file>

<file path=ppt/slides/_rels/slide10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1.xml"/><Relationship Id="rId1" Type="http://schemas.openxmlformats.org/officeDocument/2006/relationships/slideLayout" Target="../slideLayouts/slideLayout24.xml"/><Relationship Id="rId5" Type="http://schemas.openxmlformats.org/officeDocument/2006/relationships/image" Target="../media/image219.png"/><Relationship Id="rId4" Type="http://schemas.openxmlformats.org/officeDocument/2006/relationships/image" Target="../media/image218.png"/></Relationships>
</file>

<file path=ppt/slides/_rels/slide10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82.xml"/><Relationship Id="rId1" Type="http://schemas.openxmlformats.org/officeDocument/2006/relationships/slideLayout" Target="../slideLayouts/slideLayout24.xml"/><Relationship Id="rId4" Type="http://schemas.openxmlformats.org/officeDocument/2006/relationships/image" Target="../media/image221.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4.jpeg"/><Relationship Id="rId21" Type="http://schemas.openxmlformats.org/officeDocument/2006/relationships/image" Target="../media/image62.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6.xml"/><Relationship Id="rId16" Type="http://schemas.openxmlformats.org/officeDocument/2006/relationships/image" Target="../media/image57.jpeg"/><Relationship Id="rId20" Type="http://schemas.openxmlformats.org/officeDocument/2006/relationships/image" Target="../media/image61.png"/><Relationship Id="rId1" Type="http://schemas.openxmlformats.org/officeDocument/2006/relationships/slideLayout" Target="../slideLayouts/slideLayout14.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jpe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110.xml.rels><?xml version="1.0" encoding="UTF-8" standalone="yes"?>
<Relationships xmlns="http://schemas.openxmlformats.org/package/2006/relationships"><Relationship Id="rId3" Type="http://schemas.openxmlformats.org/officeDocument/2006/relationships/hyperlink" Target="mailto:support@ovid.com" TargetMode="External"/><Relationship Id="rId7" Type="http://schemas.openxmlformats.org/officeDocument/2006/relationships/image" Target="../media/image222.jpg"/><Relationship Id="rId2" Type="http://schemas.openxmlformats.org/officeDocument/2006/relationships/notesSlide" Target="../notesSlides/notesSlide83.xml"/><Relationship Id="rId1" Type="http://schemas.openxmlformats.org/officeDocument/2006/relationships/slideLayout" Target="../slideLayouts/slideLayout14.xml"/><Relationship Id="rId6" Type="http://schemas.openxmlformats.org/officeDocument/2006/relationships/hyperlink" Target="https://appjnswxf1n4440.pc.xiaoe-tech.com/index" TargetMode="External"/><Relationship Id="rId5" Type="http://schemas.openxmlformats.org/officeDocument/2006/relationships/hyperlink" Target="https://access.ovid.com/training/cn/" TargetMode="External"/><Relationship Id="rId4" Type="http://schemas.openxmlformats.org/officeDocument/2006/relationships/hyperlink" Target="http://resourcenter.ovid.com/" TargetMode="Externa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gif"/><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3.gif"/><Relationship Id="rId1" Type="http://schemas.openxmlformats.org/officeDocument/2006/relationships/slideLayout" Target="../slideLayouts/slideLayout14.xml"/><Relationship Id="rId6" Type="http://schemas.openxmlformats.org/officeDocument/2006/relationships/image" Target="../media/image68.gif"/><Relationship Id="rId5" Type="http://schemas.openxmlformats.org/officeDocument/2006/relationships/image" Target="../media/image67.gif"/><Relationship Id="rId4" Type="http://schemas.openxmlformats.org/officeDocument/2006/relationships/image" Target="../media/image66.gif"/></Relationships>
</file>

<file path=ppt/slides/_rels/slide1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14.xml"/><Relationship Id="rId5" Type="http://schemas.openxmlformats.org/officeDocument/2006/relationships/image" Target="../media/image72.jpg"/><Relationship Id="rId4" Type="http://schemas.openxmlformats.org/officeDocument/2006/relationships/image" Target="../media/image71.gif"/></Relationships>
</file>

<file path=ppt/slides/_rels/slide15.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75.png"/><Relationship Id="rId5" Type="http://schemas.openxmlformats.org/officeDocument/2006/relationships/image" Target="../media/image74.gif"/><Relationship Id="rId4" Type="http://schemas.openxmlformats.org/officeDocument/2006/relationships/image" Target="../media/image73.gif"/></Relationships>
</file>

<file path=ppt/slides/_rels/slide1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gif"/><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2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1.png"/></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3.png"/><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104.png"/></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108.pn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37.jpeg"/><Relationship Id="rId4" Type="http://schemas.openxmlformats.org/officeDocument/2006/relationships/image" Target="../media/image36.jpeg"/></Relationships>
</file>

<file path=ppt/slides/_rels/slide5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117.png"/></Relationships>
</file>

<file path=ppt/slides/_rels/slide5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120.png"/></Relationships>
</file>

<file path=ppt/slides/_rels/slide5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5.xml"/><Relationship Id="rId1" Type="http://schemas.openxmlformats.org/officeDocument/2006/relationships/slideLayout" Target="../slideLayouts/slideLayout24.xml"/><Relationship Id="rId5" Type="http://schemas.openxmlformats.org/officeDocument/2006/relationships/image" Target="../media/image128.png"/><Relationship Id="rId4" Type="http://schemas.openxmlformats.org/officeDocument/2006/relationships/image" Target="../media/image127.png"/></Relationships>
</file>

<file path=ppt/slides/_rels/slide6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134.svg"/><Relationship Id="rId5" Type="http://schemas.openxmlformats.org/officeDocument/2006/relationships/image" Target="../media/image133.png"/><Relationship Id="rId4" Type="http://schemas.openxmlformats.org/officeDocument/2006/relationships/image" Target="../media/image132.png"/></Relationships>
</file>

<file path=ppt/slides/_rels/slide6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0.xml"/><Relationship Id="rId1" Type="http://schemas.openxmlformats.org/officeDocument/2006/relationships/slideLayout" Target="../slideLayouts/slideLayout14.xml"/><Relationship Id="rId5" Type="http://schemas.openxmlformats.org/officeDocument/2006/relationships/image" Target="../media/image140.png"/><Relationship Id="rId4" Type="http://schemas.openxmlformats.org/officeDocument/2006/relationships/image" Target="../media/image139.png"/></Relationships>
</file>

<file path=ppt/slides/_rels/slide6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4.png"/><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39.png"/></Relationships>
</file>

<file path=ppt/slides/_rels/slide6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146.png"/></Relationships>
</file>

<file path=ppt/slides/_rels/slide6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14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5.xml"/><Relationship Id="rId1" Type="http://schemas.openxmlformats.org/officeDocument/2006/relationships/slideLayout" Target="../slideLayouts/slideLayout14.xml"/><Relationship Id="rId5" Type="http://schemas.openxmlformats.org/officeDocument/2006/relationships/image" Target="../media/image150.png"/><Relationship Id="rId4" Type="http://schemas.openxmlformats.org/officeDocument/2006/relationships/image" Target="../media/image149.png"/></Relationships>
</file>

<file path=ppt/slides/_rels/slide7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6.xml"/><Relationship Id="rId1" Type="http://schemas.openxmlformats.org/officeDocument/2006/relationships/slideLayout" Target="../slideLayouts/slideLayout14.xml"/><Relationship Id="rId5" Type="http://schemas.openxmlformats.org/officeDocument/2006/relationships/image" Target="../media/image153.png"/><Relationship Id="rId4" Type="http://schemas.openxmlformats.org/officeDocument/2006/relationships/image" Target="../media/image152.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8.xml"/><Relationship Id="rId1" Type="http://schemas.openxmlformats.org/officeDocument/2006/relationships/slideLayout" Target="../slideLayouts/slideLayout14.xml"/><Relationship Id="rId4" Type="http://schemas.openxmlformats.org/officeDocument/2006/relationships/image" Target="../media/image155.png"/></Relationships>
</file>

<file path=ppt/slides/_rels/slide7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0.xml"/><Relationship Id="rId1" Type="http://schemas.openxmlformats.org/officeDocument/2006/relationships/slideLayout" Target="../slideLayouts/slideLayout24.xml"/><Relationship Id="rId5" Type="http://schemas.openxmlformats.org/officeDocument/2006/relationships/image" Target="../media/image161.png"/><Relationship Id="rId4" Type="http://schemas.openxmlformats.org/officeDocument/2006/relationships/image" Target="../media/image160.png"/></Relationships>
</file>

<file path=ppt/slides/_rels/slide7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3.xml"/><Relationship Id="rId1" Type="http://schemas.openxmlformats.org/officeDocument/2006/relationships/slideLayout" Target="../slideLayouts/slideLayout24.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54.xml"/><Relationship Id="rId1" Type="http://schemas.openxmlformats.org/officeDocument/2006/relationships/slideLayout" Target="../slideLayouts/slideLayout14.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8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55.xml"/><Relationship Id="rId1" Type="http://schemas.openxmlformats.org/officeDocument/2006/relationships/slideLayout" Target="../slideLayouts/slideLayout14.xml"/><Relationship Id="rId4" Type="http://schemas.openxmlformats.org/officeDocument/2006/relationships/image" Target="../media/image173.png"/></Relationships>
</file>

<file path=ppt/slides/_rels/slide8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56.xml"/><Relationship Id="rId1" Type="http://schemas.openxmlformats.org/officeDocument/2006/relationships/slideLayout" Target="../slideLayouts/slideLayout14.xml"/><Relationship Id="rId4" Type="http://schemas.openxmlformats.org/officeDocument/2006/relationships/image" Target="../media/image175.png"/></Relationships>
</file>

<file path=ppt/slides/_rels/slide8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58.xml"/><Relationship Id="rId1" Type="http://schemas.openxmlformats.org/officeDocument/2006/relationships/slideLayout" Target="../slideLayouts/slideLayout14.xml"/><Relationship Id="rId5" Type="http://schemas.openxmlformats.org/officeDocument/2006/relationships/image" Target="../media/image179.png"/><Relationship Id="rId4" Type="http://schemas.openxmlformats.org/officeDocument/2006/relationships/image" Target="../media/image178.png"/></Relationships>
</file>

<file path=ppt/slides/_rels/slide8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61.xml"/><Relationship Id="rId1" Type="http://schemas.openxmlformats.org/officeDocument/2006/relationships/slideLayout" Target="../slideLayouts/slideLayout14.xml"/><Relationship Id="rId4" Type="http://schemas.openxmlformats.org/officeDocument/2006/relationships/image" Target="../media/image184.png"/></Relationships>
</file>

<file path=ppt/slides/_rels/slide8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9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64.xml"/><Relationship Id="rId1" Type="http://schemas.openxmlformats.org/officeDocument/2006/relationships/slideLayout" Target="../slideLayouts/slideLayout14.xml"/><Relationship Id="rId4" Type="http://schemas.openxmlformats.org/officeDocument/2006/relationships/image" Target="../media/image188.png"/></Relationships>
</file>

<file path=ppt/slides/_rels/slide9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66.xml"/><Relationship Id="rId1" Type="http://schemas.openxmlformats.org/officeDocument/2006/relationships/slideLayout" Target="../slideLayouts/slideLayout14.xml"/><Relationship Id="rId4" Type="http://schemas.openxmlformats.org/officeDocument/2006/relationships/image" Target="../media/image191.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68.xml"/><Relationship Id="rId1" Type="http://schemas.openxmlformats.org/officeDocument/2006/relationships/slideLayout" Target="../slideLayouts/slideLayout14.xml"/><Relationship Id="rId4" Type="http://schemas.openxmlformats.org/officeDocument/2006/relationships/image" Target="../media/image193.png"/></Relationships>
</file>

<file path=ppt/slides/_rels/slide9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69.xml"/><Relationship Id="rId1" Type="http://schemas.openxmlformats.org/officeDocument/2006/relationships/slideLayout" Target="../slideLayouts/slideLayout14.xml"/><Relationship Id="rId4" Type="http://schemas.openxmlformats.org/officeDocument/2006/relationships/image" Target="../media/image194.png"/></Relationships>
</file>

<file path=ppt/slides/_rels/slide9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71.xml"/><Relationship Id="rId1" Type="http://schemas.openxmlformats.org/officeDocument/2006/relationships/slideLayout" Target="../slideLayouts/slideLayout24.xml"/><Relationship Id="rId5" Type="http://schemas.openxmlformats.org/officeDocument/2006/relationships/image" Target="../media/image197.png"/><Relationship Id="rId4" Type="http://schemas.openxmlformats.org/officeDocument/2006/relationships/image" Target="../media/image196.png"/></Relationships>
</file>

<file path=ppt/slides/_rels/slide9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72.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0E6146-B849-442D-AC78-2CF5A94EABF1}"/>
              </a:ext>
            </a:extLst>
          </p:cNvPr>
          <p:cNvSpPr>
            <a:spLocks noGrp="1"/>
          </p:cNvSpPr>
          <p:nvPr>
            <p:ph type="ctrTitle"/>
          </p:nvPr>
        </p:nvSpPr>
        <p:spPr/>
        <p:txBody>
          <a:bodyPr/>
          <a:lstStyle/>
          <a:p>
            <a:r>
              <a:rPr lang="en-US" altLang="zh-CN" sz="2400" dirty="0"/>
              <a:t>Ovid</a:t>
            </a:r>
            <a:r>
              <a:rPr lang="zh-CN" altLang="en-US" sz="2400" dirty="0"/>
              <a:t>平台资源使用指南</a:t>
            </a:r>
            <a:br>
              <a:rPr lang="en-US" altLang="zh-CN" sz="2400" dirty="0"/>
            </a:br>
            <a:r>
              <a:rPr lang="en-US" altLang="zh-CN" sz="2400" dirty="0"/>
              <a:t>LWW</a:t>
            </a:r>
            <a:r>
              <a:rPr lang="zh-CN" altLang="en-US" sz="2400" dirty="0"/>
              <a:t>期刊 </a:t>
            </a:r>
            <a:r>
              <a:rPr lang="en-US" altLang="zh-CN" sz="2400" dirty="0"/>
              <a:t>&amp;</a:t>
            </a:r>
            <a:r>
              <a:rPr lang="zh-CN" altLang="en-US" sz="2400" dirty="0"/>
              <a:t> </a:t>
            </a:r>
            <a:r>
              <a:rPr lang="en-US" altLang="zh-CN" sz="2400" dirty="0"/>
              <a:t>MEDLINE</a:t>
            </a:r>
            <a:br>
              <a:rPr lang="en-US" altLang="zh-CN" sz="2400" dirty="0"/>
            </a:br>
            <a:endParaRPr lang="en-US" sz="2400" dirty="0"/>
          </a:p>
        </p:txBody>
      </p:sp>
      <p:sp>
        <p:nvSpPr>
          <p:cNvPr id="5" name="文本占位符 4">
            <a:extLst>
              <a:ext uri="{FF2B5EF4-FFF2-40B4-BE49-F238E27FC236}">
                <a16:creationId xmlns:a16="http://schemas.microsoft.com/office/drawing/2014/main" id="{3554A4A7-D2EF-152B-1DB3-D0B5DE02C9AC}"/>
              </a:ext>
            </a:extLst>
          </p:cNvPr>
          <p:cNvSpPr>
            <a:spLocks noGrp="1"/>
          </p:cNvSpPr>
          <p:nvPr>
            <p:ph type="body" sz="quarter" idx="14"/>
          </p:nvPr>
        </p:nvSpPr>
        <p:spPr/>
        <p:txBody>
          <a:bodyPr/>
          <a:lstStyle/>
          <a:p>
            <a:endParaRPr lang="zh-CN" altLang="en-US"/>
          </a:p>
        </p:txBody>
      </p:sp>
      <p:sp>
        <p:nvSpPr>
          <p:cNvPr id="8" name="文本占位符 7">
            <a:extLst>
              <a:ext uri="{FF2B5EF4-FFF2-40B4-BE49-F238E27FC236}">
                <a16:creationId xmlns:a16="http://schemas.microsoft.com/office/drawing/2014/main" id="{4BE162CF-E7A3-8327-3A79-E1BE7E1AC4D5}"/>
              </a:ext>
            </a:extLst>
          </p:cNvPr>
          <p:cNvSpPr>
            <a:spLocks noGrp="1"/>
          </p:cNvSpPr>
          <p:nvPr>
            <p:ph type="body" sz="quarter" idx="12"/>
          </p:nvPr>
        </p:nvSpPr>
        <p:spPr/>
        <p:txBody>
          <a:bodyPr/>
          <a:lstStyle/>
          <a:p>
            <a:endParaRPr lang="zh-CN" altLang="en-US"/>
          </a:p>
        </p:txBody>
      </p:sp>
    </p:spTree>
    <p:extLst>
      <p:ext uri="{BB962C8B-B14F-4D97-AF65-F5344CB8AC3E}">
        <p14:creationId xmlns:p14="http://schemas.microsoft.com/office/powerpoint/2010/main" val="1619206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343401" y="1828800"/>
            <a:ext cx="6172200" cy="933451"/>
          </a:xfrm>
          <a:prstGeom prst="rect">
            <a:avLst/>
          </a:prstGeom>
          <a:noFill/>
          <a:ln w="12700" cmpd="dbl">
            <a:noFill/>
            <a:round/>
            <a:headEnd/>
            <a:tailEnd/>
          </a:ln>
          <a:scene3d>
            <a:camera prst="orthographicFront"/>
            <a:lightRig rig="threePt" dir="t"/>
          </a:scene3d>
          <a:sp3d>
            <a:bevelT w="0" h="63500"/>
            <a:bevelB w="0" h="63500"/>
          </a:sp3d>
        </p:spPr>
        <p:txBody>
          <a:bodyPr vert="horz" wrap="square" lIns="182880" tIns="45720" rIns="91440" bIns="45720" numCol="1" anchor="ctr" anchorCtr="0" compatLnSpc="1">
            <a:prstTxWarp prst="textNoShape">
              <a:avLst/>
            </a:prstTxWarp>
          </a:bodyPr>
          <a:lstStyle>
            <a:lvl1pPr marL="0" indent="0">
              <a:defRPr/>
            </a:lvl1pPr>
          </a:lstStyle>
          <a:p>
            <a:pPr defTabSz="914377" eaLnBrk="0" fontAlgn="base" hangingPunct="0">
              <a:spcBef>
                <a:spcPct val="0"/>
              </a:spcBef>
              <a:spcAft>
                <a:spcPct val="0"/>
              </a:spcAft>
              <a:defRPr/>
            </a:pPr>
            <a:endParaRPr lang="en-US" sz="1800" kern="0" dirty="0">
              <a:latin typeface="+mj-lt"/>
              <a:ea typeface="+mj-ea"/>
              <a:cs typeface="ＭＳ Ｐゴシック"/>
            </a:endParaRPr>
          </a:p>
        </p:txBody>
      </p:sp>
      <p:sp>
        <p:nvSpPr>
          <p:cNvPr id="5" name="Subtitle 9"/>
          <p:cNvSpPr txBox="1">
            <a:spLocks/>
          </p:cNvSpPr>
          <p:nvPr/>
        </p:nvSpPr>
        <p:spPr bwMode="auto">
          <a:xfrm>
            <a:off x="598404" y="918182"/>
            <a:ext cx="5927386" cy="15947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Tx/>
              <a:buNone/>
              <a:defRPr sz="2400" b="1" baseline="2000">
                <a:solidFill>
                  <a:srgbClr val="0768A9"/>
                </a:solidFill>
                <a:latin typeface="+mn-lt"/>
                <a:ea typeface="+mn-ea"/>
                <a:cs typeface="ＭＳ Ｐゴシック"/>
              </a:defRPr>
            </a:lvl1pPr>
            <a:lvl2pPr marL="569913" indent="-225425" algn="l" rtl="0" eaLnBrk="0" fontAlgn="base" hangingPunct="0">
              <a:spcBef>
                <a:spcPct val="20000"/>
              </a:spcBef>
              <a:spcAft>
                <a:spcPct val="0"/>
              </a:spcAft>
              <a:buChar char="–"/>
              <a:defRPr sz="2000">
                <a:solidFill>
                  <a:srgbClr val="757575"/>
                </a:solidFill>
                <a:latin typeface="+mn-lt"/>
                <a:ea typeface="+mn-ea"/>
                <a:cs typeface="ＭＳ Ｐゴシック"/>
              </a:defRPr>
            </a:lvl2pPr>
            <a:lvl3pPr marL="800100" indent="-228600" algn="l" rtl="0" eaLnBrk="0" fontAlgn="base" hangingPunct="0">
              <a:spcBef>
                <a:spcPct val="20000"/>
              </a:spcBef>
              <a:spcAft>
                <a:spcPct val="0"/>
              </a:spcAft>
              <a:buChar char="•"/>
              <a:defRPr sz="2000">
                <a:solidFill>
                  <a:srgbClr val="757575"/>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rgbClr val="757575"/>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rgbClr val="757575"/>
                </a:solidFill>
                <a:latin typeface="+mn-lt"/>
                <a:ea typeface="+mn-ea"/>
                <a:cs typeface="ＭＳ Ｐゴシック"/>
              </a:defRPr>
            </a:lvl5pPr>
            <a:lvl6pPr marL="2514600" indent="-228600" algn="l" rtl="0" fontAlgn="base">
              <a:spcBef>
                <a:spcPct val="20000"/>
              </a:spcBef>
              <a:spcAft>
                <a:spcPct val="0"/>
              </a:spcAft>
              <a:buChar char="»"/>
              <a:defRPr sz="2000">
                <a:solidFill>
                  <a:srgbClr val="757575"/>
                </a:solidFill>
                <a:latin typeface="+mn-lt"/>
                <a:ea typeface="+mn-ea"/>
              </a:defRPr>
            </a:lvl6pPr>
            <a:lvl7pPr marL="2971800" indent="-228600" algn="l" rtl="0" fontAlgn="base">
              <a:spcBef>
                <a:spcPct val="20000"/>
              </a:spcBef>
              <a:spcAft>
                <a:spcPct val="0"/>
              </a:spcAft>
              <a:buChar char="»"/>
              <a:defRPr sz="2000">
                <a:solidFill>
                  <a:srgbClr val="757575"/>
                </a:solidFill>
                <a:latin typeface="+mn-lt"/>
                <a:ea typeface="+mn-ea"/>
              </a:defRPr>
            </a:lvl7pPr>
            <a:lvl8pPr marL="3429000" indent="-228600" algn="l" rtl="0" fontAlgn="base">
              <a:spcBef>
                <a:spcPct val="20000"/>
              </a:spcBef>
              <a:spcAft>
                <a:spcPct val="0"/>
              </a:spcAft>
              <a:buChar char="»"/>
              <a:defRPr sz="2000">
                <a:solidFill>
                  <a:srgbClr val="757575"/>
                </a:solidFill>
                <a:latin typeface="+mn-lt"/>
                <a:ea typeface="+mn-ea"/>
              </a:defRPr>
            </a:lvl8pPr>
            <a:lvl9pPr marL="3886200" indent="-228600" algn="l" rtl="0" fontAlgn="base">
              <a:spcBef>
                <a:spcPct val="20000"/>
              </a:spcBef>
              <a:spcAft>
                <a:spcPct val="0"/>
              </a:spcAft>
              <a:buChar char="»"/>
              <a:defRPr sz="2000">
                <a:solidFill>
                  <a:srgbClr val="757575"/>
                </a:solidFill>
                <a:latin typeface="+mn-lt"/>
                <a:ea typeface="+mn-ea"/>
              </a:defRPr>
            </a:lvl9pPr>
          </a:lstStyle>
          <a:p>
            <a:r>
              <a:rPr lang="en-US" sz="4400" b="0" kern="0" baseline="0" dirty="0">
                <a:solidFill>
                  <a:srgbClr val="0070C0"/>
                </a:solidFill>
                <a:latin typeface="Calibri" panose="020F0502020204030204" pitchFamily="34" charset="0"/>
                <a:ea typeface="黑体" panose="02010609060101010101" pitchFamily="49" charset="-122"/>
                <a:cs typeface="Calibri" panose="020F0502020204030204" pitchFamily="34" charset="0"/>
              </a:rPr>
              <a:t>LWW</a:t>
            </a:r>
            <a:r>
              <a:rPr lang="zh-CN" altLang="en-US" sz="4400" b="0" kern="0" baseline="0" dirty="0">
                <a:solidFill>
                  <a:srgbClr val="0070C0"/>
                </a:solidFill>
                <a:latin typeface="Calibri" panose="020F0502020204030204" pitchFamily="34" charset="0"/>
                <a:ea typeface="黑体" panose="02010609060101010101" pitchFamily="49" charset="-122"/>
                <a:cs typeface="Calibri" panose="020F0502020204030204" pitchFamily="34" charset="0"/>
              </a:rPr>
              <a:t>优秀刊物汇总</a:t>
            </a:r>
            <a:endParaRPr lang="en-US" altLang="zh-CN" sz="4400" kern="0" baseline="0" dirty="0">
              <a:solidFill>
                <a:srgbClr val="0070C0"/>
              </a:solidFill>
              <a:latin typeface="Calibri" panose="020F0502020204030204" pitchFamily="34" charset="0"/>
              <a:ea typeface="黑体" panose="02010609060101010101" pitchFamily="49" charset="-122"/>
              <a:cs typeface="Calibri" panose="020F0502020204030204" pitchFamily="34" charset="0"/>
            </a:endParaRPr>
          </a:p>
        </p:txBody>
      </p:sp>
    </p:spTree>
    <p:extLst>
      <p:ext uri="{BB962C8B-B14F-4D97-AF65-F5344CB8AC3E}">
        <p14:creationId xmlns:p14="http://schemas.microsoft.com/office/powerpoint/2010/main" val="11970999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4785" y="0"/>
            <a:ext cx="8641773" cy="675998"/>
          </a:xfrm>
        </p:spPr>
        <p:txBody>
          <a:bodyPr>
            <a:normAutofit/>
          </a:bodyPr>
          <a:lstStyle/>
          <a:p>
            <a:r>
              <a:rPr lang="zh-CN" altLang="en-US" b="1" dirty="0">
                <a:ea typeface="黑体" panose="02010609060101010101" pitchFamily="49" charset="-122"/>
              </a:rPr>
              <a:t>我的课题</a:t>
            </a:r>
            <a:endParaRPr lang="zh-CN" altLang="en-US" dirty="0"/>
          </a:p>
        </p:txBody>
      </p:sp>
      <p:sp>
        <p:nvSpPr>
          <p:cNvPr id="4" name="文本占位符 7"/>
          <p:cNvSpPr txBox="1">
            <a:spLocks/>
          </p:cNvSpPr>
          <p:nvPr/>
        </p:nvSpPr>
        <p:spPr bwMode="auto">
          <a:xfrm>
            <a:off x="1787858" y="1208124"/>
            <a:ext cx="8988188" cy="504825"/>
          </a:xfrm>
          <a:prstGeom prst="rect">
            <a:avLst/>
          </a:prstGeom>
          <a:noFill/>
          <a:ln w="9525">
            <a:noFill/>
            <a:miter lim="800000"/>
            <a:headEnd/>
            <a:tailEnd/>
          </a:ln>
        </p:spPr>
        <p:txBody>
          <a:bodyPr vert="horz" wrap="square" lIns="18288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rgbClr val="0768A9"/>
                </a:solidFill>
                <a:latin typeface="+mn-lt"/>
                <a:ea typeface="+mn-ea"/>
                <a:cs typeface="ＭＳ Ｐゴシック"/>
              </a:defRPr>
            </a:lvl1pPr>
            <a:lvl2pPr marL="569913" indent="-225425" algn="l" rtl="0" eaLnBrk="1" fontAlgn="base" hangingPunct="1">
              <a:spcBef>
                <a:spcPct val="20000"/>
              </a:spcBef>
              <a:spcAft>
                <a:spcPct val="0"/>
              </a:spcAft>
              <a:buChar char="–"/>
              <a:defRPr sz="2000">
                <a:solidFill>
                  <a:srgbClr val="757575"/>
                </a:solidFill>
                <a:latin typeface="+mn-lt"/>
                <a:ea typeface="+mn-ea"/>
                <a:cs typeface="ＭＳ Ｐゴシック"/>
              </a:defRPr>
            </a:lvl2pPr>
            <a:lvl3pPr marL="800100" indent="-228600" algn="l" rtl="0" eaLnBrk="1" fontAlgn="base" hangingPunct="1">
              <a:spcBef>
                <a:spcPct val="20000"/>
              </a:spcBef>
              <a:spcAft>
                <a:spcPct val="0"/>
              </a:spcAft>
              <a:buChar char="•"/>
              <a:defRPr sz="2000">
                <a:solidFill>
                  <a:srgbClr val="757575"/>
                </a:solidFill>
                <a:latin typeface="+mn-lt"/>
                <a:ea typeface="+mn-ea"/>
                <a:cs typeface="ＭＳ Ｐゴシック"/>
              </a:defRPr>
            </a:lvl3pPr>
            <a:lvl4pPr marL="1600200" indent="-228600" algn="l" rtl="0" eaLnBrk="1" fontAlgn="base" hangingPunct="1">
              <a:spcBef>
                <a:spcPct val="20000"/>
              </a:spcBef>
              <a:spcAft>
                <a:spcPct val="0"/>
              </a:spcAft>
              <a:buChar char="–"/>
              <a:defRPr sz="2000">
                <a:solidFill>
                  <a:srgbClr val="757575"/>
                </a:solidFill>
                <a:latin typeface="+mn-lt"/>
                <a:ea typeface="+mn-ea"/>
                <a:cs typeface="ＭＳ Ｐゴシック"/>
              </a:defRPr>
            </a:lvl4pPr>
            <a:lvl5pPr marL="2057400" indent="-228600" algn="l" rtl="0" eaLnBrk="1" fontAlgn="base" hangingPunct="1">
              <a:spcBef>
                <a:spcPct val="20000"/>
              </a:spcBef>
              <a:spcAft>
                <a:spcPct val="0"/>
              </a:spcAft>
              <a:buChar char="»"/>
              <a:defRPr sz="2000">
                <a:solidFill>
                  <a:srgbClr val="757575"/>
                </a:solidFill>
                <a:latin typeface="+mn-lt"/>
                <a:ea typeface="+mn-ea"/>
                <a:cs typeface="ＭＳ Ｐゴシック"/>
              </a:defRPr>
            </a:lvl5pPr>
            <a:lvl6pPr marL="2514600" indent="-228600" algn="l" rtl="0" eaLnBrk="1" fontAlgn="base" hangingPunct="1">
              <a:spcBef>
                <a:spcPct val="20000"/>
              </a:spcBef>
              <a:spcAft>
                <a:spcPct val="0"/>
              </a:spcAft>
              <a:buChar char="»"/>
              <a:defRPr sz="2000">
                <a:solidFill>
                  <a:srgbClr val="757575"/>
                </a:solidFill>
                <a:latin typeface="+mn-lt"/>
                <a:ea typeface="+mn-ea"/>
              </a:defRPr>
            </a:lvl6pPr>
            <a:lvl7pPr marL="2971800" indent="-228600" algn="l" rtl="0" eaLnBrk="1" fontAlgn="base" hangingPunct="1">
              <a:spcBef>
                <a:spcPct val="20000"/>
              </a:spcBef>
              <a:spcAft>
                <a:spcPct val="0"/>
              </a:spcAft>
              <a:buChar char="»"/>
              <a:defRPr sz="2000">
                <a:solidFill>
                  <a:srgbClr val="757575"/>
                </a:solidFill>
                <a:latin typeface="+mn-lt"/>
                <a:ea typeface="+mn-ea"/>
              </a:defRPr>
            </a:lvl7pPr>
            <a:lvl8pPr marL="3429000" indent="-228600" algn="l" rtl="0" eaLnBrk="1" fontAlgn="base" hangingPunct="1">
              <a:spcBef>
                <a:spcPct val="20000"/>
              </a:spcBef>
              <a:spcAft>
                <a:spcPct val="0"/>
              </a:spcAft>
              <a:buChar char="»"/>
              <a:defRPr sz="2000">
                <a:solidFill>
                  <a:srgbClr val="757575"/>
                </a:solidFill>
                <a:latin typeface="+mn-lt"/>
                <a:ea typeface="+mn-ea"/>
              </a:defRPr>
            </a:lvl8pPr>
            <a:lvl9pPr marL="3886200" indent="-228600" algn="l" rtl="0" eaLnBrk="1" fontAlgn="base" hangingPunct="1">
              <a:spcBef>
                <a:spcPct val="20000"/>
              </a:spcBef>
              <a:spcAft>
                <a:spcPct val="0"/>
              </a:spcAft>
              <a:buChar char="»"/>
              <a:defRPr sz="2000">
                <a:solidFill>
                  <a:srgbClr val="757575"/>
                </a:solidFill>
                <a:latin typeface="+mn-lt"/>
                <a:ea typeface="+mn-ea"/>
              </a:defRPr>
            </a:lvl9pPr>
          </a:lstStyle>
          <a:p>
            <a:pPr marL="0" indent="0" algn="ctr">
              <a:buNone/>
            </a:pPr>
            <a:r>
              <a:rPr lang="zh-CN" altLang="en-US" sz="2667" kern="0" dirty="0">
                <a:solidFill>
                  <a:schemeClr val="tx1"/>
                </a:solidFill>
                <a:latin typeface="+mj-lt"/>
                <a:ea typeface="黑体" panose="02010609060101010101" pitchFamily="49" charset="-122"/>
              </a:rPr>
              <a:t>可以在线添加、标识、管理</a:t>
            </a:r>
            <a:r>
              <a:rPr lang="en-US" altLang="zh-CN" sz="2667" kern="0" dirty="0">
                <a:solidFill>
                  <a:schemeClr val="tx1"/>
                </a:solidFill>
                <a:latin typeface="+mj-lt"/>
                <a:ea typeface="黑体" panose="02010609060101010101" pitchFamily="49" charset="-122"/>
              </a:rPr>
              <a:t>Ovid</a:t>
            </a:r>
            <a:r>
              <a:rPr lang="zh-CN" altLang="en-US" sz="2667" kern="0" dirty="0">
                <a:solidFill>
                  <a:schemeClr val="tx1"/>
                </a:solidFill>
                <a:latin typeface="+mj-lt"/>
                <a:ea typeface="黑体" panose="02010609060101010101" pitchFamily="49" charset="-122"/>
              </a:rPr>
              <a:t>平台提供的多种类型资源。</a:t>
            </a:r>
            <a:endParaRPr lang="en-US" altLang="zh-CN" sz="2667" kern="0" dirty="0">
              <a:solidFill>
                <a:schemeClr val="tx1"/>
              </a:solidFill>
              <a:latin typeface="+mj-lt"/>
              <a:ea typeface="黑体" panose="02010609060101010101" pitchFamily="49" charset="-122"/>
            </a:endParaRPr>
          </a:p>
        </p:txBody>
      </p:sp>
      <p:sp>
        <p:nvSpPr>
          <p:cNvPr id="5" name="Rectangle 5"/>
          <p:cNvSpPr>
            <a:spLocks noChangeArrowheads="1"/>
          </p:cNvSpPr>
          <p:nvPr/>
        </p:nvSpPr>
        <p:spPr bwMode="auto">
          <a:xfrm>
            <a:off x="2200701" y="1924781"/>
            <a:ext cx="8162499" cy="4653819"/>
          </a:xfrm>
          <a:prstGeom prst="rect">
            <a:avLst/>
          </a:prstGeom>
          <a:noFill/>
          <a:ln w="9525">
            <a:noFill/>
            <a:miter lim="800000"/>
            <a:headEnd/>
            <a:tailEnd/>
          </a:ln>
        </p:spPr>
        <p:txBody>
          <a:bodyPr lIns="182880"/>
          <a:lstStyle>
            <a:lvl1pPr marL="342900" indent="-342900" eaLnBrk="0" hangingPunct="0">
              <a:defRPr kumimoji="1" sz="2400">
                <a:solidFill>
                  <a:srgbClr val="0768A9"/>
                </a:solidFill>
                <a:latin typeface="Trebuchet MS" pitchFamily="34" charset="0"/>
                <a:ea typeface="ＭＳ Ｐゴシック" pitchFamily="34" charset="-128"/>
              </a:defRPr>
            </a:lvl1pPr>
            <a:lvl2pPr marL="569913" indent="-225425"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marL="0" indent="0" eaLnBrk="1" hangingPunct="1">
              <a:lnSpc>
                <a:spcPct val="90000"/>
              </a:lnSpc>
              <a:spcBef>
                <a:spcPct val="20000"/>
              </a:spcBef>
            </a:pPr>
            <a:r>
              <a:rPr kumimoji="0" lang="en-US" altLang="zh-TW" sz="2000" dirty="0">
                <a:solidFill>
                  <a:schemeClr val="tx2">
                    <a:lumMod val="50000"/>
                  </a:schemeClr>
                </a:solidFill>
                <a:latin typeface="+mj-lt"/>
                <a:ea typeface="黑体" panose="02010609060101010101" pitchFamily="49" charset="-122"/>
              </a:rPr>
              <a:t>  </a:t>
            </a:r>
            <a:r>
              <a:rPr kumimoji="0" lang="zh-CN" altLang="en-US" dirty="0">
                <a:solidFill>
                  <a:schemeClr val="tx2">
                    <a:lumMod val="50000"/>
                  </a:schemeClr>
                </a:solidFill>
                <a:latin typeface="+mj-lt"/>
                <a:ea typeface="黑体" panose="02010609060101010101" pitchFamily="49" charset="-122"/>
              </a:rPr>
              <a:t>包括：</a:t>
            </a:r>
            <a:endParaRPr kumimoji="0" lang="en-US" altLang="zh-TW" dirty="0">
              <a:solidFill>
                <a:schemeClr val="tx2">
                  <a:lumMod val="50000"/>
                </a:schemeClr>
              </a:solidFill>
              <a:latin typeface="+mj-lt"/>
              <a:ea typeface="黑体" panose="02010609060101010101" pitchFamily="49" charset="-122"/>
            </a:endParaRPr>
          </a:p>
          <a:p>
            <a:pPr marL="687353" lvl="1" indent="-342882" eaLnBrk="1" hangingPunct="1">
              <a:lnSpc>
                <a:spcPct val="90000"/>
              </a:lnSpc>
              <a:spcBef>
                <a:spcPct val="20000"/>
              </a:spcBef>
              <a:buClr>
                <a:srgbClr val="0768A9"/>
              </a:buClr>
              <a:buSzPct val="80000"/>
              <a:buFont typeface="Wingdings" panose="05000000000000000000" pitchFamily="2" charset="2"/>
              <a:buChar char="l"/>
            </a:pPr>
            <a:r>
              <a:rPr lang="en-US" altLang="zh-TW" sz="2000" dirty="0">
                <a:solidFill>
                  <a:schemeClr val="tx2">
                    <a:lumMod val="50000"/>
                  </a:schemeClr>
                </a:solidFill>
                <a:latin typeface="+mj-lt"/>
                <a:ea typeface="黑体" panose="02010609060101010101" pitchFamily="49" charset="-122"/>
              </a:rPr>
              <a:t>Ovid Results </a:t>
            </a:r>
            <a:r>
              <a:rPr lang="zh-TW" altLang="en-US" sz="2000" dirty="0">
                <a:solidFill>
                  <a:schemeClr val="tx2">
                    <a:lumMod val="50000"/>
                  </a:schemeClr>
                </a:solidFill>
                <a:latin typeface="+mj-lt"/>
                <a:ea typeface="黑体" panose="02010609060101010101" pitchFamily="49" charset="-122"/>
              </a:rPr>
              <a:t>（</a:t>
            </a:r>
            <a:r>
              <a:rPr lang="en-US" altLang="zh-TW" sz="2000" dirty="0">
                <a:solidFill>
                  <a:schemeClr val="tx2">
                    <a:lumMod val="50000"/>
                  </a:schemeClr>
                </a:solidFill>
                <a:latin typeface="+mj-lt"/>
                <a:ea typeface="黑体" panose="02010609060101010101" pitchFamily="49" charset="-122"/>
              </a:rPr>
              <a:t>Ovid</a:t>
            </a:r>
            <a:r>
              <a:rPr lang="zh-TW" altLang="en-US" sz="2000" dirty="0">
                <a:solidFill>
                  <a:schemeClr val="tx2">
                    <a:lumMod val="50000"/>
                  </a:schemeClr>
                </a:solidFill>
                <a:latin typeface="+mj-lt"/>
                <a:ea typeface="黑体" panose="02010609060101010101" pitchFamily="49" charset="-122"/>
              </a:rPr>
              <a:t>检索結果）</a:t>
            </a:r>
            <a:endParaRPr lang="en-US" altLang="zh-TW" sz="2000" dirty="0">
              <a:solidFill>
                <a:schemeClr val="tx2">
                  <a:lumMod val="50000"/>
                </a:schemeClr>
              </a:solidFill>
              <a:latin typeface="+mj-lt"/>
              <a:ea typeface="黑体" panose="02010609060101010101" pitchFamily="49" charset="-122"/>
            </a:endParaRPr>
          </a:p>
          <a:p>
            <a:pPr marL="687353" lvl="1" indent="-342882" eaLnBrk="1" hangingPunct="1">
              <a:lnSpc>
                <a:spcPct val="90000"/>
              </a:lnSpc>
              <a:spcBef>
                <a:spcPct val="20000"/>
              </a:spcBef>
              <a:buClr>
                <a:srgbClr val="0768A9"/>
              </a:buClr>
              <a:buSzPct val="80000"/>
              <a:buFont typeface="Wingdings" panose="05000000000000000000" pitchFamily="2" charset="2"/>
              <a:buChar char="l"/>
            </a:pPr>
            <a:r>
              <a:rPr lang="en-US" altLang="zh-TW" sz="2000" dirty="0">
                <a:solidFill>
                  <a:schemeClr val="tx2">
                    <a:lumMod val="50000"/>
                  </a:schemeClr>
                </a:solidFill>
                <a:latin typeface="+mj-lt"/>
                <a:ea typeface="黑体" panose="02010609060101010101" pitchFamily="49" charset="-122"/>
              </a:rPr>
              <a:t>Saved Searches </a:t>
            </a:r>
            <a:r>
              <a:rPr lang="zh-TW" altLang="en-US" sz="2000" dirty="0">
                <a:solidFill>
                  <a:schemeClr val="tx2">
                    <a:lumMod val="50000"/>
                  </a:schemeClr>
                </a:solidFill>
                <a:latin typeface="+mj-lt"/>
                <a:ea typeface="黑体" panose="02010609060101010101" pitchFamily="49" charset="-122"/>
              </a:rPr>
              <a:t>（储存的检索历史）</a:t>
            </a:r>
            <a:endParaRPr lang="en-US" altLang="zh-TW" sz="2000" dirty="0">
              <a:solidFill>
                <a:schemeClr val="tx2">
                  <a:lumMod val="50000"/>
                </a:schemeClr>
              </a:solidFill>
              <a:latin typeface="+mj-lt"/>
              <a:ea typeface="黑体" panose="02010609060101010101" pitchFamily="49" charset="-122"/>
            </a:endParaRPr>
          </a:p>
          <a:p>
            <a:pPr marL="687353" lvl="1" indent="-342882" eaLnBrk="1" hangingPunct="1">
              <a:lnSpc>
                <a:spcPct val="90000"/>
              </a:lnSpc>
              <a:spcBef>
                <a:spcPct val="20000"/>
              </a:spcBef>
              <a:buClr>
                <a:srgbClr val="0768A9"/>
              </a:buClr>
              <a:buSzPct val="80000"/>
              <a:buFont typeface="Wingdings" panose="05000000000000000000" pitchFamily="2" charset="2"/>
              <a:buChar char="l"/>
            </a:pPr>
            <a:r>
              <a:rPr lang="en-US" altLang="zh-TW" sz="2000" dirty="0">
                <a:solidFill>
                  <a:schemeClr val="tx2">
                    <a:lumMod val="50000"/>
                  </a:schemeClr>
                </a:solidFill>
                <a:latin typeface="+mj-lt"/>
                <a:ea typeface="黑体" panose="02010609060101010101" pitchFamily="49" charset="-122"/>
              </a:rPr>
              <a:t>Journal Articles – PDF or HTML </a:t>
            </a:r>
            <a:r>
              <a:rPr lang="zh-TW" altLang="en-US" sz="2000" dirty="0">
                <a:solidFill>
                  <a:schemeClr val="tx2">
                    <a:lumMod val="50000"/>
                  </a:schemeClr>
                </a:solidFill>
                <a:latin typeface="+mj-lt"/>
                <a:ea typeface="黑体" panose="02010609060101010101" pitchFamily="49" charset="-122"/>
              </a:rPr>
              <a:t>（期刊文章全文</a:t>
            </a:r>
            <a:r>
              <a:rPr lang="en-US" altLang="zh-TW" sz="2000" dirty="0">
                <a:solidFill>
                  <a:schemeClr val="tx2">
                    <a:lumMod val="50000"/>
                  </a:schemeClr>
                </a:solidFill>
                <a:latin typeface="+mj-lt"/>
                <a:ea typeface="黑体" panose="02010609060101010101" pitchFamily="49" charset="-122"/>
              </a:rPr>
              <a:t>– PDF or HTML </a:t>
            </a:r>
            <a:r>
              <a:rPr lang="zh-TW" altLang="en-US" sz="2000" dirty="0">
                <a:solidFill>
                  <a:schemeClr val="tx2">
                    <a:lumMod val="50000"/>
                  </a:schemeClr>
                </a:solidFill>
                <a:latin typeface="+mj-lt"/>
                <a:ea typeface="黑体" panose="02010609060101010101" pitchFamily="49" charset="-122"/>
              </a:rPr>
              <a:t>）</a:t>
            </a:r>
            <a:endParaRPr lang="en-US" altLang="zh-TW" sz="2000" dirty="0">
              <a:solidFill>
                <a:schemeClr val="tx2">
                  <a:lumMod val="50000"/>
                </a:schemeClr>
              </a:solidFill>
              <a:latin typeface="+mj-lt"/>
              <a:ea typeface="黑体" panose="02010609060101010101" pitchFamily="49" charset="-122"/>
            </a:endParaRPr>
          </a:p>
          <a:p>
            <a:pPr marL="687353" lvl="1" indent="-342882" eaLnBrk="1" hangingPunct="1">
              <a:lnSpc>
                <a:spcPct val="90000"/>
              </a:lnSpc>
              <a:spcBef>
                <a:spcPct val="20000"/>
              </a:spcBef>
              <a:buClr>
                <a:srgbClr val="0768A9"/>
              </a:buClr>
              <a:buSzPct val="80000"/>
              <a:buFont typeface="Wingdings" panose="05000000000000000000" pitchFamily="2" charset="2"/>
              <a:buChar char="l"/>
            </a:pPr>
            <a:r>
              <a:rPr lang="en-US" altLang="zh-TW" sz="2000" dirty="0">
                <a:solidFill>
                  <a:schemeClr val="tx2">
                    <a:lumMod val="50000"/>
                  </a:schemeClr>
                </a:solidFill>
                <a:latin typeface="+mj-lt"/>
                <a:ea typeface="黑体" panose="02010609060101010101" pitchFamily="49" charset="-122"/>
              </a:rPr>
              <a:t>Images </a:t>
            </a:r>
            <a:r>
              <a:rPr lang="zh-TW" altLang="en-US" sz="2000" dirty="0">
                <a:solidFill>
                  <a:schemeClr val="tx2">
                    <a:lumMod val="50000"/>
                  </a:schemeClr>
                </a:solidFill>
                <a:latin typeface="+mj-lt"/>
                <a:ea typeface="黑体" panose="02010609060101010101" pitchFamily="49" charset="-122"/>
              </a:rPr>
              <a:t>（图像）</a:t>
            </a:r>
            <a:endParaRPr lang="en-US" altLang="zh-TW" sz="2000" dirty="0">
              <a:solidFill>
                <a:schemeClr val="tx2">
                  <a:lumMod val="50000"/>
                </a:schemeClr>
              </a:solidFill>
              <a:latin typeface="+mj-lt"/>
              <a:ea typeface="黑体" panose="02010609060101010101" pitchFamily="49" charset="-122"/>
            </a:endParaRPr>
          </a:p>
          <a:p>
            <a:pPr marL="687353" lvl="1" indent="-342882" eaLnBrk="1" hangingPunct="1">
              <a:lnSpc>
                <a:spcPct val="90000"/>
              </a:lnSpc>
              <a:spcBef>
                <a:spcPct val="20000"/>
              </a:spcBef>
              <a:buClr>
                <a:srgbClr val="0768A9"/>
              </a:buClr>
              <a:buSzPct val="80000"/>
              <a:buFont typeface="Wingdings" panose="05000000000000000000" pitchFamily="2" charset="2"/>
              <a:buChar char="l"/>
            </a:pPr>
            <a:r>
              <a:rPr lang="en-US" altLang="zh-CN" sz="2000" dirty="0">
                <a:solidFill>
                  <a:schemeClr val="tx2">
                    <a:lumMod val="50000"/>
                  </a:schemeClr>
                </a:solidFill>
                <a:latin typeface="+mj-lt"/>
                <a:ea typeface="黑体" panose="02010609060101010101" pitchFamily="49" charset="-122"/>
              </a:rPr>
              <a:t>Video</a:t>
            </a:r>
            <a:r>
              <a:rPr lang="zh-CN" altLang="en-US" sz="2000" dirty="0">
                <a:solidFill>
                  <a:schemeClr val="tx2">
                    <a:lumMod val="50000"/>
                  </a:schemeClr>
                </a:solidFill>
                <a:latin typeface="+mj-lt"/>
                <a:ea typeface="黑体" panose="02010609060101010101" pitchFamily="49" charset="-122"/>
              </a:rPr>
              <a:t>（视频）</a:t>
            </a:r>
            <a:endParaRPr lang="en-US" altLang="zh-CN" sz="2000" dirty="0">
              <a:solidFill>
                <a:schemeClr val="tx2">
                  <a:lumMod val="50000"/>
                </a:schemeClr>
              </a:solidFill>
              <a:latin typeface="+mj-lt"/>
              <a:ea typeface="黑体" panose="02010609060101010101" pitchFamily="49" charset="-122"/>
            </a:endParaRPr>
          </a:p>
          <a:p>
            <a:pPr marL="687353" lvl="1" indent="-342882" eaLnBrk="1" hangingPunct="1">
              <a:lnSpc>
                <a:spcPct val="90000"/>
              </a:lnSpc>
              <a:spcBef>
                <a:spcPct val="20000"/>
              </a:spcBef>
              <a:buClr>
                <a:srgbClr val="0768A9"/>
              </a:buClr>
              <a:buSzPct val="80000"/>
              <a:buFont typeface="Wingdings" panose="05000000000000000000" pitchFamily="2" charset="2"/>
              <a:buChar char="l"/>
            </a:pPr>
            <a:r>
              <a:rPr lang="en-US" altLang="zh-CN" sz="2000" dirty="0">
                <a:solidFill>
                  <a:schemeClr val="tx2">
                    <a:lumMod val="50000"/>
                  </a:schemeClr>
                </a:solidFill>
                <a:latin typeface="+mj-lt"/>
                <a:ea typeface="黑体" panose="02010609060101010101" pitchFamily="49" charset="-122"/>
              </a:rPr>
              <a:t>Audio</a:t>
            </a:r>
            <a:r>
              <a:rPr lang="zh-CN" altLang="en-US" sz="2000" dirty="0">
                <a:solidFill>
                  <a:schemeClr val="tx2">
                    <a:lumMod val="50000"/>
                  </a:schemeClr>
                </a:solidFill>
                <a:latin typeface="+mj-lt"/>
                <a:ea typeface="黑体" panose="02010609060101010101" pitchFamily="49" charset="-122"/>
              </a:rPr>
              <a:t>（音频）</a:t>
            </a:r>
            <a:endParaRPr lang="en-US" altLang="zh-TW" sz="2000" dirty="0">
              <a:solidFill>
                <a:schemeClr val="tx2">
                  <a:lumMod val="50000"/>
                </a:schemeClr>
              </a:solidFill>
              <a:latin typeface="+mj-lt"/>
              <a:ea typeface="黑体" panose="02010609060101010101" pitchFamily="49" charset="-122"/>
            </a:endParaRPr>
          </a:p>
          <a:p>
            <a:pPr marL="687353" lvl="1" indent="-342882" eaLnBrk="1" hangingPunct="1">
              <a:lnSpc>
                <a:spcPct val="90000"/>
              </a:lnSpc>
              <a:spcBef>
                <a:spcPct val="20000"/>
              </a:spcBef>
              <a:buClr>
                <a:srgbClr val="0768A9"/>
              </a:buClr>
              <a:buSzPct val="80000"/>
              <a:buFont typeface="Wingdings" panose="05000000000000000000" pitchFamily="2" charset="2"/>
              <a:buChar char="l"/>
            </a:pPr>
            <a:r>
              <a:rPr lang="en-US" altLang="zh-TW" sz="2000" dirty="0">
                <a:solidFill>
                  <a:schemeClr val="tx2">
                    <a:lumMod val="50000"/>
                  </a:schemeClr>
                </a:solidFill>
                <a:latin typeface="+mj-lt"/>
                <a:ea typeface="黑体" panose="02010609060101010101" pitchFamily="49" charset="-122"/>
              </a:rPr>
              <a:t>Text Snippets </a:t>
            </a:r>
            <a:r>
              <a:rPr lang="zh-TW" altLang="en-US" sz="2000" dirty="0">
                <a:solidFill>
                  <a:schemeClr val="tx2">
                    <a:lumMod val="50000"/>
                  </a:schemeClr>
                </a:solidFill>
                <a:latin typeface="+mj-lt"/>
                <a:ea typeface="黑体" panose="02010609060101010101" pitchFamily="49" charset="-122"/>
              </a:rPr>
              <a:t>（</a:t>
            </a:r>
            <a:r>
              <a:rPr lang="zh-CN" altLang="en-US" sz="2000" dirty="0">
                <a:solidFill>
                  <a:schemeClr val="tx2">
                    <a:lumMod val="50000"/>
                  </a:schemeClr>
                </a:solidFill>
                <a:latin typeface="+mj-lt"/>
                <a:ea typeface="黑体" panose="02010609060101010101" pitchFamily="49" charset="-122"/>
              </a:rPr>
              <a:t>文本</a:t>
            </a:r>
            <a:r>
              <a:rPr lang="zh-TW" altLang="en-US" sz="2000" dirty="0">
                <a:solidFill>
                  <a:schemeClr val="tx2">
                    <a:lumMod val="50000"/>
                  </a:schemeClr>
                </a:solidFill>
                <a:latin typeface="+mj-lt"/>
                <a:ea typeface="黑体" panose="02010609060101010101" pitchFamily="49" charset="-122"/>
              </a:rPr>
              <a:t>剪</a:t>
            </a:r>
            <a:r>
              <a:rPr lang="zh-CN" altLang="en-US" sz="2000" dirty="0">
                <a:solidFill>
                  <a:schemeClr val="tx2">
                    <a:lumMod val="50000"/>
                  </a:schemeClr>
                </a:solidFill>
                <a:latin typeface="+mj-lt"/>
                <a:ea typeface="黑体" panose="02010609060101010101" pitchFamily="49" charset="-122"/>
              </a:rPr>
              <a:t>贴</a:t>
            </a:r>
            <a:r>
              <a:rPr lang="zh-TW" altLang="en-US" sz="2000" dirty="0">
                <a:solidFill>
                  <a:schemeClr val="tx2">
                    <a:lumMod val="50000"/>
                  </a:schemeClr>
                </a:solidFill>
                <a:latin typeface="+mj-lt"/>
                <a:ea typeface="黑体" panose="02010609060101010101" pitchFamily="49" charset="-122"/>
              </a:rPr>
              <a:t>）</a:t>
            </a:r>
            <a:endParaRPr lang="en-US" altLang="zh-TW" sz="2000" dirty="0">
              <a:solidFill>
                <a:schemeClr val="tx2">
                  <a:lumMod val="50000"/>
                </a:schemeClr>
              </a:solidFill>
              <a:latin typeface="+mj-lt"/>
              <a:ea typeface="黑体" panose="02010609060101010101" pitchFamily="49" charset="-122"/>
            </a:endParaRPr>
          </a:p>
          <a:p>
            <a:pPr marL="687353" lvl="1" indent="-342882" eaLnBrk="1" hangingPunct="1">
              <a:lnSpc>
                <a:spcPct val="90000"/>
              </a:lnSpc>
              <a:spcBef>
                <a:spcPct val="20000"/>
              </a:spcBef>
              <a:buClr>
                <a:srgbClr val="0768A9"/>
              </a:buClr>
              <a:buSzPct val="80000"/>
              <a:buFont typeface="Wingdings" panose="05000000000000000000" pitchFamily="2" charset="2"/>
              <a:buChar char="l"/>
            </a:pPr>
            <a:r>
              <a:rPr lang="en-US" altLang="zh-TW" sz="2000" dirty="0">
                <a:solidFill>
                  <a:schemeClr val="tx2">
                    <a:lumMod val="50000"/>
                  </a:schemeClr>
                </a:solidFill>
                <a:latin typeface="+mj-lt"/>
                <a:ea typeface="黑体" panose="02010609060101010101" pitchFamily="49" charset="-122"/>
              </a:rPr>
              <a:t>User-created Citations </a:t>
            </a:r>
            <a:r>
              <a:rPr lang="zh-TW" altLang="en-US" sz="2000" dirty="0">
                <a:solidFill>
                  <a:schemeClr val="tx2">
                    <a:lumMod val="50000"/>
                  </a:schemeClr>
                </a:solidFill>
                <a:latin typeface="+mj-lt"/>
                <a:ea typeface="黑体" panose="02010609060101010101" pitchFamily="49" charset="-122"/>
              </a:rPr>
              <a:t>（客戶自己生成的</a:t>
            </a:r>
            <a:r>
              <a:rPr lang="zh-CN" altLang="en-US" sz="2000" dirty="0">
                <a:solidFill>
                  <a:schemeClr val="tx2">
                    <a:lumMod val="50000"/>
                  </a:schemeClr>
                </a:solidFill>
                <a:latin typeface="+mj-lt"/>
                <a:ea typeface="黑体" panose="02010609060101010101" pitchFamily="49" charset="-122"/>
              </a:rPr>
              <a:t>题录</a:t>
            </a:r>
            <a:r>
              <a:rPr lang="zh-TW" altLang="en-US" sz="2000" dirty="0">
                <a:solidFill>
                  <a:schemeClr val="tx2">
                    <a:lumMod val="50000"/>
                  </a:schemeClr>
                </a:solidFill>
                <a:latin typeface="+mj-lt"/>
                <a:ea typeface="黑体" panose="02010609060101010101" pitchFamily="49" charset="-122"/>
              </a:rPr>
              <a:t>）</a:t>
            </a:r>
            <a:endParaRPr lang="en-US" altLang="zh-TW" sz="2000" dirty="0">
              <a:solidFill>
                <a:schemeClr val="tx2">
                  <a:lumMod val="50000"/>
                </a:schemeClr>
              </a:solidFill>
              <a:latin typeface="+mj-lt"/>
              <a:ea typeface="黑体" panose="02010609060101010101" pitchFamily="49" charset="-122"/>
            </a:endParaRPr>
          </a:p>
          <a:p>
            <a:pPr marL="687353" lvl="1" indent="-342882" eaLnBrk="1" hangingPunct="1">
              <a:lnSpc>
                <a:spcPct val="90000"/>
              </a:lnSpc>
              <a:spcBef>
                <a:spcPct val="20000"/>
              </a:spcBef>
              <a:buClr>
                <a:srgbClr val="0768A9"/>
              </a:buClr>
              <a:buSzPct val="80000"/>
              <a:buFont typeface="Wingdings" panose="05000000000000000000" pitchFamily="2" charset="2"/>
              <a:buChar char="l"/>
            </a:pPr>
            <a:r>
              <a:rPr lang="en-US" altLang="zh-TW" sz="2000" dirty="0">
                <a:solidFill>
                  <a:schemeClr val="tx2">
                    <a:lumMod val="50000"/>
                  </a:schemeClr>
                </a:solidFill>
                <a:latin typeface="+mj-lt"/>
                <a:ea typeface="黑体" panose="02010609060101010101" pitchFamily="49" charset="-122"/>
              </a:rPr>
              <a:t>Book Chapter </a:t>
            </a:r>
            <a:r>
              <a:rPr lang="zh-TW" altLang="en-US" sz="2000" dirty="0">
                <a:solidFill>
                  <a:schemeClr val="tx2">
                    <a:lumMod val="50000"/>
                  </a:schemeClr>
                </a:solidFill>
                <a:latin typeface="+mj-lt"/>
                <a:ea typeface="黑体" panose="02010609060101010101" pitchFamily="49" charset="-122"/>
              </a:rPr>
              <a:t>（电子书章</a:t>
            </a:r>
            <a:r>
              <a:rPr lang="zh-CN" altLang="en-US" sz="2000" dirty="0">
                <a:solidFill>
                  <a:schemeClr val="tx2">
                    <a:lumMod val="50000"/>
                  </a:schemeClr>
                </a:solidFill>
                <a:latin typeface="+mj-lt"/>
                <a:ea typeface="黑体" panose="02010609060101010101" pitchFamily="49" charset="-122"/>
              </a:rPr>
              <a:t>节</a:t>
            </a:r>
            <a:r>
              <a:rPr lang="zh-TW" altLang="en-US" sz="2000" dirty="0">
                <a:solidFill>
                  <a:schemeClr val="tx2">
                    <a:lumMod val="50000"/>
                  </a:schemeClr>
                </a:solidFill>
                <a:latin typeface="+mj-lt"/>
                <a:ea typeface="黑体" panose="02010609060101010101" pitchFamily="49" charset="-122"/>
              </a:rPr>
              <a:t>）</a:t>
            </a:r>
            <a:endParaRPr lang="en-US" altLang="zh-TW" sz="2000" dirty="0">
              <a:solidFill>
                <a:schemeClr val="tx2">
                  <a:lumMod val="50000"/>
                </a:schemeClr>
              </a:solidFill>
              <a:latin typeface="+mj-lt"/>
              <a:ea typeface="黑体" panose="02010609060101010101" pitchFamily="49" charset="-122"/>
            </a:endParaRPr>
          </a:p>
          <a:p>
            <a:pPr marL="687353" lvl="1" indent="-342882" eaLnBrk="1" hangingPunct="1">
              <a:lnSpc>
                <a:spcPct val="90000"/>
              </a:lnSpc>
              <a:spcBef>
                <a:spcPct val="20000"/>
              </a:spcBef>
              <a:buClr>
                <a:srgbClr val="0768A9"/>
              </a:buClr>
              <a:buSzPct val="80000"/>
              <a:buFont typeface="Wingdings" panose="05000000000000000000" pitchFamily="2" charset="2"/>
              <a:buChar char="l"/>
            </a:pPr>
            <a:r>
              <a:rPr lang="en-US" altLang="zh-TW" sz="2000" dirty="0">
                <a:solidFill>
                  <a:schemeClr val="tx2">
                    <a:lumMod val="50000"/>
                  </a:schemeClr>
                </a:solidFill>
                <a:latin typeface="+mj-lt"/>
                <a:ea typeface="黑体" panose="02010609060101010101" pitchFamily="49" charset="-122"/>
              </a:rPr>
              <a:t>Journal Issue List result </a:t>
            </a:r>
            <a:r>
              <a:rPr lang="zh-TW" altLang="en-US" sz="2000" dirty="0">
                <a:solidFill>
                  <a:schemeClr val="tx2">
                    <a:lumMod val="50000"/>
                  </a:schemeClr>
                </a:solidFill>
                <a:latin typeface="+mj-lt"/>
                <a:ea typeface="黑体" panose="02010609060101010101" pitchFamily="49" charset="-122"/>
              </a:rPr>
              <a:t>（期刊目</a:t>
            </a:r>
            <a:r>
              <a:rPr lang="zh-CN" altLang="en-US" sz="2000" dirty="0">
                <a:solidFill>
                  <a:schemeClr val="tx2">
                    <a:lumMod val="50000"/>
                  </a:schemeClr>
                </a:solidFill>
                <a:latin typeface="+mj-lt"/>
                <a:ea typeface="黑体" panose="02010609060101010101" pitchFamily="49" charset="-122"/>
              </a:rPr>
              <a:t>录</a:t>
            </a:r>
            <a:r>
              <a:rPr lang="zh-TW" altLang="en-US" sz="2000" dirty="0">
                <a:solidFill>
                  <a:schemeClr val="tx2">
                    <a:lumMod val="50000"/>
                  </a:schemeClr>
                </a:solidFill>
                <a:latin typeface="+mj-lt"/>
                <a:ea typeface="黑体" panose="02010609060101010101" pitchFamily="49" charset="-122"/>
              </a:rPr>
              <a:t>結果）</a:t>
            </a:r>
            <a:endParaRPr lang="en-US" altLang="zh-TW" sz="2000" dirty="0">
              <a:solidFill>
                <a:schemeClr val="tx2">
                  <a:lumMod val="50000"/>
                </a:schemeClr>
              </a:solidFill>
              <a:latin typeface="+mj-lt"/>
              <a:ea typeface="黑体" panose="02010609060101010101" pitchFamily="49" charset="-122"/>
            </a:endParaRPr>
          </a:p>
          <a:p>
            <a:pPr marL="687353" lvl="1" indent="-342882" eaLnBrk="1" hangingPunct="1">
              <a:lnSpc>
                <a:spcPct val="90000"/>
              </a:lnSpc>
              <a:spcBef>
                <a:spcPct val="20000"/>
              </a:spcBef>
              <a:buClr>
                <a:srgbClr val="0768A9"/>
              </a:buClr>
              <a:buSzPct val="80000"/>
              <a:buFont typeface="Wingdings" panose="05000000000000000000" pitchFamily="2" charset="2"/>
              <a:buChar char="l"/>
            </a:pPr>
            <a:r>
              <a:rPr lang="en-US" altLang="zh-TW" sz="2000" dirty="0">
                <a:solidFill>
                  <a:schemeClr val="tx2">
                    <a:lumMod val="50000"/>
                  </a:schemeClr>
                </a:solidFill>
                <a:latin typeface="+mj-lt"/>
                <a:ea typeface="黑体" panose="02010609060101010101" pitchFamily="49" charset="-122"/>
              </a:rPr>
              <a:t>Auto-Alert results </a:t>
            </a:r>
            <a:r>
              <a:rPr lang="zh-TW" altLang="en-US" sz="2000" dirty="0">
                <a:solidFill>
                  <a:schemeClr val="tx2">
                    <a:lumMod val="50000"/>
                  </a:schemeClr>
                </a:solidFill>
                <a:latin typeface="+mj-lt"/>
                <a:ea typeface="黑体" panose="02010609060101010101" pitchFamily="49" charset="-122"/>
              </a:rPr>
              <a:t>（储存</a:t>
            </a:r>
            <a:r>
              <a:rPr lang="zh-CN" altLang="en-US" sz="2000" dirty="0">
                <a:solidFill>
                  <a:schemeClr val="tx2">
                    <a:lumMod val="50000"/>
                  </a:schemeClr>
                </a:solidFill>
                <a:latin typeface="+mj-lt"/>
                <a:ea typeface="黑体" panose="02010609060101010101" pitchFamily="49" charset="-122"/>
              </a:rPr>
              <a:t>定题通告</a:t>
            </a:r>
            <a:r>
              <a:rPr lang="zh-TW" altLang="en-US" sz="2000" dirty="0">
                <a:solidFill>
                  <a:schemeClr val="tx2">
                    <a:lumMod val="50000"/>
                  </a:schemeClr>
                </a:solidFill>
                <a:latin typeface="+mj-lt"/>
                <a:ea typeface="黑体" panose="02010609060101010101" pitchFamily="49" charset="-122"/>
              </a:rPr>
              <a:t>）</a:t>
            </a:r>
            <a:endParaRPr lang="en-US" altLang="zh-TW" sz="2000" dirty="0">
              <a:solidFill>
                <a:schemeClr val="tx2">
                  <a:lumMod val="50000"/>
                </a:schemeClr>
              </a:solidFill>
              <a:latin typeface="+mj-lt"/>
              <a:ea typeface="黑体" panose="02010609060101010101" pitchFamily="49" charset="-122"/>
            </a:endParaRPr>
          </a:p>
          <a:p>
            <a:pPr marL="687353" lvl="1" indent="-342882" eaLnBrk="1" hangingPunct="1">
              <a:lnSpc>
                <a:spcPct val="90000"/>
              </a:lnSpc>
              <a:spcBef>
                <a:spcPct val="20000"/>
              </a:spcBef>
              <a:buClr>
                <a:srgbClr val="0768A9"/>
              </a:buClr>
              <a:buSzPct val="80000"/>
              <a:buFont typeface="Wingdings" panose="05000000000000000000" pitchFamily="2" charset="2"/>
              <a:buChar char="l"/>
            </a:pPr>
            <a:r>
              <a:rPr lang="en-US" altLang="zh-TW" sz="2000" dirty="0">
                <a:solidFill>
                  <a:schemeClr val="tx2">
                    <a:lumMod val="50000"/>
                  </a:schemeClr>
                </a:solidFill>
                <a:latin typeface="+mj-lt"/>
                <a:ea typeface="黑体" panose="02010609060101010101" pitchFamily="49" charset="-122"/>
              </a:rPr>
              <a:t>Uploaded files </a:t>
            </a:r>
            <a:r>
              <a:rPr lang="zh-TW" altLang="en-US" sz="2000" dirty="0">
                <a:solidFill>
                  <a:schemeClr val="tx2">
                    <a:lumMod val="50000"/>
                  </a:schemeClr>
                </a:solidFill>
                <a:latin typeface="+mj-lt"/>
                <a:ea typeface="黑体" panose="02010609060101010101" pitchFamily="49" charset="-122"/>
              </a:rPr>
              <a:t>（上传文件）</a:t>
            </a:r>
            <a:endParaRPr lang="en-US" altLang="zh-TW" sz="2000" dirty="0">
              <a:solidFill>
                <a:schemeClr val="tx2">
                  <a:lumMod val="50000"/>
                </a:schemeClr>
              </a:solidFill>
              <a:latin typeface="+mj-lt"/>
              <a:ea typeface="黑体" panose="02010609060101010101" pitchFamily="49" charset="-122"/>
            </a:endParaRPr>
          </a:p>
          <a:p>
            <a:pPr lvl="1" eaLnBrk="1" hangingPunct="1">
              <a:lnSpc>
                <a:spcPct val="90000"/>
              </a:lnSpc>
              <a:spcBef>
                <a:spcPct val="20000"/>
              </a:spcBef>
              <a:buFontTx/>
              <a:buChar char="–"/>
            </a:pPr>
            <a:endParaRPr kumimoji="0" lang="en-US" altLang="zh-TW" sz="2000" dirty="0">
              <a:solidFill>
                <a:schemeClr val="tx2">
                  <a:lumMod val="50000"/>
                </a:schemeClr>
              </a:solidFill>
              <a:latin typeface="+mj-lt"/>
              <a:ea typeface="黑体" panose="02010609060101010101" pitchFamily="49" charset="-122"/>
            </a:endParaRPr>
          </a:p>
          <a:p>
            <a:pPr marL="344470" lvl="1" indent="0" eaLnBrk="1" hangingPunct="1">
              <a:lnSpc>
                <a:spcPct val="90000"/>
              </a:lnSpc>
              <a:spcBef>
                <a:spcPct val="20000"/>
              </a:spcBef>
            </a:pPr>
            <a:endParaRPr kumimoji="0" lang="en-US" altLang="zh-TW" sz="2000" dirty="0">
              <a:solidFill>
                <a:schemeClr val="tx2">
                  <a:lumMod val="50000"/>
                </a:schemeClr>
              </a:solidFill>
              <a:latin typeface="+mj-lt"/>
              <a:ea typeface="黑体" panose="02010609060101010101" pitchFamily="49" charset="-122"/>
            </a:endParaRPr>
          </a:p>
        </p:txBody>
      </p:sp>
    </p:spTree>
    <p:extLst>
      <p:ext uri="{BB962C8B-B14F-4D97-AF65-F5344CB8AC3E}">
        <p14:creationId xmlns:p14="http://schemas.microsoft.com/office/powerpoint/2010/main" val="241573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9203" y="-14003"/>
            <a:ext cx="11166557" cy="683328"/>
          </a:xfrm>
        </p:spPr>
        <p:txBody>
          <a:bodyPr/>
          <a:lstStyle/>
          <a:p>
            <a:r>
              <a:rPr lang="zh-CN" altLang="en-US" b="1" dirty="0">
                <a:latin typeface="Calibri" panose="020F0502020204030204" pitchFamily="34" charset="0"/>
                <a:ea typeface="黑体" panose="02010609060101010101" pitchFamily="49" charset="-122"/>
                <a:cs typeface="Calibri" panose="020F0502020204030204" pitchFamily="34" charset="0"/>
              </a:rPr>
              <a:t>我的课题功能嵌入整个</a:t>
            </a:r>
            <a:r>
              <a:rPr lang="en-US" altLang="zh-CN" b="1" dirty="0">
                <a:latin typeface="Calibri" panose="020F0502020204030204" pitchFamily="34" charset="0"/>
                <a:ea typeface="黑体" panose="02010609060101010101" pitchFamily="49" charset="-122"/>
                <a:cs typeface="Calibri" panose="020F0502020204030204" pitchFamily="34" charset="0"/>
              </a:rPr>
              <a:t>Ovid</a:t>
            </a:r>
            <a:r>
              <a:rPr lang="zh-CN" altLang="en-US" b="1" dirty="0">
                <a:latin typeface="Calibri" panose="020F0502020204030204" pitchFamily="34" charset="0"/>
                <a:ea typeface="黑体" panose="02010609060101010101" pitchFamily="49" charset="-122"/>
                <a:cs typeface="Calibri" panose="020F0502020204030204" pitchFamily="34" charset="0"/>
              </a:rPr>
              <a:t>平台</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457" y="1097482"/>
            <a:ext cx="4125671" cy="239142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2" y="5027096"/>
            <a:ext cx="4171951" cy="1466851"/>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0529" y="5127659"/>
            <a:ext cx="3800475" cy="145732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6224" y="2705155"/>
            <a:ext cx="3827195" cy="1815823"/>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19201" y="1033136"/>
            <a:ext cx="3919179" cy="2485627"/>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7039" y="1763376"/>
            <a:ext cx="3432271" cy="2660643"/>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8476" y="2623273"/>
            <a:ext cx="3733160" cy="2140575"/>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31673" y="2017552"/>
            <a:ext cx="3636968" cy="3907681"/>
          </a:xfrm>
          <a:prstGeom prst="rect">
            <a:avLst/>
          </a:prstGeom>
          <a:noFill/>
          <a:ln w="9525">
            <a:solidFill>
              <a:srgbClr val="C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620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123"/>
                                        </p:tgtEl>
                                        <p:attrNameLst>
                                          <p:attrName>style.visibility</p:attrName>
                                        </p:attrNameLst>
                                      </p:cBhvr>
                                      <p:to>
                                        <p:strVal val="visible"/>
                                      </p:to>
                                    </p:set>
                                    <p:animEffect transition="in" filter="fade">
                                      <p:cBhvr>
                                        <p:cTn id="35" dur="1000"/>
                                        <p:tgtEl>
                                          <p:spTgt spid="5123"/>
                                        </p:tgtEl>
                                      </p:cBhvr>
                                    </p:animEffect>
                                    <p:anim calcmode="lin" valueType="num">
                                      <p:cBhvr>
                                        <p:cTn id="36" dur="1000" fill="hold"/>
                                        <p:tgtEl>
                                          <p:spTgt spid="5123"/>
                                        </p:tgtEl>
                                        <p:attrNameLst>
                                          <p:attrName>ppt_x</p:attrName>
                                        </p:attrNameLst>
                                      </p:cBhvr>
                                      <p:tavLst>
                                        <p:tav tm="0">
                                          <p:val>
                                            <p:strVal val="#ppt_x"/>
                                          </p:val>
                                        </p:tav>
                                        <p:tav tm="100000">
                                          <p:val>
                                            <p:strVal val="#ppt_x"/>
                                          </p:val>
                                        </p:tav>
                                      </p:tavLst>
                                    </p:anim>
                                    <p:anim calcmode="lin" valueType="num">
                                      <p:cBhvr>
                                        <p:cTn id="37" dur="1000" fill="hold"/>
                                        <p:tgtEl>
                                          <p:spTgt spid="51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122"/>
                                        </p:tgtEl>
                                        <p:attrNameLst>
                                          <p:attrName>style.visibility</p:attrName>
                                        </p:attrNameLst>
                                      </p:cBhvr>
                                      <p:to>
                                        <p:strVal val="visible"/>
                                      </p:to>
                                    </p:set>
                                    <p:animEffect transition="in" filter="fade">
                                      <p:cBhvr>
                                        <p:cTn id="42" dur="1000"/>
                                        <p:tgtEl>
                                          <p:spTgt spid="5122"/>
                                        </p:tgtEl>
                                      </p:cBhvr>
                                    </p:animEffect>
                                    <p:anim calcmode="lin" valueType="num">
                                      <p:cBhvr>
                                        <p:cTn id="43" dur="1000" fill="hold"/>
                                        <p:tgtEl>
                                          <p:spTgt spid="5122"/>
                                        </p:tgtEl>
                                        <p:attrNameLst>
                                          <p:attrName>ppt_x</p:attrName>
                                        </p:attrNameLst>
                                      </p:cBhvr>
                                      <p:tavLst>
                                        <p:tav tm="0">
                                          <p:val>
                                            <p:strVal val="#ppt_x"/>
                                          </p:val>
                                        </p:tav>
                                        <p:tav tm="100000">
                                          <p:val>
                                            <p:strVal val="#ppt_x"/>
                                          </p:val>
                                        </p:tav>
                                      </p:tavLst>
                                    </p:anim>
                                    <p:anim calcmode="lin" valueType="num">
                                      <p:cBhvr>
                                        <p:cTn id="4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124"/>
                                        </p:tgtEl>
                                        <p:attrNameLst>
                                          <p:attrName>style.visibility</p:attrName>
                                        </p:attrNameLst>
                                      </p:cBhvr>
                                      <p:to>
                                        <p:strVal val="visible"/>
                                      </p:to>
                                    </p:set>
                                    <p:animEffect transition="in" filter="fade">
                                      <p:cBhvr>
                                        <p:cTn id="56" dur="1000"/>
                                        <p:tgtEl>
                                          <p:spTgt spid="5124"/>
                                        </p:tgtEl>
                                      </p:cBhvr>
                                    </p:animEffect>
                                    <p:anim calcmode="lin" valueType="num">
                                      <p:cBhvr>
                                        <p:cTn id="57" dur="1000" fill="hold"/>
                                        <p:tgtEl>
                                          <p:spTgt spid="5124"/>
                                        </p:tgtEl>
                                        <p:attrNameLst>
                                          <p:attrName>ppt_x</p:attrName>
                                        </p:attrNameLst>
                                      </p:cBhvr>
                                      <p:tavLst>
                                        <p:tav tm="0">
                                          <p:val>
                                            <p:strVal val="#ppt_x"/>
                                          </p:val>
                                        </p:tav>
                                        <p:tav tm="100000">
                                          <p:val>
                                            <p:strVal val="#ppt_x"/>
                                          </p:val>
                                        </p:tav>
                                      </p:tavLst>
                                    </p:anim>
                                    <p:anim calcmode="lin" valueType="num">
                                      <p:cBhvr>
                                        <p:cTn id="58"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E9E0803-29FC-C27A-0A17-7AB97EC57394}"/>
              </a:ext>
            </a:extLst>
          </p:cNvPr>
          <p:cNvPicPr>
            <a:picLocks noChangeAspect="1"/>
          </p:cNvPicPr>
          <p:nvPr/>
        </p:nvPicPr>
        <p:blipFill>
          <a:blip r:embed="rId3"/>
          <a:stretch>
            <a:fillRect/>
          </a:stretch>
        </p:blipFill>
        <p:spPr>
          <a:xfrm>
            <a:off x="304800" y="726370"/>
            <a:ext cx="11277600" cy="5589660"/>
          </a:xfrm>
          <a:prstGeom prst="rect">
            <a:avLst/>
          </a:prstGeom>
        </p:spPr>
      </p:pic>
      <p:sp>
        <p:nvSpPr>
          <p:cNvPr id="2" name="标题 1"/>
          <p:cNvSpPr>
            <a:spLocks noGrp="1"/>
          </p:cNvSpPr>
          <p:nvPr>
            <p:ph type="title"/>
          </p:nvPr>
        </p:nvSpPr>
        <p:spPr>
          <a:xfrm>
            <a:off x="304800" y="0"/>
            <a:ext cx="11166557" cy="759702"/>
          </a:xfrm>
        </p:spPr>
        <p:txBody>
          <a:bodyPr/>
          <a:lstStyle/>
          <a:p>
            <a:r>
              <a:rPr lang="zh-CN" altLang="en-US" b="1" dirty="0">
                <a:latin typeface="黑体" panose="02010609060101010101" pitchFamily="49" charset="-122"/>
                <a:ea typeface="黑体" panose="02010609060101010101" pitchFamily="49" charset="-122"/>
              </a:rPr>
              <a:t>我的课题的管理</a:t>
            </a:r>
          </a:p>
        </p:txBody>
      </p:sp>
      <p:sp>
        <p:nvSpPr>
          <p:cNvPr id="5" name="Rectangle 4"/>
          <p:cNvSpPr>
            <a:spLocks noChangeArrowheads="1"/>
          </p:cNvSpPr>
          <p:nvPr/>
        </p:nvSpPr>
        <p:spPr bwMode="auto">
          <a:xfrm>
            <a:off x="685181" y="3044148"/>
            <a:ext cx="2566019" cy="46166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7" name="TextBox 6"/>
          <p:cNvSpPr txBox="1">
            <a:spLocks noChangeArrowheads="1"/>
          </p:cNvSpPr>
          <p:nvPr/>
        </p:nvSpPr>
        <p:spPr bwMode="auto">
          <a:xfrm>
            <a:off x="3883704" y="4645741"/>
            <a:ext cx="4008749" cy="1200329"/>
          </a:xfrm>
          <a:prstGeom prst="rect">
            <a:avLst/>
          </a:prstGeom>
          <a:solidFill>
            <a:srgbClr val="0070C0"/>
          </a:solidFill>
          <a:ln>
            <a:noFill/>
          </a:ln>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zh-CN" altLang="en-US" sz="1800" b="1" dirty="0">
                <a:solidFill>
                  <a:schemeClr val="bg1"/>
                </a:solidFill>
                <a:latin typeface="黑体" panose="02010609060101010101" pitchFamily="49" charset="-122"/>
                <a:ea typeface="黑体" panose="02010609060101010101" pitchFamily="49" charset="-122"/>
              </a:rPr>
              <a:t>您不经常使用，但又暂时不想删除的课题可以放在封存课题中；删除的课题直接放入回收筒，您可以手动清空，或</a:t>
            </a:r>
            <a:r>
              <a:rPr lang="en-US" altLang="zh-CN" sz="1800" b="1" dirty="0">
                <a:solidFill>
                  <a:schemeClr val="bg1"/>
                </a:solidFill>
                <a:latin typeface="黑体" panose="02010609060101010101" pitchFamily="49" charset="-122"/>
                <a:ea typeface="黑体" panose="02010609060101010101" pitchFamily="49" charset="-122"/>
              </a:rPr>
              <a:t>30</a:t>
            </a:r>
            <a:r>
              <a:rPr lang="zh-CN" altLang="en-US" sz="1800" b="1" dirty="0">
                <a:solidFill>
                  <a:schemeClr val="bg1"/>
                </a:solidFill>
                <a:latin typeface="黑体" panose="02010609060101010101" pitchFamily="49" charset="-122"/>
                <a:ea typeface="黑体" panose="02010609060101010101" pitchFamily="49" charset="-122"/>
              </a:rPr>
              <a:t>天后系统自动彻底删除。</a:t>
            </a:r>
          </a:p>
        </p:txBody>
      </p:sp>
      <p:sp>
        <p:nvSpPr>
          <p:cNvPr id="8" name="Rectangle 4"/>
          <p:cNvSpPr>
            <a:spLocks noChangeArrowheads="1"/>
          </p:cNvSpPr>
          <p:nvPr/>
        </p:nvSpPr>
        <p:spPr bwMode="auto">
          <a:xfrm>
            <a:off x="717397" y="4936889"/>
            <a:ext cx="2566019" cy="46166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9" name="TextBox 8"/>
          <p:cNvSpPr txBox="1">
            <a:spLocks noChangeArrowheads="1"/>
          </p:cNvSpPr>
          <p:nvPr/>
        </p:nvSpPr>
        <p:spPr bwMode="auto">
          <a:xfrm>
            <a:off x="2235201" y="6161620"/>
            <a:ext cx="8134067" cy="400110"/>
          </a:xfrm>
          <a:prstGeom prst="rect">
            <a:avLst/>
          </a:prstGeom>
          <a:solidFill>
            <a:srgbClr val="0070C0"/>
          </a:solidFill>
          <a:ln>
            <a:noFill/>
          </a:ln>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zh-CN" altLang="en-US" b="1" dirty="0">
                <a:solidFill>
                  <a:schemeClr val="bg1"/>
                </a:solidFill>
                <a:latin typeface="黑体" panose="02010609060101010101" pitchFamily="49" charset="-122"/>
                <a:ea typeface="黑体" panose="02010609060101010101" pitchFamily="49" charset="-122"/>
              </a:rPr>
              <a:t>如果您的机器安装了</a:t>
            </a:r>
            <a:r>
              <a:rPr lang="en-US" altLang="zh-CN" b="1" dirty="0">
                <a:solidFill>
                  <a:schemeClr val="bg1"/>
                </a:solidFill>
                <a:latin typeface="黑体" panose="02010609060101010101" pitchFamily="49" charset="-122"/>
                <a:ea typeface="黑体" panose="02010609060101010101" pitchFamily="49" charset="-122"/>
              </a:rPr>
              <a:t>Java</a:t>
            </a:r>
            <a:r>
              <a:rPr lang="zh-CN" altLang="en-US" b="1" dirty="0">
                <a:solidFill>
                  <a:schemeClr val="bg1"/>
                </a:solidFill>
                <a:latin typeface="黑体" panose="02010609060101010101" pitchFamily="49" charset="-122"/>
                <a:ea typeface="黑体" panose="02010609060101010101" pitchFamily="49" charset="-122"/>
              </a:rPr>
              <a:t>，您可以用鼠标拖动课题项目放置在不同目录。</a:t>
            </a:r>
          </a:p>
        </p:txBody>
      </p:sp>
      <p:pic>
        <p:nvPicPr>
          <p:cNvPr id="12" name="图片 11">
            <a:extLst>
              <a:ext uri="{FF2B5EF4-FFF2-40B4-BE49-F238E27FC236}">
                <a16:creationId xmlns:a16="http://schemas.microsoft.com/office/drawing/2014/main" id="{F0E76472-91C0-730A-F103-B19E08EFC2F7}"/>
              </a:ext>
            </a:extLst>
          </p:cNvPr>
          <p:cNvPicPr>
            <a:picLocks noChangeAspect="1"/>
          </p:cNvPicPr>
          <p:nvPr/>
        </p:nvPicPr>
        <p:blipFill>
          <a:blip r:embed="rId4"/>
          <a:stretch>
            <a:fillRect/>
          </a:stretch>
        </p:blipFill>
        <p:spPr>
          <a:xfrm>
            <a:off x="4267200" y="2035421"/>
            <a:ext cx="5613507" cy="1986672"/>
          </a:xfrm>
          <a:prstGeom prst="rect">
            <a:avLst/>
          </a:prstGeom>
          <a:ln w="28575" cmpd="sng">
            <a:solidFill>
              <a:srgbClr val="FF0000"/>
            </a:solidFill>
          </a:ln>
        </p:spPr>
      </p:pic>
    </p:spTree>
    <p:extLst>
      <p:ext uri="{BB962C8B-B14F-4D97-AF65-F5344CB8AC3E}">
        <p14:creationId xmlns:p14="http://schemas.microsoft.com/office/powerpoint/2010/main" val="243801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1500"/>
                                        <p:tgtEl>
                                          <p:spTgt spid="8"/>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1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4E21B9-9384-4635-8B6E-4961115B4532}"/>
              </a:ext>
            </a:extLst>
          </p:cNvPr>
          <p:cNvPicPr>
            <a:picLocks noChangeAspect="1"/>
          </p:cNvPicPr>
          <p:nvPr/>
        </p:nvPicPr>
        <p:blipFill>
          <a:blip r:embed="rId3"/>
          <a:stretch>
            <a:fillRect/>
          </a:stretch>
        </p:blipFill>
        <p:spPr>
          <a:xfrm>
            <a:off x="1524000" y="2092073"/>
            <a:ext cx="9144000" cy="4060209"/>
          </a:xfrm>
          <a:prstGeom prst="rect">
            <a:avLst/>
          </a:prstGeom>
          <a:ln>
            <a:solidFill>
              <a:schemeClr val="bg1">
                <a:lumMod val="65000"/>
              </a:schemeClr>
            </a:solidFill>
          </a:ln>
          <a:effectLst>
            <a:outerShdw blurRad="50800" dist="38100" dir="5400000" algn="t" rotWithShape="0">
              <a:prstClr val="black">
                <a:alpha val="40000"/>
              </a:prstClr>
            </a:outerShdw>
          </a:effectLst>
        </p:spPr>
      </p:pic>
      <p:sp>
        <p:nvSpPr>
          <p:cNvPr id="5" name="Title 4"/>
          <p:cNvSpPr>
            <a:spLocks noGrp="1"/>
          </p:cNvSpPr>
          <p:nvPr>
            <p:ph type="title"/>
          </p:nvPr>
        </p:nvSpPr>
        <p:spPr>
          <a:xfrm>
            <a:off x="297485" y="-3856"/>
            <a:ext cx="11166557" cy="677073"/>
          </a:xfrm>
        </p:spPr>
        <p:txBody>
          <a:bodyPr>
            <a:normAutofit/>
          </a:bodyPr>
          <a:lstStyle/>
          <a:p>
            <a:r>
              <a:rPr lang="zh-CN" altLang="en-US" b="1" dirty="0">
                <a:latin typeface="黑体" panose="02010609060101010101" pitchFamily="49" charset="-122"/>
                <a:ea typeface="黑体" panose="02010609060101010101" pitchFamily="49" charset="-122"/>
              </a:rPr>
              <a:t>我的检索与定题通告</a:t>
            </a:r>
            <a:endParaRPr lang="en-US" b="1" dirty="0">
              <a:latin typeface="黑体" panose="02010609060101010101" pitchFamily="49" charset="-122"/>
              <a:ea typeface="黑体" panose="02010609060101010101" pitchFamily="49" charset="-122"/>
            </a:endParaRPr>
          </a:p>
        </p:txBody>
      </p:sp>
      <p:sp>
        <p:nvSpPr>
          <p:cNvPr id="8" name="Rectangle 4"/>
          <p:cNvSpPr>
            <a:spLocks noChangeArrowheads="1"/>
          </p:cNvSpPr>
          <p:nvPr/>
        </p:nvSpPr>
        <p:spPr bwMode="auto">
          <a:xfrm>
            <a:off x="1676401" y="5573024"/>
            <a:ext cx="1733267" cy="46166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9" name="Rectangle 4"/>
          <p:cNvSpPr>
            <a:spLocks noChangeArrowheads="1"/>
          </p:cNvSpPr>
          <p:nvPr/>
        </p:nvSpPr>
        <p:spPr bwMode="auto">
          <a:xfrm>
            <a:off x="8702588" y="5180618"/>
            <a:ext cx="815037" cy="46166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1" name="文本占位符 7"/>
          <p:cNvSpPr txBox="1">
            <a:spLocks/>
          </p:cNvSpPr>
          <p:nvPr/>
        </p:nvSpPr>
        <p:spPr bwMode="auto">
          <a:xfrm>
            <a:off x="1422400" y="1345048"/>
            <a:ext cx="9870365" cy="504825"/>
          </a:xfrm>
          <a:prstGeom prst="rect">
            <a:avLst/>
          </a:prstGeom>
          <a:noFill/>
          <a:ln w="9525">
            <a:noFill/>
            <a:miter lim="800000"/>
            <a:headEnd/>
            <a:tailEnd/>
          </a:ln>
        </p:spPr>
        <p:txBody>
          <a:bodyPr vert="horz" wrap="square" lIns="18288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rgbClr val="0768A9"/>
                </a:solidFill>
                <a:latin typeface="+mn-lt"/>
                <a:ea typeface="+mn-ea"/>
                <a:cs typeface="ＭＳ Ｐゴシック"/>
              </a:defRPr>
            </a:lvl1pPr>
            <a:lvl2pPr marL="569913" indent="-225425" algn="l" rtl="0" eaLnBrk="1" fontAlgn="base" hangingPunct="1">
              <a:spcBef>
                <a:spcPct val="20000"/>
              </a:spcBef>
              <a:spcAft>
                <a:spcPct val="0"/>
              </a:spcAft>
              <a:buChar char="–"/>
              <a:defRPr sz="2000">
                <a:solidFill>
                  <a:srgbClr val="757575"/>
                </a:solidFill>
                <a:latin typeface="+mn-lt"/>
                <a:ea typeface="+mn-ea"/>
                <a:cs typeface="ＭＳ Ｐゴシック"/>
              </a:defRPr>
            </a:lvl2pPr>
            <a:lvl3pPr marL="800100" indent="-228600" algn="l" rtl="0" eaLnBrk="1" fontAlgn="base" hangingPunct="1">
              <a:spcBef>
                <a:spcPct val="20000"/>
              </a:spcBef>
              <a:spcAft>
                <a:spcPct val="0"/>
              </a:spcAft>
              <a:buChar char="•"/>
              <a:defRPr sz="2000">
                <a:solidFill>
                  <a:srgbClr val="757575"/>
                </a:solidFill>
                <a:latin typeface="+mn-lt"/>
                <a:ea typeface="+mn-ea"/>
                <a:cs typeface="ＭＳ Ｐゴシック"/>
              </a:defRPr>
            </a:lvl3pPr>
            <a:lvl4pPr marL="1600200" indent="-228600" algn="l" rtl="0" eaLnBrk="1" fontAlgn="base" hangingPunct="1">
              <a:spcBef>
                <a:spcPct val="20000"/>
              </a:spcBef>
              <a:spcAft>
                <a:spcPct val="0"/>
              </a:spcAft>
              <a:buChar char="–"/>
              <a:defRPr sz="2000">
                <a:solidFill>
                  <a:srgbClr val="757575"/>
                </a:solidFill>
                <a:latin typeface="+mn-lt"/>
                <a:ea typeface="+mn-ea"/>
                <a:cs typeface="ＭＳ Ｐゴシック"/>
              </a:defRPr>
            </a:lvl4pPr>
            <a:lvl5pPr marL="2057400" indent="-228600" algn="l" rtl="0" eaLnBrk="1" fontAlgn="base" hangingPunct="1">
              <a:spcBef>
                <a:spcPct val="20000"/>
              </a:spcBef>
              <a:spcAft>
                <a:spcPct val="0"/>
              </a:spcAft>
              <a:buChar char="»"/>
              <a:defRPr sz="2000">
                <a:solidFill>
                  <a:srgbClr val="757575"/>
                </a:solidFill>
                <a:latin typeface="+mn-lt"/>
                <a:ea typeface="+mn-ea"/>
                <a:cs typeface="ＭＳ Ｐゴシック"/>
              </a:defRPr>
            </a:lvl5pPr>
            <a:lvl6pPr marL="2514600" indent="-228600" algn="l" rtl="0" eaLnBrk="1" fontAlgn="base" hangingPunct="1">
              <a:spcBef>
                <a:spcPct val="20000"/>
              </a:spcBef>
              <a:spcAft>
                <a:spcPct val="0"/>
              </a:spcAft>
              <a:buChar char="»"/>
              <a:defRPr sz="2000">
                <a:solidFill>
                  <a:srgbClr val="757575"/>
                </a:solidFill>
                <a:latin typeface="+mn-lt"/>
                <a:ea typeface="+mn-ea"/>
              </a:defRPr>
            </a:lvl6pPr>
            <a:lvl7pPr marL="2971800" indent="-228600" algn="l" rtl="0" eaLnBrk="1" fontAlgn="base" hangingPunct="1">
              <a:spcBef>
                <a:spcPct val="20000"/>
              </a:spcBef>
              <a:spcAft>
                <a:spcPct val="0"/>
              </a:spcAft>
              <a:buChar char="»"/>
              <a:defRPr sz="2000">
                <a:solidFill>
                  <a:srgbClr val="757575"/>
                </a:solidFill>
                <a:latin typeface="+mn-lt"/>
                <a:ea typeface="+mn-ea"/>
              </a:defRPr>
            </a:lvl7pPr>
            <a:lvl8pPr marL="3429000" indent="-228600" algn="l" rtl="0" eaLnBrk="1" fontAlgn="base" hangingPunct="1">
              <a:spcBef>
                <a:spcPct val="20000"/>
              </a:spcBef>
              <a:spcAft>
                <a:spcPct val="0"/>
              </a:spcAft>
              <a:buChar char="»"/>
              <a:defRPr sz="2000">
                <a:solidFill>
                  <a:srgbClr val="757575"/>
                </a:solidFill>
                <a:latin typeface="+mn-lt"/>
                <a:ea typeface="+mn-ea"/>
              </a:defRPr>
            </a:lvl8pPr>
            <a:lvl9pPr marL="3886200" indent="-228600" algn="l" rtl="0" eaLnBrk="1" fontAlgn="base" hangingPunct="1">
              <a:spcBef>
                <a:spcPct val="20000"/>
              </a:spcBef>
              <a:spcAft>
                <a:spcPct val="0"/>
              </a:spcAft>
              <a:buChar char="»"/>
              <a:defRPr sz="2000">
                <a:solidFill>
                  <a:srgbClr val="757575"/>
                </a:solidFill>
                <a:latin typeface="+mn-lt"/>
                <a:ea typeface="+mn-ea"/>
              </a:defRPr>
            </a:lvl9pPr>
          </a:lstStyle>
          <a:p>
            <a:pPr marL="0" indent="0" algn="ctr">
              <a:buNone/>
            </a:pPr>
            <a:r>
              <a:rPr lang="zh-CN" altLang="en-US" kern="0" dirty="0">
                <a:solidFill>
                  <a:schemeClr val="tx2">
                    <a:lumMod val="50000"/>
                  </a:schemeClr>
                </a:solidFill>
                <a:latin typeface="+mj-lt"/>
                <a:ea typeface="黑体" panose="02010609060101010101" pitchFamily="49" charset="-122"/>
              </a:rPr>
              <a:t>让您不用登录</a:t>
            </a:r>
            <a:r>
              <a:rPr lang="en-US" altLang="zh-CN" kern="0" dirty="0">
                <a:solidFill>
                  <a:schemeClr val="tx2">
                    <a:lumMod val="50000"/>
                  </a:schemeClr>
                </a:solidFill>
                <a:latin typeface="+mj-lt"/>
                <a:ea typeface="黑体" panose="02010609060101010101" pitchFamily="49" charset="-122"/>
              </a:rPr>
              <a:t>Ovid</a:t>
            </a:r>
            <a:r>
              <a:rPr lang="zh-CN" altLang="en-US" kern="0" dirty="0">
                <a:solidFill>
                  <a:schemeClr val="tx2">
                    <a:lumMod val="50000"/>
                  </a:schemeClr>
                </a:solidFill>
                <a:latin typeface="+mj-lt"/>
                <a:ea typeface="黑体" panose="02010609060101010101" pitchFamily="49" charset="-122"/>
              </a:rPr>
              <a:t>平台，不用检索，就可以随时跟踪获得最新研究进展。</a:t>
            </a:r>
            <a:endParaRPr lang="en-US" altLang="zh-CN" kern="0" dirty="0">
              <a:solidFill>
                <a:schemeClr val="tx2">
                  <a:lumMod val="50000"/>
                </a:schemeClr>
              </a:solidFill>
              <a:latin typeface="+mj-lt"/>
              <a:ea typeface="黑体" panose="02010609060101010101" pitchFamily="49" charset="-122"/>
            </a:endParaRPr>
          </a:p>
        </p:txBody>
      </p:sp>
      <p:sp>
        <p:nvSpPr>
          <p:cNvPr id="13" name="Rectangle 4"/>
          <p:cNvSpPr>
            <a:spLocks noChangeArrowheads="1"/>
          </p:cNvSpPr>
          <p:nvPr/>
        </p:nvSpPr>
        <p:spPr bwMode="auto">
          <a:xfrm>
            <a:off x="1676401" y="4990732"/>
            <a:ext cx="820995" cy="46166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836195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1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15796D0-98F6-4302-98B8-0646DF6229F0}"/>
              </a:ext>
            </a:extLst>
          </p:cNvPr>
          <p:cNvPicPr>
            <a:picLocks noChangeAspect="1"/>
          </p:cNvPicPr>
          <p:nvPr/>
        </p:nvPicPr>
        <p:blipFill>
          <a:blip r:embed="rId3"/>
          <a:stretch>
            <a:fillRect/>
          </a:stretch>
        </p:blipFill>
        <p:spPr>
          <a:xfrm>
            <a:off x="1037380" y="1111431"/>
            <a:ext cx="10488497" cy="5256052"/>
          </a:xfrm>
          <a:prstGeom prst="rect">
            <a:avLst/>
          </a:prstGeom>
          <a:ln>
            <a:solidFill>
              <a:schemeClr val="bg1">
                <a:lumMod val="95000"/>
              </a:schemeClr>
            </a:solidFill>
          </a:ln>
          <a:effectLst>
            <a:outerShdw blurRad="50800" dist="38100" dir="5400000" algn="t" rotWithShape="0">
              <a:prstClr val="black">
                <a:alpha val="40000"/>
              </a:prstClr>
            </a:outerShdw>
          </a:effectLst>
        </p:spPr>
      </p:pic>
      <p:sp>
        <p:nvSpPr>
          <p:cNvPr id="2" name="Title 1"/>
          <p:cNvSpPr>
            <a:spLocks noGrp="1"/>
          </p:cNvSpPr>
          <p:nvPr>
            <p:ph type="title"/>
          </p:nvPr>
        </p:nvSpPr>
        <p:spPr>
          <a:xfrm>
            <a:off x="304802" y="0"/>
            <a:ext cx="11166557" cy="757863"/>
          </a:xfrm>
        </p:spPr>
        <p:txBody>
          <a:bodyPr/>
          <a:lstStyle/>
          <a:p>
            <a:r>
              <a:rPr lang="zh-CN" altLang="en-US" b="1" dirty="0">
                <a:latin typeface="黑体" panose="02010609060101010101" pitchFamily="49" charset="-122"/>
                <a:ea typeface="黑体" panose="02010609060101010101" pitchFamily="49" charset="-122"/>
              </a:rPr>
              <a:t>自动定题通告设置</a:t>
            </a:r>
            <a:r>
              <a:rPr lang="en-US" altLang="zh-CN" b="1" dirty="0">
                <a:latin typeface="黑体" panose="02010609060101010101" pitchFamily="49" charset="-122"/>
                <a:ea typeface="黑体" panose="02010609060101010101" pitchFamily="49" charset="-122"/>
              </a:rPr>
              <a:t>1</a:t>
            </a:r>
            <a:endParaRPr lang="zh-CN" altLang="en-US" b="1" dirty="0">
              <a:latin typeface="黑体" panose="02010609060101010101" pitchFamily="49" charset="-122"/>
              <a:ea typeface="黑体" panose="02010609060101010101" pitchFamily="49" charset="-122"/>
            </a:endParaRPr>
          </a:p>
        </p:txBody>
      </p:sp>
      <p:sp>
        <p:nvSpPr>
          <p:cNvPr id="7" name="Rectangle 4"/>
          <p:cNvSpPr>
            <a:spLocks noChangeArrowheads="1"/>
          </p:cNvSpPr>
          <p:nvPr/>
        </p:nvSpPr>
        <p:spPr bwMode="auto">
          <a:xfrm>
            <a:off x="1037379" y="1418166"/>
            <a:ext cx="3636223" cy="46166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8" name="Rectangle 4"/>
          <p:cNvSpPr>
            <a:spLocks noChangeArrowheads="1"/>
          </p:cNvSpPr>
          <p:nvPr/>
        </p:nvSpPr>
        <p:spPr bwMode="auto">
          <a:xfrm>
            <a:off x="1070814" y="2540134"/>
            <a:ext cx="10400545" cy="46166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3602" y="1288897"/>
            <a:ext cx="1257300" cy="628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4"/>
          <p:cNvSpPr>
            <a:spLocks noChangeArrowheads="1"/>
          </p:cNvSpPr>
          <p:nvPr/>
        </p:nvSpPr>
        <p:spPr bwMode="auto">
          <a:xfrm>
            <a:off x="1070814" y="5136724"/>
            <a:ext cx="10455063" cy="46166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1928" y="2788809"/>
            <a:ext cx="7989673" cy="3298641"/>
          </a:xfrm>
          <a:prstGeom prst="rect">
            <a:avLst/>
          </a:prstGeom>
          <a:noFill/>
          <a:ln w="9525">
            <a:solidFill>
              <a:srgbClr val="C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4755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fade">
                                      <p:cBhvr>
                                        <p:cTn id="12" dur="1000"/>
                                        <p:tgtEl>
                                          <p:spTgt spid="7171"/>
                                        </p:tgtEl>
                                      </p:cBhvr>
                                    </p:animEffect>
                                    <p:anim calcmode="lin" valueType="num">
                                      <p:cBhvr>
                                        <p:cTn id="13" dur="1000" fill="hold"/>
                                        <p:tgtEl>
                                          <p:spTgt spid="7171"/>
                                        </p:tgtEl>
                                        <p:attrNameLst>
                                          <p:attrName>ppt_x</p:attrName>
                                        </p:attrNameLst>
                                      </p:cBhvr>
                                      <p:tavLst>
                                        <p:tav tm="0">
                                          <p:val>
                                            <p:strVal val="#ppt_x"/>
                                          </p:val>
                                        </p:tav>
                                        <p:tav tm="100000">
                                          <p:val>
                                            <p:strVal val="#ppt_x"/>
                                          </p:val>
                                        </p:tav>
                                      </p:tavLst>
                                    </p:anim>
                                    <p:anim calcmode="lin" valueType="num">
                                      <p:cBhvr>
                                        <p:cTn id="14" dur="1000" fill="hold"/>
                                        <p:tgtEl>
                                          <p:spTgt spid="717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8" fill="hold" grpId="1" nodeType="clickEffect">
                                  <p:stCondLst>
                                    <p:cond delay="0"/>
                                  </p:stCondLst>
                                  <p:childTnLst>
                                    <p:animEffect transition="out" filter="wipe(left)">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22" presetClass="exit" presetSubtype="8" fill="hold" nodeType="withEffect">
                                  <p:stCondLst>
                                    <p:cond delay="0"/>
                                  </p:stCondLst>
                                  <p:childTnLst>
                                    <p:animEffect transition="out" filter="wipe(left)">
                                      <p:cBhvr>
                                        <p:cTn id="21" dur="500"/>
                                        <p:tgtEl>
                                          <p:spTgt spid="7171"/>
                                        </p:tgtEl>
                                      </p:cBhvr>
                                    </p:animEffect>
                                    <p:set>
                                      <p:cBhvr>
                                        <p:cTn id="22" dur="1" fill="hold">
                                          <p:stCondLst>
                                            <p:cond delay="499"/>
                                          </p:stCondLst>
                                        </p:cTn>
                                        <p:tgtEl>
                                          <p:spTgt spid="717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1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1" nodeType="clickEffect">
                                  <p:stCondLst>
                                    <p:cond delay="0"/>
                                  </p:stCondLst>
                                  <p:childTnLst>
                                    <p:animEffect transition="out" filter="wipe(left)">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heel(1)">
                                      <p:cBhvr>
                                        <p:cTn id="37" dur="1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172"/>
                                        </p:tgtEl>
                                        <p:attrNameLst>
                                          <p:attrName>style.visibility</p:attrName>
                                        </p:attrNameLst>
                                      </p:cBhvr>
                                      <p:to>
                                        <p:strVal val="visible"/>
                                      </p:to>
                                    </p:set>
                                    <p:animEffect transition="in" filter="fade">
                                      <p:cBhvr>
                                        <p:cTn id="42" dur="1000"/>
                                        <p:tgtEl>
                                          <p:spTgt spid="7172"/>
                                        </p:tgtEl>
                                      </p:cBhvr>
                                    </p:animEffect>
                                    <p:anim calcmode="lin" valueType="num">
                                      <p:cBhvr>
                                        <p:cTn id="43" dur="1000" fill="hold"/>
                                        <p:tgtEl>
                                          <p:spTgt spid="7172"/>
                                        </p:tgtEl>
                                        <p:attrNameLst>
                                          <p:attrName>ppt_x</p:attrName>
                                        </p:attrNameLst>
                                      </p:cBhvr>
                                      <p:tavLst>
                                        <p:tav tm="0">
                                          <p:val>
                                            <p:strVal val="#ppt_x"/>
                                          </p:val>
                                        </p:tav>
                                        <p:tav tm="100000">
                                          <p:val>
                                            <p:strVal val="#ppt_x"/>
                                          </p:val>
                                        </p:tav>
                                      </p:tavLst>
                                    </p:anim>
                                    <p:anim calcmode="lin" valueType="num">
                                      <p:cBhvr>
                                        <p:cTn id="44"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0"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5DA5255-D6EC-9295-9283-2FD037CF3270}"/>
              </a:ext>
            </a:extLst>
          </p:cNvPr>
          <p:cNvPicPr>
            <a:picLocks noChangeAspect="1"/>
          </p:cNvPicPr>
          <p:nvPr/>
        </p:nvPicPr>
        <p:blipFill>
          <a:blip r:embed="rId3"/>
          <a:stretch>
            <a:fillRect/>
          </a:stretch>
        </p:blipFill>
        <p:spPr>
          <a:xfrm>
            <a:off x="319989" y="1498601"/>
            <a:ext cx="11379200" cy="4425244"/>
          </a:xfrm>
          <a:prstGeom prst="rect">
            <a:avLst/>
          </a:prstGeom>
        </p:spPr>
      </p:pic>
      <p:sp>
        <p:nvSpPr>
          <p:cNvPr id="5" name="Title 4"/>
          <p:cNvSpPr>
            <a:spLocks noGrp="1"/>
          </p:cNvSpPr>
          <p:nvPr>
            <p:ph type="title"/>
          </p:nvPr>
        </p:nvSpPr>
        <p:spPr>
          <a:xfrm>
            <a:off x="319989" y="0"/>
            <a:ext cx="11166557" cy="620869"/>
          </a:xfrm>
        </p:spPr>
        <p:txBody>
          <a:bodyPr anchor="ctr">
            <a:noAutofit/>
          </a:bodyPr>
          <a:lstStyle/>
          <a:p>
            <a:r>
              <a:rPr lang="zh-CN" altLang="en-US" b="1" dirty="0">
                <a:latin typeface="黑体" panose="02010609060101010101" pitchFamily="49" charset="-122"/>
                <a:ea typeface="黑体" panose="02010609060101010101" pitchFamily="49" charset="-122"/>
              </a:rPr>
              <a:t>编辑修改定题通告</a:t>
            </a:r>
            <a:endParaRPr lang="en-US" b="1" dirty="0">
              <a:latin typeface="黑体" panose="02010609060101010101" pitchFamily="49" charset="-122"/>
              <a:ea typeface="黑体" panose="02010609060101010101" pitchFamily="49" charset="-122"/>
            </a:endParaRPr>
          </a:p>
        </p:txBody>
      </p:sp>
      <p:sp>
        <p:nvSpPr>
          <p:cNvPr id="12" name="Slide Number Placeholder 4">
            <a:extLst>
              <a:ext uri="{FF2B5EF4-FFF2-40B4-BE49-F238E27FC236}">
                <a16:creationId xmlns:a16="http://schemas.microsoft.com/office/drawing/2014/main" id="{BE885F3A-BA62-4182-8996-3D3DDC213E3A}"/>
              </a:ext>
            </a:extLst>
          </p:cNvPr>
          <p:cNvSpPr>
            <a:spLocks noGrp="1"/>
          </p:cNvSpPr>
          <p:nvPr>
            <p:ph type="sldNum" sz="quarter" idx="4"/>
          </p:nvPr>
        </p:nvSpPr>
        <p:spPr>
          <a:xfrm>
            <a:off x="8222786" y="4772269"/>
            <a:ext cx="489671" cy="273844"/>
          </a:xfrm>
          <a:prstGeom prst="rect">
            <a:avLst/>
          </a:prstGeom>
        </p:spPr>
        <p:txBody>
          <a:bodyPr vert="horz" lIns="91440" tIns="45720" rIns="91440" bIns="45720" rtlCol="0" anchor="ctr"/>
          <a:lstStyle>
            <a:defPPr>
              <a:defRPr lang="en-US"/>
            </a:defPPr>
            <a:lvl1pPr marL="0" algn="r" defTabSz="457189" rtl="0" eaLnBrk="1" latinLnBrk="0" hangingPunct="1">
              <a:defRPr sz="900" kern="1200">
                <a:solidFill>
                  <a:schemeClr val="tx2"/>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a:spcAft>
                <a:spcPts val="800"/>
              </a:spcAft>
            </a:pPr>
            <a:fld id="{C3C3236D-FB65-584A-8227-5A449D06E62A}" type="slidenum">
              <a:rPr lang="en-US" smtClean="0"/>
              <a:pPr>
                <a:spcAft>
                  <a:spcPts val="800"/>
                </a:spcAft>
              </a:pPr>
              <a:t>105</a:t>
            </a:fld>
            <a:endParaRPr lang="en-US"/>
          </a:p>
        </p:txBody>
      </p:sp>
    </p:spTree>
    <p:extLst>
      <p:ext uri="{BB962C8B-B14F-4D97-AF65-F5344CB8AC3E}">
        <p14:creationId xmlns:p14="http://schemas.microsoft.com/office/powerpoint/2010/main" val="310423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EEAB22A-EBF8-2F73-C8FC-A8A063BCBEFF}"/>
              </a:ext>
            </a:extLst>
          </p:cNvPr>
          <p:cNvPicPr>
            <a:picLocks noChangeAspect="1"/>
          </p:cNvPicPr>
          <p:nvPr/>
        </p:nvPicPr>
        <p:blipFill>
          <a:blip r:embed="rId3"/>
          <a:stretch>
            <a:fillRect/>
          </a:stretch>
        </p:blipFill>
        <p:spPr>
          <a:xfrm>
            <a:off x="2896908" y="777349"/>
            <a:ext cx="7447854" cy="5985554"/>
          </a:xfrm>
          <a:prstGeom prst="rect">
            <a:avLst/>
          </a:prstGeom>
        </p:spPr>
      </p:pic>
      <p:sp>
        <p:nvSpPr>
          <p:cNvPr id="2" name="标题 1"/>
          <p:cNvSpPr>
            <a:spLocks noGrp="1"/>
          </p:cNvSpPr>
          <p:nvPr>
            <p:ph type="title"/>
          </p:nvPr>
        </p:nvSpPr>
        <p:spPr>
          <a:xfrm>
            <a:off x="275539" y="0"/>
            <a:ext cx="11166557" cy="564821"/>
          </a:xfrm>
        </p:spPr>
        <p:txBody>
          <a:bodyPr/>
          <a:lstStyle/>
          <a:p>
            <a:r>
              <a:rPr lang="en-US" altLang="zh-CN" b="1" dirty="0">
                <a:latin typeface="Calibri" panose="020F0502020204030204" pitchFamily="34" charset="0"/>
                <a:ea typeface="黑体" panose="02010609060101010101" pitchFamily="49" charset="-122"/>
                <a:cs typeface="Calibri" panose="020F0502020204030204" pitchFamily="34" charset="0"/>
              </a:rPr>
              <a:t>Email</a:t>
            </a:r>
            <a:r>
              <a:rPr lang="zh-CN" altLang="en-US" b="1" dirty="0">
                <a:latin typeface="Calibri" panose="020F0502020204030204" pitchFamily="34" charset="0"/>
                <a:ea typeface="黑体" panose="02010609060101010101" pitchFamily="49" charset="-122"/>
                <a:cs typeface="Calibri" panose="020F0502020204030204" pitchFamily="34" charset="0"/>
              </a:rPr>
              <a:t>收到的定题通告</a:t>
            </a:r>
            <a:r>
              <a:rPr lang="en-US" altLang="zh-CN" b="1" dirty="0">
                <a:latin typeface="Calibri" panose="020F0502020204030204" pitchFamily="34" charset="0"/>
                <a:ea typeface="黑体" panose="02010609060101010101" pitchFamily="49" charset="-122"/>
                <a:cs typeface="Calibri" panose="020F0502020204030204" pitchFamily="34" charset="0"/>
              </a:rPr>
              <a:t>—</a:t>
            </a:r>
            <a:r>
              <a:rPr lang="zh-CN" altLang="en-US" b="1" dirty="0">
                <a:latin typeface="Calibri" panose="020F0502020204030204" pitchFamily="34" charset="0"/>
                <a:ea typeface="黑体" panose="02010609060101010101" pitchFamily="49" charset="-122"/>
                <a:cs typeface="Calibri" panose="020F0502020204030204" pitchFamily="34" charset="0"/>
              </a:rPr>
              <a:t>实例</a:t>
            </a:r>
          </a:p>
        </p:txBody>
      </p:sp>
      <p:sp>
        <p:nvSpPr>
          <p:cNvPr id="9" name="Rectangle 4"/>
          <p:cNvSpPr/>
          <p:nvPr/>
        </p:nvSpPr>
        <p:spPr>
          <a:xfrm>
            <a:off x="3225830" y="1728752"/>
            <a:ext cx="1426637" cy="1878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Rectangle 7"/>
          <p:cNvSpPr/>
          <p:nvPr/>
        </p:nvSpPr>
        <p:spPr>
          <a:xfrm>
            <a:off x="3225830" y="2677299"/>
            <a:ext cx="7118932" cy="6950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Rectangle 8"/>
          <p:cNvSpPr/>
          <p:nvPr/>
        </p:nvSpPr>
        <p:spPr>
          <a:xfrm>
            <a:off x="3225831" y="3485694"/>
            <a:ext cx="7118931" cy="32772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spTree>
    <p:extLst>
      <p:ext uri="{BB962C8B-B14F-4D97-AF65-F5344CB8AC3E}">
        <p14:creationId xmlns:p14="http://schemas.microsoft.com/office/powerpoint/2010/main" val="109912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EA6D4ED-2829-51C3-CC1F-1BA99744F0D7}"/>
              </a:ext>
            </a:extLst>
          </p:cNvPr>
          <p:cNvPicPr>
            <a:picLocks noChangeAspect="1"/>
          </p:cNvPicPr>
          <p:nvPr/>
        </p:nvPicPr>
        <p:blipFill>
          <a:blip r:embed="rId3"/>
          <a:stretch>
            <a:fillRect/>
          </a:stretch>
        </p:blipFill>
        <p:spPr>
          <a:xfrm>
            <a:off x="914400" y="1397000"/>
            <a:ext cx="10363200" cy="3401616"/>
          </a:xfrm>
          <a:prstGeom prst="rect">
            <a:avLst/>
          </a:prstGeom>
        </p:spPr>
      </p:pic>
      <p:sp>
        <p:nvSpPr>
          <p:cNvPr id="2" name="标题 1"/>
          <p:cNvSpPr>
            <a:spLocks noGrp="1"/>
          </p:cNvSpPr>
          <p:nvPr>
            <p:ph type="title"/>
          </p:nvPr>
        </p:nvSpPr>
        <p:spPr>
          <a:xfrm>
            <a:off x="289416" y="0"/>
            <a:ext cx="11166557" cy="647322"/>
          </a:xfrm>
        </p:spPr>
        <p:txBody>
          <a:bodyPr/>
          <a:lstStyle/>
          <a:p>
            <a:r>
              <a:rPr lang="zh-CN" altLang="en-US" b="1" dirty="0">
                <a:latin typeface="黑体" panose="02010609060101010101" pitchFamily="49" charset="-122"/>
                <a:ea typeface="黑体" panose="02010609060101010101" pitchFamily="49" charset="-122"/>
              </a:rPr>
              <a:t>我的期刊目录订阅服务</a:t>
            </a:r>
          </a:p>
        </p:txBody>
      </p:sp>
      <p:pic>
        <p:nvPicPr>
          <p:cNvPr id="9" name="图片 8">
            <a:extLst>
              <a:ext uri="{FF2B5EF4-FFF2-40B4-BE49-F238E27FC236}">
                <a16:creationId xmlns:a16="http://schemas.microsoft.com/office/drawing/2014/main" id="{CEB13DD2-5873-C1F2-58B2-90638CDF6596}"/>
              </a:ext>
            </a:extLst>
          </p:cNvPr>
          <p:cNvPicPr>
            <a:picLocks noChangeAspect="1"/>
          </p:cNvPicPr>
          <p:nvPr/>
        </p:nvPicPr>
        <p:blipFill>
          <a:blip r:embed="rId4"/>
          <a:stretch>
            <a:fillRect/>
          </a:stretch>
        </p:blipFill>
        <p:spPr>
          <a:xfrm>
            <a:off x="1727200" y="2491219"/>
            <a:ext cx="8737600" cy="3752527"/>
          </a:xfrm>
          <a:prstGeom prst="rect">
            <a:avLst/>
          </a:prstGeom>
        </p:spPr>
      </p:pic>
      <p:pic>
        <p:nvPicPr>
          <p:cNvPr id="11" name="图片 10">
            <a:extLst>
              <a:ext uri="{FF2B5EF4-FFF2-40B4-BE49-F238E27FC236}">
                <a16:creationId xmlns:a16="http://schemas.microsoft.com/office/drawing/2014/main" id="{E5DCBC40-8260-6D18-E034-3F031BC7E9A2}"/>
              </a:ext>
            </a:extLst>
          </p:cNvPr>
          <p:cNvPicPr>
            <a:picLocks noChangeAspect="1"/>
          </p:cNvPicPr>
          <p:nvPr/>
        </p:nvPicPr>
        <p:blipFill>
          <a:blip r:embed="rId5"/>
          <a:stretch>
            <a:fillRect/>
          </a:stretch>
        </p:blipFill>
        <p:spPr>
          <a:xfrm>
            <a:off x="520414" y="2491219"/>
            <a:ext cx="11151173" cy="2955019"/>
          </a:xfrm>
          <a:prstGeom prst="rect">
            <a:avLst/>
          </a:prstGeom>
        </p:spPr>
      </p:pic>
    </p:spTree>
    <p:extLst>
      <p:ext uri="{BB962C8B-B14F-4D97-AF65-F5344CB8AC3E}">
        <p14:creationId xmlns:p14="http://schemas.microsoft.com/office/powerpoint/2010/main" val="247424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C70FD6E-7EE2-887F-3CD0-15AEDD517259}"/>
              </a:ext>
            </a:extLst>
          </p:cNvPr>
          <p:cNvPicPr>
            <a:picLocks noChangeAspect="1"/>
          </p:cNvPicPr>
          <p:nvPr/>
        </p:nvPicPr>
        <p:blipFill>
          <a:blip r:embed="rId3"/>
          <a:stretch>
            <a:fillRect/>
          </a:stretch>
        </p:blipFill>
        <p:spPr>
          <a:xfrm>
            <a:off x="999384" y="658482"/>
            <a:ext cx="10193231" cy="5966161"/>
          </a:xfrm>
          <a:prstGeom prst="rect">
            <a:avLst/>
          </a:prstGeom>
        </p:spPr>
      </p:pic>
      <p:sp>
        <p:nvSpPr>
          <p:cNvPr id="2" name="标题 1"/>
          <p:cNvSpPr>
            <a:spLocks noGrp="1"/>
          </p:cNvSpPr>
          <p:nvPr>
            <p:ph type="title"/>
          </p:nvPr>
        </p:nvSpPr>
        <p:spPr>
          <a:xfrm>
            <a:off x="304800" y="-120003"/>
            <a:ext cx="11166557" cy="1143000"/>
          </a:xfrm>
        </p:spPr>
        <p:txBody>
          <a:bodyPr/>
          <a:lstStyle/>
          <a:p>
            <a:r>
              <a:rPr lang="zh-CN" altLang="en-US" b="1" dirty="0">
                <a:ea typeface="黑体" panose="02010609060101010101" pitchFamily="49" charset="-122"/>
              </a:rPr>
              <a:t>剪贴摘录直接保存文本信息至我的课题</a:t>
            </a:r>
          </a:p>
        </p:txBody>
      </p:sp>
      <p:sp>
        <p:nvSpPr>
          <p:cNvPr id="9" name="Rectangle 4"/>
          <p:cNvSpPr>
            <a:spLocks noChangeArrowheads="1"/>
          </p:cNvSpPr>
          <p:nvPr/>
        </p:nvSpPr>
        <p:spPr bwMode="auto">
          <a:xfrm>
            <a:off x="9158630" y="3489350"/>
            <a:ext cx="526695" cy="23408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7" name="图片 6">
            <a:extLst>
              <a:ext uri="{FF2B5EF4-FFF2-40B4-BE49-F238E27FC236}">
                <a16:creationId xmlns:a16="http://schemas.microsoft.com/office/drawing/2014/main" id="{C76D869F-4619-BA5A-5D9D-AB8FD36584F9}"/>
              </a:ext>
            </a:extLst>
          </p:cNvPr>
          <p:cNvPicPr>
            <a:picLocks noChangeAspect="1"/>
          </p:cNvPicPr>
          <p:nvPr/>
        </p:nvPicPr>
        <p:blipFill>
          <a:blip r:embed="rId4"/>
          <a:stretch>
            <a:fillRect/>
          </a:stretch>
        </p:blipFill>
        <p:spPr>
          <a:xfrm>
            <a:off x="999384" y="5112417"/>
            <a:ext cx="7771541" cy="699745"/>
          </a:xfrm>
          <a:prstGeom prst="rect">
            <a:avLst/>
          </a:prstGeom>
        </p:spPr>
      </p:pic>
      <p:sp>
        <p:nvSpPr>
          <p:cNvPr id="11" name="Rectangle 4">
            <a:extLst>
              <a:ext uri="{FF2B5EF4-FFF2-40B4-BE49-F238E27FC236}">
                <a16:creationId xmlns:a16="http://schemas.microsoft.com/office/drawing/2014/main" id="{A62DBEF1-93D4-24D7-0646-58C9F202AB26}"/>
              </a:ext>
            </a:extLst>
          </p:cNvPr>
          <p:cNvSpPr>
            <a:spLocks noChangeArrowheads="1"/>
          </p:cNvSpPr>
          <p:nvPr/>
        </p:nvSpPr>
        <p:spPr bwMode="auto">
          <a:xfrm>
            <a:off x="1066800" y="5112417"/>
            <a:ext cx="7771541" cy="69974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10" name="图片 9">
            <a:extLst>
              <a:ext uri="{FF2B5EF4-FFF2-40B4-BE49-F238E27FC236}">
                <a16:creationId xmlns:a16="http://schemas.microsoft.com/office/drawing/2014/main" id="{4BF8C9C1-91B6-BF67-7942-248D52F48CED}"/>
              </a:ext>
            </a:extLst>
          </p:cNvPr>
          <p:cNvPicPr>
            <a:picLocks noChangeAspect="1"/>
          </p:cNvPicPr>
          <p:nvPr/>
        </p:nvPicPr>
        <p:blipFill>
          <a:blip r:embed="rId5"/>
          <a:stretch>
            <a:fillRect/>
          </a:stretch>
        </p:blipFill>
        <p:spPr>
          <a:xfrm>
            <a:off x="6211894" y="1002069"/>
            <a:ext cx="4036893" cy="5175504"/>
          </a:xfrm>
          <a:prstGeom prst="rect">
            <a:avLst/>
          </a:prstGeom>
        </p:spPr>
      </p:pic>
    </p:spTree>
    <p:extLst>
      <p:ext uri="{BB962C8B-B14F-4D97-AF65-F5344CB8AC3E}">
        <p14:creationId xmlns:p14="http://schemas.microsoft.com/office/powerpoint/2010/main" val="176687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70488A5-9C1B-0EE4-45BC-B921019E5CFE}"/>
              </a:ext>
            </a:extLst>
          </p:cNvPr>
          <p:cNvPicPr>
            <a:picLocks noChangeAspect="1"/>
          </p:cNvPicPr>
          <p:nvPr/>
        </p:nvPicPr>
        <p:blipFill>
          <a:blip r:embed="rId3"/>
          <a:stretch>
            <a:fillRect/>
          </a:stretch>
        </p:blipFill>
        <p:spPr>
          <a:xfrm>
            <a:off x="7607808" y="2108429"/>
            <a:ext cx="3802520" cy="3850585"/>
          </a:xfrm>
          <a:prstGeom prst="rect">
            <a:avLst/>
          </a:prstGeom>
        </p:spPr>
      </p:pic>
      <p:pic>
        <p:nvPicPr>
          <p:cNvPr id="5" name="图片 4">
            <a:extLst>
              <a:ext uri="{FF2B5EF4-FFF2-40B4-BE49-F238E27FC236}">
                <a16:creationId xmlns:a16="http://schemas.microsoft.com/office/drawing/2014/main" id="{34ECFE98-BDE4-39FD-D1FC-CAF02BC4329B}"/>
              </a:ext>
            </a:extLst>
          </p:cNvPr>
          <p:cNvPicPr>
            <a:picLocks noChangeAspect="1"/>
          </p:cNvPicPr>
          <p:nvPr/>
        </p:nvPicPr>
        <p:blipFill>
          <a:blip r:embed="rId4"/>
          <a:stretch>
            <a:fillRect/>
          </a:stretch>
        </p:blipFill>
        <p:spPr>
          <a:xfrm>
            <a:off x="251089" y="1787956"/>
            <a:ext cx="7283567" cy="4491533"/>
          </a:xfrm>
          <a:prstGeom prst="rect">
            <a:avLst/>
          </a:prstGeom>
        </p:spPr>
      </p:pic>
      <p:sp>
        <p:nvSpPr>
          <p:cNvPr id="2" name="标题 1"/>
          <p:cNvSpPr>
            <a:spLocks noGrp="1"/>
          </p:cNvSpPr>
          <p:nvPr>
            <p:ph type="title"/>
          </p:nvPr>
        </p:nvSpPr>
        <p:spPr>
          <a:xfrm>
            <a:off x="388364" y="0"/>
            <a:ext cx="11166557" cy="631669"/>
          </a:xfrm>
        </p:spPr>
        <p:txBody>
          <a:bodyPr/>
          <a:lstStyle/>
          <a:p>
            <a:r>
              <a:rPr lang="zh-CN" altLang="en-US" b="1" dirty="0">
                <a:latin typeface="黑体" panose="02010609060101010101" pitchFamily="49" charset="-122"/>
                <a:ea typeface="黑体" panose="02010609060101010101" pitchFamily="49" charset="-122"/>
              </a:rPr>
              <a:t>批注</a:t>
            </a:r>
          </a:p>
        </p:txBody>
      </p:sp>
      <p:sp>
        <p:nvSpPr>
          <p:cNvPr id="8" name="文本占位符 7"/>
          <p:cNvSpPr txBox="1">
            <a:spLocks/>
          </p:cNvSpPr>
          <p:nvPr/>
        </p:nvSpPr>
        <p:spPr bwMode="auto">
          <a:xfrm>
            <a:off x="1715069" y="914402"/>
            <a:ext cx="8516203" cy="504825"/>
          </a:xfrm>
          <a:prstGeom prst="rect">
            <a:avLst/>
          </a:prstGeom>
          <a:noFill/>
          <a:ln w="9525">
            <a:noFill/>
            <a:miter lim="800000"/>
            <a:headEnd/>
            <a:tailEnd/>
          </a:ln>
        </p:spPr>
        <p:txBody>
          <a:bodyPr vert="horz" wrap="square" lIns="18288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rgbClr val="0768A9"/>
                </a:solidFill>
                <a:latin typeface="+mn-lt"/>
                <a:ea typeface="+mn-ea"/>
                <a:cs typeface="ＭＳ Ｐゴシック"/>
              </a:defRPr>
            </a:lvl1pPr>
            <a:lvl2pPr marL="569913" indent="-225425" algn="l" rtl="0" eaLnBrk="1" fontAlgn="base" hangingPunct="1">
              <a:spcBef>
                <a:spcPct val="20000"/>
              </a:spcBef>
              <a:spcAft>
                <a:spcPct val="0"/>
              </a:spcAft>
              <a:buChar char="–"/>
              <a:defRPr sz="2000">
                <a:solidFill>
                  <a:srgbClr val="757575"/>
                </a:solidFill>
                <a:latin typeface="+mn-lt"/>
                <a:ea typeface="+mn-ea"/>
                <a:cs typeface="ＭＳ Ｐゴシック"/>
              </a:defRPr>
            </a:lvl2pPr>
            <a:lvl3pPr marL="800100" indent="-228600" algn="l" rtl="0" eaLnBrk="1" fontAlgn="base" hangingPunct="1">
              <a:spcBef>
                <a:spcPct val="20000"/>
              </a:spcBef>
              <a:spcAft>
                <a:spcPct val="0"/>
              </a:spcAft>
              <a:buChar char="•"/>
              <a:defRPr sz="2000">
                <a:solidFill>
                  <a:srgbClr val="757575"/>
                </a:solidFill>
                <a:latin typeface="+mn-lt"/>
                <a:ea typeface="+mn-ea"/>
                <a:cs typeface="ＭＳ Ｐゴシック"/>
              </a:defRPr>
            </a:lvl3pPr>
            <a:lvl4pPr marL="1600200" indent="-228600" algn="l" rtl="0" eaLnBrk="1" fontAlgn="base" hangingPunct="1">
              <a:spcBef>
                <a:spcPct val="20000"/>
              </a:spcBef>
              <a:spcAft>
                <a:spcPct val="0"/>
              </a:spcAft>
              <a:buChar char="–"/>
              <a:defRPr sz="2000">
                <a:solidFill>
                  <a:srgbClr val="757575"/>
                </a:solidFill>
                <a:latin typeface="+mn-lt"/>
                <a:ea typeface="+mn-ea"/>
                <a:cs typeface="ＭＳ Ｐゴシック"/>
              </a:defRPr>
            </a:lvl4pPr>
            <a:lvl5pPr marL="2057400" indent="-228600" algn="l" rtl="0" eaLnBrk="1" fontAlgn="base" hangingPunct="1">
              <a:spcBef>
                <a:spcPct val="20000"/>
              </a:spcBef>
              <a:spcAft>
                <a:spcPct val="0"/>
              </a:spcAft>
              <a:buChar char="»"/>
              <a:defRPr sz="2000">
                <a:solidFill>
                  <a:srgbClr val="757575"/>
                </a:solidFill>
                <a:latin typeface="+mn-lt"/>
                <a:ea typeface="+mn-ea"/>
                <a:cs typeface="ＭＳ Ｐゴシック"/>
              </a:defRPr>
            </a:lvl5pPr>
            <a:lvl6pPr marL="2514600" indent="-228600" algn="l" rtl="0" eaLnBrk="1" fontAlgn="base" hangingPunct="1">
              <a:spcBef>
                <a:spcPct val="20000"/>
              </a:spcBef>
              <a:spcAft>
                <a:spcPct val="0"/>
              </a:spcAft>
              <a:buChar char="»"/>
              <a:defRPr sz="2000">
                <a:solidFill>
                  <a:srgbClr val="757575"/>
                </a:solidFill>
                <a:latin typeface="+mn-lt"/>
                <a:ea typeface="+mn-ea"/>
              </a:defRPr>
            </a:lvl6pPr>
            <a:lvl7pPr marL="2971800" indent="-228600" algn="l" rtl="0" eaLnBrk="1" fontAlgn="base" hangingPunct="1">
              <a:spcBef>
                <a:spcPct val="20000"/>
              </a:spcBef>
              <a:spcAft>
                <a:spcPct val="0"/>
              </a:spcAft>
              <a:buChar char="»"/>
              <a:defRPr sz="2000">
                <a:solidFill>
                  <a:srgbClr val="757575"/>
                </a:solidFill>
                <a:latin typeface="+mn-lt"/>
                <a:ea typeface="+mn-ea"/>
              </a:defRPr>
            </a:lvl7pPr>
            <a:lvl8pPr marL="3429000" indent="-228600" algn="l" rtl="0" eaLnBrk="1" fontAlgn="base" hangingPunct="1">
              <a:spcBef>
                <a:spcPct val="20000"/>
              </a:spcBef>
              <a:spcAft>
                <a:spcPct val="0"/>
              </a:spcAft>
              <a:buChar char="»"/>
              <a:defRPr sz="2000">
                <a:solidFill>
                  <a:srgbClr val="757575"/>
                </a:solidFill>
                <a:latin typeface="+mn-lt"/>
                <a:ea typeface="+mn-ea"/>
              </a:defRPr>
            </a:lvl8pPr>
            <a:lvl9pPr marL="3886200" indent="-228600" algn="l" rtl="0" eaLnBrk="1" fontAlgn="base" hangingPunct="1">
              <a:spcBef>
                <a:spcPct val="20000"/>
              </a:spcBef>
              <a:spcAft>
                <a:spcPct val="0"/>
              </a:spcAft>
              <a:buChar char="»"/>
              <a:defRPr sz="2000">
                <a:solidFill>
                  <a:srgbClr val="757575"/>
                </a:solidFill>
                <a:latin typeface="+mn-lt"/>
                <a:ea typeface="+mn-ea"/>
              </a:defRPr>
            </a:lvl9pPr>
          </a:lstStyle>
          <a:p>
            <a:pPr marL="0" indent="0" algn="ctr">
              <a:buNone/>
            </a:pPr>
            <a:r>
              <a:rPr lang="zh-CN" altLang="en-US" kern="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您可以在</a:t>
            </a:r>
            <a:r>
              <a:rPr lang="en-US" altLang="zh-CN" kern="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Ovid</a:t>
            </a:r>
            <a:r>
              <a:rPr lang="zh-CN" altLang="en-US" kern="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平台直接在线添加自己的评述信息。</a:t>
            </a:r>
            <a:endParaRPr lang="en-US" altLang="zh-CN" kern="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endParaRPr>
          </a:p>
        </p:txBody>
      </p:sp>
      <p:sp>
        <p:nvSpPr>
          <p:cNvPr id="6" name="标注: 线形 5">
            <a:extLst>
              <a:ext uri="{FF2B5EF4-FFF2-40B4-BE49-F238E27FC236}">
                <a16:creationId xmlns:a16="http://schemas.microsoft.com/office/drawing/2014/main" id="{9434D44E-5F70-1621-2232-FF018389F97E}"/>
              </a:ext>
            </a:extLst>
          </p:cNvPr>
          <p:cNvSpPr/>
          <p:nvPr/>
        </p:nvSpPr>
        <p:spPr>
          <a:xfrm rot="10800000">
            <a:off x="2904730" y="3428999"/>
            <a:ext cx="1118630" cy="477317"/>
          </a:xfrm>
          <a:prstGeom prst="borderCallout1">
            <a:avLst>
              <a:gd name="adj1" fmla="val 53068"/>
              <a:gd name="adj2" fmla="val 429"/>
              <a:gd name="adj3" fmla="val -62473"/>
              <a:gd name="adj4" fmla="val -318824"/>
            </a:avLst>
          </a:prstGeom>
          <a:noFill/>
          <a:ln w="38100">
            <a:solidFill>
              <a:srgbClr val="FF0000"/>
            </a:solidFill>
            <a:headEnd type="none" w="med" len="med"/>
            <a:tailEnd type="triangle" w="med" len="med"/>
          </a:ln>
        </p:spPr>
        <p:style>
          <a:lnRef idx="2">
            <a:schemeClr val="dk1">
              <a:shade val="50000"/>
            </a:schemeClr>
          </a:lnRef>
          <a:fillRef idx="1">
            <a:schemeClr val="dk1"/>
          </a:fillRef>
          <a:effectRef idx="0">
            <a:schemeClr val="dk1"/>
          </a:effectRef>
          <a:fontRef idx="minor">
            <a:schemeClr val="lt1"/>
          </a:fontRef>
        </p:style>
        <p:txBody>
          <a:bodyPr tIns="90000" bIns="90000" rtlCol="0" anchor="t"/>
          <a:lstStyle/>
          <a:p>
            <a:pPr algn="l"/>
            <a:endParaRPr lang="zh-CN" altLang="en-US" sz="1800" dirty="0">
              <a:solidFill>
                <a:schemeClr val="tx1"/>
              </a:solidFill>
            </a:endParaRPr>
          </a:p>
        </p:txBody>
      </p:sp>
    </p:spTree>
    <p:extLst>
      <p:ext uri="{BB962C8B-B14F-4D97-AF65-F5344CB8AC3E}">
        <p14:creationId xmlns:p14="http://schemas.microsoft.com/office/powerpoint/2010/main" val="246800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zh-CN" sz="3600" b="1" dirty="0"/>
              <a:t>LWW Collection</a:t>
            </a:r>
            <a:endParaRPr lang="zh-CN" altLang="en-US" sz="3600" b="1" dirty="0"/>
          </a:p>
        </p:txBody>
      </p:sp>
      <p:grpSp>
        <p:nvGrpSpPr>
          <p:cNvPr id="18435" name="Group 3"/>
          <p:cNvGrpSpPr>
            <a:grpSpLocks noChangeAspect="1"/>
          </p:cNvGrpSpPr>
          <p:nvPr/>
        </p:nvGrpSpPr>
        <p:grpSpPr bwMode="auto">
          <a:xfrm>
            <a:off x="1783783" y="1258444"/>
            <a:ext cx="8864600" cy="5325197"/>
            <a:chOff x="0" y="0"/>
            <a:chExt cx="12359" cy="8013"/>
          </a:xfrm>
        </p:grpSpPr>
        <p:pic>
          <p:nvPicPr>
            <p:cNvPr id="18436" name="Picture 4" descr="Neur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7" y="480"/>
              <a:ext cx="2910" cy="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7" name="Picture 5" descr="026993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0" y="225"/>
              <a:ext cx="1875" cy="2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8" name="Picture 6" descr="000330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5"/>
              <a:ext cx="1875" cy="2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9" name="Picture 7" descr="000973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03"/>
              <a:ext cx="1875" cy="24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0" name="Picture 8" descr="0032105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2" y="1455"/>
              <a:ext cx="1875" cy="2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1" name="Picture 9" descr="0148396X"/>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5" y="833"/>
              <a:ext cx="1875" cy="2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2" name="Picture 10" descr="0039249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0" y="2745"/>
              <a:ext cx="1875" cy="24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3" name="Picture 11" descr="004113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32" y="1740"/>
              <a:ext cx="1875" cy="2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4" name="Picture 12" descr="0263635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 y="3520"/>
              <a:ext cx="1875" cy="2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5" name="Picture 13" descr="978078173390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15" y="0"/>
              <a:ext cx="1875" cy="2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6" name="Picture 14" descr="978078176865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22" y="1090"/>
              <a:ext cx="1875" cy="27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7" name="Picture 15" descr="978078177950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85" y="2273"/>
              <a:ext cx="1875" cy="2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8" name="Picture 16" descr="Spin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37" y="3000"/>
              <a:ext cx="1860" cy="2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9" name="Picture 17" descr="Current opinion on Neurology"/>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72" y="2430"/>
              <a:ext cx="1870" cy="24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50" name="Picture 18" descr="978078176942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022" y="5583"/>
              <a:ext cx="1875" cy="2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51" name="Picture 19" descr="978078177577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97" y="5583"/>
              <a:ext cx="1875" cy="24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52" name="Picture 20" descr="978078178338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772" y="5583"/>
              <a:ext cx="1708" cy="2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53" name="Picture 21" descr="978160831259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47" y="5568"/>
              <a:ext cx="1875" cy="2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54" name="Picture 22" descr="978160831630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485" y="5583"/>
              <a:ext cx="1875" cy="2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135224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noAutofit/>
          </a:bodyPr>
          <a:lstStyle/>
          <a:p>
            <a:pPr eaLnBrk="1" hangingPunct="1"/>
            <a:r>
              <a:rPr lang="zh-CN" altLang="en-US" b="1" dirty="0">
                <a:solidFill>
                  <a:srgbClr val="0768A9"/>
                </a:solidFill>
                <a:latin typeface="黑体" panose="02010609060101010101" pitchFamily="49" charset="-122"/>
                <a:ea typeface="黑体" panose="02010609060101010101" pitchFamily="49" charset="-122"/>
              </a:rPr>
              <a:t>如需要更多详细内容</a:t>
            </a:r>
            <a:endParaRPr lang="en-US" altLang="zh-CN" b="1" dirty="0">
              <a:solidFill>
                <a:srgbClr val="0768A9"/>
              </a:solidFill>
              <a:latin typeface="黑体" panose="02010609060101010101" pitchFamily="49" charset="-122"/>
              <a:ea typeface="黑体" panose="02010609060101010101" pitchFamily="49" charset="-122"/>
            </a:endParaRPr>
          </a:p>
        </p:txBody>
      </p:sp>
      <p:sp>
        <p:nvSpPr>
          <p:cNvPr id="55299" name="Rectangle 3"/>
          <p:cNvSpPr txBox="1">
            <a:spLocks noChangeArrowheads="1"/>
          </p:cNvSpPr>
          <p:nvPr/>
        </p:nvSpPr>
        <p:spPr bwMode="auto">
          <a:xfrm>
            <a:off x="-1422400" y="958850"/>
            <a:ext cx="130048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indent="-2921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indent="-2921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indent="-2921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indent="-2921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indent="-2921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lvl="4" eaLnBrk="1" hangingPunct="1">
              <a:lnSpc>
                <a:spcPct val="150000"/>
              </a:lnSpc>
              <a:spcBef>
                <a:spcPct val="0"/>
              </a:spcBef>
              <a:buClrTx/>
              <a:buFontTx/>
              <a:buNone/>
            </a:pPr>
            <a:r>
              <a:rPr lang="zh-CN" altLang="en-US" sz="2667" dirty="0">
                <a:solidFill>
                  <a:srgbClr val="0070C0"/>
                </a:solidFill>
                <a:latin typeface="+mj-lt"/>
                <a:ea typeface="黑体" panose="02010609060101010101" pitchFamily="49" charset="-122"/>
              </a:rPr>
              <a:t>发送邮件： </a:t>
            </a:r>
            <a:r>
              <a:rPr lang="en-GB" altLang="zh-CN" sz="2667" dirty="0">
                <a:solidFill>
                  <a:srgbClr val="0070C0"/>
                </a:solidFill>
                <a:latin typeface="+mj-lt"/>
                <a:ea typeface="黑体" panose="02010609060101010101" pitchFamily="49" charset="-122"/>
                <a:hlinkClick r:id="rId3"/>
              </a:rPr>
              <a:t>support@ovid.com</a:t>
            </a:r>
            <a:r>
              <a:rPr lang="en-GB" altLang="zh-CN" sz="2667" dirty="0">
                <a:solidFill>
                  <a:srgbClr val="0070C0"/>
                </a:solidFill>
                <a:latin typeface="+mj-lt"/>
                <a:ea typeface="黑体" panose="02010609060101010101" pitchFamily="49" charset="-122"/>
              </a:rPr>
              <a:t> </a:t>
            </a:r>
          </a:p>
          <a:p>
            <a:pPr lvl="4" eaLnBrk="1" hangingPunct="1">
              <a:lnSpc>
                <a:spcPct val="150000"/>
              </a:lnSpc>
              <a:spcBef>
                <a:spcPct val="0"/>
              </a:spcBef>
              <a:buClrTx/>
              <a:buFontTx/>
              <a:buNone/>
            </a:pPr>
            <a:r>
              <a:rPr lang="zh-CN" altLang="en-US" sz="2667" dirty="0">
                <a:solidFill>
                  <a:srgbClr val="0070C0"/>
                </a:solidFill>
                <a:latin typeface="+mj-lt"/>
                <a:ea typeface="黑体" panose="02010609060101010101" pitchFamily="49" charset="-122"/>
              </a:rPr>
              <a:t>访问</a:t>
            </a:r>
            <a:r>
              <a:rPr lang="en-US" altLang="zh-CN" sz="2667" dirty="0">
                <a:solidFill>
                  <a:srgbClr val="0070C0"/>
                </a:solidFill>
                <a:latin typeface="+mj-lt"/>
                <a:ea typeface="黑体" panose="02010609060101010101" pitchFamily="49" charset="-122"/>
              </a:rPr>
              <a:t>Ovid</a:t>
            </a:r>
            <a:r>
              <a:rPr lang="zh-CN" altLang="en-US" sz="2667" dirty="0">
                <a:solidFill>
                  <a:srgbClr val="0070C0"/>
                </a:solidFill>
                <a:latin typeface="+mj-lt"/>
                <a:ea typeface="黑体" panose="02010609060101010101" pitchFamily="49" charset="-122"/>
              </a:rPr>
              <a:t>帮助资源中心：</a:t>
            </a:r>
            <a:endParaRPr lang="en-US" altLang="zh-CN" sz="2667" dirty="0">
              <a:solidFill>
                <a:srgbClr val="0070C0"/>
              </a:solidFill>
              <a:latin typeface="+mj-lt"/>
              <a:ea typeface="黑体" panose="02010609060101010101" pitchFamily="49" charset="-122"/>
            </a:endParaRPr>
          </a:p>
          <a:p>
            <a:pPr lvl="4" eaLnBrk="1" hangingPunct="1">
              <a:lnSpc>
                <a:spcPct val="150000"/>
              </a:lnSpc>
              <a:spcBef>
                <a:spcPct val="0"/>
              </a:spcBef>
              <a:buClrTx/>
              <a:buFontTx/>
              <a:buNone/>
            </a:pPr>
            <a:r>
              <a:rPr lang="en-GB" altLang="zh-CN" sz="2667" dirty="0">
                <a:solidFill>
                  <a:srgbClr val="0070C0"/>
                </a:solidFill>
                <a:latin typeface="+mj-lt"/>
                <a:ea typeface="黑体" panose="02010609060101010101" pitchFamily="49" charset="-122"/>
              </a:rPr>
              <a:t>     </a:t>
            </a:r>
            <a:r>
              <a:rPr lang="zh-CN" altLang="en-US" sz="2667" dirty="0">
                <a:solidFill>
                  <a:srgbClr val="0070C0"/>
                </a:solidFill>
                <a:latin typeface="+mj-lt"/>
                <a:ea typeface="黑体" panose="02010609060101010101" pitchFamily="49" charset="-122"/>
              </a:rPr>
              <a:t>英文版：</a:t>
            </a:r>
            <a:r>
              <a:rPr lang="en-GB" altLang="zh-CN" sz="2667" dirty="0">
                <a:solidFill>
                  <a:srgbClr val="0070C0"/>
                </a:solidFill>
                <a:latin typeface="+mj-lt"/>
                <a:ea typeface="黑体" panose="02010609060101010101" pitchFamily="49" charset="-122"/>
                <a:hlinkClick r:id="rId4"/>
              </a:rPr>
              <a:t>http://resourcenter.ovid.com</a:t>
            </a:r>
            <a:endParaRPr lang="en-GB" altLang="zh-CN" sz="2667" dirty="0">
              <a:solidFill>
                <a:srgbClr val="0070C0"/>
              </a:solidFill>
              <a:latin typeface="+mj-lt"/>
              <a:ea typeface="黑体" panose="02010609060101010101" pitchFamily="49" charset="-122"/>
            </a:endParaRPr>
          </a:p>
          <a:p>
            <a:pPr lvl="4" eaLnBrk="1" hangingPunct="1">
              <a:lnSpc>
                <a:spcPct val="150000"/>
              </a:lnSpc>
              <a:spcBef>
                <a:spcPct val="0"/>
              </a:spcBef>
              <a:buClrTx/>
              <a:buFontTx/>
              <a:buNone/>
            </a:pPr>
            <a:r>
              <a:rPr lang="zh-CN" altLang="en-US" sz="2667" dirty="0">
                <a:solidFill>
                  <a:srgbClr val="0070C0"/>
                </a:solidFill>
                <a:latin typeface="+mj-lt"/>
                <a:ea typeface="黑体" panose="02010609060101010101" pitchFamily="49" charset="-122"/>
              </a:rPr>
              <a:t>     中文版：</a:t>
            </a:r>
            <a:r>
              <a:rPr lang="en-US" altLang="zh-CN" sz="2667" u="sng" dirty="0"/>
              <a:t> </a:t>
            </a:r>
            <a:r>
              <a:rPr lang="en-US" altLang="zh-CN" sz="2667" u="sng" dirty="0">
                <a:hlinkClick r:id="rId5"/>
              </a:rPr>
              <a:t>https://access.ovid.com/training/cn/</a:t>
            </a:r>
            <a:endParaRPr lang="en-US" altLang="zh-CN" sz="2667" u="sng" dirty="0"/>
          </a:p>
          <a:p>
            <a:pPr lvl="4" eaLnBrk="1" hangingPunct="1">
              <a:lnSpc>
                <a:spcPct val="150000"/>
              </a:lnSpc>
              <a:spcBef>
                <a:spcPct val="0"/>
              </a:spcBef>
              <a:buClrTx/>
              <a:buFontTx/>
              <a:buNone/>
            </a:pPr>
            <a:r>
              <a:rPr lang="zh-CN" altLang="en-US" sz="2667" dirty="0">
                <a:solidFill>
                  <a:srgbClr val="0070C0"/>
                </a:solidFill>
                <a:latin typeface="+mj-lt"/>
                <a:ea typeface="黑体" panose="02010609060101010101" pitchFamily="49" charset="-122"/>
              </a:rPr>
              <a:t>直播中心：</a:t>
            </a:r>
            <a:r>
              <a:rPr lang="en-US" altLang="zh-CN" sz="2667" u="sng" dirty="0">
                <a:hlinkClick r:id="rId6"/>
              </a:rPr>
              <a:t>https://appjnswxf1n4440.pc.xiaoe-tech.com/index</a:t>
            </a:r>
            <a:endParaRPr lang="en-US" altLang="zh-CN" sz="2667" u="sng" dirty="0"/>
          </a:p>
          <a:p>
            <a:pPr lvl="4" eaLnBrk="1" hangingPunct="1">
              <a:lnSpc>
                <a:spcPct val="150000"/>
              </a:lnSpc>
              <a:spcBef>
                <a:spcPct val="0"/>
              </a:spcBef>
              <a:buClrTx/>
              <a:buNone/>
            </a:pPr>
            <a:endParaRPr lang="en-US" altLang="zh-CN" sz="2667" dirty="0">
              <a:solidFill>
                <a:srgbClr val="0070C0"/>
              </a:solidFill>
              <a:latin typeface="+mj-lt"/>
              <a:ea typeface="黑体" panose="02010609060101010101" pitchFamily="49" charset="-122"/>
            </a:endParaRPr>
          </a:p>
          <a:p>
            <a:pPr lvl="4" eaLnBrk="1" hangingPunct="1">
              <a:lnSpc>
                <a:spcPct val="150000"/>
              </a:lnSpc>
              <a:spcBef>
                <a:spcPct val="0"/>
              </a:spcBef>
              <a:buClrTx/>
              <a:buNone/>
            </a:pPr>
            <a:r>
              <a:rPr lang="zh-CN" altLang="en-US" sz="2667" dirty="0">
                <a:solidFill>
                  <a:srgbClr val="0070C0"/>
                </a:solidFill>
                <a:latin typeface="+mj-lt"/>
                <a:ea typeface="黑体" panose="02010609060101010101" pitchFamily="49" charset="-122"/>
              </a:rPr>
              <a:t>微信服务公众号：</a:t>
            </a:r>
            <a:endParaRPr lang="en-US" altLang="zh-CN" sz="2667" dirty="0">
              <a:solidFill>
                <a:srgbClr val="0070C0"/>
              </a:solidFill>
              <a:latin typeface="+mj-lt"/>
              <a:ea typeface="黑体" panose="02010609060101010101" pitchFamily="49" charset="-122"/>
            </a:endParaRPr>
          </a:p>
          <a:p>
            <a:pPr lvl="4" eaLnBrk="1" hangingPunct="1">
              <a:lnSpc>
                <a:spcPct val="150000"/>
              </a:lnSpc>
              <a:spcBef>
                <a:spcPct val="0"/>
              </a:spcBef>
              <a:buClrTx/>
              <a:buNone/>
            </a:pPr>
            <a:r>
              <a:rPr lang="zh-CN" altLang="en-US" sz="2667" dirty="0">
                <a:solidFill>
                  <a:srgbClr val="0070C0"/>
                </a:solidFill>
                <a:latin typeface="+mj-lt"/>
                <a:ea typeface="黑体" panose="02010609060101010101" pitchFamily="49" charset="-122"/>
              </a:rPr>
              <a:t>威科</a:t>
            </a:r>
            <a:r>
              <a:rPr lang="en-US" altLang="zh-CN" sz="2667" dirty="0">
                <a:solidFill>
                  <a:srgbClr val="0070C0"/>
                </a:solidFill>
                <a:latin typeface="+mj-lt"/>
                <a:ea typeface="黑体" panose="02010609060101010101" pitchFamily="49" charset="-122"/>
              </a:rPr>
              <a:t>Ovid</a:t>
            </a:r>
            <a:r>
              <a:rPr lang="zh-CN" altLang="en-US" sz="2667" dirty="0">
                <a:solidFill>
                  <a:srgbClr val="0070C0"/>
                </a:solidFill>
                <a:latin typeface="+mj-lt"/>
                <a:ea typeface="黑体" panose="02010609060101010101" pitchFamily="49" charset="-122"/>
              </a:rPr>
              <a:t>资源服务中心</a:t>
            </a:r>
            <a:endParaRPr lang="en-US" sz="2667" dirty="0">
              <a:solidFill>
                <a:srgbClr val="0070C0"/>
              </a:solidFill>
              <a:latin typeface="+mj-lt"/>
              <a:ea typeface="黑体" panose="02010609060101010101" pitchFamily="49" charset="-122"/>
            </a:endParaRPr>
          </a:p>
          <a:p>
            <a:pPr lvl="4" eaLnBrk="1" hangingPunct="1">
              <a:lnSpc>
                <a:spcPct val="150000"/>
              </a:lnSpc>
              <a:spcBef>
                <a:spcPct val="0"/>
              </a:spcBef>
              <a:buClrTx/>
              <a:buFontTx/>
              <a:buNone/>
            </a:pPr>
            <a:endParaRPr lang="en-GB" altLang="zh-CN" sz="2667" dirty="0">
              <a:solidFill>
                <a:srgbClr val="0768A9"/>
              </a:solidFill>
              <a:latin typeface="+mj-lt"/>
              <a:ea typeface="黑体" panose="02010609060101010101" pitchFamily="49" charset="-122"/>
            </a:endParaRPr>
          </a:p>
        </p:txBody>
      </p:sp>
      <p:pic>
        <p:nvPicPr>
          <p:cNvPr id="4" name="图片 3" descr="QR 代码&#10;&#10;描述已自动生成">
            <a:extLst>
              <a:ext uri="{FF2B5EF4-FFF2-40B4-BE49-F238E27FC236}">
                <a16:creationId xmlns:a16="http://schemas.microsoft.com/office/drawing/2014/main" id="{FFC44EA1-557A-43FA-9B19-42B1EBF4B812}"/>
              </a:ext>
            </a:extLst>
          </p:cNvPr>
          <p:cNvPicPr>
            <a:picLocks noChangeAspect="1"/>
          </p:cNvPicPr>
          <p:nvPr/>
        </p:nvPicPr>
        <p:blipFill>
          <a:blip r:embed="rId7"/>
          <a:stretch>
            <a:fillRect/>
          </a:stretch>
        </p:blipFill>
        <p:spPr>
          <a:xfrm>
            <a:off x="6807200" y="4241800"/>
            <a:ext cx="2457451" cy="2457451"/>
          </a:xfrm>
          <a:prstGeom prst="rect">
            <a:avLst/>
          </a:prstGeom>
        </p:spPr>
      </p:pic>
    </p:spTree>
    <p:extLst>
      <p:ext uri="{BB962C8B-B14F-4D97-AF65-F5344CB8AC3E}">
        <p14:creationId xmlns:p14="http://schemas.microsoft.com/office/powerpoint/2010/main" val="410407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1524000" y="3992563"/>
            <a:ext cx="4419600" cy="2133600"/>
          </a:xfrm>
          <a:prstGeom prst="rect">
            <a:avLst/>
          </a:prstGeom>
          <a:solidFill>
            <a:srgbClr val="0768A9">
              <a:alpha val="91000"/>
            </a:srgbClr>
          </a:solidFill>
          <a:ln w="9525">
            <a:noFill/>
            <a:miter lim="800000"/>
            <a:headEnd/>
            <a:tailEnd/>
          </a:ln>
        </p:spPr>
        <p:txBody>
          <a:bodyPr anchor="ctr"/>
          <a:lstStyle/>
          <a:p>
            <a:pPr marL="457189">
              <a:defRPr/>
            </a:pPr>
            <a:br>
              <a:rPr lang="en-US" sz="3800" dirty="0">
                <a:solidFill>
                  <a:schemeClr val="bg1"/>
                </a:solidFill>
                <a:latin typeface="华文中宋" panose="02010600040101010101" pitchFamily="2" charset="-122"/>
                <a:ea typeface="华文中宋" panose="02010600040101010101" pitchFamily="2" charset="-122"/>
              </a:rPr>
            </a:br>
            <a:br>
              <a:rPr lang="en-US" sz="3800" dirty="0">
                <a:solidFill>
                  <a:schemeClr val="bg1"/>
                </a:solidFill>
                <a:latin typeface="华文中宋" panose="02010600040101010101" pitchFamily="2" charset="-122"/>
                <a:ea typeface="华文中宋" panose="02010600040101010101" pitchFamily="2" charset="-122"/>
              </a:rPr>
            </a:br>
            <a:r>
              <a:rPr lang="zh-CN" altLang="en-US" sz="3800" dirty="0">
                <a:solidFill>
                  <a:schemeClr val="bg1"/>
                </a:solidFill>
                <a:latin typeface="华文中宋" panose="02010600040101010101" pitchFamily="2" charset="-122"/>
                <a:ea typeface="华文中宋" panose="02010600040101010101" pitchFamily="2" charset="-122"/>
              </a:rPr>
              <a:t>问题</a:t>
            </a:r>
            <a:r>
              <a:rPr lang="en-US" sz="3800" dirty="0">
                <a:solidFill>
                  <a:schemeClr val="bg1"/>
                </a:solidFill>
                <a:latin typeface="华文中宋" panose="02010600040101010101" pitchFamily="2" charset="-122"/>
                <a:ea typeface="华文中宋" panose="02010600040101010101" pitchFamily="2" charset="-122"/>
              </a:rPr>
              <a:t>?</a:t>
            </a:r>
          </a:p>
          <a:p>
            <a:pPr marL="457189">
              <a:defRPr/>
            </a:pPr>
            <a:br>
              <a:rPr lang="en-US" sz="3800" dirty="0">
                <a:solidFill>
                  <a:schemeClr val="bg1"/>
                </a:solidFill>
                <a:latin typeface="华文中宋" panose="02010600040101010101" pitchFamily="2" charset="-122"/>
                <a:ea typeface="华文中宋" panose="02010600040101010101" pitchFamily="2" charset="-122"/>
              </a:rPr>
            </a:br>
            <a:r>
              <a:rPr lang="zh-CN" altLang="en-US" sz="3800" dirty="0">
                <a:solidFill>
                  <a:schemeClr val="bg1"/>
                </a:solidFill>
                <a:latin typeface="华文中宋" panose="02010600040101010101" pitchFamily="2" charset="-122"/>
                <a:ea typeface="华文中宋" panose="02010600040101010101" pitchFamily="2" charset="-122"/>
              </a:rPr>
              <a:t>非常感谢</a:t>
            </a:r>
            <a:r>
              <a:rPr lang="en-US" sz="3800" dirty="0">
                <a:solidFill>
                  <a:schemeClr val="bg1"/>
                </a:solidFill>
                <a:latin typeface="华文中宋" panose="02010600040101010101" pitchFamily="2" charset="-122"/>
                <a:ea typeface="华文中宋" panose="02010600040101010101" pitchFamily="2" charset="-122"/>
              </a:rPr>
              <a:t>!</a:t>
            </a:r>
            <a:br>
              <a:rPr lang="en-US" sz="3800" dirty="0">
                <a:solidFill>
                  <a:schemeClr val="bg1"/>
                </a:solidFill>
                <a:latin typeface="华文中宋" panose="02010600040101010101" pitchFamily="2" charset="-122"/>
                <a:ea typeface="华文中宋" panose="02010600040101010101" pitchFamily="2" charset="-122"/>
              </a:rPr>
            </a:br>
            <a:br>
              <a:rPr lang="en-US" sz="3800" dirty="0">
                <a:solidFill>
                  <a:schemeClr val="bg1"/>
                </a:solidFill>
                <a:latin typeface="华文中宋" panose="02010600040101010101" pitchFamily="2" charset="-122"/>
                <a:ea typeface="华文中宋" panose="02010600040101010101" pitchFamily="2" charset="-122"/>
              </a:rPr>
            </a:br>
            <a:endParaRPr lang="en-US" sz="3800" i="1" dirty="0">
              <a:solidFill>
                <a:schemeClr val="bg1"/>
              </a:solidFill>
              <a:latin typeface="华文中宋" panose="02010600040101010101" pitchFamily="2" charset="-122"/>
              <a:ea typeface="华文中宋" panose="02010600040101010101" pitchFamily="2" charset="-122"/>
            </a:endParaRPr>
          </a:p>
        </p:txBody>
      </p:sp>
      <p:sp>
        <p:nvSpPr>
          <p:cNvPr id="5" name="Rectangle 5"/>
          <p:cNvSpPr>
            <a:spLocks noChangeArrowheads="1"/>
          </p:cNvSpPr>
          <p:nvPr/>
        </p:nvSpPr>
        <p:spPr bwMode="auto">
          <a:xfrm>
            <a:off x="7187901" y="3992563"/>
            <a:ext cx="4292899" cy="2133600"/>
          </a:xfrm>
          <a:prstGeom prst="rect">
            <a:avLst/>
          </a:prstGeom>
          <a:solidFill>
            <a:schemeClr val="accent4">
              <a:lumMod val="75000"/>
            </a:schemeClr>
          </a:solidFill>
          <a:ln w="9525">
            <a:noFill/>
            <a:miter lim="800000"/>
            <a:headEnd/>
            <a:tailEnd/>
          </a:ln>
        </p:spPr>
        <p:txBody>
          <a:bodyPr anchor="ctr"/>
          <a:lstStyle/>
          <a:p>
            <a:pPr marL="457189" algn="ctr">
              <a:defRPr/>
            </a:pPr>
            <a:br>
              <a:rPr lang="en-US" sz="3800" dirty="0">
                <a:solidFill>
                  <a:schemeClr val="bg1"/>
                </a:solidFill>
                <a:latin typeface="华文中宋" panose="02010600040101010101" pitchFamily="2" charset="-122"/>
                <a:ea typeface="华文中宋" panose="02010600040101010101" pitchFamily="2" charset="-122"/>
              </a:rPr>
            </a:br>
            <a:br>
              <a:rPr lang="en-US" sz="3800" dirty="0">
                <a:solidFill>
                  <a:schemeClr val="bg1"/>
                </a:solidFill>
                <a:latin typeface="华文中宋" panose="02010600040101010101" pitchFamily="2" charset="-122"/>
                <a:ea typeface="华文中宋" panose="02010600040101010101" pitchFamily="2" charset="-122"/>
              </a:rPr>
            </a:br>
            <a:endParaRPr lang="en-US" sz="3800" dirty="0">
              <a:latin typeface="华文中宋" panose="02010600040101010101" pitchFamily="2" charset="-122"/>
              <a:ea typeface="华文中宋" panose="02010600040101010101" pitchFamily="2" charset="-122"/>
            </a:endParaRPr>
          </a:p>
          <a:p>
            <a:pPr marL="457189" lvl="4">
              <a:defRPr/>
            </a:pPr>
            <a:br>
              <a:rPr lang="en-US" sz="3800" dirty="0">
                <a:solidFill>
                  <a:schemeClr val="bg1"/>
                </a:solidFill>
                <a:latin typeface="华文中宋" panose="02010600040101010101" pitchFamily="2" charset="-122"/>
                <a:ea typeface="华文中宋" panose="02010600040101010101" pitchFamily="2" charset="-122"/>
              </a:rPr>
            </a:br>
            <a:br>
              <a:rPr lang="en-US" sz="3800" dirty="0">
                <a:solidFill>
                  <a:schemeClr val="bg1"/>
                </a:solidFill>
                <a:latin typeface="华文中宋" panose="02010600040101010101" pitchFamily="2" charset="-122"/>
                <a:ea typeface="华文中宋" panose="02010600040101010101" pitchFamily="2" charset="-122"/>
              </a:rPr>
            </a:br>
            <a:endParaRPr lang="en-US" sz="3800" i="1" dirty="0">
              <a:solidFill>
                <a:schemeClr val="bg1"/>
              </a:solidFill>
              <a:latin typeface="华文中宋" panose="02010600040101010101" pitchFamily="2" charset="-122"/>
              <a:ea typeface="华文中宋" panose="02010600040101010101" pitchFamily="2" charset="-122"/>
            </a:endParaRPr>
          </a:p>
        </p:txBody>
      </p:sp>
      <p:sp>
        <p:nvSpPr>
          <p:cNvPr id="3" name="TextBox 2"/>
          <p:cNvSpPr txBox="1">
            <a:spLocks noChangeArrowheads="1"/>
          </p:cNvSpPr>
          <p:nvPr/>
        </p:nvSpPr>
        <p:spPr bwMode="auto">
          <a:xfrm>
            <a:off x="7436246" y="4320699"/>
            <a:ext cx="384913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zh-CN" altLang="en-US" sz="2200" b="1" dirty="0">
                <a:solidFill>
                  <a:schemeClr val="bg1"/>
                </a:solidFill>
                <a:latin typeface="华文中宋" panose="02010600040101010101" pitchFamily="2" charset="-122"/>
                <a:ea typeface="华文中宋" panose="02010600040101010101" pitchFamily="2" charset="-122"/>
              </a:rPr>
              <a:t>朱琳</a:t>
            </a:r>
            <a:endParaRPr lang="es-ES" altLang="zh-CN" sz="2200" b="1" dirty="0">
              <a:solidFill>
                <a:schemeClr val="bg1"/>
              </a:solidFill>
              <a:latin typeface="华文中宋" panose="02010600040101010101" pitchFamily="2" charset="-122"/>
              <a:ea typeface="华文中宋" panose="02010600040101010101" pitchFamily="2" charset="-122"/>
            </a:endParaRPr>
          </a:p>
          <a:p>
            <a:pPr eaLnBrk="1" hangingPunct="1">
              <a:spcBef>
                <a:spcPct val="0"/>
              </a:spcBef>
              <a:buClrTx/>
              <a:buFontTx/>
              <a:buNone/>
            </a:pPr>
            <a:r>
              <a:rPr lang="en-US" altLang="zh-CN" sz="2200" b="1" dirty="0">
                <a:solidFill>
                  <a:schemeClr val="bg1"/>
                </a:solidFill>
                <a:latin typeface="华文中宋" panose="02010600040101010101" pitchFamily="2" charset="-122"/>
                <a:ea typeface="华文中宋" panose="02010600040101010101" pitchFamily="2" charset="-122"/>
              </a:rPr>
              <a:t>Ovid</a:t>
            </a:r>
            <a:r>
              <a:rPr lang="zh-CN" altLang="en-US" sz="2200" b="1" dirty="0">
                <a:solidFill>
                  <a:schemeClr val="bg1"/>
                </a:solidFill>
                <a:latin typeface="华文中宋" panose="02010600040101010101" pitchFamily="2" charset="-122"/>
                <a:ea typeface="华文中宋" panose="02010600040101010101" pitchFamily="2" charset="-122"/>
              </a:rPr>
              <a:t>培训经理</a:t>
            </a:r>
            <a:endParaRPr lang="es-ES" altLang="zh-CN" sz="2200" b="1" dirty="0">
              <a:solidFill>
                <a:schemeClr val="bg1"/>
              </a:solidFill>
              <a:latin typeface="华文中宋" panose="02010600040101010101" pitchFamily="2" charset="-122"/>
              <a:ea typeface="华文中宋" panose="02010600040101010101" pitchFamily="2" charset="-122"/>
            </a:endParaRPr>
          </a:p>
          <a:p>
            <a:pPr eaLnBrk="1" hangingPunct="1">
              <a:spcBef>
                <a:spcPct val="0"/>
              </a:spcBef>
              <a:buClrTx/>
              <a:buFontTx/>
              <a:buNone/>
            </a:pPr>
            <a:r>
              <a:rPr lang="es-ES" altLang="zh-CN" sz="2200" u="sng" dirty="0">
                <a:solidFill>
                  <a:schemeClr val="bg1"/>
                </a:solidFill>
                <a:latin typeface="华文中宋" panose="02010600040101010101" pitchFamily="2" charset="-122"/>
                <a:ea typeface="华文中宋" panose="02010600040101010101" pitchFamily="2" charset="-122"/>
              </a:rPr>
              <a:t>Lin.zhu@wolterskluwer.cn</a:t>
            </a:r>
          </a:p>
          <a:p>
            <a:pPr eaLnBrk="1" hangingPunct="1">
              <a:spcBef>
                <a:spcPct val="0"/>
              </a:spcBef>
              <a:buClrTx/>
              <a:buFontTx/>
              <a:buNone/>
            </a:pPr>
            <a:r>
              <a:rPr lang="es-ES" altLang="zh-CN" sz="2200" u="sng" dirty="0">
                <a:solidFill>
                  <a:schemeClr val="bg1"/>
                </a:solidFill>
                <a:latin typeface="华文中宋" panose="02010600040101010101" pitchFamily="2" charset="-122"/>
                <a:ea typeface="华文中宋" panose="02010600040101010101" pitchFamily="2" charset="-122"/>
              </a:rPr>
              <a:t>support@ovid.com</a:t>
            </a:r>
          </a:p>
        </p:txBody>
      </p:sp>
    </p:spTree>
    <p:extLst>
      <p:ext uri="{BB962C8B-B14F-4D97-AF65-F5344CB8AC3E}">
        <p14:creationId xmlns:p14="http://schemas.microsoft.com/office/powerpoint/2010/main" val="1182163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756" y="457204"/>
            <a:ext cx="11739244" cy="810003"/>
          </a:xfrm>
        </p:spPr>
        <p:txBody>
          <a:bodyPr/>
          <a:lstStyle/>
          <a:p>
            <a:r>
              <a:rPr lang="en-US" sz="3600" b="1" dirty="0"/>
              <a:t>LWW</a:t>
            </a:r>
            <a:r>
              <a:rPr lang="zh-CN" altLang="en-US" sz="3600" b="1" dirty="0">
                <a:latin typeface="黑体" panose="02010609060101010101" pitchFamily="49" charset="-122"/>
                <a:ea typeface="黑体" panose="02010609060101010101" pitchFamily="49" charset="-122"/>
              </a:rPr>
              <a:t>期刊亮点</a:t>
            </a:r>
            <a:endParaRPr lang="en-US" sz="3600" b="1" dirty="0">
              <a:latin typeface="黑体" panose="02010609060101010101" pitchFamily="49" charset="-122"/>
              <a:ea typeface="黑体" panose="02010609060101010101" pitchFamily="49" charset="-122"/>
            </a:endParaRPr>
          </a:p>
        </p:txBody>
      </p:sp>
      <p:sp>
        <p:nvSpPr>
          <p:cNvPr id="3" name="Content Placeholder 2"/>
          <p:cNvSpPr>
            <a:spLocks noGrp="1"/>
          </p:cNvSpPr>
          <p:nvPr>
            <p:ph type="body" sz="quarter" idx="13"/>
          </p:nvPr>
        </p:nvSpPr>
        <p:spPr/>
        <p:txBody>
          <a:bodyPr>
            <a:normAutofit/>
          </a:bodyPr>
          <a:lstStyle/>
          <a:p>
            <a:pPr marL="344479" lvl="1" indent="0">
              <a:buNone/>
            </a:pPr>
            <a:r>
              <a:rPr lang="en-GB" dirty="0">
                <a:solidFill>
                  <a:srgbClr val="0768A9"/>
                </a:solidFill>
                <a:ea typeface="黑体" panose="02010609060101010101" pitchFamily="49" charset="-122"/>
              </a:rPr>
              <a:t>     2</a:t>
            </a:r>
            <a:r>
              <a:rPr lang="zh-CN" altLang="en-US" dirty="0">
                <a:solidFill>
                  <a:srgbClr val="0768A9"/>
                </a:solidFill>
                <a:ea typeface="黑体" panose="02010609060101010101" pitchFamily="49" charset="-122"/>
              </a:rPr>
              <a:t>种期刊在</a:t>
            </a:r>
            <a:r>
              <a:rPr lang="en-US" altLang="zh-CN" dirty="0">
                <a:solidFill>
                  <a:srgbClr val="0768A9"/>
                </a:solidFill>
                <a:ea typeface="黑体" panose="02010609060101010101" pitchFamily="49" charset="-122"/>
              </a:rPr>
              <a:t>WOS</a:t>
            </a:r>
            <a:r>
              <a:rPr lang="zh-CN" altLang="en-US" dirty="0">
                <a:solidFill>
                  <a:srgbClr val="0768A9"/>
                </a:solidFill>
                <a:ea typeface="黑体" panose="02010609060101010101" pitchFamily="49" charset="-122"/>
              </a:rPr>
              <a:t>期刊</a:t>
            </a:r>
            <a:r>
              <a:rPr lang="en-US" altLang="zh-CN" dirty="0">
                <a:solidFill>
                  <a:srgbClr val="0768A9"/>
                </a:solidFill>
                <a:ea typeface="黑体" panose="02010609060101010101" pitchFamily="49" charset="-122"/>
              </a:rPr>
              <a:t>SCI</a:t>
            </a:r>
            <a:r>
              <a:rPr lang="zh-CN" altLang="en-US" dirty="0">
                <a:solidFill>
                  <a:srgbClr val="0768A9"/>
                </a:solidFill>
                <a:ea typeface="黑体" panose="02010609060101010101" pitchFamily="49" charset="-122"/>
              </a:rPr>
              <a:t>分区排名第一</a:t>
            </a:r>
            <a:r>
              <a:rPr lang="en-GB" sz="1600" dirty="0">
                <a:ea typeface="华文中宋" panose="02010600040101010101" pitchFamily="2" charset="-122"/>
              </a:rPr>
              <a:t> </a:t>
            </a:r>
          </a:p>
          <a:p>
            <a:pPr marL="1831929" lvl="4" indent="0">
              <a:buNone/>
            </a:pPr>
            <a:endParaRPr lang="en-GB" sz="1700" b="1" i="1" dirty="0">
              <a:solidFill>
                <a:schemeClr val="tx2">
                  <a:lumMod val="50000"/>
                </a:schemeClr>
              </a:solidFill>
              <a:ea typeface="华文中宋" panose="02010600040101010101" pitchFamily="2" charset="-122"/>
            </a:endParaRPr>
          </a:p>
          <a:p>
            <a:pPr marL="1831929" lvl="4" indent="0">
              <a:buNone/>
            </a:pPr>
            <a:r>
              <a:rPr lang="en-GB" sz="1700" b="1" i="1" dirty="0">
                <a:solidFill>
                  <a:schemeClr val="tx2">
                    <a:lumMod val="50000"/>
                  </a:schemeClr>
                </a:solidFill>
                <a:ea typeface="华文中宋" panose="02010600040101010101" pitchFamily="2" charset="-122"/>
              </a:rPr>
              <a:t>Circulation</a:t>
            </a:r>
            <a:r>
              <a:rPr lang="en-GB" sz="1700" dirty="0">
                <a:solidFill>
                  <a:schemeClr val="tx2">
                    <a:lumMod val="50000"/>
                  </a:schemeClr>
                </a:solidFill>
                <a:ea typeface="华文中宋" panose="02010600040101010101" pitchFamily="2" charset="-122"/>
              </a:rPr>
              <a:t>, </a:t>
            </a:r>
            <a:r>
              <a:rPr lang="en-GB" altLang="zh-CN" sz="1700" dirty="0">
                <a:solidFill>
                  <a:schemeClr val="tx2">
                    <a:lumMod val="50000"/>
                  </a:schemeClr>
                </a:solidFill>
                <a:ea typeface="华文中宋" panose="02010600040101010101" pitchFamily="2" charset="-122"/>
              </a:rPr>
              <a:t>(IF 37.8*)</a:t>
            </a:r>
            <a:r>
              <a:rPr lang="zh-CN" altLang="en-US" sz="1700" dirty="0">
                <a:solidFill>
                  <a:schemeClr val="tx2">
                    <a:lumMod val="50000"/>
                  </a:schemeClr>
                </a:solidFill>
                <a:ea typeface="华文中宋" panose="02010600040101010101" pitchFamily="2" charset="-122"/>
              </a:rPr>
              <a:t>，</a:t>
            </a:r>
            <a:r>
              <a:rPr lang="zh-CN" altLang="en-US" sz="1700" dirty="0">
                <a:solidFill>
                  <a:schemeClr val="tx2">
                    <a:lumMod val="50000"/>
                  </a:schemeClr>
                </a:solidFill>
                <a:ea typeface="黑体" panose="02010609060101010101" pitchFamily="49" charset="-122"/>
              </a:rPr>
              <a:t>由</a:t>
            </a:r>
            <a:r>
              <a:rPr lang="en-GB" sz="1700" dirty="0">
                <a:solidFill>
                  <a:schemeClr val="tx2">
                    <a:lumMod val="50000"/>
                  </a:schemeClr>
                </a:solidFill>
                <a:ea typeface="华文中宋" panose="02010600040101010101" pitchFamily="2" charset="-122"/>
              </a:rPr>
              <a:t>American Heart Association</a:t>
            </a:r>
            <a:r>
              <a:rPr lang="zh-CN" altLang="en-US" sz="1700" dirty="0">
                <a:solidFill>
                  <a:schemeClr val="tx2">
                    <a:lumMod val="50000"/>
                  </a:schemeClr>
                </a:solidFill>
                <a:ea typeface="黑体" panose="02010609060101010101" pitchFamily="49" charset="-122"/>
              </a:rPr>
              <a:t>（美国心脏学会）出版</a:t>
            </a:r>
            <a:r>
              <a:rPr lang="en-GB" sz="1700" dirty="0">
                <a:solidFill>
                  <a:schemeClr val="tx2">
                    <a:lumMod val="50000"/>
                  </a:schemeClr>
                </a:solidFill>
                <a:ea typeface="华文中宋" panose="02010600040101010101" pitchFamily="2" charset="-122"/>
              </a:rPr>
              <a:t>,</a:t>
            </a:r>
            <a:r>
              <a:rPr lang="zh-CN" altLang="en-US" sz="1700" dirty="0">
                <a:solidFill>
                  <a:schemeClr val="tx2">
                    <a:lumMod val="50000"/>
                  </a:schemeClr>
                </a:solidFill>
                <a:ea typeface="黑体" panose="02010609060101010101" pitchFamily="49" charset="-122"/>
              </a:rPr>
              <a:t>在</a:t>
            </a:r>
            <a:r>
              <a:rPr lang="en-GB" altLang="zh-CN" sz="1700" dirty="0">
                <a:solidFill>
                  <a:schemeClr val="tx2">
                    <a:lumMod val="50000"/>
                  </a:schemeClr>
                </a:solidFill>
                <a:ea typeface="华文中宋" panose="02010600040101010101" pitchFamily="2" charset="-122"/>
              </a:rPr>
              <a:t>Peripheral Vascular Disease</a:t>
            </a:r>
            <a:r>
              <a:rPr lang="zh-CN" altLang="en-US" sz="1700" dirty="0">
                <a:solidFill>
                  <a:schemeClr val="tx2">
                    <a:lumMod val="50000"/>
                  </a:schemeClr>
                </a:solidFill>
                <a:ea typeface="黑体" panose="02010609060101010101" pitchFamily="49" charset="-122"/>
              </a:rPr>
              <a:t>（外周血管疾病）排名第一</a:t>
            </a:r>
            <a:r>
              <a:rPr lang="zh-CN" altLang="en-US" sz="1700" dirty="0">
                <a:solidFill>
                  <a:schemeClr val="tx2">
                    <a:lumMod val="50000"/>
                  </a:schemeClr>
                </a:solidFill>
                <a:ea typeface="华文中宋" panose="02010600040101010101" pitchFamily="2" charset="-122"/>
              </a:rPr>
              <a:t>，</a:t>
            </a:r>
            <a:r>
              <a:rPr lang="zh-CN" altLang="en-US" sz="1700" dirty="0">
                <a:solidFill>
                  <a:schemeClr val="tx2">
                    <a:lumMod val="50000"/>
                  </a:schemeClr>
                </a:solidFill>
                <a:ea typeface="黑体" panose="02010609060101010101" pitchFamily="49" charset="-122"/>
              </a:rPr>
              <a:t>在</a:t>
            </a:r>
            <a:r>
              <a:rPr lang="en-GB" sz="1700" dirty="0">
                <a:solidFill>
                  <a:schemeClr val="tx2">
                    <a:lumMod val="50000"/>
                  </a:schemeClr>
                </a:solidFill>
                <a:ea typeface="华文中宋" panose="02010600040101010101" pitchFamily="2" charset="-122"/>
              </a:rPr>
              <a:t>Cardiac and Cardiovascular Systems</a:t>
            </a:r>
            <a:r>
              <a:rPr lang="zh-CN" altLang="en-US" sz="1700" dirty="0">
                <a:solidFill>
                  <a:schemeClr val="tx2">
                    <a:lumMod val="50000"/>
                  </a:schemeClr>
                </a:solidFill>
                <a:ea typeface="黑体" panose="02010609060101010101" pitchFamily="49" charset="-122"/>
              </a:rPr>
              <a:t>（心脏和心血管系统）排名第三。</a:t>
            </a:r>
            <a:endParaRPr lang="en-GB" sz="1700" dirty="0">
              <a:solidFill>
                <a:schemeClr val="tx2">
                  <a:lumMod val="50000"/>
                </a:schemeClr>
              </a:solidFill>
              <a:ea typeface="华文中宋" panose="02010600040101010101" pitchFamily="2" charset="-122"/>
            </a:endParaRPr>
          </a:p>
          <a:p>
            <a:pPr marL="1831929" lvl="4" indent="0">
              <a:buNone/>
            </a:pPr>
            <a:endParaRPr lang="en-GB" sz="1700" b="1" i="1" dirty="0">
              <a:solidFill>
                <a:schemeClr val="tx2">
                  <a:lumMod val="50000"/>
                </a:schemeClr>
              </a:solidFill>
              <a:ea typeface="华文中宋" panose="02010600040101010101" pitchFamily="2" charset="-122"/>
            </a:endParaRPr>
          </a:p>
          <a:p>
            <a:pPr marL="1831929" lvl="4" indent="0">
              <a:buNone/>
            </a:pPr>
            <a:endParaRPr lang="en-GB" sz="1700" b="1" i="1" dirty="0">
              <a:solidFill>
                <a:schemeClr val="tx2">
                  <a:lumMod val="50000"/>
                </a:schemeClr>
              </a:solidFill>
              <a:ea typeface="华文中宋" panose="02010600040101010101" pitchFamily="2" charset="-122"/>
            </a:endParaRPr>
          </a:p>
          <a:p>
            <a:pPr marL="1831929" lvl="4" indent="0">
              <a:buNone/>
            </a:pPr>
            <a:endParaRPr lang="en-GB" altLang="zh-CN" sz="1700" b="1" i="1" dirty="0">
              <a:solidFill>
                <a:schemeClr val="tx2">
                  <a:lumMod val="50000"/>
                </a:schemeClr>
              </a:solidFill>
              <a:ea typeface="华文中宋" panose="02010600040101010101" pitchFamily="2" charset="-122"/>
            </a:endParaRPr>
          </a:p>
          <a:p>
            <a:pPr marL="1831929" lvl="4" indent="0">
              <a:buNone/>
            </a:pPr>
            <a:r>
              <a:rPr lang="en-GB" altLang="zh-CN" sz="1700" b="1" i="1" dirty="0">
                <a:solidFill>
                  <a:schemeClr val="tx2">
                    <a:lumMod val="50000"/>
                  </a:schemeClr>
                </a:solidFill>
                <a:ea typeface="华文中宋" panose="02010600040101010101" pitchFamily="2" charset="-122"/>
              </a:rPr>
              <a:t>Ear and Hearing</a:t>
            </a:r>
            <a:r>
              <a:rPr lang="en-GB" altLang="zh-CN" sz="1700" dirty="0">
                <a:solidFill>
                  <a:schemeClr val="tx2">
                    <a:lumMod val="50000"/>
                  </a:schemeClr>
                </a:solidFill>
                <a:ea typeface="华文中宋" panose="02010600040101010101" pitchFamily="2" charset="-122"/>
              </a:rPr>
              <a:t>, American Auditory Society</a:t>
            </a:r>
            <a:r>
              <a:rPr lang="zh-CN" altLang="en-US" sz="1700" dirty="0">
                <a:solidFill>
                  <a:schemeClr val="tx2">
                    <a:lumMod val="50000"/>
                  </a:schemeClr>
                </a:solidFill>
                <a:ea typeface="黑体" panose="02010609060101010101" pitchFamily="49" charset="-122"/>
              </a:rPr>
              <a:t>（美国听觉协会）的官方期刊</a:t>
            </a:r>
            <a:r>
              <a:rPr lang="en-GB" altLang="zh-CN" sz="1700" dirty="0">
                <a:solidFill>
                  <a:schemeClr val="tx2">
                    <a:lumMod val="50000"/>
                  </a:schemeClr>
                </a:solidFill>
                <a:ea typeface="华文中宋" panose="02010600040101010101" pitchFamily="2" charset="-122"/>
              </a:rPr>
              <a:t>, </a:t>
            </a:r>
            <a:r>
              <a:rPr lang="zh-CN" altLang="en-US" sz="1700" dirty="0">
                <a:solidFill>
                  <a:schemeClr val="tx2">
                    <a:lumMod val="50000"/>
                  </a:schemeClr>
                </a:solidFill>
                <a:ea typeface="黑体" panose="02010609060101010101" pitchFamily="49" charset="-122"/>
              </a:rPr>
              <a:t>在</a:t>
            </a:r>
            <a:r>
              <a:rPr lang="en-US" altLang="zh-CN" sz="1700" dirty="0">
                <a:solidFill>
                  <a:schemeClr val="tx2">
                    <a:lumMod val="50000"/>
                  </a:schemeClr>
                </a:solidFill>
                <a:ea typeface="黑体" panose="02010609060101010101" pitchFamily="49" charset="-122"/>
              </a:rPr>
              <a:t>AUDIOLOGY &amp; SPEECH-LANGUAGE PATHOLOGY</a:t>
            </a:r>
            <a:r>
              <a:rPr lang="zh-CN" altLang="en-US" sz="1700" dirty="0">
                <a:solidFill>
                  <a:schemeClr val="tx2">
                    <a:lumMod val="50000"/>
                  </a:schemeClr>
                </a:solidFill>
                <a:ea typeface="黑体" panose="02010609060101010101" pitchFamily="49" charset="-122"/>
              </a:rPr>
              <a:t>（听力与语言病理学）排名第一，在</a:t>
            </a:r>
            <a:r>
              <a:rPr lang="en-US" altLang="zh-CN" sz="1700" dirty="0">
                <a:solidFill>
                  <a:schemeClr val="tx2">
                    <a:lumMod val="50000"/>
                  </a:schemeClr>
                </a:solidFill>
                <a:ea typeface="黑体" panose="02010609060101010101" pitchFamily="49" charset="-122"/>
              </a:rPr>
              <a:t>OTORHINOLARYNGOLOGY</a:t>
            </a:r>
            <a:r>
              <a:rPr lang="zh-CN" altLang="en-US" sz="1700" dirty="0">
                <a:solidFill>
                  <a:schemeClr val="tx2">
                    <a:lumMod val="50000"/>
                  </a:schemeClr>
                </a:solidFill>
                <a:ea typeface="黑体" panose="02010609060101010101" pitchFamily="49" charset="-122"/>
              </a:rPr>
              <a:t>（耳鼻喉科）排名第四。</a:t>
            </a:r>
            <a:r>
              <a:rPr lang="en-GB" altLang="zh-CN" sz="1700" dirty="0">
                <a:solidFill>
                  <a:schemeClr val="tx2">
                    <a:lumMod val="50000"/>
                  </a:schemeClr>
                </a:solidFill>
                <a:ea typeface="华文中宋" panose="02010600040101010101" pitchFamily="2" charset="-122"/>
              </a:rPr>
              <a:t>(IF 3.7*)</a:t>
            </a:r>
          </a:p>
          <a:p>
            <a:pPr marL="1831929" lvl="4" indent="0">
              <a:buNone/>
            </a:pPr>
            <a:endParaRPr lang="en-GB" sz="1700" dirty="0">
              <a:solidFill>
                <a:schemeClr val="tx2">
                  <a:lumMod val="50000"/>
                </a:schemeClr>
              </a:solidFill>
              <a:ea typeface="华文中宋" panose="02010600040101010101" pitchFamily="2" charset="-122"/>
            </a:endParaRPr>
          </a:p>
          <a:p>
            <a:pPr marL="1831929" lvl="4" indent="0">
              <a:buNone/>
            </a:pPr>
            <a:endParaRPr lang="en-GB" sz="1700" b="1" i="1" dirty="0">
              <a:solidFill>
                <a:schemeClr val="tx2">
                  <a:lumMod val="50000"/>
                </a:schemeClr>
              </a:solidFill>
              <a:ea typeface="华文中宋" panose="02010600040101010101" pitchFamily="2" charset="-122"/>
            </a:endParaRPr>
          </a:p>
          <a:p>
            <a:pPr marL="1831929" lvl="4" indent="0">
              <a:buNone/>
            </a:pPr>
            <a:endParaRPr lang="en-GB" sz="1700" b="1" i="1" dirty="0">
              <a:solidFill>
                <a:schemeClr val="tx2">
                  <a:lumMod val="50000"/>
                </a:schemeClr>
              </a:solidFill>
              <a:ea typeface="华文中宋" panose="02010600040101010101" pitchFamily="2" charset="-122"/>
            </a:endParaRPr>
          </a:p>
          <a:p>
            <a:pPr marL="1831929" lvl="4" indent="0">
              <a:buNone/>
            </a:pPr>
            <a:endParaRPr lang="en-GB" sz="1700" b="1" i="1" dirty="0">
              <a:solidFill>
                <a:schemeClr val="tx2">
                  <a:lumMod val="50000"/>
                </a:schemeClr>
              </a:solidFill>
              <a:ea typeface="华文中宋" panose="02010600040101010101" pitchFamily="2" charset="-122"/>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586" y="1999269"/>
            <a:ext cx="969461" cy="1295401"/>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F3694640-7D50-3A2B-7268-1A2AFDE337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586" y="3763857"/>
            <a:ext cx="971689" cy="1202465"/>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9303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LWW</a:t>
            </a:r>
            <a:r>
              <a:rPr lang="zh-CN" altLang="en-US" sz="3600" b="1" dirty="0">
                <a:latin typeface="黑体" panose="02010609060101010101" pitchFamily="49" charset="-122"/>
                <a:ea typeface="黑体" panose="02010609060101010101" pitchFamily="49" charset="-122"/>
              </a:rPr>
              <a:t>期刊亮点</a:t>
            </a:r>
            <a:endParaRPr lang="en-US" sz="3600" b="1" dirty="0">
              <a:latin typeface="黑体" panose="02010609060101010101" pitchFamily="49" charset="-122"/>
              <a:ea typeface="黑体" panose="02010609060101010101" pitchFamily="49" charset="-122"/>
            </a:endParaRPr>
          </a:p>
        </p:txBody>
      </p:sp>
      <p:sp>
        <p:nvSpPr>
          <p:cNvPr id="3" name="Content Placeholder 2"/>
          <p:cNvSpPr>
            <a:spLocks noGrp="1"/>
          </p:cNvSpPr>
          <p:nvPr>
            <p:ph type="body" sz="quarter" idx="13"/>
          </p:nvPr>
        </p:nvSpPr>
        <p:spPr>
          <a:xfrm>
            <a:off x="214849" y="1101556"/>
            <a:ext cx="11669545" cy="5607179"/>
          </a:xfrm>
        </p:spPr>
        <p:txBody>
          <a:bodyPr/>
          <a:lstStyle/>
          <a:p>
            <a:pPr marL="344479" lvl="1" indent="0">
              <a:buNone/>
            </a:pPr>
            <a:r>
              <a:rPr lang="en-GB" dirty="0">
                <a:solidFill>
                  <a:srgbClr val="0768A9"/>
                </a:solidFill>
              </a:rPr>
              <a:t>  Peripheral Vascular Disease </a:t>
            </a:r>
            <a:r>
              <a:rPr lang="zh-CN" altLang="en-US" dirty="0">
                <a:solidFill>
                  <a:srgbClr val="0768A9"/>
                </a:solidFill>
                <a:latin typeface="黑体" panose="02010609060101010101" pitchFamily="49" charset="-122"/>
                <a:ea typeface="黑体" panose="02010609060101010101" pitchFamily="49" charset="-122"/>
              </a:rPr>
              <a:t>（外周血管疾病）的</a:t>
            </a:r>
            <a:r>
              <a:rPr lang="en-US" altLang="zh-CN" dirty="0">
                <a:solidFill>
                  <a:srgbClr val="0768A9"/>
                </a:solidFill>
                <a:latin typeface="黑体" panose="02010609060101010101" pitchFamily="49" charset="-122"/>
                <a:ea typeface="黑体" panose="02010609060101010101" pitchFamily="49" charset="-122"/>
              </a:rPr>
              <a:t>5</a:t>
            </a:r>
            <a:r>
              <a:rPr lang="zh-CN" altLang="en-US" dirty="0">
                <a:solidFill>
                  <a:srgbClr val="0768A9"/>
                </a:solidFill>
                <a:latin typeface="黑体" panose="02010609060101010101" pitchFamily="49" charset="-122"/>
                <a:ea typeface="黑体" panose="02010609060101010101" pitchFamily="49" charset="-122"/>
              </a:rPr>
              <a:t>种最顶级期刊</a:t>
            </a:r>
            <a:endParaRPr lang="en-GB" dirty="0">
              <a:solidFill>
                <a:srgbClr val="0768A9"/>
              </a:solidFill>
              <a:latin typeface="黑体" panose="02010609060101010101" pitchFamily="49" charset="-122"/>
              <a:ea typeface="黑体" panose="02010609060101010101" pitchFamily="49" charset="-122"/>
            </a:endParaRPr>
          </a:p>
          <a:p>
            <a:pPr marL="1374740" lvl="3" indent="0">
              <a:buNone/>
            </a:pPr>
            <a:r>
              <a:rPr lang="en-GB" sz="1700" dirty="0">
                <a:solidFill>
                  <a:schemeClr val="tx2">
                    <a:lumMod val="50000"/>
                  </a:schemeClr>
                </a:solidFill>
              </a:rPr>
              <a:t>LWW</a:t>
            </a:r>
            <a:r>
              <a:rPr lang="zh-CN" altLang="en-US" sz="1700" dirty="0">
                <a:solidFill>
                  <a:schemeClr val="tx2">
                    <a:lumMod val="50000"/>
                  </a:schemeClr>
                </a:solidFill>
              </a:rPr>
              <a:t>出版</a:t>
            </a:r>
            <a:r>
              <a:rPr lang="en-GB" sz="1700" dirty="0">
                <a:solidFill>
                  <a:schemeClr val="tx2">
                    <a:lumMod val="50000"/>
                  </a:schemeClr>
                </a:solidFill>
              </a:rPr>
              <a:t> </a:t>
            </a:r>
            <a:r>
              <a:rPr lang="en-US" altLang="zh-CN" sz="1700" dirty="0">
                <a:solidFill>
                  <a:schemeClr val="tx2">
                    <a:lumMod val="50000"/>
                  </a:schemeClr>
                </a:solidFill>
              </a:rPr>
              <a:t>Peripheral Vascular Disease</a:t>
            </a:r>
            <a:r>
              <a:rPr lang="zh-CN" altLang="en-US" sz="1700" dirty="0">
                <a:solidFill>
                  <a:schemeClr val="tx2">
                    <a:lumMod val="50000"/>
                  </a:schemeClr>
                </a:solidFill>
                <a:latin typeface="黑体" panose="02010609060101010101" pitchFamily="49" charset="-122"/>
                <a:ea typeface="黑体" panose="02010609060101010101" pitchFamily="49" charset="-122"/>
              </a:rPr>
              <a:t>领域最顶顶级的</a:t>
            </a:r>
            <a:r>
              <a:rPr lang="en-US" altLang="zh-CN" sz="1700" dirty="0">
                <a:solidFill>
                  <a:schemeClr val="tx2">
                    <a:lumMod val="50000"/>
                  </a:schemeClr>
                </a:solidFill>
                <a:latin typeface="黑体" panose="02010609060101010101" pitchFamily="49" charset="-122"/>
                <a:ea typeface="黑体" panose="02010609060101010101" pitchFamily="49" charset="-122"/>
              </a:rPr>
              <a:t>5</a:t>
            </a:r>
            <a:r>
              <a:rPr lang="zh-CN" altLang="en-US" sz="1700" dirty="0">
                <a:solidFill>
                  <a:schemeClr val="tx2">
                    <a:lumMod val="50000"/>
                  </a:schemeClr>
                </a:solidFill>
                <a:latin typeface="黑体" panose="02010609060101010101" pitchFamily="49" charset="-122"/>
                <a:ea typeface="黑体" panose="02010609060101010101" pitchFamily="49" charset="-122"/>
              </a:rPr>
              <a:t>种期刊</a:t>
            </a:r>
            <a:r>
              <a:rPr lang="en-GB" sz="1700" dirty="0">
                <a:solidFill>
                  <a:schemeClr val="tx2">
                    <a:lumMod val="50000"/>
                  </a:schemeClr>
                </a:solidFill>
              </a:rPr>
              <a:t>*</a:t>
            </a:r>
          </a:p>
          <a:p>
            <a:pPr marL="1374740" lvl="3" indent="0">
              <a:buNone/>
            </a:pPr>
            <a:endParaRPr lang="en-GB" sz="1700" dirty="0">
              <a:solidFill>
                <a:schemeClr val="tx2">
                  <a:lumMod val="50000"/>
                </a:schemeClr>
              </a:solidFill>
            </a:endParaRPr>
          </a:p>
          <a:p>
            <a:pPr marL="1374740" lvl="3" indent="0">
              <a:buNone/>
            </a:pPr>
            <a:r>
              <a:rPr lang="en-GB" sz="1700" dirty="0">
                <a:solidFill>
                  <a:schemeClr val="tx2">
                    <a:lumMod val="50000"/>
                  </a:schemeClr>
                </a:solidFill>
              </a:rPr>
              <a:t>#1 </a:t>
            </a:r>
            <a:r>
              <a:rPr lang="en-GB" sz="1700" b="1" i="1" dirty="0">
                <a:solidFill>
                  <a:schemeClr val="tx2">
                    <a:lumMod val="50000"/>
                  </a:schemeClr>
                </a:solidFill>
              </a:rPr>
              <a:t>Circulation</a:t>
            </a:r>
            <a:r>
              <a:rPr lang="en-GB" sz="1700" dirty="0">
                <a:solidFill>
                  <a:schemeClr val="tx2">
                    <a:lumMod val="50000"/>
                  </a:schemeClr>
                </a:solidFill>
              </a:rPr>
              <a:t>, </a:t>
            </a:r>
            <a:r>
              <a:rPr lang="en-GB" altLang="zh-CN" sz="1700" dirty="0">
                <a:solidFill>
                  <a:schemeClr val="tx2">
                    <a:lumMod val="50000"/>
                  </a:schemeClr>
                </a:solidFill>
                <a:ea typeface="华文中宋" panose="02010600040101010101" pitchFamily="2" charset="-122"/>
              </a:rPr>
              <a:t>(IF 37.8*) </a:t>
            </a:r>
            <a:r>
              <a:rPr lang="en-GB" sz="1700" dirty="0">
                <a:solidFill>
                  <a:schemeClr val="tx2">
                    <a:lumMod val="50000"/>
                  </a:schemeClr>
                </a:solidFill>
              </a:rPr>
              <a:t>American Heart Association</a:t>
            </a:r>
            <a:r>
              <a:rPr lang="en-GB" altLang="zh-CN" sz="1700" dirty="0">
                <a:solidFill>
                  <a:schemeClr val="tx2">
                    <a:lumMod val="50000"/>
                  </a:schemeClr>
                </a:solidFill>
              </a:rPr>
              <a:t>, AHA</a:t>
            </a:r>
            <a:r>
              <a:rPr lang="zh-CN" altLang="en-US" sz="1700" dirty="0">
                <a:solidFill>
                  <a:schemeClr val="tx2">
                    <a:lumMod val="50000"/>
                  </a:schemeClr>
                </a:solidFill>
                <a:latin typeface="黑体" panose="02010609060101010101" pitchFamily="49" charset="-122"/>
                <a:ea typeface="黑体" panose="02010609060101010101" pitchFamily="49" charset="-122"/>
              </a:rPr>
              <a:t>期刊（美国心脏协会）</a:t>
            </a:r>
            <a:endParaRPr lang="en-GB" sz="1700" dirty="0">
              <a:solidFill>
                <a:schemeClr val="tx2">
                  <a:lumMod val="50000"/>
                </a:schemeClr>
              </a:solidFill>
              <a:latin typeface="黑体" panose="02010609060101010101" pitchFamily="49" charset="-122"/>
              <a:ea typeface="黑体" panose="02010609060101010101" pitchFamily="49" charset="-122"/>
            </a:endParaRPr>
          </a:p>
          <a:p>
            <a:pPr marL="1374740" lvl="3" indent="0">
              <a:buNone/>
            </a:pPr>
            <a:endParaRPr lang="en-GB" sz="1700" dirty="0">
              <a:solidFill>
                <a:schemeClr val="tx2">
                  <a:lumMod val="50000"/>
                </a:schemeClr>
              </a:solidFill>
            </a:endParaRPr>
          </a:p>
          <a:p>
            <a:pPr marL="1374740" lvl="3" indent="0">
              <a:buNone/>
            </a:pPr>
            <a:endParaRPr lang="en-GB" sz="1700" dirty="0">
              <a:solidFill>
                <a:schemeClr val="tx2">
                  <a:lumMod val="50000"/>
                </a:schemeClr>
              </a:solidFill>
            </a:endParaRPr>
          </a:p>
          <a:p>
            <a:pPr marL="1374740" lvl="3" indent="0">
              <a:buNone/>
            </a:pPr>
            <a:r>
              <a:rPr lang="en-GB" sz="1700" dirty="0">
                <a:solidFill>
                  <a:schemeClr val="tx2">
                    <a:lumMod val="50000"/>
                  </a:schemeClr>
                </a:solidFill>
              </a:rPr>
              <a:t>#2 </a:t>
            </a:r>
            <a:r>
              <a:rPr lang="en-GB" sz="1700" b="1" i="1" dirty="0">
                <a:solidFill>
                  <a:schemeClr val="tx2">
                    <a:lumMod val="50000"/>
                  </a:schemeClr>
                </a:solidFill>
              </a:rPr>
              <a:t>Circulation Research</a:t>
            </a:r>
            <a:r>
              <a:rPr lang="en-GB" altLang="zh-CN" sz="1700" dirty="0">
                <a:solidFill>
                  <a:schemeClr val="tx2">
                    <a:lumMod val="50000"/>
                  </a:schemeClr>
                </a:solidFill>
              </a:rPr>
              <a:t>, </a:t>
            </a:r>
            <a:r>
              <a:rPr lang="en-GB" altLang="zh-CN" sz="1700" dirty="0">
                <a:solidFill>
                  <a:schemeClr val="tx2">
                    <a:lumMod val="50000"/>
                  </a:schemeClr>
                </a:solidFill>
                <a:ea typeface="华文中宋" panose="02010600040101010101" pitchFamily="2" charset="-122"/>
              </a:rPr>
              <a:t> (IF 20.1*)</a:t>
            </a:r>
            <a:r>
              <a:rPr lang="en-GB" sz="1700" dirty="0">
                <a:solidFill>
                  <a:schemeClr val="tx2">
                    <a:lumMod val="50000"/>
                  </a:schemeClr>
                </a:solidFill>
              </a:rPr>
              <a:t>, AHA</a:t>
            </a:r>
            <a:r>
              <a:rPr lang="zh-CN" altLang="en-US" sz="1700" dirty="0">
                <a:solidFill>
                  <a:schemeClr val="tx2">
                    <a:lumMod val="50000"/>
                  </a:schemeClr>
                </a:solidFill>
                <a:latin typeface="黑体" panose="02010609060101010101" pitchFamily="49" charset="-122"/>
                <a:ea typeface="黑体" panose="02010609060101010101" pitchFamily="49" charset="-122"/>
              </a:rPr>
              <a:t>期刊</a:t>
            </a:r>
            <a:endParaRPr lang="en-GB" sz="1700" dirty="0">
              <a:solidFill>
                <a:schemeClr val="tx2">
                  <a:lumMod val="50000"/>
                </a:schemeClr>
              </a:solidFill>
              <a:latin typeface="黑体" panose="02010609060101010101" pitchFamily="49" charset="-122"/>
              <a:ea typeface="黑体" panose="02010609060101010101" pitchFamily="49" charset="-122"/>
            </a:endParaRPr>
          </a:p>
          <a:p>
            <a:pPr marL="1374740" lvl="3" indent="0">
              <a:buNone/>
            </a:pPr>
            <a:endParaRPr lang="en-GB" sz="1700" dirty="0">
              <a:solidFill>
                <a:schemeClr val="tx2">
                  <a:lumMod val="50000"/>
                </a:schemeClr>
              </a:solidFill>
            </a:endParaRPr>
          </a:p>
          <a:p>
            <a:pPr marL="1374740" lvl="3" indent="0">
              <a:buNone/>
            </a:pPr>
            <a:endParaRPr lang="en-GB" sz="1700" dirty="0">
              <a:solidFill>
                <a:schemeClr val="tx2">
                  <a:lumMod val="50000"/>
                </a:schemeClr>
              </a:solidFill>
            </a:endParaRPr>
          </a:p>
          <a:p>
            <a:pPr marL="1374740" lvl="3" indent="0">
              <a:buNone/>
            </a:pPr>
            <a:r>
              <a:rPr lang="en-GB" altLang="zh-CN" sz="1700" dirty="0">
                <a:solidFill>
                  <a:schemeClr val="tx2">
                    <a:lumMod val="50000"/>
                  </a:schemeClr>
                </a:solidFill>
              </a:rPr>
              <a:t>#6 </a:t>
            </a:r>
            <a:r>
              <a:rPr lang="en-GB" altLang="zh-CN" sz="1700" b="1" i="1" dirty="0">
                <a:solidFill>
                  <a:schemeClr val="tx2">
                    <a:lumMod val="50000"/>
                  </a:schemeClr>
                </a:solidFill>
              </a:rPr>
              <a:t>Arteriosclerosis, Thrombosis &amp; Vascular Biology</a:t>
            </a:r>
            <a:r>
              <a:rPr lang="en-GB" altLang="zh-CN" sz="1700" dirty="0">
                <a:solidFill>
                  <a:schemeClr val="tx2">
                    <a:lumMod val="50000"/>
                  </a:schemeClr>
                </a:solidFill>
              </a:rPr>
              <a:t>,</a:t>
            </a:r>
            <a:r>
              <a:rPr lang="en-GB" altLang="zh-CN" sz="1700" dirty="0">
                <a:solidFill>
                  <a:schemeClr val="tx2">
                    <a:lumMod val="50000"/>
                  </a:schemeClr>
                </a:solidFill>
                <a:ea typeface="华文中宋" panose="02010600040101010101" pitchFamily="2" charset="-122"/>
              </a:rPr>
              <a:t> (IF 8.7*)</a:t>
            </a:r>
            <a:r>
              <a:rPr lang="en-GB" altLang="zh-CN" sz="1700" dirty="0">
                <a:solidFill>
                  <a:schemeClr val="tx2">
                    <a:lumMod val="50000"/>
                  </a:schemeClr>
                </a:solidFill>
              </a:rPr>
              <a:t>, AHA</a:t>
            </a:r>
            <a:r>
              <a:rPr lang="zh-CN" altLang="en-US" sz="1700" dirty="0">
                <a:solidFill>
                  <a:schemeClr val="tx2">
                    <a:lumMod val="50000"/>
                  </a:schemeClr>
                </a:solidFill>
                <a:latin typeface="黑体" panose="02010609060101010101" pitchFamily="49" charset="-122"/>
                <a:ea typeface="黑体" panose="02010609060101010101" pitchFamily="49" charset="-122"/>
              </a:rPr>
              <a:t>期刊</a:t>
            </a:r>
            <a:endParaRPr lang="en-GB" altLang="zh-CN" sz="1700" dirty="0">
              <a:solidFill>
                <a:schemeClr val="tx2">
                  <a:lumMod val="50000"/>
                </a:schemeClr>
              </a:solidFill>
              <a:latin typeface="黑体" panose="02010609060101010101" pitchFamily="49" charset="-122"/>
              <a:ea typeface="黑体" panose="02010609060101010101" pitchFamily="49" charset="-122"/>
            </a:endParaRPr>
          </a:p>
          <a:p>
            <a:pPr marL="1374740" lvl="3" indent="0">
              <a:buNone/>
            </a:pPr>
            <a:endParaRPr lang="en-GB" sz="1700" dirty="0">
              <a:solidFill>
                <a:schemeClr val="tx2">
                  <a:lumMod val="50000"/>
                </a:schemeClr>
              </a:solidFill>
              <a:latin typeface="黑体" panose="02010609060101010101" pitchFamily="49" charset="-122"/>
              <a:ea typeface="黑体" panose="02010609060101010101" pitchFamily="49" charset="-122"/>
            </a:endParaRPr>
          </a:p>
          <a:p>
            <a:pPr marL="1374740" lvl="3" indent="0">
              <a:buNone/>
            </a:pPr>
            <a:endParaRPr lang="en-GB" sz="1700" dirty="0">
              <a:solidFill>
                <a:schemeClr val="tx2">
                  <a:lumMod val="50000"/>
                </a:schemeClr>
              </a:solidFill>
            </a:endParaRPr>
          </a:p>
          <a:p>
            <a:pPr marL="1374740" lvl="3" indent="0">
              <a:buNone/>
            </a:pPr>
            <a:r>
              <a:rPr lang="en-GB" altLang="zh-CN" sz="1700" dirty="0">
                <a:solidFill>
                  <a:schemeClr val="tx2">
                    <a:lumMod val="50000"/>
                  </a:schemeClr>
                </a:solidFill>
              </a:rPr>
              <a:t>#7 </a:t>
            </a:r>
            <a:r>
              <a:rPr lang="en-GB" altLang="zh-CN" sz="1700" b="1" i="1" dirty="0">
                <a:solidFill>
                  <a:schemeClr val="tx2">
                    <a:lumMod val="50000"/>
                  </a:schemeClr>
                </a:solidFill>
              </a:rPr>
              <a:t>Hypertension</a:t>
            </a:r>
            <a:r>
              <a:rPr lang="en-GB" altLang="zh-CN" sz="1700" dirty="0">
                <a:solidFill>
                  <a:schemeClr val="tx2">
                    <a:lumMod val="50000"/>
                  </a:schemeClr>
                </a:solidFill>
              </a:rPr>
              <a:t>, </a:t>
            </a:r>
            <a:r>
              <a:rPr lang="en-GB" altLang="zh-CN" sz="1700" dirty="0">
                <a:solidFill>
                  <a:schemeClr val="tx2">
                    <a:lumMod val="50000"/>
                  </a:schemeClr>
                </a:solidFill>
                <a:ea typeface="华文中宋" panose="02010600040101010101" pitchFamily="2" charset="-122"/>
              </a:rPr>
              <a:t>(IF 8.3*)</a:t>
            </a:r>
            <a:r>
              <a:rPr lang="en-GB" altLang="zh-CN" sz="1700" dirty="0">
                <a:solidFill>
                  <a:schemeClr val="tx2">
                    <a:lumMod val="50000"/>
                  </a:schemeClr>
                </a:solidFill>
              </a:rPr>
              <a:t>, AHA</a:t>
            </a:r>
            <a:r>
              <a:rPr lang="zh-CN" altLang="en-US" sz="1700" dirty="0">
                <a:solidFill>
                  <a:schemeClr val="tx2">
                    <a:lumMod val="50000"/>
                  </a:schemeClr>
                </a:solidFill>
                <a:latin typeface="黑体" panose="02010609060101010101" pitchFamily="49" charset="-122"/>
                <a:ea typeface="黑体" panose="02010609060101010101" pitchFamily="49" charset="-122"/>
              </a:rPr>
              <a:t>期刊</a:t>
            </a:r>
            <a:endParaRPr lang="en-GB" sz="1700" dirty="0">
              <a:solidFill>
                <a:schemeClr val="tx2">
                  <a:lumMod val="50000"/>
                </a:schemeClr>
              </a:solidFill>
            </a:endParaRPr>
          </a:p>
          <a:p>
            <a:pPr marL="1374740" lvl="3" indent="0">
              <a:buNone/>
            </a:pPr>
            <a:endParaRPr lang="en-GB" sz="1700" dirty="0">
              <a:solidFill>
                <a:schemeClr val="tx2">
                  <a:lumMod val="50000"/>
                </a:schemeClr>
              </a:solidFill>
            </a:endParaRPr>
          </a:p>
          <a:p>
            <a:pPr marL="1374740" lvl="3" indent="0">
              <a:buNone/>
            </a:pPr>
            <a:endParaRPr lang="en-GB" sz="1700" dirty="0">
              <a:solidFill>
                <a:schemeClr val="tx2">
                  <a:lumMod val="50000"/>
                </a:schemeClr>
              </a:solidFill>
            </a:endParaRPr>
          </a:p>
          <a:p>
            <a:pPr marL="1374740" lvl="3" indent="0">
              <a:buNone/>
            </a:pPr>
            <a:r>
              <a:rPr lang="en-GB" sz="1700" dirty="0">
                <a:solidFill>
                  <a:schemeClr val="tx2">
                    <a:lumMod val="50000"/>
                  </a:schemeClr>
                </a:solidFill>
              </a:rPr>
              <a:t>#8 </a:t>
            </a:r>
            <a:r>
              <a:rPr lang="en-GB" sz="1700" b="1" i="1" dirty="0">
                <a:solidFill>
                  <a:schemeClr val="tx2">
                    <a:lumMod val="50000"/>
                  </a:schemeClr>
                </a:solidFill>
              </a:rPr>
              <a:t>Stroke</a:t>
            </a:r>
            <a:r>
              <a:rPr lang="en-GB" sz="1700" dirty="0">
                <a:solidFill>
                  <a:schemeClr val="tx2">
                    <a:lumMod val="50000"/>
                  </a:schemeClr>
                </a:solidFill>
              </a:rPr>
              <a:t>, </a:t>
            </a:r>
            <a:r>
              <a:rPr lang="en-GB" altLang="zh-CN" sz="1700" dirty="0">
                <a:solidFill>
                  <a:schemeClr val="tx2">
                    <a:lumMod val="50000"/>
                  </a:schemeClr>
                </a:solidFill>
                <a:ea typeface="华文中宋" panose="02010600040101010101" pitchFamily="2" charset="-122"/>
              </a:rPr>
              <a:t>(IF 8.3*)</a:t>
            </a:r>
            <a:r>
              <a:rPr lang="en-GB" altLang="zh-CN" sz="1700" dirty="0">
                <a:solidFill>
                  <a:schemeClr val="tx2">
                    <a:lumMod val="50000"/>
                  </a:schemeClr>
                </a:solidFill>
              </a:rPr>
              <a:t>, </a:t>
            </a:r>
            <a:r>
              <a:rPr lang="en-GB" sz="1700" dirty="0">
                <a:solidFill>
                  <a:schemeClr val="tx2">
                    <a:lumMod val="50000"/>
                  </a:schemeClr>
                </a:solidFill>
              </a:rPr>
              <a:t>AHA</a:t>
            </a:r>
            <a:r>
              <a:rPr lang="zh-CN" altLang="en-US" sz="1700" dirty="0">
                <a:solidFill>
                  <a:schemeClr val="tx2">
                    <a:lumMod val="50000"/>
                  </a:schemeClr>
                </a:solidFill>
                <a:latin typeface="黑体" panose="02010609060101010101" pitchFamily="49" charset="-122"/>
                <a:ea typeface="黑体" panose="02010609060101010101" pitchFamily="49" charset="-122"/>
              </a:rPr>
              <a:t>期刊</a:t>
            </a:r>
            <a:endParaRPr lang="en-GB" sz="1700" dirty="0">
              <a:solidFill>
                <a:schemeClr val="tx2">
                  <a:lumMod val="50000"/>
                </a:schemeClr>
              </a:solidFill>
              <a:latin typeface="黑体" panose="02010609060101010101" pitchFamily="49" charset="-122"/>
              <a:ea typeface="黑体" panose="02010609060101010101" pitchFamily="49" charset="-122"/>
            </a:endParaRPr>
          </a:p>
          <a:p>
            <a:pPr marL="1374740" lvl="3" indent="0">
              <a:buNone/>
            </a:pPr>
            <a:endParaRPr lang="en-GB" sz="1600" dirty="0">
              <a:solidFill>
                <a:schemeClr val="bg2">
                  <a:lumMod val="7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303" y="1745869"/>
            <a:ext cx="685800" cy="916371"/>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303" y="4682759"/>
            <a:ext cx="685800" cy="893269"/>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303" y="3711927"/>
            <a:ext cx="685800" cy="858691"/>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303" y="2727842"/>
            <a:ext cx="685800" cy="918483"/>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303" y="5688169"/>
            <a:ext cx="685800" cy="924340"/>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7037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LWW</a:t>
            </a:r>
            <a:r>
              <a:rPr lang="zh-CN" altLang="en-US" sz="3600" b="1" dirty="0">
                <a:latin typeface="黑体" panose="02010609060101010101" pitchFamily="49" charset="-122"/>
                <a:ea typeface="黑体" panose="02010609060101010101" pitchFamily="49" charset="-122"/>
              </a:rPr>
              <a:t>期刊亮点</a:t>
            </a:r>
            <a:endParaRPr lang="en-US" sz="3600" b="1" dirty="0">
              <a:latin typeface="黑体" panose="02010609060101010101" pitchFamily="49" charset="-122"/>
              <a:ea typeface="黑体" panose="02010609060101010101" pitchFamily="49" charset="-122"/>
            </a:endParaRPr>
          </a:p>
        </p:txBody>
      </p:sp>
      <p:sp>
        <p:nvSpPr>
          <p:cNvPr id="3" name="Content Placeholder 2"/>
          <p:cNvSpPr>
            <a:spLocks noGrp="1"/>
          </p:cNvSpPr>
          <p:nvPr>
            <p:ph type="body" sz="quarter" idx="13"/>
          </p:nvPr>
        </p:nvSpPr>
        <p:spPr>
          <a:xfrm>
            <a:off x="214849" y="1112898"/>
            <a:ext cx="11669545" cy="5745102"/>
          </a:xfrm>
        </p:spPr>
        <p:txBody>
          <a:bodyPr/>
          <a:lstStyle/>
          <a:p>
            <a:pPr marL="344479" lvl="1" indent="0">
              <a:buNone/>
            </a:pPr>
            <a:r>
              <a:rPr lang="en-GB" dirty="0">
                <a:solidFill>
                  <a:srgbClr val="0768A9"/>
                </a:solidFill>
              </a:rPr>
              <a:t>  </a:t>
            </a:r>
            <a:r>
              <a:rPr lang="en-GB" dirty="0" err="1">
                <a:solidFill>
                  <a:srgbClr val="0768A9"/>
                </a:solidFill>
              </a:rPr>
              <a:t>Anesthesiology</a:t>
            </a:r>
            <a:r>
              <a:rPr lang="en-GB" dirty="0">
                <a:solidFill>
                  <a:srgbClr val="0768A9"/>
                </a:solidFill>
              </a:rPr>
              <a:t> </a:t>
            </a:r>
            <a:r>
              <a:rPr lang="zh-CN" altLang="en-US" dirty="0">
                <a:solidFill>
                  <a:srgbClr val="0768A9"/>
                </a:solidFill>
                <a:latin typeface="黑体" panose="02010609060101010101" pitchFamily="49" charset="-122"/>
                <a:ea typeface="黑体" panose="02010609060101010101" pitchFamily="49" charset="-122"/>
              </a:rPr>
              <a:t>（麻醉学）领域顶级期刊中的</a:t>
            </a:r>
            <a:r>
              <a:rPr lang="en-US" altLang="zh-CN" dirty="0">
                <a:solidFill>
                  <a:srgbClr val="0768A9"/>
                </a:solidFill>
                <a:latin typeface="黑体" panose="02010609060101010101" pitchFamily="49" charset="-122"/>
                <a:ea typeface="黑体" panose="02010609060101010101" pitchFamily="49" charset="-122"/>
              </a:rPr>
              <a:t>4</a:t>
            </a:r>
            <a:r>
              <a:rPr lang="zh-CN" altLang="en-US" dirty="0">
                <a:solidFill>
                  <a:srgbClr val="0768A9"/>
                </a:solidFill>
                <a:latin typeface="黑体" panose="02010609060101010101" pitchFamily="49" charset="-122"/>
                <a:ea typeface="黑体" panose="02010609060101010101" pitchFamily="49" charset="-122"/>
              </a:rPr>
              <a:t>种</a:t>
            </a:r>
            <a:endParaRPr lang="en-GB" sz="1700" dirty="0">
              <a:solidFill>
                <a:schemeClr val="tx1"/>
              </a:solidFill>
            </a:endParaRPr>
          </a:p>
          <a:p>
            <a:pPr marL="1374740" lvl="3" indent="0">
              <a:buNone/>
            </a:pPr>
            <a:endParaRPr lang="en-GB" sz="1700" dirty="0">
              <a:solidFill>
                <a:schemeClr val="tx2">
                  <a:lumMod val="50000"/>
                </a:schemeClr>
              </a:solidFill>
            </a:endParaRPr>
          </a:p>
          <a:p>
            <a:pPr marL="1374740" lvl="3" indent="0">
              <a:buNone/>
            </a:pPr>
            <a:r>
              <a:rPr lang="en-GB" sz="1700" dirty="0">
                <a:solidFill>
                  <a:schemeClr val="tx2">
                    <a:lumMod val="50000"/>
                  </a:schemeClr>
                </a:solidFill>
              </a:rPr>
              <a:t>#3 </a:t>
            </a:r>
            <a:r>
              <a:rPr lang="en-GB" sz="1700" b="1" i="1" dirty="0">
                <a:solidFill>
                  <a:schemeClr val="tx2">
                    <a:lumMod val="50000"/>
                  </a:schemeClr>
                </a:solidFill>
              </a:rPr>
              <a:t>Anesthesiology</a:t>
            </a:r>
            <a:r>
              <a:rPr lang="en-GB" sz="1700" dirty="0">
                <a:solidFill>
                  <a:schemeClr val="tx2">
                    <a:lumMod val="50000"/>
                  </a:schemeClr>
                </a:solidFill>
              </a:rPr>
              <a:t>, </a:t>
            </a:r>
            <a:r>
              <a:rPr lang="en-GB" altLang="zh-CN" sz="1700" dirty="0">
                <a:solidFill>
                  <a:schemeClr val="tx2">
                    <a:lumMod val="50000"/>
                  </a:schemeClr>
                </a:solidFill>
                <a:ea typeface="华文中宋" panose="02010600040101010101" pitchFamily="2" charset="-122"/>
              </a:rPr>
              <a:t>(IF 8.8*)</a:t>
            </a:r>
            <a:r>
              <a:rPr lang="en-GB" altLang="zh-CN" sz="1700" dirty="0">
                <a:solidFill>
                  <a:schemeClr val="tx2">
                    <a:lumMod val="50000"/>
                  </a:schemeClr>
                </a:solidFill>
              </a:rPr>
              <a:t>, </a:t>
            </a:r>
            <a:r>
              <a:rPr lang="en-GB" sz="1700" dirty="0">
                <a:solidFill>
                  <a:schemeClr val="tx2">
                    <a:lumMod val="50000"/>
                  </a:schemeClr>
                </a:solidFill>
              </a:rPr>
              <a:t>American Society of </a:t>
            </a:r>
            <a:r>
              <a:rPr lang="en-GB" sz="1700" dirty="0" err="1">
                <a:solidFill>
                  <a:schemeClr val="tx2">
                    <a:lumMod val="50000"/>
                  </a:schemeClr>
                </a:solidFill>
              </a:rPr>
              <a:t>Anesthesiologists</a:t>
            </a:r>
            <a:r>
              <a:rPr lang="en-GB" sz="1700" dirty="0">
                <a:solidFill>
                  <a:schemeClr val="tx2">
                    <a:lumMod val="50000"/>
                  </a:schemeClr>
                </a:solidFill>
              </a:rPr>
              <a:t> </a:t>
            </a:r>
            <a:r>
              <a:rPr lang="zh-CN" altLang="en-US" sz="1700" dirty="0">
                <a:solidFill>
                  <a:schemeClr val="tx2">
                    <a:lumMod val="50000"/>
                  </a:schemeClr>
                </a:solidFill>
                <a:latin typeface="黑体" panose="02010609060101010101" pitchFamily="49" charset="-122"/>
                <a:ea typeface="黑体" panose="02010609060101010101" pitchFamily="49" charset="-122"/>
              </a:rPr>
              <a:t>（美国麻醉师协会）期刊</a:t>
            </a:r>
            <a:endParaRPr lang="en-GB" sz="1700" dirty="0">
              <a:solidFill>
                <a:schemeClr val="tx2">
                  <a:lumMod val="50000"/>
                </a:schemeClr>
              </a:solidFill>
              <a:latin typeface="黑体" panose="02010609060101010101" pitchFamily="49" charset="-122"/>
              <a:ea typeface="黑体" panose="02010609060101010101" pitchFamily="49" charset="-122"/>
            </a:endParaRPr>
          </a:p>
          <a:p>
            <a:pPr marL="1374740" lvl="3" indent="0">
              <a:buNone/>
            </a:pPr>
            <a:endParaRPr lang="en-GB" sz="1700" dirty="0">
              <a:solidFill>
                <a:schemeClr val="tx2">
                  <a:lumMod val="50000"/>
                </a:schemeClr>
              </a:solidFill>
            </a:endParaRPr>
          </a:p>
          <a:p>
            <a:pPr marL="1374740" lvl="3" indent="0">
              <a:buNone/>
            </a:pPr>
            <a:endParaRPr lang="en-GB" sz="1700" dirty="0">
              <a:solidFill>
                <a:schemeClr val="tx2">
                  <a:lumMod val="50000"/>
                </a:schemeClr>
              </a:solidFill>
            </a:endParaRPr>
          </a:p>
          <a:p>
            <a:pPr marL="1374740" lvl="3" indent="0">
              <a:buNone/>
            </a:pPr>
            <a:endParaRPr lang="en-GB" sz="1700" dirty="0">
              <a:solidFill>
                <a:schemeClr val="tx2">
                  <a:lumMod val="50000"/>
                </a:schemeClr>
              </a:solidFill>
            </a:endParaRPr>
          </a:p>
          <a:p>
            <a:pPr marL="1374740" lvl="3" indent="0">
              <a:buNone/>
            </a:pPr>
            <a:r>
              <a:rPr lang="en-GB" altLang="zh-CN" sz="1700" dirty="0">
                <a:solidFill>
                  <a:schemeClr val="tx2">
                    <a:lumMod val="50000"/>
                  </a:schemeClr>
                </a:solidFill>
              </a:rPr>
              <a:t>#5 </a:t>
            </a:r>
            <a:r>
              <a:rPr lang="en-GB" altLang="zh-CN" sz="1700" b="1" i="1" dirty="0" err="1">
                <a:solidFill>
                  <a:schemeClr val="tx2">
                    <a:lumMod val="50000"/>
                  </a:schemeClr>
                </a:solidFill>
              </a:rPr>
              <a:t>Anesthesia</a:t>
            </a:r>
            <a:r>
              <a:rPr lang="en-GB" altLang="zh-CN" sz="1700" b="1" i="1" dirty="0">
                <a:solidFill>
                  <a:schemeClr val="tx2">
                    <a:lumMod val="50000"/>
                  </a:schemeClr>
                </a:solidFill>
              </a:rPr>
              <a:t> &amp; Analgesia</a:t>
            </a:r>
            <a:r>
              <a:rPr lang="en-GB" altLang="zh-CN" sz="1700" dirty="0">
                <a:solidFill>
                  <a:schemeClr val="tx2">
                    <a:lumMod val="50000"/>
                  </a:schemeClr>
                </a:solidFill>
              </a:rPr>
              <a:t>, </a:t>
            </a:r>
            <a:r>
              <a:rPr lang="en-GB" altLang="zh-CN" sz="1700" dirty="0">
                <a:solidFill>
                  <a:schemeClr val="tx2">
                    <a:lumMod val="50000"/>
                  </a:schemeClr>
                </a:solidFill>
                <a:ea typeface="华文中宋" panose="02010600040101010101" pitchFamily="2" charset="-122"/>
              </a:rPr>
              <a:t>(IF 5.7*)</a:t>
            </a:r>
            <a:r>
              <a:rPr lang="en-GB" altLang="zh-CN" sz="1700" dirty="0">
                <a:solidFill>
                  <a:schemeClr val="tx2">
                    <a:lumMod val="50000"/>
                  </a:schemeClr>
                </a:solidFill>
              </a:rPr>
              <a:t>, international </a:t>
            </a:r>
            <a:r>
              <a:rPr lang="en-GB" altLang="zh-CN" sz="1700" dirty="0" err="1">
                <a:solidFill>
                  <a:schemeClr val="tx2">
                    <a:lumMod val="50000"/>
                  </a:schemeClr>
                </a:solidFill>
              </a:rPr>
              <a:t>Anesthesia</a:t>
            </a:r>
            <a:r>
              <a:rPr lang="en-GB" altLang="zh-CN" sz="1700" dirty="0">
                <a:solidFill>
                  <a:schemeClr val="tx2">
                    <a:lumMod val="50000"/>
                  </a:schemeClr>
                </a:solidFill>
              </a:rPr>
              <a:t> Research Society </a:t>
            </a:r>
            <a:r>
              <a:rPr lang="zh-CN" altLang="en-US" sz="1700" dirty="0">
                <a:solidFill>
                  <a:schemeClr val="tx2">
                    <a:lumMod val="50000"/>
                  </a:schemeClr>
                </a:solidFill>
                <a:latin typeface="黑体" panose="02010609060101010101" pitchFamily="49" charset="-122"/>
                <a:ea typeface="黑体" panose="02010609060101010101" pitchFamily="49" charset="-122"/>
              </a:rPr>
              <a:t>（国际麻醉研究协会）期刊</a:t>
            </a:r>
            <a:endParaRPr lang="en-GB" altLang="zh-CN" sz="1700" dirty="0">
              <a:solidFill>
                <a:schemeClr val="tx2">
                  <a:lumMod val="50000"/>
                </a:schemeClr>
              </a:solidFill>
              <a:latin typeface="黑体" panose="02010609060101010101" pitchFamily="49" charset="-122"/>
              <a:ea typeface="黑体" panose="02010609060101010101" pitchFamily="49" charset="-122"/>
            </a:endParaRPr>
          </a:p>
          <a:p>
            <a:pPr marL="1374740" lvl="3" indent="0">
              <a:buNone/>
            </a:pPr>
            <a:endParaRPr lang="en-GB" sz="1700" dirty="0">
              <a:solidFill>
                <a:schemeClr val="tx2">
                  <a:lumMod val="50000"/>
                </a:schemeClr>
              </a:solidFill>
              <a:latin typeface="黑体" panose="02010609060101010101" pitchFamily="49" charset="-122"/>
              <a:ea typeface="黑体" panose="02010609060101010101" pitchFamily="49" charset="-122"/>
            </a:endParaRPr>
          </a:p>
          <a:p>
            <a:pPr marL="1374740" lvl="3" indent="0">
              <a:buNone/>
            </a:pPr>
            <a:endParaRPr lang="en-GB" altLang="zh-CN" sz="1700" dirty="0">
              <a:solidFill>
                <a:schemeClr val="tx2">
                  <a:lumMod val="50000"/>
                </a:schemeClr>
              </a:solidFill>
            </a:endParaRPr>
          </a:p>
          <a:p>
            <a:pPr marL="1374740" lvl="3" indent="0">
              <a:buNone/>
            </a:pPr>
            <a:r>
              <a:rPr lang="en-GB" altLang="zh-CN" sz="1700" dirty="0">
                <a:solidFill>
                  <a:schemeClr val="tx2">
                    <a:lumMod val="50000"/>
                  </a:schemeClr>
                </a:solidFill>
              </a:rPr>
              <a:t>#7 </a:t>
            </a:r>
            <a:r>
              <a:rPr lang="en-GB" altLang="zh-CN" sz="1700" b="1" i="1" dirty="0">
                <a:solidFill>
                  <a:schemeClr val="tx2">
                    <a:lumMod val="50000"/>
                  </a:schemeClr>
                </a:solidFill>
              </a:rPr>
              <a:t>Regional </a:t>
            </a:r>
            <a:r>
              <a:rPr lang="en-GB" altLang="zh-CN" sz="1700" b="1" i="1" dirty="0" err="1">
                <a:solidFill>
                  <a:schemeClr val="tx2">
                    <a:lumMod val="50000"/>
                  </a:schemeClr>
                </a:solidFill>
              </a:rPr>
              <a:t>Anesthesia</a:t>
            </a:r>
            <a:r>
              <a:rPr lang="en-GB" altLang="zh-CN" sz="1700" b="1" i="1" dirty="0">
                <a:solidFill>
                  <a:schemeClr val="tx2">
                    <a:lumMod val="50000"/>
                  </a:schemeClr>
                </a:solidFill>
              </a:rPr>
              <a:t> and Pain Medicine</a:t>
            </a:r>
            <a:r>
              <a:rPr lang="en-GB" altLang="zh-CN" sz="1700" dirty="0">
                <a:solidFill>
                  <a:schemeClr val="tx2">
                    <a:lumMod val="50000"/>
                  </a:schemeClr>
                </a:solidFill>
              </a:rPr>
              <a:t>, </a:t>
            </a:r>
            <a:r>
              <a:rPr lang="en-GB" altLang="zh-CN" sz="1700" dirty="0">
                <a:solidFill>
                  <a:schemeClr val="tx2">
                    <a:lumMod val="50000"/>
                  </a:schemeClr>
                </a:solidFill>
                <a:ea typeface="华文中宋" panose="02010600040101010101" pitchFamily="2" charset="-122"/>
              </a:rPr>
              <a:t>(IF 5.1*)</a:t>
            </a:r>
            <a:r>
              <a:rPr lang="en-GB" altLang="zh-CN" sz="1700" dirty="0">
                <a:solidFill>
                  <a:schemeClr val="tx2">
                    <a:lumMod val="50000"/>
                  </a:schemeClr>
                </a:solidFill>
              </a:rPr>
              <a:t>, American Society of Regional </a:t>
            </a:r>
            <a:r>
              <a:rPr lang="en-GB" altLang="zh-CN" sz="1700" dirty="0" err="1">
                <a:solidFill>
                  <a:schemeClr val="tx2">
                    <a:lumMod val="50000"/>
                  </a:schemeClr>
                </a:solidFill>
              </a:rPr>
              <a:t>Anesthesia</a:t>
            </a:r>
            <a:r>
              <a:rPr lang="en-GB" altLang="zh-CN" sz="1700" dirty="0">
                <a:solidFill>
                  <a:schemeClr val="tx2">
                    <a:lumMod val="50000"/>
                  </a:schemeClr>
                </a:solidFill>
              </a:rPr>
              <a:t> and Pain Medicine </a:t>
            </a:r>
            <a:r>
              <a:rPr lang="zh-CN" altLang="en-US" sz="1700" dirty="0">
                <a:solidFill>
                  <a:schemeClr val="tx2">
                    <a:lumMod val="50000"/>
                  </a:schemeClr>
                </a:solidFill>
                <a:latin typeface="黑体" panose="02010609060101010101" pitchFamily="49" charset="-122"/>
                <a:ea typeface="黑体" panose="02010609060101010101" pitchFamily="49" charset="-122"/>
              </a:rPr>
              <a:t>（美国区域麻醉和疼痛医学学会）期刊</a:t>
            </a:r>
            <a:endParaRPr lang="en-GB" sz="1700" dirty="0">
              <a:solidFill>
                <a:schemeClr val="tx2">
                  <a:lumMod val="50000"/>
                </a:schemeClr>
              </a:solidFill>
            </a:endParaRPr>
          </a:p>
          <a:p>
            <a:pPr marL="1374740" lvl="3" indent="0">
              <a:buNone/>
            </a:pPr>
            <a:endParaRPr lang="en-GB" sz="1700" dirty="0">
              <a:solidFill>
                <a:schemeClr val="tx2">
                  <a:lumMod val="50000"/>
                </a:schemeClr>
              </a:solidFill>
            </a:endParaRPr>
          </a:p>
          <a:p>
            <a:pPr marL="1374740" lvl="3" indent="0">
              <a:buNone/>
            </a:pPr>
            <a:endParaRPr lang="en-GB" sz="1700" dirty="0">
              <a:solidFill>
                <a:schemeClr val="tx2">
                  <a:lumMod val="50000"/>
                </a:schemeClr>
              </a:solidFill>
            </a:endParaRPr>
          </a:p>
          <a:p>
            <a:pPr marL="1374740" lvl="3" indent="0">
              <a:buNone/>
            </a:pPr>
            <a:r>
              <a:rPr lang="en-GB" sz="1700" dirty="0">
                <a:solidFill>
                  <a:schemeClr val="tx2">
                    <a:lumMod val="50000"/>
                  </a:schemeClr>
                </a:solidFill>
              </a:rPr>
              <a:t>#13 </a:t>
            </a:r>
            <a:r>
              <a:rPr lang="en-GB" sz="1700" b="1" i="1" dirty="0">
                <a:solidFill>
                  <a:schemeClr val="tx2">
                    <a:lumMod val="50000"/>
                  </a:schemeClr>
                </a:solidFill>
              </a:rPr>
              <a:t>European Journal of Anaesthesiology</a:t>
            </a:r>
            <a:r>
              <a:rPr lang="en-GB" sz="1700" i="1" dirty="0">
                <a:solidFill>
                  <a:schemeClr val="tx2">
                    <a:lumMod val="50000"/>
                  </a:schemeClr>
                </a:solidFill>
              </a:rPr>
              <a:t>,</a:t>
            </a:r>
            <a:r>
              <a:rPr lang="en-GB" altLang="zh-CN" sz="1700" dirty="0">
                <a:solidFill>
                  <a:schemeClr val="tx2">
                    <a:lumMod val="50000"/>
                  </a:schemeClr>
                </a:solidFill>
                <a:ea typeface="华文中宋" panose="02010600040101010101" pitchFamily="2" charset="-122"/>
              </a:rPr>
              <a:t> (IF 3.6*)</a:t>
            </a:r>
            <a:r>
              <a:rPr lang="en-GB" altLang="zh-CN" sz="1700" dirty="0">
                <a:solidFill>
                  <a:schemeClr val="tx2">
                    <a:lumMod val="50000"/>
                  </a:schemeClr>
                </a:solidFill>
              </a:rPr>
              <a:t>,</a:t>
            </a:r>
            <a:r>
              <a:rPr lang="en-GB" sz="1700" i="1" dirty="0">
                <a:solidFill>
                  <a:schemeClr val="tx2">
                    <a:lumMod val="50000"/>
                  </a:schemeClr>
                </a:solidFill>
              </a:rPr>
              <a:t> European Society of Anaesthesiology </a:t>
            </a:r>
            <a:r>
              <a:rPr lang="en-GB" sz="1700" dirty="0">
                <a:solidFill>
                  <a:schemeClr val="tx2">
                    <a:lumMod val="50000"/>
                  </a:schemeClr>
                </a:solidFill>
                <a:latin typeface="黑体" panose="02010609060101010101" pitchFamily="49" charset="-122"/>
                <a:ea typeface="黑体" panose="02010609060101010101" pitchFamily="49" charset="-122"/>
              </a:rPr>
              <a:t>(</a:t>
            </a:r>
            <a:r>
              <a:rPr lang="zh-CN" altLang="en-US" sz="1700" dirty="0">
                <a:solidFill>
                  <a:schemeClr val="tx2">
                    <a:lumMod val="50000"/>
                  </a:schemeClr>
                </a:solidFill>
                <a:latin typeface="黑体" panose="02010609060101010101" pitchFamily="49" charset="-122"/>
                <a:ea typeface="黑体" panose="02010609060101010101" pitchFamily="49" charset="-122"/>
              </a:rPr>
              <a:t>欧洲麻醉协会）期刊</a:t>
            </a:r>
            <a:endParaRPr lang="en-GB" sz="1700" dirty="0">
              <a:solidFill>
                <a:schemeClr val="tx2">
                  <a:lumMod val="50000"/>
                </a:schemeClr>
              </a:solidFill>
              <a:latin typeface="黑体" panose="02010609060101010101" pitchFamily="49" charset="-122"/>
              <a:ea typeface="黑体" panose="02010609060101010101" pitchFamily="49" charset="-122"/>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658" y="3922825"/>
            <a:ext cx="801523" cy="1112111"/>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326" y="1557717"/>
            <a:ext cx="791957" cy="1059242"/>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056" y="2760504"/>
            <a:ext cx="793227" cy="1062681"/>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540" y="5159292"/>
            <a:ext cx="798258" cy="10626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7830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LWW</a:t>
            </a:r>
            <a:r>
              <a:rPr lang="zh-CN" altLang="en-US" sz="3600" b="1" dirty="0">
                <a:latin typeface="黑体" panose="02010609060101010101" pitchFamily="49" charset="-122"/>
                <a:ea typeface="黑体" panose="02010609060101010101" pitchFamily="49" charset="-122"/>
              </a:rPr>
              <a:t>期刊亮点</a:t>
            </a:r>
            <a:endParaRPr lang="en-US" sz="3600" b="1" dirty="0">
              <a:latin typeface="黑体" panose="02010609060101010101" pitchFamily="49" charset="-122"/>
              <a:ea typeface="黑体" panose="02010609060101010101" pitchFamily="49" charset="-122"/>
            </a:endParaRPr>
          </a:p>
        </p:txBody>
      </p:sp>
      <p:sp>
        <p:nvSpPr>
          <p:cNvPr id="3" name="Content Placeholder 2"/>
          <p:cNvSpPr>
            <a:spLocks noGrp="1"/>
          </p:cNvSpPr>
          <p:nvPr>
            <p:ph type="body" sz="quarter" idx="13"/>
          </p:nvPr>
        </p:nvSpPr>
        <p:spPr>
          <a:xfrm>
            <a:off x="214849" y="1085053"/>
            <a:ext cx="11669545" cy="5497282"/>
          </a:xfrm>
        </p:spPr>
        <p:txBody>
          <a:bodyPr/>
          <a:lstStyle/>
          <a:p>
            <a:pPr marL="344479" lvl="1" indent="0">
              <a:buNone/>
            </a:pPr>
            <a:r>
              <a:rPr lang="en-GB" dirty="0">
                <a:solidFill>
                  <a:srgbClr val="0768A9"/>
                </a:solidFill>
              </a:rPr>
              <a:t>Cardiac &amp; Cardiovascular Systems </a:t>
            </a:r>
            <a:r>
              <a:rPr lang="zh-CN" altLang="en-US" dirty="0">
                <a:solidFill>
                  <a:srgbClr val="0768A9"/>
                </a:solidFill>
                <a:latin typeface="黑体" panose="02010609060101010101" pitchFamily="49" charset="-122"/>
                <a:ea typeface="黑体" panose="02010609060101010101" pitchFamily="49" charset="-122"/>
              </a:rPr>
              <a:t>（心血管系统）顶级期刊中的</a:t>
            </a:r>
            <a:r>
              <a:rPr lang="en-US" altLang="zh-CN" dirty="0">
                <a:solidFill>
                  <a:srgbClr val="0768A9"/>
                </a:solidFill>
                <a:latin typeface="黑体" panose="02010609060101010101" pitchFamily="49" charset="-122"/>
                <a:ea typeface="黑体" panose="02010609060101010101" pitchFamily="49" charset="-122"/>
              </a:rPr>
              <a:t>5</a:t>
            </a:r>
            <a:r>
              <a:rPr lang="zh-CN" altLang="en-US" dirty="0">
                <a:solidFill>
                  <a:srgbClr val="0768A9"/>
                </a:solidFill>
                <a:latin typeface="黑体" panose="02010609060101010101" pitchFamily="49" charset="-122"/>
                <a:ea typeface="黑体" panose="02010609060101010101" pitchFamily="49" charset="-122"/>
              </a:rPr>
              <a:t>种</a:t>
            </a:r>
            <a:endParaRPr lang="en-GB" altLang="zh-CN" dirty="0">
              <a:solidFill>
                <a:srgbClr val="0768A9"/>
              </a:solidFill>
              <a:latin typeface="黑体" panose="02010609060101010101" pitchFamily="49" charset="-122"/>
              <a:ea typeface="黑体" panose="02010609060101010101" pitchFamily="49" charset="-122"/>
            </a:endParaRPr>
          </a:p>
          <a:p>
            <a:pPr marL="344479" lvl="1" indent="0">
              <a:buNone/>
            </a:pPr>
            <a:r>
              <a:rPr lang="en-GB" sz="1700" dirty="0">
                <a:solidFill>
                  <a:srgbClr val="0768A9"/>
                </a:solidFill>
                <a:latin typeface="黑体" panose="02010609060101010101" pitchFamily="49" charset="-122"/>
                <a:ea typeface="黑体" panose="02010609060101010101" pitchFamily="49" charset="-122"/>
              </a:rPr>
              <a:t>    </a:t>
            </a:r>
            <a:r>
              <a:rPr lang="en-GB" sz="1700" dirty="0">
                <a:solidFill>
                  <a:schemeClr val="tx2">
                    <a:lumMod val="50000"/>
                  </a:schemeClr>
                </a:solidFill>
              </a:rPr>
              <a:t>LWW</a:t>
            </a:r>
            <a:r>
              <a:rPr lang="zh-CN" altLang="en-US" sz="1700" dirty="0">
                <a:solidFill>
                  <a:schemeClr val="tx2">
                    <a:lumMod val="50000"/>
                  </a:schemeClr>
                </a:solidFill>
                <a:latin typeface="黑体" panose="02010609060101010101" pitchFamily="49" charset="-122"/>
                <a:ea typeface="黑体" panose="02010609060101010101" pitchFamily="49" charset="-122"/>
              </a:rPr>
              <a:t>出版</a:t>
            </a:r>
            <a:r>
              <a:rPr lang="en-GB" sz="1700" dirty="0">
                <a:solidFill>
                  <a:schemeClr val="tx2">
                    <a:lumMod val="50000"/>
                  </a:schemeClr>
                </a:solidFill>
              </a:rPr>
              <a:t>American Heart Association</a:t>
            </a:r>
            <a:r>
              <a:rPr lang="zh-CN" altLang="en-US" sz="1700" dirty="0">
                <a:solidFill>
                  <a:schemeClr val="tx2">
                    <a:lumMod val="50000"/>
                  </a:schemeClr>
                </a:solidFill>
                <a:latin typeface="黑体" panose="02010609060101010101" pitchFamily="49" charset="-122"/>
                <a:ea typeface="黑体" panose="02010609060101010101" pitchFamily="49" charset="-122"/>
              </a:rPr>
              <a:t>（美国心脏协会）的期刊</a:t>
            </a:r>
            <a:r>
              <a:rPr lang="en-GB" sz="1700" dirty="0">
                <a:solidFill>
                  <a:schemeClr val="tx2">
                    <a:lumMod val="50000"/>
                  </a:schemeClr>
                </a:solidFill>
                <a:latin typeface="黑体" panose="02010609060101010101" pitchFamily="49" charset="-122"/>
                <a:ea typeface="黑体" panose="02010609060101010101" pitchFamily="49" charset="-122"/>
              </a:rPr>
              <a:t>, </a:t>
            </a:r>
            <a:r>
              <a:rPr lang="zh-CN" altLang="en-US" sz="1700" dirty="0">
                <a:solidFill>
                  <a:schemeClr val="tx2">
                    <a:lumMod val="50000"/>
                  </a:schemeClr>
                </a:solidFill>
                <a:latin typeface="黑体" panose="02010609060101010101" pitchFamily="49" charset="-122"/>
                <a:ea typeface="黑体" panose="02010609060101010101" pitchFamily="49" charset="-122"/>
              </a:rPr>
              <a:t>占据在</a:t>
            </a:r>
            <a:r>
              <a:rPr lang="en-GB" sz="1700" dirty="0">
                <a:solidFill>
                  <a:schemeClr val="tx2">
                    <a:lumMod val="50000"/>
                  </a:schemeClr>
                </a:solidFill>
              </a:rPr>
              <a:t>Cardiac &amp; Cardiovascular Systems</a:t>
            </a:r>
            <a:r>
              <a:rPr lang="zh-CN" altLang="en-US" sz="1700" dirty="0">
                <a:solidFill>
                  <a:schemeClr val="tx2">
                    <a:lumMod val="50000"/>
                  </a:schemeClr>
                </a:solidFill>
                <a:latin typeface="黑体" panose="02010609060101010101" pitchFamily="49" charset="-122"/>
                <a:ea typeface="黑体" panose="02010609060101010101" pitchFamily="49" charset="-122"/>
              </a:rPr>
              <a:t>（心血管系统）</a:t>
            </a:r>
            <a:r>
              <a:rPr lang="en-US" altLang="zh-CN" sz="1700" dirty="0">
                <a:solidFill>
                  <a:schemeClr val="tx2">
                    <a:lumMod val="50000"/>
                  </a:schemeClr>
                </a:solidFill>
                <a:latin typeface="黑体" panose="02010609060101010101" pitchFamily="49" charset="-122"/>
                <a:ea typeface="黑体" panose="02010609060101010101" pitchFamily="49" charset="-122"/>
              </a:rPr>
              <a:t>15</a:t>
            </a:r>
            <a:r>
              <a:rPr lang="zh-CN" altLang="en-US" sz="1700" dirty="0">
                <a:solidFill>
                  <a:schemeClr val="tx2">
                    <a:lumMod val="50000"/>
                  </a:schemeClr>
                </a:solidFill>
                <a:latin typeface="黑体" panose="02010609060101010101" pitchFamily="49" charset="-122"/>
                <a:ea typeface="黑体" panose="02010609060101010101" pitchFamily="49" charset="-122"/>
              </a:rPr>
              <a:t>种最顶级期刊中的</a:t>
            </a:r>
            <a:r>
              <a:rPr lang="en-US" altLang="zh-CN" sz="1700" dirty="0">
                <a:solidFill>
                  <a:schemeClr val="tx2">
                    <a:lumMod val="50000"/>
                  </a:schemeClr>
                </a:solidFill>
                <a:latin typeface="黑体" panose="02010609060101010101" pitchFamily="49" charset="-122"/>
                <a:ea typeface="黑体" panose="02010609060101010101" pitchFamily="49" charset="-122"/>
              </a:rPr>
              <a:t>8</a:t>
            </a:r>
            <a:r>
              <a:rPr lang="zh-CN" altLang="en-US" sz="1700" dirty="0">
                <a:solidFill>
                  <a:schemeClr val="tx2">
                    <a:lumMod val="50000"/>
                  </a:schemeClr>
                </a:solidFill>
                <a:latin typeface="黑体" panose="02010609060101010101" pitchFamily="49" charset="-122"/>
                <a:ea typeface="黑体" panose="02010609060101010101" pitchFamily="49" charset="-122"/>
              </a:rPr>
              <a:t>种</a:t>
            </a:r>
            <a:r>
              <a:rPr lang="en-GB" sz="1700" dirty="0">
                <a:solidFill>
                  <a:schemeClr val="tx2">
                    <a:lumMod val="50000"/>
                  </a:schemeClr>
                </a:solidFill>
                <a:latin typeface="黑体" panose="02010609060101010101" pitchFamily="49" charset="-122"/>
                <a:ea typeface="黑体" panose="02010609060101010101" pitchFamily="49" charset="-122"/>
              </a:rPr>
              <a:t>:</a:t>
            </a:r>
          </a:p>
          <a:p>
            <a:pPr marL="1374740" lvl="3" indent="0">
              <a:buNone/>
            </a:pPr>
            <a:endParaRPr lang="en-GB" altLang="zh-CN" sz="1700" dirty="0">
              <a:solidFill>
                <a:schemeClr val="tx2">
                  <a:lumMod val="50000"/>
                </a:schemeClr>
              </a:solidFill>
              <a:latin typeface="黑体" panose="02010609060101010101" pitchFamily="49" charset="-122"/>
              <a:ea typeface="黑体" panose="02010609060101010101" pitchFamily="49" charset="-122"/>
            </a:endParaRPr>
          </a:p>
          <a:p>
            <a:pPr marL="1374740" lvl="3" indent="0">
              <a:buNone/>
            </a:pPr>
            <a:r>
              <a:rPr lang="en-GB" altLang="zh-CN" sz="1700" dirty="0">
                <a:solidFill>
                  <a:schemeClr val="tx2">
                    <a:lumMod val="50000"/>
                  </a:schemeClr>
                </a:solidFill>
                <a:latin typeface="黑体" panose="02010609060101010101" pitchFamily="49" charset="-122"/>
                <a:ea typeface="黑体" panose="02010609060101010101" pitchFamily="49" charset="-122"/>
              </a:rPr>
              <a:t> </a:t>
            </a:r>
            <a:r>
              <a:rPr lang="en-GB" altLang="zh-CN" sz="1700" dirty="0">
                <a:solidFill>
                  <a:schemeClr val="tx2">
                    <a:lumMod val="50000"/>
                  </a:schemeClr>
                </a:solidFill>
              </a:rPr>
              <a:t>#3 </a:t>
            </a:r>
            <a:r>
              <a:rPr lang="en-GB" altLang="zh-CN" sz="1700" b="1" i="1" dirty="0">
                <a:solidFill>
                  <a:schemeClr val="tx2">
                    <a:lumMod val="50000"/>
                  </a:schemeClr>
                </a:solidFill>
              </a:rPr>
              <a:t>Circulation</a:t>
            </a:r>
            <a:r>
              <a:rPr lang="en-US" altLang="zh-CN" sz="1700" b="1" i="1" dirty="0">
                <a:solidFill>
                  <a:schemeClr val="tx2">
                    <a:lumMod val="50000"/>
                  </a:schemeClr>
                </a:solidFill>
              </a:rPr>
              <a:t>,</a:t>
            </a:r>
            <a:r>
              <a:rPr lang="zh-CN" altLang="en-US" sz="1700" b="1" i="1" dirty="0">
                <a:solidFill>
                  <a:schemeClr val="tx2">
                    <a:lumMod val="50000"/>
                  </a:schemeClr>
                </a:solidFill>
              </a:rPr>
              <a:t> </a:t>
            </a:r>
            <a:r>
              <a:rPr lang="en-GB" altLang="zh-CN" sz="1700" dirty="0">
                <a:solidFill>
                  <a:schemeClr val="tx2">
                    <a:lumMod val="50000"/>
                  </a:schemeClr>
                </a:solidFill>
                <a:ea typeface="华文中宋" panose="02010600040101010101" pitchFamily="2" charset="-122"/>
              </a:rPr>
              <a:t>(</a:t>
            </a:r>
            <a:r>
              <a:rPr lang="en-GB" altLang="zh-CN" sz="1700">
                <a:solidFill>
                  <a:schemeClr val="tx2">
                    <a:lumMod val="50000"/>
                  </a:schemeClr>
                </a:solidFill>
                <a:ea typeface="华文中宋" panose="02010600040101010101" pitchFamily="2" charset="-122"/>
              </a:rPr>
              <a:t>IF 37.8*)</a:t>
            </a:r>
            <a:r>
              <a:rPr lang="en-GB" altLang="zh-CN" sz="1700" b="1" i="1">
                <a:solidFill>
                  <a:schemeClr val="tx2">
                    <a:lumMod val="50000"/>
                  </a:schemeClr>
                </a:solidFill>
              </a:rPr>
              <a:t> </a:t>
            </a:r>
            <a:endParaRPr lang="en-GB" altLang="zh-CN" sz="1700" b="1" i="1" dirty="0">
              <a:solidFill>
                <a:schemeClr val="tx2">
                  <a:lumMod val="50000"/>
                </a:schemeClr>
              </a:solidFill>
            </a:endParaRPr>
          </a:p>
          <a:p>
            <a:pPr marL="1374740" lvl="3" indent="0">
              <a:buNone/>
            </a:pPr>
            <a:endParaRPr lang="en-GB" altLang="zh-CN" sz="1700" b="1" i="1" dirty="0">
              <a:solidFill>
                <a:schemeClr val="tx2">
                  <a:lumMod val="50000"/>
                </a:schemeClr>
              </a:solidFill>
            </a:endParaRPr>
          </a:p>
          <a:p>
            <a:pPr marL="1374740" lvl="3" indent="0">
              <a:buNone/>
            </a:pPr>
            <a:r>
              <a:rPr lang="en-GB" altLang="zh-CN" sz="1700" dirty="0">
                <a:solidFill>
                  <a:schemeClr val="tx2">
                    <a:lumMod val="50000"/>
                  </a:schemeClr>
                </a:solidFill>
              </a:rPr>
              <a:t>  </a:t>
            </a:r>
          </a:p>
          <a:p>
            <a:pPr marL="1374740" lvl="3" indent="0">
              <a:buNone/>
            </a:pPr>
            <a:r>
              <a:rPr lang="en-GB" altLang="zh-CN" sz="1700" dirty="0">
                <a:solidFill>
                  <a:schemeClr val="tx2">
                    <a:lumMod val="50000"/>
                  </a:schemeClr>
                </a:solidFill>
              </a:rPr>
              <a:t>  </a:t>
            </a:r>
          </a:p>
          <a:p>
            <a:pPr marL="1374740" lvl="3" indent="0">
              <a:buNone/>
            </a:pPr>
            <a:r>
              <a:rPr lang="en-GB" altLang="zh-CN" sz="1700" dirty="0">
                <a:solidFill>
                  <a:schemeClr val="tx2">
                    <a:lumMod val="50000"/>
                  </a:schemeClr>
                </a:solidFill>
              </a:rPr>
              <a:t>  #6 </a:t>
            </a:r>
            <a:r>
              <a:rPr lang="en-GB" altLang="zh-CN" sz="1700" b="1" i="1" dirty="0">
                <a:solidFill>
                  <a:schemeClr val="tx2">
                    <a:lumMod val="50000"/>
                  </a:schemeClr>
                </a:solidFill>
              </a:rPr>
              <a:t>Circulation Research</a:t>
            </a:r>
            <a:r>
              <a:rPr lang="en-US" altLang="zh-CN" sz="1700" b="1" i="1" dirty="0">
                <a:solidFill>
                  <a:schemeClr val="tx2">
                    <a:lumMod val="50000"/>
                  </a:schemeClr>
                </a:solidFill>
              </a:rPr>
              <a:t>,</a:t>
            </a:r>
            <a:r>
              <a:rPr lang="zh-CN" altLang="en-US" sz="1700" b="1" i="1" dirty="0">
                <a:solidFill>
                  <a:schemeClr val="tx2">
                    <a:lumMod val="50000"/>
                  </a:schemeClr>
                </a:solidFill>
              </a:rPr>
              <a:t> </a:t>
            </a:r>
            <a:r>
              <a:rPr lang="en-GB" altLang="zh-CN" sz="1700" dirty="0">
                <a:solidFill>
                  <a:schemeClr val="tx2">
                    <a:lumMod val="50000"/>
                  </a:schemeClr>
                </a:solidFill>
                <a:ea typeface="华文中宋" panose="02010600040101010101" pitchFamily="2" charset="-122"/>
              </a:rPr>
              <a:t>(IF 20.1*)</a:t>
            </a:r>
            <a:endParaRPr lang="en-GB" altLang="zh-CN" sz="1700" b="1" i="1" dirty="0">
              <a:solidFill>
                <a:schemeClr val="tx2">
                  <a:lumMod val="50000"/>
                </a:schemeClr>
              </a:solidFill>
            </a:endParaRPr>
          </a:p>
          <a:p>
            <a:pPr marL="1374740" lvl="3" indent="0">
              <a:buNone/>
            </a:pPr>
            <a:r>
              <a:rPr lang="en-GB" altLang="zh-CN" sz="1700" b="1" i="1" dirty="0">
                <a:solidFill>
                  <a:schemeClr val="tx2">
                    <a:lumMod val="50000"/>
                  </a:schemeClr>
                </a:solidFill>
              </a:rPr>
              <a:t> </a:t>
            </a:r>
          </a:p>
          <a:p>
            <a:pPr marL="1374740" lvl="3" indent="0">
              <a:buNone/>
            </a:pPr>
            <a:endParaRPr lang="en-GB" altLang="zh-CN" sz="1700" dirty="0">
              <a:solidFill>
                <a:schemeClr val="tx2">
                  <a:lumMod val="50000"/>
                </a:schemeClr>
              </a:solidFill>
            </a:endParaRPr>
          </a:p>
          <a:p>
            <a:pPr marL="1374740" lvl="3" indent="0">
              <a:buNone/>
            </a:pPr>
            <a:r>
              <a:rPr lang="en-GB" altLang="zh-CN" sz="1700" dirty="0">
                <a:solidFill>
                  <a:schemeClr val="tx2">
                    <a:lumMod val="50000"/>
                  </a:schemeClr>
                </a:solidFill>
              </a:rPr>
              <a:t>  #17 </a:t>
            </a:r>
            <a:r>
              <a:rPr lang="en-GB" altLang="zh-CN" sz="1700" b="1" i="1" dirty="0">
                <a:solidFill>
                  <a:schemeClr val="tx2">
                    <a:lumMod val="50000"/>
                  </a:schemeClr>
                </a:solidFill>
              </a:rPr>
              <a:t>Circulation: Heart Failure</a:t>
            </a:r>
            <a:r>
              <a:rPr lang="en-US" altLang="zh-CN" sz="1700" b="1" i="1" dirty="0">
                <a:solidFill>
                  <a:schemeClr val="tx2">
                    <a:lumMod val="50000"/>
                  </a:schemeClr>
                </a:solidFill>
              </a:rPr>
              <a:t>,</a:t>
            </a:r>
            <a:r>
              <a:rPr lang="zh-CN" altLang="en-US" sz="1700" b="1" i="1" dirty="0">
                <a:solidFill>
                  <a:schemeClr val="tx2">
                    <a:lumMod val="50000"/>
                  </a:schemeClr>
                </a:solidFill>
              </a:rPr>
              <a:t> </a:t>
            </a:r>
            <a:r>
              <a:rPr lang="en-GB" altLang="zh-CN" sz="1700" dirty="0">
                <a:solidFill>
                  <a:schemeClr val="tx2">
                    <a:lumMod val="50000"/>
                  </a:schemeClr>
                </a:solidFill>
                <a:ea typeface="华文中宋" panose="02010600040101010101" pitchFamily="2" charset="-122"/>
              </a:rPr>
              <a:t>(IF 9.7*)</a:t>
            </a:r>
            <a:endParaRPr lang="en-GB" altLang="zh-CN" sz="1700" b="1" i="1" dirty="0">
              <a:solidFill>
                <a:schemeClr val="tx2">
                  <a:lumMod val="50000"/>
                </a:schemeClr>
              </a:solidFill>
            </a:endParaRPr>
          </a:p>
          <a:p>
            <a:pPr marL="1374740" lvl="3" indent="0">
              <a:buNone/>
            </a:pPr>
            <a:endParaRPr lang="en-GB" altLang="zh-CN" sz="1700" b="1" i="1" dirty="0">
              <a:solidFill>
                <a:schemeClr val="tx2">
                  <a:lumMod val="50000"/>
                </a:schemeClr>
              </a:solidFill>
            </a:endParaRPr>
          </a:p>
          <a:p>
            <a:pPr marL="1374740" lvl="3" indent="0">
              <a:buNone/>
            </a:pPr>
            <a:r>
              <a:rPr lang="en-GB" altLang="zh-CN" sz="1700" dirty="0">
                <a:solidFill>
                  <a:schemeClr val="tx2">
                    <a:lumMod val="50000"/>
                  </a:schemeClr>
                </a:solidFill>
              </a:rPr>
              <a:t>  </a:t>
            </a:r>
          </a:p>
          <a:p>
            <a:pPr marL="1374740" lvl="3" indent="0">
              <a:buNone/>
            </a:pPr>
            <a:endParaRPr lang="en-GB" altLang="zh-CN" sz="1700" dirty="0">
              <a:solidFill>
                <a:schemeClr val="tx2">
                  <a:lumMod val="50000"/>
                </a:schemeClr>
              </a:solidFill>
            </a:endParaRPr>
          </a:p>
          <a:p>
            <a:pPr marL="1374740" lvl="3" indent="0">
              <a:buNone/>
            </a:pPr>
            <a:r>
              <a:rPr lang="en-GB" altLang="zh-CN" sz="1700" dirty="0">
                <a:solidFill>
                  <a:schemeClr val="tx2">
                    <a:lumMod val="50000"/>
                  </a:schemeClr>
                </a:solidFill>
              </a:rPr>
              <a:t>  #20 </a:t>
            </a:r>
            <a:r>
              <a:rPr lang="en-GB" altLang="zh-CN" sz="1700" b="1" i="1" dirty="0">
                <a:solidFill>
                  <a:schemeClr val="tx2">
                    <a:lumMod val="50000"/>
                  </a:schemeClr>
                </a:solidFill>
              </a:rPr>
              <a:t>Circulation: Arrhythmia and Electrophysiology</a:t>
            </a:r>
            <a:r>
              <a:rPr lang="en-US" altLang="zh-CN" sz="1700" b="1" i="1" dirty="0">
                <a:solidFill>
                  <a:schemeClr val="tx2">
                    <a:lumMod val="50000"/>
                  </a:schemeClr>
                </a:solidFill>
              </a:rPr>
              <a:t>,</a:t>
            </a:r>
            <a:r>
              <a:rPr lang="zh-CN" altLang="en-US" sz="1700" b="1" i="1" dirty="0">
                <a:solidFill>
                  <a:schemeClr val="tx2">
                    <a:lumMod val="50000"/>
                  </a:schemeClr>
                </a:solidFill>
              </a:rPr>
              <a:t> </a:t>
            </a:r>
            <a:r>
              <a:rPr lang="en-GB" altLang="zh-CN" sz="1700" dirty="0">
                <a:solidFill>
                  <a:schemeClr val="tx2">
                    <a:lumMod val="50000"/>
                  </a:schemeClr>
                </a:solidFill>
                <a:ea typeface="华文中宋" panose="02010600040101010101" pitchFamily="2" charset="-122"/>
              </a:rPr>
              <a:t>(IF 8.4*)</a:t>
            </a:r>
            <a:endParaRPr lang="en-GB" altLang="zh-CN" sz="1700" dirty="0">
              <a:solidFill>
                <a:schemeClr val="tx2">
                  <a:lumMod val="50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425" y="2054129"/>
            <a:ext cx="812192" cy="1085255"/>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425" y="3197981"/>
            <a:ext cx="812192" cy="1041272"/>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426" y="5467466"/>
            <a:ext cx="812192" cy="1057897"/>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1" name="图片 10">
            <a:extLst>
              <a:ext uri="{FF2B5EF4-FFF2-40B4-BE49-F238E27FC236}">
                <a16:creationId xmlns:a16="http://schemas.microsoft.com/office/drawing/2014/main" id="{3AF013AA-999C-C152-86F3-4CB30D40F94F}"/>
              </a:ext>
            </a:extLst>
          </p:cNvPr>
          <p:cNvPicPr>
            <a:picLocks noChangeAspect="1"/>
          </p:cNvPicPr>
          <p:nvPr/>
        </p:nvPicPr>
        <p:blipFill>
          <a:blip r:embed="rId6"/>
          <a:stretch>
            <a:fillRect/>
          </a:stretch>
        </p:blipFill>
        <p:spPr>
          <a:xfrm>
            <a:off x="849425" y="4325338"/>
            <a:ext cx="812192" cy="1085156"/>
          </a:xfrm>
          <a:prstGeom prst="rect">
            <a:avLst/>
          </a:prstGeom>
        </p:spPr>
      </p:pic>
    </p:spTree>
    <p:extLst>
      <p:ext uri="{BB962C8B-B14F-4D97-AF65-F5344CB8AC3E}">
        <p14:creationId xmlns:p14="http://schemas.microsoft.com/office/powerpoint/2010/main" val="312451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LWW</a:t>
            </a:r>
            <a:r>
              <a:rPr lang="zh-CN" altLang="en-US" sz="3600" b="1" dirty="0">
                <a:latin typeface="黑体" panose="02010609060101010101" pitchFamily="49" charset="-122"/>
                <a:ea typeface="黑体" panose="02010609060101010101" pitchFamily="49" charset="-122"/>
              </a:rPr>
              <a:t>期刊亮点</a:t>
            </a:r>
            <a:endParaRPr lang="en-US" sz="3600" b="1" dirty="0">
              <a:latin typeface="黑体" panose="02010609060101010101" pitchFamily="49" charset="-122"/>
              <a:ea typeface="黑体" panose="02010609060101010101" pitchFamily="49" charset="-122"/>
            </a:endParaRPr>
          </a:p>
        </p:txBody>
      </p:sp>
      <p:sp>
        <p:nvSpPr>
          <p:cNvPr id="3" name="Content Placeholder 2"/>
          <p:cNvSpPr>
            <a:spLocks noGrp="1"/>
          </p:cNvSpPr>
          <p:nvPr>
            <p:ph type="body" sz="quarter" idx="13"/>
          </p:nvPr>
        </p:nvSpPr>
        <p:spPr>
          <a:xfrm>
            <a:off x="249699" y="1094461"/>
            <a:ext cx="11669545" cy="5353975"/>
          </a:xfrm>
        </p:spPr>
        <p:txBody>
          <a:bodyPr>
            <a:normAutofit/>
          </a:bodyPr>
          <a:lstStyle/>
          <a:p>
            <a:pPr marL="344479" lvl="1" indent="0">
              <a:buNone/>
            </a:pPr>
            <a:r>
              <a:rPr lang="en-GB" dirty="0">
                <a:solidFill>
                  <a:srgbClr val="0768A9"/>
                </a:solidFill>
              </a:rPr>
              <a:t>Surgery </a:t>
            </a:r>
            <a:r>
              <a:rPr lang="zh-CN" altLang="en-US" dirty="0">
                <a:solidFill>
                  <a:srgbClr val="0768A9"/>
                </a:solidFill>
                <a:latin typeface="黑体" panose="02010609060101010101" pitchFamily="49" charset="-122"/>
                <a:ea typeface="黑体" panose="02010609060101010101" pitchFamily="49" charset="-122"/>
              </a:rPr>
              <a:t>（外科学）领域的</a:t>
            </a:r>
            <a:r>
              <a:rPr lang="en-US" altLang="zh-CN" dirty="0">
                <a:solidFill>
                  <a:srgbClr val="0768A9"/>
                </a:solidFill>
                <a:latin typeface="黑体" panose="02010609060101010101" pitchFamily="49" charset="-122"/>
                <a:ea typeface="黑体" panose="02010609060101010101" pitchFamily="49" charset="-122"/>
              </a:rPr>
              <a:t>2</a:t>
            </a:r>
            <a:r>
              <a:rPr lang="zh-CN" altLang="en-US" dirty="0">
                <a:solidFill>
                  <a:srgbClr val="0768A9"/>
                </a:solidFill>
                <a:latin typeface="黑体" panose="02010609060101010101" pitchFamily="49" charset="-122"/>
                <a:ea typeface="黑体" panose="02010609060101010101" pitchFamily="49" charset="-122"/>
              </a:rPr>
              <a:t>种顶级期刊</a:t>
            </a:r>
            <a:endParaRPr lang="en-GB" altLang="zh-CN" sz="1600" dirty="0">
              <a:solidFill>
                <a:schemeClr val="bg2">
                  <a:lumMod val="75000"/>
                </a:schemeClr>
              </a:solidFill>
              <a:latin typeface="Fira Sans" panose="020B0503050000020004" pitchFamily="34" charset="0"/>
              <a:ea typeface="黑体" panose="02010609060101010101" pitchFamily="49" charset="-122"/>
            </a:endParaRPr>
          </a:p>
          <a:p>
            <a:pPr marL="344479" lvl="1" indent="0">
              <a:buNone/>
            </a:pPr>
            <a:r>
              <a:rPr lang="en-GB" sz="1700" dirty="0">
                <a:solidFill>
                  <a:schemeClr val="tx2">
                    <a:lumMod val="50000"/>
                  </a:schemeClr>
                </a:solidFill>
                <a:ea typeface="黑体" panose="02010609060101010101" pitchFamily="49" charset="-122"/>
              </a:rPr>
              <a:t>LWW</a:t>
            </a:r>
            <a:r>
              <a:rPr lang="zh-CN" altLang="en-US" sz="1700" dirty="0">
                <a:solidFill>
                  <a:schemeClr val="tx2">
                    <a:lumMod val="50000"/>
                  </a:schemeClr>
                </a:solidFill>
                <a:ea typeface="黑体" panose="02010609060101010101" pitchFamily="49" charset="-122"/>
              </a:rPr>
              <a:t>出版</a:t>
            </a:r>
            <a:r>
              <a:rPr lang="en-US" altLang="zh-CN" sz="1700" dirty="0">
                <a:solidFill>
                  <a:schemeClr val="tx2">
                    <a:lumMod val="50000"/>
                  </a:schemeClr>
                </a:solidFill>
                <a:ea typeface="黑体" panose="02010609060101010101" pitchFamily="49" charset="-122"/>
              </a:rPr>
              <a:t>Surgery </a:t>
            </a:r>
            <a:r>
              <a:rPr lang="zh-CN" altLang="en-US" sz="1700" dirty="0">
                <a:solidFill>
                  <a:schemeClr val="tx2">
                    <a:lumMod val="50000"/>
                  </a:schemeClr>
                </a:solidFill>
                <a:ea typeface="黑体" panose="02010609060101010101" pitchFamily="49" charset="-122"/>
              </a:rPr>
              <a:t>（外科学领域）的顶级期刊，在</a:t>
            </a:r>
            <a:r>
              <a:rPr lang="en-US" altLang="zh-CN" sz="1700" dirty="0">
                <a:solidFill>
                  <a:schemeClr val="tx2">
                    <a:lumMod val="50000"/>
                  </a:schemeClr>
                </a:solidFill>
                <a:ea typeface="黑体" panose="02010609060101010101" pitchFamily="49" charset="-122"/>
              </a:rPr>
              <a:t>JCR</a:t>
            </a:r>
            <a:r>
              <a:rPr lang="zh-CN" altLang="en-US" sz="1700" dirty="0">
                <a:solidFill>
                  <a:schemeClr val="tx2">
                    <a:lumMod val="50000"/>
                  </a:schemeClr>
                </a:solidFill>
                <a:ea typeface="黑体" panose="02010609060101010101" pitchFamily="49" charset="-122"/>
              </a:rPr>
              <a:t>该领域排名前</a:t>
            </a:r>
            <a:r>
              <a:rPr lang="en-US" altLang="zh-CN" sz="1700" dirty="0">
                <a:solidFill>
                  <a:schemeClr val="tx2">
                    <a:lumMod val="50000"/>
                  </a:schemeClr>
                </a:solidFill>
                <a:ea typeface="黑体" panose="02010609060101010101" pitchFamily="49" charset="-122"/>
              </a:rPr>
              <a:t>5</a:t>
            </a:r>
            <a:r>
              <a:rPr lang="zh-CN" altLang="en-US" sz="1700" dirty="0">
                <a:solidFill>
                  <a:schemeClr val="tx2">
                    <a:lumMod val="50000"/>
                  </a:schemeClr>
                </a:solidFill>
                <a:ea typeface="黑体" panose="02010609060101010101" pitchFamily="49" charset="-122"/>
              </a:rPr>
              <a:t>的期刊中有</a:t>
            </a:r>
            <a:r>
              <a:rPr lang="en-US" altLang="zh-CN" sz="1700" dirty="0">
                <a:solidFill>
                  <a:schemeClr val="tx2">
                    <a:lumMod val="50000"/>
                  </a:schemeClr>
                </a:solidFill>
                <a:ea typeface="黑体" panose="02010609060101010101" pitchFamily="49" charset="-122"/>
              </a:rPr>
              <a:t>2</a:t>
            </a:r>
            <a:r>
              <a:rPr lang="zh-CN" altLang="en-US" sz="1700" dirty="0">
                <a:solidFill>
                  <a:schemeClr val="tx2">
                    <a:lumMod val="50000"/>
                  </a:schemeClr>
                </a:solidFill>
                <a:ea typeface="黑体" panose="02010609060101010101" pitchFamily="49" charset="-122"/>
              </a:rPr>
              <a:t>种由</a:t>
            </a:r>
            <a:r>
              <a:rPr lang="en-US" altLang="zh-CN" sz="1700" dirty="0">
                <a:solidFill>
                  <a:schemeClr val="tx2">
                    <a:lumMod val="50000"/>
                  </a:schemeClr>
                </a:solidFill>
                <a:ea typeface="黑体" panose="02010609060101010101" pitchFamily="49" charset="-122"/>
              </a:rPr>
              <a:t>LWW</a:t>
            </a:r>
            <a:r>
              <a:rPr lang="zh-CN" altLang="en-US" sz="1700" dirty="0">
                <a:solidFill>
                  <a:schemeClr val="tx2">
                    <a:lumMod val="50000"/>
                  </a:schemeClr>
                </a:solidFill>
                <a:ea typeface="黑体" panose="02010609060101010101" pitchFamily="49" charset="-122"/>
              </a:rPr>
              <a:t>出版，排名前</a:t>
            </a:r>
            <a:r>
              <a:rPr lang="en-US" altLang="zh-CN" sz="1700" dirty="0">
                <a:solidFill>
                  <a:schemeClr val="tx2">
                    <a:lumMod val="50000"/>
                  </a:schemeClr>
                </a:solidFill>
                <a:ea typeface="黑体" panose="02010609060101010101" pitchFamily="49" charset="-122"/>
              </a:rPr>
              <a:t>20</a:t>
            </a:r>
            <a:r>
              <a:rPr lang="zh-CN" altLang="en-US" sz="1700" dirty="0">
                <a:solidFill>
                  <a:schemeClr val="tx2">
                    <a:lumMod val="50000"/>
                  </a:schemeClr>
                </a:solidFill>
                <a:ea typeface="黑体" panose="02010609060101010101" pitchFamily="49" charset="-122"/>
              </a:rPr>
              <a:t>的期刊中有</a:t>
            </a:r>
            <a:r>
              <a:rPr lang="en-US" altLang="zh-CN" sz="1700" dirty="0">
                <a:solidFill>
                  <a:schemeClr val="tx2">
                    <a:lumMod val="50000"/>
                  </a:schemeClr>
                </a:solidFill>
                <a:ea typeface="黑体" panose="02010609060101010101" pitchFamily="49" charset="-122"/>
              </a:rPr>
              <a:t>5</a:t>
            </a:r>
            <a:r>
              <a:rPr lang="zh-CN" altLang="en-US" sz="1700" dirty="0">
                <a:solidFill>
                  <a:schemeClr val="tx2">
                    <a:lumMod val="50000"/>
                  </a:schemeClr>
                </a:solidFill>
                <a:ea typeface="黑体" panose="02010609060101010101" pitchFamily="49" charset="-122"/>
              </a:rPr>
              <a:t>种期刊由</a:t>
            </a:r>
            <a:r>
              <a:rPr lang="en-US" altLang="zh-CN" sz="1700" dirty="0">
                <a:solidFill>
                  <a:schemeClr val="tx2">
                    <a:lumMod val="50000"/>
                  </a:schemeClr>
                </a:solidFill>
                <a:ea typeface="黑体" panose="02010609060101010101" pitchFamily="49" charset="-122"/>
              </a:rPr>
              <a:t>LWW</a:t>
            </a:r>
            <a:r>
              <a:rPr lang="zh-CN" altLang="en-US" sz="1700" dirty="0">
                <a:solidFill>
                  <a:schemeClr val="tx2">
                    <a:lumMod val="50000"/>
                  </a:schemeClr>
                </a:solidFill>
                <a:ea typeface="黑体" panose="02010609060101010101" pitchFamily="49" charset="-122"/>
              </a:rPr>
              <a:t>出版</a:t>
            </a:r>
            <a:r>
              <a:rPr lang="en-GB" sz="1700" dirty="0">
                <a:solidFill>
                  <a:schemeClr val="tx2">
                    <a:lumMod val="50000"/>
                  </a:schemeClr>
                </a:solidFill>
                <a:ea typeface="黑体" panose="02010609060101010101" pitchFamily="49" charset="-122"/>
              </a:rPr>
              <a:t>*:</a:t>
            </a:r>
          </a:p>
          <a:p>
            <a:pPr marL="1374740" lvl="3" indent="0">
              <a:buNone/>
            </a:pPr>
            <a:endParaRPr lang="en-GB" sz="1700" dirty="0">
              <a:solidFill>
                <a:schemeClr val="tx2">
                  <a:lumMod val="50000"/>
                </a:schemeClr>
              </a:solidFill>
              <a:ea typeface="黑体" panose="02010609060101010101" pitchFamily="49" charset="-122"/>
            </a:endParaRPr>
          </a:p>
          <a:p>
            <a:pPr marL="1374740" lvl="3" indent="0">
              <a:buNone/>
            </a:pPr>
            <a:endParaRPr lang="en-GB" sz="1700" dirty="0">
              <a:solidFill>
                <a:schemeClr val="tx2">
                  <a:lumMod val="50000"/>
                </a:schemeClr>
              </a:solidFill>
              <a:ea typeface="黑体" panose="02010609060101010101" pitchFamily="49" charset="-122"/>
            </a:endParaRPr>
          </a:p>
          <a:p>
            <a:pPr marL="1374740" lvl="3" indent="0">
              <a:buNone/>
            </a:pPr>
            <a:r>
              <a:rPr lang="en-GB" sz="1700" dirty="0">
                <a:solidFill>
                  <a:schemeClr val="tx2">
                    <a:lumMod val="50000"/>
                  </a:schemeClr>
                </a:solidFill>
                <a:ea typeface="黑体" panose="02010609060101010101" pitchFamily="49" charset="-122"/>
              </a:rPr>
              <a:t>#6 </a:t>
            </a:r>
            <a:r>
              <a:rPr lang="en-GB" sz="1700" b="1" i="1" dirty="0">
                <a:solidFill>
                  <a:schemeClr val="tx2">
                    <a:lumMod val="50000"/>
                  </a:schemeClr>
                </a:solidFill>
                <a:ea typeface="黑体" panose="02010609060101010101" pitchFamily="49" charset="-122"/>
              </a:rPr>
              <a:t>Annals of Surgery</a:t>
            </a:r>
            <a:r>
              <a:rPr lang="en-GB" sz="1700" dirty="0">
                <a:solidFill>
                  <a:schemeClr val="tx2">
                    <a:lumMod val="50000"/>
                  </a:schemeClr>
                </a:solidFill>
                <a:ea typeface="黑体" panose="02010609060101010101" pitchFamily="49" charset="-122"/>
              </a:rPr>
              <a:t>, American Surgical Association</a:t>
            </a:r>
            <a:r>
              <a:rPr lang="zh-CN" altLang="en-US" sz="1700" dirty="0">
                <a:solidFill>
                  <a:schemeClr val="tx2">
                    <a:lumMod val="50000"/>
                  </a:schemeClr>
                </a:solidFill>
                <a:ea typeface="黑体" panose="02010609060101010101" pitchFamily="49" charset="-122"/>
              </a:rPr>
              <a:t>（美国外科学会）和</a:t>
            </a:r>
            <a:r>
              <a:rPr lang="en-GB" sz="1700" dirty="0">
                <a:solidFill>
                  <a:schemeClr val="tx2">
                    <a:lumMod val="50000"/>
                  </a:schemeClr>
                </a:solidFill>
                <a:ea typeface="黑体" panose="02010609060101010101" pitchFamily="49" charset="-122"/>
              </a:rPr>
              <a:t> European Surgical Association</a:t>
            </a:r>
            <a:r>
              <a:rPr lang="zh-CN" altLang="en-US" sz="1700" dirty="0">
                <a:solidFill>
                  <a:schemeClr val="tx2">
                    <a:lumMod val="50000"/>
                  </a:schemeClr>
                </a:solidFill>
                <a:ea typeface="黑体" panose="02010609060101010101" pitchFamily="49" charset="-122"/>
              </a:rPr>
              <a:t>（欧洲外科学会）联合期刊。</a:t>
            </a:r>
            <a:endParaRPr lang="en-GB" sz="1700" dirty="0">
              <a:solidFill>
                <a:schemeClr val="tx2">
                  <a:lumMod val="50000"/>
                </a:schemeClr>
              </a:solidFill>
              <a:ea typeface="黑体" panose="02010609060101010101" pitchFamily="49" charset="-122"/>
            </a:endParaRPr>
          </a:p>
          <a:p>
            <a:pPr marL="1374740" lvl="3" indent="0">
              <a:buNone/>
            </a:pPr>
            <a:endParaRPr lang="en-GB" sz="1700" dirty="0">
              <a:solidFill>
                <a:schemeClr val="tx2">
                  <a:lumMod val="50000"/>
                </a:schemeClr>
              </a:solidFill>
              <a:ea typeface="黑体" panose="02010609060101010101" pitchFamily="49" charset="-122"/>
            </a:endParaRPr>
          </a:p>
          <a:p>
            <a:pPr marL="1374740" lvl="3" indent="0">
              <a:buNone/>
            </a:pPr>
            <a:endParaRPr lang="en-GB" sz="1700" dirty="0">
              <a:solidFill>
                <a:schemeClr val="tx2">
                  <a:lumMod val="50000"/>
                </a:schemeClr>
              </a:solidFill>
              <a:ea typeface="黑体" panose="02010609060101010101" pitchFamily="49" charset="-122"/>
            </a:endParaRPr>
          </a:p>
          <a:p>
            <a:pPr marL="1374740" lvl="3" indent="0">
              <a:buNone/>
            </a:pPr>
            <a:endParaRPr lang="en-GB" sz="1700" dirty="0">
              <a:solidFill>
                <a:schemeClr val="tx2">
                  <a:lumMod val="50000"/>
                </a:schemeClr>
              </a:solidFill>
              <a:ea typeface="黑体" panose="02010609060101010101" pitchFamily="49" charset="-122"/>
            </a:endParaRPr>
          </a:p>
          <a:p>
            <a:pPr marL="1374740" lvl="3" indent="0">
              <a:buNone/>
            </a:pPr>
            <a:r>
              <a:rPr lang="en-GB" sz="1700" dirty="0">
                <a:solidFill>
                  <a:schemeClr val="tx2">
                    <a:lumMod val="50000"/>
                  </a:schemeClr>
                </a:solidFill>
                <a:ea typeface="黑体" panose="02010609060101010101" pitchFamily="49" charset="-122"/>
              </a:rPr>
              <a:t>#15 </a:t>
            </a:r>
            <a:r>
              <a:rPr lang="en-GB" sz="1700" b="1" i="1" dirty="0">
                <a:solidFill>
                  <a:schemeClr val="tx2">
                    <a:lumMod val="50000"/>
                  </a:schemeClr>
                </a:solidFill>
                <a:ea typeface="黑体" panose="02010609060101010101" pitchFamily="49" charset="-122"/>
              </a:rPr>
              <a:t>The American Journal of Surgical Pathology</a:t>
            </a:r>
            <a:r>
              <a:rPr lang="en-GB" sz="1700" dirty="0">
                <a:solidFill>
                  <a:schemeClr val="tx2">
                    <a:lumMod val="50000"/>
                  </a:schemeClr>
                </a:solidFill>
                <a:ea typeface="黑体" panose="02010609060101010101" pitchFamily="49" charset="-122"/>
              </a:rPr>
              <a:t>, Arthur Purdy Stout Society of Surgical Pathologists </a:t>
            </a:r>
            <a:r>
              <a:rPr lang="zh-CN" altLang="en-US" sz="1700" dirty="0">
                <a:solidFill>
                  <a:schemeClr val="tx2">
                    <a:lumMod val="50000"/>
                  </a:schemeClr>
                </a:solidFill>
                <a:ea typeface="黑体" panose="02010609060101010101" pitchFamily="49" charset="-122"/>
              </a:rPr>
              <a:t>（亚瑟</a:t>
            </a:r>
            <a:r>
              <a:rPr lang="en-US" altLang="zh-CN" sz="1700" dirty="0" err="1">
                <a:solidFill>
                  <a:schemeClr val="tx2">
                    <a:lumMod val="50000"/>
                  </a:schemeClr>
                </a:solidFill>
                <a:ea typeface="黑体" panose="02010609060101010101" pitchFamily="49" charset="-122"/>
              </a:rPr>
              <a:t>purdy</a:t>
            </a:r>
            <a:r>
              <a:rPr lang="zh-CN" altLang="en-US" sz="1700" dirty="0">
                <a:solidFill>
                  <a:schemeClr val="tx2">
                    <a:lumMod val="50000"/>
                  </a:schemeClr>
                </a:solidFill>
                <a:ea typeface="黑体" panose="02010609060101010101" pitchFamily="49" charset="-122"/>
              </a:rPr>
              <a:t>的外科病理学家协会）和</a:t>
            </a:r>
            <a:r>
              <a:rPr lang="en-GB" sz="1700" dirty="0">
                <a:solidFill>
                  <a:schemeClr val="tx2">
                    <a:lumMod val="50000"/>
                  </a:schemeClr>
                </a:solidFill>
                <a:ea typeface="黑体" panose="02010609060101010101" pitchFamily="49" charset="-122"/>
              </a:rPr>
              <a:t>Gastrointestinal Pathology Society </a:t>
            </a:r>
            <a:r>
              <a:rPr lang="zh-CN" altLang="en-US" sz="1700" dirty="0">
                <a:solidFill>
                  <a:schemeClr val="tx2">
                    <a:lumMod val="50000"/>
                  </a:schemeClr>
                </a:solidFill>
                <a:ea typeface="黑体" panose="02010609060101010101" pitchFamily="49" charset="-122"/>
              </a:rPr>
              <a:t>（胃肠道病理学会）联合期刊</a:t>
            </a:r>
            <a:r>
              <a:rPr lang="en-GB" sz="1700" dirty="0">
                <a:solidFill>
                  <a:schemeClr val="tx2">
                    <a:lumMod val="50000"/>
                  </a:schemeClr>
                </a:solidFill>
                <a:ea typeface="黑体" panose="02010609060101010101" pitchFamily="49" charset="-122"/>
              </a:rPr>
              <a:t> </a:t>
            </a:r>
            <a:r>
              <a:rPr lang="zh-CN" altLang="en-US" sz="1700" dirty="0">
                <a:solidFill>
                  <a:schemeClr val="tx2">
                    <a:lumMod val="50000"/>
                  </a:schemeClr>
                </a:solidFill>
                <a:ea typeface="黑体" panose="02010609060101010101" pitchFamily="49" charset="-122"/>
              </a:rPr>
              <a:t>。</a:t>
            </a:r>
            <a:endParaRPr lang="en-GB" sz="1700" dirty="0">
              <a:solidFill>
                <a:schemeClr val="tx2">
                  <a:lumMod val="50000"/>
                </a:schemeClr>
              </a:solidFill>
              <a:ea typeface="黑体" panose="02010609060101010101" pitchFamily="49" charset="-122"/>
            </a:endParaRPr>
          </a:p>
          <a:p>
            <a:pPr marL="1374740" lvl="3" indent="0">
              <a:buNone/>
            </a:pPr>
            <a:endParaRPr lang="en-GB" sz="1700" dirty="0">
              <a:solidFill>
                <a:schemeClr val="tx2">
                  <a:lumMod val="50000"/>
                </a:schemeClr>
              </a:solidFill>
              <a:ea typeface="黑体" panose="02010609060101010101" pitchFamily="49" charset="-122"/>
            </a:endParaRPr>
          </a:p>
          <a:p>
            <a:pPr marL="344479" lvl="1" indent="0">
              <a:buNone/>
            </a:pPr>
            <a:endParaRPr lang="en-GB" sz="1600" dirty="0">
              <a:solidFill>
                <a:schemeClr val="bg2">
                  <a:lumMod val="75000"/>
                </a:schemeClr>
              </a:solidFill>
            </a:endParaRPr>
          </a:p>
          <a:p>
            <a:pPr marL="344479" lvl="1" indent="0">
              <a:buNone/>
            </a:pPr>
            <a:endParaRPr lang="en-GB" sz="1600" dirty="0">
              <a:solidFill>
                <a:schemeClr val="bg2">
                  <a:lumMod val="75000"/>
                </a:schemeClr>
              </a:solidFill>
            </a:endParaRPr>
          </a:p>
          <a:p>
            <a:pPr marL="344479" lvl="1" indent="0">
              <a:buNone/>
            </a:pPr>
            <a:endParaRPr lang="en-GB" sz="1600" dirty="0">
              <a:solidFill>
                <a:schemeClr val="bg2">
                  <a:lumMod val="75000"/>
                </a:schemeClr>
              </a:solidFill>
            </a:endParaRPr>
          </a:p>
          <a:p>
            <a:pPr marL="344479" lvl="1" indent="0">
              <a:buNone/>
            </a:pPr>
            <a:endParaRPr lang="en-GB" sz="1600" dirty="0">
              <a:solidFill>
                <a:schemeClr val="bg2">
                  <a:lumMod val="75000"/>
                </a:schemeClr>
              </a:solidFill>
            </a:endParaRPr>
          </a:p>
          <a:p>
            <a:pPr marL="344479" lvl="1" indent="0">
              <a:buNone/>
            </a:pPr>
            <a:endParaRPr lang="en-GB" sz="1600" dirty="0">
              <a:solidFill>
                <a:schemeClr val="bg2">
                  <a:lumMod val="75000"/>
                </a:schemeClr>
              </a:solidFill>
            </a:endParaRPr>
          </a:p>
          <a:p>
            <a:pPr marL="344479" lvl="1" indent="0">
              <a:buNone/>
            </a:pPr>
            <a:endParaRPr lang="en-GB" sz="1600" dirty="0">
              <a:solidFill>
                <a:schemeClr val="bg2">
                  <a:lumMod val="75000"/>
                </a:schemeClr>
              </a:solidFill>
            </a:endParaRPr>
          </a:p>
          <a:p>
            <a:pPr marL="344479" lvl="1" indent="0">
              <a:buNone/>
            </a:pPr>
            <a:endParaRPr lang="en-GB" sz="1600" dirty="0">
              <a:solidFill>
                <a:schemeClr val="bg2">
                  <a:lumMod val="7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620" y="2362341"/>
            <a:ext cx="969461" cy="1357244"/>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6" name="TextBox 5"/>
          <p:cNvSpPr txBox="1"/>
          <p:nvPr/>
        </p:nvSpPr>
        <p:spPr>
          <a:xfrm>
            <a:off x="8686800" y="6448437"/>
            <a:ext cx="3505200" cy="246221"/>
          </a:xfrm>
          <a:prstGeom prst="rect">
            <a:avLst/>
          </a:prstGeom>
          <a:noFill/>
        </p:spPr>
        <p:txBody>
          <a:bodyPr wrap="square" rtlCol="0">
            <a:spAutoFit/>
          </a:bodyPr>
          <a:lstStyle/>
          <a:p>
            <a:r>
              <a:rPr lang="en-GB" sz="1000" dirty="0"/>
              <a:t>*2012 </a:t>
            </a:r>
            <a:r>
              <a:rPr lang="en-GB" sz="1000" i="1" dirty="0"/>
              <a:t>Journal Citation Reports</a:t>
            </a:r>
            <a:r>
              <a:rPr lang="en-GB" sz="1000" dirty="0"/>
              <a:t>® (Thomson Reuters, 2013)</a:t>
            </a:r>
          </a:p>
        </p:txBody>
      </p:sp>
      <p:pic>
        <p:nvPicPr>
          <p:cNvPr id="7" name="Picture 4">
            <a:extLst>
              <a:ext uri="{FF2B5EF4-FFF2-40B4-BE49-F238E27FC236}">
                <a16:creationId xmlns:a16="http://schemas.microsoft.com/office/drawing/2014/main" id="{B828E975-32DD-B1E5-F5B6-A0B4D3D048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620" y="3990698"/>
            <a:ext cx="969461" cy="1296655"/>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4624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LWW</a:t>
            </a:r>
            <a:r>
              <a:rPr lang="zh-CN" altLang="en-US" sz="3600" b="1" dirty="0">
                <a:latin typeface="黑体" panose="02010609060101010101" pitchFamily="49" charset="-122"/>
                <a:ea typeface="黑体" panose="02010609060101010101" pitchFamily="49" charset="-122"/>
              </a:rPr>
              <a:t>期刊亮点</a:t>
            </a:r>
            <a:endParaRPr lang="en-US" sz="3600" b="1" dirty="0">
              <a:latin typeface="黑体" panose="02010609060101010101" pitchFamily="49" charset="-122"/>
              <a:ea typeface="黑体" panose="02010609060101010101" pitchFamily="49" charset="-122"/>
            </a:endParaRPr>
          </a:p>
        </p:txBody>
      </p:sp>
      <p:sp>
        <p:nvSpPr>
          <p:cNvPr id="3" name="Content Placeholder 2"/>
          <p:cNvSpPr>
            <a:spLocks noGrp="1"/>
          </p:cNvSpPr>
          <p:nvPr>
            <p:ph type="body" sz="quarter" idx="13"/>
          </p:nvPr>
        </p:nvSpPr>
        <p:spPr/>
        <p:txBody>
          <a:bodyPr/>
          <a:lstStyle/>
          <a:p>
            <a:pPr marL="344479" lvl="1" indent="0">
              <a:buNone/>
            </a:pPr>
            <a:r>
              <a:rPr lang="en-US" altLang="zh-CN" dirty="0">
                <a:solidFill>
                  <a:srgbClr val="0768A9"/>
                </a:solidFill>
              </a:rPr>
              <a:t>Clinical Neurology </a:t>
            </a:r>
            <a:r>
              <a:rPr lang="zh-CN" altLang="en-US" dirty="0">
                <a:solidFill>
                  <a:srgbClr val="0768A9"/>
                </a:solidFill>
                <a:latin typeface="黑体" panose="02010609060101010101" pitchFamily="49" charset="-122"/>
                <a:ea typeface="黑体" panose="02010609060101010101" pitchFamily="49" charset="-122"/>
              </a:rPr>
              <a:t>（临床神经病学）和</a:t>
            </a:r>
            <a:r>
              <a:rPr lang="en-US" altLang="zh-CN" dirty="0">
                <a:solidFill>
                  <a:srgbClr val="0768A9"/>
                </a:solidFill>
              </a:rPr>
              <a:t>Transplantation</a:t>
            </a:r>
            <a:r>
              <a:rPr lang="zh-CN" altLang="en-US" dirty="0">
                <a:solidFill>
                  <a:srgbClr val="0768A9"/>
                </a:solidFill>
                <a:latin typeface="黑体" panose="02010609060101010101" pitchFamily="49" charset="-122"/>
                <a:ea typeface="黑体" panose="02010609060101010101" pitchFamily="49" charset="-122"/>
              </a:rPr>
              <a:t>（移植）领域的顶级被引期刊</a:t>
            </a:r>
            <a:endParaRPr lang="en-GB" dirty="0">
              <a:solidFill>
                <a:srgbClr val="0768A9"/>
              </a:solidFill>
              <a:latin typeface="黑体" panose="02010609060101010101" pitchFamily="49" charset="-122"/>
              <a:ea typeface="黑体" panose="02010609060101010101" pitchFamily="49" charset="-122"/>
            </a:endParaRPr>
          </a:p>
          <a:p>
            <a:pPr marL="344479" lvl="1" indent="0">
              <a:buNone/>
            </a:pPr>
            <a:endParaRPr lang="en-GB" dirty="0">
              <a:solidFill>
                <a:srgbClr val="0768A9"/>
              </a:solidFill>
            </a:endParaRPr>
          </a:p>
          <a:p>
            <a:pPr marL="1831929" lvl="4" indent="0">
              <a:buNone/>
            </a:pPr>
            <a:endParaRPr lang="en-GB" sz="1600" b="1" i="1" dirty="0">
              <a:solidFill>
                <a:schemeClr val="bg2">
                  <a:lumMod val="75000"/>
                </a:schemeClr>
              </a:solidFill>
            </a:endParaRPr>
          </a:p>
          <a:p>
            <a:pPr marL="1831929" lvl="4" indent="0">
              <a:buNone/>
            </a:pPr>
            <a:r>
              <a:rPr lang="en-GB" altLang="zh-CN" sz="1700" dirty="0">
                <a:solidFill>
                  <a:schemeClr val="tx2">
                    <a:lumMod val="50000"/>
                  </a:schemeClr>
                </a:solidFill>
                <a:ea typeface="黑体" panose="02010609060101010101" pitchFamily="49" charset="-122"/>
              </a:rPr>
              <a:t>#12 </a:t>
            </a:r>
            <a:r>
              <a:rPr lang="en-GB" sz="1700" b="1" i="1" dirty="0">
                <a:solidFill>
                  <a:schemeClr val="tx2">
                    <a:lumMod val="50000"/>
                  </a:schemeClr>
                </a:solidFill>
              </a:rPr>
              <a:t>Neurology</a:t>
            </a:r>
            <a:r>
              <a:rPr lang="en-GB" sz="1700" dirty="0">
                <a:solidFill>
                  <a:schemeClr val="tx2">
                    <a:lumMod val="50000"/>
                  </a:schemeClr>
                </a:solidFill>
              </a:rPr>
              <a:t> (IF 9.9*)</a:t>
            </a:r>
            <a:r>
              <a:rPr lang="zh-CN" altLang="en-US" sz="1700" dirty="0">
                <a:solidFill>
                  <a:schemeClr val="tx2">
                    <a:lumMod val="50000"/>
                  </a:schemeClr>
                </a:solidFill>
              </a:rPr>
              <a:t>，</a:t>
            </a:r>
            <a:r>
              <a:rPr lang="en-GB" sz="1700" dirty="0">
                <a:solidFill>
                  <a:schemeClr val="tx2">
                    <a:lumMod val="50000"/>
                  </a:schemeClr>
                </a:solidFill>
              </a:rPr>
              <a:t>American Academy of Neurology</a:t>
            </a:r>
            <a:r>
              <a:rPr lang="zh-CN" altLang="en-US" sz="1700" dirty="0">
                <a:solidFill>
                  <a:schemeClr val="tx2">
                    <a:lumMod val="50000"/>
                  </a:schemeClr>
                </a:solidFill>
                <a:latin typeface="黑体" panose="02010609060101010101" pitchFamily="49" charset="-122"/>
                <a:ea typeface="黑体" panose="02010609060101010101" pitchFamily="49" charset="-122"/>
              </a:rPr>
              <a:t>（美国神经协会）期刊</a:t>
            </a:r>
            <a:r>
              <a:rPr lang="en-GB" sz="1700" dirty="0">
                <a:solidFill>
                  <a:schemeClr val="tx2">
                    <a:lumMod val="50000"/>
                  </a:schemeClr>
                </a:solidFill>
              </a:rPr>
              <a:t>, </a:t>
            </a:r>
            <a:r>
              <a:rPr lang="zh-CN" altLang="en-US" sz="1700" dirty="0">
                <a:solidFill>
                  <a:schemeClr val="tx2">
                    <a:lumMod val="50000"/>
                  </a:schemeClr>
                </a:solidFill>
              </a:rPr>
              <a:t>在</a:t>
            </a:r>
            <a:r>
              <a:rPr lang="en-US" altLang="zh-CN" sz="1700" dirty="0">
                <a:solidFill>
                  <a:schemeClr val="tx2">
                    <a:lumMod val="50000"/>
                  </a:schemeClr>
                </a:solidFill>
              </a:rPr>
              <a:t>JCR </a:t>
            </a:r>
            <a:r>
              <a:rPr lang="en-GB" sz="1700" dirty="0">
                <a:solidFill>
                  <a:schemeClr val="tx2">
                    <a:lumMod val="50000"/>
                  </a:schemeClr>
                </a:solidFill>
              </a:rPr>
              <a:t>Clinical Neurology</a:t>
            </a:r>
            <a:r>
              <a:rPr lang="zh-CN" altLang="en-US" sz="1700" dirty="0">
                <a:solidFill>
                  <a:schemeClr val="tx2">
                    <a:lumMod val="50000"/>
                  </a:schemeClr>
                </a:solidFill>
                <a:latin typeface="黑体" panose="02010609060101010101" pitchFamily="49" charset="-122"/>
                <a:ea typeface="黑体" panose="02010609060101010101" pitchFamily="49" charset="-122"/>
              </a:rPr>
              <a:t>（临床神经病学）领域中排名第十二，</a:t>
            </a:r>
            <a:r>
              <a:rPr lang="en-US" altLang="zh-CN" sz="1700" dirty="0">
                <a:solidFill>
                  <a:schemeClr val="tx2">
                    <a:lumMod val="50000"/>
                  </a:schemeClr>
                </a:solidFill>
                <a:latin typeface="黑体" panose="02010609060101010101" pitchFamily="49" charset="-122"/>
                <a:ea typeface="黑体" panose="02010609060101010101" pitchFamily="49" charset="-122"/>
              </a:rPr>
              <a:t>2022</a:t>
            </a:r>
            <a:r>
              <a:rPr lang="zh-CN" altLang="en-US" sz="1700" dirty="0">
                <a:solidFill>
                  <a:schemeClr val="tx2">
                    <a:lumMod val="50000"/>
                  </a:schemeClr>
                </a:solidFill>
                <a:latin typeface="黑体" panose="02010609060101010101" pitchFamily="49" charset="-122"/>
                <a:ea typeface="黑体" panose="02010609060101010101" pitchFamily="49" charset="-122"/>
              </a:rPr>
              <a:t>年被引</a:t>
            </a:r>
            <a:r>
              <a:rPr lang="en-US" altLang="zh-CN" sz="1700" dirty="0">
                <a:solidFill>
                  <a:schemeClr val="tx2">
                    <a:lumMod val="50000"/>
                  </a:schemeClr>
                </a:solidFill>
                <a:latin typeface="黑体" panose="02010609060101010101" pitchFamily="49" charset="-122"/>
                <a:ea typeface="黑体" panose="02010609060101010101" pitchFamily="49" charset="-122"/>
              </a:rPr>
              <a:t>105,500</a:t>
            </a:r>
            <a:r>
              <a:rPr lang="zh-CN" altLang="en-US" sz="1700" dirty="0">
                <a:solidFill>
                  <a:schemeClr val="tx2">
                    <a:lumMod val="50000"/>
                  </a:schemeClr>
                </a:solidFill>
                <a:latin typeface="黑体" panose="02010609060101010101" pitchFamily="49" charset="-122"/>
                <a:ea typeface="黑体" panose="02010609060101010101" pitchFamily="49" charset="-122"/>
              </a:rPr>
              <a:t>次，是</a:t>
            </a:r>
            <a:r>
              <a:rPr lang="en-GB" altLang="zh-CN" sz="1700" dirty="0">
                <a:solidFill>
                  <a:schemeClr val="tx2">
                    <a:lumMod val="50000"/>
                  </a:schemeClr>
                </a:solidFill>
              </a:rPr>
              <a:t>Clinical Neurology</a:t>
            </a:r>
            <a:r>
              <a:rPr lang="zh-CN" altLang="en-US" sz="1700" dirty="0">
                <a:solidFill>
                  <a:schemeClr val="tx2">
                    <a:lumMod val="50000"/>
                  </a:schemeClr>
                </a:solidFill>
                <a:latin typeface="黑体" panose="02010609060101010101" pitchFamily="49" charset="-122"/>
                <a:ea typeface="黑体" panose="02010609060101010101" pitchFamily="49" charset="-122"/>
              </a:rPr>
              <a:t>被引次数最多的期刊。</a:t>
            </a:r>
            <a:endParaRPr lang="en-GB" sz="1700" dirty="0">
              <a:solidFill>
                <a:schemeClr val="tx2">
                  <a:lumMod val="50000"/>
                </a:schemeClr>
              </a:solidFill>
              <a:latin typeface="黑体" panose="02010609060101010101" pitchFamily="49" charset="-122"/>
              <a:ea typeface="黑体" panose="02010609060101010101" pitchFamily="49" charset="-122"/>
            </a:endParaRPr>
          </a:p>
          <a:p>
            <a:pPr marL="344479" lvl="1" indent="0">
              <a:buNone/>
            </a:pPr>
            <a:endParaRPr lang="en-GB" sz="1700" dirty="0">
              <a:solidFill>
                <a:schemeClr val="tx2">
                  <a:lumMod val="50000"/>
                </a:schemeClr>
              </a:solidFill>
            </a:endParaRPr>
          </a:p>
          <a:p>
            <a:pPr marL="1831929" lvl="4" indent="0">
              <a:buNone/>
            </a:pPr>
            <a:endParaRPr lang="en-GB" sz="1700" b="1" i="1" dirty="0">
              <a:solidFill>
                <a:schemeClr val="tx2">
                  <a:lumMod val="50000"/>
                </a:schemeClr>
              </a:solidFill>
            </a:endParaRPr>
          </a:p>
          <a:p>
            <a:pPr marL="1831929" lvl="4" indent="0">
              <a:buNone/>
            </a:pPr>
            <a:endParaRPr lang="en-GB" sz="1700" b="1" i="1" dirty="0">
              <a:solidFill>
                <a:schemeClr val="tx2">
                  <a:lumMod val="50000"/>
                </a:schemeClr>
              </a:solidFill>
            </a:endParaRPr>
          </a:p>
          <a:p>
            <a:pPr marL="1831929" lvl="4" indent="0">
              <a:buNone/>
            </a:pPr>
            <a:endParaRPr lang="en-GB" sz="1700" b="1" i="1" dirty="0">
              <a:solidFill>
                <a:schemeClr val="tx2">
                  <a:lumMod val="50000"/>
                </a:schemeClr>
              </a:solidFill>
            </a:endParaRPr>
          </a:p>
          <a:p>
            <a:pPr marL="1831929" lvl="4" indent="0">
              <a:buNone/>
            </a:pPr>
            <a:endParaRPr lang="en-GB" sz="1700" b="1" i="1" dirty="0">
              <a:solidFill>
                <a:schemeClr val="tx2">
                  <a:lumMod val="50000"/>
                </a:schemeClr>
              </a:solidFill>
            </a:endParaRPr>
          </a:p>
          <a:p>
            <a:pPr marL="1831929" lvl="4" indent="0">
              <a:buNone/>
            </a:pPr>
            <a:r>
              <a:rPr lang="en-GB" altLang="zh-CN" sz="1700" dirty="0">
                <a:solidFill>
                  <a:schemeClr val="tx2">
                    <a:lumMod val="50000"/>
                  </a:schemeClr>
                </a:solidFill>
                <a:ea typeface="黑体" panose="02010609060101010101" pitchFamily="49" charset="-122"/>
              </a:rPr>
              <a:t>#3 </a:t>
            </a:r>
            <a:r>
              <a:rPr lang="en-GB" sz="1700" b="1" i="1" dirty="0">
                <a:solidFill>
                  <a:schemeClr val="tx2">
                    <a:lumMod val="50000"/>
                  </a:schemeClr>
                </a:solidFill>
              </a:rPr>
              <a:t>Transplantation</a:t>
            </a:r>
            <a:r>
              <a:rPr lang="en-GB" sz="1700" dirty="0">
                <a:solidFill>
                  <a:schemeClr val="tx2">
                    <a:lumMod val="50000"/>
                  </a:schemeClr>
                </a:solidFill>
              </a:rPr>
              <a:t> (IF 6.2*) </a:t>
            </a:r>
            <a:r>
              <a:rPr lang="zh-CN" altLang="en-US" sz="1700" dirty="0">
                <a:solidFill>
                  <a:schemeClr val="tx2">
                    <a:lumMod val="50000"/>
                  </a:schemeClr>
                </a:solidFill>
              </a:rPr>
              <a:t>在</a:t>
            </a:r>
            <a:r>
              <a:rPr lang="en-GB" sz="1700" dirty="0">
                <a:solidFill>
                  <a:schemeClr val="tx2">
                    <a:lumMod val="50000"/>
                  </a:schemeClr>
                </a:solidFill>
              </a:rPr>
              <a:t> JCR Transplantation </a:t>
            </a:r>
            <a:r>
              <a:rPr lang="zh-CN" altLang="en-US" sz="1700" dirty="0">
                <a:solidFill>
                  <a:schemeClr val="tx2">
                    <a:lumMod val="50000"/>
                  </a:schemeClr>
                </a:solidFill>
                <a:latin typeface="黑体" panose="02010609060101010101" pitchFamily="49" charset="-122"/>
                <a:ea typeface="黑体" panose="02010609060101010101" pitchFamily="49" charset="-122"/>
              </a:rPr>
              <a:t>（移植）领域中排名第三，</a:t>
            </a:r>
            <a:r>
              <a:rPr lang="en-US" altLang="zh-CN" sz="1700" dirty="0">
                <a:solidFill>
                  <a:schemeClr val="tx2">
                    <a:lumMod val="50000"/>
                  </a:schemeClr>
                </a:solidFill>
                <a:latin typeface="黑体" panose="02010609060101010101" pitchFamily="49" charset="-122"/>
                <a:ea typeface="黑体" panose="02010609060101010101" pitchFamily="49" charset="-122"/>
              </a:rPr>
              <a:t>2022</a:t>
            </a:r>
            <a:r>
              <a:rPr lang="zh-CN" altLang="en-US" sz="1700" dirty="0">
                <a:solidFill>
                  <a:schemeClr val="tx2">
                    <a:lumMod val="50000"/>
                  </a:schemeClr>
                </a:solidFill>
                <a:latin typeface="黑体" panose="02010609060101010101" pitchFamily="49" charset="-122"/>
                <a:ea typeface="黑体" panose="02010609060101010101" pitchFamily="49" charset="-122"/>
              </a:rPr>
              <a:t>年被引</a:t>
            </a:r>
            <a:r>
              <a:rPr lang="en-US" altLang="zh-CN" sz="1700" dirty="0">
                <a:solidFill>
                  <a:schemeClr val="tx2">
                    <a:lumMod val="50000"/>
                  </a:schemeClr>
                </a:solidFill>
                <a:latin typeface="黑体" panose="02010609060101010101" pitchFamily="49" charset="-122"/>
                <a:ea typeface="黑体" panose="02010609060101010101" pitchFamily="49" charset="-122"/>
              </a:rPr>
              <a:t>25,972</a:t>
            </a:r>
            <a:r>
              <a:rPr lang="zh-CN" altLang="en-US" sz="1700" dirty="0">
                <a:solidFill>
                  <a:schemeClr val="tx2">
                    <a:lumMod val="50000"/>
                  </a:schemeClr>
                </a:solidFill>
                <a:latin typeface="黑体" panose="02010609060101010101" pitchFamily="49" charset="-122"/>
                <a:ea typeface="黑体" panose="02010609060101010101" pitchFamily="49" charset="-122"/>
              </a:rPr>
              <a:t>次，是该领域被引次数第三多的期刊。</a:t>
            </a:r>
            <a:endParaRPr lang="en-GB" sz="1700" dirty="0">
              <a:solidFill>
                <a:schemeClr val="tx2">
                  <a:lumMod val="50000"/>
                </a:schemeClr>
              </a:solidFill>
              <a:latin typeface="黑体" panose="02010609060101010101" pitchFamily="49" charset="-122"/>
              <a:ea typeface="黑体" panose="02010609060101010101" pitchFamily="49" charset="-122"/>
            </a:endParaRPr>
          </a:p>
          <a:p>
            <a:pPr lvl="1"/>
            <a:endParaRPr lang="en-US" sz="17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071" y="2149100"/>
            <a:ext cx="1263135" cy="1662020"/>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71" y="4121346"/>
            <a:ext cx="1263135" cy="1752600"/>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8802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600" b="1" dirty="0">
                <a:latin typeface="方正姚体" panose="02010601030101010101" pitchFamily="2" charset="-122"/>
                <a:ea typeface="方正姚体" panose="02010601030101010101" pitchFamily="2" charset="-122"/>
              </a:rPr>
              <a:t>LWW</a:t>
            </a:r>
            <a:r>
              <a:rPr lang="zh-CN" altLang="en-US" sz="3600" b="1" dirty="0">
                <a:latin typeface="黑体" panose="02010609060101010101" pitchFamily="49" charset="-122"/>
                <a:ea typeface="黑体" panose="02010609060101010101" pitchFamily="49" charset="-122"/>
              </a:rPr>
              <a:t>循证医学期刊资源</a:t>
            </a:r>
            <a:endParaRPr lang="en-US" sz="3600" b="1" dirty="0">
              <a:latin typeface="黑体" panose="02010609060101010101" pitchFamily="49" charset="-122"/>
              <a:ea typeface="黑体" panose="02010609060101010101" pitchFamily="49" charset="-122"/>
            </a:endParaRPr>
          </a:p>
        </p:txBody>
      </p:sp>
      <p:sp>
        <p:nvSpPr>
          <p:cNvPr id="49157" name="Content Placeholder 2"/>
          <p:cNvSpPr>
            <a:spLocks noGrp="1"/>
          </p:cNvSpPr>
          <p:nvPr>
            <p:ph type="body" sz="quarter" idx="13"/>
          </p:nvPr>
        </p:nvSpPr>
        <p:spPr>
          <a:xfrm>
            <a:off x="1386631" y="1267204"/>
            <a:ext cx="9817078" cy="5336795"/>
          </a:xfrm>
        </p:spPr>
        <p:txBody>
          <a:bodyPr>
            <a:noAutofit/>
          </a:bodyPr>
          <a:lstStyle/>
          <a:p>
            <a:pPr marL="40639" indent="0">
              <a:buNone/>
            </a:pPr>
            <a:r>
              <a:rPr lang="en-US" altLang="zh-CN" sz="1867" dirty="0">
                <a:latin typeface="Arial Unicode MS" panose="020B0604020202020204" pitchFamily="34" charset="-122"/>
                <a:ea typeface="Arial Unicode MS" panose="020B0604020202020204" pitchFamily="34" charset="-122"/>
                <a:cs typeface="Arial Unicode MS" panose="020B0604020202020204" pitchFamily="34" charset="-122"/>
              </a:rPr>
              <a:t>14</a:t>
            </a:r>
            <a:r>
              <a:rPr lang="zh-CN" altLang="en-US" sz="1867" dirty="0">
                <a:latin typeface="黑体" panose="02010609060101010101" pitchFamily="49" charset="-122"/>
                <a:ea typeface="黑体" panose="02010609060101010101" pitchFamily="49" charset="-122"/>
                <a:cs typeface="Arial Unicode MS" panose="020B0604020202020204" pitchFamily="34" charset="-122"/>
              </a:rPr>
              <a:t>种循证医学期刊，涵盖从护理到临床医学的各科系</a:t>
            </a:r>
          </a:p>
          <a:p>
            <a:pPr lvl="1"/>
            <a:r>
              <a:rPr lang="en-US" altLang="zh-CN" sz="1867"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Addictive Disorders &amp; Their Treatment</a:t>
            </a:r>
          </a:p>
          <a:p>
            <a:pPr lvl="1"/>
            <a:r>
              <a:rPr lang="en-US" altLang="zh-CN" sz="1867"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Advances in Skin and Wound Care</a:t>
            </a:r>
          </a:p>
          <a:p>
            <a:pPr lvl="1"/>
            <a:r>
              <a:rPr lang="en-US" altLang="zh-CN" sz="1867"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American Journal of Nursing</a:t>
            </a:r>
          </a:p>
          <a:p>
            <a:pPr lvl="1">
              <a:lnSpc>
                <a:spcPct val="150000"/>
              </a:lnSpc>
              <a:spcBef>
                <a:spcPts val="0"/>
              </a:spcBef>
            </a:pPr>
            <a:r>
              <a:rPr lang="en-US" altLang="zh-CN" sz="1867"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Current Opinion in Psychiatry</a:t>
            </a:r>
          </a:p>
          <a:p>
            <a:pPr lvl="1"/>
            <a:r>
              <a:rPr lang="en-US" altLang="zh-CN" sz="1867"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Dimensions of Critical Care Nursing</a:t>
            </a:r>
          </a:p>
          <a:p>
            <a:pPr lvl="1"/>
            <a:r>
              <a:rPr lang="en-US" altLang="zh-CN" sz="1867"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JONA: The Journal of Nursing Administration</a:t>
            </a:r>
          </a:p>
          <a:p>
            <a:pPr lvl="1"/>
            <a:r>
              <a:rPr lang="en-US" altLang="zh-CN" sz="1867"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Journal of Geriatric Physical Therapy</a:t>
            </a:r>
          </a:p>
          <a:p>
            <a:pPr lvl="1"/>
            <a:r>
              <a:rPr lang="en-US" altLang="zh-CN" sz="1867"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Journal of Hospice and Palliative Care</a:t>
            </a:r>
          </a:p>
          <a:p>
            <a:pPr lvl="1"/>
            <a:r>
              <a:rPr lang="en-US" altLang="zh-CN" sz="1867"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Journal of Nursing Care Quality</a:t>
            </a:r>
          </a:p>
          <a:p>
            <a:pPr lvl="1"/>
            <a:r>
              <a:rPr lang="en-US" altLang="zh-CN" sz="1867"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Journal of Patient Safety</a:t>
            </a:r>
          </a:p>
          <a:p>
            <a:pPr lvl="1"/>
            <a:r>
              <a:rPr lang="en-US" altLang="zh-CN" sz="1867"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MCN, The American Journal of Maternal/Child Nursing</a:t>
            </a:r>
          </a:p>
          <a:p>
            <a:pPr lvl="1"/>
            <a:r>
              <a:rPr lang="en-US" altLang="zh-CN" sz="1867"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Medical Care</a:t>
            </a:r>
          </a:p>
          <a:p>
            <a:pPr lvl="1"/>
            <a:r>
              <a:rPr lang="en-US" altLang="zh-CN" sz="1867"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Nursing Research</a:t>
            </a:r>
          </a:p>
          <a:p>
            <a:pPr lvl="1"/>
            <a:r>
              <a:rPr lang="en-US" altLang="zh-CN" sz="1867"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Nutrition Today</a:t>
            </a:r>
          </a:p>
        </p:txBody>
      </p:sp>
    </p:spTree>
    <p:extLst>
      <p:ext uri="{BB962C8B-B14F-4D97-AF65-F5344CB8AC3E}">
        <p14:creationId xmlns:p14="http://schemas.microsoft.com/office/powerpoint/2010/main" val="80657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343401" y="1828800"/>
            <a:ext cx="6172200" cy="933451"/>
          </a:xfrm>
          <a:prstGeom prst="rect">
            <a:avLst/>
          </a:prstGeom>
          <a:noFill/>
          <a:ln w="12700" cmpd="dbl">
            <a:noFill/>
            <a:round/>
            <a:headEnd/>
            <a:tailEnd/>
          </a:ln>
          <a:scene3d>
            <a:camera prst="orthographicFront"/>
            <a:lightRig rig="threePt" dir="t"/>
          </a:scene3d>
          <a:sp3d>
            <a:bevelT w="0" h="63500"/>
            <a:bevelB w="0" h="63500"/>
          </a:sp3d>
        </p:spPr>
        <p:txBody>
          <a:bodyPr vert="horz" wrap="square" lIns="182880" tIns="45720" rIns="91440" bIns="45720" numCol="1" anchor="ctr" anchorCtr="0" compatLnSpc="1">
            <a:prstTxWarp prst="textNoShape">
              <a:avLst/>
            </a:prstTxWarp>
          </a:bodyPr>
          <a:lstStyle>
            <a:lvl1pPr marL="0" indent="0">
              <a:defRPr/>
            </a:lvl1pPr>
          </a:lstStyle>
          <a:p>
            <a:pPr defTabSz="914377" eaLnBrk="0" fontAlgn="base" hangingPunct="0">
              <a:spcBef>
                <a:spcPct val="0"/>
              </a:spcBef>
              <a:spcAft>
                <a:spcPct val="0"/>
              </a:spcAft>
              <a:defRPr/>
            </a:pPr>
            <a:endParaRPr lang="en-US" sz="1800" kern="0" dirty="0">
              <a:latin typeface="+mj-lt"/>
              <a:ea typeface="+mj-ea"/>
              <a:cs typeface="ＭＳ Ｐゴシック"/>
            </a:endParaRPr>
          </a:p>
        </p:txBody>
      </p:sp>
      <p:sp>
        <p:nvSpPr>
          <p:cNvPr id="5" name="Subtitle 9"/>
          <p:cNvSpPr txBox="1">
            <a:spLocks/>
          </p:cNvSpPr>
          <p:nvPr/>
        </p:nvSpPr>
        <p:spPr bwMode="auto">
          <a:xfrm>
            <a:off x="598404" y="918181"/>
            <a:ext cx="6940462" cy="29302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Tx/>
              <a:buNone/>
              <a:defRPr sz="2400" b="1" baseline="2000">
                <a:solidFill>
                  <a:srgbClr val="0768A9"/>
                </a:solidFill>
                <a:latin typeface="+mn-lt"/>
                <a:ea typeface="+mn-ea"/>
                <a:cs typeface="ＭＳ Ｐゴシック"/>
              </a:defRPr>
            </a:lvl1pPr>
            <a:lvl2pPr marL="569913" indent="-225425" algn="l" rtl="0" eaLnBrk="0" fontAlgn="base" hangingPunct="0">
              <a:spcBef>
                <a:spcPct val="20000"/>
              </a:spcBef>
              <a:spcAft>
                <a:spcPct val="0"/>
              </a:spcAft>
              <a:buChar char="–"/>
              <a:defRPr sz="2000">
                <a:solidFill>
                  <a:srgbClr val="757575"/>
                </a:solidFill>
                <a:latin typeface="+mn-lt"/>
                <a:ea typeface="+mn-ea"/>
                <a:cs typeface="ＭＳ Ｐゴシック"/>
              </a:defRPr>
            </a:lvl2pPr>
            <a:lvl3pPr marL="800100" indent="-228600" algn="l" rtl="0" eaLnBrk="0" fontAlgn="base" hangingPunct="0">
              <a:spcBef>
                <a:spcPct val="20000"/>
              </a:spcBef>
              <a:spcAft>
                <a:spcPct val="0"/>
              </a:spcAft>
              <a:buChar char="•"/>
              <a:defRPr sz="2000">
                <a:solidFill>
                  <a:srgbClr val="757575"/>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rgbClr val="757575"/>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rgbClr val="757575"/>
                </a:solidFill>
                <a:latin typeface="+mn-lt"/>
                <a:ea typeface="+mn-ea"/>
                <a:cs typeface="ＭＳ Ｐゴシック"/>
              </a:defRPr>
            </a:lvl5pPr>
            <a:lvl6pPr marL="2514600" indent="-228600" algn="l" rtl="0" fontAlgn="base">
              <a:spcBef>
                <a:spcPct val="20000"/>
              </a:spcBef>
              <a:spcAft>
                <a:spcPct val="0"/>
              </a:spcAft>
              <a:buChar char="»"/>
              <a:defRPr sz="2000">
                <a:solidFill>
                  <a:srgbClr val="757575"/>
                </a:solidFill>
                <a:latin typeface="+mn-lt"/>
                <a:ea typeface="+mn-ea"/>
              </a:defRPr>
            </a:lvl6pPr>
            <a:lvl7pPr marL="2971800" indent="-228600" algn="l" rtl="0" fontAlgn="base">
              <a:spcBef>
                <a:spcPct val="20000"/>
              </a:spcBef>
              <a:spcAft>
                <a:spcPct val="0"/>
              </a:spcAft>
              <a:buChar char="»"/>
              <a:defRPr sz="2000">
                <a:solidFill>
                  <a:srgbClr val="757575"/>
                </a:solidFill>
                <a:latin typeface="+mn-lt"/>
                <a:ea typeface="+mn-ea"/>
              </a:defRPr>
            </a:lvl7pPr>
            <a:lvl8pPr marL="3429000" indent="-228600" algn="l" rtl="0" fontAlgn="base">
              <a:spcBef>
                <a:spcPct val="20000"/>
              </a:spcBef>
              <a:spcAft>
                <a:spcPct val="0"/>
              </a:spcAft>
              <a:buChar char="»"/>
              <a:defRPr sz="2000">
                <a:solidFill>
                  <a:srgbClr val="757575"/>
                </a:solidFill>
                <a:latin typeface="+mn-lt"/>
                <a:ea typeface="+mn-ea"/>
              </a:defRPr>
            </a:lvl8pPr>
            <a:lvl9pPr marL="3886200" indent="-228600" algn="l" rtl="0" fontAlgn="base">
              <a:spcBef>
                <a:spcPct val="20000"/>
              </a:spcBef>
              <a:spcAft>
                <a:spcPct val="0"/>
              </a:spcAft>
              <a:buChar char="»"/>
              <a:defRPr sz="2000">
                <a:solidFill>
                  <a:srgbClr val="757575"/>
                </a:solidFill>
                <a:latin typeface="+mn-lt"/>
                <a:ea typeface="+mn-ea"/>
              </a:defRPr>
            </a:lvl9pPr>
          </a:lstStyle>
          <a:p>
            <a:r>
              <a:rPr lang="zh-CN" altLang="en-US" sz="4400" b="0" kern="0" baseline="0" dirty="0">
                <a:solidFill>
                  <a:srgbClr val="0070C0"/>
                </a:solidFill>
                <a:latin typeface="Calibri" panose="020F0502020204030204" pitchFamily="34" charset="0"/>
                <a:ea typeface="黑体" panose="02010609060101010101" pitchFamily="49" charset="-122"/>
                <a:cs typeface="Calibri" panose="020F0502020204030204" pitchFamily="34" charset="0"/>
              </a:rPr>
              <a:t>如何访问</a:t>
            </a:r>
            <a:r>
              <a:rPr lang="en-US" altLang="zh-CN" sz="4400" b="0" kern="0" baseline="0" dirty="0" err="1">
                <a:solidFill>
                  <a:srgbClr val="0070C0"/>
                </a:solidFill>
                <a:latin typeface="Calibri" panose="020F0502020204030204" pitchFamily="34" charset="0"/>
                <a:ea typeface="黑体" panose="02010609060101010101" pitchFamily="49" charset="-122"/>
                <a:cs typeface="Calibri" panose="020F0502020204030204" pitchFamily="34" charset="0"/>
              </a:rPr>
              <a:t>OvidSP</a:t>
            </a:r>
            <a:r>
              <a:rPr lang="zh-CN" altLang="en-US" sz="4400" b="0" kern="0" baseline="0" dirty="0">
                <a:solidFill>
                  <a:srgbClr val="0070C0"/>
                </a:solidFill>
                <a:latin typeface="Calibri" panose="020F0502020204030204" pitchFamily="34" charset="0"/>
                <a:ea typeface="黑体" panose="02010609060101010101" pitchFamily="49" charset="-122"/>
                <a:cs typeface="Calibri" panose="020F0502020204030204" pitchFamily="34" charset="0"/>
              </a:rPr>
              <a:t>平台</a:t>
            </a:r>
            <a:endParaRPr lang="en-US" sz="4400" b="0" kern="0" baseline="0" dirty="0">
              <a:solidFill>
                <a:srgbClr val="0070C0"/>
              </a:solidFill>
              <a:latin typeface="Calibri" panose="020F0502020204030204" pitchFamily="34" charset="0"/>
              <a:ea typeface="黑体" panose="02010609060101010101" pitchFamily="49" charset="-122"/>
              <a:cs typeface="Calibri" panose="020F0502020204030204" pitchFamily="34" charset="0"/>
            </a:endParaRPr>
          </a:p>
        </p:txBody>
      </p:sp>
    </p:spTree>
    <p:extLst>
      <p:ext uri="{BB962C8B-B14F-4D97-AF65-F5344CB8AC3E}">
        <p14:creationId xmlns:p14="http://schemas.microsoft.com/office/powerpoint/2010/main" val="2238707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343401" y="1828800"/>
            <a:ext cx="6172200" cy="933451"/>
          </a:xfrm>
          <a:prstGeom prst="rect">
            <a:avLst/>
          </a:prstGeom>
          <a:noFill/>
          <a:ln w="12700" cmpd="dbl">
            <a:noFill/>
            <a:round/>
            <a:headEnd/>
            <a:tailEnd/>
          </a:ln>
          <a:scene3d>
            <a:camera prst="orthographicFront"/>
            <a:lightRig rig="threePt" dir="t"/>
          </a:scene3d>
          <a:sp3d>
            <a:bevelT w="0" h="63500"/>
            <a:bevelB w="0" h="63500"/>
          </a:sp3d>
        </p:spPr>
        <p:txBody>
          <a:bodyPr vert="horz" wrap="square" lIns="182880" tIns="45720" rIns="91440" bIns="45720" numCol="1" anchor="ctr" anchorCtr="0" compatLnSpc="1">
            <a:prstTxWarp prst="textNoShape">
              <a:avLst/>
            </a:prstTxWarp>
          </a:bodyPr>
          <a:lstStyle>
            <a:lvl1pPr marL="0" indent="0">
              <a:defRPr/>
            </a:lvl1pPr>
          </a:lstStyle>
          <a:p>
            <a:pPr defTabSz="914377" eaLnBrk="0" fontAlgn="base" hangingPunct="0">
              <a:spcBef>
                <a:spcPct val="0"/>
              </a:spcBef>
              <a:spcAft>
                <a:spcPct val="0"/>
              </a:spcAft>
              <a:defRPr/>
            </a:pPr>
            <a:endParaRPr lang="en-US" sz="1800" kern="0" dirty="0">
              <a:latin typeface="+mj-lt"/>
              <a:ea typeface="+mj-ea"/>
              <a:cs typeface="ＭＳ Ｐゴシック"/>
            </a:endParaRPr>
          </a:p>
        </p:txBody>
      </p:sp>
      <p:sp>
        <p:nvSpPr>
          <p:cNvPr id="5" name="Subtitle 9"/>
          <p:cNvSpPr txBox="1">
            <a:spLocks/>
          </p:cNvSpPr>
          <p:nvPr/>
        </p:nvSpPr>
        <p:spPr bwMode="auto">
          <a:xfrm>
            <a:off x="598404" y="918182"/>
            <a:ext cx="8000651" cy="8367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Tx/>
              <a:buNone/>
              <a:defRPr sz="2400" b="1" baseline="2000">
                <a:solidFill>
                  <a:srgbClr val="0768A9"/>
                </a:solidFill>
                <a:latin typeface="+mn-lt"/>
                <a:ea typeface="+mn-ea"/>
                <a:cs typeface="ＭＳ Ｐゴシック"/>
              </a:defRPr>
            </a:lvl1pPr>
            <a:lvl2pPr marL="569913" indent="-225425" algn="l" rtl="0" eaLnBrk="0" fontAlgn="base" hangingPunct="0">
              <a:spcBef>
                <a:spcPct val="20000"/>
              </a:spcBef>
              <a:spcAft>
                <a:spcPct val="0"/>
              </a:spcAft>
              <a:buChar char="–"/>
              <a:defRPr sz="2000">
                <a:solidFill>
                  <a:srgbClr val="757575"/>
                </a:solidFill>
                <a:latin typeface="+mn-lt"/>
                <a:ea typeface="+mn-ea"/>
                <a:cs typeface="ＭＳ Ｐゴシック"/>
              </a:defRPr>
            </a:lvl2pPr>
            <a:lvl3pPr marL="800100" indent="-228600" algn="l" rtl="0" eaLnBrk="0" fontAlgn="base" hangingPunct="0">
              <a:spcBef>
                <a:spcPct val="20000"/>
              </a:spcBef>
              <a:spcAft>
                <a:spcPct val="0"/>
              </a:spcAft>
              <a:buChar char="•"/>
              <a:defRPr sz="2000">
                <a:solidFill>
                  <a:srgbClr val="757575"/>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rgbClr val="757575"/>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rgbClr val="757575"/>
                </a:solidFill>
                <a:latin typeface="+mn-lt"/>
                <a:ea typeface="+mn-ea"/>
                <a:cs typeface="ＭＳ Ｐゴシック"/>
              </a:defRPr>
            </a:lvl5pPr>
            <a:lvl6pPr marL="2514600" indent="-228600" algn="l" rtl="0" fontAlgn="base">
              <a:spcBef>
                <a:spcPct val="20000"/>
              </a:spcBef>
              <a:spcAft>
                <a:spcPct val="0"/>
              </a:spcAft>
              <a:buChar char="»"/>
              <a:defRPr sz="2000">
                <a:solidFill>
                  <a:srgbClr val="757575"/>
                </a:solidFill>
                <a:latin typeface="+mn-lt"/>
                <a:ea typeface="+mn-ea"/>
              </a:defRPr>
            </a:lvl6pPr>
            <a:lvl7pPr marL="2971800" indent="-228600" algn="l" rtl="0" fontAlgn="base">
              <a:spcBef>
                <a:spcPct val="20000"/>
              </a:spcBef>
              <a:spcAft>
                <a:spcPct val="0"/>
              </a:spcAft>
              <a:buChar char="»"/>
              <a:defRPr sz="2000">
                <a:solidFill>
                  <a:srgbClr val="757575"/>
                </a:solidFill>
                <a:latin typeface="+mn-lt"/>
                <a:ea typeface="+mn-ea"/>
              </a:defRPr>
            </a:lvl7pPr>
            <a:lvl8pPr marL="3429000" indent="-228600" algn="l" rtl="0" fontAlgn="base">
              <a:spcBef>
                <a:spcPct val="20000"/>
              </a:spcBef>
              <a:spcAft>
                <a:spcPct val="0"/>
              </a:spcAft>
              <a:buChar char="»"/>
              <a:defRPr sz="2000">
                <a:solidFill>
                  <a:srgbClr val="757575"/>
                </a:solidFill>
                <a:latin typeface="+mn-lt"/>
                <a:ea typeface="+mn-ea"/>
              </a:defRPr>
            </a:lvl8pPr>
            <a:lvl9pPr marL="3886200" indent="-228600" algn="l" rtl="0" fontAlgn="base">
              <a:spcBef>
                <a:spcPct val="20000"/>
              </a:spcBef>
              <a:spcAft>
                <a:spcPct val="0"/>
              </a:spcAft>
              <a:buChar char="»"/>
              <a:defRPr sz="2000">
                <a:solidFill>
                  <a:srgbClr val="757575"/>
                </a:solidFill>
                <a:latin typeface="+mn-lt"/>
                <a:ea typeface="+mn-ea"/>
              </a:defRPr>
            </a:lvl9pPr>
          </a:lstStyle>
          <a:p>
            <a:r>
              <a:rPr lang="zh-CN" altLang="en-US" sz="4400" b="0" kern="0" baseline="0" dirty="0">
                <a:solidFill>
                  <a:srgbClr val="0070C0"/>
                </a:solidFill>
                <a:latin typeface="Calibri" panose="020F0502020204030204" pitchFamily="34" charset="0"/>
                <a:ea typeface="黑体" panose="02010609060101010101" pitchFamily="49" charset="-122"/>
                <a:cs typeface="Calibri" panose="020F0502020204030204" pitchFamily="34" charset="0"/>
              </a:rPr>
              <a:t>服务商介绍</a:t>
            </a:r>
            <a:endParaRPr lang="en-US" sz="4400" b="0" kern="0" baseline="0" dirty="0">
              <a:solidFill>
                <a:srgbClr val="0070C0"/>
              </a:solidFill>
              <a:latin typeface="Calibri" panose="020F0502020204030204" pitchFamily="34" charset="0"/>
              <a:ea typeface="黑体" panose="02010609060101010101" pitchFamily="49" charset="-122"/>
              <a:cs typeface="Calibri" panose="020F0502020204030204" pitchFamily="34" charset="0"/>
            </a:endParaRPr>
          </a:p>
        </p:txBody>
      </p:sp>
    </p:spTree>
    <p:extLst>
      <p:ext uri="{BB962C8B-B14F-4D97-AF65-F5344CB8AC3E}">
        <p14:creationId xmlns:p14="http://schemas.microsoft.com/office/powerpoint/2010/main" val="4069100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eaLnBrk="0" hangingPunct="0">
              <a:spcBef>
                <a:spcPct val="20000"/>
              </a:spcBef>
            </a:pPr>
            <a:r>
              <a:rPr lang="en-US" altLang="zh-CN" sz="3600" b="1" dirty="0">
                <a:ea typeface="黑体" panose="02010609060101010101" pitchFamily="49" charset="-122"/>
              </a:rPr>
              <a:t>Ovid</a:t>
            </a:r>
            <a:r>
              <a:rPr lang="zh-CN" altLang="en-US" sz="3600" b="1" dirty="0">
                <a:ea typeface="黑体" panose="02010609060101010101" pitchFamily="49" charset="-122"/>
              </a:rPr>
              <a:t>平台访问链接</a:t>
            </a:r>
          </a:p>
        </p:txBody>
      </p:sp>
      <p:sp>
        <p:nvSpPr>
          <p:cNvPr id="3" name="TextBox 2"/>
          <p:cNvSpPr txBox="1"/>
          <p:nvPr/>
        </p:nvSpPr>
        <p:spPr>
          <a:xfrm>
            <a:off x="872837" y="1490375"/>
            <a:ext cx="10446326" cy="584775"/>
          </a:xfrm>
          <a:prstGeom prst="rect">
            <a:avLst/>
          </a:prstGeom>
          <a:noFill/>
        </p:spPr>
        <p:txBody>
          <a:bodyPr wrap="square" rtlCol="0">
            <a:spAutoFit/>
          </a:bodyPr>
          <a:lstStyle/>
          <a:p>
            <a:pPr algn="ctr"/>
            <a:r>
              <a:rPr lang="en-US" altLang="zh-CN" sz="3200" b="1" dirty="0">
                <a:solidFill>
                  <a:srgbClr val="0070C0"/>
                </a:solidFill>
              </a:rPr>
              <a:t>https://ovidsp.dc2.ovid.com/ovid-new-a/ovidweb.cgi</a:t>
            </a:r>
            <a:endParaRPr lang="zh-CN" altLang="en-US" sz="3200" b="1" dirty="0">
              <a:solidFill>
                <a:srgbClr val="0070C0"/>
              </a:solidFill>
            </a:endParaRPr>
          </a:p>
        </p:txBody>
      </p:sp>
      <p:sp>
        <p:nvSpPr>
          <p:cNvPr id="6" name="文本框 5">
            <a:extLst>
              <a:ext uri="{FF2B5EF4-FFF2-40B4-BE49-F238E27FC236}">
                <a16:creationId xmlns:a16="http://schemas.microsoft.com/office/drawing/2014/main" id="{6457819E-ADCE-4A1B-8C1F-00ED7E0B0CAB}"/>
              </a:ext>
            </a:extLst>
          </p:cNvPr>
          <p:cNvSpPr txBox="1"/>
          <p:nvPr/>
        </p:nvSpPr>
        <p:spPr>
          <a:xfrm>
            <a:off x="457200" y="2368565"/>
            <a:ext cx="11277600" cy="3494803"/>
          </a:xfrm>
          <a:prstGeom prst="rect">
            <a:avLst/>
          </a:prstGeom>
          <a:noFill/>
        </p:spPr>
        <p:txBody>
          <a:bodyPr wrap="square">
            <a:spAutoFit/>
          </a:bodyPr>
          <a:lstStyle/>
          <a:p>
            <a:pPr marL="380990" indent="-380990">
              <a:lnSpc>
                <a:spcPct val="150000"/>
              </a:lnSpc>
              <a:buFont typeface="Arial" panose="020B0604020202020204" pitchFamily="34" charset="0"/>
              <a:buChar char="•"/>
            </a:pPr>
            <a:r>
              <a:rPr lang="zh-CN" altLang="en-US" sz="1867" b="1" dirty="0"/>
              <a:t>所属校区（授权</a:t>
            </a:r>
            <a:r>
              <a:rPr lang="en-US" altLang="zh-CN" sz="1867" b="1" dirty="0"/>
              <a:t>IP</a:t>
            </a:r>
            <a:r>
              <a:rPr lang="zh-CN" altLang="en-US" sz="1867" b="1" dirty="0"/>
              <a:t>地址）范围以内</a:t>
            </a:r>
          </a:p>
          <a:p>
            <a:pPr>
              <a:lnSpc>
                <a:spcPct val="150000"/>
              </a:lnSpc>
            </a:pPr>
            <a:r>
              <a:rPr lang="zh-CN" altLang="en-US" sz="1867" dirty="0">
                <a:solidFill>
                  <a:srgbClr val="000000"/>
                </a:solidFill>
              </a:rPr>
              <a:t>如您已在所属学校的校区内，请将您的电脑或移动设备接入学校的正式网络（有线网或无线</a:t>
            </a:r>
            <a:r>
              <a:rPr lang="en-US" altLang="zh-CN" sz="1867" dirty="0">
                <a:solidFill>
                  <a:srgbClr val="000000"/>
                </a:solidFill>
              </a:rPr>
              <a:t>Wi-Fi</a:t>
            </a:r>
            <a:r>
              <a:rPr lang="zh-CN" altLang="en-US" sz="1867" dirty="0">
                <a:solidFill>
                  <a:srgbClr val="000000"/>
                </a:solidFill>
              </a:rPr>
              <a:t>），直接访问上面链接，即可进入</a:t>
            </a:r>
            <a:r>
              <a:rPr lang="en-US" altLang="zh-CN" sz="1867" dirty="0">
                <a:solidFill>
                  <a:srgbClr val="000000"/>
                </a:solidFill>
              </a:rPr>
              <a:t>Ovid</a:t>
            </a:r>
            <a:r>
              <a:rPr lang="zh-CN" altLang="en-US" sz="1867" dirty="0">
                <a:solidFill>
                  <a:srgbClr val="000000"/>
                </a:solidFill>
              </a:rPr>
              <a:t>平台。</a:t>
            </a:r>
            <a:br>
              <a:rPr lang="zh-CN" altLang="en-US" sz="1867" dirty="0">
                <a:solidFill>
                  <a:schemeClr val="tx2">
                    <a:lumMod val="50000"/>
                  </a:schemeClr>
                </a:solidFill>
              </a:rPr>
            </a:br>
            <a:endParaRPr lang="zh-CN" altLang="en-US" sz="1867" dirty="0">
              <a:solidFill>
                <a:schemeClr val="tx2">
                  <a:lumMod val="50000"/>
                </a:schemeClr>
              </a:solidFill>
            </a:endParaRPr>
          </a:p>
          <a:p>
            <a:pPr marL="380990" indent="-380990">
              <a:lnSpc>
                <a:spcPct val="150000"/>
              </a:lnSpc>
              <a:buFont typeface="Arial" panose="020B0604020202020204" pitchFamily="34" charset="0"/>
              <a:buChar char="•"/>
            </a:pPr>
            <a:r>
              <a:rPr lang="zh-CN" altLang="en-US" sz="1867" b="1" dirty="0"/>
              <a:t>不在所属学校校区，无法接入所属学校的正式网络</a:t>
            </a:r>
            <a:endParaRPr lang="zh-CN" altLang="en-US" sz="1867" dirty="0"/>
          </a:p>
          <a:p>
            <a:pPr>
              <a:lnSpc>
                <a:spcPct val="150000"/>
              </a:lnSpc>
              <a:buFont typeface="+mj-lt"/>
              <a:buAutoNum type="arabicPeriod"/>
            </a:pPr>
            <a:r>
              <a:rPr lang="zh-CN" altLang="en-US" sz="1867" dirty="0">
                <a:solidFill>
                  <a:schemeClr val="tx2">
                    <a:lumMod val="50000"/>
                  </a:schemeClr>
                </a:solidFill>
              </a:rPr>
              <a:t>使用所属学校提供的</a:t>
            </a:r>
            <a:r>
              <a:rPr lang="en-US" altLang="zh-CN" sz="1867" dirty="0">
                <a:solidFill>
                  <a:schemeClr val="tx2">
                    <a:lumMod val="50000"/>
                  </a:schemeClr>
                </a:solidFill>
              </a:rPr>
              <a:t>VPN</a:t>
            </a:r>
            <a:r>
              <a:rPr lang="zh-CN" altLang="en-US" sz="1867" dirty="0">
                <a:solidFill>
                  <a:schemeClr val="tx2">
                    <a:lumMod val="50000"/>
                  </a:schemeClr>
                </a:solidFill>
              </a:rPr>
              <a:t>远程登录服务。先登录您学校的</a:t>
            </a:r>
            <a:r>
              <a:rPr lang="en-US" altLang="zh-CN" sz="1867" dirty="0">
                <a:solidFill>
                  <a:schemeClr val="tx2">
                    <a:lumMod val="50000"/>
                  </a:schemeClr>
                </a:solidFill>
              </a:rPr>
              <a:t>VPN</a:t>
            </a:r>
            <a:r>
              <a:rPr lang="zh-CN" altLang="en-US" sz="1867" dirty="0">
                <a:solidFill>
                  <a:schemeClr val="tx2">
                    <a:lumMod val="50000"/>
                  </a:schemeClr>
                </a:solidFill>
              </a:rPr>
              <a:t>系统，再访问上面链接，即可进入</a:t>
            </a:r>
            <a:r>
              <a:rPr lang="en-US" altLang="zh-CN" sz="1867" dirty="0">
                <a:solidFill>
                  <a:schemeClr val="tx2">
                    <a:lumMod val="50000"/>
                  </a:schemeClr>
                </a:solidFill>
              </a:rPr>
              <a:t>Ovid</a:t>
            </a:r>
            <a:r>
              <a:rPr lang="zh-CN" altLang="en-US" sz="1867" dirty="0">
                <a:solidFill>
                  <a:schemeClr val="tx2">
                    <a:lumMod val="50000"/>
                  </a:schemeClr>
                </a:solidFill>
              </a:rPr>
              <a:t>平台。</a:t>
            </a:r>
          </a:p>
          <a:p>
            <a:pPr>
              <a:lnSpc>
                <a:spcPct val="150000"/>
              </a:lnSpc>
              <a:buFont typeface="+mj-lt"/>
              <a:buAutoNum type="arabicPeriod"/>
            </a:pPr>
            <a:r>
              <a:rPr lang="zh-CN" altLang="en-US" sz="1867" dirty="0">
                <a:solidFill>
                  <a:schemeClr val="tx2">
                    <a:lumMod val="50000"/>
                  </a:schemeClr>
                </a:solidFill>
              </a:rPr>
              <a:t>所属学校不提供</a:t>
            </a:r>
            <a:r>
              <a:rPr lang="en-US" altLang="zh-CN" sz="1867" dirty="0">
                <a:solidFill>
                  <a:schemeClr val="tx2">
                    <a:lumMod val="50000"/>
                  </a:schemeClr>
                </a:solidFill>
              </a:rPr>
              <a:t>VPN</a:t>
            </a:r>
            <a:r>
              <a:rPr lang="zh-CN" altLang="en-US" sz="1867" dirty="0">
                <a:solidFill>
                  <a:schemeClr val="tx2">
                    <a:lumMod val="50000"/>
                  </a:schemeClr>
                </a:solidFill>
              </a:rPr>
              <a:t>远程登录服务，请联系您学校的图书馆取远程登录信息。</a:t>
            </a:r>
            <a:endParaRPr lang="en-US" altLang="zh-CN" sz="1867" dirty="0">
              <a:solidFill>
                <a:schemeClr val="tx2">
                  <a:lumMod val="50000"/>
                </a:schemeClr>
              </a:solidFill>
            </a:endParaRPr>
          </a:p>
          <a:p>
            <a:pPr>
              <a:lnSpc>
                <a:spcPct val="150000"/>
              </a:lnSpc>
              <a:buFont typeface="+mj-lt"/>
              <a:buAutoNum type="arabicPeriod"/>
            </a:pPr>
            <a:r>
              <a:rPr lang="zh-CN" altLang="en-US" sz="1867" dirty="0">
                <a:solidFill>
                  <a:schemeClr val="tx2">
                    <a:lumMod val="50000"/>
                  </a:schemeClr>
                </a:solidFill>
              </a:rPr>
              <a:t>所属学校已开通</a:t>
            </a:r>
            <a:r>
              <a:rPr lang="en-US" altLang="zh-CN" sz="1867" dirty="0">
                <a:solidFill>
                  <a:schemeClr val="tx2">
                    <a:lumMod val="50000"/>
                  </a:schemeClr>
                </a:solidFill>
              </a:rPr>
              <a:t>Shibboleth</a:t>
            </a:r>
            <a:r>
              <a:rPr lang="zh-CN" altLang="en-US" sz="1867" dirty="0">
                <a:solidFill>
                  <a:schemeClr val="tx2">
                    <a:lumMod val="50000"/>
                  </a:schemeClr>
                </a:solidFill>
              </a:rPr>
              <a:t>访问服务，高校用户已加入</a:t>
            </a:r>
            <a:r>
              <a:rPr lang="en-US" altLang="zh-CN" sz="1867" dirty="0">
                <a:solidFill>
                  <a:schemeClr val="tx2">
                    <a:lumMod val="50000"/>
                  </a:schemeClr>
                </a:solidFill>
              </a:rPr>
              <a:t>CARSI</a:t>
            </a:r>
            <a:r>
              <a:rPr lang="zh-CN" altLang="en-US" sz="1867" dirty="0">
                <a:solidFill>
                  <a:schemeClr val="tx2">
                    <a:lumMod val="50000"/>
                  </a:schemeClr>
                </a:solidFill>
              </a:rPr>
              <a:t>访问服务，请按相关指南，进入</a:t>
            </a:r>
            <a:r>
              <a:rPr lang="en-US" altLang="zh-CN" sz="1867" dirty="0">
                <a:solidFill>
                  <a:schemeClr val="tx2">
                    <a:lumMod val="50000"/>
                  </a:schemeClr>
                </a:solidFill>
              </a:rPr>
              <a:t>Ovid</a:t>
            </a:r>
            <a:r>
              <a:rPr lang="zh-CN" altLang="en-US" sz="1867" dirty="0">
                <a:solidFill>
                  <a:schemeClr val="tx2">
                    <a:lumMod val="50000"/>
                  </a:schemeClr>
                </a:solidFill>
              </a:rPr>
              <a:t>平台。</a:t>
            </a:r>
          </a:p>
        </p:txBody>
      </p:sp>
    </p:spTree>
    <p:extLst>
      <p:ext uri="{BB962C8B-B14F-4D97-AF65-F5344CB8AC3E}">
        <p14:creationId xmlns:p14="http://schemas.microsoft.com/office/powerpoint/2010/main" val="279515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04CD1-9432-4A76-ACEC-5F1A7A980198}"/>
              </a:ext>
            </a:extLst>
          </p:cNvPr>
          <p:cNvSpPr>
            <a:spLocks noGrp="1"/>
          </p:cNvSpPr>
          <p:nvPr>
            <p:ph type="title"/>
          </p:nvPr>
        </p:nvSpPr>
        <p:spPr>
          <a:xfrm>
            <a:off x="226378" y="284480"/>
            <a:ext cx="11739244" cy="810003"/>
          </a:xfrm>
        </p:spPr>
        <p:txBody>
          <a:bodyPr>
            <a:normAutofit fontScale="90000"/>
          </a:bodyPr>
          <a:lstStyle/>
          <a:p>
            <a:pPr algn="ctr"/>
            <a:r>
              <a:rPr lang="en-US" altLang="zh-CN" sz="4133" dirty="0">
                <a:ea typeface="黑体" panose="02010609060101010101" pitchFamily="49" charset="-122"/>
              </a:rPr>
              <a:t>CARSI</a:t>
            </a:r>
            <a:r>
              <a:rPr lang="zh-CN" altLang="en-US" sz="4133" dirty="0">
                <a:ea typeface="黑体" panose="02010609060101010101" pitchFamily="49" charset="-122"/>
              </a:rPr>
              <a:t>校外访问</a:t>
            </a:r>
            <a:br>
              <a:rPr lang="zh-CN" altLang="zh-CN" sz="2667" dirty="0">
                <a:ea typeface="黑体" panose="02010609060101010101" pitchFamily="49" charset="-122"/>
              </a:rPr>
            </a:br>
            <a:endParaRPr lang="en-US" sz="2667" dirty="0">
              <a:ea typeface="黑体" panose="02010609060101010101" pitchFamily="49" charset="-122"/>
            </a:endParaRPr>
          </a:p>
        </p:txBody>
      </p:sp>
      <p:pic>
        <p:nvPicPr>
          <p:cNvPr id="9" name="图片 8">
            <a:extLst>
              <a:ext uri="{FF2B5EF4-FFF2-40B4-BE49-F238E27FC236}">
                <a16:creationId xmlns:a16="http://schemas.microsoft.com/office/drawing/2014/main" id="{C13016B2-7824-4555-BF21-5B45B232CB95}"/>
              </a:ext>
            </a:extLst>
          </p:cNvPr>
          <p:cNvPicPr/>
          <p:nvPr/>
        </p:nvPicPr>
        <p:blipFill>
          <a:blip r:embed="rId2">
            <a:extLst>
              <a:ext uri="{28A0092B-C50C-407E-A947-70E740481C1C}">
                <a14:useLocalDpi xmlns:a14="http://schemas.microsoft.com/office/drawing/2010/main" val="0"/>
              </a:ext>
            </a:extLst>
          </a:blip>
          <a:stretch>
            <a:fillRect/>
          </a:stretch>
        </p:blipFill>
        <p:spPr>
          <a:xfrm>
            <a:off x="1940560" y="2512316"/>
            <a:ext cx="7853680" cy="3863083"/>
          </a:xfrm>
          <a:prstGeom prst="rect">
            <a:avLst/>
          </a:prstGeom>
          <a:ln>
            <a:solidFill>
              <a:schemeClr val="bg1">
                <a:lumMod val="50000"/>
              </a:schemeClr>
            </a:solidFill>
          </a:ln>
          <a:effectLst>
            <a:outerShdw blurRad="50800" dist="38100" dir="5400000" algn="t" rotWithShape="0">
              <a:prstClr val="black">
                <a:alpha val="40000"/>
              </a:prstClr>
            </a:outerShdw>
          </a:effectLst>
        </p:spPr>
      </p:pic>
      <p:sp>
        <p:nvSpPr>
          <p:cNvPr id="10" name="Rectangle 41">
            <a:extLst>
              <a:ext uri="{FF2B5EF4-FFF2-40B4-BE49-F238E27FC236}">
                <a16:creationId xmlns:a16="http://schemas.microsoft.com/office/drawing/2014/main" id="{7A4BE069-306E-4E36-9CED-4A5296A95E38}"/>
              </a:ext>
            </a:extLst>
          </p:cNvPr>
          <p:cNvSpPr>
            <a:spLocks noChangeArrowheads="1"/>
          </p:cNvSpPr>
          <p:nvPr/>
        </p:nvSpPr>
        <p:spPr bwMode="auto">
          <a:xfrm>
            <a:off x="3901849" y="5943600"/>
            <a:ext cx="1452471" cy="3048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121920" tIns="60960" rIns="121920" bIns="60960" anchor="t" anchorCtr="0" upright="1">
            <a:noAutofit/>
          </a:bodyPr>
          <a:lstStyle/>
          <a:p>
            <a:endParaRPr lang="zh-CN" altLang="en-US" sz="3200"/>
          </a:p>
        </p:txBody>
      </p:sp>
      <p:sp>
        <p:nvSpPr>
          <p:cNvPr id="6" name="Title 1">
            <a:extLst>
              <a:ext uri="{FF2B5EF4-FFF2-40B4-BE49-F238E27FC236}">
                <a16:creationId xmlns:a16="http://schemas.microsoft.com/office/drawing/2014/main" id="{6C11DEEA-E1BB-46AE-B7A1-4BF01D8F3929}"/>
              </a:ext>
            </a:extLst>
          </p:cNvPr>
          <p:cNvSpPr txBox="1">
            <a:spLocks/>
          </p:cNvSpPr>
          <p:nvPr/>
        </p:nvSpPr>
        <p:spPr>
          <a:xfrm>
            <a:off x="0" y="1094483"/>
            <a:ext cx="12281506" cy="810003"/>
          </a:xfrm>
          <a:prstGeom prst="rect">
            <a:avLst/>
          </a:prstGeom>
        </p:spPr>
        <p:txBody>
          <a:bodyPr vert="horz" lIns="90000" tIns="46800" rIns="90000" bIns="46800" rtlCol="0" anchor="t">
            <a:noAutofit/>
          </a:bodyPr>
          <a:lstStyle>
            <a:lvl1pPr algn="l" defTabSz="609585" rtl="0" eaLnBrk="1" latinLnBrk="0" hangingPunct="1">
              <a:spcBef>
                <a:spcPct val="0"/>
              </a:spcBef>
              <a:buNone/>
              <a:defRPr sz="2800" b="0" i="0" kern="1200">
                <a:solidFill>
                  <a:schemeClr val="tx1"/>
                </a:solidFill>
                <a:latin typeface="+mj-lt"/>
                <a:ea typeface="Fira Sans Light" panose="020B0403050000020004" pitchFamily="34" charset="0"/>
                <a:cs typeface="+mj-cs"/>
              </a:defRPr>
            </a:lvl1pPr>
          </a:lstStyle>
          <a:p>
            <a:r>
              <a:rPr lang="en-US" altLang="zh-CN" sz="2600" dirty="0">
                <a:ea typeface="黑体" panose="02010609060101010101" pitchFamily="49" charset="-122"/>
              </a:rPr>
              <a:t>1</a:t>
            </a:r>
            <a:r>
              <a:rPr lang="zh-CN" altLang="zh-CN" sz="2600" dirty="0">
                <a:ea typeface="黑体" panose="02010609060101010101" pitchFamily="49" charset="-122"/>
              </a:rPr>
              <a:t>、打开浏览器，输入</a:t>
            </a:r>
            <a:r>
              <a:rPr lang="en-US" altLang="zh-CN" sz="2600" dirty="0">
                <a:solidFill>
                  <a:srgbClr val="0070C0"/>
                </a:solidFill>
                <a:latin typeface="Calibri" panose="020F0502020204030204" pitchFamily="34" charset="0"/>
                <a:ea typeface="黑体" panose="02010609060101010101" pitchFamily="49" charset="-122"/>
                <a:cs typeface="Calibri" panose="020F0502020204030204" pitchFamily="34" charset="0"/>
              </a:rPr>
              <a:t>https://ovidsp.ovid.com/</a:t>
            </a:r>
            <a:r>
              <a:rPr lang="zh-CN" altLang="zh-CN" sz="2600" dirty="0">
                <a:ea typeface="黑体" panose="02010609060101010101" pitchFamily="49" charset="-122"/>
              </a:rPr>
              <a:t>， 选择“</a:t>
            </a:r>
            <a:r>
              <a:rPr lang="en-US" altLang="zh-CN" sz="2600" dirty="0" err="1">
                <a:solidFill>
                  <a:srgbClr val="0070C0"/>
                </a:solidFill>
                <a:latin typeface="Calibri" panose="020F0502020204030204" pitchFamily="34" charset="0"/>
                <a:ea typeface="黑体" panose="02010609060101010101" pitchFamily="49" charset="-122"/>
                <a:cs typeface="Calibri" panose="020F0502020204030204" pitchFamily="34" charset="0"/>
              </a:rPr>
              <a:t>OpenAthens</a:t>
            </a:r>
            <a:r>
              <a:rPr lang="en-US" altLang="zh-CN" sz="2600" dirty="0">
                <a:solidFill>
                  <a:srgbClr val="0070C0"/>
                </a:solidFill>
                <a:latin typeface="Calibri" panose="020F0502020204030204" pitchFamily="34" charset="0"/>
                <a:ea typeface="黑体" panose="02010609060101010101" pitchFamily="49" charset="-122"/>
                <a:cs typeface="Calibri" panose="020F0502020204030204" pitchFamily="34" charset="0"/>
              </a:rPr>
              <a:t> | Institutional</a:t>
            </a:r>
            <a:r>
              <a:rPr lang="zh-CN" altLang="zh-CN" sz="2600" dirty="0">
                <a:ea typeface="黑体" panose="02010609060101010101" pitchFamily="49" charset="-122"/>
              </a:rPr>
              <a:t>”。</a:t>
            </a:r>
            <a:br>
              <a:rPr lang="zh-CN" altLang="zh-CN" dirty="0">
                <a:ea typeface="黑体" panose="02010609060101010101" pitchFamily="49" charset="-122"/>
              </a:rPr>
            </a:br>
            <a:endParaRPr lang="en-US" dirty="0">
              <a:ea typeface="黑体" panose="02010609060101010101" pitchFamily="49" charset="-122"/>
            </a:endParaRPr>
          </a:p>
        </p:txBody>
      </p:sp>
    </p:spTree>
    <p:extLst>
      <p:ext uri="{BB962C8B-B14F-4D97-AF65-F5344CB8AC3E}">
        <p14:creationId xmlns:p14="http://schemas.microsoft.com/office/powerpoint/2010/main" val="3771218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B4C97CD-5FFC-E02C-A569-33E22CE4D23E}"/>
              </a:ext>
            </a:extLst>
          </p:cNvPr>
          <p:cNvPicPr>
            <a:picLocks noChangeAspect="1"/>
          </p:cNvPicPr>
          <p:nvPr/>
        </p:nvPicPr>
        <p:blipFill>
          <a:blip r:embed="rId2"/>
          <a:stretch>
            <a:fillRect/>
          </a:stretch>
        </p:blipFill>
        <p:spPr>
          <a:xfrm>
            <a:off x="582223" y="1815916"/>
            <a:ext cx="11160892" cy="4135854"/>
          </a:xfrm>
          <a:prstGeom prst="rect">
            <a:avLst/>
          </a:prstGeom>
        </p:spPr>
      </p:pic>
      <p:sp>
        <p:nvSpPr>
          <p:cNvPr id="2" name="标题 1">
            <a:extLst>
              <a:ext uri="{FF2B5EF4-FFF2-40B4-BE49-F238E27FC236}">
                <a16:creationId xmlns:a16="http://schemas.microsoft.com/office/drawing/2014/main" id="{DEDC172F-C7D4-4EA3-A407-DB438D29168B}"/>
              </a:ext>
            </a:extLst>
          </p:cNvPr>
          <p:cNvSpPr>
            <a:spLocks noGrp="1"/>
          </p:cNvSpPr>
          <p:nvPr>
            <p:ph type="title"/>
          </p:nvPr>
        </p:nvSpPr>
        <p:spPr/>
        <p:txBody>
          <a:bodyPr>
            <a:noAutofit/>
          </a:bodyPr>
          <a:lstStyle/>
          <a:p>
            <a:r>
              <a:rPr lang="en-US" altLang="zh-CN" dirty="0">
                <a:ea typeface="黑体" panose="02010609060101010101" pitchFamily="49" charset="-122"/>
              </a:rPr>
              <a:t>2</a:t>
            </a:r>
            <a:r>
              <a:rPr lang="zh-CN" altLang="zh-CN" dirty="0">
                <a:ea typeface="黑体" panose="02010609060101010101" pitchFamily="49" charset="-122"/>
              </a:rPr>
              <a:t>、 输入学校</a:t>
            </a:r>
            <a:r>
              <a:rPr lang="zh-CN" altLang="en-US" dirty="0">
                <a:ea typeface="黑体" panose="02010609060101010101" pitchFamily="49" charset="-122"/>
              </a:rPr>
              <a:t>名称（中文名、英文名都可）检索</a:t>
            </a:r>
            <a:r>
              <a:rPr lang="zh-CN" altLang="zh-CN" dirty="0">
                <a:ea typeface="黑体" panose="02010609060101010101" pitchFamily="49" charset="-122"/>
              </a:rPr>
              <a:t>，</a:t>
            </a:r>
            <a:r>
              <a:rPr lang="zh-CN" altLang="en-US" dirty="0">
                <a:ea typeface="黑体" panose="02010609060101010101" pitchFamily="49" charset="-122"/>
              </a:rPr>
              <a:t>找到您所属学校，</a:t>
            </a:r>
            <a:r>
              <a:rPr lang="zh-CN" altLang="zh-CN" dirty="0">
                <a:ea typeface="黑体" panose="02010609060101010101" pitchFamily="49" charset="-122"/>
              </a:rPr>
              <a:t>然后点击进入。</a:t>
            </a:r>
            <a:br>
              <a:rPr lang="zh-CN" altLang="zh-CN" dirty="0">
                <a:ea typeface="黑体" panose="02010609060101010101" pitchFamily="49" charset="-122"/>
              </a:rPr>
            </a:br>
            <a:endParaRPr lang="zh-CN" altLang="en-US" dirty="0">
              <a:ea typeface="黑体" panose="02010609060101010101" pitchFamily="49" charset="-122"/>
            </a:endParaRPr>
          </a:p>
        </p:txBody>
      </p:sp>
      <p:sp>
        <p:nvSpPr>
          <p:cNvPr id="3" name="Rectangle 41">
            <a:extLst>
              <a:ext uri="{FF2B5EF4-FFF2-40B4-BE49-F238E27FC236}">
                <a16:creationId xmlns:a16="http://schemas.microsoft.com/office/drawing/2014/main" id="{E514F55E-FC59-4359-8CE5-4AC275D09C8A}"/>
              </a:ext>
            </a:extLst>
          </p:cNvPr>
          <p:cNvSpPr>
            <a:spLocks noChangeArrowheads="1"/>
          </p:cNvSpPr>
          <p:nvPr/>
        </p:nvSpPr>
        <p:spPr bwMode="auto">
          <a:xfrm>
            <a:off x="966597" y="3991397"/>
            <a:ext cx="2744791" cy="578246"/>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121920" tIns="60960" rIns="121920" bIns="60960" anchor="t" anchorCtr="0" upright="1">
            <a:noAutofit/>
          </a:bodyPr>
          <a:lstStyle/>
          <a:p>
            <a:endParaRPr lang="zh-CN" altLang="en-US" sz="3200"/>
          </a:p>
        </p:txBody>
      </p:sp>
    </p:spTree>
    <p:extLst>
      <p:ext uri="{BB962C8B-B14F-4D97-AF65-F5344CB8AC3E}">
        <p14:creationId xmlns:p14="http://schemas.microsoft.com/office/powerpoint/2010/main" val="634322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75A5D9-FF02-4D74-BE7E-87BEC9F658A3}"/>
              </a:ext>
            </a:extLst>
          </p:cNvPr>
          <p:cNvSpPr>
            <a:spLocks noGrp="1"/>
          </p:cNvSpPr>
          <p:nvPr>
            <p:ph type="title"/>
          </p:nvPr>
        </p:nvSpPr>
        <p:spPr/>
        <p:txBody>
          <a:bodyPr>
            <a:noAutofit/>
          </a:bodyPr>
          <a:lstStyle/>
          <a:p>
            <a:r>
              <a:rPr lang="en-US" altLang="zh-CN" dirty="0">
                <a:ea typeface="黑体" panose="02010609060101010101" pitchFamily="49" charset="-122"/>
              </a:rPr>
              <a:t>3</a:t>
            </a:r>
            <a:r>
              <a:rPr lang="zh-CN" altLang="zh-CN" dirty="0">
                <a:ea typeface="黑体" panose="02010609060101010101" pitchFamily="49" charset="-122"/>
              </a:rPr>
              <a:t>、 跳转到您所属学校登录页面，输入您学校的账号和密码后，即可进入</a:t>
            </a:r>
            <a:r>
              <a:rPr lang="en-US" altLang="zh-CN" dirty="0">
                <a:ea typeface="黑体" panose="02010609060101010101" pitchFamily="49" charset="-122"/>
              </a:rPr>
              <a:t>Ovid</a:t>
            </a:r>
            <a:r>
              <a:rPr lang="zh-CN" altLang="zh-CN" dirty="0">
                <a:ea typeface="黑体" panose="02010609060101010101" pitchFamily="49" charset="-122"/>
              </a:rPr>
              <a:t>平台开始资源访问。</a:t>
            </a:r>
            <a:br>
              <a:rPr lang="zh-CN" altLang="zh-CN" dirty="0">
                <a:ea typeface="黑体" panose="02010609060101010101" pitchFamily="49" charset="-122"/>
              </a:rPr>
            </a:br>
            <a:endParaRPr lang="zh-CN" altLang="en-US" dirty="0">
              <a:ea typeface="黑体" panose="02010609060101010101" pitchFamily="49" charset="-122"/>
            </a:endParaRPr>
          </a:p>
        </p:txBody>
      </p:sp>
      <p:pic>
        <p:nvPicPr>
          <p:cNvPr id="5" name="图片 4">
            <a:extLst>
              <a:ext uri="{FF2B5EF4-FFF2-40B4-BE49-F238E27FC236}">
                <a16:creationId xmlns:a16="http://schemas.microsoft.com/office/drawing/2014/main" id="{9F834460-BA9F-9D28-4D58-6754C6ABB933}"/>
              </a:ext>
            </a:extLst>
          </p:cNvPr>
          <p:cNvPicPr>
            <a:picLocks noChangeAspect="1"/>
          </p:cNvPicPr>
          <p:nvPr/>
        </p:nvPicPr>
        <p:blipFill>
          <a:blip r:embed="rId2"/>
          <a:stretch>
            <a:fillRect/>
          </a:stretch>
        </p:blipFill>
        <p:spPr>
          <a:xfrm>
            <a:off x="1499057" y="1447656"/>
            <a:ext cx="9193886" cy="5134917"/>
          </a:xfrm>
          <a:prstGeom prst="rect">
            <a:avLst/>
          </a:prstGeom>
        </p:spPr>
      </p:pic>
    </p:spTree>
    <p:extLst>
      <p:ext uri="{BB962C8B-B14F-4D97-AF65-F5344CB8AC3E}">
        <p14:creationId xmlns:p14="http://schemas.microsoft.com/office/powerpoint/2010/main" val="1366832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587EDD4-8E28-4FC2-5CE2-7F374DC129FD}"/>
              </a:ext>
            </a:extLst>
          </p:cNvPr>
          <p:cNvPicPr>
            <a:picLocks noChangeAspect="1"/>
          </p:cNvPicPr>
          <p:nvPr/>
        </p:nvPicPr>
        <p:blipFill>
          <a:blip r:embed="rId2"/>
          <a:stretch>
            <a:fillRect/>
          </a:stretch>
        </p:blipFill>
        <p:spPr>
          <a:xfrm>
            <a:off x="1414306" y="951607"/>
            <a:ext cx="9243861" cy="5395428"/>
          </a:xfrm>
          <a:prstGeom prst="rect">
            <a:avLst/>
          </a:prstGeom>
        </p:spPr>
      </p:pic>
      <p:sp>
        <p:nvSpPr>
          <p:cNvPr id="3" name="Rectangle 41">
            <a:extLst>
              <a:ext uri="{FF2B5EF4-FFF2-40B4-BE49-F238E27FC236}">
                <a16:creationId xmlns:a16="http://schemas.microsoft.com/office/drawing/2014/main" id="{223C4C79-1C09-FB40-FD5E-9E49F6493BD8}"/>
              </a:ext>
            </a:extLst>
          </p:cNvPr>
          <p:cNvSpPr>
            <a:spLocks noChangeArrowheads="1"/>
          </p:cNvSpPr>
          <p:nvPr/>
        </p:nvSpPr>
        <p:spPr bwMode="auto">
          <a:xfrm>
            <a:off x="2151141" y="2230082"/>
            <a:ext cx="3499719" cy="23399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zh-CN" altLang="en-US" sz="2400"/>
          </a:p>
        </p:txBody>
      </p:sp>
      <p:sp>
        <p:nvSpPr>
          <p:cNvPr id="6" name="Rectangle 41">
            <a:extLst>
              <a:ext uri="{FF2B5EF4-FFF2-40B4-BE49-F238E27FC236}">
                <a16:creationId xmlns:a16="http://schemas.microsoft.com/office/drawing/2014/main" id="{10402D5C-DC61-FE59-1BBA-BAFE23F09B06}"/>
              </a:ext>
            </a:extLst>
          </p:cNvPr>
          <p:cNvSpPr>
            <a:spLocks noChangeArrowheads="1"/>
          </p:cNvSpPr>
          <p:nvPr/>
        </p:nvSpPr>
        <p:spPr bwMode="auto">
          <a:xfrm>
            <a:off x="2151141" y="2526438"/>
            <a:ext cx="3499719" cy="26719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zh-CN" altLang="en-US" sz="2400"/>
          </a:p>
        </p:txBody>
      </p:sp>
      <p:sp>
        <p:nvSpPr>
          <p:cNvPr id="7" name="Rectangle 41">
            <a:extLst>
              <a:ext uri="{FF2B5EF4-FFF2-40B4-BE49-F238E27FC236}">
                <a16:creationId xmlns:a16="http://schemas.microsoft.com/office/drawing/2014/main" id="{4F0CB2C4-D090-DC14-EDA9-6B5298CBB8DC}"/>
              </a:ext>
            </a:extLst>
          </p:cNvPr>
          <p:cNvSpPr>
            <a:spLocks noChangeArrowheads="1"/>
          </p:cNvSpPr>
          <p:nvPr/>
        </p:nvSpPr>
        <p:spPr bwMode="auto">
          <a:xfrm>
            <a:off x="2151141" y="2876838"/>
            <a:ext cx="3499719" cy="21098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zh-CN" altLang="en-US" sz="2400"/>
          </a:p>
        </p:txBody>
      </p:sp>
      <p:grpSp>
        <p:nvGrpSpPr>
          <p:cNvPr id="36" name="组合 35">
            <a:extLst>
              <a:ext uri="{FF2B5EF4-FFF2-40B4-BE49-F238E27FC236}">
                <a16:creationId xmlns:a16="http://schemas.microsoft.com/office/drawing/2014/main" id="{66755100-679C-E133-3DD7-512A26354511}"/>
              </a:ext>
            </a:extLst>
          </p:cNvPr>
          <p:cNvGrpSpPr/>
          <p:nvPr/>
        </p:nvGrpSpPr>
        <p:grpSpPr>
          <a:xfrm>
            <a:off x="6755007" y="585729"/>
            <a:ext cx="2170720" cy="1169671"/>
            <a:chOff x="6759755" y="212393"/>
            <a:chExt cx="2170720" cy="1169671"/>
          </a:xfrm>
        </p:grpSpPr>
        <p:sp>
          <p:nvSpPr>
            <p:cNvPr id="10" name="标注: 弯曲线形 9">
              <a:extLst>
                <a:ext uri="{FF2B5EF4-FFF2-40B4-BE49-F238E27FC236}">
                  <a16:creationId xmlns:a16="http://schemas.microsoft.com/office/drawing/2014/main" id="{4F0D114B-FB62-AC31-D27E-B7E7A688CBC8}"/>
                </a:ext>
              </a:extLst>
            </p:cNvPr>
            <p:cNvSpPr/>
            <p:nvPr/>
          </p:nvSpPr>
          <p:spPr>
            <a:xfrm>
              <a:off x="6759755" y="212393"/>
              <a:ext cx="2170720" cy="1169671"/>
            </a:xfrm>
            <a:prstGeom prst="borderCallout2">
              <a:avLst>
                <a:gd name="adj1" fmla="val 18750"/>
                <a:gd name="adj2" fmla="val -8333"/>
                <a:gd name="adj3" fmla="val 18750"/>
                <a:gd name="adj4" fmla="val -16667"/>
                <a:gd name="adj5" fmla="val 141617"/>
                <a:gd name="adj6" fmla="val -78129"/>
              </a:avLst>
            </a:prstGeom>
            <a:noFill/>
            <a:ln w="38100">
              <a:solidFill>
                <a:srgbClr val="FF0000"/>
              </a:solidFill>
            </a:ln>
          </p:spPr>
          <p:style>
            <a:lnRef idx="2">
              <a:schemeClr val="dk1">
                <a:shade val="50000"/>
              </a:schemeClr>
            </a:lnRef>
            <a:fillRef idx="1">
              <a:schemeClr val="dk1"/>
            </a:fillRef>
            <a:effectRef idx="0">
              <a:schemeClr val="dk1"/>
            </a:effectRef>
            <a:fontRef idx="minor">
              <a:schemeClr val="lt1"/>
            </a:fontRef>
          </p:style>
          <p:txBody>
            <a:bodyPr tIns="90000" bIns="90000" rtlCol="0" anchor="t"/>
            <a:lstStyle/>
            <a:p>
              <a:pPr algn="l"/>
              <a:endParaRPr lang="zh-CN" altLang="en-US" sz="1800" dirty="0">
                <a:solidFill>
                  <a:schemeClr val="tx1"/>
                </a:solidFill>
              </a:endParaRPr>
            </a:p>
          </p:txBody>
        </p:sp>
        <p:sp>
          <p:nvSpPr>
            <p:cNvPr id="18" name="文本框 17">
              <a:extLst>
                <a:ext uri="{FF2B5EF4-FFF2-40B4-BE49-F238E27FC236}">
                  <a16:creationId xmlns:a16="http://schemas.microsoft.com/office/drawing/2014/main" id="{5BE0EACF-CBAC-6923-1A8B-861F22AA0539}"/>
                </a:ext>
              </a:extLst>
            </p:cNvPr>
            <p:cNvSpPr txBox="1"/>
            <p:nvPr/>
          </p:nvSpPr>
          <p:spPr>
            <a:xfrm>
              <a:off x="6780810" y="327863"/>
              <a:ext cx="2121523" cy="1015663"/>
            </a:xfrm>
            <a:prstGeom prst="rect">
              <a:avLst/>
            </a:prstGeom>
            <a:noFill/>
          </p:spPr>
          <p:txBody>
            <a:bodyPr wrap="square" rtlCol="0">
              <a:spAutoFit/>
            </a:bodyPr>
            <a:lstStyle/>
            <a:p>
              <a:pPr algn="just"/>
              <a:r>
                <a:rPr lang="en-US" altLang="zh-CN" sz="2000" b="1" dirty="0">
                  <a:solidFill>
                    <a:srgbClr val="0070C0"/>
                  </a:solidFill>
                  <a:latin typeface="Calibri" panose="020F0502020204030204" pitchFamily="34" charset="0"/>
                  <a:ea typeface="黑体" panose="02010609060101010101" pitchFamily="49" charset="-122"/>
                  <a:cs typeface="Calibri" panose="020F0502020204030204" pitchFamily="34" charset="0"/>
                </a:rPr>
                <a:t>Ovid</a:t>
              </a:r>
              <a:r>
                <a:rPr lang="zh-CN" altLang="en-US" sz="2000" b="1" dirty="0">
                  <a:solidFill>
                    <a:srgbClr val="0070C0"/>
                  </a:solidFill>
                  <a:latin typeface="Calibri" panose="020F0502020204030204" pitchFamily="34" charset="0"/>
                  <a:ea typeface="黑体" panose="02010609060101010101" pitchFamily="49" charset="-122"/>
                  <a:cs typeface="Calibri" panose="020F0502020204030204" pitchFamily="34" charset="0"/>
                </a:rPr>
                <a:t>平台下的所以期刊，包含未订购的期刊资源</a:t>
              </a:r>
            </a:p>
          </p:txBody>
        </p:sp>
      </p:grpSp>
      <p:sp>
        <p:nvSpPr>
          <p:cNvPr id="22" name="矩形: 圆角 21">
            <a:extLst>
              <a:ext uri="{FF2B5EF4-FFF2-40B4-BE49-F238E27FC236}">
                <a16:creationId xmlns:a16="http://schemas.microsoft.com/office/drawing/2014/main" id="{F78C8BC2-7167-0146-616E-FD69D9E9C240}"/>
              </a:ext>
            </a:extLst>
          </p:cNvPr>
          <p:cNvSpPr/>
          <p:nvPr/>
        </p:nvSpPr>
        <p:spPr>
          <a:xfrm>
            <a:off x="1736701" y="1815432"/>
            <a:ext cx="328921" cy="2333798"/>
          </a:xfrm>
          <a:prstGeom prst="roundRect">
            <a:avLst/>
          </a:prstGeom>
          <a:noFill/>
          <a:ln w="38100">
            <a:solidFill>
              <a:srgbClr val="FF0000"/>
            </a:solidFill>
          </a:ln>
        </p:spPr>
        <p:style>
          <a:lnRef idx="2">
            <a:schemeClr val="dk1">
              <a:shade val="50000"/>
            </a:schemeClr>
          </a:lnRef>
          <a:fillRef idx="1">
            <a:schemeClr val="dk1"/>
          </a:fillRef>
          <a:effectRef idx="0">
            <a:schemeClr val="dk1"/>
          </a:effectRef>
          <a:fontRef idx="minor">
            <a:schemeClr val="lt1"/>
          </a:fontRef>
        </p:style>
        <p:txBody>
          <a:bodyPr tIns="90000" bIns="90000" rtlCol="0" anchor="t"/>
          <a:lstStyle/>
          <a:p>
            <a:pPr algn="l"/>
            <a:endParaRPr lang="zh-CN" altLang="en-US" sz="1800" dirty="0">
              <a:solidFill>
                <a:schemeClr val="tx1"/>
              </a:solidFill>
            </a:endParaRPr>
          </a:p>
        </p:txBody>
      </p:sp>
      <p:sp>
        <p:nvSpPr>
          <p:cNvPr id="24" name="文本框 23">
            <a:extLst>
              <a:ext uri="{FF2B5EF4-FFF2-40B4-BE49-F238E27FC236}">
                <a16:creationId xmlns:a16="http://schemas.microsoft.com/office/drawing/2014/main" id="{E7EE951A-A61A-36D9-DD28-AB6DBF0233C1}"/>
              </a:ext>
            </a:extLst>
          </p:cNvPr>
          <p:cNvSpPr txBox="1"/>
          <p:nvPr/>
        </p:nvSpPr>
        <p:spPr>
          <a:xfrm>
            <a:off x="224573" y="96760"/>
            <a:ext cx="6096000" cy="646331"/>
          </a:xfrm>
          <a:prstGeom prst="rect">
            <a:avLst/>
          </a:prstGeom>
          <a:noFill/>
        </p:spPr>
        <p:txBody>
          <a:bodyPr wrap="square">
            <a:spAutoFit/>
          </a:bodyPr>
          <a:lstStyle/>
          <a:p>
            <a:r>
              <a:rPr lang="zh-CN" altLang="en-US" sz="3600" b="1" dirty="0">
                <a:latin typeface="黑体" panose="02010609060101010101" pitchFamily="49" charset="-122"/>
                <a:ea typeface="黑体" panose="02010609060101010101" pitchFamily="49" charset="-122"/>
              </a:rPr>
              <a:t>可选择一个或多个数据库</a:t>
            </a:r>
            <a:endParaRPr lang="zh-CN" altLang="en-US" sz="3600" dirty="0"/>
          </a:p>
        </p:txBody>
      </p:sp>
      <p:grpSp>
        <p:nvGrpSpPr>
          <p:cNvPr id="38" name="组合 37">
            <a:extLst>
              <a:ext uri="{FF2B5EF4-FFF2-40B4-BE49-F238E27FC236}">
                <a16:creationId xmlns:a16="http://schemas.microsoft.com/office/drawing/2014/main" id="{3079AFE9-F542-47D5-3619-52C5F0C426C8}"/>
              </a:ext>
            </a:extLst>
          </p:cNvPr>
          <p:cNvGrpSpPr/>
          <p:nvPr/>
        </p:nvGrpSpPr>
        <p:grpSpPr>
          <a:xfrm>
            <a:off x="6755007" y="3406500"/>
            <a:ext cx="2225467" cy="1013338"/>
            <a:chOff x="6744782" y="3395368"/>
            <a:chExt cx="2225467" cy="1013338"/>
          </a:xfrm>
        </p:grpSpPr>
        <p:sp>
          <p:nvSpPr>
            <p:cNvPr id="17" name="标注: 弯曲线形 16">
              <a:extLst>
                <a:ext uri="{FF2B5EF4-FFF2-40B4-BE49-F238E27FC236}">
                  <a16:creationId xmlns:a16="http://schemas.microsoft.com/office/drawing/2014/main" id="{F45DFE33-2BC8-95CD-97CB-A90E4797718F}"/>
                </a:ext>
              </a:extLst>
            </p:cNvPr>
            <p:cNvSpPr/>
            <p:nvPr/>
          </p:nvSpPr>
          <p:spPr>
            <a:xfrm>
              <a:off x="6744782" y="3395368"/>
              <a:ext cx="2170721" cy="1013338"/>
            </a:xfrm>
            <a:prstGeom prst="borderCallout2">
              <a:avLst>
                <a:gd name="adj1" fmla="val 18750"/>
                <a:gd name="adj2" fmla="val -8333"/>
                <a:gd name="adj3" fmla="val 18750"/>
                <a:gd name="adj4" fmla="val -16667"/>
                <a:gd name="adj5" fmla="val -30550"/>
                <a:gd name="adj6" fmla="val -79603"/>
              </a:avLst>
            </a:prstGeom>
            <a:noFill/>
            <a:ln w="38100">
              <a:solidFill>
                <a:srgbClr val="FF0000"/>
              </a:solidFill>
            </a:ln>
          </p:spPr>
          <p:style>
            <a:lnRef idx="2">
              <a:schemeClr val="dk1">
                <a:shade val="50000"/>
              </a:schemeClr>
            </a:lnRef>
            <a:fillRef idx="1">
              <a:schemeClr val="dk1"/>
            </a:fillRef>
            <a:effectRef idx="0">
              <a:schemeClr val="dk1"/>
            </a:effectRef>
            <a:fontRef idx="minor">
              <a:schemeClr val="lt1"/>
            </a:fontRef>
          </p:style>
          <p:txBody>
            <a:bodyPr tIns="90000" bIns="90000" rtlCol="0" anchor="t"/>
            <a:lstStyle/>
            <a:p>
              <a:pPr algn="l"/>
              <a:endParaRPr lang="zh-CN" altLang="en-US" sz="1800" dirty="0">
                <a:solidFill>
                  <a:schemeClr val="tx1"/>
                </a:solidFill>
              </a:endParaRPr>
            </a:p>
          </p:txBody>
        </p:sp>
        <p:sp>
          <p:nvSpPr>
            <p:cNvPr id="20" name="文本框 19">
              <a:extLst>
                <a:ext uri="{FF2B5EF4-FFF2-40B4-BE49-F238E27FC236}">
                  <a16:creationId xmlns:a16="http://schemas.microsoft.com/office/drawing/2014/main" id="{647195D7-47BF-58D6-F0A4-5A48F9DD3426}"/>
                </a:ext>
              </a:extLst>
            </p:cNvPr>
            <p:cNvSpPr txBox="1"/>
            <p:nvPr/>
          </p:nvSpPr>
          <p:spPr>
            <a:xfrm>
              <a:off x="6755007" y="3533875"/>
              <a:ext cx="2215242" cy="769441"/>
            </a:xfrm>
            <a:prstGeom prst="rect">
              <a:avLst/>
            </a:prstGeom>
            <a:noFill/>
          </p:spPr>
          <p:txBody>
            <a:bodyPr wrap="square" rtlCol="0">
              <a:spAutoFit/>
            </a:bodyPr>
            <a:lstStyle/>
            <a:p>
              <a:pPr algn="just"/>
              <a:r>
                <a:rPr lang="zh-CN" altLang="en-US" sz="2200" b="1" dirty="0">
                  <a:solidFill>
                    <a:srgbClr val="0070C0"/>
                  </a:solidFill>
                  <a:latin typeface="Calibri" panose="020F0502020204030204" pitchFamily="34" charset="0"/>
                  <a:ea typeface="黑体" panose="02010609060101010101" pitchFamily="49" charset="-122"/>
                  <a:cs typeface="Calibri" panose="020F0502020204030204" pitchFamily="34" charset="0"/>
                </a:rPr>
                <a:t>机构已订阅或买断的图书</a:t>
              </a:r>
            </a:p>
          </p:txBody>
        </p:sp>
      </p:grpSp>
      <p:grpSp>
        <p:nvGrpSpPr>
          <p:cNvPr id="37" name="组合 36">
            <a:extLst>
              <a:ext uri="{FF2B5EF4-FFF2-40B4-BE49-F238E27FC236}">
                <a16:creationId xmlns:a16="http://schemas.microsoft.com/office/drawing/2014/main" id="{76AEE765-6CC7-7C2B-464D-CB8E24555ABA}"/>
              </a:ext>
            </a:extLst>
          </p:cNvPr>
          <p:cNvGrpSpPr/>
          <p:nvPr/>
        </p:nvGrpSpPr>
        <p:grpSpPr>
          <a:xfrm>
            <a:off x="6759754" y="2249480"/>
            <a:ext cx="2163636" cy="861960"/>
            <a:chOff x="6759754" y="2060194"/>
            <a:chExt cx="2163636" cy="1169670"/>
          </a:xfrm>
        </p:grpSpPr>
        <p:sp>
          <p:nvSpPr>
            <p:cNvPr id="11" name="文本框 10">
              <a:extLst>
                <a:ext uri="{FF2B5EF4-FFF2-40B4-BE49-F238E27FC236}">
                  <a16:creationId xmlns:a16="http://schemas.microsoft.com/office/drawing/2014/main" id="{BB6ADB65-F8C9-187D-99C5-277DFD94CE79}"/>
                </a:ext>
              </a:extLst>
            </p:cNvPr>
            <p:cNvSpPr txBox="1"/>
            <p:nvPr/>
          </p:nvSpPr>
          <p:spPr>
            <a:xfrm>
              <a:off x="6799120" y="2143022"/>
              <a:ext cx="2121523" cy="707886"/>
            </a:xfrm>
            <a:prstGeom prst="rect">
              <a:avLst/>
            </a:prstGeom>
            <a:noFill/>
          </p:spPr>
          <p:txBody>
            <a:bodyPr wrap="square" rtlCol="0">
              <a:spAutoFit/>
            </a:bodyPr>
            <a:lstStyle/>
            <a:p>
              <a:pPr algn="just"/>
              <a:r>
                <a:rPr lang="zh-CN" altLang="en-US" sz="2000" b="1" dirty="0">
                  <a:solidFill>
                    <a:srgbClr val="0070C0"/>
                  </a:solidFill>
                  <a:latin typeface="Calibri" panose="020F0502020204030204" pitchFamily="34" charset="0"/>
                  <a:ea typeface="黑体" panose="02010609060101010101" pitchFamily="49" charset="-122"/>
                  <a:cs typeface="Calibri" panose="020F0502020204030204" pitchFamily="34" charset="0"/>
                </a:rPr>
                <a:t>机构已订阅的期刊资源</a:t>
              </a:r>
            </a:p>
          </p:txBody>
        </p:sp>
        <p:sp>
          <p:nvSpPr>
            <p:cNvPr id="29" name="标注: 弯曲线形 28">
              <a:extLst>
                <a:ext uri="{FF2B5EF4-FFF2-40B4-BE49-F238E27FC236}">
                  <a16:creationId xmlns:a16="http://schemas.microsoft.com/office/drawing/2014/main" id="{0FF1A5D8-5F99-4967-0F9E-55E4850F5863}"/>
                </a:ext>
              </a:extLst>
            </p:cNvPr>
            <p:cNvSpPr/>
            <p:nvPr/>
          </p:nvSpPr>
          <p:spPr>
            <a:xfrm>
              <a:off x="6759754" y="2060194"/>
              <a:ext cx="2163636" cy="1169670"/>
            </a:xfrm>
            <a:prstGeom prst="borderCallout2">
              <a:avLst>
                <a:gd name="adj1" fmla="val 18750"/>
                <a:gd name="adj2" fmla="val -8333"/>
                <a:gd name="adj3" fmla="val 18750"/>
                <a:gd name="adj4" fmla="val -16667"/>
                <a:gd name="adj5" fmla="val 52233"/>
                <a:gd name="adj6" fmla="val -50921"/>
              </a:avLst>
            </a:prstGeom>
            <a:noFill/>
            <a:ln w="38100">
              <a:solidFill>
                <a:srgbClr val="FF0000"/>
              </a:solidFill>
            </a:ln>
          </p:spPr>
          <p:style>
            <a:lnRef idx="2">
              <a:schemeClr val="dk1">
                <a:shade val="50000"/>
              </a:schemeClr>
            </a:lnRef>
            <a:fillRef idx="1">
              <a:schemeClr val="dk1"/>
            </a:fillRef>
            <a:effectRef idx="0">
              <a:schemeClr val="dk1"/>
            </a:effectRef>
            <a:fontRef idx="minor">
              <a:schemeClr val="lt1"/>
            </a:fontRef>
          </p:style>
          <p:txBody>
            <a:bodyPr tIns="90000" bIns="90000" rtlCol="0" anchor="t"/>
            <a:lstStyle/>
            <a:p>
              <a:pPr algn="l"/>
              <a:endParaRPr lang="zh-CN" altLang="en-US" sz="1800" dirty="0">
                <a:solidFill>
                  <a:schemeClr val="tx1"/>
                </a:solidFill>
              </a:endParaRPr>
            </a:p>
          </p:txBody>
        </p:sp>
      </p:grpSp>
      <p:grpSp>
        <p:nvGrpSpPr>
          <p:cNvPr id="31" name="组合 30">
            <a:extLst>
              <a:ext uri="{FF2B5EF4-FFF2-40B4-BE49-F238E27FC236}">
                <a16:creationId xmlns:a16="http://schemas.microsoft.com/office/drawing/2014/main" id="{60AE7B73-B7EF-A1DE-7AB5-E44687170F2F}"/>
              </a:ext>
            </a:extLst>
          </p:cNvPr>
          <p:cNvGrpSpPr/>
          <p:nvPr/>
        </p:nvGrpSpPr>
        <p:grpSpPr>
          <a:xfrm>
            <a:off x="6755007" y="4666874"/>
            <a:ext cx="2170721" cy="1013338"/>
            <a:chOff x="811349" y="1195428"/>
            <a:chExt cx="2266612" cy="1323439"/>
          </a:xfrm>
        </p:grpSpPr>
        <p:sp>
          <p:nvSpPr>
            <p:cNvPr id="32" name="标注: 弯曲线形 31">
              <a:extLst>
                <a:ext uri="{FF2B5EF4-FFF2-40B4-BE49-F238E27FC236}">
                  <a16:creationId xmlns:a16="http://schemas.microsoft.com/office/drawing/2014/main" id="{46C1AEF6-15B5-C0D0-5E84-9F79218CB45D}"/>
                </a:ext>
              </a:extLst>
            </p:cNvPr>
            <p:cNvSpPr/>
            <p:nvPr/>
          </p:nvSpPr>
          <p:spPr>
            <a:xfrm>
              <a:off x="811349" y="1195428"/>
              <a:ext cx="2266612" cy="1323439"/>
            </a:xfrm>
            <a:prstGeom prst="borderCallout2">
              <a:avLst>
                <a:gd name="adj1" fmla="val 18750"/>
                <a:gd name="adj2" fmla="val -8333"/>
                <a:gd name="adj3" fmla="val 18750"/>
                <a:gd name="adj4" fmla="val -16667"/>
                <a:gd name="adj5" fmla="val -98463"/>
                <a:gd name="adj6" fmla="val -85964"/>
              </a:avLst>
            </a:prstGeom>
            <a:noFill/>
            <a:ln w="38100">
              <a:solidFill>
                <a:srgbClr val="FF0000"/>
              </a:solidFill>
            </a:ln>
          </p:spPr>
          <p:style>
            <a:lnRef idx="2">
              <a:schemeClr val="dk1">
                <a:shade val="50000"/>
              </a:schemeClr>
            </a:lnRef>
            <a:fillRef idx="1">
              <a:schemeClr val="dk1"/>
            </a:fillRef>
            <a:effectRef idx="0">
              <a:schemeClr val="dk1"/>
            </a:effectRef>
            <a:fontRef idx="minor">
              <a:schemeClr val="lt1"/>
            </a:fontRef>
          </p:style>
          <p:txBody>
            <a:bodyPr tIns="90000" bIns="90000" rtlCol="0" anchor="t"/>
            <a:lstStyle/>
            <a:p>
              <a:pPr algn="l"/>
              <a:endParaRPr lang="zh-CN" altLang="en-US" sz="1800" dirty="0">
                <a:solidFill>
                  <a:schemeClr val="tx1"/>
                </a:solidFill>
              </a:endParaRPr>
            </a:p>
          </p:txBody>
        </p:sp>
        <p:sp>
          <p:nvSpPr>
            <p:cNvPr id="33" name="文本框 32">
              <a:extLst>
                <a:ext uri="{FF2B5EF4-FFF2-40B4-BE49-F238E27FC236}">
                  <a16:creationId xmlns:a16="http://schemas.microsoft.com/office/drawing/2014/main" id="{19F7D9DB-F8B7-F0BE-AD07-B59E1BA995F9}"/>
                </a:ext>
              </a:extLst>
            </p:cNvPr>
            <p:cNvSpPr txBox="1"/>
            <p:nvPr/>
          </p:nvSpPr>
          <p:spPr>
            <a:xfrm>
              <a:off x="833334" y="1450217"/>
              <a:ext cx="2215242" cy="924513"/>
            </a:xfrm>
            <a:prstGeom prst="rect">
              <a:avLst/>
            </a:prstGeom>
            <a:noFill/>
          </p:spPr>
          <p:txBody>
            <a:bodyPr wrap="square" rtlCol="0">
              <a:spAutoFit/>
            </a:bodyPr>
            <a:lstStyle/>
            <a:p>
              <a:pPr algn="just"/>
              <a:r>
                <a:rPr lang="zh-CN" altLang="en-US" sz="2000" b="1" dirty="0">
                  <a:solidFill>
                    <a:srgbClr val="0070C0"/>
                  </a:solidFill>
                  <a:latin typeface="Calibri" panose="020F0502020204030204" pitchFamily="34" charset="0"/>
                  <a:ea typeface="黑体" panose="02010609060101010101" pitchFamily="49" charset="-122"/>
                  <a:cs typeface="Calibri" panose="020F0502020204030204" pitchFamily="34" charset="0"/>
                </a:rPr>
                <a:t>机构已订购</a:t>
              </a:r>
              <a:r>
                <a:rPr lang="en-US" altLang="zh-CN" sz="2000" b="1" dirty="0">
                  <a:solidFill>
                    <a:srgbClr val="0070C0"/>
                  </a:solidFill>
                  <a:latin typeface="Calibri" panose="020F0502020204030204" pitchFamily="34" charset="0"/>
                  <a:ea typeface="黑体" panose="02010609060101010101" pitchFamily="49" charset="-122"/>
                  <a:cs typeface="Calibri" panose="020F0502020204030204" pitchFamily="34" charset="0"/>
                </a:rPr>
                <a:t>/</a:t>
              </a:r>
              <a:r>
                <a:rPr lang="zh-CN" altLang="en-US" sz="2000" b="1" dirty="0">
                  <a:solidFill>
                    <a:srgbClr val="0070C0"/>
                  </a:solidFill>
                  <a:latin typeface="Calibri" panose="020F0502020204030204" pitchFamily="34" charset="0"/>
                  <a:ea typeface="黑体" panose="02010609060101010101" pitchFamily="49" charset="-122"/>
                  <a:cs typeface="Calibri" panose="020F0502020204030204" pitchFamily="34" charset="0"/>
                </a:rPr>
                <a:t>持有的数据库</a:t>
              </a:r>
            </a:p>
          </p:txBody>
        </p:sp>
      </p:grpSp>
      <p:sp>
        <p:nvSpPr>
          <p:cNvPr id="34" name="Rectangle 41">
            <a:extLst>
              <a:ext uri="{FF2B5EF4-FFF2-40B4-BE49-F238E27FC236}">
                <a16:creationId xmlns:a16="http://schemas.microsoft.com/office/drawing/2014/main" id="{9B28C40A-9061-5547-4645-61EDD2762095}"/>
              </a:ext>
            </a:extLst>
          </p:cNvPr>
          <p:cNvSpPr>
            <a:spLocks noChangeArrowheads="1"/>
          </p:cNvSpPr>
          <p:nvPr/>
        </p:nvSpPr>
        <p:spPr bwMode="auto">
          <a:xfrm>
            <a:off x="2151141" y="3338232"/>
            <a:ext cx="2749780" cy="61539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zh-CN" altLang="en-US" sz="2400"/>
          </a:p>
        </p:txBody>
      </p:sp>
    </p:spTree>
    <p:extLst>
      <p:ext uri="{BB962C8B-B14F-4D97-AF65-F5344CB8AC3E}">
        <p14:creationId xmlns:p14="http://schemas.microsoft.com/office/powerpoint/2010/main" val="35441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arn(inVertical)">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inVertical)">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22" grpId="0" animBg="1"/>
      <p:bldP spid="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929D997-ADB5-36EB-D414-A6636F99165E}"/>
              </a:ext>
            </a:extLst>
          </p:cNvPr>
          <p:cNvPicPr>
            <a:picLocks noChangeAspect="1"/>
          </p:cNvPicPr>
          <p:nvPr/>
        </p:nvPicPr>
        <p:blipFill>
          <a:blip r:embed="rId3"/>
          <a:stretch>
            <a:fillRect/>
          </a:stretch>
        </p:blipFill>
        <p:spPr>
          <a:xfrm>
            <a:off x="1427691" y="1234287"/>
            <a:ext cx="9243861" cy="5395428"/>
          </a:xfrm>
          <a:prstGeom prst="rect">
            <a:avLst/>
          </a:prstGeom>
        </p:spPr>
      </p:pic>
      <p:sp>
        <p:nvSpPr>
          <p:cNvPr id="2" name="标题 1">
            <a:extLst>
              <a:ext uri="{FF2B5EF4-FFF2-40B4-BE49-F238E27FC236}">
                <a16:creationId xmlns:a16="http://schemas.microsoft.com/office/drawing/2014/main" id="{55AB56B7-2008-4859-9E8C-33C4CF07EA1C}"/>
              </a:ext>
            </a:extLst>
          </p:cNvPr>
          <p:cNvSpPr>
            <a:spLocks noGrp="1"/>
          </p:cNvSpPr>
          <p:nvPr>
            <p:ph type="title"/>
          </p:nvPr>
        </p:nvSpPr>
        <p:spPr/>
        <p:txBody>
          <a:bodyPr/>
          <a:lstStyle/>
          <a:p>
            <a:r>
              <a:rPr lang="zh-CN" altLang="en-US" sz="3600" b="1" dirty="0">
                <a:latin typeface="黑体" panose="02010609060101010101" pitchFamily="49" charset="-122"/>
                <a:ea typeface="黑体" panose="02010609060101010101" pitchFamily="49" charset="-122"/>
              </a:rPr>
              <a:t>点击  进入数据库指南</a:t>
            </a:r>
          </a:p>
        </p:txBody>
      </p:sp>
      <p:sp>
        <p:nvSpPr>
          <p:cNvPr id="10" name="矩形: 圆角 9">
            <a:extLst>
              <a:ext uri="{FF2B5EF4-FFF2-40B4-BE49-F238E27FC236}">
                <a16:creationId xmlns:a16="http://schemas.microsoft.com/office/drawing/2014/main" id="{BC14CAB2-5327-DDEA-D1DA-BAA9651AD640}"/>
              </a:ext>
            </a:extLst>
          </p:cNvPr>
          <p:cNvSpPr/>
          <p:nvPr/>
        </p:nvSpPr>
        <p:spPr>
          <a:xfrm>
            <a:off x="9918911" y="2401119"/>
            <a:ext cx="415783" cy="1828801"/>
          </a:xfrm>
          <a:prstGeom prst="roundRect">
            <a:avLst/>
          </a:prstGeom>
          <a:noFill/>
          <a:ln w="38100">
            <a:solidFill>
              <a:srgbClr val="FF0000"/>
            </a:solidFill>
          </a:ln>
        </p:spPr>
        <p:style>
          <a:lnRef idx="2">
            <a:schemeClr val="dk1">
              <a:shade val="50000"/>
            </a:schemeClr>
          </a:lnRef>
          <a:fillRef idx="1">
            <a:schemeClr val="dk1"/>
          </a:fillRef>
          <a:effectRef idx="0">
            <a:schemeClr val="dk1"/>
          </a:effectRef>
          <a:fontRef idx="minor">
            <a:schemeClr val="lt1"/>
          </a:fontRef>
        </p:style>
        <p:txBody>
          <a:bodyPr tIns="90000" bIns="90000" rtlCol="0" anchor="t"/>
          <a:lstStyle/>
          <a:p>
            <a:pPr algn="l"/>
            <a:endParaRPr lang="zh-CN" altLang="en-US" sz="1800" dirty="0">
              <a:solidFill>
                <a:schemeClr val="tx1"/>
              </a:solidFill>
            </a:endParaRPr>
          </a:p>
        </p:txBody>
      </p:sp>
      <p:pic>
        <p:nvPicPr>
          <p:cNvPr id="17" name="图片 16">
            <a:extLst>
              <a:ext uri="{FF2B5EF4-FFF2-40B4-BE49-F238E27FC236}">
                <a16:creationId xmlns:a16="http://schemas.microsoft.com/office/drawing/2014/main" id="{7CCF8B0D-274C-20AC-49BC-2EB34F530166}"/>
              </a:ext>
            </a:extLst>
          </p:cNvPr>
          <p:cNvPicPr>
            <a:picLocks noChangeAspect="1"/>
          </p:cNvPicPr>
          <p:nvPr/>
        </p:nvPicPr>
        <p:blipFill>
          <a:blip r:embed="rId4"/>
          <a:stretch>
            <a:fillRect/>
          </a:stretch>
        </p:blipFill>
        <p:spPr>
          <a:xfrm>
            <a:off x="1185390" y="606966"/>
            <a:ext cx="495925" cy="477557"/>
          </a:xfrm>
          <a:prstGeom prst="rect">
            <a:avLst/>
          </a:prstGeom>
        </p:spPr>
      </p:pic>
    </p:spTree>
    <p:extLst>
      <p:ext uri="{BB962C8B-B14F-4D97-AF65-F5344CB8AC3E}">
        <p14:creationId xmlns:p14="http://schemas.microsoft.com/office/powerpoint/2010/main" val="5567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1CAF606-8443-5137-FD5E-B1F621E99A22}"/>
              </a:ext>
            </a:extLst>
          </p:cNvPr>
          <p:cNvPicPr>
            <a:picLocks noChangeAspect="1"/>
          </p:cNvPicPr>
          <p:nvPr/>
        </p:nvPicPr>
        <p:blipFill>
          <a:blip r:embed="rId2"/>
          <a:stretch>
            <a:fillRect/>
          </a:stretch>
        </p:blipFill>
        <p:spPr>
          <a:xfrm>
            <a:off x="362909" y="1715201"/>
            <a:ext cx="11466181" cy="3743504"/>
          </a:xfrm>
          <a:prstGeom prst="rect">
            <a:avLst/>
          </a:prstGeom>
        </p:spPr>
      </p:pic>
      <p:sp>
        <p:nvSpPr>
          <p:cNvPr id="5" name="Title 4"/>
          <p:cNvSpPr>
            <a:spLocks noGrp="1"/>
          </p:cNvSpPr>
          <p:nvPr>
            <p:ph type="title"/>
          </p:nvPr>
        </p:nvSpPr>
        <p:spPr/>
        <p:txBody>
          <a:bodyPr>
            <a:normAutofit/>
          </a:bodyPr>
          <a:lstStyle/>
          <a:p>
            <a:r>
              <a:rPr lang="zh-CN" altLang="en-US" sz="3600" b="1" dirty="0">
                <a:latin typeface="黑体" panose="02010609060101010101" pitchFamily="49" charset="-122"/>
                <a:ea typeface="黑体" panose="02010609060101010101" pitchFamily="49" charset="-122"/>
              </a:rPr>
              <a:t>点击  进入数据库指南</a:t>
            </a:r>
            <a:endParaRPr lang="en-US" sz="3600" b="1" dirty="0">
              <a:latin typeface="黑体" panose="02010609060101010101" pitchFamily="49" charset="-122"/>
              <a:ea typeface="黑体" panose="02010609060101010101" pitchFamily="49" charset="-122"/>
            </a:endParaRPr>
          </a:p>
        </p:txBody>
      </p:sp>
      <p:pic>
        <p:nvPicPr>
          <p:cNvPr id="6" name="图片 5">
            <a:extLst>
              <a:ext uri="{FF2B5EF4-FFF2-40B4-BE49-F238E27FC236}">
                <a16:creationId xmlns:a16="http://schemas.microsoft.com/office/drawing/2014/main" id="{478E61B6-7E83-07DD-55F3-B8A92DF094AB}"/>
              </a:ext>
            </a:extLst>
          </p:cNvPr>
          <p:cNvPicPr>
            <a:picLocks noChangeAspect="1"/>
          </p:cNvPicPr>
          <p:nvPr/>
        </p:nvPicPr>
        <p:blipFill>
          <a:blip r:embed="rId3"/>
          <a:stretch>
            <a:fillRect/>
          </a:stretch>
        </p:blipFill>
        <p:spPr>
          <a:xfrm>
            <a:off x="1185390" y="606966"/>
            <a:ext cx="495925" cy="477557"/>
          </a:xfrm>
          <a:prstGeom prst="rect">
            <a:avLst/>
          </a:prstGeom>
        </p:spPr>
      </p:pic>
      <p:sp>
        <p:nvSpPr>
          <p:cNvPr id="12" name="矩形: 圆角 11">
            <a:extLst>
              <a:ext uri="{FF2B5EF4-FFF2-40B4-BE49-F238E27FC236}">
                <a16:creationId xmlns:a16="http://schemas.microsoft.com/office/drawing/2014/main" id="{B60E2A7F-CFDD-8AE5-F8FD-8A1081C57488}"/>
              </a:ext>
            </a:extLst>
          </p:cNvPr>
          <p:cNvSpPr/>
          <p:nvPr/>
        </p:nvSpPr>
        <p:spPr>
          <a:xfrm>
            <a:off x="297952" y="2243240"/>
            <a:ext cx="1478221" cy="1894584"/>
          </a:xfrm>
          <a:prstGeom prst="roundRect">
            <a:avLst/>
          </a:prstGeom>
          <a:noFill/>
          <a:ln w="38100">
            <a:solidFill>
              <a:srgbClr val="FF0000"/>
            </a:solidFill>
          </a:ln>
        </p:spPr>
        <p:style>
          <a:lnRef idx="2">
            <a:schemeClr val="dk1">
              <a:shade val="50000"/>
            </a:schemeClr>
          </a:lnRef>
          <a:fillRef idx="1">
            <a:schemeClr val="dk1"/>
          </a:fillRef>
          <a:effectRef idx="0">
            <a:schemeClr val="dk1"/>
          </a:effectRef>
          <a:fontRef idx="minor">
            <a:schemeClr val="lt1"/>
          </a:fontRef>
        </p:style>
        <p:txBody>
          <a:bodyPr tIns="90000" bIns="90000" rtlCol="0" anchor="t"/>
          <a:lstStyle/>
          <a:p>
            <a:pPr algn="l"/>
            <a:endParaRPr lang="zh-CN" altLang="en-US" sz="1800" dirty="0">
              <a:solidFill>
                <a:schemeClr val="tx1"/>
              </a:solidFill>
            </a:endParaRPr>
          </a:p>
        </p:txBody>
      </p:sp>
    </p:spTree>
    <p:extLst>
      <p:ext uri="{BB962C8B-B14F-4D97-AF65-F5344CB8AC3E}">
        <p14:creationId xmlns:p14="http://schemas.microsoft.com/office/powerpoint/2010/main" val="296738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norm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defRPr/>
            </a:pPr>
            <a:r>
              <a:rPr kumimoji="0" lang="en-US" altLang="zh-TW" sz="3600" b="1" dirty="0">
                <a:latin typeface="Arial Unicode MS" pitchFamily="34" charset="-120"/>
                <a:ea typeface="Arial Unicode MS" pitchFamily="34" charset="-120"/>
                <a:cs typeface="Arial Unicode MS" pitchFamily="34" charset="-120"/>
              </a:rPr>
              <a:t>MEDLINE</a:t>
            </a:r>
            <a:r>
              <a:rPr kumimoji="0" lang="zh-CN" altLang="zh-TW" sz="3600" b="1" dirty="0">
                <a:latin typeface="黑体" panose="02010609060101010101" pitchFamily="49" charset="-122"/>
                <a:ea typeface="黑体" panose="02010609060101010101" pitchFamily="49" charset="-122"/>
                <a:cs typeface="Arial Unicode MS" pitchFamily="34" charset="-120"/>
              </a:rPr>
              <a:t>全科性医药学文献数据库</a:t>
            </a:r>
            <a:endParaRPr kumimoji="0" lang="zh-CN" altLang="en-US" sz="3600" b="1" dirty="0">
              <a:latin typeface="黑体" panose="02010609060101010101" pitchFamily="49" charset="-122"/>
              <a:ea typeface="黑体" panose="02010609060101010101" pitchFamily="49" charset="-122"/>
              <a:cs typeface="Arial Unicode MS" pitchFamily="34" charset="-120"/>
            </a:endParaRPr>
          </a:p>
        </p:txBody>
      </p:sp>
      <p:sp>
        <p:nvSpPr>
          <p:cNvPr id="9222" name="Rectangle 3"/>
          <p:cNvSpPr>
            <a:spLocks noGrp="1" noChangeArrowheads="1"/>
          </p:cNvSpPr>
          <p:nvPr>
            <p:ph type="body" sz="quarter" idx="13"/>
          </p:nvPr>
        </p:nvSpPr>
        <p:spPr>
          <a:xfrm>
            <a:off x="180000" y="1267205"/>
            <a:ext cx="11669545" cy="4951148"/>
          </a:xfrm>
        </p:spPr>
        <p:txBody>
          <a:bodyPr/>
          <a:lstStyle/>
          <a:p>
            <a:pPr eaLnBrk="1" hangingPunct="1"/>
            <a:r>
              <a:rPr lang="zh-CN" altLang="zh-TW"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美国国家医学图书馆</a:t>
            </a:r>
            <a:r>
              <a:rPr lang="en-US" altLang="zh-TW"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NLM</a:t>
            </a:r>
            <a:r>
              <a:rPr lang="zh-CN" altLang="en-US"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创建；</a:t>
            </a:r>
            <a:endParaRPr lang="en-US" altLang="zh-CN"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endParaRPr>
          </a:p>
          <a:p>
            <a:pPr eaLnBrk="1" hangingPunct="1"/>
            <a:r>
              <a:rPr lang="zh-CN" altLang="zh-TW"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最重要且发展最早的当属</a:t>
            </a:r>
            <a:r>
              <a:rPr lang="en-US" altLang="zh-TW"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MEDLINE (MEDLARS ON LINE) </a:t>
            </a:r>
            <a:r>
              <a:rPr lang="zh-CN" altLang="zh-TW"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生物医学数据库。</a:t>
            </a:r>
            <a:endParaRPr lang="en-US" altLang="zh-CN"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endParaRPr>
          </a:p>
          <a:p>
            <a:pPr eaLnBrk="1" hangingPunct="1"/>
            <a:r>
              <a:rPr lang="zh-CN" altLang="zh-TW"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该数据库包含</a:t>
            </a:r>
            <a:r>
              <a:rPr lang="zh-CN" altLang="en-US"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超过</a:t>
            </a:r>
            <a:r>
              <a:rPr lang="en-US" altLang="zh-CN"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5</a:t>
            </a:r>
            <a:r>
              <a:rPr lang="en-US" altLang="zh-TW"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,600</a:t>
            </a:r>
            <a:r>
              <a:rPr lang="zh-CN" altLang="zh-TW"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多种</a:t>
            </a:r>
            <a:r>
              <a:rPr lang="zh-CN" altLang="en-US"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医学</a:t>
            </a:r>
            <a:r>
              <a:rPr lang="zh-CN" altLang="zh-TW"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期刊文献资料</a:t>
            </a:r>
            <a:endParaRPr lang="en-US" altLang="zh-CN"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endParaRPr>
          </a:p>
          <a:p>
            <a:pPr eaLnBrk="1" hangingPunct="1"/>
            <a:r>
              <a:rPr lang="zh-CN" altLang="en-US"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包含</a:t>
            </a:r>
            <a:r>
              <a:rPr lang="en-US" altLang="zh-CN"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40</a:t>
            </a:r>
            <a:r>
              <a:rPr lang="zh-CN" altLang="en-US"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多种语言的期刊</a:t>
            </a:r>
            <a:endParaRPr lang="en-US" altLang="zh-CN"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endParaRPr>
          </a:p>
          <a:p>
            <a:pPr eaLnBrk="1" hangingPunct="1"/>
            <a:r>
              <a:rPr lang="zh-CN" altLang="en-US"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回溯至</a:t>
            </a:r>
            <a:r>
              <a:rPr lang="en-US" altLang="zh-CN"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1946</a:t>
            </a:r>
            <a:r>
              <a:rPr lang="zh-CN" altLang="en-US"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年</a:t>
            </a:r>
            <a:endParaRPr lang="en-US" altLang="zh-CN"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endParaRPr>
          </a:p>
          <a:p>
            <a:pPr eaLnBrk="1" hangingPunct="1"/>
            <a:r>
              <a:rPr lang="zh-CN" altLang="zh-TW"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目前约有</a:t>
            </a:r>
            <a:r>
              <a:rPr lang="en-US" altLang="zh-CN"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2</a:t>
            </a:r>
            <a:r>
              <a:rPr lang="en-US" altLang="zh-TW"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,300</a:t>
            </a:r>
            <a:r>
              <a:rPr lang="zh-CN" altLang="zh-TW"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万</a:t>
            </a:r>
            <a:r>
              <a:rPr lang="zh-CN" altLang="en-US"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条记录</a:t>
            </a:r>
            <a:r>
              <a:rPr lang="zh-CN" altLang="zh-TW"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a:t>
            </a:r>
            <a:r>
              <a:rPr lang="en-US" altLang="zh-TW"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75%</a:t>
            </a:r>
            <a:r>
              <a:rPr lang="zh-CN" altLang="zh-TW"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为英文文献，</a:t>
            </a:r>
            <a:r>
              <a:rPr lang="en-US" altLang="zh-TW"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25%</a:t>
            </a:r>
            <a:r>
              <a:rPr lang="zh-CN" altLang="zh-TW"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为非英文文献。</a:t>
            </a:r>
            <a:endParaRPr lang="en-US" altLang="zh-CN"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endParaRPr>
          </a:p>
          <a:p>
            <a:pPr eaLnBrk="1" hangingPunct="1"/>
            <a:r>
              <a:rPr lang="zh-CN" altLang="en-US"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每日更新，每周新增</a:t>
            </a:r>
            <a:r>
              <a:rPr lang="en-US" altLang="zh-CN"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4500+</a:t>
            </a:r>
            <a:r>
              <a:rPr lang="zh-CN" altLang="en-US"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条新记录</a:t>
            </a:r>
            <a:endParaRPr lang="zh-TW" altLang="zh-TW" sz="28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endParaRPr>
          </a:p>
        </p:txBody>
      </p:sp>
      <p:sp>
        <p:nvSpPr>
          <p:cNvPr id="5" name="文本框 4">
            <a:extLst>
              <a:ext uri="{FF2B5EF4-FFF2-40B4-BE49-F238E27FC236}">
                <a16:creationId xmlns:a16="http://schemas.microsoft.com/office/drawing/2014/main" id="{E3FFE02B-BF0B-4AE4-81CE-B0AD9244D0F5}"/>
              </a:ext>
            </a:extLst>
          </p:cNvPr>
          <p:cNvSpPr txBox="1"/>
          <p:nvPr/>
        </p:nvSpPr>
        <p:spPr>
          <a:xfrm>
            <a:off x="214849" y="5019529"/>
            <a:ext cx="11669545" cy="892552"/>
          </a:xfrm>
          <a:prstGeom prst="rect">
            <a:avLst/>
          </a:prstGeom>
          <a:noFill/>
        </p:spPr>
        <p:txBody>
          <a:bodyPr wrap="square">
            <a:spAutoFit/>
          </a:bodyPr>
          <a:lstStyle/>
          <a:p>
            <a:r>
              <a:rPr lang="zh-CN" altLang="en-US" sz="2500" b="1" dirty="0">
                <a:solidFill>
                  <a:srgbClr val="0070C0"/>
                </a:solidFill>
                <a:latin typeface="Calibri" panose="020F0502020204030204" pitchFamily="34" charset="0"/>
                <a:cs typeface="Calibri" panose="020F0502020204030204" pitchFamily="34" charset="0"/>
              </a:rPr>
              <a:t>访问链接： </a:t>
            </a:r>
            <a:r>
              <a:rPr lang="en-US" altLang="zh-CN" sz="2500" b="1" u="sng" dirty="0">
                <a:solidFill>
                  <a:srgbClr val="0070C0"/>
                </a:solidFill>
                <a:latin typeface="Calibri" panose="020F0502020204030204" pitchFamily="34" charset="0"/>
                <a:cs typeface="Calibri" panose="020F0502020204030204" pitchFamily="34" charset="0"/>
              </a:rPr>
              <a:t>https://ovidsp.ovid.com/ovidweb.cgi?T=JS&amp;NEWS=n&amp;CSC=Y&amp;PAGE=main&amp;D=medall</a:t>
            </a:r>
            <a:endParaRPr lang="zh-CN" altLang="en-US" sz="25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8940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7D6E097-0E59-9499-42BE-E626EC185133}"/>
              </a:ext>
            </a:extLst>
          </p:cNvPr>
          <p:cNvPicPr>
            <a:picLocks noChangeAspect="1"/>
          </p:cNvPicPr>
          <p:nvPr/>
        </p:nvPicPr>
        <p:blipFill>
          <a:blip r:embed="rId2"/>
          <a:stretch>
            <a:fillRect/>
          </a:stretch>
        </p:blipFill>
        <p:spPr>
          <a:xfrm>
            <a:off x="1614638" y="1772592"/>
            <a:ext cx="9046785" cy="5006754"/>
          </a:xfrm>
          <a:prstGeom prst="rect">
            <a:avLst/>
          </a:prstGeom>
        </p:spPr>
      </p:pic>
      <p:sp>
        <p:nvSpPr>
          <p:cNvPr id="2" name="Title 1"/>
          <p:cNvSpPr>
            <a:spLocks noGrp="1"/>
          </p:cNvSpPr>
          <p:nvPr>
            <p:ph type="title"/>
          </p:nvPr>
        </p:nvSpPr>
        <p:spPr>
          <a:xfrm>
            <a:off x="268410" y="308729"/>
            <a:ext cx="11739244" cy="810003"/>
          </a:xfrm>
        </p:spPr>
        <p:txBody>
          <a:bodyPr/>
          <a:lstStyle/>
          <a:p>
            <a:r>
              <a:rPr lang="zh-CN" altLang="en-US" sz="3600" b="1" dirty="0">
                <a:ea typeface="黑体" panose="02010609060101010101" pitchFamily="49" charset="-122"/>
              </a:rPr>
              <a:t>期刊资源浏览</a:t>
            </a:r>
            <a:endParaRPr lang="en-US" sz="3600" b="1" dirty="0">
              <a:ea typeface="黑体" panose="02010609060101010101" pitchFamily="49" charset="-122"/>
            </a:endParaRPr>
          </a:p>
        </p:txBody>
      </p:sp>
      <p:sp>
        <p:nvSpPr>
          <p:cNvPr id="12" name="矩形 11">
            <a:extLst>
              <a:ext uri="{FF2B5EF4-FFF2-40B4-BE49-F238E27FC236}">
                <a16:creationId xmlns:a16="http://schemas.microsoft.com/office/drawing/2014/main" id="{FBF52629-0101-4C4C-8046-1BE88394EF5B}"/>
              </a:ext>
            </a:extLst>
          </p:cNvPr>
          <p:cNvSpPr/>
          <p:nvPr/>
        </p:nvSpPr>
        <p:spPr>
          <a:xfrm>
            <a:off x="2032000" y="2142836"/>
            <a:ext cx="406400" cy="283616"/>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a:p>
        </p:txBody>
      </p:sp>
      <p:sp>
        <p:nvSpPr>
          <p:cNvPr id="8" name="文本框 7">
            <a:extLst>
              <a:ext uri="{FF2B5EF4-FFF2-40B4-BE49-F238E27FC236}">
                <a16:creationId xmlns:a16="http://schemas.microsoft.com/office/drawing/2014/main" id="{AD1478EE-44FB-4A31-85F9-0D94FEF1387C}"/>
              </a:ext>
            </a:extLst>
          </p:cNvPr>
          <p:cNvSpPr txBox="1"/>
          <p:nvPr/>
        </p:nvSpPr>
        <p:spPr>
          <a:xfrm>
            <a:off x="235804" y="849262"/>
            <a:ext cx="11804454" cy="923330"/>
          </a:xfrm>
          <a:prstGeom prst="rect">
            <a:avLst/>
          </a:prstGeom>
          <a:noFill/>
        </p:spPr>
        <p:txBody>
          <a:bodyPr wrap="square">
            <a:spAutoFit/>
          </a:bodyPr>
          <a:lstStyle/>
          <a:p>
            <a:r>
              <a:rPr lang="en-US" altLang="zh-CN" sz="1800" b="1" u="sng" dirty="0">
                <a:solidFill>
                  <a:srgbClr val="0070C0"/>
                </a:solidFill>
                <a:latin typeface="Calibri" panose="020F0502020204030204" pitchFamily="34" charset="0"/>
                <a:cs typeface="Calibri" panose="020F0502020204030204" pitchFamily="34" charset="0"/>
              </a:rPr>
              <a:t>https://ovidsp.dc2.ovid.com/ovid-new-a/ovidweb.cgi?&amp;S=IHFFFPNEMBEBIBEJIPKJNGPFMLCFAA00&amp;tab=journals&amp;C=yrovft&amp;Jump+to+Browse=yrovft&amp;New+Database=S.dbListAll%7cSingle%7c1</a:t>
            </a:r>
            <a:endParaRPr lang="zh-CN" altLang="en-US" sz="1800" b="1" u="sng"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1523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FA66AC-AC7E-FD16-1465-BE39F8EC3007}"/>
              </a:ext>
            </a:extLst>
          </p:cNvPr>
          <p:cNvPicPr>
            <a:picLocks noChangeAspect="1"/>
          </p:cNvPicPr>
          <p:nvPr/>
        </p:nvPicPr>
        <p:blipFill>
          <a:blip r:embed="rId2"/>
          <a:stretch>
            <a:fillRect/>
          </a:stretch>
        </p:blipFill>
        <p:spPr>
          <a:xfrm>
            <a:off x="1399776" y="1698314"/>
            <a:ext cx="9476509" cy="5159686"/>
          </a:xfrm>
          <a:prstGeom prst="rect">
            <a:avLst/>
          </a:prstGeom>
        </p:spPr>
      </p:pic>
      <p:sp>
        <p:nvSpPr>
          <p:cNvPr id="2" name="Title 1"/>
          <p:cNvSpPr>
            <a:spLocks noGrp="1"/>
          </p:cNvSpPr>
          <p:nvPr>
            <p:ph type="title"/>
          </p:nvPr>
        </p:nvSpPr>
        <p:spPr>
          <a:xfrm>
            <a:off x="268410" y="308729"/>
            <a:ext cx="11739244" cy="810003"/>
          </a:xfrm>
        </p:spPr>
        <p:txBody>
          <a:bodyPr/>
          <a:lstStyle/>
          <a:p>
            <a:r>
              <a:rPr lang="zh-CN" altLang="en-US" sz="3600" b="1" dirty="0">
                <a:ea typeface="黑体" panose="02010609060101010101" pitchFamily="49" charset="-122"/>
              </a:rPr>
              <a:t>电子书资源浏览</a:t>
            </a:r>
            <a:endParaRPr lang="en-US" sz="3600" b="1" dirty="0">
              <a:ea typeface="黑体" panose="02010609060101010101" pitchFamily="49" charset="-122"/>
            </a:endParaRPr>
          </a:p>
        </p:txBody>
      </p:sp>
      <p:sp>
        <p:nvSpPr>
          <p:cNvPr id="8" name="文本框 7">
            <a:extLst>
              <a:ext uri="{FF2B5EF4-FFF2-40B4-BE49-F238E27FC236}">
                <a16:creationId xmlns:a16="http://schemas.microsoft.com/office/drawing/2014/main" id="{AD1478EE-44FB-4A31-85F9-0D94FEF1387C}"/>
              </a:ext>
            </a:extLst>
          </p:cNvPr>
          <p:cNvSpPr txBox="1"/>
          <p:nvPr/>
        </p:nvSpPr>
        <p:spPr>
          <a:xfrm>
            <a:off x="235804" y="849262"/>
            <a:ext cx="11804454" cy="923330"/>
          </a:xfrm>
          <a:prstGeom prst="rect">
            <a:avLst/>
          </a:prstGeom>
          <a:noFill/>
        </p:spPr>
        <p:txBody>
          <a:bodyPr wrap="square">
            <a:spAutoFit/>
          </a:bodyPr>
          <a:lstStyle/>
          <a:p>
            <a:r>
              <a:rPr lang="en-US" altLang="zh-CN" sz="1800" b="1" u="sng" dirty="0">
                <a:solidFill>
                  <a:srgbClr val="0070C0"/>
                </a:solidFill>
                <a:latin typeface="Calibri" panose="020F0502020204030204" pitchFamily="34" charset="0"/>
                <a:cs typeface="Calibri" panose="020F0502020204030204" pitchFamily="34" charset="0"/>
              </a:rPr>
              <a:t>https://ovidsp.dc2.ovid.com/ovid-new-a/ovidweb.cgi?&amp;S=AADLFPMEMBEBIBODIPKJEHPFMBPOAA00&amp;tab=books&amp;C=books&amp;Jump+to+Browse=books&amp;New+Database=S.dbListAll%7cSingle%7c27</a:t>
            </a:r>
            <a:endParaRPr lang="zh-CN" altLang="en-US" sz="1800" b="1" u="sng"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7518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32169BCF-B93D-4A4F-DF5D-E37F800227A8}"/>
              </a:ext>
            </a:extLst>
          </p:cNvPr>
          <p:cNvPicPr>
            <a:picLocks noChangeAspect="1"/>
          </p:cNvPicPr>
          <p:nvPr/>
        </p:nvPicPr>
        <p:blipFill>
          <a:blip r:embed="rId3"/>
          <a:stretch>
            <a:fillRect/>
          </a:stretch>
        </p:blipFill>
        <p:spPr>
          <a:xfrm>
            <a:off x="4307794" y="1376490"/>
            <a:ext cx="5173217" cy="4685506"/>
          </a:xfrm>
          <a:prstGeom prst="rect">
            <a:avLst/>
          </a:prstGeom>
        </p:spPr>
      </p:pic>
      <p:sp>
        <p:nvSpPr>
          <p:cNvPr id="18434" name="Title 1"/>
          <p:cNvSpPr>
            <a:spLocks noGrp="1"/>
          </p:cNvSpPr>
          <p:nvPr>
            <p:ph type="title"/>
          </p:nvPr>
        </p:nvSpPr>
        <p:spPr/>
        <p:txBody>
          <a:bodyPr/>
          <a:lstStyle/>
          <a:p>
            <a:r>
              <a:rPr lang="en-US" altLang="zh-CN" sz="3600" b="1" dirty="0">
                <a:latin typeface="Calibri" panose="020F0502020204030204" pitchFamily="34" charset="0"/>
                <a:cs typeface="Calibri" panose="020F0502020204030204" pitchFamily="34" charset="0"/>
              </a:rPr>
              <a:t>Who am I?</a:t>
            </a:r>
            <a:endParaRPr lang="zh-CN" altLang="en-US" sz="3600" b="1" dirty="0">
              <a:latin typeface="Calibri" panose="020F0502020204030204" pitchFamily="34" charset="0"/>
              <a:cs typeface="Calibri" panose="020F0502020204030204" pitchFamily="34" charset="0"/>
            </a:endParaRPr>
          </a:p>
        </p:txBody>
      </p:sp>
      <p:pic>
        <p:nvPicPr>
          <p:cNvPr id="2" name="图片 1">
            <a:extLst>
              <a:ext uri="{FF2B5EF4-FFF2-40B4-BE49-F238E27FC236}">
                <a16:creationId xmlns:a16="http://schemas.microsoft.com/office/drawing/2014/main" id="{187C0E34-A00D-48B6-2D7E-8613D523F67E}"/>
              </a:ext>
            </a:extLst>
          </p:cNvPr>
          <p:cNvPicPr>
            <a:picLocks noChangeAspect="1"/>
          </p:cNvPicPr>
          <p:nvPr/>
        </p:nvPicPr>
        <p:blipFill>
          <a:blip r:embed="rId4"/>
          <a:stretch>
            <a:fillRect/>
          </a:stretch>
        </p:blipFill>
        <p:spPr>
          <a:xfrm>
            <a:off x="1061285" y="1597189"/>
            <a:ext cx="4437338" cy="1287760"/>
          </a:xfrm>
          <a:prstGeom prst="rect">
            <a:avLst/>
          </a:prstGeom>
        </p:spPr>
      </p:pic>
      <p:pic>
        <p:nvPicPr>
          <p:cNvPr id="5" name="图片 4">
            <a:extLst>
              <a:ext uri="{FF2B5EF4-FFF2-40B4-BE49-F238E27FC236}">
                <a16:creationId xmlns:a16="http://schemas.microsoft.com/office/drawing/2014/main" id="{60302BA8-986B-329A-05EE-38E5BA464951}"/>
              </a:ext>
            </a:extLst>
          </p:cNvPr>
          <p:cNvPicPr>
            <a:picLocks noChangeAspect="1"/>
          </p:cNvPicPr>
          <p:nvPr/>
        </p:nvPicPr>
        <p:blipFill>
          <a:blip r:embed="rId5"/>
          <a:stretch>
            <a:fillRect/>
          </a:stretch>
        </p:blipFill>
        <p:spPr>
          <a:xfrm>
            <a:off x="2710989" y="3105648"/>
            <a:ext cx="2458909" cy="1284710"/>
          </a:xfrm>
          <a:prstGeom prst="rect">
            <a:avLst/>
          </a:prstGeom>
        </p:spPr>
      </p:pic>
      <p:pic>
        <p:nvPicPr>
          <p:cNvPr id="7" name="图片 6">
            <a:extLst>
              <a:ext uri="{FF2B5EF4-FFF2-40B4-BE49-F238E27FC236}">
                <a16:creationId xmlns:a16="http://schemas.microsoft.com/office/drawing/2014/main" id="{93A7217B-1EBB-3887-0274-00F75361E7F9}"/>
              </a:ext>
            </a:extLst>
          </p:cNvPr>
          <p:cNvPicPr>
            <a:picLocks noChangeAspect="1"/>
          </p:cNvPicPr>
          <p:nvPr/>
        </p:nvPicPr>
        <p:blipFill>
          <a:blip r:embed="rId6"/>
          <a:stretch>
            <a:fillRect/>
          </a:stretch>
        </p:blipFill>
        <p:spPr>
          <a:xfrm>
            <a:off x="8465864" y="757192"/>
            <a:ext cx="3133068" cy="1085112"/>
          </a:xfrm>
          <a:prstGeom prst="rect">
            <a:avLst/>
          </a:prstGeom>
        </p:spPr>
      </p:pic>
      <p:pic>
        <p:nvPicPr>
          <p:cNvPr id="13" name="图片 12">
            <a:extLst>
              <a:ext uri="{FF2B5EF4-FFF2-40B4-BE49-F238E27FC236}">
                <a16:creationId xmlns:a16="http://schemas.microsoft.com/office/drawing/2014/main" id="{A46B06DC-A3C8-EFCE-C805-E97C49659722}"/>
              </a:ext>
            </a:extLst>
          </p:cNvPr>
          <p:cNvPicPr>
            <a:picLocks noChangeAspect="1"/>
          </p:cNvPicPr>
          <p:nvPr/>
        </p:nvPicPr>
        <p:blipFill>
          <a:blip r:embed="rId7"/>
          <a:stretch>
            <a:fillRect/>
          </a:stretch>
        </p:blipFill>
        <p:spPr>
          <a:xfrm>
            <a:off x="8930622" y="3581124"/>
            <a:ext cx="2818033" cy="876475"/>
          </a:xfrm>
          <a:prstGeom prst="rect">
            <a:avLst/>
          </a:prstGeom>
        </p:spPr>
      </p:pic>
    </p:spTree>
    <p:extLst>
      <p:ext uri="{BB962C8B-B14F-4D97-AF65-F5344CB8AC3E}">
        <p14:creationId xmlns:p14="http://schemas.microsoft.com/office/powerpoint/2010/main" val="41011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7BB11D-C8B2-EA15-7433-AFBD4317D396}"/>
              </a:ext>
            </a:extLst>
          </p:cNvPr>
          <p:cNvPicPr>
            <a:picLocks noChangeAspect="1"/>
          </p:cNvPicPr>
          <p:nvPr/>
        </p:nvPicPr>
        <p:blipFill>
          <a:blip r:embed="rId2"/>
          <a:stretch>
            <a:fillRect/>
          </a:stretch>
        </p:blipFill>
        <p:spPr>
          <a:xfrm>
            <a:off x="1507880" y="1709606"/>
            <a:ext cx="9176240" cy="5120686"/>
          </a:xfrm>
          <a:prstGeom prst="rect">
            <a:avLst/>
          </a:prstGeom>
        </p:spPr>
      </p:pic>
      <p:sp>
        <p:nvSpPr>
          <p:cNvPr id="2" name="Title 1"/>
          <p:cNvSpPr>
            <a:spLocks noGrp="1"/>
          </p:cNvSpPr>
          <p:nvPr>
            <p:ph type="title"/>
          </p:nvPr>
        </p:nvSpPr>
        <p:spPr>
          <a:xfrm>
            <a:off x="360392" y="309421"/>
            <a:ext cx="11739244" cy="539842"/>
          </a:xfrm>
        </p:spPr>
        <p:txBody>
          <a:bodyPr/>
          <a:lstStyle/>
          <a:p>
            <a:r>
              <a:rPr lang="zh-CN" altLang="en-US" sz="3600" b="1" dirty="0">
                <a:latin typeface="黑体" panose="02010609060101010101" pitchFamily="49" charset="-122"/>
                <a:ea typeface="黑体" panose="02010609060101010101" pitchFamily="49" charset="-122"/>
              </a:rPr>
              <a:t>多媒体资源浏览</a:t>
            </a:r>
            <a:endParaRPr lang="en-US" sz="3600" b="1" dirty="0">
              <a:latin typeface="黑体" panose="02010609060101010101" pitchFamily="49" charset="-122"/>
              <a:ea typeface="黑体" panose="02010609060101010101" pitchFamily="49" charset="-122"/>
            </a:endParaRPr>
          </a:p>
        </p:txBody>
      </p:sp>
      <p:sp>
        <p:nvSpPr>
          <p:cNvPr id="5" name="文本框 4">
            <a:extLst>
              <a:ext uri="{FF2B5EF4-FFF2-40B4-BE49-F238E27FC236}">
                <a16:creationId xmlns:a16="http://schemas.microsoft.com/office/drawing/2014/main" id="{D74EF454-3923-F0DC-717B-E178DDCC0C08}"/>
              </a:ext>
            </a:extLst>
          </p:cNvPr>
          <p:cNvSpPr txBox="1"/>
          <p:nvPr/>
        </p:nvSpPr>
        <p:spPr>
          <a:xfrm>
            <a:off x="235804" y="849262"/>
            <a:ext cx="11804454" cy="923330"/>
          </a:xfrm>
          <a:prstGeom prst="rect">
            <a:avLst/>
          </a:prstGeom>
          <a:noFill/>
        </p:spPr>
        <p:txBody>
          <a:bodyPr wrap="square">
            <a:spAutoFit/>
          </a:bodyPr>
          <a:lstStyle/>
          <a:p>
            <a:r>
              <a:rPr lang="en-US" altLang="zh-CN" sz="1800" b="1" u="sng" dirty="0">
                <a:solidFill>
                  <a:srgbClr val="0070C0"/>
                </a:solidFill>
                <a:latin typeface="Calibri" panose="020F0502020204030204" pitchFamily="34" charset="0"/>
                <a:cs typeface="Calibri" panose="020F0502020204030204" pitchFamily="34" charset="0"/>
              </a:rPr>
              <a:t>https://ovidsp.dc2.ovid.com/ovid-new-a/ovidweb.cgi?&amp;S=ACNCFPKEMBEBIBEOIPKJHHPFDDCGAA00&amp;tab=multimedia&amp;C=mmdb&amp;Jump+to+Browse=mmdb&amp;New+Database=S.dbListAll%7cSingle%7c9</a:t>
            </a:r>
            <a:endParaRPr lang="zh-CN" altLang="en-US" sz="1800" b="1" u="sng"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7630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9">
            <a:extLst>
              <a:ext uri="{FF2B5EF4-FFF2-40B4-BE49-F238E27FC236}">
                <a16:creationId xmlns:a16="http://schemas.microsoft.com/office/drawing/2014/main" id="{39D7B287-1100-AF9F-5AB3-B11C65E3D9A1}"/>
              </a:ext>
            </a:extLst>
          </p:cNvPr>
          <p:cNvSpPr txBox="1">
            <a:spLocks/>
          </p:cNvSpPr>
          <p:nvPr/>
        </p:nvSpPr>
        <p:spPr bwMode="auto">
          <a:xfrm>
            <a:off x="598404" y="918181"/>
            <a:ext cx="6940462" cy="22183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Tx/>
              <a:buNone/>
              <a:defRPr sz="2400" b="1" baseline="2000">
                <a:solidFill>
                  <a:srgbClr val="0768A9"/>
                </a:solidFill>
                <a:latin typeface="+mn-lt"/>
                <a:ea typeface="+mn-ea"/>
                <a:cs typeface="ＭＳ Ｐゴシック"/>
              </a:defRPr>
            </a:lvl1pPr>
            <a:lvl2pPr marL="569913" indent="-225425" algn="l" rtl="0" eaLnBrk="0" fontAlgn="base" hangingPunct="0">
              <a:spcBef>
                <a:spcPct val="20000"/>
              </a:spcBef>
              <a:spcAft>
                <a:spcPct val="0"/>
              </a:spcAft>
              <a:buChar char="–"/>
              <a:defRPr sz="2000">
                <a:solidFill>
                  <a:srgbClr val="757575"/>
                </a:solidFill>
                <a:latin typeface="+mn-lt"/>
                <a:ea typeface="+mn-ea"/>
                <a:cs typeface="ＭＳ Ｐゴシック"/>
              </a:defRPr>
            </a:lvl2pPr>
            <a:lvl3pPr marL="800100" indent="-228600" algn="l" rtl="0" eaLnBrk="0" fontAlgn="base" hangingPunct="0">
              <a:spcBef>
                <a:spcPct val="20000"/>
              </a:spcBef>
              <a:spcAft>
                <a:spcPct val="0"/>
              </a:spcAft>
              <a:buChar char="•"/>
              <a:defRPr sz="2000">
                <a:solidFill>
                  <a:srgbClr val="757575"/>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rgbClr val="757575"/>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rgbClr val="757575"/>
                </a:solidFill>
                <a:latin typeface="+mn-lt"/>
                <a:ea typeface="+mn-ea"/>
                <a:cs typeface="ＭＳ Ｐゴシック"/>
              </a:defRPr>
            </a:lvl5pPr>
            <a:lvl6pPr marL="2514600" indent="-228600" algn="l" rtl="0" fontAlgn="base">
              <a:spcBef>
                <a:spcPct val="20000"/>
              </a:spcBef>
              <a:spcAft>
                <a:spcPct val="0"/>
              </a:spcAft>
              <a:buChar char="»"/>
              <a:defRPr sz="2000">
                <a:solidFill>
                  <a:srgbClr val="757575"/>
                </a:solidFill>
                <a:latin typeface="+mn-lt"/>
                <a:ea typeface="+mn-ea"/>
              </a:defRPr>
            </a:lvl6pPr>
            <a:lvl7pPr marL="2971800" indent="-228600" algn="l" rtl="0" fontAlgn="base">
              <a:spcBef>
                <a:spcPct val="20000"/>
              </a:spcBef>
              <a:spcAft>
                <a:spcPct val="0"/>
              </a:spcAft>
              <a:buChar char="»"/>
              <a:defRPr sz="2000">
                <a:solidFill>
                  <a:srgbClr val="757575"/>
                </a:solidFill>
                <a:latin typeface="+mn-lt"/>
                <a:ea typeface="+mn-ea"/>
              </a:defRPr>
            </a:lvl7pPr>
            <a:lvl8pPr marL="3429000" indent="-228600" algn="l" rtl="0" fontAlgn="base">
              <a:spcBef>
                <a:spcPct val="20000"/>
              </a:spcBef>
              <a:spcAft>
                <a:spcPct val="0"/>
              </a:spcAft>
              <a:buChar char="»"/>
              <a:defRPr sz="2000">
                <a:solidFill>
                  <a:srgbClr val="757575"/>
                </a:solidFill>
                <a:latin typeface="+mn-lt"/>
                <a:ea typeface="+mn-ea"/>
              </a:defRPr>
            </a:lvl8pPr>
            <a:lvl9pPr marL="3886200" indent="-228600" algn="l" rtl="0" fontAlgn="base">
              <a:spcBef>
                <a:spcPct val="20000"/>
              </a:spcBef>
              <a:spcAft>
                <a:spcPct val="0"/>
              </a:spcAft>
              <a:buChar char="»"/>
              <a:defRPr sz="2000">
                <a:solidFill>
                  <a:srgbClr val="757575"/>
                </a:solidFill>
                <a:latin typeface="+mn-lt"/>
                <a:ea typeface="+mn-ea"/>
              </a:defRPr>
            </a:lvl9pPr>
          </a:lstStyle>
          <a:p>
            <a:r>
              <a:rPr lang="zh-CN" altLang="en-US" sz="4400" b="0" kern="0" baseline="0" dirty="0">
                <a:solidFill>
                  <a:srgbClr val="0070C0"/>
                </a:solidFill>
                <a:latin typeface="Calibri" panose="020F0502020204030204" pitchFamily="34" charset="0"/>
                <a:ea typeface="黑体" panose="02010609060101010101" pitchFamily="49" charset="-122"/>
                <a:cs typeface="Calibri" panose="020F0502020204030204" pitchFamily="34" charset="0"/>
              </a:rPr>
              <a:t>资源检索技巧</a:t>
            </a:r>
            <a:endParaRPr lang="en-US" altLang="zh-CN" sz="4400" b="0" kern="0" baseline="0" dirty="0">
              <a:solidFill>
                <a:srgbClr val="0070C0"/>
              </a:solidFill>
              <a:latin typeface="Calibri" panose="020F0502020204030204" pitchFamily="34" charset="0"/>
              <a:ea typeface="黑体" panose="02010609060101010101" pitchFamily="49" charset="-122"/>
              <a:cs typeface="Calibri" panose="020F0502020204030204" pitchFamily="34" charset="0"/>
            </a:endParaRPr>
          </a:p>
          <a:p>
            <a:pPr algn="r"/>
            <a:r>
              <a:rPr lang="zh-CN" altLang="en-US" sz="2800" b="0" kern="0" baseline="0" dirty="0">
                <a:solidFill>
                  <a:srgbClr val="0070C0"/>
                </a:solidFill>
                <a:latin typeface="Calibri" panose="020F0502020204030204" pitchFamily="34" charset="0"/>
                <a:ea typeface="黑体" panose="02010609060101010101" pitchFamily="49" charset="-122"/>
                <a:cs typeface="Calibri" panose="020F0502020204030204" pitchFamily="34" charset="0"/>
              </a:rPr>
              <a:t>在</a:t>
            </a:r>
            <a:r>
              <a:rPr lang="en-US" altLang="zh-CN" sz="2800" b="0" kern="0" baseline="0" dirty="0" err="1">
                <a:solidFill>
                  <a:srgbClr val="0070C0"/>
                </a:solidFill>
                <a:latin typeface="Calibri" panose="020F0502020204030204" pitchFamily="34" charset="0"/>
                <a:ea typeface="黑体" panose="02010609060101010101" pitchFamily="49" charset="-122"/>
                <a:cs typeface="Calibri" panose="020F0502020204030204" pitchFamily="34" charset="0"/>
              </a:rPr>
              <a:t>OvidSP</a:t>
            </a:r>
            <a:r>
              <a:rPr lang="zh-CN" altLang="en-US" sz="2800" b="0" kern="0" baseline="0" dirty="0">
                <a:solidFill>
                  <a:srgbClr val="0070C0"/>
                </a:solidFill>
                <a:latin typeface="Calibri" panose="020F0502020204030204" pitchFamily="34" charset="0"/>
                <a:ea typeface="黑体" panose="02010609060101010101" pitchFamily="49" charset="-122"/>
                <a:cs typeface="Calibri" panose="020F0502020204030204" pitchFamily="34" charset="0"/>
              </a:rPr>
              <a:t>平台中使用</a:t>
            </a:r>
            <a:r>
              <a:rPr lang="en-US" altLang="zh-CN" sz="2800" b="0" kern="0" baseline="0" dirty="0">
                <a:solidFill>
                  <a:srgbClr val="0070C0"/>
                </a:solidFill>
                <a:latin typeface="Calibri" panose="020F0502020204030204" pitchFamily="34" charset="0"/>
                <a:ea typeface="黑体" panose="02010609060101010101" pitchFamily="49" charset="-122"/>
                <a:cs typeface="Calibri" panose="020F0502020204030204" pitchFamily="34" charset="0"/>
              </a:rPr>
              <a:t>MEDLINE</a:t>
            </a:r>
          </a:p>
          <a:p>
            <a:br>
              <a:rPr lang="en-US" altLang="zh-CN" sz="4000" b="0" kern="0" baseline="0" dirty="0">
                <a:solidFill>
                  <a:srgbClr val="0070C0"/>
                </a:solidFill>
                <a:latin typeface="Calibri" panose="020F0502020204030204" pitchFamily="34" charset="0"/>
                <a:ea typeface="黑体" panose="02010609060101010101" pitchFamily="49" charset="-122"/>
                <a:cs typeface="Calibri" panose="020F0502020204030204" pitchFamily="34" charset="0"/>
              </a:rPr>
            </a:br>
            <a:r>
              <a:rPr lang="en-US" altLang="zh-CN" sz="4400" b="0" kern="0" baseline="0" dirty="0">
                <a:solidFill>
                  <a:srgbClr val="0070C0"/>
                </a:solidFill>
                <a:latin typeface="Calibri" panose="020F0502020204030204" pitchFamily="34" charset="0"/>
                <a:ea typeface="黑体" panose="02010609060101010101" pitchFamily="49" charset="-122"/>
                <a:cs typeface="Calibri" panose="020F0502020204030204" pitchFamily="34" charset="0"/>
              </a:rPr>
              <a:t>                            </a:t>
            </a:r>
            <a:endParaRPr lang="en-US" altLang="zh-CN" sz="3600" b="0" kern="0" baseline="0" dirty="0">
              <a:solidFill>
                <a:srgbClr val="0070C0"/>
              </a:solidFill>
              <a:latin typeface="Calibri" panose="020F0502020204030204" pitchFamily="34" charset="0"/>
              <a:ea typeface="黑体" panose="02010609060101010101" pitchFamily="49" charset="-122"/>
              <a:cs typeface="Calibri" panose="020F0502020204030204" pitchFamily="34" charset="0"/>
            </a:endParaRPr>
          </a:p>
          <a:p>
            <a:pPr algn="r"/>
            <a:r>
              <a:rPr lang="en-US" altLang="zh-CN" sz="4400" b="0" kern="0" baseline="0" dirty="0">
                <a:solidFill>
                  <a:srgbClr val="0070C0"/>
                </a:solidFill>
                <a:latin typeface="Calibri" panose="020F0502020204030204" pitchFamily="34" charset="0"/>
                <a:ea typeface="黑体" panose="02010609060101010101" pitchFamily="49" charset="-122"/>
                <a:cs typeface="Calibri" panose="020F0502020204030204" pitchFamily="34" charset="0"/>
              </a:rPr>
              <a:t>  </a:t>
            </a:r>
            <a:endParaRPr lang="en-US" sz="4400" b="0" kern="0" baseline="0" dirty="0">
              <a:solidFill>
                <a:srgbClr val="0070C0"/>
              </a:solidFill>
              <a:latin typeface="Calibri" panose="020F0502020204030204" pitchFamily="34" charset="0"/>
              <a:ea typeface="黑体" panose="02010609060101010101" pitchFamily="49" charset="-122"/>
              <a:cs typeface="Calibri" panose="020F0502020204030204" pitchFamily="34" charset="0"/>
            </a:endParaRPr>
          </a:p>
        </p:txBody>
      </p:sp>
    </p:spTree>
    <p:extLst>
      <p:ext uri="{BB962C8B-B14F-4D97-AF65-F5344CB8AC3E}">
        <p14:creationId xmlns:p14="http://schemas.microsoft.com/office/powerpoint/2010/main" val="32851817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41A8D20-E19A-EAD4-C4AE-0B91E56FCC2C}"/>
              </a:ext>
            </a:extLst>
          </p:cNvPr>
          <p:cNvPicPr>
            <a:picLocks noChangeAspect="1"/>
          </p:cNvPicPr>
          <p:nvPr/>
        </p:nvPicPr>
        <p:blipFill>
          <a:blip r:embed="rId3"/>
          <a:stretch>
            <a:fillRect/>
          </a:stretch>
        </p:blipFill>
        <p:spPr>
          <a:xfrm>
            <a:off x="482039" y="1961097"/>
            <a:ext cx="11367505" cy="3515253"/>
          </a:xfrm>
          <a:prstGeom prst="rect">
            <a:avLst/>
          </a:prstGeom>
        </p:spPr>
      </p:pic>
      <p:sp>
        <p:nvSpPr>
          <p:cNvPr id="2" name="标题 1"/>
          <p:cNvSpPr>
            <a:spLocks noGrp="1"/>
          </p:cNvSpPr>
          <p:nvPr>
            <p:ph type="title"/>
          </p:nvPr>
        </p:nvSpPr>
        <p:spPr/>
        <p:txBody>
          <a:bodyPr/>
          <a:lstStyle/>
          <a:p>
            <a:r>
              <a:rPr lang="en-US" altLang="zh-CN" sz="3600" b="1" dirty="0">
                <a:latin typeface="Calibri" panose="020F0502020204030204" pitchFamily="34" charset="0"/>
                <a:ea typeface="黑体" panose="02010609060101010101" pitchFamily="49" charset="-122"/>
                <a:cs typeface="Calibri" panose="020F0502020204030204" pitchFamily="34" charset="0"/>
              </a:rPr>
              <a:t>Ovid</a:t>
            </a:r>
            <a:r>
              <a:rPr lang="zh-CN" altLang="en-US" sz="3600" b="1" dirty="0">
                <a:latin typeface="Calibri" panose="020F0502020204030204" pitchFamily="34" charset="0"/>
                <a:ea typeface="黑体" panose="02010609060101010101" pitchFamily="49" charset="-122"/>
                <a:cs typeface="Calibri" panose="020F0502020204030204" pitchFamily="34" charset="0"/>
              </a:rPr>
              <a:t>平台检索界面</a:t>
            </a:r>
          </a:p>
        </p:txBody>
      </p:sp>
      <p:sp>
        <p:nvSpPr>
          <p:cNvPr id="26626" name="Rectangle 3"/>
          <p:cNvSpPr>
            <a:spLocks noGrp="1" noChangeArrowheads="1"/>
          </p:cNvSpPr>
          <p:nvPr>
            <p:ph type="body" sz="quarter" idx="13"/>
          </p:nvPr>
        </p:nvSpPr>
        <p:spPr/>
        <p:txBody>
          <a:bodyPr>
            <a:normAutofit/>
          </a:bodyPr>
          <a:lstStyle/>
          <a:p>
            <a:pPr algn="ctr">
              <a:buFont typeface="Wingdings" pitchFamily="2" charset="2"/>
              <a:buNone/>
            </a:pPr>
            <a:r>
              <a:rPr altLang="zh-CN" sz="2133" dirty="0">
                <a:solidFill>
                  <a:schemeClr val="tx2">
                    <a:lumMod val="50000"/>
                  </a:schemeClr>
                </a:solidFill>
                <a:ea typeface="黑体" panose="02010609060101010101" pitchFamily="49" charset="-122"/>
              </a:rPr>
              <a:t>Ovid</a:t>
            </a:r>
            <a:r>
              <a:rPr lang="zh-CN" altLang="en-US" sz="2133" dirty="0">
                <a:solidFill>
                  <a:schemeClr val="tx2">
                    <a:lumMod val="50000"/>
                  </a:schemeClr>
                </a:solidFill>
                <a:ea typeface="黑体" panose="02010609060101010101" pitchFamily="49" charset="-122"/>
              </a:rPr>
              <a:t>平台检索界面将多种检索方式、限制条件、检索历史、以及管理工具等整合在一个界面。</a:t>
            </a:r>
          </a:p>
        </p:txBody>
      </p:sp>
      <p:sp>
        <p:nvSpPr>
          <p:cNvPr id="6" name="Rectangle 4"/>
          <p:cNvSpPr>
            <a:spLocks noChangeArrowheads="1"/>
          </p:cNvSpPr>
          <p:nvPr/>
        </p:nvSpPr>
        <p:spPr bwMode="auto">
          <a:xfrm>
            <a:off x="482039" y="4923841"/>
            <a:ext cx="6185393" cy="37178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9" name="矩形标注 8"/>
          <p:cNvSpPr/>
          <p:nvPr/>
        </p:nvSpPr>
        <p:spPr>
          <a:xfrm>
            <a:off x="4527681" y="2746289"/>
            <a:ext cx="2139751" cy="1010013"/>
          </a:xfrm>
          <a:prstGeom prst="wedgeRectCallout">
            <a:avLst>
              <a:gd name="adj1" fmla="val -136377"/>
              <a:gd name="adj2" fmla="val -64650"/>
            </a:avLst>
          </a:prstGeom>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黑体" panose="02010609060101010101" pitchFamily="49" charset="-122"/>
                <a:ea typeface="黑体" panose="02010609060101010101" pitchFamily="49" charset="-122"/>
              </a:rPr>
              <a:t>点击“变更”，更改所选数据库</a:t>
            </a:r>
          </a:p>
        </p:txBody>
      </p:sp>
      <p:sp>
        <p:nvSpPr>
          <p:cNvPr id="10" name="Rectangle 4"/>
          <p:cNvSpPr>
            <a:spLocks noChangeArrowheads="1"/>
          </p:cNvSpPr>
          <p:nvPr/>
        </p:nvSpPr>
        <p:spPr bwMode="auto">
          <a:xfrm>
            <a:off x="1445134" y="2423667"/>
            <a:ext cx="1225703" cy="32262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7" name="矩形标注 8">
            <a:extLst>
              <a:ext uri="{FF2B5EF4-FFF2-40B4-BE49-F238E27FC236}">
                <a16:creationId xmlns:a16="http://schemas.microsoft.com/office/drawing/2014/main" id="{E80CEB0D-514A-043D-44C9-8737FBBF7921}"/>
              </a:ext>
            </a:extLst>
          </p:cNvPr>
          <p:cNvSpPr/>
          <p:nvPr/>
        </p:nvSpPr>
        <p:spPr>
          <a:xfrm>
            <a:off x="8027369" y="3606068"/>
            <a:ext cx="2139751" cy="1010013"/>
          </a:xfrm>
          <a:prstGeom prst="wedgeRectCallout">
            <a:avLst>
              <a:gd name="adj1" fmla="val -155042"/>
              <a:gd name="adj2" fmla="val 77914"/>
            </a:avLst>
          </a:prstGeom>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黑体" panose="02010609060101010101" pitchFamily="49" charset="-122"/>
                <a:ea typeface="黑体" panose="02010609060101010101" pitchFamily="49" charset="-122"/>
              </a:rPr>
              <a:t>运用底部的语种标识，自主切换平台显示语言。</a:t>
            </a:r>
          </a:p>
        </p:txBody>
      </p:sp>
    </p:spTree>
    <p:extLst>
      <p:ext uri="{BB962C8B-B14F-4D97-AF65-F5344CB8AC3E}">
        <p14:creationId xmlns:p14="http://schemas.microsoft.com/office/powerpoint/2010/main" val="118495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sz="3600" b="1" dirty="0">
                <a:latin typeface="黑体" panose="02010609060101010101" pitchFamily="49" charset="-122"/>
                <a:ea typeface="黑体" panose="02010609060101010101" pitchFamily="49" charset="-122"/>
              </a:rPr>
              <a:t>根据研究课题特点，选择合适的检索模式</a:t>
            </a:r>
          </a:p>
        </p:txBody>
      </p:sp>
      <p:sp>
        <p:nvSpPr>
          <p:cNvPr id="3" name="Content Placeholder 2"/>
          <p:cNvSpPr>
            <a:spLocks noGrp="1"/>
          </p:cNvSpPr>
          <p:nvPr>
            <p:ph type="body" sz="quarter" idx="13"/>
          </p:nvPr>
        </p:nvSpPr>
        <p:spPr>
          <a:xfrm>
            <a:off x="854758" y="1525065"/>
            <a:ext cx="10979815" cy="4951148"/>
          </a:xfrm>
        </p:spPr>
        <p:txBody>
          <a:bodyPr>
            <a:normAutofit/>
          </a:bodyPr>
          <a:lstStyle/>
          <a:p>
            <a:pPr marL="380990" indent="-380990" eaLnBrk="0" hangingPunct="0">
              <a:buClr>
                <a:srgbClr val="0768A9"/>
              </a:buClr>
              <a:buSzPct val="80000"/>
            </a:pPr>
            <a:r>
              <a:rPr lang="zh-CN" altLang="en-US" sz="2400" dirty="0">
                <a:solidFill>
                  <a:schemeClr val="tx2">
                    <a:lumMod val="50000"/>
                  </a:schemeClr>
                </a:solidFill>
                <a:latin typeface="+mj-lt"/>
                <a:ea typeface="黑体" panose="02010609060101010101" pitchFamily="49" charset="-122"/>
              </a:rPr>
              <a:t>基本检索</a:t>
            </a:r>
            <a:r>
              <a:rPr lang="zh-CN" altLang="en-US" sz="2400" dirty="0">
                <a:solidFill>
                  <a:schemeClr val="tx1"/>
                </a:solidFill>
                <a:latin typeface="+mj-lt"/>
                <a:ea typeface="黑体" panose="02010609060101010101" pitchFamily="49" charset="-122"/>
              </a:rPr>
              <a:t>可用于初步查找某个科研课题或问题，最快速获取最新的文献信息；</a:t>
            </a:r>
          </a:p>
          <a:p>
            <a:pPr marL="380990" indent="-380990" eaLnBrk="0" hangingPunct="0">
              <a:buClr>
                <a:srgbClr val="0768A9"/>
              </a:buClr>
              <a:buSzPct val="80000"/>
            </a:pPr>
            <a:r>
              <a:rPr lang="zh-CN" altLang="en-US" sz="2400" dirty="0">
                <a:solidFill>
                  <a:schemeClr val="tx1"/>
                </a:solidFill>
                <a:latin typeface="+mj-lt"/>
                <a:ea typeface="黑体" panose="02010609060101010101" pitchFamily="49" charset="-122"/>
              </a:rPr>
              <a:t>利用</a:t>
            </a:r>
            <a:r>
              <a:rPr lang="zh-CN" altLang="en-US" sz="2400" dirty="0">
                <a:latin typeface="+mj-lt"/>
                <a:ea typeface="黑体" panose="02010609060101010101" pitchFamily="49" charset="-122"/>
              </a:rPr>
              <a:t>高级检索</a:t>
            </a:r>
            <a:r>
              <a:rPr lang="zh-CN" altLang="en-US" sz="2400" dirty="0">
                <a:solidFill>
                  <a:schemeClr val="tx1"/>
                </a:solidFill>
                <a:latin typeface="+mj-lt"/>
                <a:ea typeface="黑体" panose="02010609060101010101" pitchFamily="49" charset="-122"/>
              </a:rPr>
              <a:t>进行更加全面和精准的查找所有符合条件的结果；</a:t>
            </a:r>
            <a:endParaRPr lang="en-US" altLang="zh-CN" sz="2400" dirty="0">
              <a:solidFill>
                <a:schemeClr val="tx1"/>
              </a:solidFill>
              <a:latin typeface="+mj-lt"/>
              <a:ea typeface="黑体" panose="02010609060101010101" pitchFamily="49" charset="-122"/>
            </a:endParaRPr>
          </a:p>
          <a:p>
            <a:pPr marL="380990" indent="-380990" eaLnBrk="0" hangingPunct="0">
              <a:buClr>
                <a:srgbClr val="0768A9"/>
              </a:buClr>
              <a:buSzPct val="80000"/>
            </a:pPr>
            <a:r>
              <a:rPr lang="zh-CN" altLang="en-US" sz="2400" dirty="0">
                <a:latin typeface="+mj-lt"/>
                <a:ea typeface="黑体" panose="02010609060101010101" pitchFamily="49" charset="-122"/>
              </a:rPr>
              <a:t>检索工具</a:t>
            </a:r>
            <a:r>
              <a:rPr lang="zh-CN" altLang="en-US" sz="2400" dirty="0">
                <a:solidFill>
                  <a:schemeClr val="tx1"/>
                </a:solidFill>
                <a:latin typeface="+mj-lt"/>
                <a:ea typeface="黑体" panose="02010609060101010101" pitchFamily="49" charset="-122"/>
              </a:rPr>
              <a:t>主要应用于数据库的主题词表；</a:t>
            </a:r>
            <a:endParaRPr lang="en-US" altLang="zh-CN" sz="2400" dirty="0">
              <a:solidFill>
                <a:schemeClr val="tx1"/>
              </a:solidFill>
              <a:latin typeface="+mj-lt"/>
              <a:ea typeface="黑体" panose="02010609060101010101" pitchFamily="49" charset="-122"/>
            </a:endParaRPr>
          </a:p>
          <a:p>
            <a:pPr marL="380990" indent="-380990" eaLnBrk="0" hangingPunct="0">
              <a:buClr>
                <a:srgbClr val="0768A9"/>
              </a:buClr>
              <a:buSzPct val="80000"/>
            </a:pPr>
            <a:r>
              <a:rPr lang="zh-CN" altLang="en-US" sz="2400" dirty="0">
                <a:latin typeface="+mj-lt"/>
                <a:ea typeface="黑体" panose="02010609060101010101" pitchFamily="49" charset="-122"/>
              </a:rPr>
              <a:t>多字段检索</a:t>
            </a:r>
            <a:r>
              <a:rPr lang="zh-CN" altLang="en-US" sz="2400" dirty="0">
                <a:solidFill>
                  <a:schemeClr val="tx1"/>
                </a:solidFill>
                <a:latin typeface="+mj-lt"/>
                <a:ea typeface="黑体" panose="02010609060101010101" pitchFamily="49" charset="-122"/>
              </a:rPr>
              <a:t>组合多个字段检索和主题检索；</a:t>
            </a:r>
          </a:p>
          <a:p>
            <a:pPr marL="380990" indent="-380990" eaLnBrk="0" hangingPunct="0">
              <a:buClr>
                <a:srgbClr val="0768A9"/>
              </a:buClr>
              <a:buSzPct val="80000"/>
            </a:pPr>
            <a:r>
              <a:rPr lang="zh-CN" altLang="en-US" sz="2400" dirty="0">
                <a:latin typeface="+mj-lt"/>
                <a:ea typeface="黑体" panose="02010609060101010101" pitchFamily="49" charset="-122"/>
              </a:rPr>
              <a:t>常用字段检索</a:t>
            </a:r>
            <a:r>
              <a:rPr lang="zh-CN" altLang="en-US" sz="2400" dirty="0">
                <a:solidFill>
                  <a:schemeClr val="tx1"/>
                </a:solidFill>
                <a:latin typeface="+mj-lt"/>
                <a:ea typeface="黑体" panose="02010609060101010101" pitchFamily="49" charset="-122"/>
              </a:rPr>
              <a:t>通过常用引文字段定位某篇或某几篇文献；</a:t>
            </a:r>
          </a:p>
          <a:p>
            <a:pPr marL="380990" indent="-380990" eaLnBrk="0" hangingPunct="0">
              <a:buClr>
                <a:srgbClr val="0768A9"/>
              </a:buClr>
              <a:buSzPct val="80000"/>
            </a:pPr>
            <a:r>
              <a:rPr lang="zh-CN" altLang="en-US" sz="2400" dirty="0">
                <a:latin typeface="+mj-lt"/>
                <a:ea typeface="黑体" panose="02010609060101010101" pitchFamily="49" charset="-122"/>
              </a:rPr>
              <a:t>字段检索</a:t>
            </a:r>
            <a:r>
              <a:rPr lang="zh-CN" altLang="en-US" sz="2400" dirty="0">
                <a:solidFill>
                  <a:schemeClr val="tx1"/>
                </a:solidFill>
                <a:latin typeface="+mj-lt"/>
                <a:ea typeface="黑体" panose="02010609060101010101" pitchFamily="49" charset="-122"/>
              </a:rPr>
              <a:t>浏览或检索单个、多个或所有字段，</a:t>
            </a:r>
            <a:r>
              <a:rPr lang="zh-CN" altLang="en-US" sz="2400" dirty="0">
                <a:solidFill>
                  <a:schemeClr val="tx1"/>
                </a:solidFill>
                <a:ea typeface="黑体" panose="02010609060101010101" pitchFamily="49" charset="-122"/>
              </a:rPr>
              <a:t>更加精准的限定检索部位。 </a:t>
            </a:r>
            <a:endParaRPr lang="zh-CN" altLang="en-US" sz="2400" dirty="0">
              <a:solidFill>
                <a:schemeClr val="tx1"/>
              </a:solidFill>
              <a:latin typeface="+mj-lt"/>
              <a:ea typeface="黑体" panose="02010609060101010101" pitchFamily="49" charset="-122"/>
            </a:endParaRPr>
          </a:p>
          <a:p>
            <a:pPr>
              <a:buFont typeface="Arial" panose="020B0604020202020204" pitchFamily="34" charset="0"/>
              <a:buChar char="•"/>
            </a:pPr>
            <a:endParaRPr lang="en-US" altLang="zh-CN" sz="2400" dirty="0">
              <a:latin typeface="+mj-lt"/>
              <a:ea typeface="黑体" panose="02010609060101010101" pitchFamily="49" charset="-122"/>
            </a:endParaRPr>
          </a:p>
          <a:p>
            <a:pPr>
              <a:buFont typeface="Arial" panose="020B0604020202020204" pitchFamily="34" charset="0"/>
              <a:buChar char="•"/>
            </a:pPr>
            <a:endParaRPr lang="en-US" altLang="zh-CN" sz="2400" dirty="0">
              <a:latin typeface="+mj-lt"/>
              <a:ea typeface="黑体" panose="02010609060101010101" pitchFamily="49" charset="-122"/>
            </a:endParaRPr>
          </a:p>
          <a:p>
            <a:pPr>
              <a:buFont typeface="Arial" panose="020B0604020202020204" pitchFamily="34" charset="0"/>
              <a:buChar char="•"/>
            </a:pPr>
            <a:endParaRPr lang="zh-CN" altLang="en-US" sz="2400" dirty="0">
              <a:latin typeface="+mj-lt"/>
              <a:ea typeface="黑体" panose="02010609060101010101" pitchFamily="49" charset="-122"/>
            </a:endParaRPr>
          </a:p>
        </p:txBody>
      </p:sp>
    </p:spTree>
    <p:extLst>
      <p:ext uri="{BB962C8B-B14F-4D97-AF65-F5344CB8AC3E}">
        <p14:creationId xmlns:p14="http://schemas.microsoft.com/office/powerpoint/2010/main" val="86706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9001A45-DB84-443C-3DEE-3A49FBC139C8}"/>
              </a:ext>
            </a:extLst>
          </p:cNvPr>
          <p:cNvPicPr>
            <a:picLocks noChangeAspect="1"/>
          </p:cNvPicPr>
          <p:nvPr/>
        </p:nvPicPr>
        <p:blipFill>
          <a:blip r:embed="rId2"/>
          <a:stretch>
            <a:fillRect/>
          </a:stretch>
        </p:blipFill>
        <p:spPr>
          <a:xfrm>
            <a:off x="138649" y="1417677"/>
            <a:ext cx="11914701" cy="3575365"/>
          </a:xfrm>
          <a:prstGeom prst="rect">
            <a:avLst/>
          </a:prstGeom>
        </p:spPr>
      </p:pic>
      <p:sp>
        <p:nvSpPr>
          <p:cNvPr id="28675" name="Title 1"/>
          <p:cNvSpPr>
            <a:spLocks noGrp="1"/>
          </p:cNvSpPr>
          <p:nvPr>
            <p:ph type="title"/>
          </p:nvPr>
        </p:nvSpPr>
        <p:spPr>
          <a:xfrm>
            <a:off x="176760" y="73034"/>
            <a:ext cx="8642350" cy="834626"/>
          </a:xfrm>
        </p:spPr>
        <p:txBody>
          <a:bodyPr/>
          <a:lstStyle/>
          <a:p>
            <a:r>
              <a:rPr lang="zh-CN" altLang="en-US" b="1" dirty="0">
                <a:latin typeface="黑体" panose="02010609060101010101" pitchFamily="49" charset="-122"/>
                <a:ea typeface="黑体" panose="02010609060101010101" pitchFamily="49" charset="-122"/>
              </a:rPr>
              <a:t>基本检索：快速获取初步结果</a:t>
            </a:r>
          </a:p>
        </p:txBody>
      </p:sp>
      <p:sp>
        <p:nvSpPr>
          <p:cNvPr id="4" name="Rectangle 3"/>
          <p:cNvSpPr/>
          <p:nvPr/>
        </p:nvSpPr>
        <p:spPr>
          <a:xfrm>
            <a:off x="261349" y="2715198"/>
            <a:ext cx="4681911" cy="4001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a:solidFill>
                <a:srgbClr val="FFFFFF"/>
              </a:solidFill>
              <a:latin typeface="Trebuchet MS" pitchFamily="34" charset="0"/>
              <a:ea typeface="宋体" pitchFamily="2" charset="-122"/>
            </a:endParaRPr>
          </a:p>
        </p:txBody>
      </p:sp>
      <p:sp>
        <p:nvSpPr>
          <p:cNvPr id="5" name="Rounded Rectangular Callout 4"/>
          <p:cNvSpPr/>
          <p:nvPr/>
        </p:nvSpPr>
        <p:spPr>
          <a:xfrm>
            <a:off x="2361017" y="814555"/>
            <a:ext cx="4970970" cy="1143000"/>
          </a:xfrm>
          <a:prstGeom prst="wedgeRoundRectCallout">
            <a:avLst>
              <a:gd name="adj1" fmla="val -81193"/>
              <a:gd name="adj2" fmla="val 12594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zh-CN" altLang="en-US" sz="2000" b="1" dirty="0">
                <a:solidFill>
                  <a:schemeClr val="bg1"/>
                </a:solidFill>
                <a:latin typeface="黑体" panose="02010609060101010101" pitchFamily="49" charset="-122"/>
                <a:ea typeface="黑体" panose="02010609060101010101" pitchFamily="49" charset="-122"/>
              </a:rPr>
              <a:t>基本检索是自然语言检索，输入一个完整的检索问题或话题，找到最近几年发表的相关文献。</a:t>
            </a:r>
          </a:p>
        </p:txBody>
      </p:sp>
      <p:sp>
        <p:nvSpPr>
          <p:cNvPr id="6" name="TextBox 5"/>
          <p:cNvSpPr txBox="1">
            <a:spLocks noChangeArrowheads="1"/>
          </p:cNvSpPr>
          <p:nvPr/>
        </p:nvSpPr>
        <p:spPr bwMode="auto">
          <a:xfrm>
            <a:off x="488804" y="3527249"/>
            <a:ext cx="173188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en-US" sz="2200" b="1" dirty="0">
                <a:solidFill>
                  <a:srgbClr val="00B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Heart attack</a:t>
            </a:r>
            <a:endParaRPr lang="zh-CN" altLang="en-US" sz="2200" b="1" dirty="0">
              <a:solidFill>
                <a:srgbClr val="00B050"/>
              </a:solidFill>
              <a:effectLst>
                <a:outerShdw blurRad="38100" dist="38100" dir="2700000" algn="tl">
                  <a:srgbClr val="000000">
                    <a:alpha val="43137"/>
                  </a:srgbClr>
                </a:outerShdw>
              </a:effectLst>
              <a:latin typeface="Calibri" panose="020F0502020204030204" pitchFamily="34" charset="0"/>
              <a:ea typeface="MS PGothic" pitchFamily="34" charset="-128"/>
              <a:cs typeface="Calibri" panose="020F0502020204030204" pitchFamily="34" charset="0"/>
            </a:endParaRPr>
          </a:p>
        </p:txBody>
      </p:sp>
      <p:sp>
        <p:nvSpPr>
          <p:cNvPr id="3" name="Right Arrow 2"/>
          <p:cNvSpPr/>
          <p:nvPr/>
        </p:nvSpPr>
        <p:spPr>
          <a:xfrm rot="16200000" flipH="1">
            <a:off x="10617207" y="2946150"/>
            <a:ext cx="751794" cy="42365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a:solidFill>
                <a:srgbClr val="FFFFFF"/>
              </a:solidFill>
              <a:latin typeface="Trebuchet MS" pitchFamily="34" charset="0"/>
              <a:ea typeface="宋体" pitchFamily="2" charset="-122"/>
            </a:endParaRPr>
          </a:p>
        </p:txBody>
      </p:sp>
      <p:sp>
        <p:nvSpPr>
          <p:cNvPr id="7" name="Oval 6"/>
          <p:cNvSpPr/>
          <p:nvPr/>
        </p:nvSpPr>
        <p:spPr>
          <a:xfrm>
            <a:off x="11502886" y="3624469"/>
            <a:ext cx="271671" cy="2650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a:solidFill>
                <a:srgbClr val="FFFFFF"/>
              </a:solidFill>
              <a:latin typeface="Trebuchet MS" pitchFamily="34" charset="0"/>
              <a:ea typeface="宋体" pitchFamily="2" charset="-122"/>
            </a:endParaRPr>
          </a:p>
        </p:txBody>
      </p:sp>
      <p:sp>
        <p:nvSpPr>
          <p:cNvPr id="11" name="Rectangle 3"/>
          <p:cNvSpPr/>
          <p:nvPr/>
        </p:nvSpPr>
        <p:spPr>
          <a:xfrm>
            <a:off x="1120656" y="3972106"/>
            <a:ext cx="1045028" cy="3058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a:solidFill>
                <a:srgbClr val="FFFFFF"/>
              </a:solidFill>
              <a:latin typeface="Trebuchet MS" pitchFamily="34" charset="0"/>
              <a:ea typeface="宋体" pitchFamily="2" charset="-122"/>
            </a:endParaRPr>
          </a:p>
        </p:txBody>
      </p:sp>
      <p:pic>
        <p:nvPicPr>
          <p:cNvPr id="10" name="图片 9">
            <a:extLst>
              <a:ext uri="{FF2B5EF4-FFF2-40B4-BE49-F238E27FC236}">
                <a16:creationId xmlns:a16="http://schemas.microsoft.com/office/drawing/2014/main" id="{DBEC54FD-3675-861A-F281-7979CC88625F}"/>
              </a:ext>
            </a:extLst>
          </p:cNvPr>
          <p:cNvPicPr>
            <a:picLocks noChangeAspect="1"/>
          </p:cNvPicPr>
          <p:nvPr/>
        </p:nvPicPr>
        <p:blipFill>
          <a:blip r:embed="rId3"/>
          <a:stretch>
            <a:fillRect/>
          </a:stretch>
        </p:blipFill>
        <p:spPr>
          <a:xfrm>
            <a:off x="9238310" y="2338693"/>
            <a:ext cx="2890741" cy="4360281"/>
          </a:xfrm>
          <a:prstGeom prst="rect">
            <a:avLst/>
          </a:prstGeom>
        </p:spPr>
      </p:pic>
    </p:spTree>
    <p:extLst>
      <p:ext uri="{BB962C8B-B14F-4D97-AF65-F5344CB8AC3E}">
        <p14:creationId xmlns:p14="http://schemas.microsoft.com/office/powerpoint/2010/main" val="2134218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xit" presetSubtype="0" fill="hold" nodeType="clickEffect">
                                  <p:stCondLst>
                                    <p:cond delay="0"/>
                                  </p:stCondLst>
                                  <p:childTnLst>
                                    <p:animEffect transition="out" filter="fade">
                                      <p:cBhvr>
                                        <p:cTn id="28" dur="1000"/>
                                        <p:tgtEl>
                                          <p:spTgt spid="10"/>
                                        </p:tgtEl>
                                      </p:cBhvr>
                                    </p:animEffect>
                                    <p:anim calcmode="lin" valueType="num">
                                      <p:cBhvr>
                                        <p:cTn id="29" dur="1000"/>
                                        <p:tgtEl>
                                          <p:spTgt spid="10"/>
                                        </p:tgtEl>
                                        <p:attrNameLst>
                                          <p:attrName>ppt_x</p:attrName>
                                        </p:attrNameLst>
                                      </p:cBhvr>
                                      <p:tavLst>
                                        <p:tav tm="0">
                                          <p:val>
                                            <p:strVal val="ppt_x"/>
                                          </p:val>
                                        </p:tav>
                                        <p:tav tm="100000">
                                          <p:val>
                                            <p:strVal val="ppt_x"/>
                                          </p:val>
                                        </p:tav>
                                      </p:tavLst>
                                    </p:anim>
                                    <p:anim calcmode="lin" valueType="num">
                                      <p:cBhvr>
                                        <p:cTn id="30" dur="1000"/>
                                        <p:tgtEl>
                                          <p:spTgt spid="10"/>
                                        </p:tgtEl>
                                        <p:attrNameLst>
                                          <p:attrName>ppt_y</p:attrName>
                                        </p:attrNameLst>
                                      </p:cBhvr>
                                      <p:tavLst>
                                        <p:tav tm="0">
                                          <p:val>
                                            <p:strVal val="ppt_y"/>
                                          </p:val>
                                        </p:tav>
                                        <p:tav tm="100000">
                                          <p:val>
                                            <p:strVal val="ppt_y+.1"/>
                                          </p:val>
                                        </p:tav>
                                      </p:tavLst>
                                    </p:anim>
                                    <p:set>
                                      <p:cBhvr>
                                        <p:cTn id="31" dur="1" fill="hold">
                                          <p:stCondLst>
                                            <p:cond delay="999"/>
                                          </p:stCondLst>
                                        </p:cTn>
                                        <p:tgtEl>
                                          <p:spTgt spid="10"/>
                                        </p:tgtEl>
                                        <p:attrNameLst>
                                          <p:attrName>style.visibility</p:attrName>
                                        </p:attrNameLst>
                                      </p:cBhvr>
                                      <p:to>
                                        <p:strVal val="hidden"/>
                                      </p:to>
                                    </p:set>
                                  </p:childTnLst>
                                </p:cTn>
                              </p:par>
                              <p:par>
                                <p:cTn id="32" presetID="16" presetClass="exit" presetSubtype="21" fill="hold" grpId="1" nodeType="withEffect">
                                  <p:stCondLst>
                                    <p:cond delay="0"/>
                                  </p:stCondLst>
                                  <p:childTnLst>
                                    <p:animEffect transition="out" filter="barn(inVertical)">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right)">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3" grpId="0" animBg="1"/>
      <p:bldP spid="7" grpId="0" animBg="1"/>
      <p:bldP spid="7" grpId="1"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4DBDE16E-4835-9F2E-E6E6-710450B5CB52}"/>
              </a:ext>
            </a:extLst>
          </p:cNvPr>
          <p:cNvPicPr>
            <a:picLocks noChangeAspect="1"/>
          </p:cNvPicPr>
          <p:nvPr/>
        </p:nvPicPr>
        <p:blipFill>
          <a:blip r:embed="rId2"/>
          <a:stretch>
            <a:fillRect/>
          </a:stretch>
        </p:blipFill>
        <p:spPr>
          <a:xfrm>
            <a:off x="1271873" y="1998992"/>
            <a:ext cx="9245871" cy="4867835"/>
          </a:xfrm>
          <a:prstGeom prst="rect">
            <a:avLst/>
          </a:prstGeom>
        </p:spPr>
      </p:pic>
      <p:pic>
        <p:nvPicPr>
          <p:cNvPr id="21" name="图片 20">
            <a:extLst>
              <a:ext uri="{FF2B5EF4-FFF2-40B4-BE49-F238E27FC236}">
                <a16:creationId xmlns:a16="http://schemas.microsoft.com/office/drawing/2014/main" id="{A3F70374-20AA-BB45-9D4F-5CDF08B0E9EB}"/>
              </a:ext>
            </a:extLst>
          </p:cNvPr>
          <p:cNvPicPr>
            <a:picLocks noChangeAspect="1"/>
          </p:cNvPicPr>
          <p:nvPr/>
        </p:nvPicPr>
        <p:blipFill>
          <a:blip r:embed="rId3"/>
          <a:stretch>
            <a:fillRect/>
          </a:stretch>
        </p:blipFill>
        <p:spPr>
          <a:xfrm>
            <a:off x="676879" y="202079"/>
            <a:ext cx="10568227" cy="1576571"/>
          </a:xfrm>
          <a:prstGeom prst="rect">
            <a:avLst/>
          </a:prstGeom>
        </p:spPr>
      </p:pic>
      <p:sp>
        <p:nvSpPr>
          <p:cNvPr id="10" name="Left Arrow 9"/>
          <p:cNvSpPr/>
          <p:nvPr/>
        </p:nvSpPr>
        <p:spPr>
          <a:xfrm>
            <a:off x="8823735" y="847640"/>
            <a:ext cx="1243780" cy="285447"/>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dirty="0">
              <a:solidFill>
                <a:srgbClr val="FFFFFF"/>
              </a:solidFill>
              <a:latin typeface="Trebuchet MS" pitchFamily="34" charset="0"/>
              <a:ea typeface="宋体" pitchFamily="2" charset="-122"/>
            </a:endParaRPr>
          </a:p>
        </p:txBody>
      </p:sp>
      <p:sp>
        <p:nvSpPr>
          <p:cNvPr id="3" name="Rounded Rectangle 2"/>
          <p:cNvSpPr/>
          <p:nvPr/>
        </p:nvSpPr>
        <p:spPr>
          <a:xfrm>
            <a:off x="1348576" y="2269554"/>
            <a:ext cx="1578820" cy="42735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a:solidFill>
                <a:srgbClr val="FFFFFF"/>
              </a:solidFill>
              <a:latin typeface="Trebuchet MS" pitchFamily="34" charset="0"/>
              <a:ea typeface="宋体" pitchFamily="2" charset="-122"/>
            </a:endParaRPr>
          </a:p>
        </p:txBody>
      </p:sp>
      <p:sp>
        <p:nvSpPr>
          <p:cNvPr id="2" name="矩形 1"/>
          <p:cNvSpPr/>
          <p:nvPr/>
        </p:nvSpPr>
        <p:spPr>
          <a:xfrm>
            <a:off x="8408313" y="2777750"/>
            <a:ext cx="860677" cy="12548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B8A7B043-1EAD-B2A1-6EB0-A61252A6DD37}"/>
              </a:ext>
            </a:extLst>
          </p:cNvPr>
          <p:cNvSpPr/>
          <p:nvPr/>
        </p:nvSpPr>
        <p:spPr>
          <a:xfrm>
            <a:off x="5361410" y="2730031"/>
            <a:ext cx="1039390" cy="2183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E559F9B6-28D0-38D5-79F1-A454CDBD3772}"/>
              </a:ext>
            </a:extLst>
          </p:cNvPr>
          <p:cNvSpPr/>
          <p:nvPr/>
        </p:nvSpPr>
        <p:spPr>
          <a:xfrm>
            <a:off x="7131951" y="4880649"/>
            <a:ext cx="1038443" cy="2183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标注 8">
            <a:extLst>
              <a:ext uri="{FF2B5EF4-FFF2-40B4-BE49-F238E27FC236}">
                <a16:creationId xmlns:a16="http://schemas.microsoft.com/office/drawing/2014/main" id="{7380F30B-564A-E1BC-6A6E-984F95FCD649}"/>
              </a:ext>
            </a:extLst>
          </p:cNvPr>
          <p:cNvSpPr/>
          <p:nvPr/>
        </p:nvSpPr>
        <p:spPr>
          <a:xfrm>
            <a:off x="5539027" y="683336"/>
            <a:ext cx="2582235" cy="1302500"/>
          </a:xfrm>
          <a:prstGeom prst="wedgeRectCallout">
            <a:avLst>
              <a:gd name="adj1" fmla="val -43603"/>
              <a:gd name="adj2" fmla="val 105315"/>
            </a:avLst>
          </a:prstGeom>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chemeClr val="bg1"/>
                </a:solidFill>
                <a:latin typeface="Calibri" panose="020F0502020204030204" pitchFamily="34" charset="0"/>
                <a:ea typeface="黑体" panose="02010609060101010101" pitchFamily="49" charset="-122"/>
                <a:cs typeface="Calibri" panose="020F0502020204030204" pitchFamily="34" charset="0"/>
              </a:rPr>
              <a:t>“</a:t>
            </a:r>
            <a:r>
              <a:rPr lang="en-US" altLang="zh-CN" sz="1600" b="1" dirty="0">
                <a:solidFill>
                  <a:schemeClr val="bg1"/>
                </a:solidFill>
                <a:latin typeface="Calibri" panose="020F0502020204030204" pitchFamily="34" charset="0"/>
                <a:ea typeface="黑体" panose="02010609060101010101" pitchFamily="49" charset="-122"/>
                <a:cs typeface="Calibri" panose="020F0502020204030204" pitchFamily="34" charset="0"/>
              </a:rPr>
              <a:t>Heart attack</a:t>
            </a:r>
            <a:r>
              <a:rPr lang="zh-CN" altLang="en-US" sz="1600" b="1" dirty="0">
                <a:solidFill>
                  <a:schemeClr val="bg1"/>
                </a:solidFill>
                <a:latin typeface="Calibri" panose="020F0502020204030204" pitchFamily="34" charset="0"/>
                <a:ea typeface="黑体" panose="02010609060101010101" pitchFamily="49" charset="-122"/>
                <a:cs typeface="Calibri" panose="020F0502020204030204" pitchFamily="34" charset="0"/>
              </a:rPr>
              <a:t>”关联术语词“</a:t>
            </a:r>
            <a:r>
              <a:rPr lang="en-US" altLang="zh-CN" sz="1600" b="1" dirty="0">
                <a:solidFill>
                  <a:schemeClr val="bg1"/>
                </a:solidFill>
                <a:latin typeface="Calibri" panose="020F0502020204030204" pitchFamily="34" charset="0"/>
                <a:ea typeface="黑体" panose="02010609060101010101" pitchFamily="49" charset="-122"/>
                <a:cs typeface="Calibri" panose="020F0502020204030204" pitchFamily="34" charset="0"/>
              </a:rPr>
              <a:t>myocardial infarction</a:t>
            </a:r>
            <a:r>
              <a:rPr lang="zh-CN" altLang="en-US" sz="1600" b="1" dirty="0">
                <a:solidFill>
                  <a:schemeClr val="bg1"/>
                </a:solidFill>
                <a:latin typeface="黑体" panose="02010609060101010101" pitchFamily="49" charset="-122"/>
                <a:ea typeface="黑体" panose="02010609060101010101" pitchFamily="49" charset="-122"/>
              </a:rPr>
              <a:t>”（心肌梗塞）并在结果中显示，专业术语词会蓝绿色高亮显示。</a:t>
            </a:r>
          </a:p>
        </p:txBody>
      </p:sp>
    </p:spTree>
    <p:extLst>
      <p:ext uri="{BB962C8B-B14F-4D97-AF65-F5344CB8AC3E}">
        <p14:creationId xmlns:p14="http://schemas.microsoft.com/office/powerpoint/2010/main" val="19112204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2" grpId="0" animBg="1"/>
      <p:bldP spid="8"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a:xfrm>
            <a:off x="176760" y="73034"/>
            <a:ext cx="8642350" cy="834626"/>
          </a:xfrm>
        </p:spPr>
        <p:txBody>
          <a:bodyPr/>
          <a:lstStyle/>
          <a:p>
            <a:r>
              <a:rPr lang="zh-CN" altLang="en-US" b="1" dirty="0">
                <a:latin typeface="黑体" panose="02010609060101010101" pitchFamily="49" charset="-122"/>
                <a:ea typeface="黑体" panose="02010609060101010101" pitchFamily="49" charset="-122"/>
              </a:rPr>
              <a:t>基本检索：快速获取初步结果</a:t>
            </a:r>
          </a:p>
        </p:txBody>
      </p:sp>
      <p:sp>
        <p:nvSpPr>
          <p:cNvPr id="8" name="文本框 7">
            <a:extLst>
              <a:ext uri="{FF2B5EF4-FFF2-40B4-BE49-F238E27FC236}">
                <a16:creationId xmlns:a16="http://schemas.microsoft.com/office/drawing/2014/main" id="{D20D9927-1722-CEBC-0FAF-55E9E6CCEC23}"/>
              </a:ext>
            </a:extLst>
          </p:cNvPr>
          <p:cNvSpPr txBox="1"/>
          <p:nvPr/>
        </p:nvSpPr>
        <p:spPr>
          <a:xfrm>
            <a:off x="257176" y="789117"/>
            <a:ext cx="6524624" cy="5030864"/>
          </a:xfrm>
          <a:prstGeom prst="rect">
            <a:avLst/>
          </a:prstGeom>
          <a:noFill/>
        </p:spPr>
        <p:txBody>
          <a:bodyPr wrap="square">
            <a:spAutoFit/>
          </a:bodyPr>
          <a:lstStyle/>
          <a:p>
            <a:pPr marL="342900" indent="-342900">
              <a:lnSpc>
                <a:spcPct val="150000"/>
              </a:lnSpc>
              <a:buClr>
                <a:srgbClr val="0070C0"/>
              </a:buClr>
              <a:buFont typeface="Wingdings" panose="05000000000000000000" pitchFamily="2" charset="2"/>
              <a:buChar char="Ø"/>
            </a:pPr>
            <a:r>
              <a:rPr lang="zh-CN" altLang="en-US" sz="1800" b="0" i="0" u="none" strike="noStrike" baseline="0" dirty="0">
                <a:solidFill>
                  <a:srgbClr val="000000"/>
                </a:solidFill>
                <a:latin typeface="Calibri" panose="020F0502020204030204" pitchFamily="34" charset="0"/>
                <a:ea typeface="黑体" panose="02010609060101010101" pitchFamily="49" charset="-122"/>
                <a:cs typeface="Calibri" panose="020F0502020204030204" pitchFamily="34" charset="0"/>
              </a:rPr>
              <a:t>添加相关词汇（</a:t>
            </a:r>
            <a:r>
              <a:rPr lang="en-US" altLang="zh-CN" sz="1800" b="0" i="0" u="none" strike="noStrike" baseline="0" dirty="0">
                <a:solidFill>
                  <a:srgbClr val="000000"/>
                </a:solidFill>
                <a:latin typeface="Calibri" panose="020F0502020204030204" pitchFamily="34" charset="0"/>
                <a:ea typeface="黑体" panose="02010609060101010101" pitchFamily="49" charset="-122"/>
                <a:cs typeface="Calibri" panose="020F0502020204030204" pitchFamily="34" charset="0"/>
              </a:rPr>
              <a:t>related terms</a:t>
            </a:r>
            <a:r>
              <a:rPr lang="zh-CN" altLang="en-US" sz="1800" b="0" i="0" u="none" strike="noStrike" baseline="0" dirty="0">
                <a:solidFill>
                  <a:srgbClr val="000000"/>
                </a:solidFill>
                <a:latin typeface="Calibri" panose="020F0502020204030204" pitchFamily="34" charset="0"/>
                <a:ea typeface="黑体" panose="02010609060101010101" pitchFamily="49" charset="-122"/>
                <a:cs typeface="Calibri" panose="020F0502020204030204" pitchFamily="34" charset="0"/>
              </a:rPr>
              <a:t>），将</a:t>
            </a:r>
            <a:r>
              <a:rPr lang="en-US" altLang="zh-CN" sz="1800" b="0" i="0" u="none" strike="noStrike" baseline="0" dirty="0">
                <a:solidFill>
                  <a:srgbClr val="000000"/>
                </a:solidFill>
                <a:latin typeface="Calibri" panose="020F0502020204030204" pitchFamily="34" charset="0"/>
                <a:ea typeface="黑体" panose="02010609060101010101" pitchFamily="49" charset="-122"/>
                <a:cs typeface="Calibri" panose="020F0502020204030204" pitchFamily="34" charset="0"/>
              </a:rPr>
              <a:t>Ovid</a:t>
            </a:r>
            <a:r>
              <a:rPr lang="zh-CN" altLang="en-US" sz="1800" b="0" i="0" u="none" strike="noStrike" baseline="0" dirty="0">
                <a:solidFill>
                  <a:srgbClr val="000000"/>
                </a:solidFill>
                <a:latin typeface="Calibri" panose="020F0502020204030204" pitchFamily="34" charset="0"/>
                <a:ea typeface="黑体" panose="02010609060101010101" pitchFamily="49" charset="-122"/>
                <a:cs typeface="Calibri" panose="020F0502020204030204" pitchFamily="34" charset="0"/>
              </a:rPr>
              <a:t>词典中的复数词和同义词包含进来；</a:t>
            </a:r>
            <a:endParaRPr lang="en-US" altLang="zh-CN" sz="1800" b="0" i="0" u="none" strike="noStrike" baseline="0" dirty="0">
              <a:solidFill>
                <a:srgbClr val="000000"/>
              </a:solidFill>
              <a:latin typeface="Calibri" panose="020F0502020204030204" pitchFamily="34" charset="0"/>
              <a:ea typeface="黑体" panose="02010609060101010101" pitchFamily="49" charset="-122"/>
              <a:cs typeface="Calibri" panose="020F0502020204030204" pitchFamily="34" charset="0"/>
            </a:endParaRPr>
          </a:p>
          <a:p>
            <a:pPr marL="342900" indent="-342900">
              <a:lnSpc>
                <a:spcPct val="150000"/>
              </a:lnSpc>
              <a:buClr>
                <a:srgbClr val="0070C0"/>
              </a:buClr>
              <a:buFont typeface="Wingdings" panose="05000000000000000000" pitchFamily="2" charset="2"/>
              <a:buChar char="Ø"/>
            </a:pPr>
            <a:endParaRPr lang="zh-CN" altLang="en-US" sz="1800" b="0" i="0" u="none" strike="noStrike" baseline="0" dirty="0">
              <a:solidFill>
                <a:srgbClr val="000000"/>
              </a:solidFill>
              <a:latin typeface="Calibri" panose="020F0502020204030204" pitchFamily="34" charset="0"/>
              <a:ea typeface="黑体" panose="02010609060101010101" pitchFamily="49" charset="-122"/>
              <a:cs typeface="Calibri" panose="020F0502020204030204" pitchFamily="34" charset="0"/>
            </a:endParaRPr>
          </a:p>
          <a:p>
            <a:pPr marL="342900" indent="-342900">
              <a:lnSpc>
                <a:spcPct val="150000"/>
              </a:lnSpc>
              <a:buClr>
                <a:srgbClr val="0070C0"/>
              </a:buClr>
              <a:buFont typeface="Wingdings" panose="05000000000000000000" pitchFamily="2" charset="2"/>
              <a:buChar char="Ø"/>
            </a:pPr>
            <a:r>
              <a:rPr lang="zh-CN" altLang="en-US" sz="1800" b="0" i="0" u="none" strike="noStrike" baseline="0" dirty="0">
                <a:solidFill>
                  <a:srgbClr val="000000"/>
                </a:solidFill>
                <a:latin typeface="Calibri" panose="020F0502020204030204" pitchFamily="34" charset="0"/>
                <a:ea typeface="黑体" panose="02010609060101010101" pitchFamily="49" charset="-122"/>
                <a:cs typeface="Calibri" panose="020F0502020204030204" pitchFamily="34" charset="0"/>
              </a:rPr>
              <a:t>最相关的结果排在结果列表的最前面（而不是最新的）</a:t>
            </a:r>
            <a:r>
              <a:rPr lang="en-US" altLang="zh-CN" sz="1800" b="0" i="0" u="none" strike="noStrike" baseline="0" dirty="0">
                <a:solidFill>
                  <a:srgbClr val="000000"/>
                </a:solidFill>
                <a:latin typeface="Calibri" panose="020F0502020204030204" pitchFamily="34" charset="0"/>
                <a:ea typeface="黑体" panose="02010609060101010101" pitchFamily="49" charset="-122"/>
                <a:cs typeface="Calibri" panose="020F0502020204030204" pitchFamily="34" charset="0"/>
              </a:rPr>
              <a:t>,</a:t>
            </a:r>
            <a:r>
              <a:rPr lang="zh-CN" altLang="en-US" sz="1800" b="0" i="0" u="none" strike="noStrike" baseline="0" dirty="0">
                <a:solidFill>
                  <a:srgbClr val="000000"/>
                </a:solidFill>
                <a:latin typeface="Calibri" panose="020F0502020204030204" pitchFamily="34" charset="0"/>
                <a:ea typeface="黑体" panose="02010609060101010101" pitchFamily="49" charset="-122"/>
                <a:cs typeface="Calibri" panose="020F0502020204030204" pitchFamily="34" charset="0"/>
              </a:rPr>
              <a:t>可通过相关度星级过滤；</a:t>
            </a:r>
            <a:endParaRPr lang="en-US" altLang="zh-CN" sz="1800" b="0" i="0" u="none" strike="noStrike" baseline="0" dirty="0">
              <a:solidFill>
                <a:srgbClr val="000000"/>
              </a:solidFill>
              <a:latin typeface="Calibri" panose="020F0502020204030204" pitchFamily="34" charset="0"/>
              <a:ea typeface="黑体" panose="02010609060101010101" pitchFamily="49" charset="-122"/>
              <a:cs typeface="Calibri" panose="020F0502020204030204" pitchFamily="34" charset="0"/>
            </a:endParaRPr>
          </a:p>
          <a:p>
            <a:pPr>
              <a:lnSpc>
                <a:spcPct val="150000"/>
              </a:lnSpc>
              <a:buClr>
                <a:srgbClr val="0070C0"/>
              </a:buClr>
            </a:pPr>
            <a:endParaRPr lang="zh-CN" altLang="en-US" sz="1800" b="0" i="0" u="none" strike="noStrike" baseline="0" dirty="0">
              <a:solidFill>
                <a:srgbClr val="000000"/>
              </a:solidFill>
              <a:latin typeface="Calibri" panose="020F0502020204030204" pitchFamily="34" charset="0"/>
              <a:ea typeface="黑体" panose="02010609060101010101" pitchFamily="49" charset="-122"/>
              <a:cs typeface="Calibri" panose="020F0502020204030204" pitchFamily="34" charset="0"/>
            </a:endParaRPr>
          </a:p>
          <a:p>
            <a:pPr marL="342900" indent="-342900">
              <a:lnSpc>
                <a:spcPct val="150000"/>
              </a:lnSpc>
              <a:buClr>
                <a:srgbClr val="0070C0"/>
              </a:buClr>
              <a:buFont typeface="Wingdings" panose="05000000000000000000" pitchFamily="2" charset="2"/>
              <a:buChar char="Ø"/>
            </a:pPr>
            <a:r>
              <a:rPr lang="zh-CN" altLang="en-US" sz="1800" b="0" i="0" u="none" strike="noStrike" baseline="0" dirty="0">
                <a:solidFill>
                  <a:srgbClr val="000000"/>
                </a:solidFill>
                <a:latin typeface="Calibri" panose="020F0502020204030204" pitchFamily="34" charset="0"/>
                <a:ea typeface="黑体" panose="02010609060101010101" pitchFamily="49" charset="-122"/>
                <a:cs typeface="Calibri" panose="020F0502020204030204" pitchFamily="34" charset="0"/>
              </a:rPr>
              <a:t>可以用限制对结果进行缩减（如按年份、主题、出版类型、著者等）；</a:t>
            </a:r>
            <a:endParaRPr lang="en-US" altLang="zh-CN" sz="1800" b="0" i="0" u="none" strike="noStrike" baseline="0" dirty="0">
              <a:solidFill>
                <a:srgbClr val="000000"/>
              </a:solidFill>
              <a:latin typeface="Calibri" panose="020F0502020204030204" pitchFamily="34" charset="0"/>
              <a:ea typeface="黑体" panose="02010609060101010101" pitchFamily="49" charset="-122"/>
              <a:cs typeface="Calibri" panose="020F0502020204030204" pitchFamily="34" charset="0"/>
            </a:endParaRPr>
          </a:p>
          <a:p>
            <a:pPr>
              <a:lnSpc>
                <a:spcPct val="150000"/>
              </a:lnSpc>
              <a:buClr>
                <a:srgbClr val="0070C0"/>
              </a:buClr>
            </a:pPr>
            <a:endParaRPr lang="en-US" altLang="zh-CN" sz="1800" b="0" i="0" u="none" strike="noStrike" baseline="0" dirty="0">
              <a:solidFill>
                <a:srgbClr val="000000"/>
              </a:solidFill>
              <a:latin typeface="Calibri" panose="020F0502020204030204" pitchFamily="34" charset="0"/>
              <a:ea typeface="黑体" panose="02010609060101010101" pitchFamily="49" charset="-122"/>
              <a:cs typeface="Calibri" panose="020F0502020204030204" pitchFamily="34" charset="0"/>
            </a:endParaRPr>
          </a:p>
          <a:p>
            <a:pPr>
              <a:lnSpc>
                <a:spcPct val="150000"/>
              </a:lnSpc>
              <a:buClr>
                <a:srgbClr val="0070C0"/>
              </a:buClr>
            </a:pPr>
            <a:endParaRPr lang="zh-CN" altLang="en-US" sz="1800" b="0" i="0" u="none" strike="noStrike" baseline="0" dirty="0">
              <a:solidFill>
                <a:srgbClr val="000000"/>
              </a:solidFill>
              <a:latin typeface="Calibri" panose="020F0502020204030204" pitchFamily="34" charset="0"/>
              <a:ea typeface="黑体" panose="02010609060101010101" pitchFamily="49" charset="-122"/>
              <a:cs typeface="Calibri" panose="020F0502020204030204" pitchFamily="34" charset="0"/>
            </a:endParaRPr>
          </a:p>
          <a:p>
            <a:pPr marL="342900" indent="-342900">
              <a:lnSpc>
                <a:spcPct val="150000"/>
              </a:lnSpc>
              <a:buClr>
                <a:srgbClr val="0070C0"/>
              </a:buClr>
              <a:buFont typeface="Wingdings" panose="05000000000000000000" pitchFamily="2" charset="2"/>
              <a:buChar char="Ø"/>
            </a:pPr>
            <a:r>
              <a:rPr lang="zh-CN" altLang="en-US" sz="1800" dirty="0">
                <a:solidFill>
                  <a:srgbClr val="000000"/>
                </a:solidFill>
                <a:latin typeface="Calibri" panose="020F0502020204030204" pitchFamily="34" charset="0"/>
                <a:ea typeface="黑体" panose="02010609060101010101" pitchFamily="49" charset="-122"/>
                <a:cs typeface="Calibri" panose="020F0502020204030204" pitchFamily="34" charset="0"/>
              </a:rPr>
              <a:t>排序依据</a:t>
            </a:r>
            <a:r>
              <a:rPr lang="zh-CN" altLang="en-US" sz="1800" b="0" i="0" u="none" strike="noStrike" baseline="0" dirty="0">
                <a:solidFill>
                  <a:srgbClr val="000000"/>
                </a:solidFill>
                <a:latin typeface="Calibri" panose="020F0502020204030204" pitchFamily="34" charset="0"/>
                <a:ea typeface="黑体" panose="02010609060101010101" pitchFamily="49" charset="-122"/>
                <a:cs typeface="Calibri" panose="020F0502020204030204" pitchFamily="34" charset="0"/>
              </a:rPr>
              <a:t>（</a:t>
            </a:r>
            <a:r>
              <a:rPr lang="en-US" altLang="zh-CN" sz="1800" b="0" i="0" u="none" strike="noStrike" baseline="0" dirty="0">
                <a:solidFill>
                  <a:srgbClr val="000000"/>
                </a:solidFill>
                <a:latin typeface="Calibri" panose="020F0502020204030204" pitchFamily="34" charset="0"/>
                <a:ea typeface="黑体" panose="02010609060101010101" pitchFamily="49" charset="-122"/>
                <a:cs typeface="Calibri" panose="020F0502020204030204" pitchFamily="34" charset="0"/>
              </a:rPr>
              <a:t>Sort by</a:t>
            </a:r>
            <a:r>
              <a:rPr lang="zh-CN" altLang="en-US" sz="1800" b="0" i="0" u="none" strike="noStrike" baseline="0" dirty="0">
                <a:solidFill>
                  <a:srgbClr val="000000"/>
                </a:solidFill>
                <a:latin typeface="Calibri" panose="020F0502020204030204" pitchFamily="34" charset="0"/>
                <a:ea typeface="黑体" panose="02010609060101010101" pitchFamily="49" charset="-122"/>
                <a:cs typeface="Calibri" panose="020F0502020204030204" pitchFamily="34" charset="0"/>
              </a:rPr>
              <a:t>）提供多种排序选择，如利用出版年浏览最近出版物。</a:t>
            </a:r>
            <a:endParaRPr lang="en-US" altLang="zh-CN" sz="1800" b="0" i="0" u="none" strike="noStrike" baseline="0" dirty="0">
              <a:solidFill>
                <a:srgbClr val="000000"/>
              </a:solidFill>
              <a:latin typeface="Calibri" panose="020F0502020204030204" pitchFamily="34" charset="0"/>
              <a:ea typeface="黑体" panose="02010609060101010101" pitchFamily="49" charset="-122"/>
              <a:cs typeface="Calibri" panose="020F0502020204030204" pitchFamily="34" charset="0"/>
            </a:endParaRPr>
          </a:p>
        </p:txBody>
      </p:sp>
      <p:pic>
        <p:nvPicPr>
          <p:cNvPr id="15" name="图片 14">
            <a:extLst>
              <a:ext uri="{FF2B5EF4-FFF2-40B4-BE49-F238E27FC236}">
                <a16:creationId xmlns:a16="http://schemas.microsoft.com/office/drawing/2014/main" id="{6AECB15B-0E83-B863-9920-81448753D50C}"/>
              </a:ext>
            </a:extLst>
          </p:cNvPr>
          <p:cNvPicPr>
            <a:picLocks noChangeAspect="1"/>
          </p:cNvPicPr>
          <p:nvPr/>
        </p:nvPicPr>
        <p:blipFill>
          <a:blip r:embed="rId2"/>
          <a:stretch>
            <a:fillRect/>
          </a:stretch>
        </p:blipFill>
        <p:spPr>
          <a:xfrm>
            <a:off x="6871555" y="3150200"/>
            <a:ext cx="1178490" cy="1323090"/>
          </a:xfrm>
          <a:prstGeom prst="rect">
            <a:avLst/>
          </a:prstGeom>
        </p:spPr>
      </p:pic>
      <p:pic>
        <p:nvPicPr>
          <p:cNvPr id="17" name="图片 16">
            <a:extLst>
              <a:ext uri="{FF2B5EF4-FFF2-40B4-BE49-F238E27FC236}">
                <a16:creationId xmlns:a16="http://schemas.microsoft.com/office/drawing/2014/main" id="{A401598C-D5F5-B872-4801-D5B9E0BF1365}"/>
              </a:ext>
            </a:extLst>
          </p:cNvPr>
          <p:cNvPicPr>
            <a:picLocks noChangeAspect="1"/>
          </p:cNvPicPr>
          <p:nvPr/>
        </p:nvPicPr>
        <p:blipFill>
          <a:blip r:embed="rId3"/>
          <a:stretch>
            <a:fillRect/>
          </a:stretch>
        </p:blipFill>
        <p:spPr>
          <a:xfrm>
            <a:off x="6754533" y="1526328"/>
            <a:ext cx="1240979" cy="1467276"/>
          </a:xfrm>
          <a:prstGeom prst="rect">
            <a:avLst/>
          </a:prstGeom>
        </p:spPr>
      </p:pic>
      <p:pic>
        <p:nvPicPr>
          <p:cNvPr id="21" name="图片 20">
            <a:extLst>
              <a:ext uri="{FF2B5EF4-FFF2-40B4-BE49-F238E27FC236}">
                <a16:creationId xmlns:a16="http://schemas.microsoft.com/office/drawing/2014/main" id="{120E6F32-178C-EA59-0937-DEDD65A96C81}"/>
              </a:ext>
            </a:extLst>
          </p:cNvPr>
          <p:cNvPicPr>
            <a:picLocks noChangeAspect="1"/>
          </p:cNvPicPr>
          <p:nvPr/>
        </p:nvPicPr>
        <p:blipFill>
          <a:blip r:embed="rId4"/>
          <a:stretch>
            <a:fillRect/>
          </a:stretch>
        </p:blipFill>
        <p:spPr>
          <a:xfrm>
            <a:off x="6631605" y="4629890"/>
            <a:ext cx="1342640" cy="2228110"/>
          </a:xfrm>
          <a:prstGeom prst="rect">
            <a:avLst/>
          </a:prstGeom>
        </p:spPr>
      </p:pic>
      <p:pic>
        <p:nvPicPr>
          <p:cNvPr id="23" name="图片 22">
            <a:extLst>
              <a:ext uri="{FF2B5EF4-FFF2-40B4-BE49-F238E27FC236}">
                <a16:creationId xmlns:a16="http://schemas.microsoft.com/office/drawing/2014/main" id="{2014B6ED-EDA9-6165-3600-92C9C36022D9}"/>
              </a:ext>
            </a:extLst>
          </p:cNvPr>
          <p:cNvPicPr>
            <a:picLocks noChangeAspect="1"/>
          </p:cNvPicPr>
          <p:nvPr/>
        </p:nvPicPr>
        <p:blipFill>
          <a:blip r:embed="rId5"/>
          <a:stretch>
            <a:fillRect/>
          </a:stretch>
        </p:blipFill>
        <p:spPr>
          <a:xfrm>
            <a:off x="8022779" y="4629888"/>
            <a:ext cx="1412824" cy="2228109"/>
          </a:xfrm>
          <a:prstGeom prst="rect">
            <a:avLst/>
          </a:prstGeom>
        </p:spPr>
      </p:pic>
      <p:pic>
        <p:nvPicPr>
          <p:cNvPr id="25" name="图片 24">
            <a:extLst>
              <a:ext uri="{FF2B5EF4-FFF2-40B4-BE49-F238E27FC236}">
                <a16:creationId xmlns:a16="http://schemas.microsoft.com/office/drawing/2014/main" id="{E55550FB-2121-B780-1C4C-B28C7BAC0447}"/>
              </a:ext>
            </a:extLst>
          </p:cNvPr>
          <p:cNvPicPr>
            <a:picLocks noChangeAspect="1"/>
          </p:cNvPicPr>
          <p:nvPr/>
        </p:nvPicPr>
        <p:blipFill>
          <a:blip r:embed="rId6"/>
          <a:stretch>
            <a:fillRect/>
          </a:stretch>
        </p:blipFill>
        <p:spPr>
          <a:xfrm>
            <a:off x="9484137" y="4629888"/>
            <a:ext cx="1342640" cy="2228109"/>
          </a:xfrm>
          <a:prstGeom prst="rect">
            <a:avLst/>
          </a:prstGeom>
        </p:spPr>
      </p:pic>
      <p:grpSp>
        <p:nvGrpSpPr>
          <p:cNvPr id="30" name="组合 29">
            <a:extLst>
              <a:ext uri="{FF2B5EF4-FFF2-40B4-BE49-F238E27FC236}">
                <a16:creationId xmlns:a16="http://schemas.microsoft.com/office/drawing/2014/main" id="{539F5B48-9EA0-6173-5786-C6D8B8BDC355}"/>
              </a:ext>
            </a:extLst>
          </p:cNvPr>
          <p:cNvGrpSpPr/>
          <p:nvPr/>
        </p:nvGrpSpPr>
        <p:grpSpPr>
          <a:xfrm>
            <a:off x="10875311" y="3970598"/>
            <a:ext cx="1354071" cy="2887399"/>
            <a:chOff x="8827370" y="1216283"/>
            <a:chExt cx="1354071" cy="2887399"/>
          </a:xfrm>
        </p:grpSpPr>
        <p:pic>
          <p:nvPicPr>
            <p:cNvPr id="27" name="图片 26">
              <a:extLst>
                <a:ext uri="{FF2B5EF4-FFF2-40B4-BE49-F238E27FC236}">
                  <a16:creationId xmlns:a16="http://schemas.microsoft.com/office/drawing/2014/main" id="{1B781C6D-B049-9D22-0908-98E669DB5672}"/>
                </a:ext>
              </a:extLst>
            </p:cNvPr>
            <p:cNvPicPr>
              <a:picLocks noChangeAspect="1"/>
            </p:cNvPicPr>
            <p:nvPr/>
          </p:nvPicPr>
          <p:blipFill>
            <a:blip r:embed="rId7"/>
            <a:stretch>
              <a:fillRect/>
            </a:stretch>
          </p:blipFill>
          <p:spPr>
            <a:xfrm>
              <a:off x="8827370" y="1216283"/>
              <a:ext cx="1342641" cy="2228110"/>
            </a:xfrm>
            <a:prstGeom prst="rect">
              <a:avLst/>
            </a:prstGeom>
          </p:spPr>
        </p:pic>
        <p:pic>
          <p:nvPicPr>
            <p:cNvPr id="29" name="图片 28">
              <a:extLst>
                <a:ext uri="{FF2B5EF4-FFF2-40B4-BE49-F238E27FC236}">
                  <a16:creationId xmlns:a16="http://schemas.microsoft.com/office/drawing/2014/main" id="{86F8624B-FAA6-D5BF-D5E5-9CF301B366E9}"/>
                </a:ext>
              </a:extLst>
            </p:cNvPr>
            <p:cNvPicPr>
              <a:picLocks noChangeAspect="1"/>
            </p:cNvPicPr>
            <p:nvPr/>
          </p:nvPicPr>
          <p:blipFill>
            <a:blip r:embed="rId8"/>
            <a:stretch>
              <a:fillRect/>
            </a:stretch>
          </p:blipFill>
          <p:spPr>
            <a:xfrm>
              <a:off x="8838800" y="3444393"/>
              <a:ext cx="1342641" cy="659289"/>
            </a:xfrm>
            <a:prstGeom prst="rect">
              <a:avLst/>
            </a:prstGeom>
          </p:spPr>
        </p:pic>
      </p:grpSp>
      <p:pic>
        <p:nvPicPr>
          <p:cNvPr id="32" name="图片 31">
            <a:extLst>
              <a:ext uri="{FF2B5EF4-FFF2-40B4-BE49-F238E27FC236}">
                <a16:creationId xmlns:a16="http://schemas.microsoft.com/office/drawing/2014/main" id="{6F544DED-FDB0-15C5-39F8-348A913F21B4}"/>
              </a:ext>
            </a:extLst>
          </p:cNvPr>
          <p:cNvPicPr>
            <a:picLocks noChangeAspect="1"/>
          </p:cNvPicPr>
          <p:nvPr/>
        </p:nvPicPr>
        <p:blipFill>
          <a:blip r:embed="rId9"/>
          <a:stretch>
            <a:fillRect/>
          </a:stretch>
        </p:blipFill>
        <p:spPr>
          <a:xfrm>
            <a:off x="6754533" y="861481"/>
            <a:ext cx="1295512" cy="434378"/>
          </a:xfrm>
          <a:prstGeom prst="rect">
            <a:avLst/>
          </a:prstGeom>
        </p:spPr>
      </p:pic>
    </p:spTree>
    <p:extLst>
      <p:ext uri="{BB962C8B-B14F-4D97-AF65-F5344CB8AC3E}">
        <p14:creationId xmlns:p14="http://schemas.microsoft.com/office/powerpoint/2010/main" val="58389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par>
                                <p:cTn id="29" presetID="16" presetClass="entr" presetSubtype="21"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503" y="119686"/>
            <a:ext cx="8737858" cy="693172"/>
          </a:xfrm>
        </p:spPr>
        <p:txBody>
          <a:bodyPr/>
          <a:lstStyle/>
          <a:p>
            <a:r>
              <a:rPr lang="zh-CN" altLang="en-US" b="1" dirty="0">
                <a:latin typeface="黑体" panose="02010609060101010101" pitchFamily="49" charset="-122"/>
                <a:ea typeface="黑体" panose="02010609060101010101" pitchFamily="49" charset="-122"/>
              </a:rPr>
              <a:t>高级检索</a:t>
            </a:r>
            <a:r>
              <a:rPr lang="en-US" altLang="zh-CN" b="1" dirty="0">
                <a:latin typeface="黑体" panose="02010609060101010101" pitchFamily="49" charset="-122"/>
                <a:ea typeface="黑体" panose="02010609060101010101" pitchFamily="49" charset="-122"/>
              </a:rPr>
              <a:t>:</a:t>
            </a:r>
            <a:r>
              <a:rPr lang="en-US" altLang="zh-CN" b="1" dirty="0">
                <a:latin typeface="Calibri" panose="020F0502020204030204" pitchFamily="34" charset="0"/>
                <a:ea typeface="黑体" panose="02010609060101010101" pitchFamily="49" charset="-122"/>
                <a:cs typeface="Calibri" panose="020F0502020204030204" pitchFamily="34" charset="0"/>
              </a:rPr>
              <a:t>MEDLINE</a:t>
            </a:r>
            <a:r>
              <a:rPr lang="zh-CN" altLang="en-US" b="1" dirty="0">
                <a:latin typeface="Calibri" panose="020F0502020204030204" pitchFamily="34" charset="0"/>
                <a:ea typeface="黑体" panose="02010609060101010101" pitchFamily="49" charset="-122"/>
                <a:cs typeface="Calibri" panose="020F0502020204030204" pitchFamily="34" charset="0"/>
              </a:rPr>
              <a:t>数据库为例</a:t>
            </a:r>
          </a:p>
        </p:txBody>
      </p:sp>
      <p:sp>
        <p:nvSpPr>
          <p:cNvPr id="3" name="Content Placeholder 2"/>
          <p:cNvSpPr>
            <a:spLocks noGrp="1"/>
          </p:cNvSpPr>
          <p:nvPr>
            <p:ph idx="1"/>
          </p:nvPr>
        </p:nvSpPr>
        <p:spPr>
          <a:xfrm>
            <a:off x="390236" y="3429000"/>
            <a:ext cx="11411527" cy="3248176"/>
          </a:xfrm>
        </p:spPr>
        <p:txBody>
          <a:bodyPr/>
          <a:lstStyle/>
          <a:p>
            <a:pPr marL="386070" lvl="1" indent="0" eaLnBrk="0" hangingPunct="0">
              <a:lnSpc>
                <a:spcPct val="125000"/>
              </a:lnSpc>
              <a:buClr>
                <a:srgbClr val="0768A9"/>
              </a:buClr>
              <a:buSzPct val="80000"/>
              <a:buNone/>
            </a:pPr>
            <a:r>
              <a:rPr lang="zh-CN" altLang="en-US" dirty="0">
                <a:solidFill>
                  <a:schemeClr val="tx1"/>
                </a:solidFill>
                <a:latin typeface="+mj-lt"/>
                <a:ea typeface="黑体" panose="02010609060101010101" pitchFamily="49" charset="-122"/>
              </a:rPr>
              <a:t>高级检索是一种互动研究式检索。</a:t>
            </a:r>
            <a:endParaRPr lang="en-US" altLang="zh-CN" dirty="0">
              <a:solidFill>
                <a:schemeClr val="tx1"/>
              </a:solidFill>
              <a:latin typeface="+mj-lt"/>
              <a:ea typeface="黑体" panose="02010609060101010101" pitchFamily="49" charset="-122"/>
            </a:endParaRPr>
          </a:p>
          <a:p>
            <a:pPr marL="728970" lvl="1" indent="-342900" eaLnBrk="0" hangingPunct="0">
              <a:lnSpc>
                <a:spcPct val="125000"/>
              </a:lnSpc>
              <a:buClr>
                <a:srgbClr val="0768A9"/>
              </a:buClr>
              <a:buSzPct val="80000"/>
              <a:buFont typeface="Wingdings" panose="05000000000000000000" pitchFamily="2" charset="2"/>
              <a:buChar char="Ø"/>
            </a:pPr>
            <a:r>
              <a:rPr lang="zh-CN" altLang="en-US" sz="2200" dirty="0">
                <a:solidFill>
                  <a:schemeClr val="tx1"/>
                </a:solidFill>
                <a:latin typeface="+mj-lt"/>
                <a:ea typeface="黑体" panose="02010609060101010101" pitchFamily="49" charset="-122"/>
              </a:rPr>
              <a:t>关键词检索（</a:t>
            </a:r>
            <a:r>
              <a:rPr lang="en-US" altLang="zh-CN" sz="2200" dirty="0">
                <a:solidFill>
                  <a:schemeClr val="tx1"/>
                </a:solidFill>
                <a:latin typeface="+mj-lt"/>
                <a:ea typeface="黑体" panose="02010609060101010101" pitchFamily="49" charset="-122"/>
              </a:rPr>
              <a:t>keywords</a:t>
            </a:r>
            <a:r>
              <a:rPr lang="zh-CN" altLang="en-US" sz="2200" dirty="0">
                <a:solidFill>
                  <a:schemeClr val="tx1"/>
                </a:solidFill>
                <a:latin typeface="+mj-lt"/>
                <a:ea typeface="黑体" panose="02010609060101010101" pitchFamily="49" charset="-122"/>
              </a:rPr>
              <a:t>）</a:t>
            </a:r>
            <a:endParaRPr lang="en-US" altLang="zh-CN" sz="2200" dirty="0">
              <a:solidFill>
                <a:schemeClr val="tx1"/>
              </a:solidFill>
              <a:latin typeface="+mj-lt"/>
              <a:ea typeface="黑体" panose="02010609060101010101" pitchFamily="49" charset="-122"/>
            </a:endParaRPr>
          </a:p>
          <a:p>
            <a:pPr marL="728970" lvl="1" indent="-342900" eaLnBrk="0" hangingPunct="0">
              <a:lnSpc>
                <a:spcPct val="125000"/>
              </a:lnSpc>
              <a:buClr>
                <a:srgbClr val="0768A9"/>
              </a:buClr>
              <a:buSzPct val="80000"/>
              <a:buFont typeface="Wingdings" panose="05000000000000000000" pitchFamily="2" charset="2"/>
              <a:buChar char="Ø"/>
            </a:pPr>
            <a:r>
              <a:rPr lang="zh-CN" altLang="en-US" sz="2200" dirty="0">
                <a:solidFill>
                  <a:schemeClr val="tx1"/>
                </a:solidFill>
                <a:latin typeface="+mj-lt"/>
                <a:ea typeface="黑体" panose="02010609060101010101" pitchFamily="49" charset="-122"/>
              </a:rPr>
              <a:t>作者检索（</a:t>
            </a:r>
            <a:r>
              <a:rPr lang="en-US" altLang="zh-CN" sz="2200" dirty="0">
                <a:solidFill>
                  <a:schemeClr val="tx1"/>
                </a:solidFill>
                <a:latin typeface="+mj-lt"/>
                <a:ea typeface="黑体" panose="02010609060101010101" pitchFamily="49" charset="-122"/>
              </a:rPr>
              <a:t>Author</a:t>
            </a:r>
            <a:r>
              <a:rPr lang="zh-CN" altLang="en-US" sz="2200" dirty="0">
                <a:solidFill>
                  <a:schemeClr val="tx1"/>
                </a:solidFill>
                <a:latin typeface="+mj-lt"/>
                <a:ea typeface="黑体" panose="02010609060101010101" pitchFamily="49" charset="-122"/>
              </a:rPr>
              <a:t>）</a:t>
            </a:r>
            <a:endParaRPr lang="en-US" altLang="zh-CN" sz="2200" dirty="0">
              <a:solidFill>
                <a:schemeClr val="tx1"/>
              </a:solidFill>
              <a:latin typeface="+mj-lt"/>
              <a:ea typeface="黑体" panose="02010609060101010101" pitchFamily="49" charset="-122"/>
            </a:endParaRPr>
          </a:p>
          <a:p>
            <a:pPr marL="728970" lvl="1" indent="-342900" eaLnBrk="0" hangingPunct="0">
              <a:lnSpc>
                <a:spcPct val="125000"/>
              </a:lnSpc>
              <a:buClr>
                <a:srgbClr val="0768A9"/>
              </a:buClr>
              <a:buSzPct val="80000"/>
              <a:buFont typeface="Wingdings" panose="05000000000000000000" pitchFamily="2" charset="2"/>
              <a:buChar char="Ø"/>
            </a:pPr>
            <a:r>
              <a:rPr lang="zh-CN" altLang="en-US" sz="2200" dirty="0">
                <a:solidFill>
                  <a:schemeClr val="tx1"/>
                </a:solidFill>
                <a:latin typeface="+mj-lt"/>
                <a:ea typeface="黑体" panose="02010609060101010101" pitchFamily="49" charset="-122"/>
              </a:rPr>
              <a:t>标题检索（</a:t>
            </a:r>
            <a:r>
              <a:rPr lang="en-US" altLang="zh-CN" sz="2200" dirty="0">
                <a:solidFill>
                  <a:schemeClr val="tx1"/>
                </a:solidFill>
                <a:latin typeface="+mj-lt"/>
                <a:ea typeface="黑体" panose="02010609060101010101" pitchFamily="49" charset="-122"/>
              </a:rPr>
              <a:t>Title</a:t>
            </a:r>
            <a:r>
              <a:rPr lang="zh-CN" altLang="en-US" sz="2200" dirty="0">
                <a:solidFill>
                  <a:schemeClr val="tx1"/>
                </a:solidFill>
                <a:latin typeface="+mj-lt"/>
                <a:ea typeface="黑体" panose="02010609060101010101" pitchFamily="49" charset="-122"/>
              </a:rPr>
              <a:t>）（输入单词或词组）</a:t>
            </a:r>
            <a:endParaRPr lang="en-US" altLang="zh-CN" sz="2200" dirty="0">
              <a:solidFill>
                <a:schemeClr val="tx1"/>
              </a:solidFill>
              <a:latin typeface="+mj-lt"/>
              <a:ea typeface="黑体" panose="02010609060101010101" pitchFamily="49" charset="-122"/>
            </a:endParaRPr>
          </a:p>
          <a:p>
            <a:pPr marL="728970" lvl="1" indent="-342900" eaLnBrk="0" hangingPunct="0">
              <a:lnSpc>
                <a:spcPct val="125000"/>
              </a:lnSpc>
              <a:buClr>
                <a:srgbClr val="0768A9"/>
              </a:buClr>
              <a:buSzPct val="80000"/>
              <a:buFont typeface="Wingdings" panose="05000000000000000000" pitchFamily="2" charset="2"/>
              <a:buChar char="Ø"/>
            </a:pPr>
            <a:r>
              <a:rPr lang="zh-CN" altLang="en-US" sz="2200" dirty="0">
                <a:solidFill>
                  <a:schemeClr val="tx1"/>
                </a:solidFill>
                <a:latin typeface="+mj-lt"/>
                <a:ea typeface="黑体" panose="02010609060101010101" pitchFamily="49" charset="-122"/>
              </a:rPr>
              <a:t>期刊检索（</a:t>
            </a:r>
            <a:r>
              <a:rPr lang="en-US" altLang="zh-CN" sz="2200" dirty="0">
                <a:solidFill>
                  <a:schemeClr val="tx1"/>
                </a:solidFill>
                <a:latin typeface="+mj-lt"/>
                <a:ea typeface="黑体" panose="02010609060101010101" pitchFamily="49" charset="-122"/>
              </a:rPr>
              <a:t>Journal</a:t>
            </a:r>
            <a:r>
              <a:rPr lang="zh-CN" altLang="en-US" sz="2200" dirty="0">
                <a:solidFill>
                  <a:schemeClr val="tx1"/>
                </a:solidFill>
                <a:latin typeface="+mj-lt"/>
                <a:ea typeface="黑体" panose="02010609060101010101" pitchFamily="49" charset="-122"/>
              </a:rPr>
              <a:t>）</a:t>
            </a:r>
            <a:endParaRPr lang="en-US" altLang="zh-CN" sz="2200" dirty="0">
              <a:solidFill>
                <a:schemeClr val="tx1"/>
              </a:solidFill>
              <a:latin typeface="+mj-lt"/>
              <a:ea typeface="黑体" panose="02010609060101010101" pitchFamily="49" charset="-122"/>
            </a:endParaRPr>
          </a:p>
          <a:p>
            <a:pPr marL="386070" lvl="1" indent="0" eaLnBrk="0" hangingPunct="0">
              <a:buClr>
                <a:srgbClr val="0768A9"/>
              </a:buClr>
              <a:buSzPct val="80000"/>
              <a:buNone/>
            </a:pPr>
            <a:endParaRPr lang="en-US" altLang="zh-CN" sz="1800" dirty="0">
              <a:solidFill>
                <a:schemeClr val="tx1"/>
              </a:solidFill>
              <a:latin typeface="+mj-lt"/>
              <a:ea typeface="黑体" panose="02010609060101010101" pitchFamily="49" charset="-122"/>
            </a:endParaRPr>
          </a:p>
          <a:p>
            <a:pPr marL="843270" lvl="1" indent="-457200" eaLnBrk="0" hangingPunct="0">
              <a:buClr>
                <a:srgbClr val="0768A9"/>
              </a:buClr>
              <a:buSzPct val="80000"/>
              <a:buFont typeface="+mj-ea"/>
              <a:buAutoNum type="circleNumDbPlain"/>
            </a:pPr>
            <a:endParaRPr lang="en-US" altLang="zh-CN" sz="2000" dirty="0">
              <a:solidFill>
                <a:schemeClr val="tx1"/>
              </a:solidFill>
              <a:latin typeface="+mj-lt"/>
              <a:ea typeface="黑体" panose="02010609060101010101" pitchFamily="49" charset="-122"/>
            </a:endParaRPr>
          </a:p>
          <a:p>
            <a:pPr marL="285750" indent="-285750" eaLnBrk="0" hangingPunct="0">
              <a:buClr>
                <a:srgbClr val="0768A9"/>
              </a:buClr>
              <a:buSzPct val="80000"/>
              <a:buFont typeface="Wingdings" panose="05000000000000000000" pitchFamily="2" charset="2"/>
              <a:buChar char="l"/>
            </a:pPr>
            <a:endParaRPr lang="en-US" altLang="zh-CN" sz="2000" dirty="0">
              <a:latin typeface="+mj-lt"/>
              <a:ea typeface="黑体" panose="02010609060101010101" pitchFamily="49" charset="-122"/>
            </a:endParaRPr>
          </a:p>
          <a:p>
            <a:endParaRPr lang="en-US" altLang="zh-CN" sz="2000" dirty="0">
              <a:latin typeface="+mj-lt"/>
              <a:ea typeface="黑体" panose="02010609060101010101" pitchFamily="49" charset="-122"/>
            </a:endParaRPr>
          </a:p>
          <a:p>
            <a:endParaRPr lang="zh-CN" altLang="en-US" sz="2000" dirty="0">
              <a:latin typeface="+mj-lt"/>
              <a:ea typeface="黑体" panose="02010609060101010101" pitchFamily="49" charset="-122"/>
            </a:endParaRPr>
          </a:p>
        </p:txBody>
      </p:sp>
      <p:pic>
        <p:nvPicPr>
          <p:cNvPr id="11" name="图片 10">
            <a:extLst>
              <a:ext uri="{FF2B5EF4-FFF2-40B4-BE49-F238E27FC236}">
                <a16:creationId xmlns:a16="http://schemas.microsoft.com/office/drawing/2014/main" id="{B2431A09-C255-E537-E16F-E5FCCAF3A7BD}"/>
              </a:ext>
            </a:extLst>
          </p:cNvPr>
          <p:cNvPicPr>
            <a:picLocks noChangeAspect="1"/>
          </p:cNvPicPr>
          <p:nvPr/>
        </p:nvPicPr>
        <p:blipFill>
          <a:blip r:embed="rId3"/>
          <a:stretch>
            <a:fillRect/>
          </a:stretch>
        </p:blipFill>
        <p:spPr>
          <a:xfrm>
            <a:off x="103826" y="859802"/>
            <a:ext cx="11984346" cy="2522253"/>
          </a:xfrm>
          <a:prstGeom prst="rect">
            <a:avLst/>
          </a:prstGeom>
        </p:spPr>
      </p:pic>
    </p:spTree>
    <p:extLst>
      <p:ext uri="{BB962C8B-B14F-4D97-AF65-F5344CB8AC3E}">
        <p14:creationId xmlns:p14="http://schemas.microsoft.com/office/powerpoint/2010/main" val="336191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0BFA0C1C-AE28-E88D-5785-9526C69AA164}"/>
              </a:ext>
            </a:extLst>
          </p:cNvPr>
          <p:cNvPicPr>
            <a:picLocks noChangeAspect="1"/>
          </p:cNvPicPr>
          <p:nvPr/>
        </p:nvPicPr>
        <p:blipFill>
          <a:blip r:embed="rId3"/>
          <a:stretch>
            <a:fillRect/>
          </a:stretch>
        </p:blipFill>
        <p:spPr>
          <a:xfrm>
            <a:off x="57449" y="2025263"/>
            <a:ext cx="11984346" cy="2522253"/>
          </a:xfrm>
          <a:prstGeom prst="rect">
            <a:avLst/>
          </a:prstGeom>
        </p:spPr>
      </p:pic>
      <p:sp>
        <p:nvSpPr>
          <p:cNvPr id="28675" name="Title 1"/>
          <p:cNvSpPr>
            <a:spLocks noGrp="1"/>
          </p:cNvSpPr>
          <p:nvPr>
            <p:ph type="title"/>
          </p:nvPr>
        </p:nvSpPr>
        <p:spPr>
          <a:xfrm>
            <a:off x="180000" y="378810"/>
            <a:ext cx="11739244" cy="810003"/>
          </a:xfrm>
        </p:spPr>
        <p:txBody>
          <a:bodyPr/>
          <a:lstStyle/>
          <a:p>
            <a:r>
              <a:rPr lang="zh-CN" altLang="en-US" sz="3600" b="1" dirty="0">
                <a:latin typeface="黑体" panose="02010609060101010101" pitchFamily="49" charset="-122"/>
                <a:ea typeface="黑体" panose="02010609060101010101" pitchFamily="49" charset="-122"/>
              </a:rPr>
              <a:t>高级检索</a:t>
            </a:r>
            <a:r>
              <a:rPr lang="en-US" altLang="zh-CN" sz="3600" b="1" dirty="0">
                <a:latin typeface="黑体" panose="02010609060101010101" pitchFamily="49" charset="-122"/>
                <a:ea typeface="黑体" panose="02010609060101010101" pitchFamily="49" charset="-122"/>
              </a:rPr>
              <a:t>—</a:t>
            </a:r>
            <a:r>
              <a:rPr lang="zh-CN" altLang="en-US" sz="3600" b="1" dirty="0">
                <a:latin typeface="黑体" panose="02010609060101010101" pitchFamily="49" charset="-122"/>
                <a:ea typeface="黑体" panose="02010609060101010101" pitchFamily="49" charset="-122"/>
              </a:rPr>
              <a:t>关键词检索</a:t>
            </a:r>
          </a:p>
        </p:txBody>
      </p:sp>
      <p:sp>
        <p:nvSpPr>
          <p:cNvPr id="6" name="TextBox 5"/>
          <p:cNvSpPr txBox="1">
            <a:spLocks noChangeArrowheads="1"/>
          </p:cNvSpPr>
          <p:nvPr/>
        </p:nvSpPr>
        <p:spPr bwMode="auto">
          <a:xfrm>
            <a:off x="1135674" y="4636644"/>
            <a:ext cx="9827896"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marL="380990" indent="-380990" eaLnBrk="1" hangingPunct="1">
              <a:spcBef>
                <a:spcPct val="0"/>
              </a:spcBef>
              <a:buFont typeface="Arial" panose="020B0604020202020204" pitchFamily="34" charset="0"/>
              <a:buChar char="•"/>
            </a:pPr>
            <a:r>
              <a:rPr lang="zh-CN" altLang="en-US"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要求输入单词或词组；</a:t>
            </a:r>
            <a:endParaRPr lang="en-US" altLang="zh-CN"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endParaRPr>
          </a:p>
          <a:p>
            <a:pPr marL="380990" indent="-380990" eaLnBrk="1" hangingPunct="1">
              <a:spcBef>
                <a:spcPct val="0"/>
              </a:spcBef>
              <a:buFont typeface="Arial" panose="020B0604020202020204" pitchFamily="34" charset="0"/>
              <a:buChar char="•"/>
            </a:pPr>
            <a:r>
              <a:rPr lang="zh-CN" altLang="en-US"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对输入检索词进行精确匹配，不进行同义词或单复数等相关词汇的自动匹配；</a:t>
            </a:r>
            <a:endParaRPr lang="en-US" altLang="zh-CN"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endParaRPr>
          </a:p>
          <a:p>
            <a:pPr marL="380990" indent="-380990" eaLnBrk="1" hangingPunct="1">
              <a:spcBef>
                <a:spcPct val="0"/>
              </a:spcBef>
              <a:buFont typeface="Arial" panose="020B0604020202020204" pitchFamily="34" charset="0"/>
              <a:buChar char="•"/>
            </a:pPr>
            <a:r>
              <a:rPr lang="zh-CN" altLang="en-US"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利用截词符：</a:t>
            </a:r>
            <a:r>
              <a:rPr lang="en-US" altLang="zh-CN"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a:t>
            </a:r>
            <a:r>
              <a:rPr lang="zh-CN" altLang="en-US"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或</a:t>
            </a:r>
            <a:r>
              <a:rPr lang="en-US" altLang="zh-CN"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 </a:t>
            </a:r>
            <a:r>
              <a:rPr lang="zh-CN" altLang="en-US"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替代</a:t>
            </a:r>
            <a:r>
              <a:rPr lang="en-US" altLang="zh-CN"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0-n</a:t>
            </a:r>
            <a:r>
              <a:rPr lang="zh-CN" altLang="en-US"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个字符；</a:t>
            </a:r>
            <a:r>
              <a:rPr lang="en-US" altLang="zh-CN"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a:t>
            </a:r>
            <a:r>
              <a:rPr lang="zh-CN" altLang="en-US"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替代</a:t>
            </a:r>
            <a:r>
              <a:rPr lang="en-US" altLang="zh-CN"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1</a:t>
            </a:r>
            <a:r>
              <a:rPr lang="zh-CN" altLang="en-US"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个字符；</a:t>
            </a:r>
            <a:r>
              <a:rPr lang="en-US" altLang="zh-CN"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a:t>
            </a:r>
            <a:r>
              <a:rPr lang="zh-CN" altLang="en-US"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替代</a:t>
            </a:r>
            <a:r>
              <a:rPr lang="en-US" altLang="zh-CN"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0</a:t>
            </a:r>
            <a:r>
              <a:rPr lang="zh-CN" altLang="en-US"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或</a:t>
            </a:r>
            <a:r>
              <a:rPr lang="en-US" altLang="zh-CN"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1</a:t>
            </a:r>
            <a:r>
              <a:rPr lang="zh-CN" altLang="en-US"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个字符</a:t>
            </a:r>
            <a:endParaRPr lang="en-US" altLang="zh-CN"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endParaRPr>
          </a:p>
          <a:p>
            <a:pPr marL="380990" indent="-380990" eaLnBrk="1" hangingPunct="1">
              <a:spcBef>
                <a:spcPct val="0"/>
              </a:spcBef>
              <a:buClrTx/>
              <a:buFont typeface="Arial" panose="020B0604020202020204" pitchFamily="34" charset="0"/>
              <a:buChar char="•"/>
            </a:pPr>
            <a:endParaRPr lang="zh-CN" altLang="en-US" dirty="0">
              <a:solidFill>
                <a:schemeClr val="tx2">
                  <a:lumMod val="50000"/>
                </a:schemeClr>
              </a:solidFill>
              <a:latin typeface="+mj-lt"/>
              <a:ea typeface="黑体" panose="02010609060101010101" pitchFamily="49" charset="-122"/>
              <a:cs typeface="Arial" pitchFamily="34" charset="0"/>
            </a:endParaRPr>
          </a:p>
        </p:txBody>
      </p:sp>
      <p:sp>
        <p:nvSpPr>
          <p:cNvPr id="7" name="TextBox 6"/>
          <p:cNvSpPr txBox="1">
            <a:spLocks noChangeArrowheads="1"/>
          </p:cNvSpPr>
          <p:nvPr/>
        </p:nvSpPr>
        <p:spPr bwMode="auto">
          <a:xfrm>
            <a:off x="247125" y="3284124"/>
            <a:ext cx="16737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en-US" altLang="zh-CN" dirty="0">
                <a:solidFill>
                  <a:srgbClr val="00B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Heart attack*</a:t>
            </a:r>
            <a:endParaRPr lang="zh-CN" altLang="en-US" dirty="0">
              <a:solidFill>
                <a:srgbClr val="00B050"/>
              </a:solidFill>
              <a:effectLst>
                <a:outerShdw blurRad="38100" dist="38100" dir="2700000" algn="tl">
                  <a:srgbClr val="000000">
                    <a:alpha val="43137"/>
                  </a:srgbClr>
                </a:outerShdw>
              </a:effectLst>
              <a:latin typeface="Calibri" panose="020F0502020204030204" pitchFamily="34" charset="0"/>
              <a:ea typeface="MS PGothic" pitchFamily="34" charset="-128"/>
              <a:cs typeface="Calibri" panose="020F0502020204030204" pitchFamily="34" charset="0"/>
            </a:endParaRPr>
          </a:p>
        </p:txBody>
      </p:sp>
      <p:sp>
        <p:nvSpPr>
          <p:cNvPr id="9" name="Left Arrow 9"/>
          <p:cNvSpPr/>
          <p:nvPr/>
        </p:nvSpPr>
        <p:spPr>
          <a:xfrm rot="16200000">
            <a:off x="9987178" y="2655489"/>
            <a:ext cx="736740" cy="32668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sz="1800">
              <a:solidFill>
                <a:srgbClr val="FFFFFF"/>
              </a:solidFill>
              <a:latin typeface="Trebuchet MS" pitchFamily="34" charset="0"/>
              <a:ea typeface="宋体" pitchFamily="2" charset="-122"/>
            </a:endParaRPr>
          </a:p>
        </p:txBody>
      </p:sp>
      <p:sp>
        <p:nvSpPr>
          <p:cNvPr id="10" name="Rectangle 4"/>
          <p:cNvSpPr>
            <a:spLocks noChangeArrowheads="1"/>
          </p:cNvSpPr>
          <p:nvPr/>
        </p:nvSpPr>
        <p:spPr bwMode="auto">
          <a:xfrm>
            <a:off x="180000" y="2608379"/>
            <a:ext cx="2523729" cy="29268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3" name="Rectangle 4">
            <a:extLst>
              <a:ext uri="{FF2B5EF4-FFF2-40B4-BE49-F238E27FC236}">
                <a16:creationId xmlns:a16="http://schemas.microsoft.com/office/drawing/2014/main" id="{0AE91DAD-D4E3-E10F-80AA-19ED4A73DD35}"/>
              </a:ext>
            </a:extLst>
          </p:cNvPr>
          <p:cNvSpPr>
            <a:spLocks noChangeArrowheads="1"/>
          </p:cNvSpPr>
          <p:nvPr/>
        </p:nvSpPr>
        <p:spPr bwMode="auto">
          <a:xfrm>
            <a:off x="1039390" y="3823191"/>
            <a:ext cx="1144646" cy="29268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100302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a:xfrm>
            <a:off x="91440" y="7930"/>
            <a:ext cx="8642350" cy="933450"/>
          </a:xfrm>
        </p:spPr>
        <p:txBody>
          <a:bodyPr/>
          <a:lstStyle/>
          <a:p>
            <a:r>
              <a:rPr lang="zh-CN" altLang="en-US" b="1" dirty="0">
                <a:latin typeface="黑体" panose="02010609060101010101" pitchFamily="49" charset="-122"/>
                <a:ea typeface="黑体" panose="02010609060101010101" pitchFamily="49" charset="-122"/>
              </a:rPr>
              <a:t>高级检索之关键词检索</a:t>
            </a:r>
            <a:r>
              <a:rPr lang="en-US" altLang="zh-CN" b="1" dirty="0">
                <a:latin typeface="黑体" panose="02010609060101010101" pitchFamily="49" charset="-122"/>
                <a:ea typeface="黑体" panose="02010609060101010101" pitchFamily="49" charset="-122"/>
              </a:rPr>
              <a:t>-</a:t>
            </a:r>
            <a:r>
              <a:rPr lang="zh-CN" altLang="en-US" b="1" dirty="0">
                <a:latin typeface="黑体" panose="02010609060101010101" pitchFamily="49" charset="-122"/>
                <a:ea typeface="黑体" panose="02010609060101010101" pitchFamily="49" charset="-122"/>
              </a:rPr>
              <a:t>主题词自动匹配</a:t>
            </a:r>
          </a:p>
        </p:txBody>
      </p:sp>
      <p:sp>
        <p:nvSpPr>
          <p:cNvPr id="3" name="文本框 2">
            <a:extLst>
              <a:ext uri="{FF2B5EF4-FFF2-40B4-BE49-F238E27FC236}">
                <a16:creationId xmlns:a16="http://schemas.microsoft.com/office/drawing/2014/main" id="{71CCD67E-5902-BD87-A058-080916AD613D}"/>
              </a:ext>
            </a:extLst>
          </p:cNvPr>
          <p:cNvSpPr txBox="1"/>
          <p:nvPr/>
        </p:nvSpPr>
        <p:spPr>
          <a:xfrm>
            <a:off x="901064" y="1181654"/>
            <a:ext cx="10193656" cy="4864024"/>
          </a:xfrm>
          <a:prstGeom prst="rect">
            <a:avLst/>
          </a:prstGeom>
          <a:noFill/>
        </p:spPr>
        <p:txBody>
          <a:bodyPr wrap="square">
            <a:spAutoFit/>
          </a:bodyPr>
          <a:lstStyle/>
          <a:p>
            <a:pPr marL="457200" indent="-457200">
              <a:lnSpc>
                <a:spcPct val="120000"/>
              </a:lnSpc>
              <a:buClr>
                <a:srgbClr val="0070C0"/>
              </a:buClr>
              <a:buFont typeface="+mj-lt"/>
              <a:buAutoNum type="arabicPeriod"/>
            </a:pPr>
            <a:r>
              <a:rPr lang="zh-CN" altLang="en-US" sz="2000" dirty="0">
                <a:latin typeface="Calibri" panose="020F0502020204030204" pitchFamily="34" charset="0"/>
                <a:ea typeface="黑体" panose="02010609060101010101" pitchFamily="49" charset="-122"/>
                <a:cs typeface="Calibri" panose="020F0502020204030204" pitchFamily="34" charset="0"/>
              </a:rPr>
              <a:t>当输入一个准确的主题词时，该词条将出现在列表中并被选中，同时列表中提供其他相似的主题词；</a:t>
            </a:r>
          </a:p>
          <a:p>
            <a:pPr marL="457200" indent="-457200">
              <a:lnSpc>
                <a:spcPct val="120000"/>
              </a:lnSpc>
              <a:buClr>
                <a:srgbClr val="0070C0"/>
              </a:buClr>
              <a:buFont typeface="+mj-lt"/>
              <a:buAutoNum type="arabicPeriod"/>
            </a:pPr>
            <a:r>
              <a:rPr lang="zh-CN" altLang="en-US" sz="2000" dirty="0">
                <a:latin typeface="Calibri" panose="020F0502020204030204" pitchFamily="34" charset="0"/>
                <a:ea typeface="黑体" panose="02010609060101010101" pitchFamily="49" charset="-122"/>
                <a:cs typeface="Calibri" panose="020F0502020204030204" pitchFamily="34" charset="0"/>
              </a:rPr>
              <a:t>当输入一个主题词的同义词时，将被指向词库中的主题词条；</a:t>
            </a:r>
          </a:p>
          <a:p>
            <a:pPr marL="457200" indent="-457200">
              <a:lnSpc>
                <a:spcPct val="120000"/>
              </a:lnSpc>
              <a:buClr>
                <a:srgbClr val="0070C0"/>
              </a:buClr>
              <a:buFont typeface="+mj-lt"/>
              <a:buAutoNum type="arabicPeriod"/>
            </a:pPr>
            <a:r>
              <a:rPr lang="zh-CN" altLang="en-US" sz="2000" dirty="0">
                <a:latin typeface="Calibri" panose="020F0502020204030204" pitchFamily="34" charset="0"/>
                <a:ea typeface="黑体" panose="02010609060101010101" pitchFamily="49" charset="-122"/>
                <a:cs typeface="Calibri" panose="020F0502020204030204" pitchFamily="34" charset="0"/>
              </a:rPr>
              <a:t>当输入的检索词与主题词库匹配不上时按频率高低提供一系列主题词。当检索词匹配不上任何主题词时，或未列入到“ </a:t>
            </a:r>
            <a:r>
              <a:rPr lang="en-US" altLang="zh-CN" sz="2000" dirty="0">
                <a:latin typeface="Calibri" panose="020F0502020204030204" pitchFamily="34" charset="0"/>
                <a:ea typeface="黑体" panose="02010609060101010101" pitchFamily="49" charset="-122"/>
                <a:cs typeface="Calibri" panose="020F0502020204030204" pitchFamily="34" charset="0"/>
              </a:rPr>
              <a:t>used for</a:t>
            </a:r>
            <a:r>
              <a:rPr lang="zh-CN" altLang="en-US" sz="2000" dirty="0">
                <a:latin typeface="Calibri" panose="020F0502020204030204" pitchFamily="34" charset="0"/>
                <a:ea typeface="黑体" panose="02010609060101010101" pitchFamily="49" charset="-122"/>
                <a:cs typeface="Calibri" panose="020F0502020204030204" pitchFamily="34" charset="0"/>
              </a:rPr>
              <a:t>词条中时：</a:t>
            </a:r>
            <a:endParaRPr lang="en-US" altLang="zh-CN" sz="2000" dirty="0">
              <a:latin typeface="Calibri" panose="020F0502020204030204" pitchFamily="34" charset="0"/>
              <a:ea typeface="黑体" panose="02010609060101010101" pitchFamily="49" charset="-122"/>
              <a:cs typeface="Calibri" panose="020F0502020204030204" pitchFamily="34" charset="0"/>
            </a:endParaRPr>
          </a:p>
          <a:p>
            <a:pPr marL="952485" lvl="1" indent="-342900">
              <a:lnSpc>
                <a:spcPct val="120000"/>
              </a:lnSpc>
              <a:buClr>
                <a:srgbClr val="0070C0"/>
              </a:buClr>
              <a:buFont typeface="Arial" panose="020B0604020202020204" pitchFamily="34" charset="0"/>
              <a:buChar char="•"/>
            </a:pPr>
            <a:r>
              <a:rPr lang="en-US" altLang="zh-CN" sz="2000" dirty="0">
                <a:latin typeface="Calibri" panose="020F0502020204030204" pitchFamily="34" charset="0"/>
                <a:ea typeface="黑体" panose="02010609060101010101" pitchFamily="49" charset="-122"/>
                <a:cs typeface="Calibri" panose="020F0502020204030204" pitchFamily="34" charset="0"/>
              </a:rPr>
              <a:t>Ovid</a:t>
            </a:r>
            <a:r>
              <a:rPr lang="zh-CN" altLang="en-US" sz="2000" dirty="0">
                <a:latin typeface="Calibri" panose="020F0502020204030204" pitchFamily="34" charset="0"/>
                <a:ea typeface="黑体" panose="02010609060101010101" pitchFamily="49" charset="-122"/>
                <a:cs typeface="Calibri" panose="020F0502020204030204" pitchFamily="34" charset="0"/>
              </a:rPr>
              <a:t>将查看记录的题录信息，看词条是否在题目文摘或其它字段里出现</a:t>
            </a:r>
            <a:endParaRPr lang="en-US" altLang="zh-CN" sz="2000" dirty="0">
              <a:latin typeface="Calibri" panose="020F0502020204030204" pitchFamily="34" charset="0"/>
              <a:ea typeface="黑体" panose="02010609060101010101" pitchFamily="49" charset="-122"/>
              <a:cs typeface="Calibri" panose="020F0502020204030204" pitchFamily="34" charset="0"/>
            </a:endParaRPr>
          </a:p>
          <a:p>
            <a:pPr marL="952485" lvl="1" indent="-342900">
              <a:lnSpc>
                <a:spcPct val="120000"/>
              </a:lnSpc>
              <a:buClr>
                <a:srgbClr val="0070C0"/>
              </a:buClr>
              <a:buFont typeface="Arial" panose="020B0604020202020204" pitchFamily="34" charset="0"/>
              <a:buChar char="•"/>
            </a:pPr>
            <a:r>
              <a:rPr lang="zh-CN" altLang="en-US" sz="2000" dirty="0">
                <a:latin typeface="Calibri" panose="020F0502020204030204" pitchFamily="34" charset="0"/>
                <a:ea typeface="黑体" panose="02010609060101010101" pitchFamily="49" charset="-122"/>
                <a:cs typeface="Calibri" panose="020F0502020204030204" pitchFamily="34" charset="0"/>
              </a:rPr>
              <a:t>算法会计算这些记录中的主题词的情况</a:t>
            </a:r>
            <a:endParaRPr lang="en-US" altLang="zh-CN" sz="2000" dirty="0">
              <a:latin typeface="Calibri" panose="020F0502020204030204" pitchFamily="34" charset="0"/>
              <a:ea typeface="黑体" panose="02010609060101010101" pitchFamily="49" charset="-122"/>
              <a:cs typeface="Calibri" panose="020F0502020204030204" pitchFamily="34" charset="0"/>
            </a:endParaRPr>
          </a:p>
          <a:p>
            <a:pPr marL="952485" lvl="1" indent="-342900">
              <a:lnSpc>
                <a:spcPct val="120000"/>
              </a:lnSpc>
              <a:buClr>
                <a:srgbClr val="0070C0"/>
              </a:buClr>
              <a:buFont typeface="Arial" panose="020B0604020202020204" pitchFamily="34" charset="0"/>
              <a:buChar char="•"/>
            </a:pPr>
            <a:r>
              <a:rPr lang="zh-CN" altLang="en-US" sz="2000" dirty="0">
                <a:latin typeface="Calibri" panose="020F0502020204030204" pitchFamily="34" charset="0"/>
                <a:ea typeface="黑体" panose="02010609060101010101" pitchFamily="49" charset="-122"/>
                <a:cs typeface="Calibri" panose="020F0502020204030204" pitchFamily="34" charset="0"/>
              </a:rPr>
              <a:t>最多出现的主题词被选出来提供在列表里供用户选择</a:t>
            </a:r>
            <a:endParaRPr lang="en-US" altLang="zh-CN" sz="2000" dirty="0">
              <a:latin typeface="Calibri" panose="020F0502020204030204" pitchFamily="34" charset="0"/>
              <a:ea typeface="黑体" panose="02010609060101010101" pitchFamily="49" charset="-122"/>
              <a:cs typeface="Calibri" panose="020F0502020204030204" pitchFamily="34" charset="0"/>
            </a:endParaRPr>
          </a:p>
          <a:p>
            <a:pPr marL="952485" lvl="1" indent="-342900">
              <a:lnSpc>
                <a:spcPct val="120000"/>
              </a:lnSpc>
              <a:buClr>
                <a:srgbClr val="0070C0"/>
              </a:buClr>
              <a:buFont typeface="Arial" panose="020B0604020202020204" pitchFamily="34" charset="0"/>
              <a:buChar char="•"/>
            </a:pPr>
            <a:r>
              <a:rPr lang="zh-CN" altLang="en-US" sz="2000" dirty="0">
                <a:latin typeface="Calibri" panose="020F0502020204030204" pitchFamily="34" charset="0"/>
                <a:ea typeface="黑体" panose="02010609060101010101" pitchFamily="49" charset="-122"/>
                <a:cs typeface="Calibri" panose="020F0502020204030204" pitchFamily="34" charset="0"/>
              </a:rPr>
              <a:t>在基于词频的列表中，某个选择可能是正确的，或几个或一些</a:t>
            </a:r>
          </a:p>
          <a:p>
            <a:pPr marL="952485" lvl="1" indent="-342900">
              <a:lnSpc>
                <a:spcPct val="120000"/>
              </a:lnSpc>
              <a:buClr>
                <a:srgbClr val="0070C0"/>
              </a:buClr>
              <a:buFont typeface="Arial" panose="020B0604020202020204" pitchFamily="34" charset="0"/>
              <a:buChar char="•"/>
            </a:pPr>
            <a:r>
              <a:rPr lang="zh-CN" altLang="en-US" sz="2000" dirty="0">
                <a:latin typeface="Calibri" panose="020F0502020204030204" pitchFamily="34" charset="0"/>
                <a:ea typeface="黑体" panose="02010609060101010101" pitchFamily="49" charset="-122"/>
                <a:cs typeface="Calibri" panose="020F0502020204030204" pitchFamily="34" charset="0"/>
              </a:rPr>
              <a:t>选择的组合是何时的，或者您也可以选择进行关键词检索（</a:t>
            </a:r>
            <a:r>
              <a:rPr lang="en-US" altLang="zh-CN" sz="2000" dirty="0">
                <a:latin typeface="Calibri" panose="020F0502020204030204" pitchFamily="34" charset="0"/>
                <a:ea typeface="黑体" panose="02010609060101010101" pitchFamily="49" charset="-122"/>
                <a:cs typeface="Calibri" panose="020F0502020204030204" pitchFamily="34" charset="0"/>
              </a:rPr>
              <a:t>search as a keyword</a:t>
            </a:r>
            <a:r>
              <a:rPr lang="zh-CN" altLang="en-US" sz="2000" dirty="0">
                <a:latin typeface="Calibri" panose="020F0502020204030204" pitchFamily="34" charset="0"/>
                <a:ea typeface="黑体" panose="02010609060101010101" pitchFamily="49" charset="-122"/>
                <a:cs typeface="Calibri" panose="020F0502020204030204" pitchFamily="34" charset="0"/>
              </a:rPr>
              <a:t>）</a:t>
            </a:r>
            <a:endParaRPr lang="en-US" altLang="zh-CN" sz="2000" dirty="0">
              <a:latin typeface="Calibri" panose="020F0502020204030204" pitchFamily="34" charset="0"/>
              <a:ea typeface="黑体" panose="02010609060101010101" pitchFamily="49" charset="-122"/>
              <a:cs typeface="Calibri" panose="020F0502020204030204" pitchFamily="34" charset="0"/>
            </a:endParaRPr>
          </a:p>
          <a:p>
            <a:pPr marL="457200" lvl="1" indent="-457200">
              <a:lnSpc>
                <a:spcPct val="120000"/>
              </a:lnSpc>
              <a:buClr>
                <a:srgbClr val="0070C0"/>
              </a:buClr>
              <a:buFont typeface="+mj-lt"/>
              <a:buAutoNum type="arabicPeriod" startAt="4"/>
            </a:pPr>
            <a:r>
              <a:rPr lang="zh-CN" altLang="en-US" sz="2000" dirty="0">
                <a:latin typeface="Calibri" panose="020F0502020204030204" pitchFamily="34" charset="0"/>
                <a:ea typeface="黑体" panose="02010609060101010101" pitchFamily="49" charset="-122"/>
                <a:cs typeface="Calibri" panose="020F0502020204030204" pitchFamily="34" charset="0"/>
              </a:rPr>
              <a:t>出现“</a:t>
            </a:r>
            <a:r>
              <a:rPr lang="en-US" altLang="zh-CN" sz="2000" dirty="0">
                <a:latin typeface="Calibri" panose="020F0502020204030204" pitchFamily="34" charset="0"/>
                <a:ea typeface="黑体" panose="02010609060101010101" pitchFamily="49" charset="-122"/>
                <a:cs typeface="Calibri" panose="020F0502020204030204" pitchFamily="34" charset="0"/>
              </a:rPr>
              <a:t>Cannot map term to a subject heading” </a:t>
            </a:r>
            <a:r>
              <a:rPr lang="zh-CN" altLang="en-US" sz="2000" dirty="0">
                <a:latin typeface="Calibri" panose="020F0502020204030204" pitchFamily="34" charset="0"/>
                <a:ea typeface="黑体" panose="02010609060101010101" pitchFamily="49" charset="-122"/>
                <a:cs typeface="Calibri" panose="020F0502020204030204" pitchFamily="34" charset="0"/>
              </a:rPr>
              <a:t>的提示时，请检查拼写是否正确，如果是一个罕见或新的主题的话可以或按关键词进行检索 ，这在一个大型数据库里是比较不常见的情况。</a:t>
            </a:r>
          </a:p>
        </p:txBody>
      </p:sp>
    </p:spTree>
    <p:extLst>
      <p:ext uri="{BB962C8B-B14F-4D97-AF65-F5344CB8AC3E}">
        <p14:creationId xmlns:p14="http://schemas.microsoft.com/office/powerpoint/2010/main" val="89376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zh-CN" sz="3600" b="1" dirty="0">
                <a:latin typeface="Calibri" panose="020F0502020204030204" pitchFamily="34" charset="0"/>
                <a:cs typeface="Calibri" panose="020F0502020204030204" pitchFamily="34" charset="0"/>
              </a:rPr>
              <a:t>Who am I?</a:t>
            </a:r>
            <a:endParaRPr lang="zh-CN" altLang="en-US" sz="3600" b="1" dirty="0">
              <a:latin typeface="Calibri" panose="020F0502020204030204" pitchFamily="34" charset="0"/>
              <a:cs typeface="Calibri" panose="020F0502020204030204" pitchFamily="34" charset="0"/>
            </a:endParaRPr>
          </a:p>
        </p:txBody>
      </p:sp>
      <p:sp>
        <p:nvSpPr>
          <p:cNvPr id="4" name="文本框 3">
            <a:extLst>
              <a:ext uri="{FF2B5EF4-FFF2-40B4-BE49-F238E27FC236}">
                <a16:creationId xmlns:a16="http://schemas.microsoft.com/office/drawing/2014/main" id="{3474DDA2-769C-3136-4D00-FBD676A173CD}"/>
              </a:ext>
            </a:extLst>
          </p:cNvPr>
          <p:cNvSpPr txBox="1"/>
          <p:nvPr/>
        </p:nvSpPr>
        <p:spPr>
          <a:xfrm>
            <a:off x="89103" y="1424996"/>
            <a:ext cx="5916000" cy="456894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304800" algn="just">
              <a:lnSpc>
                <a:spcPct val="150000"/>
              </a:lnSpc>
            </a:pPr>
            <a:r>
              <a:rPr lang="zh-CN" altLang="zh-CN" sz="1400" kern="100" dirty="0">
                <a:effectLst/>
                <a:latin typeface="Calibri" panose="020F0502020204030204" pitchFamily="34" charset="0"/>
                <a:ea typeface="黑体" panose="02010609060101010101" pitchFamily="49" charset="-122"/>
                <a:cs typeface="Calibri" panose="020F0502020204030204" pitchFamily="34" charset="0"/>
              </a:rPr>
              <a:t>威科集团成立于</a:t>
            </a:r>
            <a:r>
              <a:rPr lang="en-US" altLang="zh-CN" sz="2000" b="1" kern="100" dirty="0">
                <a:solidFill>
                  <a:srgbClr val="FF0000"/>
                </a:solidFill>
                <a:latin typeface="Calibri" panose="020F0502020204030204" pitchFamily="34" charset="0"/>
                <a:ea typeface="黑体" panose="02010609060101010101" pitchFamily="49" charset="-122"/>
                <a:cs typeface="Calibri" panose="020F0502020204030204" pitchFamily="34" charset="0"/>
              </a:rPr>
              <a:t>1836</a:t>
            </a:r>
            <a:r>
              <a:rPr lang="zh-CN" altLang="zh-CN" sz="1400" kern="100" dirty="0">
                <a:latin typeface="Calibri" panose="020F0502020204030204" pitchFamily="34" charset="0"/>
                <a:ea typeface="黑体" panose="02010609060101010101" pitchFamily="49" charset="-122"/>
                <a:cs typeface="Calibri" panose="020F0502020204030204" pitchFamily="34" charset="0"/>
              </a:rPr>
              <a:t>年</a:t>
            </a:r>
            <a:r>
              <a:rPr lang="zh-CN" altLang="zh-CN" sz="1400" kern="100" dirty="0">
                <a:effectLst/>
                <a:latin typeface="Calibri" panose="020F0502020204030204" pitchFamily="34" charset="0"/>
                <a:ea typeface="黑体" panose="02010609060101010101" pitchFamily="49" charset="-122"/>
                <a:cs typeface="Calibri" panose="020F0502020204030204" pitchFamily="34" charset="0"/>
              </a:rPr>
              <a:t>，总部位于荷兰阿姆斯特丹，至今有</a:t>
            </a:r>
            <a:r>
              <a:rPr lang="en-US" altLang="zh-CN" sz="2000" b="1" kern="100" dirty="0">
                <a:solidFill>
                  <a:srgbClr val="FF0000"/>
                </a:solidFill>
                <a:latin typeface="Calibri" panose="020F0502020204030204" pitchFamily="34" charset="0"/>
                <a:ea typeface="黑体" panose="02010609060101010101" pitchFamily="49" charset="-122"/>
                <a:cs typeface="Calibri" panose="020F0502020204030204" pitchFamily="34" charset="0"/>
              </a:rPr>
              <a:t>200</a:t>
            </a:r>
            <a:r>
              <a:rPr lang="zh-CN" altLang="zh-CN" sz="1400" kern="100" dirty="0">
                <a:latin typeface="Calibri" panose="020F0502020204030204" pitchFamily="34" charset="0"/>
                <a:ea typeface="黑体" panose="02010609060101010101" pitchFamily="49" charset="-122"/>
                <a:cs typeface="Calibri" panose="020F0502020204030204" pitchFamily="34" charset="0"/>
              </a:rPr>
              <a:t>多年</a:t>
            </a:r>
            <a:r>
              <a:rPr lang="zh-CN" altLang="zh-CN" sz="1400" kern="100" dirty="0">
                <a:effectLst/>
                <a:latin typeface="Calibri" panose="020F0502020204030204" pitchFamily="34" charset="0"/>
                <a:ea typeface="黑体" panose="02010609060101010101" pitchFamily="49" charset="-122"/>
                <a:cs typeface="Calibri" panose="020F0502020204030204" pitchFamily="34" charset="0"/>
              </a:rPr>
              <a:t>的历史。作为专业信息和软件解决方案供应商，我们服务的范围覆盖全球</a:t>
            </a:r>
            <a:r>
              <a:rPr lang="en-US" altLang="zh-CN" sz="2000" b="1" kern="100" dirty="0">
                <a:solidFill>
                  <a:srgbClr val="FF0000"/>
                </a:solidFill>
                <a:latin typeface="Calibri" panose="020F0502020204030204" pitchFamily="34" charset="0"/>
                <a:ea typeface="黑体" panose="02010609060101010101" pitchFamily="49" charset="-122"/>
                <a:cs typeface="Calibri" panose="020F0502020204030204" pitchFamily="34" charset="0"/>
              </a:rPr>
              <a:t>180</a:t>
            </a:r>
            <a:r>
              <a:rPr lang="zh-CN" altLang="zh-CN" sz="1400" kern="100" dirty="0">
                <a:latin typeface="Calibri" panose="020F0502020204030204" pitchFamily="34" charset="0"/>
                <a:ea typeface="黑体" panose="02010609060101010101" pitchFamily="49" charset="-122"/>
                <a:cs typeface="Calibri" panose="020F0502020204030204" pitchFamily="34" charset="0"/>
              </a:rPr>
              <a:t>多个</a:t>
            </a:r>
            <a:r>
              <a:rPr lang="zh-CN" altLang="zh-CN" sz="1400" kern="100" dirty="0">
                <a:effectLst/>
                <a:latin typeface="Calibri" panose="020F0502020204030204" pitchFamily="34" charset="0"/>
                <a:ea typeface="黑体" panose="02010609060101010101" pitchFamily="49" charset="-122"/>
                <a:cs typeface="Calibri" panose="020F0502020204030204" pitchFamily="34" charset="0"/>
              </a:rPr>
              <a:t>国家和地区，包括临床医生，会计师，律师以及税务、金融、审计、风险、合规和监管部门。我们在欧洲、北美、拉丁美洲及亚太地区的</a:t>
            </a:r>
            <a:r>
              <a:rPr lang="en-US" altLang="zh-CN" sz="2000" b="1" kern="100" dirty="0">
                <a:solidFill>
                  <a:srgbClr val="FF0000"/>
                </a:solidFill>
                <a:latin typeface="Calibri" panose="020F0502020204030204" pitchFamily="34" charset="0"/>
                <a:ea typeface="黑体" panose="02010609060101010101" pitchFamily="49" charset="-122"/>
                <a:cs typeface="Calibri" panose="020F0502020204030204" pitchFamily="34" charset="0"/>
              </a:rPr>
              <a:t>40</a:t>
            </a:r>
            <a:r>
              <a:rPr lang="zh-CN" altLang="zh-CN" sz="1400" kern="100" dirty="0">
                <a:latin typeface="Calibri" panose="020F0502020204030204" pitchFamily="34" charset="0"/>
                <a:ea typeface="黑体" panose="02010609060101010101" pitchFamily="49" charset="-122"/>
                <a:cs typeface="Calibri" panose="020F0502020204030204" pitchFamily="34" charset="0"/>
              </a:rPr>
              <a:t>多个</a:t>
            </a:r>
            <a:r>
              <a:rPr lang="zh-CN" altLang="zh-CN" sz="1400" kern="100" dirty="0">
                <a:effectLst/>
                <a:latin typeface="Calibri" panose="020F0502020204030204" pitchFamily="34" charset="0"/>
                <a:ea typeface="黑体" panose="02010609060101010101" pitchFamily="49" charset="-122"/>
                <a:cs typeface="Calibri" panose="020F0502020204030204" pitchFamily="34" charset="0"/>
              </a:rPr>
              <a:t>国家和地区设有分支机构。</a:t>
            </a:r>
            <a:r>
              <a:rPr lang="en-US" altLang="zh-CN" sz="1400" kern="100" dirty="0">
                <a:effectLst/>
                <a:latin typeface="Calibri" panose="020F0502020204030204" pitchFamily="34" charset="0"/>
                <a:ea typeface="黑体" panose="02010609060101010101" pitchFamily="49" charset="-122"/>
                <a:cs typeface="Calibri" panose="020F0502020204030204" pitchFamily="34" charset="0"/>
              </a:rPr>
              <a:t>2023</a:t>
            </a:r>
            <a:r>
              <a:rPr lang="zh-CN" altLang="zh-CN" sz="1400" kern="100" dirty="0">
                <a:effectLst/>
                <a:latin typeface="Calibri" panose="020F0502020204030204" pitchFamily="34" charset="0"/>
                <a:ea typeface="黑体" panose="02010609060101010101" pitchFamily="49" charset="-122"/>
                <a:cs typeface="Calibri" panose="020F0502020204030204" pitchFamily="34" charset="0"/>
              </a:rPr>
              <a:t>年全球总收入</a:t>
            </a:r>
            <a:r>
              <a:rPr lang="en-US" altLang="zh-CN" sz="2000" b="1" kern="100" dirty="0">
                <a:solidFill>
                  <a:srgbClr val="FF0000"/>
                </a:solidFill>
                <a:latin typeface="Calibri" panose="020F0502020204030204" pitchFamily="34" charset="0"/>
                <a:ea typeface="黑体" panose="02010609060101010101" pitchFamily="49" charset="-122"/>
                <a:cs typeface="Calibri" panose="020F0502020204030204" pitchFamily="34" charset="0"/>
              </a:rPr>
              <a:t>56</a:t>
            </a:r>
            <a:r>
              <a:rPr lang="zh-CN" altLang="zh-CN" sz="1400" kern="100" dirty="0">
                <a:latin typeface="Calibri" panose="020F0502020204030204" pitchFamily="34" charset="0"/>
                <a:ea typeface="黑体" panose="02010609060101010101" pitchFamily="49" charset="-122"/>
                <a:cs typeface="Calibri" panose="020F0502020204030204" pitchFamily="34" charset="0"/>
              </a:rPr>
              <a:t>亿</a:t>
            </a:r>
            <a:r>
              <a:rPr lang="zh-CN" altLang="zh-CN" sz="1400" kern="100" dirty="0">
                <a:effectLst/>
                <a:latin typeface="Calibri" panose="020F0502020204030204" pitchFamily="34" charset="0"/>
                <a:ea typeface="黑体" panose="02010609060101010101" pitchFamily="49" charset="-122"/>
                <a:cs typeface="Calibri" panose="020F0502020204030204" pitchFamily="34" charset="0"/>
              </a:rPr>
              <a:t>欧元，在全球约有</a:t>
            </a:r>
            <a:r>
              <a:rPr lang="en-US" altLang="zh-CN" sz="2000" b="1" kern="100" dirty="0">
                <a:solidFill>
                  <a:srgbClr val="FF0000"/>
                </a:solidFill>
                <a:latin typeface="Calibri" panose="020F0502020204030204" pitchFamily="34" charset="0"/>
                <a:ea typeface="黑体" panose="02010609060101010101" pitchFamily="49" charset="-122"/>
                <a:cs typeface="Calibri" panose="020F0502020204030204" pitchFamily="34" charset="0"/>
              </a:rPr>
              <a:t>21400</a:t>
            </a:r>
            <a:r>
              <a:rPr lang="zh-CN" altLang="zh-CN" sz="1400" kern="100" dirty="0">
                <a:latin typeface="Calibri" panose="020F0502020204030204" pitchFamily="34" charset="0"/>
                <a:ea typeface="黑体" panose="02010609060101010101" pitchFamily="49" charset="-122"/>
                <a:cs typeface="Calibri" panose="020F0502020204030204" pitchFamily="34" charset="0"/>
              </a:rPr>
              <a:t>名</a:t>
            </a:r>
            <a:r>
              <a:rPr lang="zh-CN" altLang="zh-CN" sz="1400" kern="100" dirty="0">
                <a:effectLst/>
                <a:latin typeface="Calibri" panose="020F0502020204030204" pitchFamily="34" charset="0"/>
                <a:ea typeface="黑体" panose="02010609060101010101" pitchFamily="49" charset="-122"/>
                <a:cs typeface="Calibri" panose="020F0502020204030204" pitchFamily="34" charset="0"/>
              </a:rPr>
              <a:t>员工。</a:t>
            </a:r>
          </a:p>
          <a:p>
            <a:pPr indent="304800" algn="just">
              <a:lnSpc>
                <a:spcPct val="150000"/>
              </a:lnSpc>
            </a:pPr>
            <a:r>
              <a:rPr lang="en-US" altLang="zh-CN" sz="1400" kern="100" dirty="0">
                <a:effectLst/>
                <a:latin typeface="Calibri" panose="020F0502020204030204" pitchFamily="34" charset="0"/>
                <a:ea typeface="黑体" panose="02010609060101010101" pitchFamily="49" charset="-122"/>
                <a:cs typeface="Calibri" panose="020F0502020204030204" pitchFamily="34" charset="0"/>
              </a:rPr>
              <a:t>Wolters Kluwer Health LRP </a:t>
            </a:r>
            <a:r>
              <a:rPr lang="zh-CN" altLang="zh-CN" sz="1400" kern="100" dirty="0">
                <a:effectLst/>
                <a:latin typeface="Calibri" panose="020F0502020204030204" pitchFamily="34" charset="0"/>
                <a:ea typeface="黑体" panose="02010609060101010101" pitchFamily="49" charset="-122"/>
                <a:cs typeface="Calibri" panose="020F0502020204030204" pitchFamily="34" charset="0"/>
              </a:rPr>
              <a:t>是医疗、护理、保健和医药方面的领先信息供应商，服务有关专业人士和学生。</a:t>
            </a:r>
            <a:r>
              <a:rPr lang="en-US" altLang="zh-CN" sz="1400" kern="100" dirty="0">
                <a:effectLst/>
                <a:latin typeface="Calibri" panose="020F0502020204030204" pitchFamily="34" charset="0"/>
                <a:ea typeface="黑体" panose="02010609060101010101" pitchFamily="49" charset="-122"/>
                <a:cs typeface="Calibri" panose="020F0502020204030204" pitchFamily="34" charset="0"/>
              </a:rPr>
              <a:t>Wolters Kluwer Health LRP </a:t>
            </a:r>
            <a:r>
              <a:rPr lang="zh-CN" altLang="zh-CN" sz="1400" kern="100" dirty="0">
                <a:effectLst/>
                <a:latin typeface="Calibri" panose="020F0502020204030204" pitchFamily="34" charset="0"/>
                <a:ea typeface="黑体" panose="02010609060101010101" pitchFamily="49" charset="-122"/>
                <a:cs typeface="Calibri" panose="020F0502020204030204" pitchFamily="34" charset="0"/>
              </a:rPr>
              <a:t>的知名品牌包括传统医疗和药物参考工具和教科书出版商，</a:t>
            </a:r>
            <a:r>
              <a:rPr lang="zh-CN" altLang="zh-CN" sz="1400" kern="100" dirty="0">
                <a:latin typeface="Calibri" panose="020F0502020204030204" pitchFamily="34" charset="0"/>
                <a:ea typeface="黑体" panose="02010609060101010101" pitchFamily="49" charset="-122"/>
                <a:cs typeface="Calibri" panose="020F0502020204030204" pitchFamily="34" charset="0"/>
              </a:rPr>
              <a:t>如</a:t>
            </a:r>
            <a:r>
              <a:rPr lang="en-US" altLang="zh-CN" sz="2000" b="1" kern="100" dirty="0">
                <a:solidFill>
                  <a:srgbClr val="FF0000"/>
                </a:solidFill>
                <a:latin typeface="Calibri" panose="020F0502020204030204" pitchFamily="34" charset="0"/>
                <a:ea typeface="黑体" panose="02010609060101010101" pitchFamily="49" charset="-122"/>
                <a:cs typeface="Calibri" panose="020F0502020204030204" pitchFamily="34" charset="0"/>
              </a:rPr>
              <a:t>Lippincott </a:t>
            </a:r>
            <a:r>
              <a:rPr lang="en-US" altLang="zh-CN" sz="2000" b="1" kern="100" dirty="0" err="1">
                <a:solidFill>
                  <a:srgbClr val="FF0000"/>
                </a:solidFill>
                <a:latin typeface="Calibri" panose="020F0502020204030204" pitchFamily="34" charset="0"/>
                <a:ea typeface="黑体" panose="02010609060101010101" pitchFamily="49" charset="-122"/>
                <a:cs typeface="Calibri" panose="020F0502020204030204" pitchFamily="34" charset="0"/>
              </a:rPr>
              <a:t>Williams&amp;Wilkins</a:t>
            </a:r>
            <a:r>
              <a:rPr lang="en-US" altLang="zh-CN" sz="2000" b="1" kern="100" dirty="0">
                <a:solidFill>
                  <a:srgbClr val="FF0000"/>
                </a:solidFill>
                <a:latin typeface="Calibri" panose="020F0502020204030204" pitchFamily="34" charset="0"/>
                <a:ea typeface="黑体" panose="02010609060101010101" pitchFamily="49" charset="-122"/>
                <a:cs typeface="Calibri" panose="020F0502020204030204" pitchFamily="34" charset="0"/>
              </a:rPr>
              <a:t> </a:t>
            </a:r>
            <a:r>
              <a:rPr lang="zh-CN" altLang="zh-CN" sz="1400" kern="100" dirty="0">
                <a:effectLst/>
                <a:latin typeface="Calibri" panose="020F0502020204030204" pitchFamily="34" charset="0"/>
                <a:ea typeface="黑体" panose="02010609060101010101" pitchFamily="49" charset="-122"/>
                <a:cs typeface="Calibri" panose="020F0502020204030204" pitchFamily="34" charset="0"/>
              </a:rPr>
              <a:t>和</a:t>
            </a:r>
            <a:r>
              <a:rPr lang="en-US" altLang="zh-CN" sz="1400" kern="100" dirty="0">
                <a:effectLst/>
                <a:latin typeface="Calibri" panose="020F0502020204030204" pitchFamily="34" charset="0"/>
                <a:ea typeface="黑体" panose="02010609060101010101" pitchFamily="49" charset="-122"/>
                <a:cs typeface="Calibri" panose="020F0502020204030204" pitchFamily="34" charset="0"/>
              </a:rPr>
              <a:t> Facts &amp; Comparisons®</a:t>
            </a:r>
            <a:r>
              <a:rPr lang="zh-CN" altLang="zh-CN" sz="1400" kern="100" dirty="0">
                <a:effectLst/>
                <a:latin typeface="Calibri" panose="020F0502020204030204" pitchFamily="34" charset="0"/>
                <a:ea typeface="黑体" panose="02010609060101010101" pitchFamily="49" charset="-122"/>
                <a:cs typeface="Calibri" panose="020F0502020204030204" pitchFamily="34" charset="0"/>
              </a:rPr>
              <a:t>；还有电子信息供应商，如</a:t>
            </a:r>
            <a:r>
              <a:rPr lang="en-US" altLang="zh-CN" sz="1400" kern="100" dirty="0">
                <a:effectLst/>
                <a:latin typeface="Calibri" panose="020F0502020204030204" pitchFamily="34" charset="0"/>
                <a:ea typeface="黑体" panose="02010609060101010101" pitchFamily="49" charset="-122"/>
                <a:cs typeface="Calibri" panose="020F0502020204030204" pitchFamily="34" charset="0"/>
              </a:rPr>
              <a:t> </a:t>
            </a:r>
            <a:r>
              <a:rPr lang="en-US" altLang="zh-CN" sz="2000" b="1" kern="100" dirty="0">
                <a:solidFill>
                  <a:srgbClr val="FF0000"/>
                </a:solidFill>
                <a:latin typeface="Calibri" panose="020F0502020204030204" pitchFamily="34" charset="0"/>
                <a:ea typeface="黑体" panose="02010609060101010101" pitchFamily="49" charset="-122"/>
                <a:cs typeface="Calibri" panose="020F0502020204030204" pitchFamily="34" charset="0"/>
              </a:rPr>
              <a:t>Ovid®</a:t>
            </a:r>
            <a:r>
              <a:rPr lang="zh-CN" altLang="zh-CN" sz="1400" kern="100" dirty="0">
                <a:effectLst/>
                <a:latin typeface="Calibri" panose="020F0502020204030204" pitchFamily="34" charset="0"/>
                <a:ea typeface="黑体" panose="02010609060101010101" pitchFamily="49" charset="-122"/>
                <a:cs typeface="Calibri" panose="020F0502020204030204" pitchFamily="34" charset="0"/>
              </a:rPr>
              <a:t>和</a:t>
            </a:r>
            <a:r>
              <a:rPr lang="en-US" altLang="zh-CN" sz="1400" kern="100" dirty="0">
                <a:effectLst/>
                <a:latin typeface="Calibri" panose="020F0502020204030204" pitchFamily="34" charset="0"/>
                <a:ea typeface="黑体" panose="02010609060101010101" pitchFamily="49" charset="-122"/>
                <a:cs typeface="Calibri" panose="020F0502020204030204" pitchFamily="34" charset="0"/>
              </a:rPr>
              <a:t> </a:t>
            </a:r>
            <a:r>
              <a:rPr lang="en-US" altLang="zh-CN" sz="2000" b="1" kern="100" dirty="0">
                <a:solidFill>
                  <a:srgbClr val="FF0000"/>
                </a:solidFill>
                <a:latin typeface="Calibri" panose="020F0502020204030204" pitchFamily="34" charset="0"/>
                <a:ea typeface="黑体" panose="02010609060101010101" pitchFamily="49" charset="-122"/>
                <a:cs typeface="Calibri" panose="020F0502020204030204" pitchFamily="34" charset="0"/>
              </a:rPr>
              <a:t>UpToDate®</a:t>
            </a:r>
            <a:r>
              <a:rPr lang="zh-CN" altLang="zh-CN" sz="1400" kern="100" dirty="0">
                <a:effectLst/>
                <a:latin typeface="Calibri" panose="020F0502020204030204" pitchFamily="34" charset="0"/>
                <a:ea typeface="黑体" panose="02010609060101010101" pitchFamily="49" charset="-122"/>
                <a:cs typeface="Calibri" panose="020F0502020204030204" pitchFamily="34" charset="0"/>
              </a:rPr>
              <a:t>，</a:t>
            </a:r>
            <a:r>
              <a:rPr lang="en-US" altLang="zh-CN" sz="1400" kern="100" dirty="0">
                <a:effectLst/>
                <a:latin typeface="Calibri" panose="020F0502020204030204" pitchFamily="34" charset="0"/>
                <a:ea typeface="黑体" panose="02010609060101010101" pitchFamily="49" charset="-122"/>
                <a:cs typeface="Calibri" panose="020F0502020204030204" pitchFamily="34" charset="0"/>
              </a:rPr>
              <a:t>MEDI-Span®</a:t>
            </a:r>
            <a:r>
              <a:rPr lang="zh-CN" altLang="zh-CN" sz="1400" kern="100" dirty="0">
                <a:effectLst/>
                <a:latin typeface="Calibri" panose="020F0502020204030204" pitchFamily="34" charset="0"/>
                <a:ea typeface="黑体" panose="02010609060101010101" pitchFamily="49" charset="-122"/>
                <a:cs typeface="Calibri" panose="020F0502020204030204" pitchFamily="34" charset="0"/>
              </a:rPr>
              <a:t>和</a:t>
            </a:r>
            <a:r>
              <a:rPr lang="en-US" altLang="zh-CN" sz="1400" kern="100" dirty="0">
                <a:effectLst/>
                <a:latin typeface="Calibri" panose="020F0502020204030204" pitchFamily="34" charset="0"/>
                <a:ea typeface="黑体" panose="02010609060101010101" pitchFamily="49" charset="-122"/>
                <a:cs typeface="Calibri" panose="020F0502020204030204" pitchFamily="34" charset="0"/>
              </a:rPr>
              <a:t>ProVation® Medical</a:t>
            </a:r>
            <a:r>
              <a:rPr lang="zh-CN" altLang="zh-CN" sz="1400" kern="100" dirty="0">
                <a:effectLst/>
                <a:latin typeface="Calibri" panose="020F0502020204030204" pitchFamily="34" charset="0"/>
                <a:ea typeface="黑体" panose="02010609060101010101" pitchFamily="49" charset="-122"/>
                <a:cs typeface="Calibri" panose="020F0502020204030204" pitchFamily="34" charset="0"/>
              </a:rPr>
              <a:t>。</a:t>
            </a:r>
          </a:p>
        </p:txBody>
      </p:sp>
      <p:pic>
        <p:nvPicPr>
          <p:cNvPr id="12" name="图片 11">
            <a:extLst>
              <a:ext uri="{FF2B5EF4-FFF2-40B4-BE49-F238E27FC236}">
                <a16:creationId xmlns:a16="http://schemas.microsoft.com/office/drawing/2014/main" id="{A36FEB09-DEAD-4D46-808D-1D61E6EE571F}"/>
              </a:ext>
            </a:extLst>
          </p:cNvPr>
          <p:cNvPicPr>
            <a:picLocks noChangeAspect="1"/>
          </p:cNvPicPr>
          <p:nvPr/>
        </p:nvPicPr>
        <p:blipFill>
          <a:blip r:embed="rId3"/>
          <a:stretch>
            <a:fillRect/>
          </a:stretch>
        </p:blipFill>
        <p:spPr>
          <a:xfrm>
            <a:off x="6177730" y="1528020"/>
            <a:ext cx="5771966" cy="868220"/>
          </a:xfrm>
          <a:prstGeom prst="rect">
            <a:avLst/>
          </a:prstGeom>
        </p:spPr>
      </p:pic>
      <p:sp>
        <p:nvSpPr>
          <p:cNvPr id="14" name="文本框 13">
            <a:extLst>
              <a:ext uri="{FF2B5EF4-FFF2-40B4-BE49-F238E27FC236}">
                <a16:creationId xmlns:a16="http://schemas.microsoft.com/office/drawing/2014/main" id="{5E876958-3B37-626B-462D-EA95A3251D91}"/>
              </a:ext>
            </a:extLst>
          </p:cNvPr>
          <p:cNvSpPr txBox="1"/>
          <p:nvPr/>
        </p:nvSpPr>
        <p:spPr>
          <a:xfrm>
            <a:off x="6784514" y="3269177"/>
            <a:ext cx="4302502" cy="1200329"/>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altLang="zh-CN" sz="3600" b="1" kern="100" dirty="0">
                <a:solidFill>
                  <a:srgbClr val="0070C0"/>
                </a:solidFill>
                <a:effectLst/>
                <a:latin typeface="Calibri" panose="020F0502020204030204" pitchFamily="34" charset="0"/>
                <a:ea typeface="黑体" panose="02010609060101010101" pitchFamily="49" charset="-122"/>
                <a:cs typeface="Calibri" panose="020F0502020204030204" pitchFamily="34" charset="0"/>
              </a:rPr>
              <a:t>Wolters Kluwer Health LRP </a:t>
            </a:r>
            <a:endParaRPr lang="zh-CN" altLang="en-US" sz="3600" b="1" dirty="0">
              <a:solidFill>
                <a:srgbClr val="0070C0"/>
              </a:solidFill>
            </a:endParaRPr>
          </a:p>
        </p:txBody>
      </p:sp>
      <p:pic>
        <p:nvPicPr>
          <p:cNvPr id="19" name="图片 18">
            <a:extLst>
              <a:ext uri="{FF2B5EF4-FFF2-40B4-BE49-F238E27FC236}">
                <a16:creationId xmlns:a16="http://schemas.microsoft.com/office/drawing/2014/main" id="{86F8594E-9EF3-11AC-3EBD-728A70BE8568}"/>
              </a:ext>
            </a:extLst>
          </p:cNvPr>
          <p:cNvPicPr>
            <a:picLocks noChangeAspect="1"/>
          </p:cNvPicPr>
          <p:nvPr/>
        </p:nvPicPr>
        <p:blipFill>
          <a:blip r:embed="rId4"/>
          <a:stretch>
            <a:fillRect/>
          </a:stretch>
        </p:blipFill>
        <p:spPr>
          <a:xfrm>
            <a:off x="6096000" y="5148125"/>
            <a:ext cx="1340084" cy="7001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lnRef>
          <a:fillRef idx="1">
            <a:schemeClr val="lt1"/>
          </a:fillRef>
          <a:effectRef idx="0">
            <a:schemeClr val="accent1"/>
          </a:effectRef>
          <a:fontRef idx="minor">
            <a:schemeClr val="dk1"/>
          </a:fontRef>
        </p:style>
      </p:pic>
      <p:pic>
        <p:nvPicPr>
          <p:cNvPr id="20" name="图片 19">
            <a:extLst>
              <a:ext uri="{FF2B5EF4-FFF2-40B4-BE49-F238E27FC236}">
                <a16:creationId xmlns:a16="http://schemas.microsoft.com/office/drawing/2014/main" id="{061D5535-2DB5-BD29-A701-A26694CA3898}"/>
              </a:ext>
            </a:extLst>
          </p:cNvPr>
          <p:cNvPicPr>
            <a:picLocks noChangeAspect="1"/>
          </p:cNvPicPr>
          <p:nvPr/>
        </p:nvPicPr>
        <p:blipFill>
          <a:blip r:embed="rId5"/>
          <a:stretch>
            <a:fillRect/>
          </a:stretch>
        </p:blipFill>
        <p:spPr>
          <a:xfrm>
            <a:off x="9813644" y="5147560"/>
            <a:ext cx="2251134" cy="7001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lnRef>
          <a:fillRef idx="1">
            <a:schemeClr val="lt1"/>
          </a:fillRef>
          <a:effectRef idx="0">
            <a:schemeClr val="accent1"/>
          </a:effectRef>
          <a:fontRef idx="minor">
            <a:schemeClr val="dk1"/>
          </a:fontRef>
        </p:style>
      </p:pic>
      <p:pic>
        <p:nvPicPr>
          <p:cNvPr id="21" name="图片 20">
            <a:extLst>
              <a:ext uri="{FF2B5EF4-FFF2-40B4-BE49-F238E27FC236}">
                <a16:creationId xmlns:a16="http://schemas.microsoft.com/office/drawing/2014/main" id="{A87401E3-6336-400F-57E4-CA7D6CDF8BB2}"/>
              </a:ext>
            </a:extLst>
          </p:cNvPr>
          <p:cNvPicPr>
            <a:picLocks noChangeAspect="1"/>
          </p:cNvPicPr>
          <p:nvPr/>
        </p:nvPicPr>
        <p:blipFill>
          <a:blip r:embed="rId6"/>
          <a:stretch>
            <a:fillRect/>
          </a:stretch>
        </p:blipFill>
        <p:spPr>
          <a:xfrm>
            <a:off x="7617879" y="5147560"/>
            <a:ext cx="2023206" cy="7007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lnRef>
          <a:fillRef idx="1">
            <a:schemeClr val="lt1"/>
          </a:fillRef>
          <a:effectRef idx="0">
            <a:schemeClr val="accent1"/>
          </a:effectRef>
          <a:fontRef idx="minor">
            <a:schemeClr val="dk1"/>
          </a:fontRef>
        </p:style>
      </p:pic>
      <p:cxnSp>
        <p:nvCxnSpPr>
          <p:cNvPr id="25" name="直接箭头连接符 24">
            <a:extLst>
              <a:ext uri="{FF2B5EF4-FFF2-40B4-BE49-F238E27FC236}">
                <a16:creationId xmlns:a16="http://schemas.microsoft.com/office/drawing/2014/main" id="{60A9E29D-C628-9BD3-84CF-E660F9AFDA57}"/>
              </a:ext>
            </a:extLst>
          </p:cNvPr>
          <p:cNvCxnSpPr>
            <a:cxnSpLocks/>
            <a:stCxn id="14" idx="2"/>
            <a:endCxn id="19" idx="0"/>
          </p:cNvCxnSpPr>
          <p:nvPr/>
        </p:nvCxnSpPr>
        <p:spPr>
          <a:xfrm flipH="1">
            <a:off x="6766042" y="4469506"/>
            <a:ext cx="2169723" cy="678619"/>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28" name="直接箭头连接符 27">
            <a:extLst>
              <a:ext uri="{FF2B5EF4-FFF2-40B4-BE49-F238E27FC236}">
                <a16:creationId xmlns:a16="http://schemas.microsoft.com/office/drawing/2014/main" id="{A19ED80B-9AA2-32D0-9F59-A9B1EF42ADCB}"/>
              </a:ext>
            </a:extLst>
          </p:cNvPr>
          <p:cNvCxnSpPr>
            <a:stCxn id="14" idx="2"/>
          </p:cNvCxnSpPr>
          <p:nvPr/>
        </p:nvCxnSpPr>
        <p:spPr>
          <a:xfrm>
            <a:off x="8935765" y="4469506"/>
            <a:ext cx="0" cy="678054"/>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30" name="直接箭头连接符 29">
            <a:extLst>
              <a:ext uri="{FF2B5EF4-FFF2-40B4-BE49-F238E27FC236}">
                <a16:creationId xmlns:a16="http://schemas.microsoft.com/office/drawing/2014/main" id="{D55EC292-DE3A-B27A-6354-01EC1B60323B}"/>
              </a:ext>
            </a:extLst>
          </p:cNvPr>
          <p:cNvCxnSpPr>
            <a:stCxn id="14" idx="2"/>
            <a:endCxn id="20" idx="0"/>
          </p:cNvCxnSpPr>
          <p:nvPr/>
        </p:nvCxnSpPr>
        <p:spPr>
          <a:xfrm>
            <a:off x="8935765" y="4469506"/>
            <a:ext cx="2003446" cy="678054"/>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8053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06E1ECD3-99A2-F6B7-D682-C5A446874485}"/>
              </a:ext>
            </a:extLst>
          </p:cNvPr>
          <p:cNvPicPr>
            <a:picLocks noChangeAspect="1"/>
          </p:cNvPicPr>
          <p:nvPr/>
        </p:nvPicPr>
        <p:blipFill>
          <a:blip r:embed="rId3"/>
          <a:stretch>
            <a:fillRect/>
          </a:stretch>
        </p:blipFill>
        <p:spPr>
          <a:xfrm>
            <a:off x="974651" y="1087534"/>
            <a:ext cx="10242698" cy="5503477"/>
          </a:xfrm>
          <a:prstGeom prst="rect">
            <a:avLst/>
          </a:prstGeom>
        </p:spPr>
      </p:pic>
      <p:sp>
        <p:nvSpPr>
          <p:cNvPr id="28675" name="Title 1"/>
          <p:cNvSpPr>
            <a:spLocks noGrp="1"/>
          </p:cNvSpPr>
          <p:nvPr>
            <p:ph type="title"/>
          </p:nvPr>
        </p:nvSpPr>
        <p:spPr>
          <a:xfrm>
            <a:off x="226378" y="345204"/>
            <a:ext cx="11739244" cy="810003"/>
          </a:xfrm>
        </p:spPr>
        <p:txBody>
          <a:bodyPr/>
          <a:lstStyle/>
          <a:p>
            <a:r>
              <a:rPr lang="zh-CN" altLang="en-US" sz="3600" b="1" dirty="0">
                <a:ea typeface="黑体" panose="02010609060101010101" pitchFamily="49" charset="-122"/>
              </a:rPr>
              <a:t>主题词组合检索</a:t>
            </a:r>
          </a:p>
        </p:txBody>
      </p:sp>
      <p:sp>
        <p:nvSpPr>
          <p:cNvPr id="6" name="矩形: 圆角 5">
            <a:extLst>
              <a:ext uri="{FF2B5EF4-FFF2-40B4-BE49-F238E27FC236}">
                <a16:creationId xmlns:a16="http://schemas.microsoft.com/office/drawing/2014/main" id="{4AF46699-A61E-0639-F129-339672353CB1}"/>
              </a:ext>
            </a:extLst>
          </p:cNvPr>
          <p:cNvSpPr/>
          <p:nvPr/>
        </p:nvSpPr>
        <p:spPr>
          <a:xfrm>
            <a:off x="1282823" y="2520991"/>
            <a:ext cx="342900" cy="2615632"/>
          </a:xfrm>
          <a:prstGeom prst="roundRect">
            <a:avLst/>
          </a:prstGeom>
          <a:noFill/>
          <a:ln w="38100"/>
        </p:spPr>
        <p:style>
          <a:lnRef idx="2">
            <a:schemeClr val="accent5"/>
          </a:lnRef>
          <a:fillRef idx="1">
            <a:schemeClr val="lt1"/>
          </a:fillRef>
          <a:effectRef idx="0">
            <a:schemeClr val="accent5"/>
          </a:effectRef>
          <a:fontRef idx="minor">
            <a:schemeClr val="dk1"/>
          </a:fontRef>
        </p:style>
        <p:txBody>
          <a:bodyPr tIns="90000" bIns="90000" rtlCol="0" anchor="t"/>
          <a:lstStyle/>
          <a:p>
            <a:pPr algn="l"/>
            <a:endParaRPr lang="zh-CN" altLang="en-US" sz="1800" dirty="0">
              <a:solidFill>
                <a:schemeClr val="tx1"/>
              </a:solidFill>
            </a:endParaRPr>
          </a:p>
        </p:txBody>
      </p:sp>
      <p:sp>
        <p:nvSpPr>
          <p:cNvPr id="10" name="矩形: 圆角 9">
            <a:extLst>
              <a:ext uri="{FF2B5EF4-FFF2-40B4-BE49-F238E27FC236}">
                <a16:creationId xmlns:a16="http://schemas.microsoft.com/office/drawing/2014/main" id="{C5E3A2AB-7376-6359-F380-FB6146C79702}"/>
              </a:ext>
            </a:extLst>
          </p:cNvPr>
          <p:cNvSpPr/>
          <p:nvPr/>
        </p:nvSpPr>
        <p:spPr>
          <a:xfrm>
            <a:off x="1041991" y="1958507"/>
            <a:ext cx="895445" cy="303862"/>
          </a:xfrm>
          <a:prstGeom prst="roundRect">
            <a:avLst/>
          </a:prstGeom>
          <a:noFill/>
          <a:ln w="38100"/>
        </p:spPr>
        <p:style>
          <a:lnRef idx="2">
            <a:schemeClr val="accent5"/>
          </a:lnRef>
          <a:fillRef idx="1">
            <a:schemeClr val="lt1"/>
          </a:fillRef>
          <a:effectRef idx="0">
            <a:schemeClr val="accent5"/>
          </a:effectRef>
          <a:fontRef idx="minor">
            <a:schemeClr val="dk1"/>
          </a:fontRef>
        </p:style>
        <p:txBody>
          <a:bodyPr tIns="90000" bIns="90000" rtlCol="0" anchor="t"/>
          <a:lstStyle/>
          <a:p>
            <a:pPr algn="l"/>
            <a:endParaRPr lang="zh-CN" altLang="en-US" sz="1800" dirty="0">
              <a:solidFill>
                <a:schemeClr val="tx1"/>
              </a:solidFill>
            </a:endParaRPr>
          </a:p>
        </p:txBody>
      </p:sp>
      <p:sp>
        <p:nvSpPr>
          <p:cNvPr id="12" name="Left Arrow 9">
            <a:extLst>
              <a:ext uri="{FF2B5EF4-FFF2-40B4-BE49-F238E27FC236}">
                <a16:creationId xmlns:a16="http://schemas.microsoft.com/office/drawing/2014/main" id="{C5353A73-B798-FE85-DF5C-7F4DC1725CAF}"/>
              </a:ext>
            </a:extLst>
          </p:cNvPr>
          <p:cNvSpPr/>
          <p:nvPr/>
        </p:nvSpPr>
        <p:spPr>
          <a:xfrm>
            <a:off x="2608586" y="1958507"/>
            <a:ext cx="807720" cy="24673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a:solidFill>
                <a:srgbClr val="FFFFFF"/>
              </a:solidFill>
              <a:latin typeface="Trebuchet MS" pitchFamily="34" charset="0"/>
              <a:ea typeface="宋体" pitchFamily="2" charset="-122"/>
            </a:endParaRPr>
          </a:p>
        </p:txBody>
      </p:sp>
      <p:sp>
        <p:nvSpPr>
          <p:cNvPr id="13" name="Rectangle 4">
            <a:extLst>
              <a:ext uri="{FF2B5EF4-FFF2-40B4-BE49-F238E27FC236}">
                <a16:creationId xmlns:a16="http://schemas.microsoft.com/office/drawing/2014/main" id="{CA4977A6-A1DA-22AB-D505-FC59ADBFEF3E}"/>
              </a:ext>
            </a:extLst>
          </p:cNvPr>
          <p:cNvSpPr>
            <a:spLocks noChangeArrowheads="1"/>
          </p:cNvSpPr>
          <p:nvPr/>
        </p:nvSpPr>
        <p:spPr bwMode="auto">
          <a:xfrm>
            <a:off x="7187609" y="2730067"/>
            <a:ext cx="266701" cy="25695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4" name="Rectangle 4">
            <a:extLst>
              <a:ext uri="{FF2B5EF4-FFF2-40B4-BE49-F238E27FC236}">
                <a16:creationId xmlns:a16="http://schemas.microsoft.com/office/drawing/2014/main" id="{56114D29-3BFD-443F-552F-2A8C8A70A519}"/>
              </a:ext>
            </a:extLst>
          </p:cNvPr>
          <p:cNvSpPr>
            <a:spLocks noChangeArrowheads="1"/>
          </p:cNvSpPr>
          <p:nvPr/>
        </p:nvSpPr>
        <p:spPr bwMode="auto">
          <a:xfrm>
            <a:off x="10193966" y="2756647"/>
            <a:ext cx="266700" cy="25695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16" name="图片 15">
            <a:extLst>
              <a:ext uri="{FF2B5EF4-FFF2-40B4-BE49-F238E27FC236}">
                <a16:creationId xmlns:a16="http://schemas.microsoft.com/office/drawing/2014/main" id="{13BE9980-E0CB-2299-EC50-B700647C7B31}"/>
              </a:ext>
            </a:extLst>
          </p:cNvPr>
          <p:cNvPicPr>
            <a:picLocks noChangeAspect="1"/>
          </p:cNvPicPr>
          <p:nvPr/>
        </p:nvPicPr>
        <p:blipFill>
          <a:blip r:embed="rId4"/>
          <a:stretch>
            <a:fillRect/>
          </a:stretch>
        </p:blipFill>
        <p:spPr>
          <a:xfrm>
            <a:off x="5062418" y="4561883"/>
            <a:ext cx="6529067" cy="4471963"/>
          </a:xfrm>
          <a:prstGeom prst="rect">
            <a:avLst/>
          </a:prstGeom>
        </p:spPr>
      </p:pic>
      <p:sp>
        <p:nvSpPr>
          <p:cNvPr id="17" name="矩形: 圆角 16">
            <a:extLst>
              <a:ext uri="{FF2B5EF4-FFF2-40B4-BE49-F238E27FC236}">
                <a16:creationId xmlns:a16="http://schemas.microsoft.com/office/drawing/2014/main" id="{8926E8EC-0CE8-994F-EF70-38D7932BEDA3}"/>
              </a:ext>
            </a:extLst>
          </p:cNvPr>
          <p:cNvSpPr/>
          <p:nvPr/>
        </p:nvSpPr>
        <p:spPr>
          <a:xfrm>
            <a:off x="1041991" y="1576436"/>
            <a:ext cx="1084172" cy="264704"/>
          </a:xfrm>
          <a:prstGeom prst="roundRect">
            <a:avLst/>
          </a:prstGeom>
          <a:noFill/>
          <a:ln w="38100"/>
        </p:spPr>
        <p:style>
          <a:lnRef idx="2">
            <a:schemeClr val="accent5"/>
          </a:lnRef>
          <a:fillRef idx="1">
            <a:schemeClr val="lt1"/>
          </a:fillRef>
          <a:effectRef idx="0">
            <a:schemeClr val="accent5"/>
          </a:effectRef>
          <a:fontRef idx="minor">
            <a:schemeClr val="dk1"/>
          </a:fontRef>
        </p:style>
        <p:txBody>
          <a:bodyPr tIns="90000" bIns="90000" rtlCol="0" anchor="t"/>
          <a:lstStyle/>
          <a:p>
            <a:pPr algn="l"/>
            <a:endParaRPr lang="zh-CN" altLang="en-US" sz="1800" dirty="0">
              <a:solidFill>
                <a:schemeClr val="tx1"/>
              </a:solidFill>
            </a:endParaRPr>
          </a:p>
        </p:txBody>
      </p:sp>
      <p:sp>
        <p:nvSpPr>
          <p:cNvPr id="20" name="Rectangle 4">
            <a:extLst>
              <a:ext uri="{FF2B5EF4-FFF2-40B4-BE49-F238E27FC236}">
                <a16:creationId xmlns:a16="http://schemas.microsoft.com/office/drawing/2014/main" id="{B2CB90A3-A4F3-D7AB-71A0-8B040B269B45}"/>
              </a:ext>
            </a:extLst>
          </p:cNvPr>
          <p:cNvSpPr>
            <a:spLocks noChangeArrowheads="1"/>
          </p:cNvSpPr>
          <p:nvPr/>
        </p:nvSpPr>
        <p:spPr bwMode="auto">
          <a:xfrm>
            <a:off x="8669523" y="2730067"/>
            <a:ext cx="266701" cy="25695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261681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nodeType="clickEffect">
                                  <p:stCondLst>
                                    <p:cond delay="0"/>
                                  </p:stCondLst>
                                  <p:childTnLst>
                                    <p:animEffect transition="out" filter="fade">
                                      <p:cBhvr>
                                        <p:cTn id="17" dur="1000"/>
                                        <p:tgtEl>
                                          <p:spTgt spid="16"/>
                                        </p:tgtEl>
                                      </p:cBhvr>
                                    </p:animEffect>
                                    <p:anim calcmode="lin" valueType="num">
                                      <p:cBhvr>
                                        <p:cTn id="18" dur="1000"/>
                                        <p:tgtEl>
                                          <p:spTgt spid="16"/>
                                        </p:tgtEl>
                                        <p:attrNameLst>
                                          <p:attrName>ppt_x</p:attrName>
                                        </p:attrNameLst>
                                      </p:cBhvr>
                                      <p:tavLst>
                                        <p:tav tm="0">
                                          <p:val>
                                            <p:strVal val="ppt_x"/>
                                          </p:val>
                                        </p:tav>
                                        <p:tav tm="100000">
                                          <p:val>
                                            <p:strVal val="ppt_x"/>
                                          </p:val>
                                        </p:tav>
                                      </p:tavLst>
                                    </p:anim>
                                    <p:anim calcmode="lin" valueType="num">
                                      <p:cBhvr>
                                        <p:cTn id="19" dur="1000"/>
                                        <p:tgtEl>
                                          <p:spTgt spid="16"/>
                                        </p:tgtEl>
                                        <p:attrNameLst>
                                          <p:attrName>ppt_y</p:attrName>
                                        </p:attrNameLst>
                                      </p:cBhvr>
                                      <p:tavLst>
                                        <p:tav tm="0">
                                          <p:val>
                                            <p:strVal val="ppt_y"/>
                                          </p:val>
                                        </p:tav>
                                        <p:tav tm="100000">
                                          <p:val>
                                            <p:strVal val="ppt_y+.1"/>
                                          </p:val>
                                        </p:tav>
                                      </p:tavLst>
                                    </p:anim>
                                    <p:set>
                                      <p:cBhvr>
                                        <p:cTn id="20" dur="1" fill="hold">
                                          <p:stCondLst>
                                            <p:cond delay="999"/>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3" grpId="0" animBg="1"/>
      <p:bldP spid="14" grpId="0" animBg="1"/>
      <p:bldP spid="17" grpId="0" animBg="1"/>
      <p:bldP spid="2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56DFA88-DD37-A3CD-8112-93FBD75E53AD}"/>
              </a:ext>
            </a:extLst>
          </p:cNvPr>
          <p:cNvPicPr>
            <a:picLocks noChangeAspect="1"/>
          </p:cNvPicPr>
          <p:nvPr/>
        </p:nvPicPr>
        <p:blipFill>
          <a:blip r:embed="rId3"/>
          <a:stretch>
            <a:fillRect/>
          </a:stretch>
        </p:blipFill>
        <p:spPr>
          <a:xfrm>
            <a:off x="864781" y="1065089"/>
            <a:ext cx="10462437" cy="5580819"/>
          </a:xfrm>
          <a:prstGeom prst="rect">
            <a:avLst/>
          </a:prstGeom>
        </p:spPr>
      </p:pic>
      <p:sp>
        <p:nvSpPr>
          <p:cNvPr id="28675" name="Title 1"/>
          <p:cNvSpPr>
            <a:spLocks noGrp="1"/>
          </p:cNvSpPr>
          <p:nvPr>
            <p:ph type="title"/>
          </p:nvPr>
        </p:nvSpPr>
        <p:spPr>
          <a:xfrm>
            <a:off x="226378" y="359003"/>
            <a:ext cx="11739244" cy="810003"/>
          </a:xfrm>
        </p:spPr>
        <p:txBody>
          <a:bodyPr/>
          <a:lstStyle/>
          <a:p>
            <a:r>
              <a:rPr lang="zh-CN" altLang="en-US" sz="3600" b="1" dirty="0">
                <a:ea typeface="黑体" panose="02010609060101010101" pitchFamily="49" charset="-122"/>
              </a:rPr>
              <a:t>选择副主题词</a:t>
            </a:r>
          </a:p>
        </p:txBody>
      </p:sp>
      <p:sp>
        <p:nvSpPr>
          <p:cNvPr id="4" name="Left Arrow 9">
            <a:extLst>
              <a:ext uri="{FF2B5EF4-FFF2-40B4-BE49-F238E27FC236}">
                <a16:creationId xmlns:a16="http://schemas.microsoft.com/office/drawing/2014/main" id="{A0408042-97B0-7571-21BD-81CB822C9BE6}"/>
              </a:ext>
            </a:extLst>
          </p:cNvPr>
          <p:cNvSpPr/>
          <p:nvPr/>
        </p:nvSpPr>
        <p:spPr>
          <a:xfrm>
            <a:off x="2452642" y="1607096"/>
            <a:ext cx="807720" cy="24673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a:solidFill>
                <a:srgbClr val="FFFFFF"/>
              </a:solidFill>
              <a:latin typeface="Trebuchet MS" pitchFamily="34" charset="0"/>
              <a:ea typeface="宋体" pitchFamily="2" charset="-122"/>
            </a:endParaRPr>
          </a:p>
        </p:txBody>
      </p:sp>
      <p:sp>
        <p:nvSpPr>
          <p:cNvPr id="5" name="矩形: 圆角 4">
            <a:extLst>
              <a:ext uri="{FF2B5EF4-FFF2-40B4-BE49-F238E27FC236}">
                <a16:creationId xmlns:a16="http://schemas.microsoft.com/office/drawing/2014/main" id="{2D32C849-CD17-B107-649D-407ECB74D4F4}"/>
              </a:ext>
            </a:extLst>
          </p:cNvPr>
          <p:cNvSpPr/>
          <p:nvPr/>
        </p:nvSpPr>
        <p:spPr>
          <a:xfrm>
            <a:off x="864781" y="2410047"/>
            <a:ext cx="9937897" cy="3005468"/>
          </a:xfrm>
          <a:prstGeom prst="roundRect">
            <a:avLst/>
          </a:prstGeom>
          <a:noFill/>
          <a:ln w="38100"/>
        </p:spPr>
        <p:style>
          <a:lnRef idx="2">
            <a:schemeClr val="accent5"/>
          </a:lnRef>
          <a:fillRef idx="1">
            <a:schemeClr val="lt1"/>
          </a:fillRef>
          <a:effectRef idx="0">
            <a:schemeClr val="accent5"/>
          </a:effectRef>
          <a:fontRef idx="minor">
            <a:schemeClr val="dk1"/>
          </a:fontRef>
        </p:style>
        <p:txBody>
          <a:bodyPr tIns="90000" bIns="90000" rtlCol="0" anchor="t"/>
          <a:lstStyle/>
          <a:p>
            <a:pPr algn="l"/>
            <a:endParaRPr lang="zh-CN" altLang="en-US" sz="1800" dirty="0">
              <a:solidFill>
                <a:schemeClr val="tx1"/>
              </a:solidFill>
            </a:endParaRPr>
          </a:p>
        </p:txBody>
      </p:sp>
      <p:sp>
        <p:nvSpPr>
          <p:cNvPr id="6" name="矩形: 圆角 5">
            <a:extLst>
              <a:ext uri="{FF2B5EF4-FFF2-40B4-BE49-F238E27FC236}">
                <a16:creationId xmlns:a16="http://schemas.microsoft.com/office/drawing/2014/main" id="{B9351CB6-A38E-5055-F7D0-B7122A2E7686}"/>
              </a:ext>
            </a:extLst>
          </p:cNvPr>
          <p:cNvSpPr/>
          <p:nvPr/>
        </p:nvSpPr>
        <p:spPr>
          <a:xfrm>
            <a:off x="931172" y="1610388"/>
            <a:ext cx="883066" cy="264704"/>
          </a:xfrm>
          <a:prstGeom prst="roundRect">
            <a:avLst/>
          </a:prstGeom>
          <a:noFill/>
          <a:ln w="38100"/>
        </p:spPr>
        <p:style>
          <a:lnRef idx="2">
            <a:schemeClr val="accent5"/>
          </a:lnRef>
          <a:fillRef idx="1">
            <a:schemeClr val="lt1"/>
          </a:fillRef>
          <a:effectRef idx="0">
            <a:schemeClr val="accent5"/>
          </a:effectRef>
          <a:fontRef idx="minor">
            <a:schemeClr val="dk1"/>
          </a:fontRef>
        </p:style>
        <p:txBody>
          <a:bodyPr tIns="90000" bIns="90000" rtlCol="0" anchor="t"/>
          <a:lstStyle/>
          <a:p>
            <a:pPr algn="l"/>
            <a:endParaRPr lang="zh-CN" altLang="en-US" sz="1800" dirty="0">
              <a:solidFill>
                <a:schemeClr val="tx1"/>
              </a:solidFill>
            </a:endParaRPr>
          </a:p>
        </p:txBody>
      </p:sp>
      <p:sp>
        <p:nvSpPr>
          <p:cNvPr id="10" name="矩形: 圆角 9">
            <a:extLst>
              <a:ext uri="{FF2B5EF4-FFF2-40B4-BE49-F238E27FC236}">
                <a16:creationId xmlns:a16="http://schemas.microsoft.com/office/drawing/2014/main" id="{EC09DD63-A9A5-4507-85E3-7533F237B88E}"/>
              </a:ext>
            </a:extLst>
          </p:cNvPr>
          <p:cNvSpPr/>
          <p:nvPr/>
        </p:nvSpPr>
        <p:spPr>
          <a:xfrm>
            <a:off x="902433" y="1985627"/>
            <a:ext cx="1904562" cy="264704"/>
          </a:xfrm>
          <a:prstGeom prst="roundRect">
            <a:avLst/>
          </a:prstGeom>
          <a:noFill/>
          <a:ln w="38100"/>
        </p:spPr>
        <p:style>
          <a:lnRef idx="2">
            <a:schemeClr val="accent5"/>
          </a:lnRef>
          <a:fillRef idx="1">
            <a:schemeClr val="lt1"/>
          </a:fillRef>
          <a:effectRef idx="0">
            <a:schemeClr val="accent5"/>
          </a:effectRef>
          <a:fontRef idx="minor">
            <a:schemeClr val="dk1"/>
          </a:fontRef>
        </p:style>
        <p:txBody>
          <a:bodyPr tIns="90000" bIns="90000" rtlCol="0" anchor="t"/>
          <a:lstStyle/>
          <a:p>
            <a:pPr algn="l"/>
            <a:endParaRPr lang="zh-CN" altLang="en-US" sz="1800" dirty="0">
              <a:solidFill>
                <a:schemeClr val="tx1"/>
              </a:solidFill>
            </a:endParaRPr>
          </a:p>
        </p:txBody>
      </p:sp>
    </p:spTree>
    <p:extLst>
      <p:ext uri="{BB962C8B-B14F-4D97-AF65-F5344CB8AC3E}">
        <p14:creationId xmlns:p14="http://schemas.microsoft.com/office/powerpoint/2010/main" val="37478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a:xfrm>
            <a:off x="226378" y="359003"/>
            <a:ext cx="11739244" cy="810003"/>
          </a:xfrm>
        </p:spPr>
        <p:txBody>
          <a:bodyPr/>
          <a:lstStyle/>
          <a:p>
            <a:r>
              <a:rPr lang="zh-CN" altLang="en-US" sz="3600" b="1" dirty="0">
                <a:ea typeface="黑体" panose="02010609060101010101" pitchFamily="49" charset="-122"/>
              </a:rPr>
              <a:t>选择副主题词</a:t>
            </a:r>
          </a:p>
        </p:txBody>
      </p:sp>
      <p:pic>
        <p:nvPicPr>
          <p:cNvPr id="9" name="图片 8">
            <a:extLst>
              <a:ext uri="{FF2B5EF4-FFF2-40B4-BE49-F238E27FC236}">
                <a16:creationId xmlns:a16="http://schemas.microsoft.com/office/drawing/2014/main" id="{10957DA6-887E-2563-247B-218FC1AC0F5B}"/>
              </a:ext>
            </a:extLst>
          </p:cNvPr>
          <p:cNvPicPr>
            <a:picLocks noChangeAspect="1"/>
          </p:cNvPicPr>
          <p:nvPr/>
        </p:nvPicPr>
        <p:blipFill>
          <a:blip r:embed="rId3"/>
          <a:stretch>
            <a:fillRect/>
          </a:stretch>
        </p:blipFill>
        <p:spPr>
          <a:xfrm>
            <a:off x="226378" y="1724882"/>
            <a:ext cx="11739244" cy="4621375"/>
          </a:xfrm>
          <a:prstGeom prst="rect">
            <a:avLst/>
          </a:prstGeom>
        </p:spPr>
      </p:pic>
    </p:spTree>
    <p:extLst>
      <p:ext uri="{BB962C8B-B14F-4D97-AF65-F5344CB8AC3E}">
        <p14:creationId xmlns:p14="http://schemas.microsoft.com/office/powerpoint/2010/main" val="84000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1980430-3393-9500-F774-925199D33A3E}"/>
              </a:ext>
            </a:extLst>
          </p:cNvPr>
          <p:cNvPicPr>
            <a:picLocks noChangeAspect="1"/>
          </p:cNvPicPr>
          <p:nvPr/>
        </p:nvPicPr>
        <p:blipFill>
          <a:blip r:embed="rId3"/>
          <a:stretch>
            <a:fillRect/>
          </a:stretch>
        </p:blipFill>
        <p:spPr>
          <a:xfrm>
            <a:off x="311380" y="1592661"/>
            <a:ext cx="11569238" cy="2894683"/>
          </a:xfrm>
          <a:prstGeom prst="rect">
            <a:avLst/>
          </a:prstGeom>
        </p:spPr>
      </p:pic>
      <p:sp>
        <p:nvSpPr>
          <p:cNvPr id="28675" name="Title 1"/>
          <p:cNvSpPr>
            <a:spLocks noGrp="1"/>
          </p:cNvSpPr>
          <p:nvPr>
            <p:ph type="title"/>
          </p:nvPr>
        </p:nvSpPr>
        <p:spPr>
          <a:xfrm>
            <a:off x="91440" y="7930"/>
            <a:ext cx="9852660" cy="933450"/>
          </a:xfrm>
        </p:spPr>
        <p:txBody>
          <a:bodyPr/>
          <a:lstStyle/>
          <a:p>
            <a:r>
              <a:rPr lang="zh-CN" altLang="en-US" b="1" dirty="0">
                <a:latin typeface="黑体" panose="02010609060101010101" pitchFamily="49" charset="-122"/>
                <a:ea typeface="黑体" panose="02010609060101010101" pitchFamily="49" charset="-122"/>
              </a:rPr>
              <a:t>高级检索之关键词检索</a:t>
            </a:r>
            <a:r>
              <a:rPr lang="en-US" altLang="zh-CN" b="1" dirty="0">
                <a:latin typeface="黑体" panose="02010609060101010101" pitchFamily="49" charset="-122"/>
                <a:ea typeface="黑体" panose="02010609060101010101" pitchFamily="49" charset="-122"/>
              </a:rPr>
              <a:t>-</a:t>
            </a:r>
            <a:r>
              <a:rPr lang="zh-CN" altLang="en-US" b="1" dirty="0">
                <a:latin typeface="黑体" panose="02010609060101010101" pitchFamily="49" charset="-122"/>
                <a:ea typeface="黑体" panose="02010609060101010101" pitchFamily="49" charset="-122"/>
              </a:rPr>
              <a:t>不进行主题词自动匹配</a:t>
            </a:r>
          </a:p>
        </p:txBody>
      </p:sp>
      <p:sp>
        <p:nvSpPr>
          <p:cNvPr id="3" name="文本框 2">
            <a:extLst>
              <a:ext uri="{FF2B5EF4-FFF2-40B4-BE49-F238E27FC236}">
                <a16:creationId xmlns:a16="http://schemas.microsoft.com/office/drawing/2014/main" id="{8D0CCF4F-63D1-F3CC-38F8-BC1244567B37}"/>
              </a:ext>
            </a:extLst>
          </p:cNvPr>
          <p:cNvSpPr txBox="1"/>
          <p:nvPr/>
        </p:nvSpPr>
        <p:spPr>
          <a:xfrm>
            <a:off x="372994" y="5237639"/>
            <a:ext cx="11446009" cy="1591141"/>
          </a:xfrm>
          <a:prstGeom prst="rect">
            <a:avLst/>
          </a:prstGeom>
          <a:noFill/>
        </p:spPr>
        <p:txBody>
          <a:bodyPr wrap="square">
            <a:spAutoFit/>
          </a:bodyPr>
          <a:lstStyle/>
          <a:p>
            <a:pPr marL="342900" indent="-342900">
              <a:lnSpc>
                <a:spcPct val="125000"/>
              </a:lnSpc>
              <a:buClr>
                <a:srgbClr val="0070C0"/>
              </a:buClr>
              <a:buFont typeface="Arial" panose="020B0604020202020204" pitchFamily="34" charset="0"/>
              <a:buChar char="•"/>
            </a:pPr>
            <a:r>
              <a:rPr lang="zh-CN" altLang="en-US" sz="2000" b="0" i="0" u="none" strike="noStrike" baseline="0" dirty="0">
                <a:solidFill>
                  <a:srgbClr val="000000"/>
                </a:solidFill>
                <a:latin typeface="黑体" panose="02010609060101010101" pitchFamily="49" charset="-122"/>
                <a:ea typeface="黑体" panose="02010609060101010101" pitchFamily="49" charset="-122"/>
              </a:rPr>
              <a:t>如果不想检索主题词，可以进行单纯的关键词检索，在检索框下不勾选“主题词自动匹配”这一选项；</a:t>
            </a:r>
          </a:p>
          <a:p>
            <a:pPr marL="342900" indent="-342900">
              <a:lnSpc>
                <a:spcPct val="125000"/>
              </a:lnSpc>
              <a:buClr>
                <a:srgbClr val="0070C0"/>
              </a:buClr>
              <a:buFont typeface="Arial" panose="020B0604020202020204" pitchFamily="34" charset="0"/>
              <a:buChar char="•"/>
            </a:pPr>
            <a:r>
              <a:rPr lang="zh-CN" altLang="en-US" sz="2000" b="0" i="0" u="none" strike="noStrike" baseline="0" dirty="0">
                <a:solidFill>
                  <a:srgbClr val="000000"/>
                </a:solidFill>
                <a:latin typeface="黑体" panose="02010609060101010101" pitchFamily="49" charset="-122"/>
                <a:ea typeface="黑体" panose="02010609060101010101" pitchFamily="49" charset="-122"/>
              </a:rPr>
              <a:t>单纯的关键词检索将在默认字段中进行查找；</a:t>
            </a:r>
            <a:endParaRPr lang="en-US" altLang="zh-CN" sz="2000" b="0" i="0" u="none" strike="noStrike" baseline="0" dirty="0">
              <a:solidFill>
                <a:srgbClr val="000000"/>
              </a:solidFill>
              <a:latin typeface="黑体" panose="02010609060101010101" pitchFamily="49" charset="-122"/>
              <a:ea typeface="黑体" panose="02010609060101010101" pitchFamily="49" charset="-122"/>
            </a:endParaRPr>
          </a:p>
          <a:p>
            <a:pPr marL="342900" indent="-342900">
              <a:lnSpc>
                <a:spcPct val="125000"/>
              </a:lnSpc>
              <a:buClr>
                <a:srgbClr val="0070C0"/>
              </a:buClr>
              <a:buFont typeface="Arial" panose="020B0604020202020204" pitchFamily="34" charset="0"/>
              <a:buChar char="•"/>
            </a:pPr>
            <a:r>
              <a:rPr lang="zh-CN" altLang="en-US" sz="2000" b="0" i="0" u="none" strike="noStrike" baseline="0" dirty="0">
                <a:solidFill>
                  <a:srgbClr val="000000"/>
                </a:solidFill>
                <a:latin typeface="黑体" panose="02010609060101010101" pitchFamily="49" charset="-122"/>
                <a:ea typeface="黑体" panose="02010609060101010101" pitchFamily="49" charset="-122"/>
              </a:rPr>
              <a:t>注意利用截词符：</a:t>
            </a:r>
            <a:r>
              <a:rPr lang="en-US" altLang="zh-CN" sz="2000" b="0" i="0" u="none" strike="noStrike" baseline="0" dirty="0">
                <a:solidFill>
                  <a:srgbClr val="000000"/>
                </a:solidFill>
                <a:latin typeface="Trebuchet MS" panose="020B0603020202020204" pitchFamily="34" charset="0"/>
                <a:ea typeface="黑体" panose="02010609060101010101" pitchFamily="49" charset="-122"/>
              </a:rPr>
              <a:t>$</a:t>
            </a:r>
            <a:r>
              <a:rPr lang="zh-CN" altLang="en-US" sz="2000" b="0" i="0" u="none" strike="noStrike" baseline="0" dirty="0">
                <a:solidFill>
                  <a:srgbClr val="000000"/>
                </a:solidFill>
                <a:latin typeface="黑体" panose="02010609060101010101" pitchFamily="49" charset="-122"/>
                <a:ea typeface="黑体" panose="02010609060101010101" pitchFamily="49" charset="-122"/>
              </a:rPr>
              <a:t>或</a:t>
            </a:r>
            <a:r>
              <a:rPr lang="zh-CN" altLang="en-US" sz="2000" b="0" i="0" u="none" strike="noStrike" baseline="0" dirty="0">
                <a:solidFill>
                  <a:srgbClr val="000000"/>
                </a:solidFill>
                <a:latin typeface="Trebuchet MS" panose="020B0603020202020204" pitchFamily="34" charset="0"/>
                <a:ea typeface="黑体" panose="02010609060101010101" pitchFamily="49" charset="-122"/>
              </a:rPr>
              <a:t>* </a:t>
            </a:r>
            <a:r>
              <a:rPr lang="zh-CN" altLang="en-US" sz="2000" b="0" i="0" u="none" strike="noStrike" baseline="0" dirty="0">
                <a:solidFill>
                  <a:srgbClr val="000000"/>
                </a:solidFill>
                <a:latin typeface="黑体" panose="02010609060101010101" pitchFamily="49" charset="-122"/>
                <a:ea typeface="黑体" panose="02010609060101010101" pitchFamily="49" charset="-122"/>
              </a:rPr>
              <a:t>替代</a:t>
            </a:r>
            <a:r>
              <a:rPr lang="en-US" altLang="zh-CN" sz="2000" b="0" i="0" u="none" strike="noStrike" baseline="0" dirty="0">
                <a:solidFill>
                  <a:srgbClr val="000000"/>
                </a:solidFill>
                <a:latin typeface="Trebuchet MS" panose="020B0603020202020204" pitchFamily="34" charset="0"/>
                <a:ea typeface="黑体" panose="02010609060101010101" pitchFamily="49" charset="-122"/>
              </a:rPr>
              <a:t>0-n</a:t>
            </a:r>
            <a:r>
              <a:rPr lang="zh-CN" altLang="en-US" sz="2000" b="0" i="0" u="none" strike="noStrike" baseline="0" dirty="0">
                <a:solidFill>
                  <a:srgbClr val="000000"/>
                </a:solidFill>
                <a:latin typeface="黑体" panose="02010609060101010101" pitchFamily="49" charset="-122"/>
                <a:ea typeface="黑体" panose="02010609060101010101" pitchFamily="49" charset="-122"/>
              </a:rPr>
              <a:t>个字符；</a:t>
            </a:r>
            <a:r>
              <a:rPr lang="en-US" altLang="zh-CN" sz="2000" b="0" i="0" u="none" strike="noStrike" baseline="0" dirty="0">
                <a:solidFill>
                  <a:srgbClr val="000000"/>
                </a:solidFill>
                <a:latin typeface="Trebuchet MS" panose="020B0603020202020204" pitchFamily="34" charset="0"/>
                <a:ea typeface="黑体" panose="02010609060101010101" pitchFamily="49" charset="-122"/>
              </a:rPr>
              <a:t>#</a:t>
            </a:r>
            <a:r>
              <a:rPr lang="zh-CN" altLang="en-US" sz="2000" b="0" i="0" u="none" strike="noStrike" baseline="0" dirty="0">
                <a:solidFill>
                  <a:srgbClr val="000000"/>
                </a:solidFill>
                <a:latin typeface="黑体" panose="02010609060101010101" pitchFamily="49" charset="-122"/>
                <a:ea typeface="黑体" panose="02010609060101010101" pitchFamily="49" charset="-122"/>
              </a:rPr>
              <a:t>替代</a:t>
            </a:r>
            <a:r>
              <a:rPr lang="en-US" altLang="zh-CN" sz="2000" b="0" i="0" u="none" strike="noStrike" baseline="0" dirty="0">
                <a:solidFill>
                  <a:srgbClr val="000000"/>
                </a:solidFill>
                <a:latin typeface="Trebuchet MS" panose="020B0603020202020204" pitchFamily="34" charset="0"/>
                <a:ea typeface="黑体" panose="02010609060101010101" pitchFamily="49" charset="-122"/>
              </a:rPr>
              <a:t>1</a:t>
            </a:r>
            <a:r>
              <a:rPr lang="zh-CN" altLang="en-US" sz="2000" b="0" i="0" u="none" strike="noStrike" baseline="0" dirty="0">
                <a:solidFill>
                  <a:srgbClr val="000000"/>
                </a:solidFill>
                <a:latin typeface="黑体" panose="02010609060101010101" pitchFamily="49" charset="-122"/>
                <a:ea typeface="黑体" panose="02010609060101010101" pitchFamily="49" charset="-122"/>
              </a:rPr>
              <a:t>个字符；</a:t>
            </a:r>
            <a:r>
              <a:rPr lang="en-US" altLang="zh-CN" sz="2000" b="0" i="0" u="none" strike="noStrike" baseline="0" dirty="0">
                <a:solidFill>
                  <a:srgbClr val="000000"/>
                </a:solidFill>
                <a:latin typeface="Trebuchet MS" panose="020B0603020202020204" pitchFamily="34" charset="0"/>
                <a:ea typeface="黑体" panose="02010609060101010101" pitchFamily="49" charset="-122"/>
              </a:rPr>
              <a:t>?</a:t>
            </a:r>
            <a:r>
              <a:rPr lang="zh-CN" altLang="en-US" sz="2000" b="0" i="0" u="none" strike="noStrike" baseline="0" dirty="0">
                <a:solidFill>
                  <a:srgbClr val="000000"/>
                </a:solidFill>
                <a:latin typeface="黑体" panose="02010609060101010101" pitchFamily="49" charset="-122"/>
                <a:ea typeface="黑体" panose="02010609060101010101" pitchFamily="49" charset="-122"/>
              </a:rPr>
              <a:t>替代</a:t>
            </a:r>
            <a:r>
              <a:rPr lang="en-US" altLang="zh-CN" sz="2000" b="0" i="0" u="none" strike="noStrike" baseline="0" dirty="0">
                <a:solidFill>
                  <a:srgbClr val="000000"/>
                </a:solidFill>
                <a:latin typeface="Trebuchet MS" panose="020B0603020202020204" pitchFamily="34" charset="0"/>
                <a:ea typeface="黑体" panose="02010609060101010101" pitchFamily="49" charset="-122"/>
              </a:rPr>
              <a:t>0</a:t>
            </a:r>
            <a:r>
              <a:rPr lang="zh-CN" altLang="en-US" sz="2000" b="0" i="0" u="none" strike="noStrike" baseline="0" dirty="0">
                <a:solidFill>
                  <a:srgbClr val="000000"/>
                </a:solidFill>
                <a:latin typeface="黑体" panose="02010609060101010101" pitchFamily="49" charset="-122"/>
                <a:ea typeface="黑体" panose="02010609060101010101" pitchFamily="49" charset="-122"/>
              </a:rPr>
              <a:t>或</a:t>
            </a:r>
            <a:r>
              <a:rPr lang="en-US" altLang="zh-CN" sz="2000" b="0" i="0" u="none" strike="noStrike" baseline="0" dirty="0">
                <a:solidFill>
                  <a:srgbClr val="000000"/>
                </a:solidFill>
                <a:latin typeface="Trebuchet MS" panose="020B0603020202020204" pitchFamily="34" charset="0"/>
                <a:ea typeface="黑体" panose="02010609060101010101" pitchFamily="49" charset="-122"/>
              </a:rPr>
              <a:t>1</a:t>
            </a:r>
          </a:p>
        </p:txBody>
      </p:sp>
      <p:sp>
        <p:nvSpPr>
          <p:cNvPr id="2" name="TextBox 6">
            <a:extLst>
              <a:ext uri="{FF2B5EF4-FFF2-40B4-BE49-F238E27FC236}">
                <a16:creationId xmlns:a16="http://schemas.microsoft.com/office/drawing/2014/main" id="{031557A0-7452-32A2-4E13-497A79439314}"/>
              </a:ext>
            </a:extLst>
          </p:cNvPr>
          <p:cNvSpPr txBox="1">
            <a:spLocks noChangeArrowheads="1"/>
          </p:cNvSpPr>
          <p:nvPr/>
        </p:nvSpPr>
        <p:spPr bwMode="auto">
          <a:xfrm>
            <a:off x="575870" y="3049226"/>
            <a:ext cx="21274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en-US" altLang="zh-CN" sz="2400" dirty="0">
                <a:solidFill>
                  <a:srgbClr val="00B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Heart attack*</a:t>
            </a:r>
            <a:endParaRPr lang="zh-CN" altLang="en-US" sz="2400" dirty="0">
              <a:solidFill>
                <a:srgbClr val="00B050"/>
              </a:solidFill>
              <a:effectLst>
                <a:outerShdw blurRad="38100" dist="38100" dir="2700000" algn="tl">
                  <a:srgbClr val="000000">
                    <a:alpha val="43137"/>
                  </a:srgbClr>
                </a:outerShdw>
              </a:effectLst>
              <a:latin typeface="Calibri" panose="020F0502020204030204" pitchFamily="34" charset="0"/>
              <a:ea typeface="MS PGothic" pitchFamily="34" charset="-128"/>
              <a:cs typeface="Calibri" panose="020F0502020204030204" pitchFamily="34" charset="0"/>
            </a:endParaRPr>
          </a:p>
        </p:txBody>
      </p:sp>
      <p:sp>
        <p:nvSpPr>
          <p:cNvPr id="4" name="Rectangle 4">
            <a:extLst>
              <a:ext uri="{FF2B5EF4-FFF2-40B4-BE49-F238E27FC236}">
                <a16:creationId xmlns:a16="http://schemas.microsoft.com/office/drawing/2014/main" id="{0BDB360B-BE32-E1A1-715D-F619AF5F9A8D}"/>
              </a:ext>
            </a:extLst>
          </p:cNvPr>
          <p:cNvSpPr>
            <a:spLocks noChangeArrowheads="1"/>
          </p:cNvSpPr>
          <p:nvPr/>
        </p:nvSpPr>
        <p:spPr bwMode="auto">
          <a:xfrm>
            <a:off x="1521375" y="3693579"/>
            <a:ext cx="1259946" cy="29268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9" name="Left Arrow 9">
            <a:extLst>
              <a:ext uri="{FF2B5EF4-FFF2-40B4-BE49-F238E27FC236}">
                <a16:creationId xmlns:a16="http://schemas.microsoft.com/office/drawing/2014/main" id="{8E11262A-FDD2-7143-EE87-5247C187AEC6}"/>
              </a:ext>
            </a:extLst>
          </p:cNvPr>
          <p:cNvSpPr/>
          <p:nvPr/>
        </p:nvSpPr>
        <p:spPr>
          <a:xfrm rot="16200000">
            <a:off x="9575730" y="2406950"/>
            <a:ext cx="736740" cy="32668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sz="1800">
              <a:solidFill>
                <a:srgbClr val="FFFFFF"/>
              </a:solidFill>
              <a:latin typeface="Trebuchet MS" pitchFamily="34" charset="0"/>
              <a:ea typeface="宋体" pitchFamily="2" charset="-122"/>
            </a:endParaRPr>
          </a:p>
        </p:txBody>
      </p:sp>
      <p:pic>
        <p:nvPicPr>
          <p:cNvPr id="11" name="图片 10">
            <a:extLst>
              <a:ext uri="{FF2B5EF4-FFF2-40B4-BE49-F238E27FC236}">
                <a16:creationId xmlns:a16="http://schemas.microsoft.com/office/drawing/2014/main" id="{09CAA90F-E893-07D4-1AB1-E93C19A1BAD8}"/>
              </a:ext>
            </a:extLst>
          </p:cNvPr>
          <p:cNvPicPr>
            <a:picLocks noChangeAspect="1"/>
          </p:cNvPicPr>
          <p:nvPr/>
        </p:nvPicPr>
        <p:blipFill>
          <a:blip r:embed="rId4"/>
          <a:stretch>
            <a:fillRect/>
          </a:stretch>
        </p:blipFill>
        <p:spPr>
          <a:xfrm>
            <a:off x="215249" y="685043"/>
            <a:ext cx="11665369" cy="4580296"/>
          </a:xfrm>
          <a:prstGeom prst="rect">
            <a:avLst/>
          </a:prstGeom>
        </p:spPr>
      </p:pic>
    </p:spTree>
    <p:extLst>
      <p:ext uri="{BB962C8B-B14F-4D97-AF65-F5344CB8AC3E}">
        <p14:creationId xmlns:p14="http://schemas.microsoft.com/office/powerpoint/2010/main" val="248743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par>
                                <p:cTn id="23" presetID="16" presetClass="exit" presetSubtype="21" fill="hold" grpId="1" nodeType="withEffect">
                                  <p:stCondLst>
                                    <p:cond delay="0"/>
                                  </p:stCondLst>
                                  <p:childTnLst>
                                    <p:animEffect transition="out" filter="barn(inVertical)">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16" presetClass="exit" presetSubtype="21" fill="hold" grpId="1" nodeType="withEffect">
                                  <p:stCondLst>
                                    <p:cond delay="0"/>
                                  </p:stCondLst>
                                  <p:childTnLst>
                                    <p:animEffect transition="out" filter="barn(inVertical)">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6" presetClass="exit" presetSubtype="21" fill="hold" nodeType="withEffect">
                                  <p:stCondLst>
                                    <p:cond delay="0"/>
                                  </p:stCondLst>
                                  <p:childTnLst>
                                    <p:animEffect transition="out" filter="barn(inVertical)">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par>
                          <p:cTn id="32" fill="hold">
                            <p:stCondLst>
                              <p:cond delay="500"/>
                            </p:stCondLst>
                            <p:childTnLst>
                              <p:par>
                                <p:cTn id="33" presetID="16" presetClass="entr" presetSubtype="2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P spid="9" grpId="0" animBg="1"/>
      <p:bldP spid="9"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a:xfrm>
            <a:off x="91440" y="7930"/>
            <a:ext cx="9852660" cy="933450"/>
          </a:xfrm>
        </p:spPr>
        <p:txBody>
          <a:bodyPr/>
          <a:lstStyle/>
          <a:p>
            <a:r>
              <a:rPr lang="zh-CN" altLang="en-US" b="1" dirty="0">
                <a:latin typeface="黑体" panose="02010609060101010101" pitchFamily="49" charset="-122"/>
                <a:ea typeface="黑体" panose="02010609060101010101" pitchFamily="49" charset="-122"/>
              </a:rPr>
              <a:t>高级检索之关键词检索</a:t>
            </a:r>
            <a:r>
              <a:rPr lang="en-US" altLang="zh-CN" b="1" dirty="0">
                <a:latin typeface="黑体" panose="02010609060101010101" pitchFamily="49" charset="-122"/>
                <a:ea typeface="黑体" panose="02010609060101010101" pitchFamily="49" charset="-122"/>
              </a:rPr>
              <a:t>-</a:t>
            </a:r>
            <a:r>
              <a:rPr lang="zh-CN" altLang="en-US" b="1" dirty="0">
                <a:latin typeface="黑体" panose="02010609060101010101" pitchFamily="49" charset="-122"/>
                <a:ea typeface="黑体" panose="02010609060101010101" pitchFamily="49" charset="-122"/>
              </a:rPr>
              <a:t>不进行主题词自动匹配</a:t>
            </a:r>
          </a:p>
        </p:txBody>
      </p:sp>
      <p:sp>
        <p:nvSpPr>
          <p:cNvPr id="3" name="文本框 2">
            <a:extLst>
              <a:ext uri="{FF2B5EF4-FFF2-40B4-BE49-F238E27FC236}">
                <a16:creationId xmlns:a16="http://schemas.microsoft.com/office/drawing/2014/main" id="{8D0CCF4F-63D1-F3CC-38F8-BC1244567B37}"/>
              </a:ext>
            </a:extLst>
          </p:cNvPr>
          <p:cNvSpPr txBox="1"/>
          <p:nvPr/>
        </p:nvSpPr>
        <p:spPr>
          <a:xfrm>
            <a:off x="671512" y="4092992"/>
            <a:ext cx="10848976" cy="1740989"/>
          </a:xfrm>
          <a:prstGeom prst="rect">
            <a:avLst/>
          </a:prstGeom>
          <a:noFill/>
        </p:spPr>
        <p:txBody>
          <a:bodyPr wrap="square">
            <a:spAutoFit/>
          </a:bodyPr>
          <a:lstStyle/>
          <a:p>
            <a:pPr marL="342900" indent="-342900">
              <a:lnSpc>
                <a:spcPct val="125000"/>
              </a:lnSpc>
              <a:buClr>
                <a:srgbClr val="0070C0"/>
              </a:buClr>
              <a:buFont typeface="Arial" panose="020B0604020202020204" pitchFamily="34" charset="0"/>
              <a:buChar char="•"/>
            </a:pPr>
            <a:r>
              <a:rPr lang="zh-CN" altLang="en-US" sz="2200" b="0" i="0" u="none" strike="noStrike" baseline="0" dirty="0">
                <a:solidFill>
                  <a:srgbClr val="000000"/>
                </a:solidFill>
                <a:latin typeface="黑体" panose="02010609060101010101" pitchFamily="49" charset="-122"/>
                <a:ea typeface="黑体" panose="02010609060101010101" pitchFamily="49" charset="-122"/>
              </a:rPr>
              <a:t>如果不想检索主题词，可以进行单纯的关键词检索，在检索框下不勾选“主题词自动匹配”这一选项；</a:t>
            </a:r>
          </a:p>
          <a:p>
            <a:pPr marL="342900" indent="-342900">
              <a:lnSpc>
                <a:spcPct val="125000"/>
              </a:lnSpc>
              <a:buClr>
                <a:srgbClr val="0070C0"/>
              </a:buClr>
              <a:buFont typeface="Arial" panose="020B0604020202020204" pitchFamily="34" charset="0"/>
              <a:buChar char="•"/>
            </a:pPr>
            <a:r>
              <a:rPr lang="zh-CN" altLang="en-US" sz="2200" b="0" i="0" u="none" strike="noStrike" baseline="0" dirty="0">
                <a:solidFill>
                  <a:srgbClr val="000000"/>
                </a:solidFill>
                <a:latin typeface="黑体" panose="02010609060101010101" pitchFamily="49" charset="-122"/>
                <a:ea typeface="黑体" panose="02010609060101010101" pitchFamily="49" charset="-122"/>
              </a:rPr>
              <a:t>单纯的关键词检索将在默认字段中进行查找；</a:t>
            </a:r>
            <a:endParaRPr lang="en-US" altLang="zh-CN" sz="2200" b="0" i="0" u="none" strike="noStrike" baseline="0" dirty="0">
              <a:solidFill>
                <a:srgbClr val="000000"/>
              </a:solidFill>
              <a:latin typeface="黑体" panose="02010609060101010101" pitchFamily="49" charset="-122"/>
              <a:ea typeface="黑体" panose="02010609060101010101" pitchFamily="49" charset="-122"/>
            </a:endParaRPr>
          </a:p>
          <a:p>
            <a:pPr marL="342900" indent="-342900">
              <a:lnSpc>
                <a:spcPct val="125000"/>
              </a:lnSpc>
              <a:buClr>
                <a:srgbClr val="0070C0"/>
              </a:buClr>
              <a:buFont typeface="Arial" panose="020B0604020202020204" pitchFamily="34" charset="0"/>
              <a:buChar char="•"/>
            </a:pPr>
            <a:r>
              <a:rPr lang="zh-CN" altLang="en-US" sz="2200" b="0" i="0" u="none" strike="noStrike" baseline="0" dirty="0">
                <a:solidFill>
                  <a:srgbClr val="000000"/>
                </a:solidFill>
                <a:latin typeface="黑体" panose="02010609060101010101" pitchFamily="49" charset="-122"/>
                <a:ea typeface="黑体" panose="02010609060101010101" pitchFamily="49" charset="-122"/>
              </a:rPr>
              <a:t>注意利用截词符：</a:t>
            </a:r>
            <a:r>
              <a:rPr lang="en-US" altLang="zh-CN" sz="2200" b="0" i="0" u="none" strike="noStrike" baseline="0" dirty="0">
                <a:solidFill>
                  <a:srgbClr val="000000"/>
                </a:solidFill>
                <a:latin typeface="Trebuchet MS" panose="020B0603020202020204" pitchFamily="34" charset="0"/>
                <a:ea typeface="黑体" panose="02010609060101010101" pitchFamily="49" charset="-122"/>
              </a:rPr>
              <a:t>$</a:t>
            </a:r>
            <a:r>
              <a:rPr lang="zh-CN" altLang="en-US" sz="2200" b="0" i="0" u="none" strike="noStrike" baseline="0" dirty="0">
                <a:solidFill>
                  <a:srgbClr val="000000"/>
                </a:solidFill>
                <a:latin typeface="黑体" panose="02010609060101010101" pitchFamily="49" charset="-122"/>
                <a:ea typeface="黑体" panose="02010609060101010101" pitchFamily="49" charset="-122"/>
              </a:rPr>
              <a:t>或</a:t>
            </a:r>
            <a:r>
              <a:rPr lang="zh-CN" altLang="en-US" sz="2200" b="0" i="0" u="none" strike="noStrike" baseline="0" dirty="0">
                <a:solidFill>
                  <a:srgbClr val="000000"/>
                </a:solidFill>
                <a:latin typeface="Trebuchet MS" panose="020B0603020202020204" pitchFamily="34" charset="0"/>
                <a:ea typeface="黑体" panose="02010609060101010101" pitchFamily="49" charset="-122"/>
              </a:rPr>
              <a:t>* </a:t>
            </a:r>
            <a:r>
              <a:rPr lang="zh-CN" altLang="en-US" sz="2200" b="0" i="0" u="none" strike="noStrike" baseline="0" dirty="0">
                <a:solidFill>
                  <a:srgbClr val="000000"/>
                </a:solidFill>
                <a:latin typeface="黑体" panose="02010609060101010101" pitchFamily="49" charset="-122"/>
                <a:ea typeface="黑体" panose="02010609060101010101" pitchFamily="49" charset="-122"/>
              </a:rPr>
              <a:t>替代</a:t>
            </a:r>
            <a:r>
              <a:rPr lang="en-US" altLang="zh-CN" sz="2200" b="0" i="0" u="none" strike="noStrike" baseline="0" dirty="0">
                <a:solidFill>
                  <a:srgbClr val="000000"/>
                </a:solidFill>
                <a:latin typeface="Trebuchet MS" panose="020B0603020202020204" pitchFamily="34" charset="0"/>
                <a:ea typeface="黑体" panose="02010609060101010101" pitchFamily="49" charset="-122"/>
              </a:rPr>
              <a:t>0-n</a:t>
            </a:r>
            <a:r>
              <a:rPr lang="zh-CN" altLang="en-US" sz="2200" b="0" i="0" u="none" strike="noStrike" baseline="0" dirty="0">
                <a:solidFill>
                  <a:srgbClr val="000000"/>
                </a:solidFill>
                <a:latin typeface="黑体" panose="02010609060101010101" pitchFamily="49" charset="-122"/>
                <a:ea typeface="黑体" panose="02010609060101010101" pitchFamily="49" charset="-122"/>
              </a:rPr>
              <a:t>个字符；</a:t>
            </a:r>
            <a:r>
              <a:rPr lang="en-US" altLang="zh-CN" sz="2200" b="0" i="0" u="none" strike="noStrike" baseline="0" dirty="0">
                <a:solidFill>
                  <a:srgbClr val="000000"/>
                </a:solidFill>
                <a:latin typeface="Trebuchet MS" panose="020B0603020202020204" pitchFamily="34" charset="0"/>
                <a:ea typeface="黑体" panose="02010609060101010101" pitchFamily="49" charset="-122"/>
              </a:rPr>
              <a:t>#</a:t>
            </a:r>
            <a:r>
              <a:rPr lang="zh-CN" altLang="en-US" sz="2200" b="0" i="0" u="none" strike="noStrike" baseline="0" dirty="0">
                <a:solidFill>
                  <a:srgbClr val="000000"/>
                </a:solidFill>
                <a:latin typeface="黑体" panose="02010609060101010101" pitchFamily="49" charset="-122"/>
                <a:ea typeface="黑体" panose="02010609060101010101" pitchFamily="49" charset="-122"/>
              </a:rPr>
              <a:t>替代</a:t>
            </a:r>
            <a:r>
              <a:rPr lang="en-US" altLang="zh-CN" sz="2200" b="0" i="0" u="none" strike="noStrike" baseline="0" dirty="0">
                <a:solidFill>
                  <a:srgbClr val="000000"/>
                </a:solidFill>
                <a:latin typeface="Trebuchet MS" panose="020B0603020202020204" pitchFamily="34" charset="0"/>
                <a:ea typeface="黑体" panose="02010609060101010101" pitchFamily="49" charset="-122"/>
              </a:rPr>
              <a:t>1</a:t>
            </a:r>
            <a:r>
              <a:rPr lang="zh-CN" altLang="en-US" sz="2200" b="0" i="0" u="none" strike="noStrike" baseline="0" dirty="0">
                <a:solidFill>
                  <a:srgbClr val="000000"/>
                </a:solidFill>
                <a:latin typeface="黑体" panose="02010609060101010101" pitchFamily="49" charset="-122"/>
                <a:ea typeface="黑体" panose="02010609060101010101" pitchFamily="49" charset="-122"/>
              </a:rPr>
              <a:t>个字符；</a:t>
            </a:r>
            <a:r>
              <a:rPr lang="en-US" altLang="zh-CN" sz="2200" b="0" i="0" u="none" strike="noStrike" baseline="0" dirty="0">
                <a:solidFill>
                  <a:srgbClr val="000000"/>
                </a:solidFill>
                <a:latin typeface="Trebuchet MS" panose="020B0603020202020204" pitchFamily="34" charset="0"/>
                <a:ea typeface="黑体" panose="02010609060101010101" pitchFamily="49" charset="-122"/>
              </a:rPr>
              <a:t>?</a:t>
            </a:r>
            <a:r>
              <a:rPr lang="zh-CN" altLang="en-US" sz="2200" b="0" i="0" u="none" strike="noStrike" baseline="0" dirty="0">
                <a:solidFill>
                  <a:srgbClr val="000000"/>
                </a:solidFill>
                <a:latin typeface="黑体" panose="02010609060101010101" pitchFamily="49" charset="-122"/>
                <a:ea typeface="黑体" panose="02010609060101010101" pitchFamily="49" charset="-122"/>
              </a:rPr>
              <a:t>替代</a:t>
            </a:r>
            <a:r>
              <a:rPr lang="en-US" altLang="zh-CN" sz="2200" b="0" i="0" u="none" strike="noStrike" baseline="0" dirty="0">
                <a:solidFill>
                  <a:srgbClr val="000000"/>
                </a:solidFill>
                <a:latin typeface="Trebuchet MS" panose="020B0603020202020204" pitchFamily="34" charset="0"/>
                <a:ea typeface="黑体" panose="02010609060101010101" pitchFamily="49" charset="-122"/>
              </a:rPr>
              <a:t>0</a:t>
            </a:r>
            <a:r>
              <a:rPr lang="zh-CN" altLang="en-US" sz="2200" b="0" i="0" u="none" strike="noStrike" baseline="0" dirty="0">
                <a:solidFill>
                  <a:srgbClr val="000000"/>
                </a:solidFill>
                <a:latin typeface="黑体" panose="02010609060101010101" pitchFamily="49" charset="-122"/>
                <a:ea typeface="黑体" panose="02010609060101010101" pitchFamily="49" charset="-122"/>
              </a:rPr>
              <a:t>或</a:t>
            </a:r>
            <a:r>
              <a:rPr lang="en-US" altLang="zh-CN" sz="2200" b="0" i="0" u="none" strike="noStrike" baseline="0" dirty="0">
                <a:solidFill>
                  <a:srgbClr val="000000"/>
                </a:solidFill>
                <a:latin typeface="Trebuchet MS" panose="020B0603020202020204" pitchFamily="34" charset="0"/>
                <a:ea typeface="黑体" panose="02010609060101010101" pitchFamily="49" charset="-122"/>
              </a:rPr>
              <a:t>1</a:t>
            </a:r>
          </a:p>
        </p:txBody>
      </p:sp>
      <p:pic>
        <p:nvPicPr>
          <p:cNvPr id="6" name="图片 5">
            <a:extLst>
              <a:ext uri="{FF2B5EF4-FFF2-40B4-BE49-F238E27FC236}">
                <a16:creationId xmlns:a16="http://schemas.microsoft.com/office/drawing/2014/main" id="{37DD4D11-F629-4EE4-6BA3-0723BB8C3208}"/>
              </a:ext>
            </a:extLst>
          </p:cNvPr>
          <p:cNvPicPr>
            <a:picLocks noChangeAspect="1"/>
          </p:cNvPicPr>
          <p:nvPr/>
        </p:nvPicPr>
        <p:blipFill>
          <a:blip r:embed="rId3"/>
          <a:stretch>
            <a:fillRect/>
          </a:stretch>
        </p:blipFill>
        <p:spPr>
          <a:xfrm>
            <a:off x="233562" y="1323028"/>
            <a:ext cx="11724876" cy="2570618"/>
          </a:xfrm>
          <a:prstGeom prst="rect">
            <a:avLst/>
          </a:prstGeom>
        </p:spPr>
      </p:pic>
      <p:sp>
        <p:nvSpPr>
          <p:cNvPr id="7" name="矩形: 圆角 6">
            <a:extLst>
              <a:ext uri="{FF2B5EF4-FFF2-40B4-BE49-F238E27FC236}">
                <a16:creationId xmlns:a16="http://schemas.microsoft.com/office/drawing/2014/main" id="{B1083B11-B95B-D84D-CF91-913FBCA56742}"/>
              </a:ext>
            </a:extLst>
          </p:cNvPr>
          <p:cNvSpPr/>
          <p:nvPr/>
        </p:nvSpPr>
        <p:spPr>
          <a:xfrm>
            <a:off x="753576" y="2765347"/>
            <a:ext cx="7553995" cy="488215"/>
          </a:xfrm>
          <a:prstGeom prst="roundRect">
            <a:avLst/>
          </a:prstGeom>
          <a:noFill/>
          <a:ln w="38100"/>
        </p:spPr>
        <p:style>
          <a:lnRef idx="2">
            <a:schemeClr val="accent5"/>
          </a:lnRef>
          <a:fillRef idx="1">
            <a:schemeClr val="lt1"/>
          </a:fillRef>
          <a:effectRef idx="0">
            <a:schemeClr val="accent5"/>
          </a:effectRef>
          <a:fontRef idx="minor">
            <a:schemeClr val="dk1"/>
          </a:fontRef>
        </p:style>
        <p:txBody>
          <a:bodyPr tIns="90000" bIns="90000" rtlCol="0" anchor="t"/>
          <a:lstStyle/>
          <a:p>
            <a:pPr algn="l"/>
            <a:endParaRPr lang="zh-CN" altLang="en-US" sz="1800" dirty="0">
              <a:solidFill>
                <a:schemeClr val="tx1"/>
              </a:solidFill>
            </a:endParaRPr>
          </a:p>
        </p:txBody>
      </p:sp>
    </p:spTree>
    <p:extLst>
      <p:ext uri="{BB962C8B-B14F-4D97-AF65-F5344CB8AC3E}">
        <p14:creationId xmlns:p14="http://schemas.microsoft.com/office/powerpoint/2010/main" val="3601095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26378" y="356980"/>
            <a:ext cx="11739244" cy="810003"/>
          </a:xfrm>
        </p:spPr>
        <p:txBody>
          <a:bodyPr>
            <a:normAutofit/>
          </a:bodyPr>
          <a:lstStyle/>
          <a:p>
            <a:r>
              <a:rPr lang="zh-CN" altLang="en-US" sz="3600" b="1" dirty="0">
                <a:latin typeface="黑体" panose="02010609060101010101" pitchFamily="49" charset="-122"/>
                <a:ea typeface="黑体" panose="02010609060101010101" pitchFamily="49" charset="-122"/>
              </a:rPr>
              <a:t>组合检索</a:t>
            </a:r>
          </a:p>
        </p:txBody>
      </p:sp>
      <p:pic>
        <p:nvPicPr>
          <p:cNvPr id="3" name="图片 2">
            <a:extLst>
              <a:ext uri="{FF2B5EF4-FFF2-40B4-BE49-F238E27FC236}">
                <a16:creationId xmlns:a16="http://schemas.microsoft.com/office/drawing/2014/main" id="{55A95D89-AB90-EE21-B851-9FBC8395FBC4}"/>
              </a:ext>
            </a:extLst>
          </p:cNvPr>
          <p:cNvPicPr>
            <a:picLocks noChangeAspect="1"/>
          </p:cNvPicPr>
          <p:nvPr/>
        </p:nvPicPr>
        <p:blipFill>
          <a:blip r:embed="rId3"/>
          <a:stretch>
            <a:fillRect/>
          </a:stretch>
        </p:blipFill>
        <p:spPr>
          <a:xfrm>
            <a:off x="489097" y="1256683"/>
            <a:ext cx="11213805" cy="4713245"/>
          </a:xfrm>
          <a:prstGeom prst="rect">
            <a:avLst/>
          </a:prstGeom>
        </p:spPr>
      </p:pic>
      <p:sp>
        <p:nvSpPr>
          <p:cNvPr id="5" name="矩形: 圆角 4">
            <a:extLst>
              <a:ext uri="{FF2B5EF4-FFF2-40B4-BE49-F238E27FC236}">
                <a16:creationId xmlns:a16="http://schemas.microsoft.com/office/drawing/2014/main" id="{B0962E57-C799-AFDE-C1F6-D68AA6F05047}"/>
              </a:ext>
            </a:extLst>
          </p:cNvPr>
          <p:cNvSpPr/>
          <p:nvPr/>
        </p:nvSpPr>
        <p:spPr>
          <a:xfrm>
            <a:off x="633459" y="2397197"/>
            <a:ext cx="224233" cy="636626"/>
          </a:xfrm>
          <a:prstGeom prst="roundRect">
            <a:avLst/>
          </a:prstGeom>
          <a:noFill/>
          <a:ln w="38100"/>
        </p:spPr>
        <p:style>
          <a:lnRef idx="2">
            <a:schemeClr val="accent5"/>
          </a:lnRef>
          <a:fillRef idx="1">
            <a:schemeClr val="lt1"/>
          </a:fillRef>
          <a:effectRef idx="0">
            <a:schemeClr val="accent5"/>
          </a:effectRef>
          <a:fontRef idx="minor">
            <a:schemeClr val="dk1"/>
          </a:fontRef>
        </p:style>
        <p:txBody>
          <a:bodyPr tIns="90000" bIns="90000" rtlCol="0" anchor="t"/>
          <a:lstStyle/>
          <a:p>
            <a:pPr algn="l"/>
            <a:endParaRPr lang="zh-CN" altLang="en-US" sz="1800" dirty="0">
              <a:solidFill>
                <a:schemeClr val="tx1"/>
              </a:solidFill>
            </a:endParaRPr>
          </a:p>
        </p:txBody>
      </p:sp>
      <p:sp>
        <p:nvSpPr>
          <p:cNvPr id="6" name="矩形: 圆角 5">
            <a:extLst>
              <a:ext uri="{FF2B5EF4-FFF2-40B4-BE49-F238E27FC236}">
                <a16:creationId xmlns:a16="http://schemas.microsoft.com/office/drawing/2014/main" id="{9DF2F958-5668-D271-6ED2-3314DEE2D775}"/>
              </a:ext>
            </a:extLst>
          </p:cNvPr>
          <p:cNvSpPr/>
          <p:nvPr/>
        </p:nvSpPr>
        <p:spPr>
          <a:xfrm>
            <a:off x="2516372" y="3033822"/>
            <a:ext cx="985284" cy="395177"/>
          </a:xfrm>
          <a:prstGeom prst="roundRect">
            <a:avLst/>
          </a:prstGeom>
          <a:noFill/>
          <a:ln w="38100"/>
        </p:spPr>
        <p:style>
          <a:lnRef idx="2">
            <a:schemeClr val="accent5"/>
          </a:lnRef>
          <a:fillRef idx="1">
            <a:schemeClr val="lt1"/>
          </a:fillRef>
          <a:effectRef idx="0">
            <a:schemeClr val="accent5"/>
          </a:effectRef>
          <a:fontRef idx="minor">
            <a:schemeClr val="dk1"/>
          </a:fontRef>
        </p:style>
        <p:txBody>
          <a:bodyPr tIns="90000" bIns="90000" rtlCol="0" anchor="t"/>
          <a:lstStyle/>
          <a:p>
            <a:pPr algn="l"/>
            <a:endParaRPr lang="zh-CN" altLang="en-US" sz="1800" dirty="0">
              <a:solidFill>
                <a:schemeClr val="tx1"/>
              </a:solidFill>
            </a:endParaRPr>
          </a:p>
        </p:txBody>
      </p:sp>
    </p:spTree>
    <p:extLst>
      <p:ext uri="{BB962C8B-B14F-4D97-AF65-F5344CB8AC3E}">
        <p14:creationId xmlns:p14="http://schemas.microsoft.com/office/powerpoint/2010/main" val="248893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26378" y="356980"/>
            <a:ext cx="11739244" cy="810003"/>
          </a:xfrm>
        </p:spPr>
        <p:txBody>
          <a:bodyPr>
            <a:normAutofit/>
          </a:bodyPr>
          <a:lstStyle/>
          <a:p>
            <a:r>
              <a:rPr lang="zh-CN" altLang="en-US" sz="3600" b="1" dirty="0">
                <a:latin typeface="黑体" panose="02010609060101010101" pitchFamily="49" charset="-122"/>
                <a:ea typeface="黑体" panose="02010609060101010101" pitchFamily="49" charset="-122"/>
              </a:rPr>
              <a:t>组合检索</a:t>
            </a:r>
          </a:p>
        </p:txBody>
      </p:sp>
      <p:pic>
        <p:nvPicPr>
          <p:cNvPr id="4" name="图片 3">
            <a:extLst>
              <a:ext uri="{FF2B5EF4-FFF2-40B4-BE49-F238E27FC236}">
                <a16:creationId xmlns:a16="http://schemas.microsoft.com/office/drawing/2014/main" id="{1556AEAD-8E54-7873-F767-BF408D4DC7CD}"/>
              </a:ext>
            </a:extLst>
          </p:cNvPr>
          <p:cNvPicPr>
            <a:picLocks noChangeAspect="1"/>
          </p:cNvPicPr>
          <p:nvPr/>
        </p:nvPicPr>
        <p:blipFill>
          <a:blip r:embed="rId3"/>
          <a:stretch>
            <a:fillRect/>
          </a:stretch>
        </p:blipFill>
        <p:spPr>
          <a:xfrm>
            <a:off x="226378" y="1532841"/>
            <a:ext cx="11739244" cy="2513839"/>
          </a:xfrm>
          <a:prstGeom prst="rect">
            <a:avLst/>
          </a:prstGeom>
        </p:spPr>
      </p:pic>
    </p:spTree>
    <p:extLst>
      <p:ext uri="{BB962C8B-B14F-4D97-AF65-F5344CB8AC3E}">
        <p14:creationId xmlns:p14="http://schemas.microsoft.com/office/powerpoint/2010/main" val="253268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558" y="336699"/>
            <a:ext cx="11739244" cy="810003"/>
          </a:xfrm>
        </p:spPr>
        <p:txBody>
          <a:bodyPr>
            <a:normAutofit/>
          </a:bodyPr>
          <a:lstStyle/>
          <a:p>
            <a:r>
              <a:rPr lang="zh-CN" altLang="en-US" sz="3600" b="1" dirty="0">
                <a:latin typeface="黑体" panose="02010609060101010101" pitchFamily="49" charset="-122"/>
                <a:ea typeface="黑体" panose="02010609060101010101" pitchFamily="49" charset="-122"/>
              </a:rPr>
              <a:t>高级检索：利用步骤化检索，更全面准确查找文献</a:t>
            </a:r>
          </a:p>
        </p:txBody>
      </p:sp>
      <p:sp>
        <p:nvSpPr>
          <p:cNvPr id="3" name="Content Placeholder 2"/>
          <p:cNvSpPr>
            <a:spLocks noGrp="1"/>
          </p:cNvSpPr>
          <p:nvPr>
            <p:ph type="body" sz="quarter" idx="13"/>
          </p:nvPr>
        </p:nvSpPr>
        <p:spPr>
          <a:xfrm>
            <a:off x="437395" y="1236999"/>
            <a:ext cx="11669545" cy="4951148"/>
          </a:xfrm>
        </p:spPr>
        <p:txBody>
          <a:bodyPr>
            <a:normAutofit/>
          </a:bodyPr>
          <a:lstStyle/>
          <a:p>
            <a:pPr marL="0" indent="0" eaLnBrk="0" hangingPunct="0">
              <a:buClr>
                <a:srgbClr val="0768A9"/>
              </a:buClr>
              <a:buSzPct val="80000"/>
              <a:buNone/>
            </a:pPr>
            <a:r>
              <a:rPr lang="zh-CN" altLang="en-US" sz="2133" dirty="0">
                <a:latin typeface="+mj-lt"/>
                <a:ea typeface="黑体" panose="02010609060101010101" pitchFamily="49" charset="-122"/>
              </a:rPr>
              <a:t>检索主题：</a:t>
            </a:r>
            <a:r>
              <a:rPr lang="en-US" altLang="zh-CN" sz="2133" dirty="0">
                <a:latin typeface="+mj-lt"/>
                <a:ea typeface="黑体" panose="02010609060101010101" pitchFamily="49" charset="-122"/>
              </a:rPr>
              <a:t>Clopidogrel and aspirin in the treatment of coronary disease</a:t>
            </a:r>
          </a:p>
          <a:p>
            <a:pPr marL="342900" eaLnBrk="0" hangingPunct="0">
              <a:buClr>
                <a:srgbClr val="0768A9"/>
              </a:buClr>
              <a:buSzPct val="80000"/>
              <a:buFont typeface="Wingdings" panose="05000000000000000000" pitchFamily="2" charset="2"/>
              <a:buChar char="l"/>
            </a:pPr>
            <a:r>
              <a:rPr lang="zh-CN" altLang="en-US" sz="2133" dirty="0">
                <a:solidFill>
                  <a:schemeClr val="tx1"/>
                </a:solidFill>
                <a:latin typeface="+mj-lt"/>
                <a:ea typeface="黑体" panose="02010609060101010101" pitchFamily="49" charset="-122"/>
              </a:rPr>
              <a:t>用概念词细化检索主题，例如</a:t>
            </a:r>
            <a:r>
              <a:rPr lang="en-US" altLang="zh-CN" sz="2133" dirty="0">
                <a:solidFill>
                  <a:schemeClr val="tx1"/>
                </a:solidFill>
                <a:latin typeface="+mj-lt"/>
                <a:ea typeface="黑体" panose="02010609060101010101" pitchFamily="49" charset="-122"/>
              </a:rPr>
              <a:t>:</a:t>
            </a:r>
            <a:r>
              <a:rPr lang="en-US" altLang="zh-CN" sz="2133" dirty="0">
                <a:latin typeface="+mj-lt"/>
                <a:ea typeface="黑体" panose="02010609060101010101" pitchFamily="49" charset="-122"/>
              </a:rPr>
              <a:t> Clopidogrel</a:t>
            </a:r>
            <a:r>
              <a:rPr lang="en-US" altLang="zh-CN" sz="2133" dirty="0">
                <a:solidFill>
                  <a:schemeClr val="tx1"/>
                </a:solidFill>
                <a:latin typeface="+mj-lt"/>
                <a:ea typeface="黑体" panose="02010609060101010101" pitchFamily="49" charset="-122"/>
              </a:rPr>
              <a:t>, </a:t>
            </a:r>
            <a:r>
              <a:rPr lang="en-US" altLang="zh-CN" sz="2133" dirty="0">
                <a:latin typeface="+mj-lt"/>
                <a:ea typeface="黑体" panose="02010609060101010101" pitchFamily="49" charset="-122"/>
              </a:rPr>
              <a:t>aspirin, </a:t>
            </a:r>
            <a:r>
              <a:rPr lang="en-US" altLang="zh-CN" sz="2133" dirty="0">
                <a:solidFill>
                  <a:schemeClr val="tx1"/>
                </a:solidFill>
                <a:latin typeface="+mj-lt"/>
                <a:ea typeface="黑体" panose="02010609060101010101" pitchFamily="49" charset="-122"/>
              </a:rPr>
              <a:t>coronary disease, treatment</a:t>
            </a:r>
            <a:r>
              <a:rPr lang="zh-CN" altLang="en-US" sz="2133" dirty="0">
                <a:solidFill>
                  <a:schemeClr val="tx1"/>
                </a:solidFill>
                <a:latin typeface="+mj-lt"/>
                <a:ea typeface="黑体" panose="02010609060101010101" pitchFamily="49" charset="-122"/>
              </a:rPr>
              <a:t>等</a:t>
            </a:r>
            <a:endParaRPr lang="en-US" altLang="zh-CN" sz="2133" dirty="0">
              <a:solidFill>
                <a:schemeClr val="tx1"/>
              </a:solidFill>
              <a:latin typeface="+mj-lt"/>
              <a:ea typeface="黑体" panose="02010609060101010101" pitchFamily="49" charset="-122"/>
            </a:endParaRPr>
          </a:p>
          <a:p>
            <a:pPr marL="285744" indent="-285744" eaLnBrk="0" hangingPunct="0">
              <a:buClr>
                <a:srgbClr val="0768A9"/>
              </a:buClr>
              <a:buSzPct val="80000"/>
              <a:buFont typeface="Wingdings" panose="05000000000000000000" pitchFamily="2" charset="2"/>
              <a:buChar char="l"/>
            </a:pPr>
            <a:r>
              <a:rPr lang="zh-CN" altLang="en-US" sz="2133" dirty="0">
                <a:solidFill>
                  <a:schemeClr val="tx1"/>
                </a:solidFill>
                <a:latin typeface="+mj-lt"/>
                <a:ea typeface="黑体" panose="02010609060101010101" pitchFamily="49" charset="-122"/>
              </a:rPr>
              <a:t>检索词是否可以应用主题词；</a:t>
            </a:r>
            <a:endParaRPr lang="en-US" altLang="zh-CN" sz="2133" dirty="0">
              <a:solidFill>
                <a:schemeClr val="tx1"/>
              </a:solidFill>
              <a:latin typeface="+mj-lt"/>
              <a:ea typeface="黑体" panose="02010609060101010101" pitchFamily="49" charset="-122"/>
            </a:endParaRPr>
          </a:p>
          <a:p>
            <a:pPr marL="285744" indent="-285744" eaLnBrk="0" hangingPunct="0">
              <a:buClr>
                <a:srgbClr val="0768A9"/>
              </a:buClr>
              <a:buSzPct val="80000"/>
              <a:buFont typeface="Wingdings" panose="05000000000000000000" pitchFamily="2" charset="2"/>
              <a:buChar char="l"/>
            </a:pPr>
            <a:r>
              <a:rPr lang="zh-CN" altLang="en-US" sz="2133" dirty="0">
                <a:solidFill>
                  <a:schemeClr val="tx1"/>
                </a:solidFill>
                <a:latin typeface="+mj-lt"/>
                <a:ea typeface="黑体" panose="02010609060101010101" pitchFamily="49" charset="-122"/>
              </a:rPr>
              <a:t>步骤化检索，如下图所示；</a:t>
            </a:r>
            <a:endParaRPr lang="en-US" altLang="zh-CN" sz="2133" dirty="0">
              <a:latin typeface="+mj-lt"/>
              <a:ea typeface="黑体" panose="02010609060101010101" pitchFamily="49" charset="-122"/>
            </a:endParaRPr>
          </a:p>
          <a:p>
            <a:endParaRPr lang="en-US" altLang="zh-CN" sz="2133" dirty="0">
              <a:latin typeface="+mj-lt"/>
              <a:ea typeface="黑体" panose="02010609060101010101" pitchFamily="49" charset="-122"/>
            </a:endParaRPr>
          </a:p>
          <a:p>
            <a:endParaRPr lang="zh-CN" altLang="en-US" sz="2133" dirty="0">
              <a:latin typeface="+mj-lt"/>
              <a:ea typeface="黑体" panose="02010609060101010101" pitchFamily="49" charset="-122"/>
            </a:endParaRPr>
          </a:p>
        </p:txBody>
      </p:sp>
      <p:pic>
        <p:nvPicPr>
          <p:cNvPr id="6" name="图片 5">
            <a:extLst>
              <a:ext uri="{FF2B5EF4-FFF2-40B4-BE49-F238E27FC236}">
                <a16:creationId xmlns:a16="http://schemas.microsoft.com/office/drawing/2014/main" id="{46B17245-37C5-2064-BA71-3C8F163434A4}"/>
              </a:ext>
            </a:extLst>
          </p:cNvPr>
          <p:cNvPicPr>
            <a:picLocks noChangeAspect="1"/>
          </p:cNvPicPr>
          <p:nvPr/>
        </p:nvPicPr>
        <p:blipFill>
          <a:blip r:embed="rId3"/>
          <a:stretch>
            <a:fillRect/>
          </a:stretch>
        </p:blipFill>
        <p:spPr>
          <a:xfrm>
            <a:off x="362955" y="3359889"/>
            <a:ext cx="11466089" cy="2518995"/>
          </a:xfrm>
          <a:prstGeom prst="rect">
            <a:avLst/>
          </a:prstGeom>
        </p:spPr>
      </p:pic>
    </p:spTree>
    <p:extLst>
      <p:ext uri="{BB962C8B-B14F-4D97-AF65-F5344CB8AC3E}">
        <p14:creationId xmlns:p14="http://schemas.microsoft.com/office/powerpoint/2010/main" val="126188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44558" y="336699"/>
            <a:ext cx="11739244" cy="810003"/>
          </a:xfrm>
        </p:spPr>
        <p:txBody>
          <a:bodyPr>
            <a:normAutofit/>
          </a:bodyPr>
          <a:lstStyle/>
          <a:p>
            <a:r>
              <a:rPr lang="zh-CN" altLang="en-US" sz="3600" b="1" dirty="0">
                <a:latin typeface="黑体" panose="02010609060101010101" pitchFamily="49" charset="-122"/>
                <a:ea typeface="黑体" panose="02010609060101010101" pitchFamily="49" charset="-122"/>
              </a:rPr>
              <a:t>高级检索：利用步骤化检索，更全面准确查找文献</a:t>
            </a:r>
          </a:p>
        </p:txBody>
      </p:sp>
      <p:sp>
        <p:nvSpPr>
          <p:cNvPr id="3" name="Content Placeholder 2"/>
          <p:cNvSpPr>
            <a:spLocks noGrp="1"/>
          </p:cNvSpPr>
          <p:nvPr>
            <p:ph type="body" sz="quarter" idx="13"/>
          </p:nvPr>
        </p:nvSpPr>
        <p:spPr>
          <a:xfrm>
            <a:off x="437395" y="1236999"/>
            <a:ext cx="11669545" cy="4951148"/>
          </a:xfrm>
        </p:spPr>
        <p:txBody>
          <a:bodyPr>
            <a:normAutofit/>
          </a:bodyPr>
          <a:lstStyle/>
          <a:p>
            <a:pPr marL="0" indent="0" eaLnBrk="0" hangingPunct="0">
              <a:buClr>
                <a:srgbClr val="0768A9"/>
              </a:buClr>
              <a:buSzPct val="80000"/>
              <a:buNone/>
            </a:pPr>
            <a:r>
              <a:rPr lang="zh-CN" altLang="en-US" sz="2133" dirty="0">
                <a:latin typeface="+mj-lt"/>
                <a:ea typeface="黑体" panose="02010609060101010101" pitchFamily="49" charset="-122"/>
              </a:rPr>
              <a:t>检索主题：</a:t>
            </a:r>
            <a:r>
              <a:rPr lang="en-US" altLang="zh-CN" sz="2133" dirty="0">
                <a:latin typeface="+mj-lt"/>
                <a:ea typeface="黑体" panose="02010609060101010101" pitchFamily="49" charset="-122"/>
              </a:rPr>
              <a:t>Warfarin treatment for heart failure in men</a:t>
            </a:r>
          </a:p>
          <a:p>
            <a:pPr marL="285744" indent="-285744" eaLnBrk="0" hangingPunct="0">
              <a:buClr>
                <a:srgbClr val="0768A9"/>
              </a:buClr>
              <a:buSzPct val="80000"/>
              <a:buFont typeface="Wingdings" panose="05000000000000000000" pitchFamily="2" charset="2"/>
              <a:buChar char="l"/>
            </a:pPr>
            <a:r>
              <a:rPr lang="zh-CN" altLang="en-US" sz="2133" dirty="0">
                <a:solidFill>
                  <a:schemeClr val="tx1"/>
                </a:solidFill>
                <a:latin typeface="+mj-lt"/>
                <a:ea typeface="黑体" panose="02010609060101010101" pitchFamily="49" charset="-122"/>
              </a:rPr>
              <a:t>用概念词细化检索主题，例如</a:t>
            </a:r>
            <a:r>
              <a:rPr lang="en-US" altLang="zh-CN" sz="2133" dirty="0">
                <a:solidFill>
                  <a:schemeClr val="tx1"/>
                </a:solidFill>
                <a:latin typeface="+mj-lt"/>
                <a:ea typeface="黑体" panose="02010609060101010101" pitchFamily="49" charset="-122"/>
              </a:rPr>
              <a:t>:warfarin, heart failure, treatment, male,</a:t>
            </a:r>
            <a:r>
              <a:rPr lang="zh-CN" altLang="en-US" sz="2133" dirty="0">
                <a:solidFill>
                  <a:schemeClr val="tx1"/>
                </a:solidFill>
                <a:latin typeface="+mj-lt"/>
                <a:ea typeface="黑体" panose="02010609060101010101" pitchFamily="49" charset="-122"/>
              </a:rPr>
              <a:t>等</a:t>
            </a:r>
            <a:endParaRPr lang="en-US" altLang="zh-CN" sz="2133" dirty="0">
              <a:solidFill>
                <a:schemeClr val="tx1"/>
              </a:solidFill>
              <a:latin typeface="+mj-lt"/>
              <a:ea typeface="黑体" panose="02010609060101010101" pitchFamily="49" charset="-122"/>
            </a:endParaRPr>
          </a:p>
          <a:p>
            <a:pPr marL="285744" indent="-285744" eaLnBrk="0" hangingPunct="0">
              <a:buClr>
                <a:srgbClr val="0768A9"/>
              </a:buClr>
              <a:buSzPct val="80000"/>
              <a:buFont typeface="Wingdings" panose="05000000000000000000" pitchFamily="2" charset="2"/>
              <a:buChar char="l"/>
            </a:pPr>
            <a:r>
              <a:rPr lang="zh-CN" altLang="en-US" sz="2133" dirty="0">
                <a:solidFill>
                  <a:schemeClr val="tx1"/>
                </a:solidFill>
                <a:latin typeface="+mj-lt"/>
                <a:ea typeface="黑体" panose="02010609060101010101" pitchFamily="49" charset="-122"/>
              </a:rPr>
              <a:t>检索词是否可以应用主题词；</a:t>
            </a:r>
            <a:endParaRPr lang="en-US" altLang="zh-CN" sz="2133" dirty="0">
              <a:solidFill>
                <a:schemeClr val="tx1"/>
              </a:solidFill>
              <a:latin typeface="+mj-lt"/>
              <a:ea typeface="黑体" panose="02010609060101010101" pitchFamily="49" charset="-122"/>
            </a:endParaRPr>
          </a:p>
          <a:p>
            <a:pPr marL="285744" indent="-285744" eaLnBrk="0" hangingPunct="0">
              <a:buClr>
                <a:srgbClr val="0768A9"/>
              </a:buClr>
              <a:buSzPct val="80000"/>
              <a:buFont typeface="Wingdings" panose="05000000000000000000" pitchFamily="2" charset="2"/>
              <a:buChar char="l"/>
            </a:pPr>
            <a:r>
              <a:rPr lang="zh-CN" altLang="en-US" sz="2133" dirty="0">
                <a:solidFill>
                  <a:schemeClr val="tx1"/>
                </a:solidFill>
                <a:latin typeface="+mj-lt"/>
                <a:ea typeface="黑体" panose="02010609060101010101" pitchFamily="49" charset="-122"/>
              </a:rPr>
              <a:t>步骤化检索，如下图所示；</a:t>
            </a:r>
            <a:endParaRPr lang="en-US" altLang="zh-CN" sz="2133" dirty="0">
              <a:latin typeface="+mj-lt"/>
              <a:ea typeface="黑体" panose="02010609060101010101" pitchFamily="49" charset="-122"/>
            </a:endParaRPr>
          </a:p>
          <a:p>
            <a:endParaRPr lang="en-US" altLang="zh-CN" sz="2133" dirty="0">
              <a:latin typeface="+mj-lt"/>
              <a:ea typeface="黑体" panose="02010609060101010101" pitchFamily="49" charset="-122"/>
            </a:endParaRPr>
          </a:p>
          <a:p>
            <a:endParaRPr lang="zh-CN" altLang="en-US" sz="2133" dirty="0">
              <a:latin typeface="+mj-lt"/>
              <a:ea typeface="黑体" panose="02010609060101010101" pitchFamily="49" charset="-122"/>
            </a:endParaRPr>
          </a:p>
        </p:txBody>
      </p:sp>
      <p:pic>
        <p:nvPicPr>
          <p:cNvPr id="4" name="图片 3">
            <a:extLst>
              <a:ext uri="{FF2B5EF4-FFF2-40B4-BE49-F238E27FC236}">
                <a16:creationId xmlns:a16="http://schemas.microsoft.com/office/drawing/2014/main" id="{7275559C-7371-4BE2-8916-85A326951BC5}"/>
              </a:ext>
            </a:extLst>
          </p:cNvPr>
          <p:cNvPicPr>
            <a:picLocks noChangeAspect="1"/>
          </p:cNvPicPr>
          <p:nvPr/>
        </p:nvPicPr>
        <p:blipFill>
          <a:blip r:embed="rId3"/>
          <a:stretch>
            <a:fillRect/>
          </a:stretch>
        </p:blipFill>
        <p:spPr>
          <a:xfrm>
            <a:off x="1442180" y="3012051"/>
            <a:ext cx="9144000" cy="3266393"/>
          </a:xfrm>
          <a:prstGeom prst="rect">
            <a:avLst/>
          </a:prstGeom>
          <a:ln>
            <a:solidFill>
              <a:schemeClr val="bg1">
                <a:lumMod val="50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79735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5" hidden="1"/>
          <p:cNvSpPr txBox="1">
            <a:spLocks noChangeArrowheads="1"/>
          </p:cNvSpPr>
          <p:nvPr/>
        </p:nvSpPr>
        <p:spPr bwMode="auto">
          <a:xfrm>
            <a:off x="3463926" y="1954214"/>
            <a:ext cx="1943100" cy="369332"/>
          </a:xfrm>
          <a:prstGeom prst="rect">
            <a:avLst/>
          </a:prstGeom>
          <a:noFill/>
          <a:ln w="9525">
            <a:noFill/>
            <a:miter lim="800000"/>
            <a:headEnd/>
            <a:tailEnd/>
          </a:ln>
        </p:spPr>
        <p:txBody>
          <a:bodyPr>
            <a:spAutoFit/>
          </a:bodyPr>
          <a:lstStyle/>
          <a:p>
            <a:r>
              <a:rPr lang="zh-CN" altLang="en-US" sz="1800">
                <a:latin typeface="微软雅黑" pitchFamily="34" charset="-122"/>
                <a:ea typeface="微软雅黑" pitchFamily="34" charset="-122"/>
              </a:rPr>
              <a:t>点击添加文本</a:t>
            </a:r>
          </a:p>
        </p:txBody>
      </p:sp>
      <p:sp>
        <p:nvSpPr>
          <p:cNvPr id="6148" name="矩形 6" hidden="1"/>
          <p:cNvSpPr>
            <a:spLocks noChangeArrowheads="1"/>
          </p:cNvSpPr>
          <p:nvPr/>
        </p:nvSpPr>
        <p:spPr bwMode="auto">
          <a:xfrm>
            <a:off x="3463926" y="3025775"/>
            <a:ext cx="1471613" cy="646331"/>
          </a:xfrm>
          <a:prstGeom prst="rect">
            <a:avLst/>
          </a:prstGeom>
          <a:noFill/>
          <a:ln w="9525">
            <a:noFill/>
            <a:miter lim="800000"/>
            <a:headEnd/>
            <a:tailEnd/>
          </a:ln>
        </p:spPr>
        <p:txBody>
          <a:bodyPr>
            <a:spAutoFit/>
          </a:bodyPr>
          <a:lstStyle/>
          <a:p>
            <a:r>
              <a:rPr lang="zh-CN" altLang="en-US" sz="1800">
                <a:latin typeface="微软雅黑" pitchFamily="34" charset="-122"/>
                <a:ea typeface="微软雅黑" pitchFamily="34" charset="-122"/>
              </a:rPr>
              <a:t>点击添加文本</a:t>
            </a:r>
          </a:p>
        </p:txBody>
      </p:sp>
      <p:sp>
        <p:nvSpPr>
          <p:cNvPr id="6149" name="矩形 7" hidden="1"/>
          <p:cNvSpPr>
            <a:spLocks noChangeArrowheads="1"/>
          </p:cNvSpPr>
          <p:nvPr/>
        </p:nvSpPr>
        <p:spPr bwMode="auto">
          <a:xfrm>
            <a:off x="3535363" y="4240214"/>
            <a:ext cx="1471612" cy="646331"/>
          </a:xfrm>
          <a:prstGeom prst="rect">
            <a:avLst/>
          </a:prstGeom>
          <a:noFill/>
          <a:ln w="9525">
            <a:noFill/>
            <a:miter lim="800000"/>
            <a:headEnd/>
            <a:tailEnd/>
          </a:ln>
        </p:spPr>
        <p:txBody>
          <a:bodyPr>
            <a:spAutoFit/>
          </a:bodyPr>
          <a:lstStyle/>
          <a:p>
            <a:r>
              <a:rPr lang="zh-CN" altLang="en-US" sz="1800">
                <a:latin typeface="微软雅黑" pitchFamily="34" charset="-122"/>
                <a:ea typeface="微软雅黑" pitchFamily="34" charset="-122"/>
              </a:rPr>
              <a:t>点击添加文本</a:t>
            </a:r>
          </a:p>
        </p:txBody>
      </p:sp>
      <p:sp>
        <p:nvSpPr>
          <p:cNvPr id="6150" name="矩形 8" hidden="1"/>
          <p:cNvSpPr>
            <a:spLocks noChangeArrowheads="1"/>
          </p:cNvSpPr>
          <p:nvPr/>
        </p:nvSpPr>
        <p:spPr bwMode="auto">
          <a:xfrm>
            <a:off x="3535363" y="5526089"/>
            <a:ext cx="1471612" cy="646331"/>
          </a:xfrm>
          <a:prstGeom prst="rect">
            <a:avLst/>
          </a:prstGeom>
          <a:noFill/>
          <a:ln w="9525">
            <a:noFill/>
            <a:miter lim="800000"/>
            <a:headEnd/>
            <a:tailEnd/>
          </a:ln>
        </p:spPr>
        <p:txBody>
          <a:bodyPr>
            <a:spAutoFit/>
          </a:bodyPr>
          <a:lstStyle/>
          <a:p>
            <a:r>
              <a:rPr lang="zh-CN" altLang="en-US" sz="1800">
                <a:latin typeface="微软雅黑" pitchFamily="34" charset="-122"/>
                <a:ea typeface="微软雅黑" pitchFamily="34" charset="-122"/>
              </a:rPr>
              <a:t>点击添加文本</a:t>
            </a:r>
          </a:p>
        </p:txBody>
      </p:sp>
      <p:sp>
        <p:nvSpPr>
          <p:cNvPr id="6151" name="矩形 6"/>
          <p:cNvSpPr>
            <a:spLocks noChangeArrowheads="1"/>
          </p:cNvSpPr>
          <p:nvPr/>
        </p:nvSpPr>
        <p:spPr bwMode="auto">
          <a:xfrm>
            <a:off x="192851" y="356221"/>
            <a:ext cx="4798277" cy="646331"/>
          </a:xfrm>
          <a:prstGeom prst="rect">
            <a:avLst/>
          </a:prstGeom>
          <a:noFill/>
          <a:ln w="9525">
            <a:noFill/>
            <a:miter lim="800000"/>
            <a:headEnd/>
            <a:tailEnd/>
          </a:ln>
        </p:spPr>
        <p:txBody>
          <a:bodyPr wrap="square">
            <a:spAutoFit/>
          </a:bodyPr>
          <a:lstStyle/>
          <a:p>
            <a:r>
              <a:rPr lang="zh-CN" altLang="en-US" sz="3600" b="1" dirty="0">
                <a:latin typeface="黑体" panose="02010609060101010101" pitchFamily="49" charset="-122"/>
                <a:ea typeface="黑体" panose="02010609060101010101" pitchFamily="49" charset="-122"/>
              </a:rPr>
              <a:t>什么是主题词表</a:t>
            </a:r>
          </a:p>
        </p:txBody>
      </p:sp>
      <p:grpSp>
        <p:nvGrpSpPr>
          <p:cNvPr id="29" name="组合 31"/>
          <p:cNvGrpSpPr>
            <a:grpSpLocks/>
          </p:cNvGrpSpPr>
          <p:nvPr/>
        </p:nvGrpSpPr>
        <p:grpSpPr bwMode="auto">
          <a:xfrm flipV="1">
            <a:off x="9146839" y="560657"/>
            <a:ext cx="2670586" cy="2099322"/>
            <a:chOff x="4892554" y="1179176"/>
            <a:chExt cx="2088232" cy="1769047"/>
          </a:xfrm>
          <a:solidFill>
            <a:srgbClr val="0C77B7"/>
          </a:solidFill>
        </p:grpSpPr>
        <p:sp>
          <p:nvSpPr>
            <p:cNvPr id="32" name="矩形 31"/>
            <p:cNvSpPr/>
            <p:nvPr/>
          </p:nvSpPr>
          <p:spPr>
            <a:xfrm>
              <a:off x="4892554" y="1610781"/>
              <a:ext cx="2088232" cy="1337442"/>
            </a:xfrm>
            <a:prstGeom prst="rect">
              <a:avLst/>
            </a:prstGeom>
            <a:grpFill/>
            <a:ln w="25400" cap="flat" cmpd="sng" algn="ctr">
              <a:noFill/>
              <a:prstDash val="solid"/>
            </a:ln>
            <a:effectLst/>
          </p:spPr>
          <p:txBody>
            <a:bodyPr anchor="ctr"/>
            <a:lstStyle/>
            <a:p>
              <a:pPr algn="ctr">
                <a:defRPr/>
              </a:pPr>
              <a:endParaRPr lang="zh-CN" altLang="en-US" sz="1800" kern="0">
                <a:solidFill>
                  <a:sysClr val="window" lastClr="FFFFFF"/>
                </a:solidFill>
                <a:latin typeface="Bodoni MT"/>
                <a:ea typeface="微软雅黑"/>
              </a:endParaRPr>
            </a:p>
          </p:txBody>
        </p:sp>
        <p:sp>
          <p:nvSpPr>
            <p:cNvPr id="33" name="等腰三角形 32"/>
            <p:cNvSpPr/>
            <p:nvPr/>
          </p:nvSpPr>
          <p:spPr>
            <a:xfrm>
              <a:off x="4892554" y="1179176"/>
              <a:ext cx="2088232" cy="431605"/>
            </a:xfrm>
            <a:prstGeom prst="triangle">
              <a:avLst/>
            </a:prstGeom>
            <a:grpFill/>
            <a:ln w="25400" cap="flat" cmpd="sng" algn="ctr">
              <a:noFill/>
              <a:prstDash val="solid"/>
            </a:ln>
            <a:effectLst/>
          </p:spPr>
          <p:txBody>
            <a:bodyPr anchor="ctr"/>
            <a:lstStyle/>
            <a:p>
              <a:pPr algn="ctr">
                <a:defRPr/>
              </a:pPr>
              <a:endParaRPr lang="zh-CN" altLang="en-US" sz="1800" kern="0">
                <a:solidFill>
                  <a:sysClr val="window" lastClr="FFFFFF"/>
                </a:solidFill>
                <a:latin typeface="Bodoni MT"/>
                <a:ea typeface="微软雅黑"/>
              </a:endParaRPr>
            </a:p>
          </p:txBody>
        </p:sp>
      </p:grpSp>
      <p:sp>
        <p:nvSpPr>
          <p:cNvPr id="34" name="矩形 12"/>
          <p:cNvSpPr>
            <a:spLocks noChangeArrowheads="1"/>
          </p:cNvSpPr>
          <p:nvPr/>
        </p:nvSpPr>
        <p:spPr bwMode="auto">
          <a:xfrm>
            <a:off x="9146839" y="1001265"/>
            <a:ext cx="2670586" cy="1077218"/>
          </a:xfrm>
          <a:prstGeom prst="rect">
            <a:avLst/>
          </a:prstGeom>
          <a:noFill/>
          <a:ln w="9525">
            <a:noFill/>
            <a:miter lim="800000"/>
            <a:headEnd/>
            <a:tailEnd/>
          </a:ln>
        </p:spPr>
        <p:txBody>
          <a:bodyPr wrap="square">
            <a:spAutoFit/>
          </a:bodyPr>
          <a:lstStyle/>
          <a:p>
            <a:pPr algn="ctr"/>
            <a:r>
              <a:rPr lang="en-US" altLang="zh-CN" sz="3200" b="1" dirty="0">
                <a:solidFill>
                  <a:schemeClr val="bg1"/>
                </a:solidFill>
                <a:latin typeface="Calibri" panose="020F0502020204030204" pitchFamily="34" charset="0"/>
                <a:ea typeface="微软雅黑" pitchFamily="34" charset="-122"/>
                <a:cs typeface="Calibri" panose="020F0502020204030204" pitchFamily="34" charset="0"/>
              </a:rPr>
              <a:t>Cardiovascular </a:t>
            </a:r>
          </a:p>
          <a:p>
            <a:pPr algn="ctr"/>
            <a:r>
              <a:rPr lang="en-US" altLang="zh-CN" sz="3200" b="1" dirty="0">
                <a:solidFill>
                  <a:schemeClr val="bg1"/>
                </a:solidFill>
                <a:latin typeface="Calibri" panose="020F0502020204030204" pitchFamily="34" charset="0"/>
                <a:ea typeface="微软雅黑" pitchFamily="34" charset="-122"/>
                <a:cs typeface="Calibri" panose="020F0502020204030204" pitchFamily="34" charset="0"/>
              </a:rPr>
              <a:t>Disease</a:t>
            </a:r>
            <a:endParaRPr lang="zh-CN" altLang="en-US" sz="3200" b="1" dirty="0">
              <a:solidFill>
                <a:schemeClr val="bg1"/>
              </a:solidFill>
              <a:latin typeface="Calibri" panose="020F0502020204030204" pitchFamily="34" charset="0"/>
              <a:ea typeface="微软雅黑" pitchFamily="34" charset="-122"/>
              <a:cs typeface="Calibri" panose="020F0502020204030204" pitchFamily="34" charset="0"/>
            </a:endParaRPr>
          </a:p>
        </p:txBody>
      </p:sp>
      <p:sp>
        <p:nvSpPr>
          <p:cNvPr id="2" name="TextBox 1"/>
          <p:cNvSpPr txBox="1"/>
          <p:nvPr/>
        </p:nvSpPr>
        <p:spPr>
          <a:xfrm>
            <a:off x="9146839" y="4902629"/>
            <a:ext cx="2950035" cy="1015663"/>
          </a:xfrm>
          <a:prstGeom prst="rect">
            <a:avLst/>
          </a:prstGeom>
          <a:gradFill>
            <a:gsLst>
              <a:gs pos="0">
                <a:srgbClr val="8488C4"/>
              </a:gs>
              <a:gs pos="53000">
                <a:srgbClr val="D4DEFF"/>
              </a:gs>
              <a:gs pos="83000">
                <a:srgbClr val="D4DEFF"/>
              </a:gs>
              <a:gs pos="100000">
                <a:srgbClr val="96AB94"/>
              </a:gs>
            </a:gsLst>
            <a:lin ang="5400000" scaled="0"/>
          </a:gradFill>
        </p:spPr>
        <p:txBody>
          <a:bodyPr wrap="square" rtlCol="0">
            <a:spAutoFit/>
          </a:bodyPr>
          <a:lstStyle/>
          <a:p>
            <a:pPr algn="ctr"/>
            <a:r>
              <a:rPr lang="zh-CN" altLang="en-US" sz="2000" b="1"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相关词（</a:t>
            </a:r>
            <a:r>
              <a:rPr lang="en-US" altLang="zh-CN" sz="2000" b="1"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Related terms</a:t>
            </a:r>
            <a:r>
              <a:rPr lang="zh-CN" altLang="en-US" sz="2000" b="1"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a:t>
            </a:r>
            <a:endParaRPr lang="en-US" altLang="zh-CN" sz="2000" b="1"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endParaRPr>
          </a:p>
          <a:p>
            <a:pPr algn="ctr"/>
            <a:r>
              <a:rPr lang="en-US" altLang="zh-CN" sz="2000" b="1"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NEUROCIRCULATORY ASTHENIA</a:t>
            </a:r>
          </a:p>
        </p:txBody>
      </p:sp>
      <p:graphicFrame>
        <p:nvGraphicFramePr>
          <p:cNvPr id="3" name="图示 2">
            <a:extLst>
              <a:ext uri="{FF2B5EF4-FFF2-40B4-BE49-F238E27FC236}">
                <a16:creationId xmlns:a16="http://schemas.microsoft.com/office/drawing/2014/main" id="{E60EA016-9439-08F6-0622-FF44BAEC8A0E}"/>
              </a:ext>
            </a:extLst>
          </p:cNvPr>
          <p:cNvGraphicFramePr/>
          <p:nvPr>
            <p:extLst>
              <p:ext uri="{D42A27DB-BD31-4B8C-83A1-F6EECF244321}">
                <p14:modId xmlns:p14="http://schemas.microsoft.com/office/powerpoint/2010/main" val="2852787907"/>
              </p:ext>
            </p:extLst>
          </p:nvPr>
        </p:nvGraphicFramePr>
        <p:xfrm>
          <a:off x="760286" y="135422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148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83723" y="1121726"/>
            <a:ext cx="10549367" cy="338554"/>
          </a:xfrm>
          <a:prstGeom prst="rect">
            <a:avLst/>
          </a:prstGeom>
        </p:spPr>
        <p:txBody>
          <a:bodyPr wrap="square">
            <a:spAutoFit/>
          </a:bodyPr>
          <a:lstStyle/>
          <a:p>
            <a:r>
              <a:rPr lang="en-US" sz="1600" i="1" dirty="0"/>
              <a:t>Focused on clinicians from learning to practice to improve access, quality and cost effectiveness of healthcare</a:t>
            </a:r>
          </a:p>
        </p:txBody>
      </p:sp>
      <p:grpSp>
        <p:nvGrpSpPr>
          <p:cNvPr id="51" name="Group 50"/>
          <p:cNvGrpSpPr/>
          <p:nvPr/>
        </p:nvGrpSpPr>
        <p:grpSpPr>
          <a:xfrm>
            <a:off x="1422400" y="1611119"/>
            <a:ext cx="9347200" cy="5246881"/>
            <a:chOff x="745065" y="1549259"/>
            <a:chExt cx="7737198" cy="4972919"/>
          </a:xfrm>
        </p:grpSpPr>
        <p:sp>
          <p:nvSpPr>
            <p:cNvPr id="52" name="Trapezoid 51"/>
            <p:cNvSpPr/>
            <p:nvPr/>
          </p:nvSpPr>
          <p:spPr>
            <a:xfrm rot="10800000">
              <a:off x="852979" y="5380771"/>
              <a:ext cx="7629284" cy="1015492"/>
            </a:xfrm>
            <a:prstGeom prst="trapezoid">
              <a:avLst>
                <a:gd name="adj" fmla="val 98338"/>
              </a:avLst>
            </a:prstGeom>
            <a:gradFill rotWithShape="1">
              <a:gsLst>
                <a:gs pos="100000">
                  <a:srgbClr val="6EBB1F">
                    <a:lumMod val="99000"/>
                    <a:lumOff val="1000"/>
                  </a:srgbClr>
                </a:gs>
                <a:gs pos="0">
                  <a:srgbClr val="FFFFFF">
                    <a:alpha val="0"/>
                    <a:lumMod val="100000"/>
                  </a:srgbClr>
                </a:gs>
              </a:gsLst>
              <a:lin ang="16200000" scaled="0"/>
            </a:gradFill>
            <a:ln w="9525" cap="flat" cmpd="sng" algn="ctr">
              <a:noFill/>
              <a:prstDash val="solid"/>
            </a:ln>
            <a:effectLst/>
          </p:spPr>
          <p:txBody>
            <a:bodyPr rtlCol="0" anchor="ctr"/>
            <a:lstStyle/>
            <a:p>
              <a:pPr algn="ctr" defTabSz="914377" fontAlgn="base">
                <a:spcBef>
                  <a:spcPct val="0"/>
                </a:spcBef>
                <a:spcAft>
                  <a:spcPct val="0"/>
                </a:spcAft>
                <a:defRPr/>
              </a:pPr>
              <a:endParaRPr lang="en-US" sz="1800" kern="0">
                <a:solidFill>
                  <a:srgbClr val="FFFFFF"/>
                </a:solidFill>
                <a:latin typeface="+mj-lt"/>
              </a:endParaRPr>
            </a:p>
          </p:txBody>
        </p:sp>
        <p:sp>
          <p:nvSpPr>
            <p:cNvPr id="53" name="Rectangle 56"/>
            <p:cNvSpPr>
              <a:spLocks noChangeArrowheads="1"/>
            </p:cNvSpPr>
            <p:nvPr/>
          </p:nvSpPr>
          <p:spPr bwMode="auto">
            <a:xfrm>
              <a:off x="2055840" y="6141177"/>
              <a:ext cx="5103436" cy="381001"/>
            </a:xfrm>
            <a:prstGeom prst="rect">
              <a:avLst/>
            </a:prstGeom>
            <a:solidFill>
              <a:srgbClr val="6EBB1F">
                <a:lumMod val="75000"/>
              </a:srgbClr>
            </a:solidFill>
            <a:ln w="3175" algn="ctr">
              <a:noFill/>
              <a:miter lim="800000"/>
              <a:headEnd/>
              <a:tailEnd/>
            </a:ln>
            <a:effectLst/>
          </p:spPr>
          <p:txBody>
            <a:bodyPr wrap="square" tIns="0" bIns="0" anchor="ctr">
              <a:noAutofit/>
            </a:bodyPr>
            <a:lstStyle/>
            <a:p>
              <a:pPr algn="ctr" defTabSz="914377" fontAlgn="base">
                <a:spcBef>
                  <a:spcPct val="0"/>
                </a:spcBef>
                <a:spcAft>
                  <a:spcPts val="600"/>
                </a:spcAft>
                <a:buClr>
                  <a:srgbClr val="0768A9"/>
                </a:buClr>
                <a:defRPr/>
              </a:pPr>
              <a:r>
                <a:rPr lang="en-US" altLang="zh-CN" sz="1600" kern="0" dirty="0">
                  <a:solidFill>
                    <a:srgbClr val="FFFFFF"/>
                  </a:solidFill>
                  <a:latin typeface="+mj-lt"/>
                  <a:ea typeface="SimSun" pitchFamily="2" charset="-122"/>
                  <a:cs typeface="Calibri"/>
                </a:rPr>
                <a:t>Physicians   | Nurses  |  Pharmacists  |  Allied health </a:t>
              </a:r>
              <a:endParaRPr lang="en-US" sz="1600" kern="0" dirty="0">
                <a:solidFill>
                  <a:srgbClr val="FFFFFF"/>
                </a:solidFill>
                <a:latin typeface="+mj-lt"/>
                <a:cs typeface="Calibri"/>
              </a:endParaRPr>
            </a:p>
          </p:txBody>
        </p:sp>
        <p:sp>
          <p:nvSpPr>
            <p:cNvPr id="54" name="TextBox 53"/>
            <p:cNvSpPr txBox="1"/>
            <p:nvPr/>
          </p:nvSpPr>
          <p:spPr>
            <a:xfrm>
              <a:off x="852980" y="4206230"/>
              <a:ext cx="2605548" cy="554241"/>
            </a:xfrm>
            <a:prstGeom prst="rect">
              <a:avLst/>
            </a:prstGeom>
            <a:noFill/>
          </p:spPr>
          <p:txBody>
            <a:bodyPr wrap="square" rtlCol="0">
              <a:spAutoFit/>
            </a:bodyPr>
            <a:lstStyle/>
            <a:p>
              <a:pPr marL="228594" indent="-228594" defTabSz="914377" fontAlgn="base">
                <a:spcBef>
                  <a:spcPct val="0"/>
                </a:spcBef>
                <a:spcAft>
                  <a:spcPct val="0"/>
                </a:spcAft>
                <a:buClr>
                  <a:srgbClr val="0768A9"/>
                </a:buClr>
                <a:buFont typeface="Wingdings" panose="05000000000000000000" pitchFamily="2" charset="2"/>
                <a:buChar char="§"/>
                <a:defRPr/>
              </a:pPr>
              <a:r>
                <a:rPr lang="zh-CN" altLang="en-US" sz="1600" kern="0" dirty="0">
                  <a:solidFill>
                    <a:srgbClr val="000000"/>
                  </a:solidFill>
                  <a:latin typeface="黑体" panose="02010609060101010101" pitchFamily="49" charset="-122"/>
                  <a:ea typeface="黑体" panose="02010609060101010101" pitchFamily="49" charset="-122"/>
                  <a:cs typeface="Calibri"/>
                </a:rPr>
                <a:t>提供医学、护理学教育材料和在线学习工具</a:t>
              </a:r>
              <a:endParaRPr lang="en-US" sz="1600" kern="0" dirty="0">
                <a:solidFill>
                  <a:srgbClr val="000000"/>
                </a:solidFill>
                <a:latin typeface="黑体" panose="02010609060101010101" pitchFamily="49" charset="-122"/>
                <a:ea typeface="黑体" panose="02010609060101010101" pitchFamily="49" charset="-122"/>
                <a:cs typeface="Calibri"/>
              </a:endParaRPr>
            </a:p>
          </p:txBody>
        </p:sp>
        <p:sp>
          <p:nvSpPr>
            <p:cNvPr id="55" name="TextBox 54"/>
            <p:cNvSpPr txBox="1"/>
            <p:nvPr/>
          </p:nvSpPr>
          <p:spPr>
            <a:xfrm>
              <a:off x="5862241" y="4206230"/>
              <a:ext cx="2468880" cy="554241"/>
            </a:xfrm>
            <a:prstGeom prst="rect">
              <a:avLst/>
            </a:prstGeom>
            <a:noFill/>
          </p:spPr>
          <p:txBody>
            <a:bodyPr wrap="square" rtlCol="0">
              <a:spAutoFit/>
            </a:bodyPr>
            <a:lstStyle/>
            <a:p>
              <a:pPr marL="228594" indent="-228594" defTabSz="914377" fontAlgn="base">
                <a:spcBef>
                  <a:spcPct val="0"/>
                </a:spcBef>
                <a:spcAft>
                  <a:spcPct val="0"/>
                </a:spcAft>
                <a:buClr>
                  <a:srgbClr val="0768A9"/>
                </a:buClr>
                <a:buFont typeface="Wingdings" panose="05000000000000000000" pitchFamily="2" charset="2"/>
                <a:buChar char="§"/>
                <a:defRPr/>
              </a:pPr>
              <a:r>
                <a:rPr lang="zh-CN" altLang="en-US" sz="1600" kern="0" dirty="0">
                  <a:solidFill>
                    <a:srgbClr val="000000"/>
                  </a:solidFill>
                  <a:latin typeface="黑体" panose="02010609060101010101" pitchFamily="49" charset="-122"/>
                  <a:ea typeface="黑体" panose="02010609060101010101" pitchFamily="49" charset="-122"/>
                  <a:cs typeface="Calibri"/>
                </a:rPr>
                <a:t>为医学从业者提供治疗方案参考</a:t>
              </a:r>
              <a:endParaRPr lang="en-US" sz="1600" kern="0" dirty="0">
                <a:solidFill>
                  <a:srgbClr val="000000"/>
                </a:solidFill>
                <a:latin typeface="黑体" panose="02010609060101010101" pitchFamily="49" charset="-122"/>
                <a:ea typeface="黑体" panose="02010609060101010101" pitchFamily="49" charset="-122"/>
                <a:cs typeface="Calibri"/>
              </a:endParaRPr>
            </a:p>
          </p:txBody>
        </p:sp>
        <p:sp>
          <p:nvSpPr>
            <p:cNvPr id="56" name="TextBox 55"/>
            <p:cNvSpPr txBox="1"/>
            <p:nvPr/>
          </p:nvSpPr>
          <p:spPr>
            <a:xfrm>
              <a:off x="3419795" y="4206230"/>
              <a:ext cx="2592236" cy="554241"/>
            </a:xfrm>
            <a:prstGeom prst="rect">
              <a:avLst/>
            </a:prstGeom>
            <a:noFill/>
          </p:spPr>
          <p:txBody>
            <a:bodyPr wrap="square" rtlCol="0">
              <a:spAutoFit/>
            </a:bodyPr>
            <a:lstStyle/>
            <a:p>
              <a:pPr marL="228594" indent="-228594" defTabSz="914377" fontAlgn="base">
                <a:spcBef>
                  <a:spcPct val="0"/>
                </a:spcBef>
                <a:spcAft>
                  <a:spcPct val="0"/>
                </a:spcAft>
                <a:buClr>
                  <a:srgbClr val="0768A9"/>
                </a:buClr>
                <a:buFont typeface="Wingdings" panose="05000000000000000000" pitchFamily="2" charset="2"/>
                <a:buChar char="§"/>
                <a:defRPr/>
              </a:pPr>
              <a:r>
                <a:rPr lang="zh-CN" altLang="en-US" sz="1600" kern="0" dirty="0">
                  <a:solidFill>
                    <a:srgbClr val="000000"/>
                  </a:solidFill>
                  <a:latin typeface="黑体" panose="02010609060101010101" pitchFamily="49" charset="-122"/>
                  <a:ea typeface="黑体" panose="02010609060101010101" pitchFamily="49" charset="-122"/>
                  <a:cs typeface="Calibri"/>
                </a:rPr>
                <a:t>提供高质量的医学信息和精准的检索平台</a:t>
              </a:r>
              <a:endParaRPr lang="en-US" sz="1600" kern="0" dirty="0">
                <a:solidFill>
                  <a:srgbClr val="000000"/>
                </a:solidFill>
                <a:latin typeface="黑体" panose="02010609060101010101" pitchFamily="49" charset="-122"/>
                <a:ea typeface="黑体" panose="02010609060101010101" pitchFamily="49" charset="-122"/>
                <a:cs typeface="Calibri"/>
              </a:endParaRPr>
            </a:p>
          </p:txBody>
        </p:sp>
        <p:sp>
          <p:nvSpPr>
            <p:cNvPr id="57" name="Rectangle 56"/>
            <p:cNvSpPr/>
            <p:nvPr/>
          </p:nvSpPr>
          <p:spPr>
            <a:xfrm>
              <a:off x="1036122" y="1959581"/>
              <a:ext cx="2250129" cy="2200501"/>
            </a:xfrm>
            <a:prstGeom prst="rect">
              <a:avLst/>
            </a:prstGeom>
            <a:solidFill>
              <a:srgbClr val="7BC143"/>
            </a:solidFill>
            <a:ln w="9525" cap="flat" cmpd="sng" algn="ctr">
              <a:noFill/>
              <a:prstDash val="solid"/>
            </a:ln>
            <a:effectLst/>
          </p:spPr>
          <p:txBody>
            <a:bodyPr rtlCol="0" anchor="ctr"/>
            <a:lstStyle/>
            <a:p>
              <a:pPr algn="ctr" defTabSz="914377" fontAlgn="base">
                <a:spcBef>
                  <a:spcPct val="0"/>
                </a:spcBef>
                <a:spcAft>
                  <a:spcPct val="0"/>
                </a:spcAft>
                <a:defRPr/>
              </a:pPr>
              <a:endParaRPr lang="en-US" sz="1800" kern="0">
                <a:solidFill>
                  <a:srgbClr val="FFFFFF"/>
                </a:solidFill>
                <a:latin typeface="+mj-lt"/>
              </a:endParaRPr>
            </a:p>
          </p:txBody>
        </p:sp>
        <p:sp>
          <p:nvSpPr>
            <p:cNvPr id="58" name="Rectangle 57"/>
            <p:cNvSpPr/>
            <p:nvPr/>
          </p:nvSpPr>
          <p:spPr>
            <a:xfrm>
              <a:off x="3431622" y="1959581"/>
              <a:ext cx="2250129" cy="2200501"/>
            </a:xfrm>
            <a:prstGeom prst="rect">
              <a:avLst/>
            </a:prstGeom>
            <a:solidFill>
              <a:srgbClr val="7BC143"/>
            </a:solidFill>
            <a:ln w="9525" cap="flat" cmpd="sng" algn="ctr">
              <a:noFill/>
              <a:prstDash val="solid"/>
            </a:ln>
            <a:effectLst/>
          </p:spPr>
          <p:txBody>
            <a:bodyPr rtlCol="0" anchor="ctr"/>
            <a:lstStyle/>
            <a:p>
              <a:pPr algn="ctr" defTabSz="914377" fontAlgn="base">
                <a:spcBef>
                  <a:spcPct val="0"/>
                </a:spcBef>
                <a:spcAft>
                  <a:spcPct val="0"/>
                </a:spcAft>
                <a:defRPr/>
              </a:pPr>
              <a:endParaRPr lang="en-US" sz="1800" kern="0">
                <a:solidFill>
                  <a:srgbClr val="FFFFFF"/>
                </a:solidFill>
                <a:latin typeface="+mj-lt"/>
              </a:endParaRPr>
            </a:p>
          </p:txBody>
        </p:sp>
        <p:sp>
          <p:nvSpPr>
            <p:cNvPr id="59" name="Rectangle 58"/>
            <p:cNvSpPr/>
            <p:nvPr/>
          </p:nvSpPr>
          <p:spPr>
            <a:xfrm>
              <a:off x="5827124" y="1959581"/>
              <a:ext cx="2250129" cy="2200501"/>
            </a:xfrm>
            <a:prstGeom prst="rect">
              <a:avLst/>
            </a:prstGeom>
            <a:solidFill>
              <a:srgbClr val="7BC143"/>
            </a:solidFill>
            <a:ln w="9525" cap="flat" cmpd="sng" algn="ctr">
              <a:noFill/>
              <a:prstDash val="solid"/>
            </a:ln>
            <a:effectLst/>
          </p:spPr>
          <p:txBody>
            <a:bodyPr rtlCol="0" anchor="ctr"/>
            <a:lstStyle/>
            <a:p>
              <a:pPr algn="ctr" defTabSz="914377" fontAlgn="base">
                <a:spcBef>
                  <a:spcPct val="0"/>
                </a:spcBef>
                <a:spcAft>
                  <a:spcPct val="0"/>
                </a:spcAft>
                <a:defRPr/>
              </a:pPr>
              <a:endParaRPr lang="en-US" sz="1800" kern="0">
                <a:solidFill>
                  <a:srgbClr val="FFFFFF"/>
                </a:solidFill>
                <a:latin typeface="+mj-lt"/>
              </a:endParaRPr>
            </a:p>
          </p:txBody>
        </p:sp>
        <p:sp>
          <p:nvSpPr>
            <p:cNvPr id="60" name="Rectangle 59"/>
            <p:cNvSpPr/>
            <p:nvPr/>
          </p:nvSpPr>
          <p:spPr>
            <a:xfrm>
              <a:off x="745065" y="1549259"/>
              <a:ext cx="2777066" cy="710791"/>
            </a:xfrm>
            <a:prstGeom prst="rect">
              <a:avLst/>
            </a:prstGeom>
          </p:spPr>
          <p:txBody>
            <a:bodyPr wrap="square">
              <a:spAutoFit/>
            </a:bodyPr>
            <a:lstStyle/>
            <a:p>
              <a:pPr algn="ctr" defTabSz="914377" fontAlgn="base">
                <a:lnSpc>
                  <a:spcPct val="140000"/>
                </a:lnSpc>
                <a:spcBef>
                  <a:spcPct val="0"/>
                </a:spcBef>
                <a:spcAft>
                  <a:spcPct val="0"/>
                </a:spcAft>
                <a:defRPr/>
              </a:pPr>
              <a:r>
                <a:rPr lang="en-US" sz="1600" b="1" kern="0" dirty="0">
                  <a:solidFill>
                    <a:srgbClr val="0768A9"/>
                  </a:solidFill>
                  <a:latin typeface="+mj-lt"/>
                  <a:cs typeface="Calibri"/>
                </a:rPr>
                <a:t>Professional &amp; Education</a:t>
              </a:r>
            </a:p>
            <a:p>
              <a:pPr algn="ctr" defTabSz="914377" fontAlgn="base">
                <a:lnSpc>
                  <a:spcPct val="140000"/>
                </a:lnSpc>
                <a:spcBef>
                  <a:spcPct val="0"/>
                </a:spcBef>
                <a:spcAft>
                  <a:spcPct val="0"/>
                </a:spcAft>
                <a:defRPr/>
              </a:pPr>
              <a:endParaRPr lang="en-US" sz="1600" b="1" kern="0" dirty="0">
                <a:solidFill>
                  <a:srgbClr val="0768A9"/>
                </a:solidFill>
                <a:latin typeface="+mj-lt"/>
                <a:cs typeface="Calibri"/>
              </a:endParaRPr>
            </a:p>
          </p:txBody>
        </p:sp>
        <p:sp>
          <p:nvSpPr>
            <p:cNvPr id="61" name="Rectangle 60"/>
            <p:cNvSpPr/>
            <p:nvPr/>
          </p:nvSpPr>
          <p:spPr>
            <a:xfrm>
              <a:off x="3361803" y="1549259"/>
              <a:ext cx="2331264" cy="384080"/>
            </a:xfrm>
            <a:prstGeom prst="rect">
              <a:avLst/>
            </a:prstGeom>
          </p:spPr>
          <p:txBody>
            <a:bodyPr wrap="square">
              <a:spAutoFit/>
            </a:bodyPr>
            <a:lstStyle/>
            <a:p>
              <a:pPr algn="ctr" defTabSz="914377" fontAlgn="base">
                <a:lnSpc>
                  <a:spcPct val="140000"/>
                </a:lnSpc>
                <a:spcBef>
                  <a:spcPct val="0"/>
                </a:spcBef>
                <a:spcAft>
                  <a:spcPct val="0"/>
                </a:spcAft>
                <a:defRPr/>
              </a:pPr>
              <a:r>
                <a:rPr lang="en-US" sz="1600" b="1" kern="0" dirty="0">
                  <a:solidFill>
                    <a:srgbClr val="0768A9"/>
                  </a:solidFill>
                  <a:latin typeface="+mj-lt"/>
                  <a:cs typeface="Calibri"/>
                </a:rPr>
                <a:t>Medical Research</a:t>
              </a:r>
            </a:p>
          </p:txBody>
        </p:sp>
        <p:sp>
          <p:nvSpPr>
            <p:cNvPr id="62" name="Rectangle 61"/>
            <p:cNvSpPr/>
            <p:nvPr/>
          </p:nvSpPr>
          <p:spPr>
            <a:xfrm>
              <a:off x="5801687" y="1549259"/>
              <a:ext cx="2331264" cy="384080"/>
            </a:xfrm>
            <a:prstGeom prst="rect">
              <a:avLst/>
            </a:prstGeom>
          </p:spPr>
          <p:txBody>
            <a:bodyPr wrap="square">
              <a:spAutoFit/>
            </a:bodyPr>
            <a:lstStyle/>
            <a:p>
              <a:pPr algn="ctr" defTabSz="914377" fontAlgn="base">
                <a:lnSpc>
                  <a:spcPct val="140000"/>
                </a:lnSpc>
                <a:spcBef>
                  <a:spcPct val="0"/>
                </a:spcBef>
                <a:spcAft>
                  <a:spcPct val="0"/>
                </a:spcAft>
                <a:defRPr/>
              </a:pPr>
              <a:r>
                <a:rPr lang="en-US" sz="1600" b="1" kern="0" dirty="0">
                  <a:solidFill>
                    <a:srgbClr val="0768A9"/>
                  </a:solidFill>
                  <a:latin typeface="+mj-lt"/>
                  <a:cs typeface="Calibri"/>
                </a:rPr>
                <a:t>Clinical Solutions</a:t>
              </a:r>
            </a:p>
          </p:txBody>
        </p:sp>
        <p:sp>
          <p:nvSpPr>
            <p:cNvPr id="63" name="Chevron 62"/>
            <p:cNvSpPr/>
            <p:nvPr/>
          </p:nvSpPr>
          <p:spPr>
            <a:xfrm>
              <a:off x="748418" y="3687498"/>
              <a:ext cx="7620236" cy="472584"/>
            </a:xfrm>
            <a:prstGeom prst="chevron">
              <a:avLst/>
            </a:prstGeom>
            <a:solidFill>
              <a:srgbClr val="6EBB1F">
                <a:lumMod val="75000"/>
              </a:srgbClr>
            </a:solidFill>
            <a:ln>
              <a:noFill/>
            </a:ln>
            <a:effectLst/>
            <a:scene3d>
              <a:camera prst="orthographicFront">
                <a:rot lat="0" lon="0" rev="0"/>
              </a:camera>
              <a:lightRig rig="threePt" dir="t">
                <a:rot lat="0" lon="0" rev="1200000"/>
              </a:lightRig>
            </a:scene3d>
            <a:sp3d>
              <a:bevelT w="63500" h="25400"/>
            </a:sp3d>
          </p:spPr>
          <p:txBody>
            <a:bodyPr rtlCol="0" anchor="ctr"/>
            <a:lstStyle/>
            <a:p>
              <a:pPr algn="ctr" defTabSz="914377" fontAlgn="base">
                <a:spcBef>
                  <a:spcPct val="0"/>
                </a:spcBef>
                <a:spcAft>
                  <a:spcPct val="0"/>
                </a:spcAft>
                <a:defRPr/>
              </a:pPr>
              <a:endParaRPr lang="en-US" sz="2000" kern="0">
                <a:solidFill>
                  <a:srgbClr val="FFFFFF"/>
                </a:solidFill>
                <a:latin typeface="+mj-lt"/>
                <a:cs typeface="Calibri"/>
              </a:endParaRPr>
            </a:p>
          </p:txBody>
        </p:sp>
        <p:pic>
          <p:nvPicPr>
            <p:cNvPr id="64" name="Picture 63" descr="iStock_000000520081XSmal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6243" y="2170327"/>
              <a:ext cx="1828799" cy="1371600"/>
            </a:xfrm>
            <a:prstGeom prst="roundRect">
              <a:avLst>
                <a:gd name="adj" fmla="val 6115"/>
              </a:avLst>
            </a:prstGeom>
            <a:ln>
              <a:noFill/>
            </a:ln>
            <a:effectLst/>
            <a:scene3d>
              <a:camera prst="orthographicFront"/>
              <a:lightRig rig="contrasting" dir="t">
                <a:rot lat="0" lon="0" rev="4200000"/>
              </a:lightRig>
            </a:scene3d>
            <a:sp3d prstMaterial="plastic">
              <a:contourClr>
                <a:srgbClr val="969696"/>
              </a:contourClr>
            </a:sp3d>
          </p:spPr>
        </p:pic>
        <p:pic>
          <p:nvPicPr>
            <p:cNvPr id="65" name="Picture 64"/>
            <p:cNvPicPr>
              <a:picLocks noChangeAspect="1"/>
            </p:cNvPicPr>
            <p:nvPr/>
          </p:nvPicPr>
          <p:blipFill rotWithShape="1">
            <a:blip r:embed="rId4" cstate="print">
              <a:extLst>
                <a:ext uri="{28A0092B-C50C-407E-A947-70E740481C1C}">
                  <a14:useLocalDpi xmlns:a14="http://schemas.microsoft.com/office/drawing/2010/main" val="0"/>
                </a:ext>
              </a:extLst>
            </a:blip>
            <a:srcRect l="5927" r="5484"/>
            <a:stretch/>
          </p:blipFill>
          <p:spPr>
            <a:xfrm>
              <a:off x="3640025" y="2170327"/>
              <a:ext cx="1831235" cy="1371600"/>
            </a:xfrm>
            <a:prstGeom prst="roundRect">
              <a:avLst>
                <a:gd name="adj" fmla="val 6115"/>
              </a:avLst>
            </a:prstGeom>
            <a:ln>
              <a:noFill/>
            </a:ln>
            <a:effectLst/>
            <a:scene3d>
              <a:camera prst="orthographicFront"/>
              <a:lightRig rig="contrasting" dir="t">
                <a:rot lat="0" lon="0" rev="4200000"/>
              </a:lightRig>
            </a:scene3d>
            <a:sp3d prstMaterial="plastic">
              <a:contourClr>
                <a:srgbClr val="969696"/>
              </a:contourClr>
            </a:sp3d>
          </p:spPr>
        </p:pic>
        <p:pic>
          <p:nvPicPr>
            <p:cNvPr id="66" name="Picture 65"/>
            <p:cNvPicPr>
              <a:picLocks noChangeAspect="1"/>
            </p:cNvPicPr>
            <p:nvPr/>
          </p:nvPicPr>
          <p:blipFill rotWithShape="1">
            <a:blip r:embed="rId5" cstate="print">
              <a:extLst>
                <a:ext uri="{28A0092B-C50C-407E-A947-70E740481C1C}">
                  <a14:useLocalDpi xmlns:a14="http://schemas.microsoft.com/office/drawing/2010/main" val="0"/>
                </a:ext>
              </a:extLst>
            </a:blip>
            <a:srcRect l="11019"/>
            <a:stretch/>
          </p:blipFill>
          <p:spPr>
            <a:xfrm>
              <a:off x="1258700" y="2170327"/>
              <a:ext cx="1839349" cy="1371600"/>
            </a:xfrm>
            <a:prstGeom prst="roundRect">
              <a:avLst>
                <a:gd name="adj" fmla="val 6115"/>
              </a:avLst>
            </a:prstGeom>
            <a:solidFill>
              <a:srgbClr val="7BC143"/>
            </a:solidFill>
            <a:ln>
              <a:noFill/>
            </a:ln>
            <a:effectLst/>
            <a:scene3d>
              <a:camera prst="orthographicFront"/>
              <a:lightRig rig="contrasting" dir="t">
                <a:rot lat="0" lon="0" rev="4200000"/>
              </a:lightRig>
            </a:scene3d>
            <a:sp3d prstMaterial="plastic">
              <a:contourClr>
                <a:srgbClr val="969696"/>
              </a:contourClr>
            </a:sp3d>
          </p:spPr>
        </p:pic>
        <p:sp>
          <p:nvSpPr>
            <p:cNvPr id="67" name="Content Placeholder 1"/>
            <p:cNvSpPr txBox="1">
              <a:spLocks/>
            </p:cNvSpPr>
            <p:nvPr/>
          </p:nvSpPr>
          <p:spPr bwMode="auto">
            <a:xfrm>
              <a:off x="1306136" y="3690669"/>
              <a:ext cx="1766405" cy="592950"/>
            </a:xfrm>
            <a:prstGeom prst="rect">
              <a:avLst/>
            </a:prstGeom>
            <a:noFill/>
            <a:ln w="9525">
              <a:noFill/>
              <a:miter lim="800000"/>
              <a:headEnd/>
              <a:tailEnd/>
            </a:ln>
            <a:effectLst/>
          </p:spPr>
          <p:txBody>
            <a:bodyPr/>
            <a:lstStyle/>
            <a:p>
              <a:pPr marL="342891" indent="-342891" algn="ctr" defTabSz="914377" fontAlgn="base">
                <a:spcBef>
                  <a:spcPct val="20000"/>
                </a:spcBef>
                <a:spcAft>
                  <a:spcPct val="0"/>
                </a:spcAft>
                <a:buClr>
                  <a:srgbClr val="0768A9"/>
                </a:buClr>
                <a:defRPr/>
              </a:pPr>
              <a:r>
                <a:rPr lang="en-US" sz="2300" b="1" kern="0" dirty="0">
                  <a:solidFill>
                    <a:srgbClr val="FFFFFF"/>
                  </a:solidFill>
                  <a:latin typeface="+mj-lt"/>
                  <a:cs typeface="Calibri"/>
                </a:rPr>
                <a:t>Learning</a:t>
              </a:r>
              <a:endParaRPr lang="en-US" sz="2300" b="1" kern="0" baseline="30000" dirty="0">
                <a:solidFill>
                  <a:srgbClr val="FFFFFF"/>
                </a:solidFill>
                <a:latin typeface="+mj-lt"/>
                <a:cs typeface="Calibri"/>
              </a:endParaRPr>
            </a:p>
          </p:txBody>
        </p:sp>
        <p:sp>
          <p:nvSpPr>
            <p:cNvPr id="68" name="Content Placeholder 1"/>
            <p:cNvSpPr txBox="1">
              <a:spLocks/>
            </p:cNvSpPr>
            <p:nvPr/>
          </p:nvSpPr>
          <p:spPr bwMode="auto">
            <a:xfrm>
              <a:off x="3699344" y="3690669"/>
              <a:ext cx="1766405" cy="592950"/>
            </a:xfrm>
            <a:prstGeom prst="rect">
              <a:avLst/>
            </a:prstGeom>
            <a:noFill/>
            <a:ln w="9525">
              <a:noFill/>
              <a:miter lim="800000"/>
              <a:headEnd/>
              <a:tailEnd/>
            </a:ln>
            <a:effectLst/>
          </p:spPr>
          <p:txBody>
            <a:bodyPr/>
            <a:lstStyle/>
            <a:p>
              <a:pPr marL="342891" indent="-342891" algn="ctr" defTabSz="914377" fontAlgn="base">
                <a:spcBef>
                  <a:spcPct val="20000"/>
                </a:spcBef>
                <a:spcAft>
                  <a:spcPct val="0"/>
                </a:spcAft>
                <a:buClr>
                  <a:srgbClr val="0768A9"/>
                </a:buClr>
                <a:defRPr/>
              </a:pPr>
              <a:r>
                <a:rPr lang="en-US" sz="2300" b="1" kern="0" dirty="0">
                  <a:solidFill>
                    <a:srgbClr val="FFFFFF"/>
                  </a:solidFill>
                  <a:latin typeface="+mj-lt"/>
                  <a:cs typeface="Calibri"/>
                </a:rPr>
                <a:t>Research</a:t>
              </a:r>
              <a:endParaRPr lang="en-US" sz="2300" b="1" kern="0" baseline="30000" dirty="0">
                <a:solidFill>
                  <a:srgbClr val="FFFFFF"/>
                </a:solidFill>
                <a:latin typeface="+mj-lt"/>
                <a:cs typeface="Calibri"/>
              </a:endParaRPr>
            </a:p>
          </p:txBody>
        </p:sp>
        <p:sp>
          <p:nvSpPr>
            <p:cNvPr id="69" name="Content Placeholder 1"/>
            <p:cNvSpPr txBox="1">
              <a:spLocks/>
            </p:cNvSpPr>
            <p:nvPr/>
          </p:nvSpPr>
          <p:spPr bwMode="auto">
            <a:xfrm>
              <a:off x="6067892" y="3690669"/>
              <a:ext cx="1766405" cy="592950"/>
            </a:xfrm>
            <a:prstGeom prst="rect">
              <a:avLst/>
            </a:prstGeom>
            <a:noFill/>
            <a:ln w="9525">
              <a:noFill/>
              <a:miter lim="800000"/>
              <a:headEnd/>
              <a:tailEnd/>
            </a:ln>
            <a:effectLst/>
          </p:spPr>
          <p:txBody>
            <a:bodyPr/>
            <a:lstStyle/>
            <a:p>
              <a:pPr marL="342891" indent="-342891" algn="ctr" defTabSz="914377" fontAlgn="base">
                <a:spcBef>
                  <a:spcPct val="20000"/>
                </a:spcBef>
                <a:spcAft>
                  <a:spcPct val="0"/>
                </a:spcAft>
                <a:buClr>
                  <a:srgbClr val="0768A9"/>
                </a:buClr>
                <a:defRPr/>
              </a:pPr>
              <a:r>
                <a:rPr lang="en-US" sz="2300" b="1" kern="0" dirty="0">
                  <a:solidFill>
                    <a:srgbClr val="FFFFFF"/>
                  </a:solidFill>
                  <a:latin typeface="+mj-lt"/>
                  <a:cs typeface="Calibri"/>
                </a:rPr>
                <a:t>Care</a:t>
              </a:r>
              <a:endParaRPr lang="en-US" sz="2300" b="1" kern="0" baseline="30000" dirty="0">
                <a:solidFill>
                  <a:srgbClr val="FFFFFF"/>
                </a:solidFill>
                <a:latin typeface="+mj-lt"/>
                <a:cs typeface="Calibri"/>
              </a:endParaRPr>
            </a:p>
          </p:txBody>
        </p:sp>
        <p:sp>
          <p:nvSpPr>
            <p:cNvPr id="70" name="TextBox 69"/>
            <p:cNvSpPr txBox="1"/>
            <p:nvPr/>
          </p:nvSpPr>
          <p:spPr>
            <a:xfrm>
              <a:off x="1043318" y="5262056"/>
              <a:ext cx="3381361" cy="320877"/>
            </a:xfrm>
            <a:prstGeom prst="rect">
              <a:avLst/>
            </a:prstGeom>
            <a:noFill/>
            <a:ln w="19050">
              <a:solidFill>
                <a:srgbClr val="6EBB1F"/>
              </a:solidFill>
              <a:prstDash val="dash"/>
            </a:ln>
          </p:spPr>
          <p:txBody>
            <a:bodyPr wrap="square" rtlCol="0">
              <a:spAutoFit/>
            </a:bodyPr>
            <a:lstStyle/>
            <a:p>
              <a:pPr algn="ctr" defTabSz="914377" fontAlgn="base">
                <a:spcBef>
                  <a:spcPct val="0"/>
                </a:spcBef>
                <a:spcAft>
                  <a:spcPct val="0"/>
                </a:spcAft>
                <a:defRPr/>
              </a:pPr>
              <a:r>
                <a:rPr lang="zh-CN" altLang="en-US" sz="1600" kern="0" dirty="0">
                  <a:solidFill>
                    <a:srgbClr val="000000"/>
                  </a:solidFill>
                  <a:latin typeface="黑体" panose="02010609060101010101" pitchFamily="49" charset="-122"/>
                  <a:ea typeface="黑体" panose="02010609060101010101" pitchFamily="49" charset="-122"/>
                  <a:cs typeface="Times New Roman" panose="02020603050405020304" pitchFamily="18" charset="0"/>
                </a:rPr>
                <a:t>全科医学文摘库</a:t>
              </a:r>
              <a:endParaRPr lang="en-US" sz="1600" kern="0" dirty="0">
                <a:solidFill>
                  <a:srgbClr val="000000"/>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71" name="TextBox 70"/>
            <p:cNvSpPr txBox="1"/>
            <p:nvPr/>
          </p:nvSpPr>
          <p:spPr>
            <a:xfrm>
              <a:off x="1043318" y="5701646"/>
              <a:ext cx="3405024" cy="320877"/>
            </a:xfrm>
            <a:prstGeom prst="rect">
              <a:avLst/>
            </a:prstGeom>
            <a:noFill/>
            <a:ln w="19050">
              <a:solidFill>
                <a:srgbClr val="6EBB1F"/>
              </a:solidFill>
              <a:prstDash val="dash"/>
            </a:ln>
          </p:spPr>
          <p:txBody>
            <a:bodyPr wrap="square" lIns="0" rIns="0" rtlCol="0" anchor="ctr" anchorCtr="0">
              <a:spAutoFit/>
            </a:bodyPr>
            <a:lstStyle/>
            <a:p>
              <a:pPr algn="ctr" defTabSz="914377" fontAlgn="base">
                <a:spcBef>
                  <a:spcPct val="0"/>
                </a:spcBef>
                <a:spcAft>
                  <a:spcPts val="200"/>
                </a:spcAft>
                <a:defRPr/>
              </a:pPr>
              <a:r>
                <a:rPr lang="en-US" altLang="zh-CN" sz="1600" kern="0" dirty="0">
                  <a:solidFill>
                    <a:srgbClr val="000000"/>
                  </a:solidFill>
                  <a:latin typeface="黑体" panose="02010609060101010101" pitchFamily="49" charset="-122"/>
                  <a:ea typeface="黑体" panose="02010609060101010101" pitchFamily="49" charset="-122"/>
                  <a:cs typeface="Calibri"/>
                </a:rPr>
                <a:t>LWW</a:t>
              </a:r>
              <a:r>
                <a:rPr lang="zh-CN" altLang="en-US" sz="1600" kern="0" dirty="0">
                  <a:solidFill>
                    <a:srgbClr val="000000"/>
                  </a:solidFill>
                  <a:latin typeface="黑体" panose="02010609060101010101" pitchFamily="49" charset="-122"/>
                  <a:ea typeface="黑体" panose="02010609060101010101" pitchFamily="49" charset="-122"/>
                  <a:cs typeface="Calibri"/>
                </a:rPr>
                <a:t>期刊库</a:t>
              </a:r>
              <a:r>
                <a:rPr lang="en-US" altLang="zh-CN" sz="1600" kern="0" dirty="0">
                  <a:solidFill>
                    <a:srgbClr val="000000"/>
                  </a:solidFill>
                  <a:latin typeface="黑体" panose="02010609060101010101" pitchFamily="49" charset="-122"/>
                  <a:ea typeface="黑体" panose="02010609060101010101" pitchFamily="49" charset="-122"/>
                  <a:cs typeface="Calibri"/>
                </a:rPr>
                <a:t>&amp;</a:t>
              </a:r>
              <a:r>
                <a:rPr lang="zh-CN" altLang="en-US" sz="1600" kern="0" dirty="0">
                  <a:solidFill>
                    <a:srgbClr val="000000"/>
                  </a:solidFill>
                  <a:latin typeface="黑体" panose="02010609060101010101" pitchFamily="49" charset="-122"/>
                  <a:ea typeface="黑体" panose="02010609060101010101" pitchFamily="49" charset="-122"/>
                  <a:cs typeface="Calibri"/>
                </a:rPr>
                <a:t>图书库</a:t>
              </a:r>
              <a:endParaRPr lang="en-US" sz="1600" kern="0" dirty="0">
                <a:solidFill>
                  <a:srgbClr val="000000"/>
                </a:solidFill>
                <a:latin typeface="黑体" panose="02010609060101010101" pitchFamily="49" charset="-122"/>
                <a:ea typeface="黑体" panose="02010609060101010101" pitchFamily="49" charset="-122"/>
                <a:cs typeface="Calibri"/>
              </a:endParaRPr>
            </a:p>
          </p:txBody>
        </p:sp>
        <p:sp>
          <p:nvSpPr>
            <p:cNvPr id="72" name="TextBox 71"/>
            <p:cNvSpPr txBox="1"/>
            <p:nvPr/>
          </p:nvSpPr>
          <p:spPr>
            <a:xfrm>
              <a:off x="1036124" y="4826813"/>
              <a:ext cx="7041131" cy="320877"/>
            </a:xfrm>
            <a:prstGeom prst="rect">
              <a:avLst/>
            </a:prstGeom>
            <a:noFill/>
            <a:ln w="19050">
              <a:solidFill>
                <a:srgbClr val="6EBB1F"/>
              </a:solidFill>
              <a:prstDash val="dash"/>
            </a:ln>
          </p:spPr>
          <p:txBody>
            <a:bodyPr wrap="square" rtlCol="0">
              <a:spAutoFit/>
            </a:bodyPr>
            <a:lstStyle/>
            <a:p>
              <a:pPr algn="ctr" defTabSz="914377" fontAlgn="base">
                <a:spcBef>
                  <a:spcPct val="0"/>
                </a:spcBef>
                <a:spcAft>
                  <a:spcPts val="600"/>
                </a:spcAft>
                <a:defRPr/>
              </a:pPr>
              <a:r>
                <a:rPr lang="en-US" sz="1600" b="1" kern="0" dirty="0">
                  <a:solidFill>
                    <a:srgbClr val="A50021"/>
                  </a:solidFill>
                  <a:latin typeface="+mj-lt"/>
                  <a:cs typeface="Calibri"/>
                </a:rPr>
                <a:t>Ovid</a:t>
              </a:r>
              <a:r>
                <a:rPr lang="zh-CN" altLang="en-US" sz="1600" b="1" kern="0" dirty="0">
                  <a:solidFill>
                    <a:srgbClr val="A50021"/>
                  </a:solidFill>
                  <a:latin typeface="+mj-lt"/>
                  <a:cs typeface="Calibri"/>
                </a:rPr>
                <a:t>、</a:t>
              </a:r>
              <a:r>
                <a:rPr lang="en-US" altLang="zh-CN" sz="1600" b="1" kern="0" dirty="0" err="1">
                  <a:solidFill>
                    <a:srgbClr val="A50021"/>
                  </a:solidFill>
                  <a:latin typeface="+mj-lt"/>
                  <a:cs typeface="Calibri"/>
                </a:rPr>
                <a:t>OvidDS</a:t>
              </a:r>
              <a:r>
                <a:rPr lang="zh-CN" altLang="en-US" sz="1600" b="1" kern="0" dirty="0">
                  <a:solidFill>
                    <a:srgbClr val="A50021"/>
                  </a:solidFill>
                  <a:latin typeface="+mj-lt"/>
                  <a:cs typeface="Calibri"/>
                </a:rPr>
                <a:t>、</a:t>
              </a:r>
              <a:r>
                <a:rPr lang="en-US" altLang="zh-CN" sz="1600" b="1" kern="0" dirty="0">
                  <a:solidFill>
                    <a:srgbClr val="A50021"/>
                  </a:solidFill>
                  <a:latin typeface="+mj-lt"/>
                  <a:cs typeface="Calibri"/>
                </a:rPr>
                <a:t>Third Party Platforms</a:t>
              </a:r>
              <a:endParaRPr lang="en-US" sz="1600" b="1" kern="0" dirty="0">
                <a:solidFill>
                  <a:srgbClr val="A50021"/>
                </a:solidFill>
                <a:latin typeface="+mj-lt"/>
                <a:cs typeface="Calibri"/>
              </a:endParaRPr>
            </a:p>
          </p:txBody>
        </p:sp>
      </p:grpSp>
      <p:sp>
        <p:nvSpPr>
          <p:cNvPr id="10" name="Text Placeholder 9"/>
          <p:cNvSpPr>
            <a:spLocks noGrp="1"/>
          </p:cNvSpPr>
          <p:nvPr>
            <p:ph type="body" sz="quarter" idx="13"/>
          </p:nvPr>
        </p:nvSpPr>
        <p:spPr>
          <a:xfrm>
            <a:off x="261227" y="375328"/>
            <a:ext cx="11930773" cy="676402"/>
          </a:xfrm>
        </p:spPr>
        <p:txBody>
          <a:bodyPr/>
          <a:lstStyle/>
          <a:p>
            <a:pPr marL="40639" indent="0">
              <a:buNone/>
            </a:pPr>
            <a:r>
              <a:rPr lang="zh-CN" altLang="en-US" sz="3733" dirty="0">
                <a:solidFill>
                  <a:srgbClr val="0070C0"/>
                </a:solidFill>
                <a:latin typeface="黑体" panose="02010609060101010101" pitchFamily="49" charset="-122"/>
                <a:ea typeface="黑体" panose="02010609060101010101" pitchFamily="49" charset="-122"/>
              </a:rPr>
              <a:t>威科集团</a:t>
            </a:r>
            <a:r>
              <a:rPr lang="en-US" altLang="zh-CN" sz="3733" dirty="0">
                <a:solidFill>
                  <a:srgbClr val="0070C0"/>
                </a:solidFill>
                <a:latin typeface="黑体" panose="02010609060101010101" pitchFamily="49" charset="-122"/>
                <a:ea typeface="黑体" panose="02010609060101010101" pitchFamily="49" charset="-122"/>
              </a:rPr>
              <a:t>——</a:t>
            </a:r>
            <a:r>
              <a:rPr lang="zh-CN" altLang="en-US" sz="3733" dirty="0">
                <a:solidFill>
                  <a:srgbClr val="0070C0"/>
                </a:solidFill>
                <a:latin typeface="黑体" panose="02010609060101010101" pitchFamily="49" charset="-122"/>
                <a:ea typeface="黑体" panose="02010609060101010101" pitchFamily="49" charset="-122"/>
              </a:rPr>
              <a:t>医学全覆盖</a:t>
            </a:r>
            <a:endParaRPr lang="en-US" sz="3733" dirty="0">
              <a:solidFill>
                <a:srgbClr val="0070C0"/>
              </a:solidFill>
              <a:latin typeface="黑体" panose="02010609060101010101" pitchFamily="49" charset="-122"/>
              <a:ea typeface="黑体" panose="02010609060101010101" pitchFamily="49" charset="-122"/>
            </a:endParaRPr>
          </a:p>
        </p:txBody>
      </p:sp>
      <p:sp>
        <p:nvSpPr>
          <p:cNvPr id="26" name="TextBox 25"/>
          <p:cNvSpPr txBox="1"/>
          <p:nvPr/>
        </p:nvSpPr>
        <p:spPr>
          <a:xfrm>
            <a:off x="6025904" y="5539318"/>
            <a:ext cx="4254409" cy="338554"/>
          </a:xfrm>
          <a:prstGeom prst="rect">
            <a:avLst/>
          </a:prstGeom>
          <a:noFill/>
          <a:ln w="19050">
            <a:solidFill>
              <a:srgbClr val="6EBB1F"/>
            </a:solidFill>
            <a:prstDash val="dash"/>
          </a:ln>
        </p:spPr>
        <p:txBody>
          <a:bodyPr wrap="square" lIns="0" rIns="0" rtlCol="0" anchor="ctr" anchorCtr="0">
            <a:spAutoFit/>
          </a:bodyPr>
          <a:lstStyle/>
          <a:p>
            <a:pPr algn="ctr" defTabSz="914377" fontAlgn="base">
              <a:spcBef>
                <a:spcPct val="0"/>
              </a:spcBef>
              <a:spcAft>
                <a:spcPts val="200"/>
              </a:spcAft>
              <a:defRPr/>
            </a:pPr>
            <a:r>
              <a:rPr lang="zh-CN" altLang="en-US" sz="1600" kern="0" dirty="0">
                <a:solidFill>
                  <a:srgbClr val="000000"/>
                </a:solidFill>
                <a:latin typeface="黑体" panose="02010609060101010101" pitchFamily="49" charset="-122"/>
                <a:ea typeface="黑体" panose="02010609060101010101" pitchFamily="49" charset="-122"/>
                <a:cs typeface="Calibri"/>
              </a:rPr>
              <a:t>学科医学库</a:t>
            </a:r>
            <a:endParaRPr lang="en-US" sz="1600" kern="0" dirty="0">
              <a:solidFill>
                <a:srgbClr val="000000"/>
              </a:solidFill>
              <a:latin typeface="黑体" panose="02010609060101010101" pitchFamily="49" charset="-122"/>
              <a:ea typeface="黑体" panose="02010609060101010101" pitchFamily="49" charset="-122"/>
              <a:cs typeface="Calibri"/>
            </a:endParaRPr>
          </a:p>
        </p:txBody>
      </p:sp>
      <p:sp>
        <p:nvSpPr>
          <p:cNvPr id="28" name="TextBox 27"/>
          <p:cNvSpPr txBox="1"/>
          <p:nvPr/>
        </p:nvSpPr>
        <p:spPr>
          <a:xfrm>
            <a:off x="8182918" y="5991600"/>
            <a:ext cx="2097395" cy="338554"/>
          </a:xfrm>
          <a:prstGeom prst="rect">
            <a:avLst/>
          </a:prstGeom>
          <a:noFill/>
          <a:ln w="19050">
            <a:solidFill>
              <a:srgbClr val="6EBB1F"/>
            </a:solidFill>
            <a:prstDash val="dash"/>
          </a:ln>
        </p:spPr>
        <p:txBody>
          <a:bodyPr wrap="square" lIns="0" rIns="0" rtlCol="0" anchor="ctr" anchorCtr="0">
            <a:spAutoFit/>
          </a:bodyPr>
          <a:lstStyle/>
          <a:p>
            <a:pPr algn="ctr" defTabSz="914377" fontAlgn="base">
              <a:spcBef>
                <a:spcPct val="0"/>
              </a:spcBef>
              <a:spcAft>
                <a:spcPts val="200"/>
              </a:spcAft>
              <a:defRPr/>
            </a:pPr>
            <a:r>
              <a:rPr lang="zh-CN" altLang="en-US" sz="1600" kern="0" dirty="0">
                <a:solidFill>
                  <a:srgbClr val="000000"/>
                </a:solidFill>
                <a:latin typeface="黑体" panose="02010609060101010101" pitchFamily="49" charset="-122"/>
                <a:ea typeface="黑体" panose="02010609060101010101" pitchFamily="49" charset="-122"/>
                <a:cs typeface="Calibri"/>
              </a:rPr>
              <a:t>多媒体库</a:t>
            </a:r>
            <a:endParaRPr lang="en-US" sz="1600" kern="0" dirty="0">
              <a:solidFill>
                <a:srgbClr val="000000"/>
              </a:solidFill>
              <a:latin typeface="黑体" panose="02010609060101010101" pitchFamily="49" charset="-122"/>
              <a:ea typeface="黑体" panose="02010609060101010101" pitchFamily="49" charset="-122"/>
              <a:cs typeface="Calibri"/>
            </a:endParaRPr>
          </a:p>
        </p:txBody>
      </p:sp>
      <p:sp>
        <p:nvSpPr>
          <p:cNvPr id="29" name="TextBox 28"/>
          <p:cNvSpPr txBox="1"/>
          <p:nvPr/>
        </p:nvSpPr>
        <p:spPr>
          <a:xfrm>
            <a:off x="6025904" y="5994494"/>
            <a:ext cx="2059271" cy="338554"/>
          </a:xfrm>
          <a:prstGeom prst="rect">
            <a:avLst/>
          </a:prstGeom>
          <a:noFill/>
          <a:ln w="19050">
            <a:solidFill>
              <a:srgbClr val="6EBB1F"/>
            </a:solidFill>
            <a:prstDash val="dash"/>
          </a:ln>
        </p:spPr>
        <p:txBody>
          <a:bodyPr wrap="square" lIns="0" rIns="0" rtlCol="0" anchor="ctr" anchorCtr="0">
            <a:spAutoFit/>
          </a:bodyPr>
          <a:lstStyle/>
          <a:p>
            <a:pPr algn="ctr" defTabSz="914377" fontAlgn="base">
              <a:spcBef>
                <a:spcPct val="0"/>
              </a:spcBef>
              <a:spcAft>
                <a:spcPts val="200"/>
              </a:spcAft>
              <a:defRPr/>
            </a:pPr>
            <a:r>
              <a:rPr lang="zh-CN" altLang="en-US" sz="1600" kern="0" dirty="0">
                <a:solidFill>
                  <a:srgbClr val="000000"/>
                </a:solidFill>
                <a:latin typeface="黑体" panose="02010609060101010101" pitchFamily="49" charset="-122"/>
                <a:ea typeface="黑体" panose="02010609060101010101" pitchFamily="49" charset="-122"/>
                <a:cs typeface="Calibri"/>
              </a:rPr>
              <a:t>循证医学库</a:t>
            </a:r>
            <a:endParaRPr lang="en-US" sz="1600" kern="0" dirty="0">
              <a:solidFill>
                <a:srgbClr val="000000"/>
              </a:solidFill>
              <a:latin typeface="黑体" panose="02010609060101010101" pitchFamily="49" charset="-122"/>
              <a:ea typeface="黑体" panose="02010609060101010101" pitchFamily="49" charset="-122"/>
              <a:cs typeface="Calibri"/>
            </a:endParaRPr>
          </a:p>
        </p:txBody>
      </p:sp>
    </p:spTree>
    <p:extLst>
      <p:ext uri="{BB962C8B-B14F-4D97-AF65-F5344CB8AC3E}">
        <p14:creationId xmlns:p14="http://schemas.microsoft.com/office/powerpoint/2010/main" val="15696158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5F84641-ACD0-7944-B506-E3C669B213ED}"/>
              </a:ext>
            </a:extLst>
          </p:cNvPr>
          <p:cNvPicPr>
            <a:picLocks noChangeAspect="1"/>
          </p:cNvPicPr>
          <p:nvPr/>
        </p:nvPicPr>
        <p:blipFill>
          <a:blip r:embed="rId3"/>
          <a:stretch>
            <a:fillRect/>
          </a:stretch>
        </p:blipFill>
        <p:spPr>
          <a:xfrm>
            <a:off x="166576" y="2456952"/>
            <a:ext cx="11858847" cy="2525406"/>
          </a:xfrm>
          <a:prstGeom prst="rect">
            <a:avLst/>
          </a:prstGeom>
        </p:spPr>
      </p:pic>
      <p:sp>
        <p:nvSpPr>
          <p:cNvPr id="3" name="标题 2"/>
          <p:cNvSpPr>
            <a:spLocks noGrp="1"/>
          </p:cNvSpPr>
          <p:nvPr>
            <p:ph type="title"/>
          </p:nvPr>
        </p:nvSpPr>
        <p:spPr>
          <a:xfrm>
            <a:off x="172380" y="-8655"/>
            <a:ext cx="3855159" cy="609598"/>
          </a:xfrm>
        </p:spPr>
        <p:txBody>
          <a:bodyPr/>
          <a:lstStyle/>
          <a:p>
            <a:r>
              <a:rPr lang="zh-CN" altLang="en-US" b="1" dirty="0">
                <a:latin typeface="黑体" panose="02010609060101010101" pitchFamily="49" charset="-122"/>
                <a:ea typeface="黑体" panose="02010609060101010101" pitchFamily="49" charset="-122"/>
              </a:rPr>
              <a:t>检索工具特点</a:t>
            </a:r>
          </a:p>
        </p:txBody>
      </p:sp>
      <p:sp>
        <p:nvSpPr>
          <p:cNvPr id="26626" name="Rectangle 3"/>
          <p:cNvSpPr>
            <a:spLocks noGrp="1" noChangeArrowheads="1"/>
          </p:cNvSpPr>
          <p:nvPr>
            <p:ph idx="1"/>
          </p:nvPr>
        </p:nvSpPr>
        <p:spPr>
          <a:xfrm>
            <a:off x="902847" y="1050415"/>
            <a:ext cx="10386305" cy="1294604"/>
          </a:xfrm>
        </p:spPr>
        <p:txBody>
          <a:bodyPr/>
          <a:lstStyle/>
          <a:p>
            <a:pPr>
              <a:buClr>
                <a:srgbClr val="0070C0"/>
              </a:buClr>
            </a:pPr>
            <a:r>
              <a:rPr lang="zh-CN" altLang="en-US" sz="2000" dirty="0">
                <a:solidFill>
                  <a:schemeClr val="tx1"/>
                </a:solidFill>
                <a:ea typeface="黑体" panose="02010609060101010101" pitchFamily="49" charset="-122"/>
              </a:rPr>
              <a:t>检索工具主要针对主题词表（叙词表）进行检索；</a:t>
            </a:r>
            <a:endParaRPr lang="en-US" altLang="zh-CN" sz="2000" dirty="0">
              <a:solidFill>
                <a:schemeClr val="tx1"/>
              </a:solidFill>
              <a:ea typeface="黑体" panose="02010609060101010101" pitchFamily="49" charset="-122"/>
            </a:endParaRPr>
          </a:p>
          <a:p>
            <a:pPr>
              <a:buClr>
                <a:srgbClr val="0070C0"/>
              </a:buClr>
            </a:pPr>
            <a:r>
              <a:rPr lang="zh-CN" altLang="en-US" sz="2000" dirty="0">
                <a:solidFill>
                  <a:schemeClr val="tx1"/>
                </a:solidFill>
                <a:ea typeface="黑体" panose="02010609060101010101" pitchFamily="49" charset="-122"/>
              </a:rPr>
              <a:t>只有包含主题词表（叙词表）的数据库可以使用；</a:t>
            </a:r>
            <a:endParaRPr lang="en-US" altLang="zh-CN" sz="2000" dirty="0">
              <a:solidFill>
                <a:schemeClr val="tx1"/>
              </a:solidFill>
              <a:ea typeface="黑体" panose="02010609060101010101" pitchFamily="49" charset="-122"/>
            </a:endParaRPr>
          </a:p>
          <a:p>
            <a:pPr>
              <a:buClr>
                <a:srgbClr val="0070C0"/>
              </a:buClr>
            </a:pPr>
            <a:r>
              <a:rPr lang="zh-CN" altLang="en-US" sz="2000" dirty="0">
                <a:solidFill>
                  <a:schemeClr val="tx1"/>
                </a:solidFill>
                <a:ea typeface="黑体" panose="02010609060101010101" pitchFamily="49" charset="-122"/>
              </a:rPr>
              <a:t>提供</a:t>
            </a:r>
            <a:r>
              <a:rPr lang="en-US" altLang="zh-CN" sz="2000" dirty="0">
                <a:solidFill>
                  <a:schemeClr val="tx1"/>
                </a:solidFill>
                <a:ea typeface="黑体" panose="02010609060101010101" pitchFamily="49" charset="-122"/>
              </a:rPr>
              <a:t>6</a:t>
            </a:r>
            <a:r>
              <a:rPr lang="zh-CN" altLang="en-US" sz="2000" dirty="0">
                <a:solidFill>
                  <a:schemeClr val="tx1"/>
                </a:solidFill>
                <a:ea typeface="黑体" panose="02010609060101010101" pitchFamily="49" charset="-122"/>
              </a:rPr>
              <a:t>个检索选项：主题匹配、主题词库、轮排索引、主题词说明、扩展检索、分类代码</a:t>
            </a:r>
            <a:endParaRPr lang="en-US" altLang="zh-CN" sz="2000" dirty="0">
              <a:solidFill>
                <a:schemeClr val="tx1"/>
              </a:solidFill>
              <a:ea typeface="黑体" panose="02010609060101010101" pitchFamily="49" charset="-122"/>
            </a:endParaRPr>
          </a:p>
          <a:p>
            <a:pPr>
              <a:buClr>
                <a:srgbClr val="0070C0"/>
              </a:buClr>
            </a:pPr>
            <a:endParaRPr lang="zh-CN" altLang="en-US" sz="2000" dirty="0">
              <a:solidFill>
                <a:schemeClr val="tx1"/>
              </a:solidFill>
              <a:ea typeface="黑体" panose="02010609060101010101" pitchFamily="49" charset="-122"/>
            </a:endParaRPr>
          </a:p>
        </p:txBody>
      </p:sp>
      <p:sp>
        <p:nvSpPr>
          <p:cNvPr id="7" name="Rectangle 4"/>
          <p:cNvSpPr>
            <a:spLocks noChangeArrowheads="1"/>
          </p:cNvSpPr>
          <p:nvPr/>
        </p:nvSpPr>
        <p:spPr bwMode="auto">
          <a:xfrm>
            <a:off x="369390" y="3648054"/>
            <a:ext cx="1805500" cy="133430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315667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C262DD-B14A-E8B0-C92C-732A6CE624FA}"/>
              </a:ext>
            </a:extLst>
          </p:cNvPr>
          <p:cNvPicPr>
            <a:picLocks noChangeAspect="1"/>
          </p:cNvPicPr>
          <p:nvPr/>
        </p:nvPicPr>
        <p:blipFill>
          <a:blip r:embed="rId3"/>
          <a:stretch>
            <a:fillRect/>
          </a:stretch>
        </p:blipFill>
        <p:spPr>
          <a:xfrm>
            <a:off x="187842" y="2444307"/>
            <a:ext cx="11816316" cy="1969386"/>
          </a:xfrm>
          <a:prstGeom prst="rect">
            <a:avLst/>
          </a:prstGeom>
        </p:spPr>
      </p:pic>
      <p:sp>
        <p:nvSpPr>
          <p:cNvPr id="4" name="标题 3"/>
          <p:cNvSpPr>
            <a:spLocks noGrp="1"/>
          </p:cNvSpPr>
          <p:nvPr>
            <p:ph type="title"/>
          </p:nvPr>
        </p:nvSpPr>
        <p:spPr/>
        <p:txBody>
          <a:bodyPr/>
          <a:lstStyle/>
          <a:p>
            <a:r>
              <a:rPr lang="zh-CN" altLang="en-US" sz="3600" b="1" dirty="0">
                <a:latin typeface="黑体" panose="02010609060101010101" pitchFamily="49" charset="-122"/>
                <a:ea typeface="黑体" panose="02010609060101010101" pitchFamily="49" charset="-122"/>
              </a:rPr>
              <a:t>检索工具：主题匹配</a:t>
            </a:r>
          </a:p>
        </p:txBody>
      </p:sp>
      <p:sp>
        <p:nvSpPr>
          <p:cNvPr id="6" name="TextBox 5"/>
          <p:cNvSpPr txBox="1">
            <a:spLocks noChangeArrowheads="1"/>
          </p:cNvSpPr>
          <p:nvPr/>
        </p:nvSpPr>
        <p:spPr bwMode="auto">
          <a:xfrm>
            <a:off x="1869440" y="5162734"/>
            <a:ext cx="944935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marL="342900" indent="-342900" eaLnBrk="1" hangingPunct="1">
              <a:spcBef>
                <a:spcPct val="0"/>
              </a:spcBef>
              <a:buFont typeface="Arial" panose="020B0604020202020204" pitchFamily="34" charset="0"/>
              <a:buChar char="•"/>
            </a:pPr>
            <a:r>
              <a:rPr lang="zh-CN" altLang="en-US"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输入单词或词组，</a:t>
            </a:r>
            <a:r>
              <a:rPr lang="en-US" altLang="zh-CN"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Ovid</a:t>
            </a:r>
            <a:r>
              <a:rPr lang="zh-CN" altLang="en-US"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直接匹配对应的主题词；</a:t>
            </a:r>
            <a:endParaRPr lang="en-US" altLang="zh-CN"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endParaRPr>
          </a:p>
          <a:p>
            <a:pPr marL="342900" indent="-342900" eaLnBrk="1" hangingPunct="1">
              <a:spcBef>
                <a:spcPct val="0"/>
              </a:spcBef>
              <a:buFont typeface="Arial" panose="020B0604020202020204" pitchFamily="34" charset="0"/>
              <a:buChar char="•"/>
            </a:pPr>
            <a:r>
              <a:rPr lang="zh-CN" altLang="en-US"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可使用截词符；</a:t>
            </a:r>
            <a:endParaRPr lang="en-US" altLang="zh-CN"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endParaRPr>
          </a:p>
          <a:p>
            <a:pPr marL="342900" indent="-342900" eaLnBrk="1" hangingPunct="1">
              <a:spcBef>
                <a:spcPct val="0"/>
              </a:spcBef>
              <a:buFont typeface="Arial" panose="020B0604020202020204" pitchFamily="34" charset="0"/>
              <a:buChar char="•"/>
            </a:pPr>
            <a:r>
              <a:rPr lang="zh-CN" altLang="en-US"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不能输入句子或使用布尔运算符</a:t>
            </a:r>
            <a:endParaRPr lang="en-US" altLang="zh-CN"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endParaRPr>
          </a:p>
          <a:p>
            <a:pPr eaLnBrk="1" hangingPunct="1">
              <a:spcBef>
                <a:spcPct val="0"/>
              </a:spcBef>
              <a:buClrTx/>
              <a:buNone/>
            </a:pPr>
            <a:endParaRPr lang="zh-CN" altLang="en-US" sz="2200" dirty="0">
              <a:solidFill>
                <a:schemeClr val="tx2">
                  <a:lumMod val="50000"/>
                </a:schemeClr>
              </a:solidFill>
              <a:latin typeface="+mj-lt"/>
              <a:ea typeface="黑体" panose="02010609060101010101" pitchFamily="49" charset="-122"/>
              <a:cs typeface="Arial" pitchFamily="34" charset="0"/>
            </a:endParaRPr>
          </a:p>
        </p:txBody>
      </p:sp>
      <p:sp>
        <p:nvSpPr>
          <p:cNvPr id="7" name="Rectangle 4"/>
          <p:cNvSpPr>
            <a:spLocks noChangeArrowheads="1"/>
          </p:cNvSpPr>
          <p:nvPr/>
        </p:nvSpPr>
        <p:spPr bwMode="auto">
          <a:xfrm>
            <a:off x="342605" y="3538168"/>
            <a:ext cx="692297" cy="36043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8" name="TextBox 7"/>
          <p:cNvSpPr txBox="1">
            <a:spLocks noChangeArrowheads="1"/>
          </p:cNvSpPr>
          <p:nvPr/>
        </p:nvSpPr>
        <p:spPr bwMode="auto">
          <a:xfrm>
            <a:off x="2285736" y="3538168"/>
            <a:ext cx="21699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en-US" altLang="zh-CN" sz="2400" dirty="0">
                <a:solidFill>
                  <a:srgbClr val="00B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aspirin</a:t>
            </a:r>
            <a:endParaRPr lang="zh-CN" altLang="en-US" sz="2400" dirty="0">
              <a:solidFill>
                <a:srgbClr val="00B050"/>
              </a:solidFill>
              <a:effectLst>
                <a:outerShdw blurRad="38100" dist="38100" dir="2700000" algn="tl">
                  <a:srgbClr val="000000">
                    <a:alpha val="43137"/>
                  </a:srgbClr>
                </a:outerShdw>
              </a:effectLst>
              <a:latin typeface="Calibri" panose="020F0502020204030204" pitchFamily="34" charset="0"/>
              <a:ea typeface="MS PGothic" pitchFamily="34" charset="-128"/>
              <a:cs typeface="Calibri" panose="020F0502020204030204" pitchFamily="34" charset="0"/>
            </a:endParaRPr>
          </a:p>
        </p:txBody>
      </p:sp>
    </p:spTree>
    <p:extLst>
      <p:ext uri="{BB962C8B-B14F-4D97-AF65-F5344CB8AC3E}">
        <p14:creationId xmlns:p14="http://schemas.microsoft.com/office/powerpoint/2010/main" val="69236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A358024-2264-9973-37F2-F757BC139121}"/>
              </a:ext>
            </a:extLst>
          </p:cNvPr>
          <p:cNvPicPr>
            <a:picLocks noChangeAspect="1"/>
          </p:cNvPicPr>
          <p:nvPr/>
        </p:nvPicPr>
        <p:blipFill>
          <a:blip r:embed="rId3"/>
          <a:stretch>
            <a:fillRect/>
          </a:stretch>
        </p:blipFill>
        <p:spPr>
          <a:xfrm>
            <a:off x="123651" y="1974884"/>
            <a:ext cx="11944697" cy="2908232"/>
          </a:xfrm>
          <a:prstGeom prst="rect">
            <a:avLst/>
          </a:prstGeom>
        </p:spPr>
      </p:pic>
      <p:sp>
        <p:nvSpPr>
          <p:cNvPr id="4" name="标题 3"/>
          <p:cNvSpPr>
            <a:spLocks noGrp="1"/>
          </p:cNvSpPr>
          <p:nvPr>
            <p:ph type="title"/>
          </p:nvPr>
        </p:nvSpPr>
        <p:spPr>
          <a:xfrm>
            <a:off x="123651" y="0"/>
            <a:ext cx="8641773" cy="715926"/>
          </a:xfrm>
        </p:spPr>
        <p:txBody>
          <a:bodyPr/>
          <a:lstStyle/>
          <a:p>
            <a:r>
              <a:rPr lang="en-US" altLang="zh-CN" b="1" dirty="0">
                <a:latin typeface="Calibri" panose="020F0502020204030204" pitchFamily="34" charset="0"/>
                <a:ea typeface="黑体" panose="02010609060101010101" pitchFamily="49" charset="-122"/>
                <a:cs typeface="Calibri" panose="020F0502020204030204" pitchFamily="34" charset="0"/>
              </a:rPr>
              <a:t>Ovid</a:t>
            </a:r>
            <a:r>
              <a:rPr lang="zh-CN" altLang="en-US" b="1" dirty="0">
                <a:latin typeface="Calibri" panose="020F0502020204030204" pitchFamily="34" charset="0"/>
                <a:ea typeface="黑体" panose="02010609060101010101" pitchFamily="49" charset="-122"/>
                <a:cs typeface="Calibri" panose="020F0502020204030204" pitchFamily="34" charset="0"/>
              </a:rPr>
              <a:t>根据主题词表提供可能匹配的主题词</a:t>
            </a:r>
          </a:p>
        </p:txBody>
      </p:sp>
      <p:sp>
        <p:nvSpPr>
          <p:cNvPr id="6" name="椭圆 5"/>
          <p:cNvSpPr/>
          <p:nvPr/>
        </p:nvSpPr>
        <p:spPr>
          <a:xfrm>
            <a:off x="247303" y="3429000"/>
            <a:ext cx="645832" cy="14885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10767237" y="3111407"/>
            <a:ext cx="708837" cy="16519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Rectangle 4"/>
          <p:cNvSpPr>
            <a:spLocks noChangeArrowheads="1"/>
          </p:cNvSpPr>
          <p:nvPr/>
        </p:nvSpPr>
        <p:spPr bwMode="auto">
          <a:xfrm>
            <a:off x="7374919" y="3721927"/>
            <a:ext cx="2109323" cy="2546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9" name="Rectangle 4"/>
          <p:cNvSpPr>
            <a:spLocks noChangeArrowheads="1"/>
          </p:cNvSpPr>
          <p:nvPr/>
        </p:nvSpPr>
        <p:spPr bwMode="auto">
          <a:xfrm>
            <a:off x="1283405" y="4510527"/>
            <a:ext cx="1566121" cy="372589"/>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0" name="Left Arrow 9"/>
          <p:cNvSpPr/>
          <p:nvPr/>
        </p:nvSpPr>
        <p:spPr>
          <a:xfrm>
            <a:off x="1870026" y="3111407"/>
            <a:ext cx="781903" cy="249013"/>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a:solidFill>
                <a:srgbClr val="FFFFFF"/>
              </a:solidFill>
              <a:latin typeface="Trebuchet MS" pitchFamily="34" charset="0"/>
              <a:ea typeface="宋体" pitchFamily="2" charset="-122"/>
            </a:endParaRPr>
          </a:p>
        </p:txBody>
      </p:sp>
      <p:pic>
        <p:nvPicPr>
          <p:cNvPr id="13" name="图片 12">
            <a:extLst>
              <a:ext uri="{FF2B5EF4-FFF2-40B4-BE49-F238E27FC236}">
                <a16:creationId xmlns:a16="http://schemas.microsoft.com/office/drawing/2014/main" id="{0162D620-412A-4826-0BAA-9F70B03906E1}"/>
              </a:ext>
            </a:extLst>
          </p:cNvPr>
          <p:cNvPicPr>
            <a:picLocks noChangeAspect="1"/>
          </p:cNvPicPr>
          <p:nvPr/>
        </p:nvPicPr>
        <p:blipFill>
          <a:blip r:embed="rId4"/>
          <a:stretch>
            <a:fillRect/>
          </a:stretch>
        </p:blipFill>
        <p:spPr>
          <a:xfrm>
            <a:off x="3812680" y="2841395"/>
            <a:ext cx="8379320" cy="3609289"/>
          </a:xfrm>
          <a:prstGeom prst="rect">
            <a:avLst/>
          </a:prstGeom>
        </p:spPr>
      </p:pic>
    </p:spTree>
    <p:extLst>
      <p:ext uri="{BB962C8B-B14F-4D97-AF65-F5344CB8AC3E}">
        <p14:creationId xmlns:p14="http://schemas.microsoft.com/office/powerpoint/2010/main" val="2962055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13"/>
                                        </p:tgtEl>
                                      </p:cBhvr>
                                    </p:animEffect>
                                    <p:anim calcmode="lin" valueType="num">
                                      <p:cBhvr>
                                        <p:cTn id="19" dur="1000"/>
                                        <p:tgtEl>
                                          <p:spTgt spid="13"/>
                                        </p:tgtEl>
                                        <p:attrNameLst>
                                          <p:attrName>ppt_x</p:attrName>
                                        </p:attrNameLst>
                                      </p:cBhvr>
                                      <p:tavLst>
                                        <p:tav tm="0">
                                          <p:val>
                                            <p:strVal val="ppt_x"/>
                                          </p:val>
                                        </p:tav>
                                        <p:tav tm="100000">
                                          <p:val>
                                            <p:strVal val="ppt_x"/>
                                          </p:val>
                                        </p:tav>
                                      </p:tavLst>
                                    </p:anim>
                                    <p:anim calcmode="lin" valueType="num">
                                      <p:cBhvr>
                                        <p:cTn id="20" dur="1000"/>
                                        <p:tgtEl>
                                          <p:spTgt spid="13"/>
                                        </p:tgtEl>
                                        <p:attrNameLst>
                                          <p:attrName>ppt_y</p:attrName>
                                        </p:attrNameLst>
                                      </p:cBhvr>
                                      <p:tavLst>
                                        <p:tav tm="0">
                                          <p:val>
                                            <p:strVal val="ppt_y"/>
                                          </p:val>
                                        </p:tav>
                                        <p:tav tm="100000">
                                          <p:val>
                                            <p:strVal val="ppt_y+.1"/>
                                          </p:val>
                                        </p:tav>
                                      </p:tavLst>
                                    </p:anim>
                                    <p:set>
                                      <p:cBhvr>
                                        <p:cTn id="21" dur="1" fill="hold">
                                          <p:stCondLst>
                                            <p:cond delay="999"/>
                                          </p:stCondLst>
                                        </p:cTn>
                                        <p:tgtEl>
                                          <p:spTgt spid="1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heel(1)">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heel(1)">
                                      <p:cBhvr>
                                        <p:cTn id="31" dur="1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heel(1)">
                                      <p:cBhvr>
                                        <p:cTn id="36" dur="1000"/>
                                        <p:tgtEl>
                                          <p:spTgt spid="9"/>
                                        </p:tgtEl>
                                      </p:cBhvr>
                                    </p:animEffect>
                                  </p:childTnLst>
                                </p:cTn>
                              </p:par>
                            </p:childTnLst>
                          </p:cTn>
                        </p:par>
                        <p:par>
                          <p:cTn id="37" fill="hold">
                            <p:stCondLst>
                              <p:cond delay="1000"/>
                            </p:stCondLst>
                            <p:childTnLst>
                              <p:par>
                                <p:cTn id="38" presetID="22" presetClass="entr" presetSubtype="2"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right)">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084274F-1EB5-BD38-0782-585134050DDB}"/>
              </a:ext>
            </a:extLst>
          </p:cNvPr>
          <p:cNvPicPr>
            <a:picLocks noChangeAspect="1"/>
          </p:cNvPicPr>
          <p:nvPr/>
        </p:nvPicPr>
        <p:blipFill>
          <a:blip r:embed="rId3"/>
          <a:stretch>
            <a:fillRect/>
          </a:stretch>
        </p:blipFill>
        <p:spPr>
          <a:xfrm>
            <a:off x="343482" y="2341922"/>
            <a:ext cx="11412279" cy="2008746"/>
          </a:xfrm>
          <a:prstGeom prst="rect">
            <a:avLst/>
          </a:prstGeom>
        </p:spPr>
      </p:pic>
      <p:sp>
        <p:nvSpPr>
          <p:cNvPr id="4" name="标题 3"/>
          <p:cNvSpPr>
            <a:spLocks noGrp="1"/>
          </p:cNvSpPr>
          <p:nvPr>
            <p:ph type="title"/>
          </p:nvPr>
        </p:nvSpPr>
        <p:spPr/>
        <p:txBody>
          <a:bodyPr/>
          <a:lstStyle/>
          <a:p>
            <a:r>
              <a:rPr lang="zh-CN" altLang="en-US" sz="3600" b="1" dirty="0">
                <a:latin typeface="黑体" panose="02010609060101010101" pitchFamily="49" charset="-122"/>
                <a:ea typeface="黑体" panose="02010609060101010101" pitchFamily="49" charset="-122"/>
              </a:rPr>
              <a:t>检索工具：树型图</a:t>
            </a:r>
          </a:p>
        </p:txBody>
      </p:sp>
      <p:sp>
        <p:nvSpPr>
          <p:cNvPr id="6" name="TextBox 5"/>
          <p:cNvSpPr txBox="1">
            <a:spLocks noChangeArrowheads="1"/>
          </p:cNvSpPr>
          <p:nvPr/>
        </p:nvSpPr>
        <p:spPr bwMode="auto">
          <a:xfrm>
            <a:off x="1852612" y="5225092"/>
            <a:ext cx="8486775" cy="111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marL="342900" indent="-342900" eaLnBrk="1" hangingPunct="1">
              <a:spcBef>
                <a:spcPct val="0"/>
              </a:spcBef>
              <a:buFont typeface="Arial" panose="020B0604020202020204" pitchFamily="34" charset="0"/>
              <a:buChar char="•"/>
            </a:pPr>
            <a:r>
              <a:rPr lang="zh-CN" altLang="en-US"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输入单词或词组，</a:t>
            </a:r>
            <a:r>
              <a:rPr lang="en-US" altLang="zh-CN"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Ovid</a:t>
            </a:r>
            <a:r>
              <a:rPr lang="zh-CN" altLang="en-US"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直接匹配至主题词表中对应的主题词；</a:t>
            </a:r>
            <a:endParaRPr lang="en-US" altLang="zh-CN"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endParaRPr>
          </a:p>
          <a:p>
            <a:pPr marL="342900" indent="-342900" eaLnBrk="1" hangingPunct="1">
              <a:spcBef>
                <a:spcPct val="0"/>
              </a:spcBef>
              <a:buFont typeface="Arial" panose="020B0604020202020204" pitchFamily="34" charset="0"/>
              <a:buChar char="•"/>
            </a:pPr>
            <a:r>
              <a:rPr lang="zh-CN" altLang="en-US"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直接揭示该主题词在主题词表中所在的等级位置；</a:t>
            </a:r>
            <a:endParaRPr lang="en-US" altLang="zh-CN"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endParaRPr>
          </a:p>
          <a:p>
            <a:pPr marL="342900" indent="-342900" eaLnBrk="1" hangingPunct="1">
              <a:spcBef>
                <a:spcPct val="0"/>
              </a:spcBef>
              <a:buFont typeface="Arial" panose="020B0604020202020204" pitchFamily="34" charset="0"/>
              <a:buChar char="•"/>
            </a:pPr>
            <a:r>
              <a:rPr lang="zh-CN" altLang="en-US"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不能输入句子或使用布尔运算符</a:t>
            </a:r>
            <a:endParaRPr lang="en-US" altLang="zh-CN"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endParaRPr>
          </a:p>
          <a:p>
            <a:pPr eaLnBrk="1" hangingPunct="1">
              <a:spcBef>
                <a:spcPct val="0"/>
              </a:spcBef>
              <a:buClrTx/>
              <a:buNone/>
            </a:pPr>
            <a:endParaRPr lang="zh-CN" altLang="en-US" sz="2200" dirty="0">
              <a:solidFill>
                <a:schemeClr val="tx2">
                  <a:lumMod val="50000"/>
                </a:schemeClr>
              </a:solidFill>
              <a:latin typeface="+mj-lt"/>
              <a:ea typeface="黑体" panose="02010609060101010101" pitchFamily="49" charset="-122"/>
              <a:cs typeface="Arial" pitchFamily="34" charset="0"/>
            </a:endParaRPr>
          </a:p>
        </p:txBody>
      </p:sp>
      <p:sp>
        <p:nvSpPr>
          <p:cNvPr id="7" name="Rectangle 4"/>
          <p:cNvSpPr>
            <a:spLocks noChangeArrowheads="1"/>
          </p:cNvSpPr>
          <p:nvPr/>
        </p:nvSpPr>
        <p:spPr bwMode="auto">
          <a:xfrm>
            <a:off x="500035" y="3484248"/>
            <a:ext cx="612840" cy="315119"/>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8" name="TextBox 7"/>
          <p:cNvSpPr txBox="1">
            <a:spLocks noChangeArrowheads="1"/>
          </p:cNvSpPr>
          <p:nvPr/>
        </p:nvSpPr>
        <p:spPr bwMode="auto">
          <a:xfrm>
            <a:off x="2417134" y="3484248"/>
            <a:ext cx="27219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en-US" altLang="zh-CN" sz="2400" dirty="0">
                <a:solidFill>
                  <a:srgbClr val="00B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diabetes mellitus</a:t>
            </a:r>
            <a:endParaRPr lang="zh-CN" altLang="en-US" sz="2400" dirty="0">
              <a:solidFill>
                <a:srgbClr val="00B050"/>
              </a:solidFill>
              <a:effectLst>
                <a:outerShdw blurRad="38100" dist="38100" dir="2700000" algn="tl">
                  <a:srgbClr val="000000">
                    <a:alpha val="43137"/>
                  </a:srgbClr>
                </a:outerShdw>
              </a:effectLst>
              <a:latin typeface="Calibri" panose="020F0502020204030204" pitchFamily="34" charset="0"/>
              <a:ea typeface="MS PGothic" pitchFamily="34" charset="-128"/>
              <a:cs typeface="Calibri" panose="020F0502020204030204" pitchFamily="34" charset="0"/>
            </a:endParaRPr>
          </a:p>
        </p:txBody>
      </p:sp>
    </p:spTree>
    <p:extLst>
      <p:ext uri="{BB962C8B-B14F-4D97-AF65-F5344CB8AC3E}">
        <p14:creationId xmlns:p14="http://schemas.microsoft.com/office/powerpoint/2010/main" val="208458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7A4EE8A-E988-0FF1-805F-3AA915F3B117}"/>
              </a:ext>
            </a:extLst>
          </p:cNvPr>
          <p:cNvPicPr>
            <a:picLocks noChangeAspect="1"/>
          </p:cNvPicPr>
          <p:nvPr/>
        </p:nvPicPr>
        <p:blipFill>
          <a:blip r:embed="rId3"/>
          <a:stretch>
            <a:fillRect/>
          </a:stretch>
        </p:blipFill>
        <p:spPr>
          <a:xfrm>
            <a:off x="155944" y="1111957"/>
            <a:ext cx="9668539" cy="5210941"/>
          </a:xfrm>
          <a:prstGeom prst="rect">
            <a:avLst/>
          </a:prstGeom>
        </p:spPr>
      </p:pic>
      <p:sp>
        <p:nvSpPr>
          <p:cNvPr id="6" name="TextBox 5"/>
          <p:cNvSpPr txBox="1">
            <a:spLocks noChangeArrowheads="1"/>
          </p:cNvSpPr>
          <p:nvPr/>
        </p:nvSpPr>
        <p:spPr bwMode="auto">
          <a:xfrm>
            <a:off x="92230" y="292837"/>
            <a:ext cx="10871200" cy="132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algn="ctr" eaLnBrk="1" hangingPunct="1">
              <a:spcBef>
                <a:spcPct val="0"/>
              </a:spcBef>
              <a:buNone/>
            </a:pPr>
            <a:r>
              <a:rPr lang="zh-CN" altLang="en-US" sz="2667" dirty="0">
                <a:latin typeface="+mj-lt"/>
                <a:ea typeface="黑体" panose="02010609060101010101" pitchFamily="49" charset="-122"/>
                <a:cs typeface="Arial" pitchFamily="34" charset="0"/>
              </a:rPr>
              <a:t>主题词表由经过规范化的主题词，根据各自概念涵盖范围大小，形成等级层次，有机的结合在一起。</a:t>
            </a:r>
            <a:endParaRPr lang="en-US" altLang="zh-CN" sz="2667" dirty="0">
              <a:ea typeface="黑体" panose="02010609060101010101" pitchFamily="49" charset="-122"/>
              <a:cs typeface="Arial" pitchFamily="34" charset="0"/>
            </a:endParaRPr>
          </a:p>
          <a:p>
            <a:pPr algn="ctr" eaLnBrk="1" hangingPunct="1">
              <a:spcBef>
                <a:spcPct val="0"/>
              </a:spcBef>
              <a:buClrTx/>
              <a:buNone/>
            </a:pPr>
            <a:endParaRPr lang="zh-CN" altLang="en-US" sz="2667" dirty="0">
              <a:latin typeface="+mj-lt"/>
              <a:ea typeface="黑体" panose="02010609060101010101" pitchFamily="49" charset="-122"/>
              <a:cs typeface="Arial" pitchFamily="34" charset="0"/>
            </a:endParaRPr>
          </a:p>
        </p:txBody>
      </p:sp>
      <p:sp>
        <p:nvSpPr>
          <p:cNvPr id="7" name="Rectangle 4"/>
          <p:cNvSpPr>
            <a:spLocks noChangeArrowheads="1"/>
          </p:cNvSpPr>
          <p:nvPr/>
        </p:nvSpPr>
        <p:spPr bwMode="auto">
          <a:xfrm>
            <a:off x="225810" y="5045023"/>
            <a:ext cx="9534878" cy="46166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7680" y="4842566"/>
            <a:ext cx="7833389" cy="2015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Left Arrow 9"/>
          <p:cNvSpPr/>
          <p:nvPr/>
        </p:nvSpPr>
        <p:spPr>
          <a:xfrm>
            <a:off x="1895487" y="1306427"/>
            <a:ext cx="528739" cy="18900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sz="1800">
              <a:solidFill>
                <a:srgbClr val="FFFFFF"/>
              </a:solidFill>
              <a:latin typeface="Trebuchet MS" pitchFamily="34" charset="0"/>
              <a:ea typeface="宋体" pitchFamily="2" charset="-122"/>
            </a:endParaRPr>
          </a:p>
        </p:txBody>
      </p:sp>
    </p:spTree>
    <p:extLst>
      <p:ext uri="{BB962C8B-B14F-4D97-AF65-F5344CB8AC3E}">
        <p14:creationId xmlns:p14="http://schemas.microsoft.com/office/powerpoint/2010/main" val="317982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387"/>
                                        </p:tgtEl>
                                        <p:attrNameLst>
                                          <p:attrName>style.visibility</p:attrName>
                                        </p:attrNameLst>
                                      </p:cBhvr>
                                      <p:to>
                                        <p:strVal val="visible"/>
                                      </p:to>
                                    </p:set>
                                    <p:animEffect transition="in" filter="fade">
                                      <p:cBhvr>
                                        <p:cTn id="12" dur="1000"/>
                                        <p:tgtEl>
                                          <p:spTgt spid="16387"/>
                                        </p:tgtEl>
                                      </p:cBhvr>
                                    </p:animEffect>
                                    <p:anim calcmode="lin" valueType="num">
                                      <p:cBhvr>
                                        <p:cTn id="13" dur="1000" fill="hold"/>
                                        <p:tgtEl>
                                          <p:spTgt spid="16387"/>
                                        </p:tgtEl>
                                        <p:attrNameLst>
                                          <p:attrName>ppt_x</p:attrName>
                                        </p:attrNameLst>
                                      </p:cBhvr>
                                      <p:tavLst>
                                        <p:tav tm="0">
                                          <p:val>
                                            <p:strVal val="#ppt_x"/>
                                          </p:val>
                                        </p:tav>
                                        <p:tav tm="100000">
                                          <p:val>
                                            <p:strVal val="#ppt_x"/>
                                          </p:val>
                                        </p:tav>
                                      </p:tavLst>
                                    </p:anim>
                                    <p:anim calcmode="lin" valueType="num">
                                      <p:cBhvr>
                                        <p:cTn id="14" dur="1000" fill="hold"/>
                                        <p:tgtEl>
                                          <p:spTgt spid="1638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60ECD9A-D65C-BDFE-1C2A-3261670D580E}"/>
              </a:ext>
            </a:extLst>
          </p:cNvPr>
          <p:cNvPicPr>
            <a:picLocks noChangeAspect="1"/>
          </p:cNvPicPr>
          <p:nvPr/>
        </p:nvPicPr>
        <p:blipFill>
          <a:blip r:embed="rId3"/>
          <a:stretch>
            <a:fillRect/>
          </a:stretch>
        </p:blipFill>
        <p:spPr>
          <a:xfrm>
            <a:off x="136378" y="2255977"/>
            <a:ext cx="11919244" cy="1762603"/>
          </a:xfrm>
          <a:prstGeom prst="rect">
            <a:avLst/>
          </a:prstGeom>
        </p:spPr>
      </p:pic>
      <p:sp>
        <p:nvSpPr>
          <p:cNvPr id="2" name="标题 1"/>
          <p:cNvSpPr>
            <a:spLocks noGrp="1"/>
          </p:cNvSpPr>
          <p:nvPr>
            <p:ph type="title"/>
          </p:nvPr>
        </p:nvSpPr>
        <p:spPr/>
        <p:txBody>
          <a:bodyPr/>
          <a:lstStyle/>
          <a:p>
            <a:r>
              <a:rPr lang="zh-CN" altLang="en-US" sz="3600" b="1" dirty="0">
                <a:latin typeface="黑体" panose="02010609060101010101" pitchFamily="49" charset="-122"/>
                <a:ea typeface="黑体" panose="02010609060101010101" pitchFamily="49" charset="-122"/>
              </a:rPr>
              <a:t>检索工具：轮排索引</a:t>
            </a:r>
          </a:p>
        </p:txBody>
      </p:sp>
      <p:sp>
        <p:nvSpPr>
          <p:cNvPr id="6" name="Rectangle 4"/>
          <p:cNvSpPr>
            <a:spLocks noChangeArrowheads="1"/>
          </p:cNvSpPr>
          <p:nvPr/>
        </p:nvSpPr>
        <p:spPr bwMode="auto">
          <a:xfrm>
            <a:off x="328428" y="3252036"/>
            <a:ext cx="564707" cy="30632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7" name="TextBox 6"/>
          <p:cNvSpPr txBox="1">
            <a:spLocks noChangeArrowheads="1"/>
          </p:cNvSpPr>
          <p:nvPr/>
        </p:nvSpPr>
        <p:spPr bwMode="auto">
          <a:xfrm>
            <a:off x="2038613" y="3198167"/>
            <a:ext cx="26184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en-US" altLang="zh-CN" sz="2400" b="1">
                <a:solidFill>
                  <a:srgbClr val="00B050"/>
                </a:solidFill>
                <a:latin typeface="Calibri" panose="020F0502020204030204" pitchFamily="34" charset="0"/>
                <a:ea typeface="MS PGothic" pitchFamily="34" charset="-128"/>
                <a:cs typeface="Calibri" panose="020F0502020204030204" pitchFamily="34" charset="0"/>
              </a:rPr>
              <a:t>diabetes</a:t>
            </a:r>
            <a:endParaRPr lang="zh-CN" altLang="en-US" sz="2400" b="1" dirty="0">
              <a:solidFill>
                <a:srgbClr val="00B050"/>
              </a:solidFill>
              <a:latin typeface="Calibri" panose="020F0502020204030204" pitchFamily="34" charset="0"/>
              <a:ea typeface="MS PGothic" pitchFamily="34" charset="-128"/>
              <a:cs typeface="Calibri" panose="020F0502020204030204" pitchFamily="34" charset="0"/>
            </a:endParaRPr>
          </a:p>
        </p:txBody>
      </p:sp>
      <p:sp>
        <p:nvSpPr>
          <p:cNvPr id="8" name="TextBox 7"/>
          <p:cNvSpPr txBox="1">
            <a:spLocks noChangeArrowheads="1"/>
          </p:cNvSpPr>
          <p:nvPr/>
        </p:nvSpPr>
        <p:spPr bwMode="auto">
          <a:xfrm>
            <a:off x="2541855" y="5323736"/>
            <a:ext cx="848677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marL="342900" indent="-342900" eaLnBrk="1" hangingPunct="1">
              <a:spcBef>
                <a:spcPct val="0"/>
              </a:spcBef>
              <a:buFont typeface="Arial" panose="020B0604020202020204" pitchFamily="34" charset="0"/>
              <a:buChar char="•"/>
            </a:pPr>
            <a:r>
              <a:rPr lang="zh-CN" altLang="en-US" sz="2200" dirty="0">
                <a:solidFill>
                  <a:schemeClr val="tx2">
                    <a:lumMod val="50000"/>
                  </a:schemeClr>
                </a:solidFill>
                <a:latin typeface="黑体" panose="02010609060101010101" pitchFamily="49" charset="-122"/>
                <a:ea typeface="黑体" panose="02010609060101010101" pitchFamily="49" charset="-122"/>
                <a:cs typeface="Arial" pitchFamily="34" charset="0"/>
              </a:rPr>
              <a:t>不进行主题词匹配；</a:t>
            </a:r>
            <a:endParaRPr lang="en-US" altLang="zh-CN" sz="2200" dirty="0">
              <a:solidFill>
                <a:schemeClr val="tx2">
                  <a:lumMod val="50000"/>
                </a:schemeClr>
              </a:solidFill>
              <a:latin typeface="黑体" panose="02010609060101010101" pitchFamily="49" charset="-122"/>
              <a:ea typeface="黑体" panose="02010609060101010101" pitchFamily="49" charset="-122"/>
              <a:cs typeface="Arial" pitchFamily="34" charset="0"/>
            </a:endParaRPr>
          </a:p>
          <a:p>
            <a:pPr marL="342900" indent="-342900" eaLnBrk="1" hangingPunct="1">
              <a:spcBef>
                <a:spcPct val="0"/>
              </a:spcBef>
              <a:buFont typeface="Arial" panose="020B0604020202020204" pitchFamily="34" charset="0"/>
              <a:buChar char="•"/>
            </a:pPr>
            <a:r>
              <a:rPr lang="zh-CN" altLang="en-US" sz="2200" dirty="0">
                <a:solidFill>
                  <a:schemeClr val="tx2">
                    <a:lumMod val="50000"/>
                  </a:schemeClr>
                </a:solidFill>
                <a:latin typeface="黑体" panose="02010609060101010101" pitchFamily="49" charset="-122"/>
                <a:ea typeface="黑体" panose="02010609060101010101" pitchFamily="49" charset="-122"/>
                <a:cs typeface="Arial" pitchFamily="34" charset="0"/>
              </a:rPr>
              <a:t>仅检索主题词表中包含所输入检索词的主题词；</a:t>
            </a:r>
            <a:endParaRPr lang="en-US" altLang="zh-CN" sz="2200" dirty="0">
              <a:solidFill>
                <a:schemeClr val="tx2">
                  <a:lumMod val="50000"/>
                </a:schemeClr>
              </a:solidFill>
              <a:latin typeface="黑体" panose="02010609060101010101" pitchFamily="49" charset="-122"/>
              <a:ea typeface="黑体" panose="02010609060101010101" pitchFamily="49" charset="-122"/>
              <a:cs typeface="Arial" pitchFamily="34" charset="0"/>
            </a:endParaRPr>
          </a:p>
          <a:p>
            <a:pPr marL="342900" indent="-342900" eaLnBrk="1" hangingPunct="1">
              <a:spcBef>
                <a:spcPct val="0"/>
              </a:spcBef>
              <a:buFont typeface="Arial" panose="020B0604020202020204" pitchFamily="34" charset="0"/>
              <a:buChar char="•"/>
            </a:pPr>
            <a:r>
              <a:rPr lang="zh-CN" altLang="en-US" sz="2200" dirty="0">
                <a:solidFill>
                  <a:schemeClr val="tx2">
                    <a:lumMod val="50000"/>
                  </a:schemeClr>
                </a:solidFill>
                <a:latin typeface="黑体" panose="02010609060101010101" pitchFamily="49" charset="-122"/>
                <a:ea typeface="黑体" panose="02010609060101010101" pitchFamily="49" charset="-122"/>
                <a:cs typeface="Arial" pitchFamily="34" charset="0"/>
              </a:rPr>
              <a:t>不能输入句子或使用布尔运算符。</a:t>
            </a:r>
            <a:endParaRPr lang="en-US" altLang="zh-CN" sz="2200" dirty="0">
              <a:solidFill>
                <a:schemeClr val="tx2">
                  <a:lumMod val="50000"/>
                </a:schemeClr>
              </a:solidFill>
              <a:latin typeface="黑体" panose="02010609060101010101" pitchFamily="49" charset="-122"/>
              <a:ea typeface="黑体" panose="02010609060101010101" pitchFamily="49" charset="-122"/>
              <a:cs typeface="Arial" pitchFamily="34" charset="0"/>
            </a:endParaRPr>
          </a:p>
          <a:p>
            <a:pPr eaLnBrk="1" hangingPunct="1">
              <a:spcBef>
                <a:spcPct val="0"/>
              </a:spcBef>
              <a:buClrTx/>
              <a:buNone/>
            </a:pPr>
            <a:endParaRPr lang="zh-CN" altLang="en-US" sz="2200" dirty="0">
              <a:solidFill>
                <a:schemeClr val="tx2">
                  <a:lumMod val="50000"/>
                </a:schemeClr>
              </a:solidFill>
              <a:latin typeface="+mj-lt"/>
              <a:ea typeface="黑体" panose="02010609060101010101" pitchFamily="49" charset="-122"/>
              <a:cs typeface="Arial" pitchFamily="34" charset="0"/>
            </a:endParaRPr>
          </a:p>
        </p:txBody>
      </p:sp>
    </p:spTree>
    <p:extLst>
      <p:ext uri="{BB962C8B-B14F-4D97-AF65-F5344CB8AC3E}">
        <p14:creationId xmlns:p14="http://schemas.microsoft.com/office/powerpoint/2010/main" val="326957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5BDE3A1-AD99-6C5F-2843-DD76887ED5C6}"/>
              </a:ext>
            </a:extLst>
          </p:cNvPr>
          <p:cNvPicPr>
            <a:picLocks noChangeAspect="1"/>
          </p:cNvPicPr>
          <p:nvPr/>
        </p:nvPicPr>
        <p:blipFill>
          <a:blip r:embed="rId3"/>
          <a:stretch>
            <a:fillRect/>
          </a:stretch>
        </p:blipFill>
        <p:spPr>
          <a:xfrm>
            <a:off x="382772" y="353714"/>
            <a:ext cx="11426456" cy="6150571"/>
          </a:xfrm>
          <a:prstGeom prst="rect">
            <a:avLst/>
          </a:prstGeom>
        </p:spPr>
      </p:pic>
      <p:sp>
        <p:nvSpPr>
          <p:cNvPr id="4" name="Left Arrow 9"/>
          <p:cNvSpPr/>
          <p:nvPr/>
        </p:nvSpPr>
        <p:spPr>
          <a:xfrm>
            <a:off x="1788634" y="657580"/>
            <a:ext cx="479646" cy="22137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zh-CN" altLang="en-US" sz="1800">
              <a:solidFill>
                <a:srgbClr val="FFFFFF"/>
              </a:solidFill>
              <a:latin typeface="Trebuchet MS" pitchFamily="34" charset="0"/>
              <a:ea typeface="宋体" pitchFamily="2" charset="-122"/>
            </a:endParaRPr>
          </a:p>
        </p:txBody>
      </p:sp>
    </p:spTree>
    <p:extLst>
      <p:ext uri="{BB962C8B-B14F-4D97-AF65-F5344CB8AC3E}">
        <p14:creationId xmlns:p14="http://schemas.microsoft.com/office/powerpoint/2010/main" val="29542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B13A18B4-8AA7-4E0C-BE5A-4B67B0672B7C}"/>
              </a:ext>
            </a:extLst>
          </p:cNvPr>
          <p:cNvPicPr>
            <a:picLocks noChangeAspect="1"/>
          </p:cNvPicPr>
          <p:nvPr/>
        </p:nvPicPr>
        <p:blipFill>
          <a:blip r:embed="rId3"/>
          <a:stretch>
            <a:fillRect/>
          </a:stretch>
        </p:blipFill>
        <p:spPr>
          <a:xfrm>
            <a:off x="264675" y="1480565"/>
            <a:ext cx="8117326" cy="3637667"/>
          </a:xfrm>
          <a:prstGeom prst="rect">
            <a:avLst/>
          </a:prstGeom>
          <a:ln>
            <a:solidFill>
              <a:schemeClr val="bg1">
                <a:lumMod val="50000"/>
              </a:schemeClr>
            </a:solidFill>
          </a:ln>
          <a:effectLst>
            <a:outerShdw blurRad="50800" dist="38100" dir="5400000" algn="t" rotWithShape="0">
              <a:prstClr val="black">
                <a:alpha val="40000"/>
              </a:prstClr>
            </a:outerShdw>
          </a:effectLst>
        </p:spPr>
      </p:pic>
      <p:sp>
        <p:nvSpPr>
          <p:cNvPr id="2" name="标题 1"/>
          <p:cNvSpPr>
            <a:spLocks noGrp="1"/>
          </p:cNvSpPr>
          <p:nvPr>
            <p:ph type="title"/>
          </p:nvPr>
        </p:nvSpPr>
        <p:spPr/>
        <p:txBody>
          <a:bodyPr/>
          <a:lstStyle/>
          <a:p>
            <a:r>
              <a:rPr lang="zh-CN" altLang="en-US" sz="3600" b="1" dirty="0">
                <a:latin typeface="黑体" panose="02010609060101010101" pitchFamily="49" charset="-122"/>
                <a:ea typeface="黑体" panose="02010609060101010101" pitchFamily="49" charset="-122"/>
              </a:rPr>
              <a:t>其他检索模式</a:t>
            </a:r>
            <a:r>
              <a:rPr lang="en-US" altLang="zh-CN" sz="3600" b="1" dirty="0">
                <a:latin typeface="黑体" panose="02010609060101010101" pitchFamily="49" charset="-122"/>
                <a:ea typeface="黑体" panose="02010609060101010101" pitchFamily="49" charset="-122"/>
              </a:rPr>
              <a:t>——</a:t>
            </a:r>
            <a:r>
              <a:rPr lang="zh-CN" altLang="en-US" sz="3600" b="1" dirty="0">
                <a:latin typeface="黑体" panose="02010609060101010101" pitchFamily="49" charset="-122"/>
                <a:ea typeface="黑体" panose="02010609060101010101" pitchFamily="49" charset="-122"/>
              </a:rPr>
              <a:t>常用字段检索</a:t>
            </a:r>
          </a:p>
        </p:txBody>
      </p:sp>
      <p:sp>
        <p:nvSpPr>
          <p:cNvPr id="5" name="Content Placeholder 2"/>
          <p:cNvSpPr>
            <a:spLocks noGrp="1"/>
          </p:cNvSpPr>
          <p:nvPr>
            <p:ph type="body" sz="quarter" idx="13"/>
          </p:nvPr>
        </p:nvSpPr>
        <p:spPr>
          <a:xfrm>
            <a:off x="8808205" y="2017111"/>
            <a:ext cx="2885440" cy="2311049"/>
          </a:xfrm>
          <a:noFill/>
        </p:spPr>
        <p:txBody>
          <a:bodyPr/>
          <a:lstStyle/>
          <a:p>
            <a:pPr marL="0" indent="0" eaLnBrk="0" hangingPunct="0">
              <a:buClr>
                <a:srgbClr val="0768A9"/>
              </a:buClr>
              <a:buSzPct val="80000"/>
              <a:buNone/>
            </a:pPr>
            <a:r>
              <a:rPr lang="zh-CN" altLang="en-US" sz="2200" dirty="0">
                <a:latin typeface="+mj-lt"/>
                <a:ea typeface="黑体" panose="02010609060101010101" pitchFamily="49" charset="-122"/>
              </a:rPr>
              <a:t>常用字段检索</a:t>
            </a:r>
            <a:r>
              <a:rPr lang="zh-CN" altLang="en-US" sz="2200" dirty="0">
                <a:solidFill>
                  <a:schemeClr val="tx1"/>
                </a:solidFill>
                <a:latin typeface="+mj-lt"/>
                <a:ea typeface="黑体" panose="02010609060101010101" pitchFamily="49" charset="-122"/>
              </a:rPr>
              <a:t>通过少量信息找到某篇或某几篇特定文献。</a:t>
            </a:r>
            <a:endParaRPr lang="en-US" altLang="zh-CN" sz="2200" dirty="0">
              <a:solidFill>
                <a:schemeClr val="tx1"/>
              </a:solidFill>
              <a:latin typeface="+mj-lt"/>
              <a:ea typeface="黑体" panose="02010609060101010101" pitchFamily="49" charset="-122"/>
            </a:endParaRPr>
          </a:p>
          <a:p>
            <a:pPr marL="0" indent="0">
              <a:buNone/>
            </a:pPr>
            <a:endParaRPr lang="en-US" altLang="zh-CN" sz="2200" dirty="0">
              <a:latin typeface="+mj-lt"/>
              <a:ea typeface="黑体" panose="02010609060101010101" pitchFamily="49" charset="-122"/>
            </a:endParaRPr>
          </a:p>
          <a:p>
            <a:endParaRPr lang="zh-CN" altLang="en-US" sz="2200" dirty="0">
              <a:latin typeface="+mj-lt"/>
              <a:ea typeface="黑体" panose="02010609060101010101" pitchFamily="49" charset="-122"/>
            </a:endParaRPr>
          </a:p>
        </p:txBody>
      </p:sp>
    </p:spTree>
    <p:extLst>
      <p:ext uri="{BB962C8B-B14F-4D97-AF65-F5344CB8AC3E}">
        <p14:creationId xmlns:p14="http://schemas.microsoft.com/office/powerpoint/2010/main" val="2092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0EEF067-1DBA-4222-8AAF-A6634C667FDB}"/>
              </a:ext>
            </a:extLst>
          </p:cNvPr>
          <p:cNvPicPr>
            <a:picLocks noChangeAspect="1"/>
          </p:cNvPicPr>
          <p:nvPr/>
        </p:nvPicPr>
        <p:blipFill>
          <a:blip r:embed="rId3"/>
          <a:stretch>
            <a:fillRect/>
          </a:stretch>
        </p:blipFill>
        <p:spPr>
          <a:xfrm>
            <a:off x="311976" y="1505829"/>
            <a:ext cx="8082289" cy="4326012"/>
          </a:xfrm>
          <a:prstGeom prst="rect">
            <a:avLst/>
          </a:prstGeom>
          <a:ln>
            <a:solidFill>
              <a:schemeClr val="bg1">
                <a:lumMod val="50000"/>
              </a:schemeClr>
            </a:solidFill>
          </a:ln>
          <a:effectLst>
            <a:outerShdw blurRad="50800" dist="38100" dir="5400000" algn="t" rotWithShape="0">
              <a:prstClr val="black">
                <a:alpha val="40000"/>
              </a:prstClr>
            </a:outerShdw>
          </a:effectLst>
        </p:spPr>
      </p:pic>
      <p:sp>
        <p:nvSpPr>
          <p:cNvPr id="2" name="标题 1"/>
          <p:cNvSpPr>
            <a:spLocks noGrp="1"/>
          </p:cNvSpPr>
          <p:nvPr>
            <p:ph type="title"/>
          </p:nvPr>
        </p:nvSpPr>
        <p:spPr/>
        <p:txBody>
          <a:bodyPr/>
          <a:lstStyle/>
          <a:p>
            <a:r>
              <a:rPr lang="zh-CN" altLang="en-US" b="1" dirty="0">
                <a:latin typeface="黑体" panose="02010609060101010101" pitchFamily="49" charset="-122"/>
                <a:ea typeface="黑体" panose="02010609060101010101" pitchFamily="49" charset="-122"/>
              </a:rPr>
              <a:t>其他检索模式</a:t>
            </a:r>
            <a:r>
              <a:rPr lang="en-US" altLang="zh-CN" b="1" dirty="0">
                <a:latin typeface="黑体" panose="02010609060101010101" pitchFamily="49" charset="-122"/>
                <a:ea typeface="黑体" panose="02010609060101010101" pitchFamily="49" charset="-122"/>
              </a:rPr>
              <a:t>——</a:t>
            </a:r>
            <a:r>
              <a:rPr lang="zh-CN" altLang="en-US" b="1" dirty="0">
                <a:latin typeface="黑体" panose="02010609060101010101" pitchFamily="49" charset="-122"/>
                <a:ea typeface="黑体" panose="02010609060101010101" pitchFamily="49" charset="-122"/>
              </a:rPr>
              <a:t>字段检索</a:t>
            </a:r>
          </a:p>
        </p:txBody>
      </p:sp>
      <p:sp>
        <p:nvSpPr>
          <p:cNvPr id="8" name="Content Placeholder 2"/>
          <p:cNvSpPr txBox="1">
            <a:spLocks/>
          </p:cNvSpPr>
          <p:nvPr/>
        </p:nvSpPr>
        <p:spPr bwMode="auto">
          <a:xfrm>
            <a:off x="8991600" y="2555241"/>
            <a:ext cx="2418080" cy="1569720"/>
          </a:xfrm>
          <a:prstGeom prst="rect">
            <a:avLst/>
          </a:prstGeom>
          <a:noFill/>
          <a:ln w="9525">
            <a:noFill/>
            <a:miter lim="800000"/>
            <a:headEnd/>
            <a:tailEnd/>
          </a:ln>
        </p:spPr>
        <p:txBody>
          <a:bodyPr vert="horz" wrap="square" lIns="18288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rgbClr val="0768A9"/>
                </a:solidFill>
                <a:latin typeface="+mn-lt"/>
                <a:ea typeface="+mn-ea"/>
                <a:cs typeface="ＭＳ Ｐゴシック"/>
              </a:defRPr>
            </a:lvl1pPr>
            <a:lvl2pPr marL="569913" indent="-225425" algn="l" rtl="0" eaLnBrk="1" fontAlgn="base" hangingPunct="1">
              <a:spcBef>
                <a:spcPct val="20000"/>
              </a:spcBef>
              <a:spcAft>
                <a:spcPct val="0"/>
              </a:spcAft>
              <a:buChar char="–"/>
              <a:defRPr sz="2000">
                <a:solidFill>
                  <a:srgbClr val="757575"/>
                </a:solidFill>
                <a:latin typeface="+mn-lt"/>
                <a:ea typeface="+mn-ea"/>
                <a:cs typeface="ＭＳ Ｐゴシック"/>
              </a:defRPr>
            </a:lvl2pPr>
            <a:lvl3pPr marL="800100" indent="-228600" algn="l" rtl="0" eaLnBrk="1" fontAlgn="base" hangingPunct="1">
              <a:spcBef>
                <a:spcPct val="20000"/>
              </a:spcBef>
              <a:spcAft>
                <a:spcPct val="0"/>
              </a:spcAft>
              <a:buChar char="•"/>
              <a:defRPr sz="2000">
                <a:solidFill>
                  <a:srgbClr val="757575"/>
                </a:solidFill>
                <a:latin typeface="+mn-lt"/>
                <a:ea typeface="+mn-ea"/>
                <a:cs typeface="ＭＳ Ｐゴシック"/>
              </a:defRPr>
            </a:lvl3pPr>
            <a:lvl4pPr marL="1600200" indent="-228600" algn="l" rtl="0" eaLnBrk="1" fontAlgn="base" hangingPunct="1">
              <a:spcBef>
                <a:spcPct val="20000"/>
              </a:spcBef>
              <a:spcAft>
                <a:spcPct val="0"/>
              </a:spcAft>
              <a:buChar char="–"/>
              <a:defRPr sz="2000">
                <a:solidFill>
                  <a:srgbClr val="757575"/>
                </a:solidFill>
                <a:latin typeface="+mn-lt"/>
                <a:ea typeface="+mn-ea"/>
                <a:cs typeface="ＭＳ Ｐゴシック"/>
              </a:defRPr>
            </a:lvl4pPr>
            <a:lvl5pPr marL="2057400" indent="-228600" algn="l" rtl="0" eaLnBrk="1" fontAlgn="base" hangingPunct="1">
              <a:spcBef>
                <a:spcPct val="20000"/>
              </a:spcBef>
              <a:spcAft>
                <a:spcPct val="0"/>
              </a:spcAft>
              <a:buChar char="»"/>
              <a:defRPr sz="2000">
                <a:solidFill>
                  <a:srgbClr val="757575"/>
                </a:solidFill>
                <a:latin typeface="+mn-lt"/>
                <a:ea typeface="+mn-ea"/>
                <a:cs typeface="ＭＳ Ｐゴシック"/>
              </a:defRPr>
            </a:lvl5pPr>
            <a:lvl6pPr marL="2514600" indent="-228600" algn="l" rtl="0" eaLnBrk="1" fontAlgn="base" hangingPunct="1">
              <a:spcBef>
                <a:spcPct val="20000"/>
              </a:spcBef>
              <a:spcAft>
                <a:spcPct val="0"/>
              </a:spcAft>
              <a:buChar char="»"/>
              <a:defRPr sz="2000">
                <a:solidFill>
                  <a:srgbClr val="757575"/>
                </a:solidFill>
                <a:latin typeface="+mn-lt"/>
                <a:ea typeface="+mn-ea"/>
              </a:defRPr>
            </a:lvl6pPr>
            <a:lvl7pPr marL="2971800" indent="-228600" algn="l" rtl="0" eaLnBrk="1" fontAlgn="base" hangingPunct="1">
              <a:spcBef>
                <a:spcPct val="20000"/>
              </a:spcBef>
              <a:spcAft>
                <a:spcPct val="0"/>
              </a:spcAft>
              <a:buChar char="»"/>
              <a:defRPr sz="2000">
                <a:solidFill>
                  <a:srgbClr val="757575"/>
                </a:solidFill>
                <a:latin typeface="+mn-lt"/>
                <a:ea typeface="+mn-ea"/>
              </a:defRPr>
            </a:lvl7pPr>
            <a:lvl8pPr marL="3429000" indent="-228600" algn="l" rtl="0" eaLnBrk="1" fontAlgn="base" hangingPunct="1">
              <a:spcBef>
                <a:spcPct val="20000"/>
              </a:spcBef>
              <a:spcAft>
                <a:spcPct val="0"/>
              </a:spcAft>
              <a:buChar char="»"/>
              <a:defRPr sz="2000">
                <a:solidFill>
                  <a:srgbClr val="757575"/>
                </a:solidFill>
                <a:latin typeface="+mn-lt"/>
                <a:ea typeface="+mn-ea"/>
              </a:defRPr>
            </a:lvl8pPr>
            <a:lvl9pPr marL="3886200" indent="-228600" algn="l" rtl="0" eaLnBrk="1" fontAlgn="base" hangingPunct="1">
              <a:spcBef>
                <a:spcPct val="20000"/>
              </a:spcBef>
              <a:spcAft>
                <a:spcPct val="0"/>
              </a:spcAft>
              <a:buChar char="»"/>
              <a:defRPr sz="2000">
                <a:solidFill>
                  <a:srgbClr val="757575"/>
                </a:solidFill>
                <a:latin typeface="+mn-lt"/>
                <a:ea typeface="+mn-ea"/>
              </a:defRPr>
            </a:lvl9pPr>
          </a:lstStyle>
          <a:p>
            <a:pPr marL="0" indent="0" eaLnBrk="0" hangingPunct="0">
              <a:buClr>
                <a:srgbClr val="0768A9"/>
              </a:buClr>
              <a:buSzPct val="80000"/>
              <a:buNone/>
            </a:pPr>
            <a:r>
              <a:rPr lang="zh-CN" altLang="en-US" sz="2200" kern="0" dirty="0">
                <a:solidFill>
                  <a:schemeClr val="tx2">
                    <a:lumMod val="50000"/>
                  </a:schemeClr>
                </a:solidFill>
                <a:latin typeface="+mj-lt"/>
                <a:ea typeface="黑体" panose="02010609060101010101" pitchFamily="49" charset="-122"/>
              </a:rPr>
              <a:t>字段检索</a:t>
            </a:r>
            <a:r>
              <a:rPr lang="zh-CN" altLang="en-US" sz="2200" kern="0" dirty="0">
                <a:solidFill>
                  <a:schemeClr val="tx1"/>
                </a:solidFill>
                <a:latin typeface="+mj-lt"/>
                <a:ea typeface="黑体" panose="02010609060101010101" pitchFamily="49" charset="-122"/>
              </a:rPr>
              <a:t>浏览和检索任何数据字段，并可进行单独或组合检索。</a:t>
            </a:r>
            <a:endParaRPr lang="en-US" altLang="zh-CN" sz="2200" kern="0" dirty="0">
              <a:solidFill>
                <a:schemeClr val="tx1"/>
              </a:solidFill>
              <a:latin typeface="+mj-lt"/>
              <a:ea typeface="黑体" panose="02010609060101010101" pitchFamily="49" charset="-122"/>
            </a:endParaRPr>
          </a:p>
          <a:p>
            <a:pPr marL="0" indent="0">
              <a:buNone/>
            </a:pPr>
            <a:endParaRPr lang="en-US" altLang="zh-CN" sz="2200" kern="0" dirty="0">
              <a:latin typeface="+mj-lt"/>
              <a:ea typeface="黑体" panose="02010609060101010101" pitchFamily="49" charset="-122"/>
            </a:endParaRPr>
          </a:p>
          <a:p>
            <a:endParaRPr lang="zh-CN" altLang="en-US" sz="2200" kern="0" dirty="0">
              <a:latin typeface="+mj-lt"/>
              <a:ea typeface="黑体" panose="02010609060101010101" pitchFamily="49" charset="-122"/>
            </a:endParaRPr>
          </a:p>
        </p:txBody>
      </p:sp>
    </p:spTree>
    <p:extLst>
      <p:ext uri="{BB962C8B-B14F-4D97-AF65-F5344CB8AC3E}">
        <p14:creationId xmlns:p14="http://schemas.microsoft.com/office/powerpoint/2010/main" val="1237741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57F6A8-B04F-467A-AD93-F415AE03FE80}"/>
              </a:ext>
            </a:extLst>
          </p:cNvPr>
          <p:cNvPicPr>
            <a:picLocks noChangeAspect="1"/>
          </p:cNvPicPr>
          <p:nvPr/>
        </p:nvPicPr>
        <p:blipFill>
          <a:blip r:embed="rId3"/>
          <a:stretch>
            <a:fillRect/>
          </a:stretch>
        </p:blipFill>
        <p:spPr>
          <a:xfrm>
            <a:off x="342456" y="1631741"/>
            <a:ext cx="8720264" cy="3489521"/>
          </a:xfrm>
          <a:prstGeom prst="rect">
            <a:avLst/>
          </a:prstGeom>
          <a:ln>
            <a:solidFill>
              <a:schemeClr val="bg1">
                <a:lumMod val="50000"/>
              </a:schemeClr>
            </a:solidFill>
          </a:ln>
          <a:effectLst>
            <a:outerShdw blurRad="50800" dist="38100" dir="5400000" algn="t" rotWithShape="0">
              <a:prstClr val="black">
                <a:alpha val="40000"/>
              </a:prstClr>
            </a:outerShdw>
          </a:effectLst>
        </p:spPr>
      </p:pic>
      <p:sp>
        <p:nvSpPr>
          <p:cNvPr id="2" name="标题 1"/>
          <p:cNvSpPr>
            <a:spLocks noGrp="1"/>
          </p:cNvSpPr>
          <p:nvPr>
            <p:ph type="title"/>
          </p:nvPr>
        </p:nvSpPr>
        <p:spPr>
          <a:xfrm>
            <a:off x="200320" y="454823"/>
            <a:ext cx="7799548" cy="5948354"/>
          </a:xfrm>
        </p:spPr>
        <p:txBody>
          <a:bodyPr/>
          <a:lstStyle/>
          <a:p>
            <a:r>
              <a:rPr lang="zh-CN" altLang="en-US" sz="3600" b="1" dirty="0">
                <a:latin typeface="黑体" panose="02010609060101010101" pitchFamily="49" charset="-122"/>
                <a:ea typeface="黑体" panose="02010609060101010101" pitchFamily="49" charset="-122"/>
              </a:rPr>
              <a:t>其他检索模式</a:t>
            </a:r>
            <a:r>
              <a:rPr lang="en-US" altLang="zh-CN" sz="3600" b="1" dirty="0">
                <a:latin typeface="黑体" panose="02010609060101010101" pitchFamily="49" charset="-122"/>
                <a:ea typeface="黑体" panose="02010609060101010101" pitchFamily="49" charset="-122"/>
              </a:rPr>
              <a:t>——</a:t>
            </a:r>
            <a:r>
              <a:rPr lang="zh-CN" altLang="en-US" sz="3600" b="1" dirty="0">
                <a:latin typeface="黑体" panose="02010609060101010101" pitchFamily="49" charset="-122"/>
                <a:ea typeface="黑体" panose="02010609060101010101" pitchFamily="49" charset="-122"/>
              </a:rPr>
              <a:t>多个字段检索</a:t>
            </a:r>
          </a:p>
        </p:txBody>
      </p:sp>
      <p:sp>
        <p:nvSpPr>
          <p:cNvPr id="10" name="Content Placeholder 2"/>
          <p:cNvSpPr txBox="1">
            <a:spLocks/>
          </p:cNvSpPr>
          <p:nvPr/>
        </p:nvSpPr>
        <p:spPr bwMode="auto">
          <a:xfrm>
            <a:off x="9580880" y="2565401"/>
            <a:ext cx="2082800" cy="1513140"/>
          </a:xfrm>
          <a:prstGeom prst="rect">
            <a:avLst/>
          </a:prstGeom>
          <a:noFill/>
          <a:ln w="9525">
            <a:noFill/>
            <a:miter lim="800000"/>
            <a:headEnd/>
            <a:tailEnd/>
          </a:ln>
        </p:spPr>
        <p:txBody>
          <a:bodyPr vert="horz" wrap="square" lIns="18288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rgbClr val="0768A9"/>
                </a:solidFill>
                <a:latin typeface="+mn-lt"/>
                <a:ea typeface="+mn-ea"/>
                <a:cs typeface="ＭＳ Ｐゴシック"/>
              </a:defRPr>
            </a:lvl1pPr>
            <a:lvl2pPr marL="569913" indent="-225425" algn="l" rtl="0" eaLnBrk="1" fontAlgn="base" hangingPunct="1">
              <a:spcBef>
                <a:spcPct val="20000"/>
              </a:spcBef>
              <a:spcAft>
                <a:spcPct val="0"/>
              </a:spcAft>
              <a:buChar char="–"/>
              <a:defRPr sz="2000">
                <a:solidFill>
                  <a:srgbClr val="757575"/>
                </a:solidFill>
                <a:latin typeface="+mn-lt"/>
                <a:ea typeface="+mn-ea"/>
                <a:cs typeface="ＭＳ Ｐゴシック"/>
              </a:defRPr>
            </a:lvl2pPr>
            <a:lvl3pPr marL="800100" indent="-228600" algn="l" rtl="0" eaLnBrk="1" fontAlgn="base" hangingPunct="1">
              <a:spcBef>
                <a:spcPct val="20000"/>
              </a:spcBef>
              <a:spcAft>
                <a:spcPct val="0"/>
              </a:spcAft>
              <a:buChar char="•"/>
              <a:defRPr sz="2000">
                <a:solidFill>
                  <a:srgbClr val="757575"/>
                </a:solidFill>
                <a:latin typeface="+mn-lt"/>
                <a:ea typeface="+mn-ea"/>
                <a:cs typeface="ＭＳ Ｐゴシック"/>
              </a:defRPr>
            </a:lvl3pPr>
            <a:lvl4pPr marL="1600200" indent="-228600" algn="l" rtl="0" eaLnBrk="1" fontAlgn="base" hangingPunct="1">
              <a:spcBef>
                <a:spcPct val="20000"/>
              </a:spcBef>
              <a:spcAft>
                <a:spcPct val="0"/>
              </a:spcAft>
              <a:buChar char="–"/>
              <a:defRPr sz="2000">
                <a:solidFill>
                  <a:srgbClr val="757575"/>
                </a:solidFill>
                <a:latin typeface="+mn-lt"/>
                <a:ea typeface="+mn-ea"/>
                <a:cs typeface="ＭＳ Ｐゴシック"/>
              </a:defRPr>
            </a:lvl4pPr>
            <a:lvl5pPr marL="2057400" indent="-228600" algn="l" rtl="0" eaLnBrk="1" fontAlgn="base" hangingPunct="1">
              <a:spcBef>
                <a:spcPct val="20000"/>
              </a:spcBef>
              <a:spcAft>
                <a:spcPct val="0"/>
              </a:spcAft>
              <a:buChar char="»"/>
              <a:defRPr sz="2000">
                <a:solidFill>
                  <a:srgbClr val="757575"/>
                </a:solidFill>
                <a:latin typeface="+mn-lt"/>
                <a:ea typeface="+mn-ea"/>
                <a:cs typeface="ＭＳ Ｐゴシック"/>
              </a:defRPr>
            </a:lvl5pPr>
            <a:lvl6pPr marL="2514600" indent="-228600" algn="l" rtl="0" eaLnBrk="1" fontAlgn="base" hangingPunct="1">
              <a:spcBef>
                <a:spcPct val="20000"/>
              </a:spcBef>
              <a:spcAft>
                <a:spcPct val="0"/>
              </a:spcAft>
              <a:buChar char="»"/>
              <a:defRPr sz="2000">
                <a:solidFill>
                  <a:srgbClr val="757575"/>
                </a:solidFill>
                <a:latin typeface="+mn-lt"/>
                <a:ea typeface="+mn-ea"/>
              </a:defRPr>
            </a:lvl6pPr>
            <a:lvl7pPr marL="2971800" indent="-228600" algn="l" rtl="0" eaLnBrk="1" fontAlgn="base" hangingPunct="1">
              <a:spcBef>
                <a:spcPct val="20000"/>
              </a:spcBef>
              <a:spcAft>
                <a:spcPct val="0"/>
              </a:spcAft>
              <a:buChar char="»"/>
              <a:defRPr sz="2000">
                <a:solidFill>
                  <a:srgbClr val="757575"/>
                </a:solidFill>
                <a:latin typeface="+mn-lt"/>
                <a:ea typeface="+mn-ea"/>
              </a:defRPr>
            </a:lvl7pPr>
            <a:lvl8pPr marL="3429000" indent="-228600" algn="l" rtl="0" eaLnBrk="1" fontAlgn="base" hangingPunct="1">
              <a:spcBef>
                <a:spcPct val="20000"/>
              </a:spcBef>
              <a:spcAft>
                <a:spcPct val="0"/>
              </a:spcAft>
              <a:buChar char="»"/>
              <a:defRPr sz="2000">
                <a:solidFill>
                  <a:srgbClr val="757575"/>
                </a:solidFill>
                <a:latin typeface="+mn-lt"/>
                <a:ea typeface="+mn-ea"/>
              </a:defRPr>
            </a:lvl8pPr>
            <a:lvl9pPr marL="3886200" indent="-228600" algn="l" rtl="0" eaLnBrk="1" fontAlgn="base" hangingPunct="1">
              <a:spcBef>
                <a:spcPct val="20000"/>
              </a:spcBef>
              <a:spcAft>
                <a:spcPct val="0"/>
              </a:spcAft>
              <a:buChar char="»"/>
              <a:defRPr sz="2000">
                <a:solidFill>
                  <a:srgbClr val="757575"/>
                </a:solidFill>
                <a:latin typeface="+mn-lt"/>
                <a:ea typeface="+mn-ea"/>
              </a:defRPr>
            </a:lvl9pPr>
          </a:lstStyle>
          <a:p>
            <a:pPr marL="0" indent="0" eaLnBrk="0" hangingPunct="0">
              <a:buClr>
                <a:srgbClr val="0768A9"/>
              </a:buClr>
              <a:buSzPct val="80000"/>
              <a:buNone/>
            </a:pPr>
            <a:r>
              <a:rPr lang="zh-CN" altLang="en-US" sz="2200" kern="0" dirty="0">
                <a:solidFill>
                  <a:schemeClr val="tx2">
                    <a:lumMod val="50000"/>
                  </a:schemeClr>
                </a:solidFill>
                <a:latin typeface="+mj-lt"/>
                <a:ea typeface="黑体" panose="02010609060101010101" pitchFamily="49" charset="-122"/>
              </a:rPr>
              <a:t>多个字段检索</a:t>
            </a:r>
            <a:r>
              <a:rPr lang="zh-CN" altLang="en-US" sz="2200" kern="0" dirty="0">
                <a:solidFill>
                  <a:schemeClr val="tx1"/>
                </a:solidFill>
                <a:latin typeface="+mj-lt"/>
                <a:ea typeface="黑体" panose="02010609060101010101" pitchFamily="49" charset="-122"/>
              </a:rPr>
              <a:t>提供便捷的多字段组合检索，建立复杂的检索策略。</a:t>
            </a:r>
            <a:endParaRPr lang="en-US" altLang="zh-CN" sz="2200" kern="0" dirty="0">
              <a:solidFill>
                <a:schemeClr val="tx1"/>
              </a:solidFill>
              <a:latin typeface="+mj-lt"/>
              <a:ea typeface="黑体" panose="02010609060101010101" pitchFamily="49" charset="-122"/>
            </a:endParaRPr>
          </a:p>
          <a:p>
            <a:pPr marL="0" indent="0">
              <a:buNone/>
            </a:pPr>
            <a:endParaRPr lang="en-US" altLang="zh-CN" sz="2200" kern="0" dirty="0">
              <a:latin typeface="+mj-lt"/>
              <a:ea typeface="黑体" panose="02010609060101010101" pitchFamily="49" charset="-122"/>
            </a:endParaRPr>
          </a:p>
          <a:p>
            <a:endParaRPr lang="zh-CN" altLang="en-US" sz="2200" kern="0" dirty="0">
              <a:latin typeface="+mj-lt"/>
              <a:ea typeface="黑体" panose="02010609060101010101" pitchFamily="49" charset="-122"/>
            </a:endParaRPr>
          </a:p>
        </p:txBody>
      </p:sp>
    </p:spTree>
    <p:extLst>
      <p:ext uri="{BB962C8B-B14F-4D97-AF65-F5344CB8AC3E}">
        <p14:creationId xmlns:p14="http://schemas.microsoft.com/office/powerpoint/2010/main" val="303596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282038E1-5D86-49A8-BC58-108CF17109F3}"/>
              </a:ext>
            </a:extLst>
          </p:cNvPr>
          <p:cNvSpPr>
            <a:spLocks noGrp="1"/>
          </p:cNvSpPr>
          <p:nvPr>
            <p:ph type="title"/>
          </p:nvPr>
        </p:nvSpPr>
        <p:spPr/>
        <p:txBody>
          <a:bodyPr/>
          <a:lstStyle/>
          <a:p>
            <a:r>
              <a:rPr lang="zh-CN" altLang="en-US" sz="3600" b="1" dirty="0">
                <a:ea typeface="黑体" panose="02010609060101010101" pitchFamily="49" charset="-122"/>
              </a:rPr>
              <a:t>关于</a:t>
            </a:r>
            <a:r>
              <a:rPr lang="en-US" altLang="zh-CN" sz="3600" b="1" dirty="0">
                <a:ea typeface="黑体" panose="02010609060101010101" pitchFamily="49" charset="-122"/>
              </a:rPr>
              <a:t>Lippincott Williams &amp; Wilkins </a:t>
            </a:r>
            <a:endParaRPr lang="zh-CN" altLang="en-US" sz="3600" b="1" dirty="0">
              <a:ea typeface="黑体" panose="02010609060101010101" pitchFamily="49" charset="-122"/>
            </a:endParaRPr>
          </a:p>
        </p:txBody>
      </p:sp>
      <p:sp>
        <p:nvSpPr>
          <p:cNvPr id="9" name="Slide Number Placeholder 3">
            <a:extLst>
              <a:ext uri="{FF2B5EF4-FFF2-40B4-BE49-F238E27FC236}">
                <a16:creationId xmlns:a16="http://schemas.microsoft.com/office/drawing/2014/main" id="{4A27BD2E-6671-4431-998D-A1D6887856D5}"/>
              </a:ext>
            </a:extLst>
          </p:cNvPr>
          <p:cNvSpPr>
            <a:spLocks noGrp="1"/>
          </p:cNvSpPr>
          <p:nvPr>
            <p:ph type="sldNum" sz="quarter" idx="12"/>
          </p:nvPr>
        </p:nvSpPr>
        <p:spPr/>
        <p:txBody>
          <a:bodyPr/>
          <a:lstStyle/>
          <a:p>
            <a:pPr>
              <a:spcAft>
                <a:spcPts val="800"/>
              </a:spcAft>
              <a:defRPr/>
            </a:pPr>
            <a:fld id="{9F5F26F2-1299-4B62-BDE9-4D4A55938103}" type="slidenum">
              <a:rPr lang="en-US" altLang="zh-CN"/>
              <a:pPr>
                <a:spcAft>
                  <a:spcPts val="800"/>
                </a:spcAft>
                <a:defRPr/>
              </a:pPr>
              <a:t>6</a:t>
            </a:fld>
            <a:endParaRPr lang="en-US" altLang="zh-CN"/>
          </a:p>
        </p:txBody>
      </p:sp>
      <p:graphicFrame>
        <p:nvGraphicFramePr>
          <p:cNvPr id="5" name="Content Placeholder 2">
            <a:extLst>
              <a:ext uri="{FF2B5EF4-FFF2-40B4-BE49-F238E27FC236}">
                <a16:creationId xmlns:a16="http://schemas.microsoft.com/office/drawing/2014/main" id="{9B41BA05-713E-4B7C-B44A-D251772F0628}"/>
              </a:ext>
            </a:extLst>
          </p:cNvPr>
          <p:cNvGraphicFramePr>
            <a:graphicFrameLocks noGrp="1"/>
          </p:cNvGraphicFramePr>
          <p:nvPr>
            <p:ph idx="4294967295"/>
            <p:extLst>
              <p:ext uri="{D42A27DB-BD31-4B8C-83A1-F6EECF244321}">
                <p14:modId xmlns:p14="http://schemas.microsoft.com/office/powerpoint/2010/main" val="1052308770"/>
              </p:ext>
            </p:extLst>
          </p:nvPr>
        </p:nvGraphicFramePr>
        <p:xfrm>
          <a:off x="336844" y="1815643"/>
          <a:ext cx="11582400" cy="42036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56437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6532139-8A80-B0FE-16E6-DA5A1EC1107B}"/>
              </a:ext>
            </a:extLst>
          </p:cNvPr>
          <p:cNvPicPr>
            <a:picLocks noChangeAspect="1"/>
          </p:cNvPicPr>
          <p:nvPr/>
        </p:nvPicPr>
        <p:blipFill>
          <a:blip r:embed="rId3"/>
          <a:stretch>
            <a:fillRect/>
          </a:stretch>
        </p:blipFill>
        <p:spPr>
          <a:xfrm>
            <a:off x="512635" y="845013"/>
            <a:ext cx="10866474" cy="5514593"/>
          </a:xfrm>
          <a:prstGeom prst="rect">
            <a:avLst/>
          </a:prstGeom>
        </p:spPr>
      </p:pic>
      <p:sp>
        <p:nvSpPr>
          <p:cNvPr id="11266" name="Rectangle 2"/>
          <p:cNvSpPr>
            <a:spLocks noGrp="1" noChangeArrowheads="1"/>
          </p:cNvSpPr>
          <p:nvPr>
            <p:ph type="title"/>
          </p:nvPr>
        </p:nvSpPr>
        <p:spPr>
          <a:xfrm>
            <a:off x="134279" y="0"/>
            <a:ext cx="6011339" cy="1065886"/>
          </a:xfrm>
        </p:spPr>
        <p:txBody>
          <a:bodyPr/>
          <a:lstStyle/>
          <a:p>
            <a:pPr eaLnBrk="1" hangingPunct="1">
              <a:defRPr/>
            </a:pPr>
            <a:r>
              <a:rPr lang="zh-CN" altLang="en-US" sz="3600" b="1" dirty="0">
                <a:latin typeface="黑体" panose="02010609060101010101" pitchFamily="49" charset="-122"/>
                <a:ea typeface="黑体" panose="02010609060101010101" pitchFamily="49" charset="-122"/>
              </a:rPr>
              <a:t>其他检索模式</a:t>
            </a:r>
            <a:r>
              <a:rPr lang="zh-CN" altLang="en-US" b="1" dirty="0">
                <a:latin typeface="黑体" panose="02010609060101010101" pitchFamily="49" charset="-122"/>
                <a:ea typeface="黑体" panose="02010609060101010101" pitchFamily="49" charset="-122"/>
              </a:rPr>
              <a:t>：字段检索</a:t>
            </a:r>
            <a:endParaRPr lang="en-US" b="1" dirty="0">
              <a:latin typeface="黑体" panose="02010609060101010101" pitchFamily="49" charset="-122"/>
              <a:ea typeface="黑体" panose="02010609060101010101" pitchFamily="49" charset="-122"/>
            </a:endParaRPr>
          </a:p>
        </p:txBody>
      </p:sp>
      <p:sp>
        <p:nvSpPr>
          <p:cNvPr id="7" name="Rectangle 4"/>
          <p:cNvSpPr>
            <a:spLocks noChangeArrowheads="1"/>
          </p:cNvSpPr>
          <p:nvPr/>
        </p:nvSpPr>
        <p:spPr bwMode="auto">
          <a:xfrm>
            <a:off x="7009691" y="4366178"/>
            <a:ext cx="1319146" cy="34050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8" name="TextBox 7"/>
          <p:cNvSpPr txBox="1">
            <a:spLocks noChangeArrowheads="1"/>
          </p:cNvSpPr>
          <p:nvPr/>
        </p:nvSpPr>
        <p:spPr bwMode="auto">
          <a:xfrm>
            <a:off x="661206" y="835053"/>
            <a:ext cx="1366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None/>
            </a:pPr>
            <a:r>
              <a:rPr lang="en-US" altLang="zh-CN" sz="2400" dirty="0">
                <a:solidFill>
                  <a:srgbClr val="00B050"/>
                </a:solidFill>
                <a:effectLst>
                  <a:outerShdw blurRad="38100" dist="38100" dir="2700000" algn="tl">
                    <a:srgbClr val="000000">
                      <a:alpha val="43137"/>
                    </a:srgbClr>
                  </a:outerShdw>
                </a:effectLst>
                <a:latin typeface="Calibri" panose="020F0502020204030204" pitchFamily="34" charset="0"/>
                <a:ea typeface="MS PGothic" pitchFamily="34" charset="-128"/>
                <a:cs typeface="Calibri" panose="020F0502020204030204" pitchFamily="34" charset="0"/>
              </a:rPr>
              <a:t>aspirin</a:t>
            </a:r>
            <a:endParaRPr lang="zh-CN" altLang="en-US" sz="2400" dirty="0">
              <a:solidFill>
                <a:srgbClr val="00B050"/>
              </a:solidFill>
              <a:effectLst>
                <a:outerShdw blurRad="38100" dist="38100" dir="2700000" algn="tl">
                  <a:srgbClr val="000000">
                    <a:alpha val="43137"/>
                  </a:srgbClr>
                </a:outerShdw>
              </a:effectLst>
              <a:latin typeface="Calibri" panose="020F0502020204030204" pitchFamily="34" charset="0"/>
              <a:ea typeface="MS PGothic" pitchFamily="34" charset="-128"/>
              <a:cs typeface="Calibri" panose="020F0502020204030204" pitchFamily="34" charset="0"/>
            </a:endParaRPr>
          </a:p>
        </p:txBody>
      </p:sp>
      <p:sp>
        <p:nvSpPr>
          <p:cNvPr id="10" name="文本框 9">
            <a:extLst>
              <a:ext uri="{FF2B5EF4-FFF2-40B4-BE49-F238E27FC236}">
                <a16:creationId xmlns:a16="http://schemas.microsoft.com/office/drawing/2014/main" id="{D9E39A96-64E1-F2F3-81FF-0022B697DA1D}"/>
              </a:ext>
            </a:extLst>
          </p:cNvPr>
          <p:cNvSpPr txBox="1"/>
          <p:nvPr/>
        </p:nvSpPr>
        <p:spPr>
          <a:xfrm>
            <a:off x="1685720" y="5774467"/>
            <a:ext cx="8520305" cy="1015663"/>
          </a:xfrm>
          <a:prstGeom prst="rect">
            <a:avLst/>
          </a:prstGeom>
          <a:noFill/>
        </p:spPr>
        <p:txBody>
          <a:bodyPr wrap="square">
            <a:spAutoFit/>
          </a:bodyPr>
          <a:lstStyle/>
          <a:p>
            <a:pPr marL="342900" indent="-342900">
              <a:buClr>
                <a:srgbClr val="0070C0"/>
              </a:buClr>
              <a:buFont typeface="Arial" panose="020B0604020202020204" pitchFamily="34" charset="0"/>
              <a:buChar char="•"/>
              <a:defRPr/>
            </a:pPr>
            <a:r>
              <a:rPr lang="en-US" altLang="zh-CN" sz="2000" dirty="0">
                <a:solidFill>
                  <a:srgbClr val="000000"/>
                </a:solidFill>
                <a:latin typeface="Calibri" panose="020F0502020204030204" pitchFamily="34" charset="0"/>
                <a:ea typeface="黑体" panose="02010609060101010101" pitchFamily="49" charset="-122"/>
                <a:cs typeface="Calibri" panose="020F0502020204030204" pitchFamily="34" charset="0"/>
              </a:rPr>
              <a:t>Search Fields </a:t>
            </a:r>
            <a:r>
              <a:rPr lang="zh-CN" altLang="en-US" sz="2000" dirty="0">
                <a:solidFill>
                  <a:srgbClr val="000000"/>
                </a:solidFill>
                <a:latin typeface="Calibri" panose="020F0502020204030204" pitchFamily="34" charset="0"/>
                <a:ea typeface="黑体" panose="02010609060101010101" pitchFamily="49" charset="-122"/>
                <a:cs typeface="Calibri" panose="020F0502020204030204" pitchFamily="34" charset="0"/>
              </a:rPr>
              <a:t>可检索或浏览一数据库的一个或多个（或全部）字段，这是最大范围的检索。该检索方法可用于查找新的或罕见的主题，或者查找作者</a:t>
            </a:r>
            <a:r>
              <a:rPr lang="en-US" altLang="zh-CN" sz="2000" dirty="0">
                <a:solidFill>
                  <a:srgbClr val="000000"/>
                </a:solidFill>
                <a:latin typeface="Calibri" panose="020F0502020204030204" pitchFamily="34" charset="0"/>
                <a:ea typeface="黑体" panose="02010609060101010101" pitchFamily="49" charset="-122"/>
                <a:cs typeface="Calibri" panose="020F0502020204030204" pitchFamily="34" charset="0"/>
              </a:rPr>
              <a:t>/</a:t>
            </a:r>
            <a:r>
              <a:rPr lang="zh-CN" altLang="en-US" sz="2000" dirty="0">
                <a:solidFill>
                  <a:srgbClr val="000000"/>
                </a:solidFill>
                <a:latin typeface="Calibri" panose="020F0502020204030204" pitchFamily="34" charset="0"/>
                <a:ea typeface="黑体" panose="02010609060101010101" pitchFamily="49" charset="-122"/>
                <a:cs typeface="Calibri" panose="020F0502020204030204" pitchFamily="34" charset="0"/>
              </a:rPr>
              <a:t>主题</a:t>
            </a:r>
            <a:r>
              <a:rPr lang="en-US" altLang="zh-CN" sz="2000" dirty="0">
                <a:solidFill>
                  <a:srgbClr val="000000"/>
                </a:solidFill>
                <a:latin typeface="Calibri" panose="020F0502020204030204" pitchFamily="34" charset="0"/>
                <a:ea typeface="黑体" panose="02010609060101010101" pitchFamily="49" charset="-122"/>
                <a:cs typeface="Calibri" panose="020F0502020204030204" pitchFamily="34" charset="0"/>
              </a:rPr>
              <a:t>/</a:t>
            </a:r>
            <a:r>
              <a:rPr lang="zh-CN" altLang="en-US" sz="2000" dirty="0">
                <a:solidFill>
                  <a:srgbClr val="000000"/>
                </a:solidFill>
                <a:latin typeface="Calibri" panose="020F0502020204030204" pitchFamily="34" charset="0"/>
                <a:ea typeface="黑体" panose="02010609060101010101" pitchFamily="49" charset="-122"/>
                <a:cs typeface="Calibri" panose="020F0502020204030204" pitchFamily="34" charset="0"/>
              </a:rPr>
              <a:t>题目等常用字段以外的其他位置。</a:t>
            </a:r>
          </a:p>
        </p:txBody>
      </p:sp>
      <p:sp>
        <p:nvSpPr>
          <p:cNvPr id="13" name="Rectangle 4">
            <a:extLst>
              <a:ext uri="{FF2B5EF4-FFF2-40B4-BE49-F238E27FC236}">
                <a16:creationId xmlns:a16="http://schemas.microsoft.com/office/drawing/2014/main" id="{7905A990-6CE4-FB1E-43B7-D541A621FEAD}"/>
              </a:ext>
            </a:extLst>
          </p:cNvPr>
          <p:cNvSpPr>
            <a:spLocks noChangeArrowheads="1"/>
          </p:cNvSpPr>
          <p:nvPr/>
        </p:nvSpPr>
        <p:spPr bwMode="auto">
          <a:xfrm>
            <a:off x="10370288" y="835053"/>
            <a:ext cx="935665" cy="37706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11" name="图片 10">
            <a:extLst>
              <a:ext uri="{FF2B5EF4-FFF2-40B4-BE49-F238E27FC236}">
                <a16:creationId xmlns:a16="http://schemas.microsoft.com/office/drawing/2014/main" id="{B1032969-9DD0-50E1-3525-4E9FEE8E8736}"/>
              </a:ext>
            </a:extLst>
          </p:cNvPr>
          <p:cNvPicPr>
            <a:picLocks noChangeAspect="1"/>
          </p:cNvPicPr>
          <p:nvPr/>
        </p:nvPicPr>
        <p:blipFill>
          <a:blip r:embed="rId4"/>
          <a:stretch>
            <a:fillRect/>
          </a:stretch>
        </p:blipFill>
        <p:spPr>
          <a:xfrm>
            <a:off x="3617508" y="4773251"/>
            <a:ext cx="8458933" cy="937341"/>
          </a:xfrm>
          <a:prstGeom prst="rect">
            <a:avLst/>
          </a:prstGeom>
        </p:spPr>
      </p:pic>
      <p:pic>
        <p:nvPicPr>
          <p:cNvPr id="16" name="图片 15">
            <a:extLst>
              <a:ext uri="{FF2B5EF4-FFF2-40B4-BE49-F238E27FC236}">
                <a16:creationId xmlns:a16="http://schemas.microsoft.com/office/drawing/2014/main" id="{2B8EF79D-F016-C0A8-8350-13D5B08D6C0E}"/>
              </a:ext>
            </a:extLst>
          </p:cNvPr>
          <p:cNvPicPr>
            <a:picLocks noChangeAspect="1"/>
          </p:cNvPicPr>
          <p:nvPr/>
        </p:nvPicPr>
        <p:blipFill>
          <a:blip r:embed="rId5"/>
          <a:stretch>
            <a:fillRect/>
          </a:stretch>
        </p:blipFill>
        <p:spPr>
          <a:xfrm>
            <a:off x="269357" y="1499909"/>
            <a:ext cx="11752521" cy="4274558"/>
          </a:xfrm>
          <a:prstGeom prst="rect">
            <a:avLst/>
          </a:prstGeom>
        </p:spPr>
      </p:pic>
    </p:spTree>
    <p:extLst>
      <p:ext uri="{BB962C8B-B14F-4D97-AF65-F5344CB8AC3E}">
        <p14:creationId xmlns:p14="http://schemas.microsoft.com/office/powerpoint/2010/main" val="408320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nodeType="clickEffect">
                                  <p:stCondLst>
                                    <p:cond delay="0"/>
                                  </p:stCondLst>
                                  <p:childTnLst>
                                    <p:animEffect transition="out" filter="fade">
                                      <p:cBhvr>
                                        <p:cTn id="23" dur="1000"/>
                                        <p:tgtEl>
                                          <p:spTgt spid="11"/>
                                        </p:tgtEl>
                                      </p:cBhvr>
                                    </p:animEffect>
                                    <p:anim calcmode="lin" valueType="num">
                                      <p:cBhvr>
                                        <p:cTn id="24" dur="1000"/>
                                        <p:tgtEl>
                                          <p:spTgt spid="11"/>
                                        </p:tgtEl>
                                        <p:attrNameLst>
                                          <p:attrName>ppt_x</p:attrName>
                                        </p:attrNameLst>
                                      </p:cBhvr>
                                      <p:tavLst>
                                        <p:tav tm="0">
                                          <p:val>
                                            <p:strVal val="ppt_x"/>
                                          </p:val>
                                        </p:tav>
                                        <p:tav tm="100000">
                                          <p:val>
                                            <p:strVal val="ppt_x"/>
                                          </p:val>
                                        </p:tav>
                                      </p:tavLst>
                                    </p:anim>
                                    <p:anim calcmode="lin" valueType="num">
                                      <p:cBhvr>
                                        <p:cTn id="25" dur="1000"/>
                                        <p:tgtEl>
                                          <p:spTgt spid="11"/>
                                        </p:tgtEl>
                                        <p:attrNameLst>
                                          <p:attrName>ppt_y</p:attrName>
                                        </p:attrNameLst>
                                      </p:cBhvr>
                                      <p:tavLst>
                                        <p:tav tm="0">
                                          <p:val>
                                            <p:strVal val="ppt_y"/>
                                          </p:val>
                                        </p:tav>
                                        <p:tav tm="100000">
                                          <p:val>
                                            <p:strVal val="ppt_y+.1"/>
                                          </p:val>
                                        </p:tav>
                                      </p:tavLst>
                                    </p:anim>
                                    <p:set>
                                      <p:cBhvr>
                                        <p:cTn id="26" dur="1" fill="hold">
                                          <p:stCondLst>
                                            <p:cond delay="999"/>
                                          </p:stCondLst>
                                        </p:cTn>
                                        <p:tgtEl>
                                          <p:spTgt spid="11"/>
                                        </p:tgtEl>
                                        <p:attrNameLst>
                                          <p:attrName>style.visibility</p:attrName>
                                        </p:attrNameLst>
                                      </p:cBhvr>
                                      <p:to>
                                        <p:strVal val="hidden"/>
                                      </p:to>
                                    </p:set>
                                  </p:childTnLst>
                                </p:cTn>
                              </p:par>
                            </p:childTnLst>
                          </p:cTn>
                        </p:par>
                        <p:par>
                          <p:cTn id="27" fill="hold">
                            <p:stCondLst>
                              <p:cond delay="1000"/>
                            </p:stCondLst>
                            <p:childTnLst>
                              <p:par>
                                <p:cTn id="28" presetID="21" presetClass="entr" presetSubtype="1"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heel(1)">
                                      <p:cBhvr>
                                        <p:cTn id="30" dur="2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P spid="1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6A634F7-B34F-D32D-97D2-EDCFAC818376}"/>
              </a:ext>
            </a:extLst>
          </p:cNvPr>
          <p:cNvPicPr>
            <a:picLocks noChangeAspect="1"/>
          </p:cNvPicPr>
          <p:nvPr/>
        </p:nvPicPr>
        <p:blipFill>
          <a:blip r:embed="rId3"/>
          <a:stretch>
            <a:fillRect/>
          </a:stretch>
        </p:blipFill>
        <p:spPr>
          <a:xfrm>
            <a:off x="127590" y="930616"/>
            <a:ext cx="11936819" cy="4135325"/>
          </a:xfrm>
          <a:prstGeom prst="rect">
            <a:avLst/>
          </a:prstGeom>
        </p:spPr>
      </p:pic>
      <p:sp>
        <p:nvSpPr>
          <p:cNvPr id="2" name="标题 1"/>
          <p:cNvSpPr>
            <a:spLocks noGrp="1"/>
          </p:cNvSpPr>
          <p:nvPr>
            <p:ph type="title"/>
          </p:nvPr>
        </p:nvSpPr>
        <p:spPr>
          <a:xfrm>
            <a:off x="187619" y="0"/>
            <a:ext cx="6758985" cy="601978"/>
          </a:xfrm>
        </p:spPr>
        <p:txBody>
          <a:bodyPr/>
          <a:lstStyle/>
          <a:p>
            <a:r>
              <a:rPr lang="zh-CN" altLang="en-US" sz="3600" b="1" dirty="0">
                <a:latin typeface="黑体" panose="02010609060101010101" pitchFamily="49" charset="-122"/>
                <a:ea typeface="黑体" panose="02010609060101010101" pitchFamily="49" charset="-122"/>
              </a:rPr>
              <a:t>其他检索模式</a:t>
            </a:r>
            <a:r>
              <a:rPr lang="zh-CN" altLang="en-US" b="1" dirty="0">
                <a:latin typeface="黑体" panose="02010609060101010101" pitchFamily="49" charset="-122"/>
                <a:ea typeface="黑体" panose="02010609060101010101" pitchFamily="49" charset="-122"/>
              </a:rPr>
              <a:t>：常用字段检索</a:t>
            </a:r>
          </a:p>
        </p:txBody>
      </p:sp>
      <p:sp>
        <p:nvSpPr>
          <p:cNvPr id="5" name="Content Placeholder 2"/>
          <p:cNvSpPr>
            <a:spLocks noGrp="1"/>
          </p:cNvSpPr>
          <p:nvPr>
            <p:ph idx="1"/>
          </p:nvPr>
        </p:nvSpPr>
        <p:spPr>
          <a:xfrm>
            <a:off x="2500311" y="5199284"/>
            <a:ext cx="6932717" cy="468971"/>
          </a:xfrm>
        </p:spPr>
        <p:txBody>
          <a:bodyPr/>
          <a:lstStyle/>
          <a:p>
            <a:pPr marL="342900" indent="-342900" eaLnBrk="0" hangingPunct="0">
              <a:buClr>
                <a:srgbClr val="0768A9"/>
              </a:buClr>
              <a:buSzPct val="80000"/>
            </a:pPr>
            <a:r>
              <a:rPr lang="zh-CN" altLang="en-US" sz="2000" dirty="0">
                <a:latin typeface="+mj-lt"/>
                <a:ea typeface="黑体" panose="02010609060101010101" pitchFamily="49" charset="-122"/>
              </a:rPr>
              <a:t>常用字段检索</a:t>
            </a:r>
            <a:r>
              <a:rPr lang="zh-CN" altLang="en-US" sz="2000" dirty="0">
                <a:solidFill>
                  <a:schemeClr val="tx1"/>
                </a:solidFill>
                <a:latin typeface="+mj-lt"/>
                <a:ea typeface="黑体" panose="02010609060101010101" pitchFamily="49" charset="-122"/>
              </a:rPr>
              <a:t>通过少量信息找到某篇或某几篇特定文献。</a:t>
            </a:r>
            <a:endParaRPr lang="en-US" altLang="zh-CN" sz="2000" dirty="0">
              <a:solidFill>
                <a:schemeClr val="tx1"/>
              </a:solidFill>
              <a:latin typeface="+mj-lt"/>
              <a:ea typeface="黑体" panose="02010609060101010101" pitchFamily="49" charset="-122"/>
            </a:endParaRPr>
          </a:p>
          <a:p>
            <a:pPr marL="0" indent="0">
              <a:buNone/>
            </a:pPr>
            <a:endParaRPr lang="en-US" altLang="zh-CN" sz="2000" dirty="0">
              <a:latin typeface="+mj-lt"/>
              <a:ea typeface="黑体" panose="02010609060101010101" pitchFamily="49" charset="-122"/>
            </a:endParaRPr>
          </a:p>
          <a:p>
            <a:endParaRPr lang="zh-CN" altLang="en-US" sz="2000" dirty="0">
              <a:latin typeface="+mj-lt"/>
              <a:ea typeface="黑体" panose="02010609060101010101" pitchFamily="49" charset="-122"/>
            </a:endParaRPr>
          </a:p>
        </p:txBody>
      </p:sp>
    </p:spTree>
    <p:extLst>
      <p:ext uri="{BB962C8B-B14F-4D97-AF65-F5344CB8AC3E}">
        <p14:creationId xmlns:p14="http://schemas.microsoft.com/office/powerpoint/2010/main" val="27038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7620" y="0"/>
            <a:ext cx="6666836" cy="601978"/>
          </a:xfrm>
        </p:spPr>
        <p:txBody>
          <a:bodyPr/>
          <a:lstStyle/>
          <a:p>
            <a:r>
              <a:rPr lang="zh-CN" altLang="en-US" sz="3600" b="1" dirty="0">
                <a:latin typeface="黑体" panose="02010609060101010101" pitchFamily="49" charset="-122"/>
                <a:ea typeface="黑体" panose="02010609060101010101" pitchFamily="49" charset="-122"/>
              </a:rPr>
              <a:t>其他检索模式</a:t>
            </a:r>
            <a:r>
              <a:rPr lang="zh-CN" altLang="en-US" b="1" dirty="0">
                <a:latin typeface="黑体" panose="02010609060101010101" pitchFamily="49" charset="-122"/>
                <a:ea typeface="黑体" panose="02010609060101010101" pitchFamily="49" charset="-122"/>
              </a:rPr>
              <a:t>：</a:t>
            </a:r>
            <a:r>
              <a:rPr lang="zh-CN" altLang="en-US" sz="3600" b="1" dirty="0">
                <a:latin typeface="黑体" panose="02010609060101010101" pitchFamily="49" charset="-122"/>
                <a:ea typeface="黑体" panose="02010609060101010101" pitchFamily="49" charset="-122"/>
              </a:rPr>
              <a:t>多个字段检索</a:t>
            </a:r>
            <a:endParaRPr lang="zh-CN" altLang="en-US" b="1" dirty="0">
              <a:latin typeface="黑体" panose="02010609060101010101" pitchFamily="49" charset="-122"/>
              <a:ea typeface="黑体" panose="02010609060101010101" pitchFamily="49" charset="-122"/>
            </a:endParaRPr>
          </a:p>
        </p:txBody>
      </p:sp>
      <p:sp>
        <p:nvSpPr>
          <p:cNvPr id="10" name="Content Placeholder 2"/>
          <p:cNvSpPr txBox="1">
            <a:spLocks/>
          </p:cNvSpPr>
          <p:nvPr/>
        </p:nvSpPr>
        <p:spPr bwMode="auto">
          <a:xfrm>
            <a:off x="1880378" y="5197011"/>
            <a:ext cx="8431244" cy="690776"/>
          </a:xfrm>
          <a:prstGeom prst="rect">
            <a:avLst/>
          </a:prstGeom>
          <a:noFill/>
          <a:ln w="9525">
            <a:noFill/>
            <a:miter lim="800000"/>
            <a:headEnd/>
            <a:tailEnd/>
          </a:ln>
        </p:spPr>
        <p:txBody>
          <a:bodyPr vert="horz" wrap="square" lIns="18288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rgbClr val="0768A9"/>
                </a:solidFill>
                <a:latin typeface="+mn-lt"/>
                <a:ea typeface="+mn-ea"/>
                <a:cs typeface="ＭＳ Ｐゴシック"/>
              </a:defRPr>
            </a:lvl1pPr>
            <a:lvl2pPr marL="569913" indent="-225425" algn="l" rtl="0" eaLnBrk="1" fontAlgn="base" hangingPunct="1">
              <a:spcBef>
                <a:spcPct val="20000"/>
              </a:spcBef>
              <a:spcAft>
                <a:spcPct val="0"/>
              </a:spcAft>
              <a:buChar char="–"/>
              <a:defRPr sz="2000">
                <a:solidFill>
                  <a:srgbClr val="757575"/>
                </a:solidFill>
                <a:latin typeface="+mn-lt"/>
                <a:ea typeface="+mn-ea"/>
                <a:cs typeface="ＭＳ Ｐゴシック"/>
              </a:defRPr>
            </a:lvl2pPr>
            <a:lvl3pPr marL="800100" indent="-228600" algn="l" rtl="0" eaLnBrk="1" fontAlgn="base" hangingPunct="1">
              <a:spcBef>
                <a:spcPct val="20000"/>
              </a:spcBef>
              <a:spcAft>
                <a:spcPct val="0"/>
              </a:spcAft>
              <a:buChar char="•"/>
              <a:defRPr sz="2000">
                <a:solidFill>
                  <a:srgbClr val="757575"/>
                </a:solidFill>
                <a:latin typeface="+mn-lt"/>
                <a:ea typeface="+mn-ea"/>
                <a:cs typeface="ＭＳ Ｐゴシック"/>
              </a:defRPr>
            </a:lvl3pPr>
            <a:lvl4pPr marL="1600200" indent="-228600" algn="l" rtl="0" eaLnBrk="1" fontAlgn="base" hangingPunct="1">
              <a:spcBef>
                <a:spcPct val="20000"/>
              </a:spcBef>
              <a:spcAft>
                <a:spcPct val="0"/>
              </a:spcAft>
              <a:buChar char="–"/>
              <a:defRPr sz="2000">
                <a:solidFill>
                  <a:srgbClr val="757575"/>
                </a:solidFill>
                <a:latin typeface="+mn-lt"/>
                <a:ea typeface="+mn-ea"/>
                <a:cs typeface="ＭＳ Ｐゴシック"/>
              </a:defRPr>
            </a:lvl4pPr>
            <a:lvl5pPr marL="2057400" indent="-228600" algn="l" rtl="0" eaLnBrk="1" fontAlgn="base" hangingPunct="1">
              <a:spcBef>
                <a:spcPct val="20000"/>
              </a:spcBef>
              <a:spcAft>
                <a:spcPct val="0"/>
              </a:spcAft>
              <a:buChar char="»"/>
              <a:defRPr sz="2000">
                <a:solidFill>
                  <a:srgbClr val="757575"/>
                </a:solidFill>
                <a:latin typeface="+mn-lt"/>
                <a:ea typeface="+mn-ea"/>
                <a:cs typeface="ＭＳ Ｐゴシック"/>
              </a:defRPr>
            </a:lvl5pPr>
            <a:lvl6pPr marL="2514600" indent="-228600" algn="l" rtl="0" eaLnBrk="1" fontAlgn="base" hangingPunct="1">
              <a:spcBef>
                <a:spcPct val="20000"/>
              </a:spcBef>
              <a:spcAft>
                <a:spcPct val="0"/>
              </a:spcAft>
              <a:buChar char="»"/>
              <a:defRPr sz="2000">
                <a:solidFill>
                  <a:srgbClr val="757575"/>
                </a:solidFill>
                <a:latin typeface="+mn-lt"/>
                <a:ea typeface="+mn-ea"/>
              </a:defRPr>
            </a:lvl6pPr>
            <a:lvl7pPr marL="2971800" indent="-228600" algn="l" rtl="0" eaLnBrk="1" fontAlgn="base" hangingPunct="1">
              <a:spcBef>
                <a:spcPct val="20000"/>
              </a:spcBef>
              <a:spcAft>
                <a:spcPct val="0"/>
              </a:spcAft>
              <a:buChar char="»"/>
              <a:defRPr sz="2000">
                <a:solidFill>
                  <a:srgbClr val="757575"/>
                </a:solidFill>
                <a:latin typeface="+mn-lt"/>
                <a:ea typeface="+mn-ea"/>
              </a:defRPr>
            </a:lvl7pPr>
            <a:lvl8pPr marL="3429000" indent="-228600" algn="l" rtl="0" eaLnBrk="1" fontAlgn="base" hangingPunct="1">
              <a:spcBef>
                <a:spcPct val="20000"/>
              </a:spcBef>
              <a:spcAft>
                <a:spcPct val="0"/>
              </a:spcAft>
              <a:buChar char="»"/>
              <a:defRPr sz="2000">
                <a:solidFill>
                  <a:srgbClr val="757575"/>
                </a:solidFill>
                <a:latin typeface="+mn-lt"/>
                <a:ea typeface="+mn-ea"/>
              </a:defRPr>
            </a:lvl8pPr>
            <a:lvl9pPr marL="3886200" indent="-228600" algn="l" rtl="0" eaLnBrk="1" fontAlgn="base" hangingPunct="1">
              <a:spcBef>
                <a:spcPct val="20000"/>
              </a:spcBef>
              <a:spcAft>
                <a:spcPct val="0"/>
              </a:spcAft>
              <a:buChar char="»"/>
              <a:defRPr sz="2000">
                <a:solidFill>
                  <a:srgbClr val="757575"/>
                </a:solidFill>
                <a:latin typeface="+mn-lt"/>
                <a:ea typeface="+mn-ea"/>
              </a:defRPr>
            </a:lvl9pPr>
          </a:lstStyle>
          <a:p>
            <a:pPr eaLnBrk="0" hangingPunct="0">
              <a:buClr>
                <a:srgbClr val="0768A9"/>
              </a:buClr>
              <a:buSzPct val="80000"/>
              <a:buFont typeface="Arial" panose="020B0604020202020204" pitchFamily="34" charset="0"/>
              <a:buChar char="•"/>
            </a:pPr>
            <a:r>
              <a:rPr lang="zh-CN" altLang="en-US" sz="2000" kern="0" dirty="0">
                <a:solidFill>
                  <a:schemeClr val="tx1"/>
                </a:solidFill>
                <a:latin typeface="+mj-lt"/>
                <a:ea typeface="黑体" panose="02010609060101010101" pitchFamily="49" charset="-122"/>
              </a:rPr>
              <a:t>多个字段检索提供便捷的多字段组合检索，建立复杂的检索策略。</a:t>
            </a:r>
            <a:endParaRPr lang="en-US" altLang="zh-CN" sz="2000" kern="0" dirty="0">
              <a:solidFill>
                <a:schemeClr val="tx1"/>
              </a:solidFill>
              <a:latin typeface="+mj-lt"/>
              <a:ea typeface="黑体" panose="02010609060101010101" pitchFamily="49" charset="-122"/>
            </a:endParaRPr>
          </a:p>
          <a:p>
            <a:pPr marL="0" indent="0">
              <a:buNone/>
            </a:pPr>
            <a:endParaRPr lang="en-US" altLang="zh-CN" sz="2000" kern="0" dirty="0">
              <a:latin typeface="+mj-lt"/>
              <a:ea typeface="黑体" panose="02010609060101010101" pitchFamily="49" charset="-122"/>
            </a:endParaRPr>
          </a:p>
          <a:p>
            <a:endParaRPr lang="zh-CN" altLang="en-US" sz="2000" kern="0" dirty="0">
              <a:latin typeface="+mj-lt"/>
              <a:ea typeface="黑体" panose="02010609060101010101" pitchFamily="49" charset="-122"/>
            </a:endParaRPr>
          </a:p>
        </p:txBody>
      </p:sp>
      <p:pic>
        <p:nvPicPr>
          <p:cNvPr id="4" name="图片 3">
            <a:extLst>
              <a:ext uri="{FF2B5EF4-FFF2-40B4-BE49-F238E27FC236}">
                <a16:creationId xmlns:a16="http://schemas.microsoft.com/office/drawing/2014/main" id="{7A493E75-BCB5-07E1-4D7A-00F65539BAD0}"/>
              </a:ext>
            </a:extLst>
          </p:cNvPr>
          <p:cNvPicPr>
            <a:picLocks noChangeAspect="1"/>
          </p:cNvPicPr>
          <p:nvPr/>
        </p:nvPicPr>
        <p:blipFill>
          <a:blip r:embed="rId3"/>
          <a:stretch>
            <a:fillRect/>
          </a:stretch>
        </p:blipFill>
        <p:spPr>
          <a:xfrm>
            <a:off x="187620" y="1881168"/>
            <a:ext cx="11795051" cy="3095664"/>
          </a:xfrm>
          <a:prstGeom prst="rect">
            <a:avLst/>
          </a:prstGeom>
        </p:spPr>
      </p:pic>
    </p:spTree>
    <p:extLst>
      <p:ext uri="{BB962C8B-B14F-4D97-AF65-F5344CB8AC3E}">
        <p14:creationId xmlns:p14="http://schemas.microsoft.com/office/powerpoint/2010/main" val="353577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983CB5A-78BC-DDD3-C19B-8F9F68C95099}"/>
              </a:ext>
            </a:extLst>
          </p:cNvPr>
          <p:cNvPicPr>
            <a:picLocks noChangeAspect="1"/>
          </p:cNvPicPr>
          <p:nvPr/>
        </p:nvPicPr>
        <p:blipFill>
          <a:blip r:embed="rId3"/>
          <a:stretch>
            <a:fillRect/>
          </a:stretch>
        </p:blipFill>
        <p:spPr>
          <a:xfrm>
            <a:off x="136378" y="2088160"/>
            <a:ext cx="11919244" cy="2789404"/>
          </a:xfrm>
          <a:prstGeom prst="rect">
            <a:avLst/>
          </a:prstGeom>
        </p:spPr>
      </p:pic>
      <p:sp>
        <p:nvSpPr>
          <p:cNvPr id="28675" name="Title 1"/>
          <p:cNvSpPr>
            <a:spLocks noGrp="1"/>
          </p:cNvSpPr>
          <p:nvPr>
            <p:ph type="title"/>
          </p:nvPr>
        </p:nvSpPr>
        <p:spPr/>
        <p:txBody>
          <a:bodyPr/>
          <a:lstStyle/>
          <a:p>
            <a:r>
              <a:rPr lang="en-US" altLang="zh-CN" sz="3600" b="1" dirty="0">
                <a:latin typeface="Calibri" panose="020F0502020204030204" pitchFamily="34" charset="0"/>
                <a:ea typeface="黑体" panose="02010609060101010101" pitchFamily="49" charset="-122"/>
                <a:cs typeface="Calibri" panose="020F0502020204030204" pitchFamily="34" charset="0"/>
              </a:rPr>
              <a:t>MEDLINE</a:t>
            </a:r>
            <a:r>
              <a:rPr lang="zh-CN" altLang="en-US" sz="3600" b="1" dirty="0">
                <a:latin typeface="Calibri" panose="020F0502020204030204" pitchFamily="34" charset="0"/>
                <a:ea typeface="黑体" panose="02010609060101010101" pitchFamily="49" charset="-122"/>
                <a:cs typeface="Calibri" panose="020F0502020204030204" pitchFamily="34" charset="0"/>
              </a:rPr>
              <a:t>高级检索独特功能</a:t>
            </a:r>
            <a:r>
              <a:rPr lang="en-US" altLang="zh-CN" sz="3600" b="1" dirty="0">
                <a:latin typeface="Calibri" panose="020F0502020204030204" pitchFamily="34" charset="0"/>
                <a:ea typeface="黑体" panose="02010609060101010101" pitchFamily="49" charset="-122"/>
                <a:cs typeface="Calibri" panose="020F0502020204030204" pitchFamily="34" charset="0"/>
              </a:rPr>
              <a:t>—Term Finder </a:t>
            </a:r>
            <a:endParaRPr lang="zh-CN" altLang="en-US" sz="3600" b="1" dirty="0">
              <a:latin typeface="Calibri" panose="020F0502020204030204" pitchFamily="34" charset="0"/>
              <a:ea typeface="黑体" panose="02010609060101010101" pitchFamily="49" charset="-122"/>
              <a:cs typeface="Calibri" panose="020F0502020204030204" pitchFamily="34" charset="0"/>
            </a:endParaRPr>
          </a:p>
        </p:txBody>
      </p:sp>
      <p:sp>
        <p:nvSpPr>
          <p:cNvPr id="6" name="TextBox 5"/>
          <p:cNvSpPr txBox="1">
            <a:spLocks noChangeArrowheads="1"/>
          </p:cNvSpPr>
          <p:nvPr/>
        </p:nvSpPr>
        <p:spPr bwMode="auto">
          <a:xfrm>
            <a:off x="1241715" y="5069621"/>
            <a:ext cx="9708570" cy="158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marL="380990" indent="-380990" eaLnBrk="1" hangingPunct="1">
              <a:spcBef>
                <a:spcPct val="0"/>
              </a:spcBef>
              <a:buFont typeface="Arial" panose="020B0604020202020204" pitchFamily="34" charset="0"/>
              <a:buChar char="•"/>
            </a:pPr>
            <a:r>
              <a:rPr lang="zh-CN" altLang="en-US"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在高级检索模式下可使用新推出的 </a:t>
            </a:r>
            <a:r>
              <a:rPr lang="en-AU" altLang="zh-CN" dirty="0" err="1">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TermFinder</a:t>
            </a:r>
            <a:r>
              <a:rPr lang="zh-CN" altLang="en-US"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（术语</a:t>
            </a:r>
            <a:r>
              <a:rPr lang="en-US" altLang="zh-CN"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a:t>
            </a:r>
            <a:r>
              <a:rPr lang="zh-CN" altLang="en-US"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词汇查找器）功能；</a:t>
            </a:r>
            <a:endParaRPr lang="en-AU" altLang="zh-CN"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endParaRPr>
          </a:p>
          <a:p>
            <a:pPr marL="380990" indent="-380990" eaLnBrk="1" hangingPunct="1">
              <a:spcBef>
                <a:spcPct val="0"/>
              </a:spcBef>
              <a:buFont typeface="Arial" panose="020B0604020202020204" pitchFamily="34" charset="0"/>
              <a:buChar char="•"/>
            </a:pPr>
            <a:r>
              <a:rPr lang="zh-CN" altLang="en-US"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帮助用户快速构建复杂检索式；</a:t>
            </a:r>
            <a:endParaRPr lang="en-US" altLang="zh-CN"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endParaRPr>
          </a:p>
          <a:p>
            <a:pPr marL="380990" indent="-380990" eaLnBrk="1" hangingPunct="1">
              <a:spcBef>
                <a:spcPct val="0"/>
              </a:spcBef>
              <a:buFont typeface="Arial" panose="020B0604020202020204" pitchFamily="34" charset="0"/>
              <a:buChar char="•"/>
            </a:pPr>
            <a:r>
              <a:rPr lang="zh-CN" altLang="en-US"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揭示关键词、主题词、同义词、以及概念层级关系；</a:t>
            </a:r>
            <a:endParaRPr lang="en-US" altLang="zh-CN"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endParaRPr>
          </a:p>
          <a:p>
            <a:pPr marL="380990" indent="-380990" eaLnBrk="1" hangingPunct="1">
              <a:spcBef>
                <a:spcPct val="0"/>
              </a:spcBef>
              <a:buFont typeface="Arial" panose="020B0604020202020204" pitchFamily="34" charset="0"/>
              <a:buChar char="•"/>
            </a:pPr>
            <a:r>
              <a:rPr lang="zh-CN" altLang="en-US"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建议检索用词；</a:t>
            </a:r>
            <a:endParaRPr lang="en-US" altLang="zh-CN" dirty="0">
              <a:solidFill>
                <a:schemeClr val="tx2">
                  <a:lumMod val="50000"/>
                </a:schemeClr>
              </a:solidFill>
              <a:latin typeface="+mj-lt"/>
              <a:ea typeface="黑体" panose="02010609060101010101" pitchFamily="49" charset="-122"/>
              <a:cs typeface="Arial" pitchFamily="34" charset="0"/>
            </a:endParaRPr>
          </a:p>
          <a:p>
            <a:pPr marL="380990" indent="-380990" eaLnBrk="1" hangingPunct="1">
              <a:spcBef>
                <a:spcPct val="0"/>
              </a:spcBef>
              <a:buClrTx/>
              <a:buFont typeface="Arial" panose="020B0604020202020204" pitchFamily="34" charset="0"/>
              <a:buChar char="•"/>
            </a:pPr>
            <a:r>
              <a:rPr lang="zh-CN" altLang="en-US"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目前可用于 </a:t>
            </a:r>
            <a:r>
              <a:rPr lang="en-US" altLang="zh-CN"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Ovid MEDLINE® </a:t>
            </a:r>
            <a:r>
              <a:rPr lang="zh-CN" altLang="en-US"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和 </a:t>
            </a:r>
            <a:r>
              <a:rPr lang="en-US" altLang="zh-CN"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APA </a:t>
            </a:r>
            <a:r>
              <a:rPr lang="en-US" altLang="zh-CN" dirty="0" err="1">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PsycInfo</a:t>
            </a:r>
            <a:r>
              <a:rPr lang="en-US" altLang="zh-CN"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 </a:t>
            </a:r>
            <a:r>
              <a:rPr lang="zh-CN" altLang="en-US"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数据库。</a:t>
            </a:r>
            <a:endParaRPr lang="en-US" altLang="zh-CN"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endParaRPr>
          </a:p>
        </p:txBody>
      </p:sp>
      <p:pic>
        <p:nvPicPr>
          <p:cNvPr id="15" name="图片 14">
            <a:extLst>
              <a:ext uri="{FF2B5EF4-FFF2-40B4-BE49-F238E27FC236}">
                <a16:creationId xmlns:a16="http://schemas.microsoft.com/office/drawing/2014/main" id="{147271D9-9CFD-748B-A237-16E7194605CF}"/>
              </a:ext>
            </a:extLst>
          </p:cNvPr>
          <p:cNvPicPr>
            <a:picLocks noChangeAspect="1"/>
          </p:cNvPicPr>
          <p:nvPr/>
        </p:nvPicPr>
        <p:blipFill>
          <a:blip r:embed="rId4"/>
          <a:stretch>
            <a:fillRect/>
          </a:stretch>
        </p:blipFill>
        <p:spPr>
          <a:xfrm>
            <a:off x="9468652" y="1896103"/>
            <a:ext cx="2463346" cy="1532897"/>
          </a:xfrm>
          <a:prstGeom prst="rect">
            <a:avLst/>
          </a:prstGeom>
        </p:spPr>
      </p:pic>
      <p:pic>
        <p:nvPicPr>
          <p:cNvPr id="17" name="图形 16" descr="保持姿势 纯色填充">
            <a:extLst>
              <a:ext uri="{FF2B5EF4-FFF2-40B4-BE49-F238E27FC236}">
                <a16:creationId xmlns:a16="http://schemas.microsoft.com/office/drawing/2014/main" id="{8472DB0A-8367-7A7C-56B9-D233DB68E5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12760" y="3860783"/>
            <a:ext cx="536371" cy="536371"/>
          </a:xfrm>
          <a:prstGeom prst="rect">
            <a:avLst/>
          </a:prstGeom>
        </p:spPr>
      </p:pic>
      <p:sp>
        <p:nvSpPr>
          <p:cNvPr id="18" name="Rectangle 4">
            <a:extLst>
              <a:ext uri="{FF2B5EF4-FFF2-40B4-BE49-F238E27FC236}">
                <a16:creationId xmlns:a16="http://schemas.microsoft.com/office/drawing/2014/main" id="{DFF42459-9ED0-DED1-F9E5-79DCBFC78089}"/>
              </a:ext>
            </a:extLst>
          </p:cNvPr>
          <p:cNvSpPr>
            <a:spLocks noChangeArrowheads="1"/>
          </p:cNvSpPr>
          <p:nvPr/>
        </p:nvSpPr>
        <p:spPr bwMode="auto">
          <a:xfrm>
            <a:off x="11016690" y="3072384"/>
            <a:ext cx="855879" cy="35661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20" name="图片 19">
            <a:extLst>
              <a:ext uri="{FF2B5EF4-FFF2-40B4-BE49-F238E27FC236}">
                <a16:creationId xmlns:a16="http://schemas.microsoft.com/office/drawing/2014/main" id="{009F3437-9441-2D31-4EE2-A125C1F59A56}"/>
              </a:ext>
            </a:extLst>
          </p:cNvPr>
          <p:cNvPicPr>
            <a:picLocks noChangeAspect="1"/>
          </p:cNvPicPr>
          <p:nvPr/>
        </p:nvPicPr>
        <p:blipFill>
          <a:blip r:embed="rId7"/>
          <a:stretch>
            <a:fillRect/>
          </a:stretch>
        </p:blipFill>
        <p:spPr>
          <a:xfrm>
            <a:off x="4162521" y="1579555"/>
            <a:ext cx="7893101" cy="4042581"/>
          </a:xfrm>
          <a:prstGeom prst="rect">
            <a:avLst/>
          </a:prstGeom>
        </p:spPr>
      </p:pic>
      <p:pic>
        <p:nvPicPr>
          <p:cNvPr id="22" name="图片 21">
            <a:extLst>
              <a:ext uri="{FF2B5EF4-FFF2-40B4-BE49-F238E27FC236}">
                <a16:creationId xmlns:a16="http://schemas.microsoft.com/office/drawing/2014/main" id="{F234CF52-CD7C-BF45-836E-9E7E421F9E81}"/>
              </a:ext>
            </a:extLst>
          </p:cNvPr>
          <p:cNvPicPr>
            <a:picLocks noChangeAspect="1"/>
          </p:cNvPicPr>
          <p:nvPr/>
        </p:nvPicPr>
        <p:blipFill>
          <a:blip r:embed="rId8"/>
          <a:stretch>
            <a:fillRect/>
          </a:stretch>
        </p:blipFill>
        <p:spPr>
          <a:xfrm>
            <a:off x="3302150" y="1761231"/>
            <a:ext cx="5263633" cy="3077089"/>
          </a:xfrm>
          <a:prstGeom prst="rect">
            <a:avLst/>
          </a:prstGeom>
        </p:spPr>
      </p:pic>
      <p:sp>
        <p:nvSpPr>
          <p:cNvPr id="12" name="文本框 11">
            <a:extLst>
              <a:ext uri="{FF2B5EF4-FFF2-40B4-BE49-F238E27FC236}">
                <a16:creationId xmlns:a16="http://schemas.microsoft.com/office/drawing/2014/main" id="{FA3D1AC0-67A4-44CE-BA46-C3294DADEDB4}"/>
              </a:ext>
            </a:extLst>
          </p:cNvPr>
          <p:cNvSpPr txBox="1"/>
          <p:nvPr/>
        </p:nvSpPr>
        <p:spPr>
          <a:xfrm>
            <a:off x="3354982" y="2200886"/>
            <a:ext cx="2288075" cy="461665"/>
          </a:xfrm>
          <a:prstGeom prst="rect">
            <a:avLst/>
          </a:prstGeom>
          <a:noFill/>
        </p:spPr>
        <p:txBody>
          <a:bodyPr wrap="square" rtlCol="0">
            <a:spAutoFit/>
          </a:bodyPr>
          <a:lstStyle/>
          <a:p>
            <a:r>
              <a:rPr lang="en-US" altLang="zh-CN" dirty="0">
                <a:solidFill>
                  <a:srgbClr val="00B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asthma</a:t>
            </a:r>
            <a:endParaRPr lang="zh-CN" altLang="en-US" dirty="0">
              <a:solidFill>
                <a:srgbClr val="00B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26" name="组合 25">
            <a:extLst>
              <a:ext uri="{FF2B5EF4-FFF2-40B4-BE49-F238E27FC236}">
                <a16:creationId xmlns:a16="http://schemas.microsoft.com/office/drawing/2014/main" id="{57330019-3EBF-7836-E20A-E5708ED83140}"/>
              </a:ext>
            </a:extLst>
          </p:cNvPr>
          <p:cNvGrpSpPr/>
          <p:nvPr/>
        </p:nvGrpSpPr>
        <p:grpSpPr>
          <a:xfrm>
            <a:off x="8631936" y="3013862"/>
            <a:ext cx="3287308" cy="846921"/>
            <a:chOff x="8631936" y="3013862"/>
            <a:chExt cx="3287308" cy="846921"/>
          </a:xfrm>
        </p:grpSpPr>
        <p:sp>
          <p:nvSpPr>
            <p:cNvPr id="23" name="Rectangle 4">
              <a:extLst>
                <a:ext uri="{FF2B5EF4-FFF2-40B4-BE49-F238E27FC236}">
                  <a16:creationId xmlns:a16="http://schemas.microsoft.com/office/drawing/2014/main" id="{8EFA366F-54F2-4105-D00B-77E068381175}"/>
                </a:ext>
              </a:extLst>
            </p:cNvPr>
            <p:cNvSpPr>
              <a:spLocks noChangeArrowheads="1"/>
            </p:cNvSpPr>
            <p:nvPr/>
          </p:nvSpPr>
          <p:spPr bwMode="auto">
            <a:xfrm>
              <a:off x="10624567" y="3374305"/>
              <a:ext cx="1294677" cy="48647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cxnSp>
          <p:nvCxnSpPr>
            <p:cNvPr id="24" name="直接箭头连接符 23">
              <a:extLst>
                <a:ext uri="{FF2B5EF4-FFF2-40B4-BE49-F238E27FC236}">
                  <a16:creationId xmlns:a16="http://schemas.microsoft.com/office/drawing/2014/main" id="{65014B7D-8F93-4061-5A4C-D88909024190}"/>
                </a:ext>
              </a:extLst>
            </p:cNvPr>
            <p:cNvCxnSpPr>
              <a:cxnSpLocks/>
              <a:stCxn id="23" idx="1"/>
            </p:cNvCxnSpPr>
            <p:nvPr/>
          </p:nvCxnSpPr>
          <p:spPr>
            <a:xfrm flipH="1" flipV="1">
              <a:off x="8631936" y="3013862"/>
              <a:ext cx="1992631" cy="6036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2397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2000"/>
                                        <p:tgtEl>
                                          <p:spTgt spid="18"/>
                                        </p:tgtEl>
                                      </p:cBhvr>
                                    </p:animEffect>
                                  </p:childTnLst>
                                </p:cTn>
                              </p:par>
                            </p:childTnLst>
                          </p:cTn>
                        </p:par>
                        <p:par>
                          <p:cTn id="19" fill="hold">
                            <p:stCondLst>
                              <p:cond delay="2000"/>
                            </p:stCondLst>
                            <p:childTnLst>
                              <p:par>
                                <p:cTn id="20" presetID="42" presetClass="entr" presetSubtype="0" fill="hold" nodeType="afterEffect">
                                  <p:stCondLst>
                                    <p:cond delay="5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nodeType="clickEffect">
                                  <p:stCondLst>
                                    <p:cond delay="0"/>
                                  </p:stCondLst>
                                  <p:childTnLst>
                                    <p:animEffect transition="out" filter="wipe(down)">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22" presetClass="exit" presetSubtype="4" fill="hold" nodeType="withEffect">
                                  <p:stCondLst>
                                    <p:cond delay="0"/>
                                  </p:stCondLst>
                                  <p:childTnLst>
                                    <p:animEffect transition="out" filter="wipe(down)">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22" presetClass="exit" presetSubtype="4" fill="hold" grpId="1" nodeType="withEffect">
                                  <p:stCondLst>
                                    <p:cond delay="0"/>
                                  </p:stCondLst>
                                  <p:childTnLst>
                                    <p:animEffect transition="out" filter="wipe(down)">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22" presetClass="exit" presetSubtype="4" fill="hold" nodeType="withEffect">
                                  <p:stCondLst>
                                    <p:cond delay="0"/>
                                  </p:stCondLst>
                                  <p:childTnLst>
                                    <p:animEffect transition="out" filter="wipe(down)">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par>
                          <p:cTn id="44" fill="hold">
                            <p:stCondLst>
                              <p:cond delay="500"/>
                            </p:stCondLst>
                            <p:childTnLst>
                              <p:par>
                                <p:cTn id="45" presetID="16" presetClass="entr" presetSubtype="21" fill="hold" nodeType="afterEffect">
                                  <p:stCondLst>
                                    <p:cond delay="50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10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1000"/>
                                        <p:tgtEl>
                                          <p:spTgt spid="6"/>
                                        </p:tgtEl>
                                      </p:cBhvr>
                                    </p:animEffect>
                                    <p:anim calcmode="lin" valueType="num">
                                      <p:cBhvr>
                                        <p:cTn id="58" dur="1000" fill="hold"/>
                                        <p:tgtEl>
                                          <p:spTgt spid="6"/>
                                        </p:tgtEl>
                                        <p:attrNameLst>
                                          <p:attrName>ppt_x</p:attrName>
                                        </p:attrNameLst>
                                      </p:cBhvr>
                                      <p:tavLst>
                                        <p:tav tm="0">
                                          <p:val>
                                            <p:strVal val="#ppt_x"/>
                                          </p:val>
                                        </p:tav>
                                        <p:tav tm="100000">
                                          <p:val>
                                            <p:strVal val="#ppt_x"/>
                                          </p:val>
                                        </p:tav>
                                      </p:tavLst>
                                    </p:anim>
                                    <p:anim calcmode="lin" valueType="num">
                                      <p:cBhvr>
                                        <p:cTn id="5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animBg="1"/>
      <p:bldP spid="18" grpId="1" animBg="1"/>
      <p:bldP spid="1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a:xfrm>
            <a:off x="226378" y="256036"/>
            <a:ext cx="11739244" cy="810003"/>
          </a:xfrm>
        </p:spPr>
        <p:txBody>
          <a:bodyPr/>
          <a:lstStyle/>
          <a:p>
            <a:r>
              <a:rPr lang="en-US" altLang="zh-CN" sz="3600" b="1" dirty="0">
                <a:latin typeface="Calibri" panose="020F0502020204030204" pitchFamily="34" charset="0"/>
                <a:ea typeface="黑体" panose="02010609060101010101" pitchFamily="49" charset="-122"/>
                <a:cs typeface="Calibri" panose="020F0502020204030204" pitchFamily="34" charset="0"/>
              </a:rPr>
              <a:t>Term Finder </a:t>
            </a:r>
            <a:r>
              <a:rPr lang="zh-CN" altLang="en-US" sz="3600" b="1" dirty="0">
                <a:latin typeface="Calibri" panose="020F0502020204030204" pitchFamily="34" charset="0"/>
                <a:ea typeface="黑体" panose="02010609060101010101" pitchFamily="49" charset="-122"/>
                <a:cs typeface="Calibri" panose="020F0502020204030204" pitchFamily="34" charset="0"/>
              </a:rPr>
              <a:t>术语查询</a:t>
            </a:r>
          </a:p>
        </p:txBody>
      </p:sp>
      <p:sp>
        <p:nvSpPr>
          <p:cNvPr id="6" name="TextBox 5"/>
          <p:cNvSpPr txBox="1">
            <a:spLocks noChangeArrowheads="1"/>
          </p:cNvSpPr>
          <p:nvPr/>
        </p:nvSpPr>
        <p:spPr bwMode="auto">
          <a:xfrm>
            <a:off x="4935382" y="1399644"/>
            <a:ext cx="6918483" cy="4923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lnSpc>
                <a:spcPct val="150000"/>
              </a:lnSpc>
              <a:spcBef>
                <a:spcPct val="0"/>
              </a:spcBef>
              <a:buNone/>
            </a:pPr>
            <a:r>
              <a:rPr lang="en-AU" altLang="zh-CN" sz="24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Term Finder</a:t>
            </a:r>
            <a:r>
              <a:rPr lang="zh-CN" altLang="en-US" sz="24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结果框中将包含：</a:t>
            </a:r>
            <a:endParaRPr lang="en-AU" altLang="zh-CN" sz="24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endParaRPr>
          </a:p>
          <a:p>
            <a:pPr marL="380990" indent="-380990" eaLnBrk="1" hangingPunct="1">
              <a:lnSpc>
                <a:spcPct val="200000"/>
              </a:lnSpc>
              <a:spcBef>
                <a:spcPct val="0"/>
              </a:spcBef>
              <a:buFont typeface="Wingdings" panose="05000000000000000000" pitchFamily="2" charset="2"/>
              <a:buChar char="Ø"/>
            </a:pPr>
            <a:r>
              <a:rPr lang="zh-CN" altLang="en-US" sz="24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检索词在</a:t>
            </a:r>
            <a:r>
              <a:rPr lang="en-US" altLang="zh-CN" sz="24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Stedman</a:t>
            </a:r>
            <a:r>
              <a:rPr lang="zh-CN" altLang="en-US" sz="24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医学词典中的专业定义；</a:t>
            </a:r>
            <a:endParaRPr lang="en-US" altLang="zh-CN" sz="24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endParaRPr>
          </a:p>
          <a:p>
            <a:pPr marL="380990" indent="-380990" eaLnBrk="1" hangingPunct="1">
              <a:lnSpc>
                <a:spcPct val="200000"/>
              </a:lnSpc>
              <a:spcBef>
                <a:spcPct val="0"/>
              </a:spcBef>
              <a:buFont typeface="Wingdings" panose="05000000000000000000" pitchFamily="2" charset="2"/>
              <a:buChar char="Ø"/>
            </a:pPr>
            <a:r>
              <a:rPr lang="zh-CN" altLang="en-US" sz="24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在</a:t>
            </a:r>
            <a:r>
              <a:rPr lang="en-US" altLang="zh-CN" sz="2400" dirty="0" err="1">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MeSH</a:t>
            </a:r>
            <a:r>
              <a:rPr lang="zh-CN" altLang="en-US" sz="24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主题词表中匹配的术语词汇结果；</a:t>
            </a:r>
            <a:endParaRPr lang="en-US" altLang="zh-CN" sz="24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endParaRPr>
          </a:p>
          <a:p>
            <a:pPr marL="380990" indent="-380990" eaLnBrk="1" hangingPunct="1">
              <a:lnSpc>
                <a:spcPct val="200000"/>
              </a:lnSpc>
              <a:spcBef>
                <a:spcPct val="0"/>
              </a:spcBef>
              <a:buFont typeface="Wingdings" panose="05000000000000000000" pitchFamily="2" charset="2"/>
              <a:buChar char="Ø"/>
            </a:pPr>
            <a:r>
              <a:rPr lang="en-US" altLang="zh-CN" sz="2400" dirty="0" err="1">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MeSH</a:t>
            </a:r>
            <a:r>
              <a:rPr lang="zh-CN" altLang="en-US" sz="24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主题词表轮排索引的结果（即包含检索词的</a:t>
            </a:r>
            <a:r>
              <a:rPr lang="en-US" altLang="zh-CN" sz="2400" dirty="0" err="1">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MeSH</a:t>
            </a:r>
            <a:r>
              <a:rPr lang="zh-CN" altLang="en-US" sz="24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词汇都有哪些）；</a:t>
            </a:r>
            <a:endParaRPr lang="en-US" altLang="zh-CN" sz="24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endParaRPr>
          </a:p>
          <a:p>
            <a:pPr marL="380990" indent="-380990" eaLnBrk="1" hangingPunct="1">
              <a:lnSpc>
                <a:spcPct val="200000"/>
              </a:lnSpc>
              <a:spcBef>
                <a:spcPct val="0"/>
              </a:spcBef>
              <a:buFont typeface="Wingdings" panose="05000000000000000000" pitchFamily="2" charset="2"/>
              <a:buChar char="Ø"/>
            </a:pPr>
            <a:r>
              <a:rPr lang="en-US" altLang="zh-CN" sz="24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UMLS</a:t>
            </a:r>
            <a:r>
              <a:rPr lang="zh-CN" altLang="en-US" sz="24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中的词汇。</a:t>
            </a:r>
            <a:endParaRPr lang="en-US" altLang="zh-CN" sz="24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endParaRPr>
          </a:p>
          <a:p>
            <a:pPr marL="380990" indent="-380990" eaLnBrk="1" hangingPunct="1">
              <a:lnSpc>
                <a:spcPct val="150000"/>
              </a:lnSpc>
              <a:spcBef>
                <a:spcPct val="0"/>
              </a:spcBef>
              <a:buClrTx/>
              <a:buFont typeface="Arial" panose="020B0604020202020204" pitchFamily="34" charset="0"/>
              <a:buChar char="•"/>
            </a:pPr>
            <a:endParaRPr lang="zh-CN" altLang="en-US" sz="2200" dirty="0">
              <a:solidFill>
                <a:schemeClr val="tx2">
                  <a:lumMod val="50000"/>
                </a:schemeClr>
              </a:solidFill>
              <a:latin typeface="+mj-lt"/>
              <a:ea typeface="黑体" panose="02010609060101010101" pitchFamily="49" charset="-122"/>
              <a:cs typeface="Arial" pitchFamily="34" charset="0"/>
            </a:endParaRPr>
          </a:p>
        </p:txBody>
      </p:sp>
      <p:pic>
        <p:nvPicPr>
          <p:cNvPr id="7" name="图片 6">
            <a:extLst>
              <a:ext uri="{FF2B5EF4-FFF2-40B4-BE49-F238E27FC236}">
                <a16:creationId xmlns:a16="http://schemas.microsoft.com/office/drawing/2014/main" id="{17B89BBD-A521-323E-1AEE-EC1288FF3388}"/>
              </a:ext>
            </a:extLst>
          </p:cNvPr>
          <p:cNvPicPr>
            <a:picLocks noChangeAspect="1"/>
          </p:cNvPicPr>
          <p:nvPr/>
        </p:nvPicPr>
        <p:blipFill>
          <a:blip r:embed="rId3"/>
          <a:stretch>
            <a:fillRect/>
          </a:stretch>
        </p:blipFill>
        <p:spPr>
          <a:xfrm>
            <a:off x="871699" y="877822"/>
            <a:ext cx="3244513" cy="5779009"/>
          </a:xfrm>
          <a:prstGeom prst="rect">
            <a:avLst/>
          </a:prstGeom>
        </p:spPr>
      </p:pic>
      <p:sp>
        <p:nvSpPr>
          <p:cNvPr id="3" name="标注: 线形 2">
            <a:extLst>
              <a:ext uri="{FF2B5EF4-FFF2-40B4-BE49-F238E27FC236}">
                <a16:creationId xmlns:a16="http://schemas.microsoft.com/office/drawing/2014/main" id="{4F37CD3A-A1D5-8EDE-75E9-02D7C739ABD1}"/>
              </a:ext>
            </a:extLst>
          </p:cNvPr>
          <p:cNvSpPr/>
          <p:nvPr/>
        </p:nvSpPr>
        <p:spPr>
          <a:xfrm rot="10800000">
            <a:off x="1017408" y="1841448"/>
            <a:ext cx="2953093" cy="810003"/>
          </a:xfrm>
          <a:prstGeom prst="borderCallout1">
            <a:avLst>
              <a:gd name="adj1" fmla="val 53068"/>
              <a:gd name="adj2" fmla="val 429"/>
              <a:gd name="adj3" fmla="val 27949"/>
              <a:gd name="adj4" fmla="val -34359"/>
            </a:avLst>
          </a:prstGeom>
          <a:noFill/>
          <a:ln w="38100">
            <a:solidFill>
              <a:srgbClr val="FF0000"/>
            </a:solidFill>
            <a:headEnd type="none" w="med" len="med"/>
            <a:tailEnd type="triangle" w="med" len="med"/>
          </a:ln>
        </p:spPr>
        <p:style>
          <a:lnRef idx="2">
            <a:schemeClr val="dk1">
              <a:shade val="50000"/>
            </a:schemeClr>
          </a:lnRef>
          <a:fillRef idx="1">
            <a:schemeClr val="dk1"/>
          </a:fillRef>
          <a:effectRef idx="0">
            <a:schemeClr val="dk1"/>
          </a:effectRef>
          <a:fontRef idx="minor">
            <a:schemeClr val="lt1"/>
          </a:fontRef>
        </p:style>
        <p:txBody>
          <a:bodyPr tIns="90000" bIns="90000" rtlCol="0" anchor="t"/>
          <a:lstStyle/>
          <a:p>
            <a:pPr algn="l"/>
            <a:endParaRPr lang="zh-CN" altLang="en-US" sz="1800" dirty="0">
              <a:solidFill>
                <a:schemeClr val="tx1"/>
              </a:solidFill>
            </a:endParaRPr>
          </a:p>
        </p:txBody>
      </p:sp>
      <p:sp>
        <p:nvSpPr>
          <p:cNvPr id="8" name="标注: 线形 7">
            <a:extLst>
              <a:ext uri="{FF2B5EF4-FFF2-40B4-BE49-F238E27FC236}">
                <a16:creationId xmlns:a16="http://schemas.microsoft.com/office/drawing/2014/main" id="{14C8BE82-52A5-BFCD-4315-58493B4271F2}"/>
              </a:ext>
            </a:extLst>
          </p:cNvPr>
          <p:cNvSpPr/>
          <p:nvPr/>
        </p:nvSpPr>
        <p:spPr>
          <a:xfrm rot="10800000">
            <a:off x="1017406" y="2761943"/>
            <a:ext cx="2953093" cy="2936597"/>
          </a:xfrm>
          <a:prstGeom prst="borderCallout1">
            <a:avLst>
              <a:gd name="adj1" fmla="val 53068"/>
              <a:gd name="adj2" fmla="val 429"/>
              <a:gd name="adj3" fmla="val 86115"/>
              <a:gd name="adj4" fmla="val -33616"/>
            </a:avLst>
          </a:prstGeom>
          <a:noFill/>
          <a:ln w="38100">
            <a:solidFill>
              <a:srgbClr val="FF0000"/>
            </a:solidFill>
            <a:headEnd type="none" w="med" len="med"/>
            <a:tailEnd type="triangle" w="med" len="med"/>
          </a:ln>
        </p:spPr>
        <p:style>
          <a:lnRef idx="2">
            <a:schemeClr val="dk1">
              <a:shade val="50000"/>
            </a:schemeClr>
          </a:lnRef>
          <a:fillRef idx="1">
            <a:schemeClr val="dk1"/>
          </a:fillRef>
          <a:effectRef idx="0">
            <a:schemeClr val="dk1"/>
          </a:effectRef>
          <a:fontRef idx="minor">
            <a:schemeClr val="lt1"/>
          </a:fontRef>
        </p:style>
        <p:txBody>
          <a:bodyPr tIns="90000" bIns="90000" rtlCol="0" anchor="t"/>
          <a:lstStyle/>
          <a:p>
            <a:pPr algn="l"/>
            <a:endParaRPr lang="zh-CN" altLang="en-US" sz="1800" dirty="0">
              <a:solidFill>
                <a:schemeClr val="tx1"/>
              </a:solidFill>
            </a:endParaRPr>
          </a:p>
        </p:txBody>
      </p:sp>
      <p:sp>
        <p:nvSpPr>
          <p:cNvPr id="9" name="标注: 线形 8">
            <a:extLst>
              <a:ext uri="{FF2B5EF4-FFF2-40B4-BE49-F238E27FC236}">
                <a16:creationId xmlns:a16="http://schemas.microsoft.com/office/drawing/2014/main" id="{197426EB-E63C-A7AB-5F0A-FBC0C741CC93}"/>
              </a:ext>
            </a:extLst>
          </p:cNvPr>
          <p:cNvSpPr/>
          <p:nvPr/>
        </p:nvSpPr>
        <p:spPr>
          <a:xfrm rot="10800000">
            <a:off x="1017405" y="5877386"/>
            <a:ext cx="2953093" cy="285289"/>
          </a:xfrm>
          <a:prstGeom prst="borderCallout1">
            <a:avLst>
              <a:gd name="adj1" fmla="val 53068"/>
              <a:gd name="adj2" fmla="val 429"/>
              <a:gd name="adj3" fmla="val 778356"/>
              <a:gd name="adj4" fmla="val -33864"/>
            </a:avLst>
          </a:prstGeom>
          <a:noFill/>
          <a:ln w="38100">
            <a:solidFill>
              <a:srgbClr val="FF0000"/>
            </a:solidFill>
            <a:headEnd type="none" w="med" len="med"/>
            <a:tailEnd type="triangle" w="med" len="med"/>
          </a:ln>
        </p:spPr>
        <p:style>
          <a:lnRef idx="2">
            <a:schemeClr val="dk1">
              <a:shade val="50000"/>
            </a:schemeClr>
          </a:lnRef>
          <a:fillRef idx="1">
            <a:schemeClr val="dk1"/>
          </a:fillRef>
          <a:effectRef idx="0">
            <a:schemeClr val="dk1"/>
          </a:effectRef>
          <a:fontRef idx="minor">
            <a:schemeClr val="lt1"/>
          </a:fontRef>
        </p:style>
        <p:txBody>
          <a:bodyPr tIns="90000" bIns="90000" rtlCol="0" anchor="t"/>
          <a:lstStyle/>
          <a:p>
            <a:pPr algn="l"/>
            <a:endParaRPr lang="zh-CN" altLang="en-US" sz="1800" dirty="0">
              <a:solidFill>
                <a:schemeClr val="tx1"/>
              </a:solidFill>
            </a:endParaRPr>
          </a:p>
        </p:txBody>
      </p:sp>
      <p:sp>
        <p:nvSpPr>
          <p:cNvPr id="11" name="标注: 线形 10">
            <a:extLst>
              <a:ext uri="{FF2B5EF4-FFF2-40B4-BE49-F238E27FC236}">
                <a16:creationId xmlns:a16="http://schemas.microsoft.com/office/drawing/2014/main" id="{48A6821B-BACB-A9E1-AF15-E144DA548345}"/>
              </a:ext>
            </a:extLst>
          </p:cNvPr>
          <p:cNvSpPr/>
          <p:nvPr/>
        </p:nvSpPr>
        <p:spPr>
          <a:xfrm rot="10800000">
            <a:off x="1017401" y="6261811"/>
            <a:ext cx="2953093" cy="285291"/>
          </a:xfrm>
          <a:prstGeom prst="borderCallout1">
            <a:avLst>
              <a:gd name="adj1" fmla="val 53068"/>
              <a:gd name="adj2" fmla="val 429"/>
              <a:gd name="adj3" fmla="val 414250"/>
              <a:gd name="adj4" fmla="val -33120"/>
            </a:avLst>
          </a:prstGeom>
          <a:noFill/>
          <a:ln w="38100">
            <a:solidFill>
              <a:srgbClr val="FF0000"/>
            </a:solidFill>
            <a:headEnd type="none" w="med" len="med"/>
            <a:tailEnd type="triangle" w="med" len="med"/>
          </a:ln>
        </p:spPr>
        <p:style>
          <a:lnRef idx="2">
            <a:schemeClr val="dk1">
              <a:shade val="50000"/>
            </a:schemeClr>
          </a:lnRef>
          <a:fillRef idx="1">
            <a:schemeClr val="dk1"/>
          </a:fillRef>
          <a:effectRef idx="0">
            <a:schemeClr val="dk1"/>
          </a:effectRef>
          <a:fontRef idx="minor">
            <a:schemeClr val="lt1"/>
          </a:fontRef>
        </p:style>
        <p:txBody>
          <a:bodyPr tIns="90000" bIns="90000" rtlCol="0" anchor="t"/>
          <a:lstStyle/>
          <a:p>
            <a:pPr algn="l"/>
            <a:endParaRPr lang="zh-CN" altLang="en-US" sz="1800" dirty="0">
              <a:solidFill>
                <a:schemeClr val="tx1"/>
              </a:solidFill>
            </a:endParaRPr>
          </a:p>
        </p:txBody>
      </p:sp>
    </p:spTree>
    <p:extLst>
      <p:ext uri="{BB962C8B-B14F-4D97-AF65-F5344CB8AC3E}">
        <p14:creationId xmlns:p14="http://schemas.microsoft.com/office/powerpoint/2010/main" val="295192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1000"/>
                                        <p:tgtEl>
                                          <p:spTgt spid="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wipe(down)">
                                      <p:cBhvr>
                                        <p:cTn id="20" dur="10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wipe(down)">
                                      <p:cBhvr>
                                        <p:cTn id="29" dur="1000"/>
                                        <p:tgtEl>
                                          <p:spTgt spid="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animEffect transition="in" filter="wipe(down)">
                                      <p:cBhvr>
                                        <p:cTn id="38"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EEC2A51-FC16-AAA2-1F93-20899A10C59C}"/>
              </a:ext>
            </a:extLst>
          </p:cNvPr>
          <p:cNvPicPr>
            <a:picLocks noChangeAspect="1"/>
          </p:cNvPicPr>
          <p:nvPr/>
        </p:nvPicPr>
        <p:blipFill>
          <a:blip r:embed="rId3"/>
          <a:stretch>
            <a:fillRect/>
          </a:stretch>
        </p:blipFill>
        <p:spPr>
          <a:xfrm>
            <a:off x="6393485" y="2836350"/>
            <a:ext cx="5515659" cy="3211821"/>
          </a:xfrm>
          <a:prstGeom prst="rect">
            <a:avLst/>
          </a:prstGeom>
        </p:spPr>
      </p:pic>
      <p:pic>
        <p:nvPicPr>
          <p:cNvPr id="11" name="图片 10">
            <a:extLst>
              <a:ext uri="{FF2B5EF4-FFF2-40B4-BE49-F238E27FC236}">
                <a16:creationId xmlns:a16="http://schemas.microsoft.com/office/drawing/2014/main" id="{8F2EA877-D199-68C4-59A5-DD587995ABE3}"/>
              </a:ext>
            </a:extLst>
          </p:cNvPr>
          <p:cNvPicPr>
            <a:picLocks noChangeAspect="1"/>
          </p:cNvPicPr>
          <p:nvPr/>
        </p:nvPicPr>
        <p:blipFill>
          <a:blip r:embed="rId4"/>
          <a:stretch>
            <a:fillRect/>
          </a:stretch>
        </p:blipFill>
        <p:spPr>
          <a:xfrm>
            <a:off x="701514" y="1043516"/>
            <a:ext cx="4334232" cy="5742992"/>
          </a:xfrm>
          <a:prstGeom prst="rect">
            <a:avLst/>
          </a:prstGeom>
        </p:spPr>
      </p:pic>
      <p:sp>
        <p:nvSpPr>
          <p:cNvPr id="28675" name="Title 1"/>
          <p:cNvSpPr>
            <a:spLocks noGrp="1"/>
          </p:cNvSpPr>
          <p:nvPr>
            <p:ph type="title"/>
          </p:nvPr>
        </p:nvSpPr>
        <p:spPr>
          <a:xfrm>
            <a:off x="226378" y="341904"/>
            <a:ext cx="11739244" cy="810003"/>
          </a:xfrm>
        </p:spPr>
        <p:txBody>
          <a:bodyPr>
            <a:normAutofit/>
          </a:bodyPr>
          <a:lstStyle/>
          <a:p>
            <a:r>
              <a:rPr lang="en-US" altLang="zh-CN" sz="3600" b="1" dirty="0">
                <a:latin typeface="Calibri" panose="020F0502020204030204" pitchFamily="34" charset="0"/>
                <a:ea typeface="黑体" panose="02010609060101010101" pitchFamily="49" charset="-122"/>
                <a:cs typeface="Calibri" panose="020F0502020204030204" pitchFamily="34" charset="0"/>
              </a:rPr>
              <a:t>Term Finder——Stedman</a:t>
            </a:r>
            <a:r>
              <a:rPr lang="zh-CN" altLang="en-US" sz="3600" b="1" dirty="0">
                <a:latin typeface="Calibri" panose="020F0502020204030204" pitchFamily="34" charset="0"/>
                <a:ea typeface="黑体" panose="02010609060101010101" pitchFamily="49" charset="-122"/>
                <a:cs typeface="Calibri" panose="020F0502020204030204" pitchFamily="34" charset="0"/>
              </a:rPr>
              <a:t>医学词典</a:t>
            </a:r>
          </a:p>
        </p:txBody>
      </p:sp>
      <p:sp>
        <p:nvSpPr>
          <p:cNvPr id="6" name="TextBox 5"/>
          <p:cNvSpPr txBox="1">
            <a:spLocks noChangeArrowheads="1"/>
          </p:cNvSpPr>
          <p:nvPr/>
        </p:nvSpPr>
        <p:spPr bwMode="auto">
          <a:xfrm>
            <a:off x="6809874" y="1043516"/>
            <a:ext cx="4803006" cy="207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lnSpc>
                <a:spcPct val="150000"/>
              </a:lnSpc>
              <a:spcBef>
                <a:spcPct val="0"/>
              </a:spcBef>
              <a:buNone/>
            </a:pPr>
            <a:r>
              <a:rPr lang="zh-CN" altLang="en-US" sz="2200" dirty="0">
                <a:solidFill>
                  <a:schemeClr val="tx2">
                    <a:lumMod val="50000"/>
                  </a:schemeClr>
                </a:solidFill>
                <a:latin typeface="+mn-lt"/>
                <a:ea typeface="黑体" panose="02010609060101010101" pitchFamily="49" charset="-122"/>
              </a:rPr>
              <a:t>查看词汇在</a:t>
            </a:r>
            <a:r>
              <a:rPr lang="en-US" altLang="zh-CN" sz="2200" dirty="0">
                <a:solidFill>
                  <a:schemeClr val="tx2">
                    <a:lumMod val="50000"/>
                  </a:schemeClr>
                </a:solidFill>
                <a:latin typeface="+mn-lt"/>
                <a:ea typeface="黑体" panose="02010609060101010101" pitchFamily="49" charset="-122"/>
              </a:rPr>
              <a:t>Stedman</a:t>
            </a:r>
            <a:r>
              <a:rPr lang="zh-CN" altLang="en-US" sz="2200" dirty="0">
                <a:solidFill>
                  <a:schemeClr val="tx2">
                    <a:lumMod val="50000"/>
                  </a:schemeClr>
                </a:solidFill>
                <a:latin typeface="+mn-lt"/>
                <a:ea typeface="黑体" panose="02010609060101010101" pitchFamily="49" charset="-122"/>
              </a:rPr>
              <a:t>医学词典中的定义；     可以听单词发音；“复制”可将定义文字复制到粘贴板</a:t>
            </a:r>
            <a:endParaRPr lang="en-US" altLang="zh-CN" sz="2200" dirty="0">
              <a:solidFill>
                <a:schemeClr val="tx2">
                  <a:lumMod val="50000"/>
                </a:schemeClr>
              </a:solidFill>
              <a:latin typeface="+mn-lt"/>
              <a:ea typeface="黑体" panose="02010609060101010101" pitchFamily="49" charset="-122"/>
            </a:endParaRPr>
          </a:p>
          <a:p>
            <a:pPr eaLnBrk="1" hangingPunct="1">
              <a:lnSpc>
                <a:spcPct val="150000"/>
              </a:lnSpc>
              <a:spcBef>
                <a:spcPct val="0"/>
              </a:spcBef>
              <a:buClrTx/>
              <a:buFontTx/>
              <a:buNone/>
            </a:pPr>
            <a:endParaRPr lang="zh-CN" altLang="en-US" sz="2200" dirty="0">
              <a:solidFill>
                <a:schemeClr val="tx2">
                  <a:lumMod val="50000"/>
                </a:schemeClr>
              </a:solidFill>
              <a:latin typeface="+mn-lt"/>
              <a:ea typeface="黑体" panose="02010609060101010101" pitchFamily="49" charset="-122"/>
              <a:cs typeface="Arial" pitchFamily="34" charset="0"/>
            </a:endParaRPr>
          </a:p>
        </p:txBody>
      </p:sp>
      <p:grpSp>
        <p:nvGrpSpPr>
          <p:cNvPr id="3" name="组合 2">
            <a:extLst>
              <a:ext uri="{FF2B5EF4-FFF2-40B4-BE49-F238E27FC236}">
                <a16:creationId xmlns:a16="http://schemas.microsoft.com/office/drawing/2014/main" id="{4E70C3A1-4F77-3E5C-A498-1F96CCD2E55A}"/>
              </a:ext>
            </a:extLst>
          </p:cNvPr>
          <p:cNvGrpSpPr/>
          <p:nvPr/>
        </p:nvGrpSpPr>
        <p:grpSpPr>
          <a:xfrm>
            <a:off x="4169663" y="1777593"/>
            <a:ext cx="2223822" cy="1915917"/>
            <a:chOff x="4745902" y="2482613"/>
            <a:chExt cx="2267563" cy="2153706"/>
          </a:xfrm>
        </p:grpSpPr>
        <p:sp>
          <p:nvSpPr>
            <p:cNvPr id="7" name="Rectangle 4">
              <a:extLst>
                <a:ext uri="{FF2B5EF4-FFF2-40B4-BE49-F238E27FC236}">
                  <a16:creationId xmlns:a16="http://schemas.microsoft.com/office/drawing/2014/main" id="{46413A35-E541-401A-846E-CD71315F4858}"/>
                </a:ext>
              </a:extLst>
            </p:cNvPr>
            <p:cNvSpPr>
              <a:spLocks noChangeArrowheads="1"/>
            </p:cNvSpPr>
            <p:nvPr/>
          </p:nvSpPr>
          <p:spPr bwMode="auto">
            <a:xfrm>
              <a:off x="4745902" y="2482613"/>
              <a:ext cx="709489" cy="40147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dirty="0">
                <a:ea typeface="新細明體" pitchFamily="18" charset="-120"/>
              </a:endParaRPr>
            </a:p>
          </p:txBody>
        </p:sp>
        <p:cxnSp>
          <p:nvCxnSpPr>
            <p:cNvPr id="4" name="直接箭头连接符 3">
              <a:extLst>
                <a:ext uri="{FF2B5EF4-FFF2-40B4-BE49-F238E27FC236}">
                  <a16:creationId xmlns:a16="http://schemas.microsoft.com/office/drawing/2014/main" id="{C4B40C7E-E06C-4F31-913C-2F46D7C23BEA}"/>
                </a:ext>
              </a:extLst>
            </p:cNvPr>
            <p:cNvCxnSpPr>
              <a:cxnSpLocks/>
            </p:cNvCxnSpPr>
            <p:nvPr/>
          </p:nvCxnSpPr>
          <p:spPr>
            <a:xfrm>
              <a:off x="5455392" y="2709231"/>
              <a:ext cx="1558073" cy="19270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8" name="Picture 5">
            <a:extLst>
              <a:ext uri="{FF2B5EF4-FFF2-40B4-BE49-F238E27FC236}">
                <a16:creationId xmlns:a16="http://schemas.microsoft.com/office/drawing/2014/main" id="{EA5592D4-3AA3-485D-BAEA-24544361942F}"/>
              </a:ext>
            </a:extLst>
          </p:cNvPr>
          <p:cNvPicPr>
            <a:picLocks noChangeAspect="1"/>
          </p:cNvPicPr>
          <p:nvPr/>
        </p:nvPicPr>
        <p:blipFill>
          <a:blip r:embed="rId5"/>
          <a:stretch>
            <a:fillRect/>
          </a:stretch>
        </p:blipFill>
        <p:spPr>
          <a:xfrm>
            <a:off x="7453453" y="1660148"/>
            <a:ext cx="371475" cy="419100"/>
          </a:xfrm>
          <a:prstGeom prst="rect">
            <a:avLst/>
          </a:prstGeom>
        </p:spPr>
      </p:pic>
    </p:spTree>
    <p:extLst>
      <p:ext uri="{BB962C8B-B14F-4D97-AF65-F5344CB8AC3E}">
        <p14:creationId xmlns:p14="http://schemas.microsoft.com/office/powerpoint/2010/main" val="409544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1000"/>
                                        <p:tgtEl>
                                          <p:spTgt spid="6"/>
                                        </p:tgtEl>
                                      </p:cBhvr>
                                    </p:animEffect>
                                  </p:childTnLst>
                                </p:cTn>
                              </p:par>
                              <p:par>
                                <p:cTn id="12" presetID="16" presetClass="entr" presetSubtype="2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27F790C-5BC6-EE40-AEC5-070C614C8BC7}"/>
              </a:ext>
            </a:extLst>
          </p:cNvPr>
          <p:cNvPicPr>
            <a:picLocks noChangeAspect="1"/>
          </p:cNvPicPr>
          <p:nvPr/>
        </p:nvPicPr>
        <p:blipFill>
          <a:blip r:embed="rId3"/>
          <a:stretch>
            <a:fillRect/>
          </a:stretch>
        </p:blipFill>
        <p:spPr>
          <a:xfrm>
            <a:off x="701514" y="1043516"/>
            <a:ext cx="4334232" cy="5742992"/>
          </a:xfrm>
          <a:prstGeom prst="rect">
            <a:avLst/>
          </a:prstGeom>
        </p:spPr>
      </p:pic>
      <p:sp>
        <p:nvSpPr>
          <p:cNvPr id="28675" name="Title 1"/>
          <p:cNvSpPr>
            <a:spLocks noGrp="1"/>
          </p:cNvSpPr>
          <p:nvPr>
            <p:ph type="title"/>
          </p:nvPr>
        </p:nvSpPr>
        <p:spPr>
          <a:xfrm>
            <a:off x="226378" y="365762"/>
            <a:ext cx="11739244" cy="810003"/>
          </a:xfrm>
        </p:spPr>
        <p:txBody>
          <a:bodyPr/>
          <a:lstStyle/>
          <a:p>
            <a:r>
              <a:rPr lang="en-US" altLang="zh-CN" sz="3600" b="1" dirty="0">
                <a:latin typeface="Calibri" panose="020F0502020204030204" pitchFamily="34" charset="0"/>
                <a:ea typeface="黑体" panose="02010609060101010101" pitchFamily="49" charset="-122"/>
                <a:cs typeface="Calibri" panose="020F0502020204030204" pitchFamily="34" charset="0"/>
              </a:rPr>
              <a:t>Term Finder—</a:t>
            </a:r>
            <a:r>
              <a:rPr lang="en-US" altLang="zh-CN" sz="3600" b="1" dirty="0" err="1">
                <a:latin typeface="Calibri" panose="020F0502020204030204" pitchFamily="34" charset="0"/>
                <a:ea typeface="黑体" panose="02010609060101010101" pitchFamily="49" charset="-122"/>
                <a:cs typeface="Calibri" panose="020F0502020204030204" pitchFamily="34" charset="0"/>
              </a:rPr>
              <a:t>MeSH</a:t>
            </a:r>
            <a:r>
              <a:rPr lang="zh-CN" altLang="en-US" sz="3600" b="1" dirty="0">
                <a:latin typeface="Calibri" panose="020F0502020204030204" pitchFamily="34" charset="0"/>
                <a:ea typeface="黑体" panose="02010609060101010101" pitchFamily="49" charset="-122"/>
                <a:cs typeface="Calibri" panose="020F0502020204030204" pitchFamily="34" charset="0"/>
              </a:rPr>
              <a:t>主题词表</a:t>
            </a:r>
          </a:p>
        </p:txBody>
      </p:sp>
      <p:sp>
        <p:nvSpPr>
          <p:cNvPr id="6" name="TextBox 5"/>
          <p:cNvSpPr txBox="1">
            <a:spLocks noChangeArrowheads="1"/>
          </p:cNvSpPr>
          <p:nvPr/>
        </p:nvSpPr>
        <p:spPr bwMode="auto">
          <a:xfrm>
            <a:off x="5388683" y="1659991"/>
            <a:ext cx="6803317" cy="4102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lnSpc>
                <a:spcPct val="150000"/>
              </a:lnSpc>
              <a:spcBef>
                <a:spcPct val="0"/>
              </a:spcBef>
              <a:buNone/>
            </a:pPr>
            <a:r>
              <a:rPr lang="zh-CN" altLang="en-US" sz="2200" dirty="0">
                <a:solidFill>
                  <a:schemeClr val="tx2">
                    <a:lumMod val="50000"/>
                  </a:schemeClr>
                </a:solidFill>
                <a:latin typeface="+mn-lt"/>
                <a:ea typeface="黑体" panose="02010609060101010101" pitchFamily="49" charset="-122"/>
              </a:rPr>
              <a:t>查看检索词在</a:t>
            </a:r>
            <a:r>
              <a:rPr lang="en-US" altLang="zh-CN" sz="2200" dirty="0" err="1">
                <a:solidFill>
                  <a:schemeClr val="tx2">
                    <a:lumMod val="50000"/>
                  </a:schemeClr>
                </a:solidFill>
                <a:latin typeface="+mn-lt"/>
                <a:ea typeface="黑体" panose="02010609060101010101" pitchFamily="49" charset="-122"/>
              </a:rPr>
              <a:t>MeSH</a:t>
            </a:r>
            <a:r>
              <a:rPr lang="zh-CN" altLang="en-US" sz="2200" dirty="0">
                <a:solidFill>
                  <a:schemeClr val="tx2">
                    <a:lumMod val="50000"/>
                  </a:schemeClr>
                </a:solidFill>
                <a:latin typeface="+mn-lt"/>
                <a:ea typeface="黑体" panose="02010609060101010101" pitchFamily="49" charset="-122"/>
              </a:rPr>
              <a:t>主题词表中的匹配结果；</a:t>
            </a:r>
            <a:endParaRPr lang="en-US" altLang="zh-CN" sz="2200" dirty="0">
              <a:solidFill>
                <a:schemeClr val="tx2">
                  <a:lumMod val="50000"/>
                </a:schemeClr>
              </a:solidFill>
              <a:latin typeface="+mn-lt"/>
              <a:ea typeface="黑体" panose="02010609060101010101" pitchFamily="49" charset="-122"/>
            </a:endParaRPr>
          </a:p>
          <a:p>
            <a:pPr eaLnBrk="1" hangingPunct="1">
              <a:lnSpc>
                <a:spcPct val="150000"/>
              </a:lnSpc>
              <a:spcBef>
                <a:spcPct val="0"/>
              </a:spcBef>
              <a:buNone/>
            </a:pPr>
            <a:r>
              <a:rPr lang="zh-CN" altLang="en-US"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每个术语词汇包含的信息有：</a:t>
            </a:r>
            <a:endParaRPr lang="en-US" altLang="zh-CN"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endParaRPr>
          </a:p>
          <a:p>
            <a:pPr marL="1123940" lvl="1" indent="-380990" eaLnBrk="1" hangingPunct="1">
              <a:lnSpc>
                <a:spcPct val="150000"/>
              </a:lnSpc>
              <a:spcBef>
                <a:spcPct val="0"/>
              </a:spcBef>
              <a:buFont typeface="Arial" panose="020B0604020202020204" pitchFamily="34" charset="0"/>
              <a:buChar char="•"/>
            </a:pPr>
            <a:r>
              <a:rPr lang="en-US" altLang="zh-CN" sz="2200" dirty="0" err="1">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MeSH</a:t>
            </a:r>
            <a:r>
              <a:rPr lang="en-US" altLang="zh-CN"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/APA</a:t>
            </a:r>
            <a:r>
              <a:rPr lang="zh-CN" altLang="en-US"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树状结构 （</a:t>
            </a:r>
            <a:r>
              <a:rPr lang="en-US" altLang="zh-CN" sz="2200" dirty="0" err="1">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MeSH</a:t>
            </a:r>
            <a:r>
              <a:rPr lang="en-US" altLang="zh-CN"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 Tree/APA tree</a:t>
            </a:r>
            <a:r>
              <a:rPr lang="zh-CN" altLang="en-US"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a:t>
            </a:r>
            <a:r>
              <a:rPr lang="en-US" altLang="zh-CN"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a:t>
            </a:r>
          </a:p>
          <a:p>
            <a:pPr marL="1123940" lvl="1" indent="-380990" eaLnBrk="1" hangingPunct="1">
              <a:lnSpc>
                <a:spcPct val="150000"/>
              </a:lnSpc>
              <a:spcBef>
                <a:spcPct val="0"/>
              </a:spcBef>
              <a:buFont typeface="Arial" panose="020B0604020202020204" pitchFamily="34" charset="0"/>
              <a:buChar char="•"/>
            </a:pPr>
            <a:r>
              <a:rPr lang="zh-CN" altLang="en-US"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作为术语使用（</a:t>
            </a:r>
            <a:r>
              <a:rPr lang="en-US" altLang="zh-CN"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Used For Terms</a:t>
            </a:r>
            <a:r>
              <a:rPr lang="zh-CN" altLang="en-US"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，即同义词）（仅限 </a:t>
            </a:r>
            <a:r>
              <a:rPr lang="en-US" altLang="zh-CN"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Ovid MEDLINE</a:t>
            </a:r>
            <a:r>
              <a:rPr lang="zh-CN" altLang="en-US"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a:t>
            </a:r>
            <a:endParaRPr lang="en-US" altLang="zh-CN"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endParaRPr>
          </a:p>
          <a:p>
            <a:pPr marL="1123940" lvl="1" indent="-380990" eaLnBrk="1" hangingPunct="1">
              <a:lnSpc>
                <a:spcPct val="150000"/>
              </a:lnSpc>
              <a:spcBef>
                <a:spcPct val="0"/>
              </a:spcBef>
              <a:buFont typeface="Arial" panose="020B0604020202020204" pitchFamily="34" charset="0"/>
              <a:buChar char="•"/>
            </a:pPr>
            <a:r>
              <a:rPr lang="zh-CN" altLang="en-US"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范围注释（</a:t>
            </a:r>
            <a:r>
              <a:rPr lang="en-US" altLang="zh-CN"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Scope Note</a:t>
            </a:r>
            <a:r>
              <a:rPr lang="zh-CN" altLang="en-US"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a:t>
            </a:r>
            <a:endParaRPr lang="en-US" altLang="zh-CN"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endParaRPr>
          </a:p>
          <a:p>
            <a:pPr marL="1123940" lvl="1" indent="-380990" eaLnBrk="1" hangingPunct="1">
              <a:lnSpc>
                <a:spcPct val="150000"/>
              </a:lnSpc>
              <a:spcBef>
                <a:spcPct val="0"/>
              </a:spcBef>
              <a:buFont typeface="Arial" panose="020B0604020202020204" pitchFamily="34" charset="0"/>
              <a:buChar char="•"/>
            </a:pPr>
            <a:r>
              <a:rPr lang="zh-CN" altLang="en-US"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副标题（</a:t>
            </a:r>
            <a:r>
              <a:rPr lang="en-US" altLang="zh-CN"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Subheading</a:t>
            </a:r>
            <a:r>
              <a:rPr lang="zh-CN" altLang="en-US"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）（仅限 </a:t>
            </a:r>
            <a:r>
              <a:rPr lang="en-US" altLang="zh-CN"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Ovid MEDLINE</a:t>
            </a:r>
            <a:r>
              <a:rPr lang="zh-CN" altLang="en-US"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a:t>
            </a:r>
            <a:endParaRPr lang="en-US" altLang="zh-CN" sz="2200" dirty="0">
              <a:solidFill>
                <a:schemeClr val="tx2">
                  <a:lumMod val="50000"/>
                </a:schemeClr>
              </a:solidFill>
              <a:latin typeface="+mn-lt"/>
              <a:ea typeface="黑体" panose="02010609060101010101" pitchFamily="49" charset="-122"/>
            </a:endParaRPr>
          </a:p>
          <a:p>
            <a:pPr eaLnBrk="1" hangingPunct="1">
              <a:lnSpc>
                <a:spcPct val="150000"/>
              </a:lnSpc>
              <a:spcBef>
                <a:spcPct val="0"/>
              </a:spcBef>
              <a:buClrTx/>
              <a:buFontTx/>
              <a:buNone/>
            </a:pPr>
            <a:endParaRPr lang="zh-CN" altLang="en-US" sz="2200" dirty="0">
              <a:solidFill>
                <a:schemeClr val="tx2">
                  <a:lumMod val="50000"/>
                </a:schemeClr>
              </a:solidFill>
              <a:latin typeface="+mn-lt"/>
              <a:ea typeface="黑体" panose="02010609060101010101" pitchFamily="49" charset="-122"/>
              <a:cs typeface="Arial" pitchFamily="34" charset="0"/>
            </a:endParaRPr>
          </a:p>
        </p:txBody>
      </p:sp>
      <p:sp>
        <p:nvSpPr>
          <p:cNvPr id="7" name="Rectangle 4">
            <a:extLst>
              <a:ext uri="{FF2B5EF4-FFF2-40B4-BE49-F238E27FC236}">
                <a16:creationId xmlns:a16="http://schemas.microsoft.com/office/drawing/2014/main" id="{46413A35-E541-401A-846E-CD71315F4858}"/>
              </a:ext>
            </a:extLst>
          </p:cNvPr>
          <p:cNvSpPr>
            <a:spLocks noChangeArrowheads="1"/>
          </p:cNvSpPr>
          <p:nvPr/>
        </p:nvSpPr>
        <p:spPr bwMode="auto">
          <a:xfrm>
            <a:off x="987552" y="3429000"/>
            <a:ext cx="3825850" cy="29443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16548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F01A5A8-CAC6-58FA-1002-D3D1DC5E3AEC}"/>
              </a:ext>
            </a:extLst>
          </p:cNvPr>
          <p:cNvPicPr>
            <a:picLocks noChangeAspect="1"/>
          </p:cNvPicPr>
          <p:nvPr/>
        </p:nvPicPr>
        <p:blipFill>
          <a:blip r:embed="rId3"/>
          <a:stretch>
            <a:fillRect/>
          </a:stretch>
        </p:blipFill>
        <p:spPr>
          <a:xfrm>
            <a:off x="6385223" y="1043516"/>
            <a:ext cx="3548818" cy="5741625"/>
          </a:xfrm>
          <a:prstGeom prst="rect">
            <a:avLst/>
          </a:prstGeom>
        </p:spPr>
      </p:pic>
      <p:pic>
        <p:nvPicPr>
          <p:cNvPr id="3" name="图片 2">
            <a:extLst>
              <a:ext uri="{FF2B5EF4-FFF2-40B4-BE49-F238E27FC236}">
                <a16:creationId xmlns:a16="http://schemas.microsoft.com/office/drawing/2014/main" id="{423CF99A-CAD9-261B-8CD5-27242CAD39C8}"/>
              </a:ext>
            </a:extLst>
          </p:cNvPr>
          <p:cNvPicPr>
            <a:picLocks noChangeAspect="1"/>
          </p:cNvPicPr>
          <p:nvPr/>
        </p:nvPicPr>
        <p:blipFill>
          <a:blip r:embed="rId4"/>
          <a:stretch>
            <a:fillRect/>
          </a:stretch>
        </p:blipFill>
        <p:spPr>
          <a:xfrm>
            <a:off x="701514" y="1043516"/>
            <a:ext cx="4334232" cy="5742992"/>
          </a:xfrm>
          <a:prstGeom prst="rect">
            <a:avLst/>
          </a:prstGeom>
        </p:spPr>
      </p:pic>
      <p:sp>
        <p:nvSpPr>
          <p:cNvPr id="28675" name="Title 1"/>
          <p:cNvSpPr>
            <a:spLocks noGrp="1"/>
          </p:cNvSpPr>
          <p:nvPr>
            <p:ph type="title"/>
          </p:nvPr>
        </p:nvSpPr>
        <p:spPr>
          <a:xfrm>
            <a:off x="226378" y="387859"/>
            <a:ext cx="11739244" cy="810003"/>
          </a:xfrm>
        </p:spPr>
        <p:txBody>
          <a:bodyPr>
            <a:noAutofit/>
          </a:bodyPr>
          <a:lstStyle/>
          <a:p>
            <a:r>
              <a:rPr lang="en-US" altLang="zh-CN" sz="3600" b="1" dirty="0">
                <a:latin typeface="Calibri" panose="020F0502020204030204" pitchFamily="34" charset="0"/>
                <a:ea typeface="黑体" panose="02010609060101010101" pitchFamily="49" charset="-122"/>
                <a:cs typeface="Calibri" panose="020F0502020204030204" pitchFamily="34" charset="0"/>
              </a:rPr>
              <a:t>Term Finder—</a:t>
            </a:r>
            <a:r>
              <a:rPr lang="en-US" altLang="zh-CN" sz="3600" b="1" dirty="0" err="1">
                <a:latin typeface="Calibri" panose="020F0502020204030204" pitchFamily="34" charset="0"/>
                <a:ea typeface="黑体" panose="02010609060101010101" pitchFamily="49" charset="-122"/>
                <a:cs typeface="Calibri" panose="020F0502020204030204" pitchFamily="34" charset="0"/>
              </a:rPr>
              <a:t>MeSH</a:t>
            </a:r>
            <a:r>
              <a:rPr lang="zh-CN" altLang="en-US" sz="3600" b="1" dirty="0">
                <a:latin typeface="Calibri" panose="020F0502020204030204" pitchFamily="34" charset="0"/>
                <a:ea typeface="黑体" panose="02010609060101010101" pitchFamily="49" charset="-122"/>
                <a:cs typeface="Calibri" panose="020F0502020204030204" pitchFamily="34" charset="0"/>
              </a:rPr>
              <a:t>主题词表</a:t>
            </a:r>
          </a:p>
        </p:txBody>
      </p:sp>
      <p:sp>
        <p:nvSpPr>
          <p:cNvPr id="13" name="标注: 线形 12">
            <a:extLst>
              <a:ext uri="{FF2B5EF4-FFF2-40B4-BE49-F238E27FC236}">
                <a16:creationId xmlns:a16="http://schemas.microsoft.com/office/drawing/2014/main" id="{0B28A38F-2EA2-5C4E-B6B1-CB7B93890253}"/>
              </a:ext>
            </a:extLst>
          </p:cNvPr>
          <p:cNvSpPr/>
          <p:nvPr/>
        </p:nvSpPr>
        <p:spPr>
          <a:xfrm rot="10800000">
            <a:off x="951568" y="3428999"/>
            <a:ext cx="1118633" cy="316381"/>
          </a:xfrm>
          <a:prstGeom prst="borderCallout1">
            <a:avLst>
              <a:gd name="adj1" fmla="val 53068"/>
              <a:gd name="adj2" fmla="val 429"/>
              <a:gd name="adj3" fmla="val 59971"/>
              <a:gd name="adj4" fmla="val -342944"/>
            </a:avLst>
          </a:prstGeom>
          <a:noFill/>
          <a:ln w="38100">
            <a:solidFill>
              <a:srgbClr val="FF0000"/>
            </a:solidFill>
            <a:headEnd type="none" w="med" len="med"/>
            <a:tailEnd type="triangle" w="med" len="med"/>
          </a:ln>
        </p:spPr>
        <p:style>
          <a:lnRef idx="2">
            <a:schemeClr val="dk1">
              <a:shade val="50000"/>
            </a:schemeClr>
          </a:lnRef>
          <a:fillRef idx="1">
            <a:schemeClr val="dk1"/>
          </a:fillRef>
          <a:effectRef idx="0">
            <a:schemeClr val="dk1"/>
          </a:effectRef>
          <a:fontRef idx="minor">
            <a:schemeClr val="lt1"/>
          </a:fontRef>
        </p:style>
        <p:txBody>
          <a:bodyPr tIns="90000" bIns="90000" rtlCol="0" anchor="t"/>
          <a:lstStyle/>
          <a:p>
            <a:pPr algn="l"/>
            <a:endParaRPr lang="zh-CN" altLang="en-US" sz="1800" dirty="0">
              <a:solidFill>
                <a:schemeClr val="tx1"/>
              </a:solidFill>
            </a:endParaRPr>
          </a:p>
        </p:txBody>
      </p:sp>
      <p:sp>
        <p:nvSpPr>
          <p:cNvPr id="16" name="标注: 线形 15">
            <a:extLst>
              <a:ext uri="{FF2B5EF4-FFF2-40B4-BE49-F238E27FC236}">
                <a16:creationId xmlns:a16="http://schemas.microsoft.com/office/drawing/2014/main" id="{F66EE8B6-8C57-1BAE-0754-B589DB1A8E03}"/>
              </a:ext>
            </a:extLst>
          </p:cNvPr>
          <p:cNvSpPr/>
          <p:nvPr/>
        </p:nvSpPr>
        <p:spPr>
          <a:xfrm rot="10800000">
            <a:off x="2138075" y="3425563"/>
            <a:ext cx="1118632" cy="316381"/>
          </a:xfrm>
          <a:prstGeom prst="borderCallout1">
            <a:avLst>
              <a:gd name="adj1" fmla="val 53068"/>
              <a:gd name="adj2" fmla="val 429"/>
              <a:gd name="adj3" fmla="val 57659"/>
              <a:gd name="adj4" fmla="val -280165"/>
            </a:avLst>
          </a:prstGeom>
          <a:noFill/>
          <a:ln w="38100">
            <a:solidFill>
              <a:srgbClr val="FF0000"/>
            </a:solidFill>
            <a:headEnd type="none" w="med" len="med"/>
            <a:tailEnd type="triangle" w="med" len="med"/>
          </a:ln>
        </p:spPr>
        <p:style>
          <a:lnRef idx="2">
            <a:schemeClr val="dk1">
              <a:shade val="50000"/>
            </a:schemeClr>
          </a:lnRef>
          <a:fillRef idx="1">
            <a:schemeClr val="dk1"/>
          </a:fillRef>
          <a:effectRef idx="0">
            <a:schemeClr val="dk1"/>
          </a:effectRef>
          <a:fontRef idx="minor">
            <a:schemeClr val="lt1"/>
          </a:fontRef>
        </p:style>
        <p:txBody>
          <a:bodyPr tIns="90000" bIns="90000" rtlCol="0" anchor="t"/>
          <a:lstStyle/>
          <a:p>
            <a:pPr algn="l"/>
            <a:endParaRPr lang="zh-CN" altLang="en-US" sz="1800" dirty="0">
              <a:solidFill>
                <a:schemeClr val="tx1"/>
              </a:solidFill>
            </a:endParaRPr>
          </a:p>
        </p:txBody>
      </p:sp>
      <p:pic>
        <p:nvPicPr>
          <p:cNvPr id="18" name="图片 17">
            <a:extLst>
              <a:ext uri="{FF2B5EF4-FFF2-40B4-BE49-F238E27FC236}">
                <a16:creationId xmlns:a16="http://schemas.microsoft.com/office/drawing/2014/main" id="{212840D6-2923-09C8-3D79-ADF6961C143F}"/>
              </a:ext>
            </a:extLst>
          </p:cNvPr>
          <p:cNvPicPr>
            <a:picLocks noChangeAspect="1"/>
          </p:cNvPicPr>
          <p:nvPr/>
        </p:nvPicPr>
        <p:blipFill>
          <a:blip r:embed="rId5"/>
          <a:stretch>
            <a:fillRect/>
          </a:stretch>
        </p:blipFill>
        <p:spPr>
          <a:xfrm>
            <a:off x="6385223" y="2140138"/>
            <a:ext cx="4790311" cy="3548379"/>
          </a:xfrm>
          <a:prstGeom prst="rect">
            <a:avLst/>
          </a:prstGeom>
        </p:spPr>
      </p:pic>
      <p:sp>
        <p:nvSpPr>
          <p:cNvPr id="19" name="标注: 线形 18">
            <a:extLst>
              <a:ext uri="{FF2B5EF4-FFF2-40B4-BE49-F238E27FC236}">
                <a16:creationId xmlns:a16="http://schemas.microsoft.com/office/drawing/2014/main" id="{F7D17BB0-3AC7-E714-37B8-E180193330B8}"/>
              </a:ext>
            </a:extLst>
          </p:cNvPr>
          <p:cNvSpPr/>
          <p:nvPr/>
        </p:nvSpPr>
        <p:spPr>
          <a:xfrm rot="10800000">
            <a:off x="3324580" y="3425562"/>
            <a:ext cx="676834" cy="316381"/>
          </a:xfrm>
          <a:prstGeom prst="borderCallout1">
            <a:avLst>
              <a:gd name="adj1" fmla="val 53068"/>
              <a:gd name="adj2" fmla="val 429"/>
              <a:gd name="adj3" fmla="val 55347"/>
              <a:gd name="adj4" fmla="val -352578"/>
            </a:avLst>
          </a:prstGeom>
          <a:noFill/>
          <a:ln w="38100">
            <a:solidFill>
              <a:srgbClr val="FF0000"/>
            </a:solidFill>
            <a:headEnd type="none" w="med" len="med"/>
            <a:tailEnd type="triangle" w="med" len="med"/>
          </a:ln>
        </p:spPr>
        <p:style>
          <a:lnRef idx="2">
            <a:schemeClr val="dk1">
              <a:shade val="50000"/>
            </a:schemeClr>
          </a:lnRef>
          <a:fillRef idx="1">
            <a:schemeClr val="dk1"/>
          </a:fillRef>
          <a:effectRef idx="0">
            <a:schemeClr val="dk1"/>
          </a:effectRef>
          <a:fontRef idx="minor">
            <a:schemeClr val="lt1"/>
          </a:fontRef>
        </p:style>
        <p:txBody>
          <a:bodyPr tIns="90000" bIns="90000" rtlCol="0" anchor="t"/>
          <a:lstStyle/>
          <a:p>
            <a:pPr algn="l"/>
            <a:endParaRPr lang="zh-CN" altLang="en-US" sz="1800" dirty="0">
              <a:solidFill>
                <a:schemeClr val="tx1"/>
              </a:solidFill>
            </a:endParaRPr>
          </a:p>
        </p:txBody>
      </p:sp>
      <p:pic>
        <p:nvPicPr>
          <p:cNvPr id="21" name="图片 20">
            <a:extLst>
              <a:ext uri="{FF2B5EF4-FFF2-40B4-BE49-F238E27FC236}">
                <a16:creationId xmlns:a16="http://schemas.microsoft.com/office/drawing/2014/main" id="{1138CCD1-8177-683C-4A6F-743987302018}"/>
              </a:ext>
            </a:extLst>
          </p:cNvPr>
          <p:cNvPicPr>
            <a:picLocks noChangeAspect="1"/>
          </p:cNvPicPr>
          <p:nvPr/>
        </p:nvPicPr>
        <p:blipFill>
          <a:blip r:embed="rId6"/>
          <a:stretch>
            <a:fillRect/>
          </a:stretch>
        </p:blipFill>
        <p:spPr>
          <a:xfrm>
            <a:off x="6385223" y="1043516"/>
            <a:ext cx="4506150" cy="5541263"/>
          </a:xfrm>
          <a:prstGeom prst="rect">
            <a:avLst/>
          </a:prstGeom>
        </p:spPr>
      </p:pic>
      <p:sp>
        <p:nvSpPr>
          <p:cNvPr id="22" name="标注: 线形 21">
            <a:extLst>
              <a:ext uri="{FF2B5EF4-FFF2-40B4-BE49-F238E27FC236}">
                <a16:creationId xmlns:a16="http://schemas.microsoft.com/office/drawing/2014/main" id="{174CA64F-5AF7-B54C-3DE6-B0B32EEF837D}"/>
              </a:ext>
            </a:extLst>
          </p:cNvPr>
          <p:cNvSpPr/>
          <p:nvPr/>
        </p:nvSpPr>
        <p:spPr>
          <a:xfrm rot="10800000">
            <a:off x="4134347" y="3416749"/>
            <a:ext cx="676834" cy="316381"/>
          </a:xfrm>
          <a:prstGeom prst="borderCallout1">
            <a:avLst>
              <a:gd name="adj1" fmla="val 53068"/>
              <a:gd name="adj2" fmla="val 429"/>
              <a:gd name="adj3" fmla="val 50722"/>
              <a:gd name="adj4" fmla="val -230448"/>
            </a:avLst>
          </a:prstGeom>
          <a:noFill/>
          <a:ln w="38100">
            <a:solidFill>
              <a:srgbClr val="FF0000"/>
            </a:solidFill>
            <a:headEnd type="none" w="med" len="med"/>
            <a:tailEnd type="triangle" w="med" len="med"/>
          </a:ln>
        </p:spPr>
        <p:style>
          <a:lnRef idx="2">
            <a:schemeClr val="dk1">
              <a:shade val="50000"/>
            </a:schemeClr>
          </a:lnRef>
          <a:fillRef idx="1">
            <a:schemeClr val="dk1"/>
          </a:fillRef>
          <a:effectRef idx="0">
            <a:schemeClr val="dk1"/>
          </a:effectRef>
          <a:fontRef idx="minor">
            <a:schemeClr val="lt1"/>
          </a:fontRef>
        </p:style>
        <p:txBody>
          <a:bodyPr tIns="90000" bIns="90000" rtlCol="0" anchor="t"/>
          <a:lstStyle/>
          <a:p>
            <a:pPr algn="l"/>
            <a:endParaRPr lang="zh-CN" altLang="en-US" sz="1800" dirty="0">
              <a:solidFill>
                <a:schemeClr val="tx1"/>
              </a:solidFill>
            </a:endParaRPr>
          </a:p>
        </p:txBody>
      </p:sp>
      <p:pic>
        <p:nvPicPr>
          <p:cNvPr id="24" name="图片 23">
            <a:extLst>
              <a:ext uri="{FF2B5EF4-FFF2-40B4-BE49-F238E27FC236}">
                <a16:creationId xmlns:a16="http://schemas.microsoft.com/office/drawing/2014/main" id="{D883EA3A-C1B0-E34C-0ADD-2EAC79D0A19A}"/>
              </a:ext>
            </a:extLst>
          </p:cNvPr>
          <p:cNvPicPr>
            <a:picLocks noChangeAspect="1"/>
          </p:cNvPicPr>
          <p:nvPr/>
        </p:nvPicPr>
        <p:blipFill>
          <a:blip r:embed="rId7"/>
          <a:stretch>
            <a:fillRect/>
          </a:stretch>
        </p:blipFill>
        <p:spPr>
          <a:xfrm>
            <a:off x="6385223" y="1040880"/>
            <a:ext cx="2947733" cy="5700881"/>
          </a:xfrm>
          <a:prstGeom prst="rect">
            <a:avLst/>
          </a:prstGeom>
        </p:spPr>
      </p:pic>
    </p:spTree>
    <p:extLst>
      <p:ext uri="{BB962C8B-B14F-4D97-AF65-F5344CB8AC3E}">
        <p14:creationId xmlns:p14="http://schemas.microsoft.com/office/powerpoint/2010/main" val="382515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1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1" nodeType="clickEffect">
                                  <p:stCondLst>
                                    <p:cond delay="0"/>
                                  </p:stCondLst>
                                  <p:childTnLst>
                                    <p:animEffect transition="out" filter="barn(inVertical)">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par>
                                <p:cTn id="17" presetID="16" presetClass="exit" presetSubtype="21" fill="hold" nodeType="withEffect">
                                  <p:stCondLst>
                                    <p:cond delay="0"/>
                                  </p:stCondLst>
                                  <p:childTnLst>
                                    <p:animEffect transition="out" filter="barn(inVertical)">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10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xit" presetSubtype="21" fill="hold" grpId="1" nodeType="clickEffect">
                                  <p:stCondLst>
                                    <p:cond delay="0"/>
                                  </p:stCondLst>
                                  <p:childTnLst>
                                    <p:animEffect transition="out" filter="barn(inVertical)">
                                      <p:cBhvr>
                                        <p:cTn id="32" dur="500"/>
                                        <p:tgtEl>
                                          <p:spTgt spid="16"/>
                                        </p:tgtEl>
                                      </p:cBhvr>
                                    </p:animEffect>
                                    <p:set>
                                      <p:cBhvr>
                                        <p:cTn id="33" dur="1" fill="hold">
                                          <p:stCondLst>
                                            <p:cond delay="499"/>
                                          </p:stCondLst>
                                        </p:cTn>
                                        <p:tgtEl>
                                          <p:spTgt spid="16"/>
                                        </p:tgtEl>
                                        <p:attrNameLst>
                                          <p:attrName>style.visibility</p:attrName>
                                        </p:attrNameLst>
                                      </p:cBhvr>
                                      <p:to>
                                        <p:strVal val="hidden"/>
                                      </p:to>
                                    </p:set>
                                  </p:childTnLst>
                                </p:cTn>
                              </p:par>
                              <p:par>
                                <p:cTn id="34" presetID="16" presetClass="exit" presetSubtype="21" fill="hold" nodeType="withEffect">
                                  <p:stCondLst>
                                    <p:cond delay="0"/>
                                  </p:stCondLst>
                                  <p:childTnLst>
                                    <p:animEffect transition="out" filter="barn(inVertical)">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par>
                          <p:cTn id="42" fill="hold">
                            <p:stCondLst>
                              <p:cond delay="500"/>
                            </p:stCondLst>
                            <p:childTnLst>
                              <p:par>
                                <p:cTn id="43" presetID="16" presetClass="entr" presetSubtype="21"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10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xit" presetSubtype="21" fill="hold" grpId="1" nodeType="clickEffect">
                                  <p:stCondLst>
                                    <p:cond delay="0"/>
                                  </p:stCondLst>
                                  <p:childTnLst>
                                    <p:animEffect transition="out" filter="barn(inVertical)">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par>
                                <p:cTn id="51" presetID="16" presetClass="exit" presetSubtype="21" fill="hold" nodeType="withEffect">
                                  <p:stCondLst>
                                    <p:cond delay="0"/>
                                  </p:stCondLst>
                                  <p:childTnLst>
                                    <p:animEffect transition="out" filter="barn(inVertical)">
                                      <p:cBhvr>
                                        <p:cTn id="52" dur="500"/>
                                        <p:tgtEl>
                                          <p:spTgt spid="21"/>
                                        </p:tgtEl>
                                      </p:cBhvr>
                                    </p:animEffect>
                                    <p:set>
                                      <p:cBhvr>
                                        <p:cTn id="53" dur="1" fill="hold">
                                          <p:stCondLst>
                                            <p:cond delay="499"/>
                                          </p:stCondLst>
                                        </p:cTn>
                                        <p:tgtEl>
                                          <p:spTgt spid="2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barn(inVertical)">
                                      <p:cBhvr>
                                        <p:cTn id="58" dur="500"/>
                                        <p:tgtEl>
                                          <p:spTgt spid="22"/>
                                        </p:tgtEl>
                                      </p:cBhvr>
                                    </p:animEffect>
                                  </p:childTnLst>
                                </p:cTn>
                              </p:par>
                            </p:childTnLst>
                          </p:cTn>
                        </p:par>
                        <p:par>
                          <p:cTn id="59" fill="hold">
                            <p:stCondLst>
                              <p:cond delay="500"/>
                            </p:stCondLst>
                            <p:childTnLst>
                              <p:par>
                                <p:cTn id="60" presetID="16" presetClass="entr" presetSubtype="21" fill="hold" nodeType="after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10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xit" presetSubtype="21" fill="hold" grpId="1" nodeType="clickEffect">
                                  <p:stCondLst>
                                    <p:cond delay="0"/>
                                  </p:stCondLst>
                                  <p:childTnLst>
                                    <p:animEffect transition="out" filter="barn(inVertical)">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par>
                                <p:cTn id="68" presetID="16" presetClass="exit" presetSubtype="21" fill="hold" nodeType="withEffect">
                                  <p:stCondLst>
                                    <p:cond delay="0"/>
                                  </p:stCondLst>
                                  <p:childTnLst>
                                    <p:animEffect transition="out" filter="barn(inVertical)">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9" grpId="0" animBg="1"/>
      <p:bldP spid="19" grpId="1" animBg="1"/>
      <p:bldP spid="22" grpId="0" animBg="1"/>
      <p:bldP spid="22"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B27602DF-C890-4789-FE5B-3E446DC9A99C}"/>
              </a:ext>
            </a:extLst>
          </p:cNvPr>
          <p:cNvPicPr>
            <a:picLocks noChangeAspect="1"/>
          </p:cNvPicPr>
          <p:nvPr/>
        </p:nvPicPr>
        <p:blipFill>
          <a:blip r:embed="rId3"/>
          <a:stretch>
            <a:fillRect/>
          </a:stretch>
        </p:blipFill>
        <p:spPr>
          <a:xfrm>
            <a:off x="5809521" y="1049837"/>
            <a:ext cx="3261328" cy="5643197"/>
          </a:xfrm>
          <a:prstGeom prst="rect">
            <a:avLst/>
          </a:prstGeom>
        </p:spPr>
      </p:pic>
      <p:pic>
        <p:nvPicPr>
          <p:cNvPr id="11" name="图片 10">
            <a:extLst>
              <a:ext uri="{FF2B5EF4-FFF2-40B4-BE49-F238E27FC236}">
                <a16:creationId xmlns:a16="http://schemas.microsoft.com/office/drawing/2014/main" id="{DD4E0ABB-86BC-DCE5-20FC-87C2FAB523CD}"/>
              </a:ext>
            </a:extLst>
          </p:cNvPr>
          <p:cNvPicPr>
            <a:picLocks noChangeAspect="1"/>
          </p:cNvPicPr>
          <p:nvPr/>
        </p:nvPicPr>
        <p:blipFill>
          <a:blip r:embed="rId4"/>
          <a:stretch>
            <a:fillRect/>
          </a:stretch>
        </p:blipFill>
        <p:spPr>
          <a:xfrm>
            <a:off x="746247" y="1049837"/>
            <a:ext cx="3495414" cy="5705750"/>
          </a:xfrm>
          <a:prstGeom prst="rect">
            <a:avLst/>
          </a:prstGeom>
        </p:spPr>
      </p:pic>
      <p:sp>
        <p:nvSpPr>
          <p:cNvPr id="28675" name="Title 1"/>
          <p:cNvSpPr>
            <a:spLocks noGrp="1"/>
          </p:cNvSpPr>
          <p:nvPr>
            <p:ph type="title"/>
          </p:nvPr>
        </p:nvSpPr>
        <p:spPr>
          <a:xfrm>
            <a:off x="226378" y="421387"/>
            <a:ext cx="11739244" cy="810003"/>
          </a:xfrm>
        </p:spPr>
        <p:txBody>
          <a:bodyPr>
            <a:normAutofit/>
          </a:bodyPr>
          <a:lstStyle/>
          <a:p>
            <a:r>
              <a:rPr lang="en-US" altLang="zh-CN" sz="3600" b="1" dirty="0">
                <a:latin typeface="Calibri" panose="020F0502020204030204" pitchFamily="34" charset="0"/>
                <a:ea typeface="黑体" panose="02010609060101010101" pitchFamily="49" charset="-122"/>
                <a:cs typeface="Calibri" panose="020F0502020204030204" pitchFamily="34" charset="0"/>
              </a:rPr>
              <a:t>Term Finder—</a:t>
            </a:r>
            <a:r>
              <a:rPr lang="en-US" altLang="zh-CN" sz="3600" b="1" dirty="0" err="1">
                <a:latin typeface="Calibri" panose="020F0502020204030204" pitchFamily="34" charset="0"/>
                <a:ea typeface="黑体" panose="02010609060101010101" pitchFamily="49" charset="-122"/>
                <a:cs typeface="Calibri" panose="020F0502020204030204" pitchFamily="34" charset="0"/>
              </a:rPr>
              <a:t>MeSH</a:t>
            </a:r>
            <a:r>
              <a:rPr lang="zh-CN" altLang="en-US" sz="3600" b="1" dirty="0">
                <a:latin typeface="Calibri" panose="020F0502020204030204" pitchFamily="34" charset="0"/>
                <a:ea typeface="黑体" panose="02010609060101010101" pitchFamily="49" charset="-122"/>
                <a:cs typeface="Calibri" panose="020F0502020204030204" pitchFamily="34" charset="0"/>
              </a:rPr>
              <a:t>轮排索引结果</a:t>
            </a:r>
          </a:p>
        </p:txBody>
      </p:sp>
      <p:sp>
        <p:nvSpPr>
          <p:cNvPr id="6" name="标注: 线形 5">
            <a:extLst>
              <a:ext uri="{FF2B5EF4-FFF2-40B4-BE49-F238E27FC236}">
                <a16:creationId xmlns:a16="http://schemas.microsoft.com/office/drawing/2014/main" id="{5AE86B89-13AB-5A2D-D4E7-A69D3ABBAA01}"/>
              </a:ext>
            </a:extLst>
          </p:cNvPr>
          <p:cNvSpPr/>
          <p:nvPr/>
        </p:nvSpPr>
        <p:spPr>
          <a:xfrm rot="10800000">
            <a:off x="776667" y="5610757"/>
            <a:ext cx="3464993" cy="519379"/>
          </a:xfrm>
          <a:prstGeom prst="borderCallout1">
            <a:avLst>
              <a:gd name="adj1" fmla="val 53068"/>
              <a:gd name="adj2" fmla="val 429"/>
              <a:gd name="adj3" fmla="val 51893"/>
              <a:gd name="adj4" fmla="val -44704"/>
            </a:avLst>
          </a:prstGeom>
          <a:noFill/>
          <a:ln w="38100">
            <a:solidFill>
              <a:srgbClr val="FF0000"/>
            </a:solidFill>
            <a:headEnd type="none" w="med" len="med"/>
            <a:tailEnd type="triangle" w="med" len="med"/>
          </a:ln>
        </p:spPr>
        <p:style>
          <a:lnRef idx="2">
            <a:schemeClr val="dk1">
              <a:shade val="50000"/>
            </a:schemeClr>
          </a:lnRef>
          <a:fillRef idx="1">
            <a:schemeClr val="dk1"/>
          </a:fillRef>
          <a:effectRef idx="0">
            <a:schemeClr val="dk1"/>
          </a:effectRef>
          <a:fontRef idx="minor">
            <a:schemeClr val="lt1"/>
          </a:fontRef>
        </p:style>
        <p:txBody>
          <a:bodyPr tIns="90000" bIns="90000" rtlCol="0" anchor="t"/>
          <a:lstStyle/>
          <a:p>
            <a:pPr algn="l"/>
            <a:endParaRPr lang="zh-CN" altLang="en-US" sz="1800" dirty="0">
              <a:solidFill>
                <a:schemeClr val="tx1"/>
              </a:solidFill>
            </a:endParaRPr>
          </a:p>
        </p:txBody>
      </p:sp>
    </p:spTree>
    <p:extLst>
      <p:ext uri="{BB962C8B-B14F-4D97-AF65-F5344CB8AC3E}">
        <p14:creationId xmlns:p14="http://schemas.microsoft.com/office/powerpoint/2010/main" val="344656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EA9A8F2-43B3-9215-9EBA-CA1AED8F0299}"/>
              </a:ext>
            </a:extLst>
          </p:cNvPr>
          <p:cNvPicPr>
            <a:picLocks noChangeAspect="1"/>
          </p:cNvPicPr>
          <p:nvPr/>
        </p:nvPicPr>
        <p:blipFill>
          <a:blip r:embed="rId3"/>
          <a:stretch>
            <a:fillRect/>
          </a:stretch>
        </p:blipFill>
        <p:spPr>
          <a:xfrm>
            <a:off x="5805130" y="1049836"/>
            <a:ext cx="3317513" cy="5705751"/>
          </a:xfrm>
          <a:prstGeom prst="rect">
            <a:avLst/>
          </a:prstGeom>
        </p:spPr>
      </p:pic>
      <p:sp>
        <p:nvSpPr>
          <p:cNvPr id="28675" name="Title 1"/>
          <p:cNvSpPr>
            <a:spLocks noGrp="1"/>
          </p:cNvSpPr>
          <p:nvPr>
            <p:ph type="title"/>
          </p:nvPr>
        </p:nvSpPr>
        <p:spPr/>
        <p:txBody>
          <a:bodyPr>
            <a:normAutofit/>
          </a:bodyPr>
          <a:lstStyle/>
          <a:p>
            <a:r>
              <a:rPr lang="en-US" altLang="zh-CN" sz="3600" b="1" dirty="0">
                <a:latin typeface="Calibri" panose="020F0502020204030204" pitchFamily="34" charset="0"/>
                <a:ea typeface="黑体" panose="02010609060101010101" pitchFamily="49" charset="-122"/>
                <a:cs typeface="Calibri" panose="020F0502020204030204" pitchFamily="34" charset="0"/>
              </a:rPr>
              <a:t>Term Finder—</a:t>
            </a:r>
            <a:r>
              <a:rPr lang="zh-CN" altLang="en-US" sz="3600" b="1" dirty="0">
                <a:latin typeface="Calibri" panose="020F0502020204030204" pitchFamily="34" charset="0"/>
                <a:ea typeface="黑体" panose="02010609060101010101" pitchFamily="49" charset="-122"/>
                <a:cs typeface="Calibri" panose="020F0502020204030204" pitchFamily="34" charset="0"/>
              </a:rPr>
              <a:t>来自</a:t>
            </a:r>
            <a:r>
              <a:rPr lang="en-US" altLang="zh-CN" sz="3600" b="1" dirty="0">
                <a:latin typeface="Calibri" panose="020F0502020204030204" pitchFamily="34" charset="0"/>
                <a:ea typeface="黑体" panose="02010609060101010101" pitchFamily="49" charset="-122"/>
                <a:cs typeface="Calibri" panose="020F0502020204030204" pitchFamily="34" charset="0"/>
              </a:rPr>
              <a:t>UMLS</a:t>
            </a:r>
            <a:r>
              <a:rPr lang="zh-CN" altLang="en-US" sz="3600" b="1" dirty="0">
                <a:latin typeface="Calibri" panose="020F0502020204030204" pitchFamily="34" charset="0"/>
                <a:ea typeface="黑体" panose="02010609060101010101" pitchFamily="49" charset="-122"/>
                <a:cs typeface="Calibri" panose="020F0502020204030204" pitchFamily="34" charset="0"/>
              </a:rPr>
              <a:t>的结果（相关术语）</a:t>
            </a:r>
          </a:p>
        </p:txBody>
      </p:sp>
      <p:pic>
        <p:nvPicPr>
          <p:cNvPr id="2" name="图片 1">
            <a:extLst>
              <a:ext uri="{FF2B5EF4-FFF2-40B4-BE49-F238E27FC236}">
                <a16:creationId xmlns:a16="http://schemas.microsoft.com/office/drawing/2014/main" id="{08AAE270-98E6-2E63-F8B3-293C64DA8869}"/>
              </a:ext>
            </a:extLst>
          </p:cNvPr>
          <p:cNvPicPr>
            <a:picLocks noChangeAspect="1"/>
          </p:cNvPicPr>
          <p:nvPr/>
        </p:nvPicPr>
        <p:blipFill>
          <a:blip r:embed="rId4"/>
          <a:stretch>
            <a:fillRect/>
          </a:stretch>
        </p:blipFill>
        <p:spPr>
          <a:xfrm>
            <a:off x="746247" y="1049837"/>
            <a:ext cx="3495414" cy="5705750"/>
          </a:xfrm>
          <a:prstGeom prst="rect">
            <a:avLst/>
          </a:prstGeom>
        </p:spPr>
      </p:pic>
      <p:sp>
        <p:nvSpPr>
          <p:cNvPr id="6" name="标注: 线形 5">
            <a:extLst>
              <a:ext uri="{FF2B5EF4-FFF2-40B4-BE49-F238E27FC236}">
                <a16:creationId xmlns:a16="http://schemas.microsoft.com/office/drawing/2014/main" id="{6A8BED64-09D4-C5E0-C8E2-C7B25B2E3FBA}"/>
              </a:ext>
            </a:extLst>
          </p:cNvPr>
          <p:cNvSpPr/>
          <p:nvPr/>
        </p:nvSpPr>
        <p:spPr>
          <a:xfrm rot="10800000">
            <a:off x="776667" y="6141108"/>
            <a:ext cx="3464993" cy="427942"/>
          </a:xfrm>
          <a:prstGeom prst="borderCallout1">
            <a:avLst>
              <a:gd name="adj1" fmla="val 53068"/>
              <a:gd name="adj2" fmla="val 429"/>
              <a:gd name="adj3" fmla="val 51893"/>
              <a:gd name="adj4" fmla="val -44704"/>
            </a:avLst>
          </a:prstGeom>
          <a:noFill/>
          <a:ln w="38100">
            <a:solidFill>
              <a:srgbClr val="FF0000"/>
            </a:solidFill>
            <a:headEnd type="none" w="med" len="med"/>
            <a:tailEnd type="triangle" w="med" len="med"/>
          </a:ln>
        </p:spPr>
        <p:style>
          <a:lnRef idx="2">
            <a:schemeClr val="dk1">
              <a:shade val="50000"/>
            </a:schemeClr>
          </a:lnRef>
          <a:fillRef idx="1">
            <a:schemeClr val="dk1"/>
          </a:fillRef>
          <a:effectRef idx="0">
            <a:schemeClr val="dk1"/>
          </a:effectRef>
          <a:fontRef idx="minor">
            <a:schemeClr val="lt1"/>
          </a:fontRef>
        </p:style>
        <p:txBody>
          <a:bodyPr tIns="90000" bIns="90000" rtlCol="0" anchor="t"/>
          <a:lstStyle/>
          <a:p>
            <a:pPr algn="l"/>
            <a:endParaRPr lang="zh-CN" altLang="en-US" sz="1800" dirty="0">
              <a:solidFill>
                <a:schemeClr val="tx1"/>
              </a:solidFill>
            </a:endParaRPr>
          </a:p>
        </p:txBody>
      </p:sp>
    </p:spTree>
    <p:extLst>
      <p:ext uri="{BB962C8B-B14F-4D97-AF65-F5344CB8AC3E}">
        <p14:creationId xmlns:p14="http://schemas.microsoft.com/office/powerpoint/2010/main" val="296283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zh-CN" sz="3600" b="1" dirty="0">
                <a:latin typeface="Calibri" panose="020F0502020204030204" pitchFamily="34" charset="0"/>
                <a:cs typeface="Calibri" panose="020F0502020204030204" pitchFamily="34" charset="0"/>
              </a:rPr>
              <a:t>OVID</a:t>
            </a:r>
            <a:r>
              <a:rPr lang="zh-CN" altLang="en-US" sz="3600" b="1" dirty="0">
                <a:latin typeface="黑体" panose="02010609060101010101" pitchFamily="49" charset="-122"/>
                <a:ea typeface="黑体" panose="02010609060101010101" pitchFamily="49" charset="-122"/>
                <a:cs typeface="Calibri" panose="020F0502020204030204" pitchFamily="34" charset="0"/>
              </a:rPr>
              <a:t>简介</a:t>
            </a:r>
          </a:p>
        </p:txBody>
      </p:sp>
      <p:sp>
        <p:nvSpPr>
          <p:cNvPr id="4" name="文本框 3">
            <a:extLst>
              <a:ext uri="{FF2B5EF4-FFF2-40B4-BE49-F238E27FC236}">
                <a16:creationId xmlns:a16="http://schemas.microsoft.com/office/drawing/2014/main" id="{3474DDA2-769C-3136-4D00-FBD676A173CD}"/>
              </a:ext>
            </a:extLst>
          </p:cNvPr>
          <p:cNvSpPr txBox="1"/>
          <p:nvPr/>
        </p:nvSpPr>
        <p:spPr>
          <a:xfrm>
            <a:off x="180000" y="1685538"/>
            <a:ext cx="6061741" cy="433836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indent="304800" algn="just">
              <a:lnSpc>
                <a:spcPct val="150000"/>
              </a:lnSpc>
            </a:pPr>
            <a:r>
              <a:rPr lang="en-US" altLang="zh-CN" sz="1800" kern="100" dirty="0">
                <a:effectLst/>
                <a:latin typeface="Calibri" panose="020F0502020204030204" pitchFamily="34" charset="0"/>
                <a:ea typeface="黑体" panose="02010609060101010101" pitchFamily="49" charset="-122"/>
                <a:cs typeface="Calibri" panose="020F0502020204030204" pitchFamily="34" charset="0"/>
              </a:rPr>
              <a:t>Ovid</a:t>
            </a:r>
            <a:r>
              <a:rPr lang="zh-CN" altLang="en-US" sz="1800" kern="100" dirty="0">
                <a:effectLst/>
                <a:latin typeface="Calibri" panose="020F0502020204030204" pitchFamily="34" charset="0"/>
                <a:ea typeface="黑体" panose="02010609060101010101" pitchFamily="49" charset="-122"/>
                <a:cs typeface="Calibri" panose="020F0502020204030204" pitchFamily="34" charset="0"/>
              </a:rPr>
              <a:t>成立于</a:t>
            </a:r>
            <a:r>
              <a:rPr lang="en-US" altLang="zh-CN" b="1" kern="100" dirty="0">
                <a:solidFill>
                  <a:srgbClr val="FF0000"/>
                </a:solidFill>
                <a:effectLst/>
                <a:latin typeface="Calibri" panose="020F0502020204030204" pitchFamily="34" charset="0"/>
                <a:ea typeface="黑体" panose="02010609060101010101" pitchFamily="49" charset="-122"/>
                <a:cs typeface="Calibri" panose="020F0502020204030204" pitchFamily="34" charset="0"/>
              </a:rPr>
              <a:t>1988</a:t>
            </a:r>
            <a:r>
              <a:rPr lang="zh-CN" altLang="en-US" b="1" kern="100" dirty="0">
                <a:solidFill>
                  <a:srgbClr val="FF0000"/>
                </a:solidFill>
                <a:effectLst/>
                <a:latin typeface="Calibri" panose="020F0502020204030204" pitchFamily="34" charset="0"/>
                <a:ea typeface="黑体" panose="02010609060101010101" pitchFamily="49" charset="-122"/>
                <a:cs typeface="Calibri" panose="020F0502020204030204" pitchFamily="34" charset="0"/>
              </a:rPr>
              <a:t>年</a:t>
            </a:r>
            <a:r>
              <a:rPr lang="zh-CN" altLang="en-US" sz="1800" kern="100" dirty="0">
                <a:effectLst/>
                <a:latin typeface="Calibri" panose="020F0502020204030204" pitchFamily="34" charset="0"/>
                <a:ea typeface="黑体" panose="02010609060101010101" pitchFamily="49" charset="-122"/>
                <a:cs typeface="Calibri" panose="020F0502020204030204" pitchFamily="34" charset="0"/>
              </a:rPr>
              <a:t>，率先在压缩技术方面取得了进步，并继续与最新的在线技术同步发展其研究解决方案，同时构建其内容产品，</a:t>
            </a:r>
            <a:r>
              <a:rPr lang="en-US" altLang="zh-CN" sz="1800" kern="100" dirty="0">
                <a:effectLst/>
                <a:latin typeface="Calibri" panose="020F0502020204030204" pitchFamily="34" charset="0"/>
                <a:ea typeface="黑体" panose="02010609060101010101" pitchFamily="49" charset="-122"/>
                <a:cs typeface="Calibri" panose="020F0502020204030204" pitchFamily="34" charset="0"/>
              </a:rPr>
              <a:t>Ovid</a:t>
            </a:r>
            <a:r>
              <a:rPr lang="zh-CN" altLang="en-US" sz="1800" kern="100" dirty="0">
                <a:effectLst/>
                <a:latin typeface="Calibri" panose="020F0502020204030204" pitchFamily="34" charset="0"/>
                <a:ea typeface="黑体" panose="02010609060101010101" pitchFamily="49" charset="-122"/>
                <a:cs typeface="Calibri" panose="020F0502020204030204" pitchFamily="34" charset="0"/>
              </a:rPr>
              <a:t>于</a:t>
            </a:r>
            <a:r>
              <a:rPr lang="en-US" altLang="zh-CN" b="1" kern="100" dirty="0">
                <a:solidFill>
                  <a:srgbClr val="FF0000"/>
                </a:solidFill>
                <a:effectLst/>
                <a:latin typeface="Calibri" panose="020F0502020204030204" pitchFamily="34" charset="0"/>
                <a:ea typeface="黑体" panose="02010609060101010101" pitchFamily="49" charset="-122"/>
                <a:cs typeface="Calibri" panose="020F0502020204030204" pitchFamily="34" charset="0"/>
              </a:rPr>
              <a:t>1998</a:t>
            </a:r>
            <a:r>
              <a:rPr lang="zh-CN" altLang="en-US" b="1" kern="100" dirty="0">
                <a:solidFill>
                  <a:srgbClr val="FF0000"/>
                </a:solidFill>
                <a:effectLst/>
                <a:latin typeface="Calibri" panose="020F0502020204030204" pitchFamily="34" charset="0"/>
                <a:ea typeface="黑体" panose="02010609060101010101" pitchFamily="49" charset="-122"/>
                <a:cs typeface="Calibri" panose="020F0502020204030204" pitchFamily="34" charset="0"/>
              </a:rPr>
              <a:t>年</a:t>
            </a:r>
            <a:r>
              <a:rPr lang="zh-CN" altLang="en-US" sz="1800" kern="100" dirty="0">
                <a:effectLst/>
                <a:latin typeface="Calibri" panose="020F0502020204030204" pitchFamily="34" charset="0"/>
                <a:ea typeface="黑体" panose="02010609060101010101" pitchFamily="49" charset="-122"/>
                <a:cs typeface="Calibri" panose="020F0502020204030204" pitchFamily="34" charset="0"/>
              </a:rPr>
              <a:t>被 </a:t>
            </a:r>
            <a:r>
              <a:rPr lang="en-US" altLang="zh-CN" sz="1800" kern="100" dirty="0">
                <a:effectLst/>
                <a:latin typeface="Calibri" panose="020F0502020204030204" pitchFamily="34" charset="0"/>
                <a:ea typeface="黑体" panose="02010609060101010101" pitchFamily="49" charset="-122"/>
                <a:cs typeface="Calibri" panose="020F0502020204030204" pitchFamily="34" charset="0"/>
              </a:rPr>
              <a:t>Wolters Kluwer </a:t>
            </a:r>
            <a:r>
              <a:rPr lang="zh-CN" altLang="en-US" sz="1800" kern="100" dirty="0">
                <a:effectLst/>
                <a:latin typeface="Calibri" panose="020F0502020204030204" pitchFamily="34" charset="0"/>
                <a:ea typeface="黑体" panose="02010609060101010101" pitchFamily="49" charset="-122"/>
                <a:cs typeface="Calibri" panose="020F0502020204030204" pitchFamily="34" charset="0"/>
              </a:rPr>
              <a:t>收购。</a:t>
            </a:r>
            <a:endParaRPr lang="en-US" altLang="zh-CN" sz="1800" kern="100" dirty="0">
              <a:effectLst/>
              <a:latin typeface="Calibri" panose="020F0502020204030204" pitchFamily="34" charset="0"/>
              <a:ea typeface="黑体" panose="02010609060101010101" pitchFamily="49" charset="-122"/>
              <a:cs typeface="Calibri" panose="020F0502020204030204" pitchFamily="34" charset="0"/>
            </a:endParaRPr>
          </a:p>
          <a:p>
            <a:pPr indent="304800" algn="just">
              <a:lnSpc>
                <a:spcPct val="150000"/>
              </a:lnSpc>
            </a:pPr>
            <a:r>
              <a:rPr lang="en-US" altLang="zh-CN" sz="1800" kern="100" dirty="0">
                <a:effectLst/>
                <a:latin typeface="Calibri" panose="020F0502020204030204" pitchFamily="34" charset="0"/>
                <a:ea typeface="黑体" panose="02010609060101010101" pitchFamily="49" charset="-122"/>
                <a:cs typeface="Calibri" panose="020F0502020204030204" pitchFamily="34" charset="0"/>
              </a:rPr>
              <a:t>Ovid</a:t>
            </a:r>
            <a:r>
              <a:rPr lang="zh-CN" altLang="en-US" sz="1800" kern="100" dirty="0">
                <a:effectLst/>
                <a:latin typeface="Calibri" panose="020F0502020204030204" pitchFamily="34" charset="0"/>
                <a:ea typeface="黑体" panose="02010609060101010101" pitchFamily="49" charset="-122"/>
                <a:cs typeface="Calibri" panose="020F0502020204030204" pitchFamily="34" charset="0"/>
              </a:rPr>
              <a:t>目前是研究信息解决方案领域公认的全球</a:t>
            </a:r>
            <a:r>
              <a:rPr lang="zh-CN" altLang="en-US" b="1" kern="100" dirty="0">
                <a:solidFill>
                  <a:srgbClr val="FF0000"/>
                </a:solidFill>
                <a:effectLst/>
                <a:latin typeface="Calibri" panose="020F0502020204030204" pitchFamily="34" charset="0"/>
                <a:ea typeface="黑体" panose="02010609060101010101" pitchFamily="49" charset="-122"/>
                <a:cs typeface="Calibri" panose="020F0502020204030204" pitchFamily="34" charset="0"/>
              </a:rPr>
              <a:t>领导者</a:t>
            </a:r>
            <a:r>
              <a:rPr lang="zh-CN" altLang="en-US" sz="1800" kern="100" dirty="0">
                <a:effectLst/>
                <a:latin typeface="Calibri" panose="020F0502020204030204" pitchFamily="34" charset="0"/>
                <a:ea typeface="黑体" panose="02010609060101010101" pitchFamily="49" charset="-122"/>
                <a:cs typeface="Calibri" panose="020F0502020204030204" pitchFamily="34" charset="0"/>
              </a:rPr>
              <a:t>，并已拥有超过 </a:t>
            </a:r>
            <a:r>
              <a:rPr lang="en-US" altLang="zh-CN" b="1" kern="100" dirty="0">
                <a:solidFill>
                  <a:srgbClr val="FF0000"/>
                </a:solidFill>
                <a:effectLst/>
                <a:latin typeface="Calibri" panose="020F0502020204030204" pitchFamily="34" charset="0"/>
                <a:ea typeface="黑体" panose="02010609060101010101" pitchFamily="49" charset="-122"/>
                <a:cs typeface="Calibri" panose="020F0502020204030204" pitchFamily="34" charset="0"/>
              </a:rPr>
              <a:t>12,500</a:t>
            </a:r>
            <a:r>
              <a:rPr lang="zh-CN" altLang="en-US" b="1" kern="100" dirty="0">
                <a:solidFill>
                  <a:srgbClr val="FF0000"/>
                </a:solidFill>
                <a:effectLst/>
                <a:latin typeface="Calibri" panose="020F0502020204030204" pitchFamily="34" charset="0"/>
                <a:ea typeface="黑体" panose="02010609060101010101" pitchFamily="49" charset="-122"/>
                <a:cs typeface="Calibri" panose="020F0502020204030204" pitchFamily="34" charset="0"/>
              </a:rPr>
              <a:t>家</a:t>
            </a:r>
            <a:r>
              <a:rPr lang="zh-CN" altLang="en-US" sz="1800" kern="100" dirty="0">
                <a:effectLst/>
                <a:latin typeface="Calibri" panose="020F0502020204030204" pitchFamily="34" charset="0"/>
                <a:ea typeface="黑体" panose="02010609060101010101" pitchFamily="49" charset="-122"/>
                <a:cs typeface="Calibri" panose="020F0502020204030204" pitchFamily="34" charset="0"/>
              </a:rPr>
              <a:t>医疗、学术和企业机构及其用户访问</a:t>
            </a:r>
            <a:r>
              <a:rPr lang="en-US" altLang="zh-CN" sz="1800" kern="100" dirty="0">
                <a:effectLst/>
                <a:latin typeface="Calibri" panose="020F0502020204030204" pitchFamily="34" charset="0"/>
                <a:ea typeface="黑体" panose="02010609060101010101" pitchFamily="49" charset="-122"/>
                <a:cs typeface="Calibri" panose="020F0502020204030204" pitchFamily="34" charset="0"/>
              </a:rPr>
              <a:t>Ovid</a:t>
            </a:r>
            <a:r>
              <a:rPr lang="zh-CN" altLang="en-US" sz="1800" kern="100" dirty="0">
                <a:effectLst/>
                <a:latin typeface="Calibri" panose="020F0502020204030204" pitchFamily="34" charset="0"/>
                <a:ea typeface="黑体" panose="02010609060101010101" pitchFamily="49" charset="-122"/>
                <a:cs typeface="Calibri" panose="020F0502020204030204" pitchFamily="34" charset="0"/>
              </a:rPr>
              <a:t>，</a:t>
            </a:r>
            <a:r>
              <a:rPr lang="en-US" altLang="zh-CN" sz="1800" kern="100" dirty="0">
                <a:effectLst/>
                <a:latin typeface="Calibri" panose="020F0502020204030204" pitchFamily="34" charset="0"/>
                <a:ea typeface="黑体" panose="02010609060101010101" pitchFamily="49" charset="-122"/>
                <a:cs typeface="Calibri" panose="020F0502020204030204" pitchFamily="34" charset="0"/>
              </a:rPr>
              <a:t>Ovid</a:t>
            </a:r>
            <a:r>
              <a:rPr lang="zh-CN" altLang="en-US" sz="1800" kern="100" dirty="0">
                <a:effectLst/>
                <a:latin typeface="Calibri" panose="020F0502020204030204" pitchFamily="34" charset="0"/>
                <a:ea typeface="黑体" panose="02010609060101010101" pitchFamily="49" charset="-122"/>
                <a:cs typeface="Calibri" panose="020F0502020204030204" pitchFamily="34" charset="0"/>
              </a:rPr>
              <a:t>帮助研究人员、图书馆员、临床医生和其他医疗保健专业人员找到重要的医疗信息，以便他们能够做出关键决策，改善患者护理，加强正在进行的研究，并推动新的发现。</a:t>
            </a:r>
            <a:endParaRPr lang="zh-CN" altLang="zh-CN" sz="1800" kern="100" dirty="0">
              <a:effectLst/>
              <a:latin typeface="Calibri" panose="020F0502020204030204" pitchFamily="34" charset="0"/>
              <a:ea typeface="黑体" panose="02010609060101010101" pitchFamily="49" charset="-122"/>
              <a:cs typeface="Calibri" panose="020F0502020204030204" pitchFamily="34" charset="0"/>
            </a:endParaRPr>
          </a:p>
        </p:txBody>
      </p:sp>
      <p:sp>
        <p:nvSpPr>
          <p:cNvPr id="6" name="文本框 5">
            <a:extLst>
              <a:ext uri="{FF2B5EF4-FFF2-40B4-BE49-F238E27FC236}">
                <a16:creationId xmlns:a16="http://schemas.microsoft.com/office/drawing/2014/main" id="{759FAF59-7055-EFF9-C80E-057CB0ED87C8}"/>
              </a:ext>
            </a:extLst>
          </p:cNvPr>
          <p:cNvSpPr txBox="1"/>
          <p:nvPr/>
        </p:nvSpPr>
        <p:spPr>
          <a:xfrm>
            <a:off x="6383894" y="1267205"/>
            <a:ext cx="5535350" cy="4992970"/>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en-US" sz="1800" dirty="0"/>
              <a:t>超过</a:t>
            </a:r>
            <a:r>
              <a:rPr lang="en-US" altLang="zh-CN" b="1" dirty="0">
                <a:solidFill>
                  <a:srgbClr val="00B050"/>
                </a:solidFill>
                <a:latin typeface="Calibri" panose="020F0502020204030204" pitchFamily="34" charset="0"/>
                <a:cs typeface="Calibri" panose="020F0502020204030204" pitchFamily="34" charset="0"/>
              </a:rPr>
              <a:t>150 </a:t>
            </a:r>
            <a:r>
              <a:rPr lang="zh-CN" altLang="en-US" sz="1800" dirty="0"/>
              <a:t>多家出版商的最新优质资源，涵盖 </a:t>
            </a:r>
            <a:r>
              <a:rPr lang="en-US" altLang="zh-CN" b="1" dirty="0">
                <a:solidFill>
                  <a:srgbClr val="00B050"/>
                </a:solidFill>
                <a:latin typeface="Calibri" panose="020F0502020204030204" pitchFamily="34" charset="0"/>
                <a:cs typeface="Calibri" panose="020F0502020204030204" pitchFamily="34" charset="0"/>
              </a:rPr>
              <a:t>100</a:t>
            </a:r>
            <a:r>
              <a:rPr lang="en-US" altLang="zh-CN" sz="1800" dirty="0"/>
              <a:t> </a:t>
            </a:r>
            <a:r>
              <a:rPr lang="zh-CN" altLang="en-US" sz="1800" dirty="0"/>
              <a:t>多个专业领域</a:t>
            </a:r>
            <a:r>
              <a:rPr lang="zh-CN" altLang="en-US" sz="1600" dirty="0"/>
              <a:t>：</a:t>
            </a:r>
            <a:endParaRPr lang="en-US" altLang="zh-CN" sz="1600" dirty="0"/>
          </a:p>
          <a:p>
            <a:pPr marL="895335" lvl="1" indent="-285750">
              <a:lnSpc>
                <a:spcPct val="150000"/>
              </a:lnSpc>
              <a:buFont typeface="Arial" panose="020B0604020202020204" pitchFamily="34" charset="0"/>
              <a:buChar char="•"/>
            </a:pPr>
            <a:r>
              <a:rPr lang="en-US" altLang="zh-CN" sz="2000" b="1" dirty="0">
                <a:solidFill>
                  <a:srgbClr val="002060"/>
                </a:solidFill>
                <a:latin typeface="Calibri" panose="020F0502020204030204" pitchFamily="34" charset="0"/>
                <a:cs typeface="Calibri" panose="020F0502020204030204" pitchFamily="34" charset="0"/>
              </a:rPr>
              <a:t>6,000+ </a:t>
            </a:r>
            <a:r>
              <a:rPr lang="zh-CN" altLang="en-US" sz="1600" dirty="0"/>
              <a:t>本电子书及电子书集合</a:t>
            </a:r>
          </a:p>
          <a:p>
            <a:pPr marL="895335" lvl="1" indent="-285750">
              <a:lnSpc>
                <a:spcPct val="150000"/>
              </a:lnSpc>
              <a:buFont typeface="Arial" panose="020B0604020202020204" pitchFamily="34" charset="0"/>
              <a:buChar char="•"/>
            </a:pPr>
            <a:r>
              <a:rPr lang="en-US" altLang="zh-CN" sz="2000" b="1" dirty="0">
                <a:solidFill>
                  <a:srgbClr val="002060"/>
                </a:solidFill>
                <a:latin typeface="Calibri" panose="020F0502020204030204" pitchFamily="34" charset="0"/>
                <a:cs typeface="Calibri" panose="020F0502020204030204" pitchFamily="34" charset="0"/>
              </a:rPr>
              <a:t>1,400+ </a:t>
            </a:r>
            <a:r>
              <a:rPr lang="zh-CN" altLang="en-US" sz="1600" dirty="0"/>
              <a:t>种同行评审的优质期刊和数十种期刊集合</a:t>
            </a:r>
          </a:p>
          <a:p>
            <a:pPr marL="285750" indent="-285750">
              <a:lnSpc>
                <a:spcPct val="150000"/>
              </a:lnSpc>
              <a:buFont typeface="Wingdings" panose="05000000000000000000" pitchFamily="2" charset="2"/>
              <a:buChar char="Ø"/>
            </a:pPr>
            <a:r>
              <a:rPr lang="en-US" altLang="zh-CN" sz="2000" b="1" dirty="0">
                <a:solidFill>
                  <a:srgbClr val="002060"/>
                </a:solidFill>
                <a:latin typeface="Calibri" panose="020F0502020204030204" pitchFamily="34" charset="0"/>
                <a:cs typeface="Calibri" panose="020F0502020204030204" pitchFamily="34" charset="0"/>
              </a:rPr>
              <a:t>100+</a:t>
            </a:r>
            <a:r>
              <a:rPr lang="zh-CN" altLang="en-US" sz="1800" dirty="0"/>
              <a:t>个书目和全文数据库内容涵盖：</a:t>
            </a:r>
            <a:endParaRPr lang="en-US" altLang="zh-CN" sz="1800" dirty="0"/>
          </a:p>
          <a:p>
            <a:pPr marL="895335" lvl="1" indent="-285750">
              <a:lnSpc>
                <a:spcPct val="150000"/>
              </a:lnSpc>
              <a:buFont typeface="Arial" panose="020B0604020202020204" pitchFamily="34" charset="0"/>
              <a:buChar char="•"/>
            </a:pPr>
            <a:r>
              <a:rPr lang="zh-CN" altLang="en-US" sz="1600" dirty="0">
                <a:solidFill>
                  <a:srgbClr val="940C72"/>
                </a:solidFill>
              </a:rPr>
              <a:t>医学</a:t>
            </a:r>
          </a:p>
          <a:p>
            <a:pPr marL="895335" lvl="1" indent="-285750">
              <a:lnSpc>
                <a:spcPct val="150000"/>
              </a:lnSpc>
              <a:buFont typeface="Arial" panose="020B0604020202020204" pitchFamily="34" charset="0"/>
              <a:buChar char="•"/>
            </a:pPr>
            <a:r>
              <a:rPr lang="zh-CN" altLang="en-US" sz="1600" dirty="0">
                <a:solidFill>
                  <a:srgbClr val="940C72"/>
                </a:solidFill>
              </a:rPr>
              <a:t>护理与健康专业</a:t>
            </a:r>
          </a:p>
          <a:p>
            <a:pPr marL="895335" lvl="1" indent="-285750">
              <a:lnSpc>
                <a:spcPct val="150000"/>
              </a:lnSpc>
              <a:buFont typeface="Arial" panose="020B0604020202020204" pitchFamily="34" charset="0"/>
              <a:buChar char="•"/>
            </a:pPr>
            <a:r>
              <a:rPr lang="zh-CN" altLang="en-US" sz="1600" dirty="0">
                <a:solidFill>
                  <a:srgbClr val="940C72"/>
                </a:solidFill>
              </a:rPr>
              <a:t>行为科学</a:t>
            </a:r>
          </a:p>
          <a:p>
            <a:pPr marL="895335" lvl="1" indent="-285750">
              <a:lnSpc>
                <a:spcPct val="150000"/>
              </a:lnSpc>
              <a:buFont typeface="Arial" panose="020B0604020202020204" pitchFamily="34" charset="0"/>
              <a:buChar char="•"/>
            </a:pPr>
            <a:r>
              <a:rPr lang="zh-CN" altLang="en-US" sz="1600" dirty="0">
                <a:solidFill>
                  <a:srgbClr val="940C72"/>
                </a:solidFill>
              </a:rPr>
              <a:t>基础科学</a:t>
            </a:r>
          </a:p>
          <a:p>
            <a:pPr marL="895335" lvl="1" indent="-285750">
              <a:lnSpc>
                <a:spcPct val="150000"/>
              </a:lnSpc>
              <a:buFont typeface="Arial" panose="020B0604020202020204" pitchFamily="34" charset="0"/>
              <a:buChar char="•"/>
            </a:pPr>
            <a:r>
              <a:rPr lang="zh-CN" altLang="en-US" sz="1600" dirty="0">
                <a:solidFill>
                  <a:srgbClr val="940C72"/>
                </a:solidFill>
              </a:rPr>
              <a:t>人文与技术</a:t>
            </a:r>
          </a:p>
          <a:p>
            <a:pPr marL="895335" lvl="1" indent="-285750">
              <a:lnSpc>
                <a:spcPct val="150000"/>
              </a:lnSpc>
              <a:buFont typeface="Arial" panose="020B0604020202020204" pitchFamily="34" charset="0"/>
              <a:buChar char="•"/>
            </a:pPr>
            <a:r>
              <a:rPr lang="zh-CN" altLang="en-US" sz="1600" dirty="0">
                <a:solidFill>
                  <a:srgbClr val="940C72"/>
                </a:solidFill>
              </a:rPr>
              <a:t>农业与食品科学</a:t>
            </a:r>
          </a:p>
          <a:p>
            <a:pPr marL="895335" lvl="1" indent="-285750">
              <a:lnSpc>
                <a:spcPct val="150000"/>
              </a:lnSpc>
              <a:buFont typeface="Arial" panose="020B0604020202020204" pitchFamily="34" charset="0"/>
              <a:buChar char="•"/>
            </a:pPr>
            <a:r>
              <a:rPr lang="zh-CN" altLang="en-US" sz="1600" dirty="0">
                <a:solidFill>
                  <a:srgbClr val="940C72"/>
                </a:solidFill>
              </a:rPr>
              <a:t>工程</a:t>
            </a:r>
          </a:p>
        </p:txBody>
      </p:sp>
    </p:spTree>
    <p:extLst>
      <p:ext uri="{BB962C8B-B14F-4D97-AF65-F5344CB8AC3E}">
        <p14:creationId xmlns:p14="http://schemas.microsoft.com/office/powerpoint/2010/main" val="277214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p:txBody>
          <a:bodyPr>
            <a:noAutofit/>
          </a:bodyPr>
          <a:lstStyle/>
          <a:p>
            <a:r>
              <a:rPr lang="en-US" altLang="zh-CN" sz="3600" b="1" dirty="0">
                <a:latin typeface="+mn-lt"/>
                <a:ea typeface="黑体" panose="02010609060101010101" pitchFamily="49" charset="-122"/>
              </a:rPr>
              <a:t>Term Finder——</a:t>
            </a:r>
            <a:r>
              <a:rPr lang="zh-CN" altLang="en-US" sz="3600" b="1" dirty="0">
                <a:latin typeface="+mn-lt"/>
                <a:ea typeface="黑体" panose="02010609060101010101" pitchFamily="49" charset="-122"/>
              </a:rPr>
              <a:t>选好要检索的词汇，直接添加进行检索</a:t>
            </a:r>
          </a:p>
        </p:txBody>
      </p:sp>
      <p:pic>
        <p:nvPicPr>
          <p:cNvPr id="6" name="图片 5">
            <a:extLst>
              <a:ext uri="{FF2B5EF4-FFF2-40B4-BE49-F238E27FC236}">
                <a16:creationId xmlns:a16="http://schemas.microsoft.com/office/drawing/2014/main" id="{35054FA9-A35B-4DEE-8D2F-FB7A3728AF2F}"/>
              </a:ext>
            </a:extLst>
          </p:cNvPr>
          <p:cNvPicPr>
            <a:picLocks noChangeAspect="1"/>
          </p:cNvPicPr>
          <p:nvPr/>
        </p:nvPicPr>
        <p:blipFill>
          <a:blip r:embed="rId3"/>
          <a:stretch>
            <a:fillRect/>
          </a:stretch>
        </p:blipFill>
        <p:spPr>
          <a:xfrm>
            <a:off x="1450089" y="1651422"/>
            <a:ext cx="4752975" cy="4657725"/>
          </a:xfrm>
          <a:prstGeom prst="rect">
            <a:avLst/>
          </a:prstGeom>
          <a:ln>
            <a:solidFill>
              <a:schemeClr val="bg1">
                <a:lumMod val="50000"/>
              </a:schemeClr>
            </a:solidFill>
          </a:ln>
          <a:effectLst>
            <a:outerShdw blurRad="50800" dist="38100" dir="5400000" algn="t" rotWithShape="0">
              <a:prstClr val="black">
                <a:alpha val="40000"/>
              </a:prstClr>
            </a:outerShdw>
          </a:effectLst>
        </p:spPr>
      </p:pic>
      <p:sp>
        <p:nvSpPr>
          <p:cNvPr id="10" name="Rectangle 4">
            <a:extLst>
              <a:ext uri="{FF2B5EF4-FFF2-40B4-BE49-F238E27FC236}">
                <a16:creationId xmlns:a16="http://schemas.microsoft.com/office/drawing/2014/main" id="{A65DF136-6B22-40BA-B4CE-64FE51FB4F8C}"/>
              </a:ext>
            </a:extLst>
          </p:cNvPr>
          <p:cNvSpPr>
            <a:spLocks noChangeArrowheads="1"/>
          </p:cNvSpPr>
          <p:nvPr/>
        </p:nvSpPr>
        <p:spPr bwMode="auto">
          <a:xfrm>
            <a:off x="1668253" y="4472726"/>
            <a:ext cx="424707" cy="46166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1" name="Rectangle 4">
            <a:extLst>
              <a:ext uri="{FF2B5EF4-FFF2-40B4-BE49-F238E27FC236}">
                <a16:creationId xmlns:a16="http://schemas.microsoft.com/office/drawing/2014/main" id="{85639409-7994-488A-A398-BB48FFB2D1A1}"/>
              </a:ext>
            </a:extLst>
          </p:cNvPr>
          <p:cNvSpPr>
            <a:spLocks noChangeArrowheads="1"/>
          </p:cNvSpPr>
          <p:nvPr/>
        </p:nvSpPr>
        <p:spPr bwMode="auto">
          <a:xfrm>
            <a:off x="4531361" y="3311886"/>
            <a:ext cx="1364105" cy="46166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9" name="图片 8">
            <a:extLst>
              <a:ext uri="{FF2B5EF4-FFF2-40B4-BE49-F238E27FC236}">
                <a16:creationId xmlns:a16="http://schemas.microsoft.com/office/drawing/2014/main" id="{B6E1494B-E4E2-4B76-8E8F-FA457BCDD7A7}"/>
              </a:ext>
            </a:extLst>
          </p:cNvPr>
          <p:cNvPicPr>
            <a:picLocks noChangeAspect="1"/>
          </p:cNvPicPr>
          <p:nvPr/>
        </p:nvPicPr>
        <p:blipFill>
          <a:blip r:embed="rId4"/>
          <a:stretch>
            <a:fillRect/>
          </a:stretch>
        </p:blipFill>
        <p:spPr>
          <a:xfrm>
            <a:off x="7704419" y="1602780"/>
            <a:ext cx="1809751" cy="1647825"/>
          </a:xfrm>
          <a:prstGeom prst="rect">
            <a:avLst/>
          </a:prstGeom>
          <a:ln>
            <a:solidFill>
              <a:schemeClr val="bg1">
                <a:lumMod val="50000"/>
              </a:schemeClr>
            </a:solidFill>
          </a:ln>
          <a:effectLst>
            <a:outerShdw blurRad="50800" dist="38100" dir="5400000" algn="t" rotWithShape="0">
              <a:prstClr val="black">
                <a:alpha val="40000"/>
              </a:prstClr>
            </a:outerShdw>
          </a:effectLst>
        </p:spPr>
      </p:pic>
      <p:cxnSp>
        <p:nvCxnSpPr>
          <p:cNvPr id="13" name="直接箭头连接符 12">
            <a:extLst>
              <a:ext uri="{FF2B5EF4-FFF2-40B4-BE49-F238E27FC236}">
                <a16:creationId xmlns:a16="http://schemas.microsoft.com/office/drawing/2014/main" id="{3E7A8076-6C09-4DC8-9448-DCF445A4A244}"/>
              </a:ext>
            </a:extLst>
          </p:cNvPr>
          <p:cNvCxnSpPr>
            <a:cxnSpLocks/>
            <a:endCxn id="9" idx="1"/>
          </p:cNvCxnSpPr>
          <p:nvPr/>
        </p:nvCxnSpPr>
        <p:spPr>
          <a:xfrm flipV="1">
            <a:off x="5895466" y="2426692"/>
            <a:ext cx="1808953" cy="82391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图片 13">
            <a:extLst>
              <a:ext uri="{FF2B5EF4-FFF2-40B4-BE49-F238E27FC236}">
                <a16:creationId xmlns:a16="http://schemas.microsoft.com/office/drawing/2014/main" id="{CA91142A-3484-4F7D-A3C9-C8EC14C972B5}"/>
              </a:ext>
            </a:extLst>
          </p:cNvPr>
          <p:cNvPicPr>
            <a:picLocks noChangeAspect="1"/>
          </p:cNvPicPr>
          <p:nvPr/>
        </p:nvPicPr>
        <p:blipFill>
          <a:blip r:embed="rId5"/>
          <a:stretch>
            <a:fillRect/>
          </a:stretch>
        </p:blipFill>
        <p:spPr>
          <a:xfrm>
            <a:off x="6483970" y="4102054"/>
            <a:ext cx="4886325" cy="847725"/>
          </a:xfrm>
          <a:prstGeom prst="rect">
            <a:avLst/>
          </a:prstGeom>
          <a:ln>
            <a:solidFill>
              <a:schemeClr val="bg1">
                <a:lumMod val="50000"/>
              </a:schemeClr>
            </a:solidFill>
          </a:ln>
          <a:effectLst>
            <a:outerShdw blurRad="50800" dist="38100" dir="5400000" algn="t" rotWithShape="0">
              <a:prstClr val="black">
                <a:alpha val="40000"/>
              </a:prstClr>
            </a:outerShdw>
          </a:effectLst>
        </p:spPr>
      </p:pic>
      <p:cxnSp>
        <p:nvCxnSpPr>
          <p:cNvPr id="16" name="直接箭头连接符 15">
            <a:extLst>
              <a:ext uri="{FF2B5EF4-FFF2-40B4-BE49-F238E27FC236}">
                <a16:creationId xmlns:a16="http://schemas.microsoft.com/office/drawing/2014/main" id="{AC147425-4C0E-40D4-9D2F-276F986E211A}"/>
              </a:ext>
            </a:extLst>
          </p:cNvPr>
          <p:cNvCxnSpPr>
            <a:cxnSpLocks/>
          </p:cNvCxnSpPr>
          <p:nvPr/>
        </p:nvCxnSpPr>
        <p:spPr>
          <a:xfrm>
            <a:off x="8696960" y="3428136"/>
            <a:ext cx="0" cy="67391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5">
            <a:extLst>
              <a:ext uri="{FF2B5EF4-FFF2-40B4-BE49-F238E27FC236}">
                <a16:creationId xmlns:a16="http://schemas.microsoft.com/office/drawing/2014/main" id="{D654AB34-509C-4CE3-A04A-A4A0A8D005E5}"/>
              </a:ext>
            </a:extLst>
          </p:cNvPr>
          <p:cNvSpPr txBox="1">
            <a:spLocks noChangeArrowheads="1"/>
          </p:cNvSpPr>
          <p:nvPr/>
        </p:nvSpPr>
        <p:spPr bwMode="auto">
          <a:xfrm>
            <a:off x="6811065" y="5297355"/>
            <a:ext cx="4559231" cy="105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lnSpc>
                <a:spcPct val="150000"/>
              </a:lnSpc>
              <a:spcBef>
                <a:spcPct val="0"/>
              </a:spcBef>
              <a:buNone/>
            </a:pPr>
            <a:r>
              <a:rPr lang="zh-CN" altLang="en-US" sz="2200" dirty="0">
                <a:solidFill>
                  <a:schemeClr val="tx2">
                    <a:lumMod val="50000"/>
                  </a:schemeClr>
                </a:solidFill>
                <a:latin typeface="+mn-lt"/>
                <a:ea typeface="黑体" panose="02010609060101010101" pitchFamily="49" charset="-122"/>
              </a:rPr>
              <a:t>可多选</a:t>
            </a:r>
            <a:endParaRPr lang="en-US" altLang="zh-CN" sz="2200" dirty="0">
              <a:solidFill>
                <a:schemeClr val="tx2">
                  <a:lumMod val="50000"/>
                </a:schemeClr>
              </a:solidFill>
              <a:latin typeface="+mn-lt"/>
              <a:ea typeface="黑体" panose="02010609060101010101" pitchFamily="49" charset="-122"/>
            </a:endParaRPr>
          </a:p>
          <a:p>
            <a:pPr eaLnBrk="1" hangingPunct="1">
              <a:lnSpc>
                <a:spcPct val="150000"/>
              </a:lnSpc>
              <a:spcBef>
                <a:spcPct val="0"/>
              </a:spcBef>
              <a:buNone/>
            </a:pPr>
            <a:r>
              <a:rPr lang="zh-CN" altLang="en-US" sz="2200" dirty="0">
                <a:solidFill>
                  <a:schemeClr val="tx2">
                    <a:lumMod val="50000"/>
                  </a:schemeClr>
                </a:solidFill>
                <a:latin typeface="+mn-lt"/>
                <a:ea typeface="黑体" panose="02010609060101010101" pitchFamily="49" charset="-122"/>
                <a:cs typeface="Arial" pitchFamily="34" charset="0"/>
              </a:rPr>
              <a:t>可多次添加，构成一个复杂检索式</a:t>
            </a:r>
          </a:p>
        </p:txBody>
      </p:sp>
    </p:spTree>
    <p:extLst>
      <p:ext uri="{BB962C8B-B14F-4D97-AF65-F5344CB8AC3E}">
        <p14:creationId xmlns:p14="http://schemas.microsoft.com/office/powerpoint/2010/main" val="96924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1385576-8A57-4125-9F4C-3CCAC590BF63}"/>
              </a:ext>
            </a:extLst>
          </p:cNvPr>
          <p:cNvPicPr>
            <a:picLocks noChangeAspect="1"/>
          </p:cNvPicPr>
          <p:nvPr/>
        </p:nvPicPr>
        <p:blipFill>
          <a:blip r:embed="rId3"/>
          <a:stretch>
            <a:fillRect/>
          </a:stretch>
        </p:blipFill>
        <p:spPr>
          <a:xfrm>
            <a:off x="1032873" y="1474944"/>
            <a:ext cx="4202527" cy="4578497"/>
          </a:xfrm>
          <a:prstGeom prst="rect">
            <a:avLst/>
          </a:prstGeom>
          <a:ln>
            <a:solidFill>
              <a:schemeClr val="bg1">
                <a:lumMod val="50000"/>
              </a:schemeClr>
            </a:solidFill>
          </a:ln>
          <a:effectLst>
            <a:outerShdw blurRad="50800" dist="38100" dir="5400000" algn="t" rotWithShape="0">
              <a:prstClr val="black">
                <a:alpha val="40000"/>
              </a:prstClr>
            </a:outerShdw>
          </a:effectLst>
        </p:spPr>
      </p:pic>
      <p:sp>
        <p:nvSpPr>
          <p:cNvPr id="28675" name="Title 1"/>
          <p:cNvSpPr>
            <a:spLocks noGrp="1"/>
          </p:cNvSpPr>
          <p:nvPr>
            <p:ph type="title"/>
          </p:nvPr>
        </p:nvSpPr>
        <p:spPr/>
        <p:txBody>
          <a:bodyPr>
            <a:normAutofit/>
          </a:bodyPr>
          <a:lstStyle/>
          <a:p>
            <a:r>
              <a:rPr lang="en-US" altLang="zh-CN" sz="3600" b="1" dirty="0">
                <a:latin typeface="+mn-lt"/>
                <a:ea typeface="黑体" panose="02010609060101010101" pitchFamily="49" charset="-122"/>
              </a:rPr>
              <a:t>Term Finder——</a:t>
            </a:r>
            <a:r>
              <a:rPr lang="zh-CN" altLang="en-US" sz="3600" b="1" dirty="0">
                <a:latin typeface="+mn-lt"/>
                <a:ea typeface="黑体" panose="02010609060101010101" pitchFamily="49" charset="-122"/>
              </a:rPr>
              <a:t>选择</a:t>
            </a:r>
            <a:r>
              <a:rPr lang="en-US" altLang="zh-CN" sz="3600" b="1" dirty="0" err="1">
                <a:latin typeface="+mn-lt"/>
                <a:ea typeface="黑体" panose="02010609060101010101" pitchFamily="49" charset="-122"/>
              </a:rPr>
              <a:t>MeSH</a:t>
            </a:r>
            <a:r>
              <a:rPr lang="zh-CN" altLang="en-US" sz="3600" b="1" dirty="0">
                <a:latin typeface="+mn-lt"/>
                <a:ea typeface="黑体" panose="02010609060101010101" pitchFamily="49" charset="-122"/>
              </a:rPr>
              <a:t>主题词检索</a:t>
            </a:r>
          </a:p>
        </p:txBody>
      </p:sp>
      <p:sp>
        <p:nvSpPr>
          <p:cNvPr id="6" name="TextBox 5"/>
          <p:cNvSpPr txBox="1">
            <a:spLocks noChangeArrowheads="1"/>
          </p:cNvSpPr>
          <p:nvPr/>
        </p:nvSpPr>
        <p:spPr bwMode="auto">
          <a:xfrm>
            <a:off x="6096000" y="4407846"/>
            <a:ext cx="569406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None/>
            </a:pPr>
            <a:r>
              <a:rPr lang="zh-CN" altLang="en-US" sz="2200" dirty="0">
                <a:solidFill>
                  <a:schemeClr val="tx2">
                    <a:lumMod val="50000"/>
                  </a:schemeClr>
                </a:solidFill>
                <a:latin typeface="+mn-lt"/>
                <a:ea typeface="黑体" panose="02010609060101010101" pitchFamily="49" charset="-122"/>
              </a:rPr>
              <a:t>扩展检索：检索主题词和下属狭义主题词</a:t>
            </a:r>
            <a:endParaRPr lang="en-US" altLang="zh-CN" sz="2200" dirty="0">
              <a:solidFill>
                <a:schemeClr val="tx2">
                  <a:lumMod val="50000"/>
                </a:schemeClr>
              </a:solidFill>
              <a:latin typeface="+mn-lt"/>
              <a:ea typeface="黑体" panose="02010609060101010101" pitchFamily="49" charset="-122"/>
            </a:endParaRPr>
          </a:p>
          <a:p>
            <a:pPr eaLnBrk="1" hangingPunct="1">
              <a:spcBef>
                <a:spcPct val="0"/>
              </a:spcBef>
              <a:buNone/>
            </a:pPr>
            <a:r>
              <a:rPr lang="zh-CN" altLang="en-US" sz="2200" dirty="0">
                <a:solidFill>
                  <a:schemeClr val="tx2">
                    <a:lumMod val="50000"/>
                  </a:schemeClr>
                </a:solidFill>
                <a:latin typeface="+mn-lt"/>
                <a:ea typeface="黑体" panose="02010609060101010101" pitchFamily="49" charset="-122"/>
              </a:rPr>
              <a:t>精准检索：仅检索所勾选的主题词</a:t>
            </a:r>
            <a:endParaRPr lang="en-US" altLang="zh-CN" sz="2200" dirty="0">
              <a:solidFill>
                <a:schemeClr val="tx2">
                  <a:lumMod val="50000"/>
                </a:schemeClr>
              </a:solidFill>
              <a:latin typeface="+mn-lt"/>
              <a:ea typeface="黑体" panose="02010609060101010101" pitchFamily="49" charset="-122"/>
            </a:endParaRPr>
          </a:p>
          <a:p>
            <a:pPr eaLnBrk="1" hangingPunct="1">
              <a:spcBef>
                <a:spcPct val="0"/>
              </a:spcBef>
              <a:buNone/>
            </a:pPr>
            <a:endParaRPr lang="en-US" altLang="zh-CN" sz="2200" dirty="0">
              <a:solidFill>
                <a:schemeClr val="tx2">
                  <a:lumMod val="50000"/>
                </a:schemeClr>
              </a:solidFill>
              <a:latin typeface="+mn-lt"/>
              <a:ea typeface="黑体" panose="02010609060101010101" pitchFamily="49" charset="-122"/>
            </a:endParaRPr>
          </a:p>
          <a:p>
            <a:pPr eaLnBrk="1" hangingPunct="1">
              <a:spcBef>
                <a:spcPct val="0"/>
              </a:spcBef>
              <a:buClrTx/>
              <a:buFontTx/>
              <a:buNone/>
            </a:pPr>
            <a:endParaRPr lang="zh-CN" altLang="en-US" sz="2200" dirty="0">
              <a:solidFill>
                <a:schemeClr val="tx2">
                  <a:lumMod val="50000"/>
                </a:schemeClr>
              </a:solidFill>
              <a:latin typeface="+mn-lt"/>
              <a:ea typeface="黑体" panose="02010609060101010101" pitchFamily="49" charset="-122"/>
              <a:cs typeface="Arial" pitchFamily="34" charset="0"/>
            </a:endParaRPr>
          </a:p>
        </p:txBody>
      </p:sp>
      <p:sp>
        <p:nvSpPr>
          <p:cNvPr id="7" name="Rectangle 4">
            <a:extLst>
              <a:ext uri="{FF2B5EF4-FFF2-40B4-BE49-F238E27FC236}">
                <a16:creationId xmlns:a16="http://schemas.microsoft.com/office/drawing/2014/main" id="{46413A35-E541-401A-846E-CD71315F4858}"/>
              </a:ext>
            </a:extLst>
          </p:cNvPr>
          <p:cNvSpPr>
            <a:spLocks noChangeArrowheads="1"/>
          </p:cNvSpPr>
          <p:nvPr/>
        </p:nvSpPr>
        <p:spPr bwMode="auto">
          <a:xfrm>
            <a:off x="1229361" y="4996198"/>
            <a:ext cx="195633" cy="46166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8" name="Rectangle 4">
            <a:extLst>
              <a:ext uri="{FF2B5EF4-FFF2-40B4-BE49-F238E27FC236}">
                <a16:creationId xmlns:a16="http://schemas.microsoft.com/office/drawing/2014/main" id="{AD33F004-7AE1-400E-87C6-243F071FCDCE}"/>
              </a:ext>
            </a:extLst>
          </p:cNvPr>
          <p:cNvSpPr>
            <a:spLocks noChangeArrowheads="1"/>
          </p:cNvSpPr>
          <p:nvPr/>
        </p:nvSpPr>
        <p:spPr bwMode="auto">
          <a:xfrm>
            <a:off x="3456452" y="4167840"/>
            <a:ext cx="1364105" cy="46166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9" name="图片 8">
            <a:extLst>
              <a:ext uri="{FF2B5EF4-FFF2-40B4-BE49-F238E27FC236}">
                <a16:creationId xmlns:a16="http://schemas.microsoft.com/office/drawing/2014/main" id="{26DCAFDD-A8CF-4E70-BC45-3BE44E17B4C5}"/>
              </a:ext>
            </a:extLst>
          </p:cNvPr>
          <p:cNvPicPr>
            <a:picLocks noChangeAspect="1"/>
          </p:cNvPicPr>
          <p:nvPr/>
        </p:nvPicPr>
        <p:blipFill>
          <a:blip r:embed="rId4"/>
          <a:stretch>
            <a:fillRect/>
          </a:stretch>
        </p:blipFill>
        <p:spPr>
          <a:xfrm>
            <a:off x="7072965" y="1474944"/>
            <a:ext cx="1724025" cy="2466975"/>
          </a:xfrm>
          <a:prstGeom prst="rect">
            <a:avLst/>
          </a:prstGeom>
          <a:ln>
            <a:solidFill>
              <a:schemeClr val="bg1">
                <a:lumMod val="50000"/>
              </a:schemeClr>
            </a:solidFill>
          </a:ln>
          <a:effectLst>
            <a:outerShdw blurRad="50800" dist="38100" dir="5400000" algn="t" rotWithShape="0">
              <a:prstClr val="black">
                <a:alpha val="40000"/>
              </a:prstClr>
            </a:outerShdw>
          </a:effectLst>
        </p:spPr>
      </p:pic>
      <p:cxnSp>
        <p:nvCxnSpPr>
          <p:cNvPr id="11" name="直接箭头连接符 10">
            <a:extLst>
              <a:ext uri="{FF2B5EF4-FFF2-40B4-BE49-F238E27FC236}">
                <a16:creationId xmlns:a16="http://schemas.microsoft.com/office/drawing/2014/main" id="{7B6F189D-C6AD-4A5C-9853-68100A8F97DA}"/>
              </a:ext>
            </a:extLst>
          </p:cNvPr>
          <p:cNvCxnSpPr>
            <a:cxnSpLocks/>
            <a:endCxn id="9" idx="1"/>
          </p:cNvCxnSpPr>
          <p:nvPr/>
        </p:nvCxnSpPr>
        <p:spPr>
          <a:xfrm flipV="1">
            <a:off x="4848414" y="2708432"/>
            <a:ext cx="2224551" cy="143632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D2B0D313-B86D-44FB-8D37-5D4CFAE96858}"/>
              </a:ext>
            </a:extLst>
          </p:cNvPr>
          <p:cNvPicPr>
            <a:picLocks noChangeAspect="1"/>
          </p:cNvPicPr>
          <p:nvPr/>
        </p:nvPicPr>
        <p:blipFill>
          <a:blip r:embed="rId5"/>
          <a:stretch>
            <a:fillRect/>
          </a:stretch>
        </p:blipFill>
        <p:spPr>
          <a:xfrm>
            <a:off x="6000473" y="5887955"/>
            <a:ext cx="4933951" cy="828675"/>
          </a:xfrm>
          <a:prstGeom prst="rect">
            <a:avLst/>
          </a:prstGeom>
          <a:ln>
            <a:solidFill>
              <a:schemeClr val="bg1">
                <a:lumMod val="50000"/>
              </a:schemeClr>
            </a:solidFill>
          </a:ln>
          <a:effectLst>
            <a:outerShdw blurRad="50800" dist="38100" dir="5400000" algn="t" rotWithShape="0">
              <a:prstClr val="black">
                <a:alpha val="40000"/>
              </a:prstClr>
            </a:outerShdw>
          </a:effectLst>
        </p:spPr>
      </p:pic>
      <p:cxnSp>
        <p:nvCxnSpPr>
          <p:cNvPr id="14" name="直接箭头连接符 13">
            <a:extLst>
              <a:ext uri="{FF2B5EF4-FFF2-40B4-BE49-F238E27FC236}">
                <a16:creationId xmlns:a16="http://schemas.microsoft.com/office/drawing/2014/main" id="{AE35064C-7201-4849-8742-49A84255D4D0}"/>
              </a:ext>
            </a:extLst>
          </p:cNvPr>
          <p:cNvCxnSpPr>
            <a:cxnSpLocks/>
          </p:cNvCxnSpPr>
          <p:nvPr/>
        </p:nvCxnSpPr>
        <p:spPr>
          <a:xfrm>
            <a:off x="7528560" y="4027489"/>
            <a:ext cx="0" cy="179334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86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9">
            <a:extLst>
              <a:ext uri="{FF2B5EF4-FFF2-40B4-BE49-F238E27FC236}">
                <a16:creationId xmlns:a16="http://schemas.microsoft.com/office/drawing/2014/main" id="{39D7B287-1100-AF9F-5AB3-B11C65E3D9A1}"/>
              </a:ext>
            </a:extLst>
          </p:cNvPr>
          <p:cNvSpPr txBox="1">
            <a:spLocks/>
          </p:cNvSpPr>
          <p:nvPr/>
        </p:nvSpPr>
        <p:spPr bwMode="auto">
          <a:xfrm>
            <a:off x="598404" y="918181"/>
            <a:ext cx="6940462" cy="22183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Tx/>
              <a:buNone/>
              <a:defRPr sz="2400" b="1" baseline="2000">
                <a:solidFill>
                  <a:srgbClr val="0768A9"/>
                </a:solidFill>
                <a:latin typeface="+mn-lt"/>
                <a:ea typeface="+mn-ea"/>
                <a:cs typeface="ＭＳ Ｐゴシック"/>
              </a:defRPr>
            </a:lvl1pPr>
            <a:lvl2pPr marL="569913" indent="-225425" algn="l" rtl="0" eaLnBrk="0" fontAlgn="base" hangingPunct="0">
              <a:spcBef>
                <a:spcPct val="20000"/>
              </a:spcBef>
              <a:spcAft>
                <a:spcPct val="0"/>
              </a:spcAft>
              <a:buChar char="–"/>
              <a:defRPr sz="2000">
                <a:solidFill>
                  <a:srgbClr val="757575"/>
                </a:solidFill>
                <a:latin typeface="+mn-lt"/>
                <a:ea typeface="+mn-ea"/>
                <a:cs typeface="ＭＳ Ｐゴシック"/>
              </a:defRPr>
            </a:lvl2pPr>
            <a:lvl3pPr marL="800100" indent="-228600" algn="l" rtl="0" eaLnBrk="0" fontAlgn="base" hangingPunct="0">
              <a:spcBef>
                <a:spcPct val="20000"/>
              </a:spcBef>
              <a:spcAft>
                <a:spcPct val="0"/>
              </a:spcAft>
              <a:buChar char="•"/>
              <a:defRPr sz="2000">
                <a:solidFill>
                  <a:srgbClr val="757575"/>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rgbClr val="757575"/>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rgbClr val="757575"/>
                </a:solidFill>
                <a:latin typeface="+mn-lt"/>
                <a:ea typeface="+mn-ea"/>
                <a:cs typeface="ＭＳ Ｐゴシック"/>
              </a:defRPr>
            </a:lvl5pPr>
            <a:lvl6pPr marL="2514600" indent="-228600" algn="l" rtl="0" fontAlgn="base">
              <a:spcBef>
                <a:spcPct val="20000"/>
              </a:spcBef>
              <a:spcAft>
                <a:spcPct val="0"/>
              </a:spcAft>
              <a:buChar char="»"/>
              <a:defRPr sz="2000">
                <a:solidFill>
                  <a:srgbClr val="757575"/>
                </a:solidFill>
                <a:latin typeface="+mn-lt"/>
                <a:ea typeface="+mn-ea"/>
              </a:defRPr>
            </a:lvl6pPr>
            <a:lvl7pPr marL="2971800" indent="-228600" algn="l" rtl="0" fontAlgn="base">
              <a:spcBef>
                <a:spcPct val="20000"/>
              </a:spcBef>
              <a:spcAft>
                <a:spcPct val="0"/>
              </a:spcAft>
              <a:buChar char="»"/>
              <a:defRPr sz="2000">
                <a:solidFill>
                  <a:srgbClr val="757575"/>
                </a:solidFill>
                <a:latin typeface="+mn-lt"/>
                <a:ea typeface="+mn-ea"/>
              </a:defRPr>
            </a:lvl7pPr>
            <a:lvl8pPr marL="3429000" indent="-228600" algn="l" rtl="0" fontAlgn="base">
              <a:spcBef>
                <a:spcPct val="20000"/>
              </a:spcBef>
              <a:spcAft>
                <a:spcPct val="0"/>
              </a:spcAft>
              <a:buChar char="»"/>
              <a:defRPr sz="2000">
                <a:solidFill>
                  <a:srgbClr val="757575"/>
                </a:solidFill>
                <a:latin typeface="+mn-lt"/>
                <a:ea typeface="+mn-ea"/>
              </a:defRPr>
            </a:lvl8pPr>
            <a:lvl9pPr marL="3886200" indent="-228600" algn="l" rtl="0" fontAlgn="base">
              <a:spcBef>
                <a:spcPct val="20000"/>
              </a:spcBef>
              <a:spcAft>
                <a:spcPct val="0"/>
              </a:spcAft>
              <a:buChar char="»"/>
              <a:defRPr sz="2000">
                <a:solidFill>
                  <a:srgbClr val="757575"/>
                </a:solidFill>
                <a:latin typeface="+mn-lt"/>
                <a:ea typeface="+mn-ea"/>
              </a:defRPr>
            </a:lvl9pPr>
          </a:lstStyle>
          <a:p>
            <a:r>
              <a:rPr lang="zh-CN" altLang="en-US" sz="4400" b="0" kern="0" baseline="0" dirty="0">
                <a:solidFill>
                  <a:srgbClr val="0070C0"/>
                </a:solidFill>
                <a:latin typeface="Calibri" panose="020F0502020204030204" pitchFamily="34" charset="0"/>
                <a:ea typeface="黑体" panose="02010609060101010101" pitchFamily="49" charset="-122"/>
                <a:cs typeface="Calibri" panose="020F0502020204030204" pitchFamily="34" charset="0"/>
              </a:rPr>
              <a:t>限制 </a:t>
            </a:r>
            <a:r>
              <a:rPr lang="en-US" altLang="zh-CN" sz="4400" b="0" kern="0" baseline="0" dirty="0">
                <a:solidFill>
                  <a:srgbClr val="0070C0"/>
                </a:solidFill>
                <a:latin typeface="Calibri" panose="020F0502020204030204" pitchFamily="34" charset="0"/>
                <a:ea typeface="黑体" panose="02010609060101010101" pitchFamily="49" charset="-122"/>
                <a:cs typeface="Calibri" panose="020F0502020204030204" pitchFamily="34" charset="0"/>
              </a:rPr>
              <a:t>&amp; </a:t>
            </a:r>
            <a:r>
              <a:rPr lang="zh-CN" altLang="en-US" sz="4400" b="0" kern="0" baseline="0" dirty="0">
                <a:solidFill>
                  <a:srgbClr val="0070C0"/>
                </a:solidFill>
                <a:latin typeface="Calibri" panose="020F0502020204030204" pitchFamily="34" charset="0"/>
                <a:ea typeface="黑体" panose="02010609060101010101" pitchFamily="49" charset="-122"/>
                <a:cs typeface="Calibri" panose="020F0502020204030204" pitchFamily="34" charset="0"/>
              </a:rPr>
              <a:t>筛选</a:t>
            </a:r>
            <a:br>
              <a:rPr lang="en-US" altLang="zh-CN" sz="4400" b="0" kern="0" baseline="0" dirty="0">
                <a:solidFill>
                  <a:srgbClr val="0070C0"/>
                </a:solidFill>
                <a:latin typeface="Calibri" panose="020F0502020204030204" pitchFamily="34" charset="0"/>
                <a:ea typeface="黑体" panose="02010609060101010101" pitchFamily="49" charset="-122"/>
                <a:cs typeface="Calibri" panose="020F0502020204030204" pitchFamily="34" charset="0"/>
              </a:rPr>
            </a:br>
            <a:r>
              <a:rPr lang="en-US" altLang="zh-CN" sz="4400" b="0" kern="0" baseline="0" dirty="0">
                <a:solidFill>
                  <a:srgbClr val="0070C0"/>
                </a:solidFill>
                <a:latin typeface="Calibri" panose="020F0502020204030204" pitchFamily="34" charset="0"/>
                <a:ea typeface="黑体" panose="02010609060101010101" pitchFamily="49" charset="-122"/>
                <a:cs typeface="Calibri" panose="020F0502020204030204" pitchFamily="34" charset="0"/>
              </a:rPr>
              <a:t>                            </a:t>
            </a:r>
            <a:endParaRPr lang="en-US" altLang="zh-CN" sz="3600" b="0" kern="0" baseline="0" dirty="0">
              <a:solidFill>
                <a:srgbClr val="0070C0"/>
              </a:solidFill>
              <a:latin typeface="Calibri" panose="020F0502020204030204" pitchFamily="34" charset="0"/>
              <a:ea typeface="黑体" panose="02010609060101010101" pitchFamily="49" charset="-122"/>
              <a:cs typeface="Calibri" panose="020F0502020204030204" pitchFamily="34" charset="0"/>
            </a:endParaRPr>
          </a:p>
          <a:p>
            <a:pPr algn="r"/>
            <a:r>
              <a:rPr lang="en-US" altLang="zh-CN" sz="4400" b="0" kern="0" baseline="0" dirty="0">
                <a:solidFill>
                  <a:srgbClr val="0070C0"/>
                </a:solidFill>
                <a:latin typeface="Calibri" panose="020F0502020204030204" pitchFamily="34" charset="0"/>
                <a:ea typeface="黑体" panose="02010609060101010101" pitchFamily="49" charset="-122"/>
                <a:cs typeface="Calibri" panose="020F0502020204030204" pitchFamily="34" charset="0"/>
              </a:rPr>
              <a:t>  </a:t>
            </a:r>
            <a:endParaRPr lang="en-US" sz="4400" b="0" kern="0" baseline="0" dirty="0">
              <a:solidFill>
                <a:srgbClr val="0070C0"/>
              </a:solidFill>
              <a:latin typeface="Calibri" panose="020F0502020204030204" pitchFamily="34" charset="0"/>
              <a:ea typeface="黑体" panose="02010609060101010101" pitchFamily="49" charset="-122"/>
              <a:cs typeface="Calibri" panose="020F0502020204030204" pitchFamily="34" charset="0"/>
            </a:endParaRPr>
          </a:p>
        </p:txBody>
      </p:sp>
    </p:spTree>
    <p:extLst>
      <p:ext uri="{BB962C8B-B14F-4D97-AF65-F5344CB8AC3E}">
        <p14:creationId xmlns:p14="http://schemas.microsoft.com/office/powerpoint/2010/main" val="23379400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5484152-7053-6995-790D-9C041EF006C9}"/>
              </a:ext>
            </a:extLst>
          </p:cNvPr>
          <p:cNvPicPr>
            <a:picLocks noChangeAspect="1"/>
          </p:cNvPicPr>
          <p:nvPr/>
        </p:nvPicPr>
        <p:blipFill>
          <a:blip r:embed="rId3"/>
          <a:stretch>
            <a:fillRect/>
          </a:stretch>
        </p:blipFill>
        <p:spPr>
          <a:xfrm>
            <a:off x="113189" y="1587242"/>
            <a:ext cx="11965622" cy="4100007"/>
          </a:xfrm>
          <a:prstGeom prst="rect">
            <a:avLst/>
          </a:prstGeom>
        </p:spPr>
      </p:pic>
      <p:sp>
        <p:nvSpPr>
          <p:cNvPr id="2" name="Title 1"/>
          <p:cNvSpPr>
            <a:spLocks noGrp="1"/>
          </p:cNvSpPr>
          <p:nvPr>
            <p:ph type="title"/>
          </p:nvPr>
        </p:nvSpPr>
        <p:spPr>
          <a:xfrm>
            <a:off x="226378" y="366364"/>
            <a:ext cx="11739244" cy="810003"/>
          </a:xfrm>
        </p:spPr>
        <p:txBody>
          <a:bodyPr/>
          <a:lstStyle/>
          <a:p>
            <a:r>
              <a:rPr lang="zh-CN" altLang="en-US" sz="3600" b="1" dirty="0">
                <a:latin typeface="黑体" panose="02010609060101010101" pitchFamily="49" charset="-122"/>
                <a:ea typeface="黑体" panose="02010609060101010101" pitchFamily="49" charset="-122"/>
              </a:rPr>
              <a:t>限制功能</a:t>
            </a:r>
            <a:r>
              <a:rPr lang="en-US" altLang="zh-CN" sz="3600" b="1" dirty="0">
                <a:latin typeface="黑体" panose="02010609060101010101" pitchFamily="49" charset="-122"/>
                <a:ea typeface="黑体" panose="02010609060101010101" pitchFamily="49" charset="-122"/>
              </a:rPr>
              <a:t>-</a:t>
            </a:r>
            <a:r>
              <a:rPr lang="zh-CN" altLang="en-US" sz="3600" b="1" dirty="0">
                <a:latin typeface="黑体" panose="02010609060101010101" pitchFamily="49" charset="-122"/>
                <a:ea typeface="黑体" panose="02010609060101010101" pitchFamily="49" charset="-122"/>
              </a:rPr>
              <a:t>与检索同时进行</a:t>
            </a:r>
          </a:p>
        </p:txBody>
      </p:sp>
      <p:sp>
        <p:nvSpPr>
          <p:cNvPr id="8" name="Content Placeholder 2"/>
          <p:cNvSpPr>
            <a:spLocks noGrp="1"/>
          </p:cNvSpPr>
          <p:nvPr>
            <p:ph type="body" sz="quarter" idx="13"/>
          </p:nvPr>
        </p:nvSpPr>
        <p:spPr>
          <a:xfrm>
            <a:off x="2305734" y="5797927"/>
            <a:ext cx="7580531" cy="810003"/>
          </a:xfrm>
        </p:spPr>
        <p:txBody>
          <a:bodyPr/>
          <a:lstStyle/>
          <a:p>
            <a:pPr marL="0" indent="0" algn="ctr" eaLnBrk="0" hangingPunct="0">
              <a:buClr>
                <a:srgbClr val="0768A9"/>
              </a:buClr>
              <a:buSzPct val="80000"/>
              <a:buNone/>
            </a:pPr>
            <a:r>
              <a:rPr lang="zh-CN" altLang="en-US" sz="2000" b="1" dirty="0">
                <a:solidFill>
                  <a:schemeClr val="tx2">
                    <a:lumMod val="50000"/>
                  </a:schemeClr>
                </a:solidFill>
                <a:ea typeface="黑体" panose="02010609060101010101" pitchFamily="49" charset="-122"/>
              </a:rPr>
              <a:t>例：对于检索词</a:t>
            </a:r>
            <a:r>
              <a:rPr lang="en-US" altLang="zh-CN" sz="2000" b="1" dirty="0">
                <a:solidFill>
                  <a:schemeClr val="tx2">
                    <a:lumMod val="50000"/>
                  </a:schemeClr>
                </a:solidFill>
                <a:ea typeface="黑体" panose="02010609060101010101" pitchFamily="49" charset="-122"/>
              </a:rPr>
              <a:t>aspirin</a:t>
            </a:r>
            <a:r>
              <a:rPr lang="zh-CN" altLang="en-US" sz="2000" dirty="0">
                <a:solidFill>
                  <a:schemeClr val="tx1"/>
                </a:solidFill>
                <a:latin typeface="+mj-lt"/>
                <a:ea typeface="黑体" panose="02010609060101010101" pitchFamily="49" charset="-122"/>
              </a:rPr>
              <a:t>，我们可通过</a:t>
            </a:r>
            <a:r>
              <a:rPr lang="en-US" altLang="zh-CN" sz="2000" dirty="0">
                <a:solidFill>
                  <a:schemeClr val="tx1"/>
                </a:solidFill>
                <a:latin typeface="+mj-lt"/>
                <a:ea typeface="黑体" panose="02010609060101010101" pitchFamily="49" charset="-122"/>
              </a:rPr>
              <a:t>Publication Year</a:t>
            </a:r>
            <a:r>
              <a:rPr lang="zh-CN" altLang="en-US" sz="2000" dirty="0">
                <a:solidFill>
                  <a:schemeClr val="tx1"/>
                </a:solidFill>
                <a:latin typeface="+mj-lt"/>
                <a:ea typeface="黑体" panose="02010609060101010101" pitchFamily="49" charset="-122"/>
              </a:rPr>
              <a:t>设置出版年份的区间：</a:t>
            </a:r>
            <a:r>
              <a:rPr lang="en-US" altLang="zh-CN" b="1" dirty="0">
                <a:solidFill>
                  <a:schemeClr val="tx2">
                    <a:lumMod val="50000"/>
                  </a:schemeClr>
                </a:solidFill>
                <a:ea typeface="黑体" panose="02010609060101010101" pitchFamily="49" charset="-122"/>
              </a:rPr>
              <a:t> 2023-2024</a:t>
            </a:r>
            <a:r>
              <a:rPr lang="zh-CN" altLang="en-US" dirty="0">
                <a:solidFill>
                  <a:schemeClr val="tx1"/>
                </a:solidFill>
                <a:ea typeface="黑体" panose="02010609060101010101" pitchFamily="49" charset="-122"/>
              </a:rPr>
              <a:t>根据检索实例</a:t>
            </a:r>
            <a:endParaRPr lang="en-US" altLang="zh-CN" sz="2000" dirty="0">
              <a:latin typeface="+mj-lt"/>
              <a:ea typeface="黑体" panose="02010609060101010101" pitchFamily="49" charset="-122"/>
            </a:endParaRPr>
          </a:p>
          <a:p>
            <a:pPr algn="ctr"/>
            <a:endParaRPr lang="en-US" altLang="zh-CN" sz="2000" dirty="0">
              <a:latin typeface="+mj-lt"/>
              <a:ea typeface="黑体" panose="02010609060101010101" pitchFamily="49" charset="-122"/>
            </a:endParaRPr>
          </a:p>
          <a:p>
            <a:pPr algn="ctr"/>
            <a:endParaRPr lang="zh-CN" altLang="en-US" sz="2000" dirty="0">
              <a:latin typeface="+mj-lt"/>
              <a:ea typeface="黑体" panose="02010609060101010101" pitchFamily="49" charset="-122"/>
            </a:endParaRPr>
          </a:p>
        </p:txBody>
      </p:sp>
      <p:sp>
        <p:nvSpPr>
          <p:cNvPr id="7" name="Rectangle 4"/>
          <p:cNvSpPr>
            <a:spLocks noChangeArrowheads="1"/>
          </p:cNvSpPr>
          <p:nvPr/>
        </p:nvSpPr>
        <p:spPr bwMode="auto">
          <a:xfrm>
            <a:off x="336499" y="5006013"/>
            <a:ext cx="746151" cy="37066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9" name="TextBox 8"/>
          <p:cNvSpPr txBox="1">
            <a:spLocks noChangeArrowheads="1"/>
          </p:cNvSpPr>
          <p:nvPr/>
        </p:nvSpPr>
        <p:spPr bwMode="auto">
          <a:xfrm>
            <a:off x="329184" y="2370227"/>
            <a:ext cx="5029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en-US" altLang="zh-CN" sz="2400" dirty="0">
                <a:solidFill>
                  <a:srgbClr val="00B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aspirin</a:t>
            </a:r>
            <a:endParaRPr lang="zh-CN" altLang="en-US" sz="2400" dirty="0">
              <a:solidFill>
                <a:srgbClr val="00B050"/>
              </a:solidFill>
              <a:effectLst>
                <a:outerShdw blurRad="38100" dist="38100" dir="2700000" algn="tl">
                  <a:srgbClr val="000000">
                    <a:alpha val="43137"/>
                  </a:srgbClr>
                </a:outerShdw>
              </a:effectLst>
              <a:latin typeface="Calibri" panose="020F0502020204030204" pitchFamily="34" charset="0"/>
              <a:ea typeface="MS PGothic" pitchFamily="34" charset="-128"/>
              <a:cs typeface="Calibri" panose="020F0502020204030204" pitchFamily="34" charset="0"/>
            </a:endParaRPr>
          </a:p>
        </p:txBody>
      </p:sp>
      <p:sp>
        <p:nvSpPr>
          <p:cNvPr id="5" name="TextBox 10">
            <a:extLst>
              <a:ext uri="{FF2B5EF4-FFF2-40B4-BE49-F238E27FC236}">
                <a16:creationId xmlns:a16="http://schemas.microsoft.com/office/drawing/2014/main" id="{9ED768C6-12A0-DB9B-43EB-4E9918D5B559}"/>
              </a:ext>
            </a:extLst>
          </p:cNvPr>
          <p:cNvSpPr txBox="1">
            <a:spLocks noChangeArrowheads="1"/>
          </p:cNvSpPr>
          <p:nvPr/>
        </p:nvSpPr>
        <p:spPr bwMode="auto">
          <a:xfrm>
            <a:off x="1222905" y="4673256"/>
            <a:ext cx="16900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None/>
            </a:pPr>
            <a:r>
              <a:rPr lang="en-US" altLang="zh-CN" sz="1800" dirty="0">
                <a:solidFill>
                  <a:srgbClr val="00B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2023   -   2024</a:t>
            </a:r>
            <a:endParaRPr lang="zh-CN" altLang="en-US" sz="1800" dirty="0">
              <a:solidFill>
                <a:srgbClr val="00B050"/>
              </a:solidFill>
              <a:effectLst>
                <a:outerShdw blurRad="38100" dist="38100" dir="2700000" algn="tl">
                  <a:srgbClr val="000000">
                    <a:alpha val="43137"/>
                  </a:srgbClr>
                </a:outerShdw>
              </a:effectLst>
              <a:latin typeface="Calibri" panose="020F0502020204030204" pitchFamily="34" charset="0"/>
              <a:ea typeface="MS PGothic" pitchFamily="34" charset="-128"/>
              <a:cs typeface="Calibri" panose="020F0502020204030204" pitchFamily="34" charset="0"/>
            </a:endParaRPr>
          </a:p>
        </p:txBody>
      </p:sp>
      <p:pic>
        <p:nvPicPr>
          <p:cNvPr id="12" name="图片 11">
            <a:extLst>
              <a:ext uri="{FF2B5EF4-FFF2-40B4-BE49-F238E27FC236}">
                <a16:creationId xmlns:a16="http://schemas.microsoft.com/office/drawing/2014/main" id="{02DFD093-84EB-F1DF-A59A-B3F045B7D539}"/>
              </a:ext>
            </a:extLst>
          </p:cNvPr>
          <p:cNvPicPr>
            <a:picLocks noChangeAspect="1"/>
          </p:cNvPicPr>
          <p:nvPr/>
        </p:nvPicPr>
        <p:blipFill>
          <a:blip r:embed="rId4"/>
          <a:stretch>
            <a:fillRect/>
          </a:stretch>
        </p:blipFill>
        <p:spPr>
          <a:xfrm>
            <a:off x="2556072" y="1092944"/>
            <a:ext cx="7714468" cy="5513157"/>
          </a:xfrm>
          <a:prstGeom prst="rect">
            <a:avLst/>
          </a:prstGeom>
        </p:spPr>
      </p:pic>
    </p:spTree>
    <p:extLst>
      <p:ext uri="{BB962C8B-B14F-4D97-AF65-F5344CB8AC3E}">
        <p14:creationId xmlns:p14="http://schemas.microsoft.com/office/powerpoint/2010/main" val="212553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anim calcmode="lin" valueType="num">
                                      <p:cBhvr>
                                        <p:cTn id="1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125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CE7846D-A816-05AE-3E6B-0C72DEA9703F}"/>
              </a:ext>
            </a:extLst>
          </p:cNvPr>
          <p:cNvPicPr>
            <a:picLocks noChangeAspect="1"/>
          </p:cNvPicPr>
          <p:nvPr/>
        </p:nvPicPr>
        <p:blipFill>
          <a:blip r:embed="rId2"/>
          <a:stretch>
            <a:fillRect/>
          </a:stretch>
        </p:blipFill>
        <p:spPr>
          <a:xfrm>
            <a:off x="226378" y="987552"/>
            <a:ext cx="9405356" cy="5819242"/>
          </a:xfrm>
          <a:prstGeom prst="rect">
            <a:avLst/>
          </a:prstGeom>
        </p:spPr>
      </p:pic>
      <p:sp>
        <p:nvSpPr>
          <p:cNvPr id="2" name="标题 1"/>
          <p:cNvSpPr>
            <a:spLocks noGrp="1"/>
          </p:cNvSpPr>
          <p:nvPr>
            <p:ph type="title"/>
          </p:nvPr>
        </p:nvSpPr>
        <p:spPr>
          <a:xfrm>
            <a:off x="226378" y="311293"/>
            <a:ext cx="11739244" cy="810003"/>
          </a:xfrm>
        </p:spPr>
        <p:txBody>
          <a:bodyPr/>
          <a:lstStyle/>
          <a:p>
            <a:r>
              <a:rPr lang="zh-CN" altLang="en-US" sz="3600" b="1" dirty="0">
                <a:latin typeface="黑体" panose="02010609060101010101" pitchFamily="49" charset="-122"/>
                <a:ea typeface="黑体" panose="02010609060101010101" pitchFamily="49" charset="-122"/>
              </a:rPr>
              <a:t>限制功能筛选全文文章</a:t>
            </a:r>
          </a:p>
        </p:txBody>
      </p:sp>
      <p:sp>
        <p:nvSpPr>
          <p:cNvPr id="10" name="Rectangle 4">
            <a:extLst>
              <a:ext uri="{FF2B5EF4-FFF2-40B4-BE49-F238E27FC236}">
                <a16:creationId xmlns:a16="http://schemas.microsoft.com/office/drawing/2014/main" id="{E20EA96E-11F1-31C1-0145-958BB6694788}"/>
              </a:ext>
            </a:extLst>
          </p:cNvPr>
          <p:cNvSpPr>
            <a:spLocks noChangeArrowheads="1"/>
          </p:cNvSpPr>
          <p:nvPr/>
        </p:nvSpPr>
        <p:spPr bwMode="auto">
          <a:xfrm>
            <a:off x="577901" y="2138455"/>
            <a:ext cx="994867" cy="22435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1" name="Rectangle 4">
            <a:extLst>
              <a:ext uri="{FF2B5EF4-FFF2-40B4-BE49-F238E27FC236}">
                <a16:creationId xmlns:a16="http://schemas.microsoft.com/office/drawing/2014/main" id="{5686213E-3641-347A-F186-28C8080E1349}"/>
              </a:ext>
            </a:extLst>
          </p:cNvPr>
          <p:cNvSpPr>
            <a:spLocks noChangeArrowheads="1"/>
          </p:cNvSpPr>
          <p:nvPr/>
        </p:nvSpPr>
        <p:spPr bwMode="auto">
          <a:xfrm>
            <a:off x="4204851" y="1769359"/>
            <a:ext cx="557344" cy="21306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13" name="图片 12">
            <a:extLst>
              <a:ext uri="{FF2B5EF4-FFF2-40B4-BE49-F238E27FC236}">
                <a16:creationId xmlns:a16="http://schemas.microsoft.com/office/drawing/2014/main" id="{6B6E4074-FC53-02A1-0B9A-9446751C111B}"/>
              </a:ext>
            </a:extLst>
          </p:cNvPr>
          <p:cNvPicPr>
            <a:picLocks noChangeAspect="1"/>
          </p:cNvPicPr>
          <p:nvPr/>
        </p:nvPicPr>
        <p:blipFill>
          <a:blip r:embed="rId3"/>
          <a:stretch>
            <a:fillRect/>
          </a:stretch>
        </p:blipFill>
        <p:spPr>
          <a:xfrm>
            <a:off x="3703720" y="987552"/>
            <a:ext cx="7961586" cy="5819243"/>
          </a:xfrm>
          <a:prstGeom prst="rect">
            <a:avLst/>
          </a:prstGeom>
        </p:spPr>
      </p:pic>
      <p:sp>
        <p:nvSpPr>
          <p:cNvPr id="14" name="Rectangle 4">
            <a:extLst>
              <a:ext uri="{FF2B5EF4-FFF2-40B4-BE49-F238E27FC236}">
                <a16:creationId xmlns:a16="http://schemas.microsoft.com/office/drawing/2014/main" id="{1F41341B-62E7-3FFA-648C-54C3E3EC910A}"/>
              </a:ext>
            </a:extLst>
          </p:cNvPr>
          <p:cNvSpPr>
            <a:spLocks noChangeArrowheads="1"/>
          </p:cNvSpPr>
          <p:nvPr/>
        </p:nvSpPr>
        <p:spPr bwMode="auto">
          <a:xfrm>
            <a:off x="10820598" y="1108796"/>
            <a:ext cx="671582" cy="20062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5" name="Rectangle 4">
            <a:extLst>
              <a:ext uri="{FF2B5EF4-FFF2-40B4-BE49-F238E27FC236}">
                <a16:creationId xmlns:a16="http://schemas.microsoft.com/office/drawing/2014/main" id="{536E231D-AA3D-CF14-78E5-9F276092D678}"/>
              </a:ext>
            </a:extLst>
          </p:cNvPr>
          <p:cNvSpPr>
            <a:spLocks noChangeArrowheads="1"/>
          </p:cNvSpPr>
          <p:nvPr/>
        </p:nvSpPr>
        <p:spPr bwMode="auto">
          <a:xfrm>
            <a:off x="10820598" y="3263731"/>
            <a:ext cx="671582" cy="20062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6" name="Rectangle 4">
            <a:extLst>
              <a:ext uri="{FF2B5EF4-FFF2-40B4-BE49-F238E27FC236}">
                <a16:creationId xmlns:a16="http://schemas.microsoft.com/office/drawing/2014/main" id="{42D8D59F-F9A0-DF46-08F7-EEEC898AEBBC}"/>
              </a:ext>
            </a:extLst>
          </p:cNvPr>
          <p:cNvSpPr>
            <a:spLocks noChangeArrowheads="1"/>
          </p:cNvSpPr>
          <p:nvPr/>
        </p:nvSpPr>
        <p:spPr bwMode="auto">
          <a:xfrm>
            <a:off x="10820598" y="5247300"/>
            <a:ext cx="671582" cy="20062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7" name="Rectangle 4">
            <a:extLst>
              <a:ext uri="{FF2B5EF4-FFF2-40B4-BE49-F238E27FC236}">
                <a16:creationId xmlns:a16="http://schemas.microsoft.com/office/drawing/2014/main" id="{7028AE3F-4540-B0EC-6039-0C7E22CF3EE0}"/>
              </a:ext>
            </a:extLst>
          </p:cNvPr>
          <p:cNvSpPr>
            <a:spLocks noChangeArrowheads="1"/>
          </p:cNvSpPr>
          <p:nvPr/>
        </p:nvSpPr>
        <p:spPr bwMode="auto">
          <a:xfrm>
            <a:off x="10820598" y="5770135"/>
            <a:ext cx="671582" cy="20062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65586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1250"/>
                                        <p:tgtEl>
                                          <p:spTgt spid="14"/>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1250"/>
                                        <p:tgtEl>
                                          <p:spTgt spid="15"/>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heel(1)">
                                      <p:cBhvr>
                                        <p:cTn id="28" dur="1250"/>
                                        <p:tgtEl>
                                          <p:spTgt spid="16"/>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heel(1)">
                                      <p:cBhvr>
                                        <p:cTn id="31"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P spid="16" grpId="0" animBg="1"/>
      <p:bldP spid="1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4DEDF9C-2844-D42C-16BC-A94F8A11D2A7}"/>
              </a:ext>
            </a:extLst>
          </p:cNvPr>
          <p:cNvPicPr>
            <a:picLocks noChangeAspect="1"/>
          </p:cNvPicPr>
          <p:nvPr/>
        </p:nvPicPr>
        <p:blipFill>
          <a:blip r:embed="rId3"/>
          <a:stretch>
            <a:fillRect/>
          </a:stretch>
        </p:blipFill>
        <p:spPr>
          <a:xfrm>
            <a:off x="323892" y="1437302"/>
            <a:ext cx="11544215" cy="4956180"/>
          </a:xfrm>
          <a:prstGeom prst="rect">
            <a:avLst/>
          </a:prstGeom>
        </p:spPr>
      </p:pic>
      <p:sp>
        <p:nvSpPr>
          <p:cNvPr id="2" name="标题 1"/>
          <p:cNvSpPr>
            <a:spLocks noGrp="1"/>
          </p:cNvSpPr>
          <p:nvPr>
            <p:ph type="title"/>
          </p:nvPr>
        </p:nvSpPr>
        <p:spPr>
          <a:xfrm>
            <a:off x="226378" y="340159"/>
            <a:ext cx="11739244" cy="810003"/>
          </a:xfrm>
        </p:spPr>
        <p:txBody>
          <a:bodyPr/>
          <a:lstStyle/>
          <a:p>
            <a:r>
              <a:rPr lang="zh-CN" altLang="en-US" sz="3600" b="1" dirty="0">
                <a:latin typeface="黑体" panose="02010609060101010101" pitchFamily="49" charset="-122"/>
                <a:ea typeface="黑体" panose="02010609060101010101" pitchFamily="49" charset="-122"/>
              </a:rPr>
              <a:t>检索结果工具</a:t>
            </a:r>
          </a:p>
        </p:txBody>
      </p:sp>
      <p:sp>
        <p:nvSpPr>
          <p:cNvPr id="7" name="Rectangle 4"/>
          <p:cNvSpPr>
            <a:spLocks noChangeArrowheads="1"/>
          </p:cNvSpPr>
          <p:nvPr/>
        </p:nvSpPr>
        <p:spPr bwMode="auto">
          <a:xfrm>
            <a:off x="410871" y="1639775"/>
            <a:ext cx="1498396" cy="261035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257545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D91D607-F2D1-2E36-22ED-8FB1AE6CDD26}"/>
              </a:ext>
            </a:extLst>
          </p:cNvPr>
          <p:cNvPicPr>
            <a:picLocks noChangeAspect="1"/>
          </p:cNvPicPr>
          <p:nvPr/>
        </p:nvPicPr>
        <p:blipFill>
          <a:blip r:embed="rId3"/>
          <a:stretch>
            <a:fillRect/>
          </a:stretch>
        </p:blipFill>
        <p:spPr>
          <a:xfrm>
            <a:off x="391083" y="875551"/>
            <a:ext cx="3216809" cy="5452782"/>
          </a:xfrm>
          <a:prstGeom prst="rect">
            <a:avLst/>
          </a:prstGeom>
        </p:spPr>
      </p:pic>
      <p:sp>
        <p:nvSpPr>
          <p:cNvPr id="2" name="标题 1"/>
          <p:cNvSpPr>
            <a:spLocks noGrp="1"/>
          </p:cNvSpPr>
          <p:nvPr>
            <p:ph type="title"/>
          </p:nvPr>
        </p:nvSpPr>
        <p:spPr>
          <a:xfrm>
            <a:off x="218100" y="0"/>
            <a:ext cx="5710260" cy="1013458"/>
          </a:xfrm>
        </p:spPr>
        <p:txBody>
          <a:bodyPr/>
          <a:lstStyle/>
          <a:p>
            <a:r>
              <a:rPr lang="zh-CN" altLang="en-US" b="1" dirty="0">
                <a:latin typeface="黑体" panose="02010609060101010101" pitchFamily="49" charset="-122"/>
                <a:ea typeface="黑体" panose="02010609060101010101" pitchFamily="49" charset="-122"/>
              </a:rPr>
              <a:t>检索结果工具</a:t>
            </a:r>
            <a:r>
              <a:rPr lang="en-US" altLang="zh-CN" b="1" dirty="0">
                <a:latin typeface="黑体" panose="02010609060101010101" pitchFamily="49" charset="-122"/>
                <a:ea typeface="黑体" panose="02010609060101010101" pitchFamily="49" charset="-122"/>
              </a:rPr>
              <a:t>-</a:t>
            </a:r>
            <a:r>
              <a:rPr lang="zh-CN" altLang="en-US" b="1" dirty="0">
                <a:latin typeface="黑体" panose="02010609060101010101" pitchFamily="49" charset="-122"/>
                <a:ea typeface="黑体" panose="02010609060101010101" pitchFamily="49" charset="-122"/>
              </a:rPr>
              <a:t>检索信息</a:t>
            </a:r>
          </a:p>
        </p:txBody>
      </p:sp>
      <p:sp>
        <p:nvSpPr>
          <p:cNvPr id="9" name="Content Placeholder 2"/>
          <p:cNvSpPr>
            <a:spLocks noGrp="1"/>
          </p:cNvSpPr>
          <p:nvPr>
            <p:ph idx="1"/>
          </p:nvPr>
        </p:nvSpPr>
        <p:spPr>
          <a:xfrm>
            <a:off x="4244645" y="875551"/>
            <a:ext cx="7345680" cy="1171763"/>
          </a:xfrm>
        </p:spPr>
        <p:txBody>
          <a:bodyPr/>
          <a:lstStyle/>
          <a:p>
            <a:pPr marL="342900" indent="-342900" eaLnBrk="0" hangingPunct="0">
              <a:lnSpc>
                <a:spcPct val="150000"/>
              </a:lnSpc>
              <a:buClr>
                <a:srgbClr val="0768A9"/>
              </a:buClr>
              <a:buSzPct val="80000"/>
            </a:pPr>
            <a:r>
              <a:rPr lang="zh-CN" altLang="en-US" sz="2000" dirty="0">
                <a:latin typeface="+mj-lt"/>
                <a:ea typeface="黑体" panose="02010609060101010101" pitchFamily="49" charset="-122"/>
              </a:rPr>
              <a:t>检索信息</a:t>
            </a:r>
            <a:r>
              <a:rPr lang="zh-CN" altLang="en-US" sz="2000" dirty="0">
                <a:solidFill>
                  <a:schemeClr val="tx1"/>
                </a:solidFill>
                <a:latin typeface="+mj-lt"/>
                <a:ea typeface="黑体" panose="02010609060101010101" pitchFamily="49" charset="-122"/>
              </a:rPr>
              <a:t>显示每次检索的具体操作和内容、所使用的词汇和返回结果，以及排序依据</a:t>
            </a:r>
            <a:r>
              <a:rPr lang="en-US" altLang="zh-CN" sz="2000" dirty="0">
                <a:solidFill>
                  <a:schemeClr val="tx1"/>
                </a:solidFill>
                <a:latin typeface="+mj-lt"/>
                <a:ea typeface="黑体" panose="02010609060101010101" pitchFamily="49" charset="-122"/>
              </a:rPr>
              <a:t>;</a:t>
            </a:r>
          </a:p>
          <a:p>
            <a:pPr marL="342900" indent="-342900" eaLnBrk="0" hangingPunct="0">
              <a:lnSpc>
                <a:spcPct val="150000"/>
              </a:lnSpc>
              <a:buClr>
                <a:srgbClr val="0768A9"/>
              </a:buClr>
              <a:buSzPct val="80000"/>
            </a:pPr>
            <a:r>
              <a:rPr lang="zh-CN" altLang="en-US" sz="2000" dirty="0">
                <a:solidFill>
                  <a:schemeClr val="tx1"/>
                </a:solidFill>
                <a:latin typeface="+mj-lt"/>
                <a:ea typeface="黑体" panose="02010609060101010101" pitchFamily="49" charset="-122"/>
              </a:rPr>
              <a:t>用户个性化设置排序和显示选项。</a:t>
            </a:r>
            <a:endParaRPr lang="en-US" altLang="zh-CN" sz="2000" dirty="0">
              <a:latin typeface="+mj-lt"/>
              <a:ea typeface="黑体" panose="02010609060101010101" pitchFamily="49" charset="-122"/>
            </a:endParaRPr>
          </a:p>
          <a:p>
            <a:endParaRPr lang="zh-CN" altLang="en-US" sz="2000" dirty="0">
              <a:latin typeface="+mj-lt"/>
              <a:ea typeface="黑体" panose="02010609060101010101" pitchFamily="49" charset="-122"/>
            </a:endParaRPr>
          </a:p>
        </p:txBody>
      </p:sp>
      <p:sp>
        <p:nvSpPr>
          <p:cNvPr id="8" name="Rectangle 4"/>
          <p:cNvSpPr>
            <a:spLocks noChangeArrowheads="1"/>
          </p:cNvSpPr>
          <p:nvPr/>
        </p:nvSpPr>
        <p:spPr bwMode="auto">
          <a:xfrm>
            <a:off x="582781" y="5841826"/>
            <a:ext cx="1307588" cy="32377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7" name="图片 6">
            <a:extLst>
              <a:ext uri="{FF2B5EF4-FFF2-40B4-BE49-F238E27FC236}">
                <a16:creationId xmlns:a16="http://schemas.microsoft.com/office/drawing/2014/main" id="{0A21246A-02FA-D58F-6865-FDF9D6FEBD78}"/>
              </a:ext>
            </a:extLst>
          </p:cNvPr>
          <p:cNvPicPr>
            <a:picLocks noChangeAspect="1"/>
          </p:cNvPicPr>
          <p:nvPr/>
        </p:nvPicPr>
        <p:blipFill>
          <a:blip r:embed="rId4"/>
          <a:stretch>
            <a:fillRect/>
          </a:stretch>
        </p:blipFill>
        <p:spPr>
          <a:xfrm>
            <a:off x="5753326" y="2523317"/>
            <a:ext cx="2931233" cy="3912887"/>
          </a:xfrm>
          <a:prstGeom prst="rect">
            <a:avLst/>
          </a:prstGeom>
        </p:spPr>
      </p:pic>
      <p:sp>
        <p:nvSpPr>
          <p:cNvPr id="6" name="Rectangle 4">
            <a:extLst>
              <a:ext uri="{FF2B5EF4-FFF2-40B4-BE49-F238E27FC236}">
                <a16:creationId xmlns:a16="http://schemas.microsoft.com/office/drawing/2014/main" id="{48072DF3-26C3-D789-B44F-441648DBF62E}"/>
              </a:ext>
            </a:extLst>
          </p:cNvPr>
          <p:cNvSpPr>
            <a:spLocks noChangeArrowheads="1"/>
          </p:cNvSpPr>
          <p:nvPr/>
        </p:nvSpPr>
        <p:spPr bwMode="auto">
          <a:xfrm>
            <a:off x="637953" y="5312791"/>
            <a:ext cx="2693582" cy="46423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5" name="图片 4">
            <a:extLst>
              <a:ext uri="{FF2B5EF4-FFF2-40B4-BE49-F238E27FC236}">
                <a16:creationId xmlns:a16="http://schemas.microsoft.com/office/drawing/2014/main" id="{AEDC905C-0EB9-7D09-448B-9CCFD576737A}"/>
              </a:ext>
            </a:extLst>
          </p:cNvPr>
          <p:cNvPicPr>
            <a:picLocks noChangeAspect="1"/>
          </p:cNvPicPr>
          <p:nvPr/>
        </p:nvPicPr>
        <p:blipFill>
          <a:blip r:embed="rId5"/>
          <a:stretch>
            <a:fillRect/>
          </a:stretch>
        </p:blipFill>
        <p:spPr>
          <a:xfrm>
            <a:off x="599242" y="2392802"/>
            <a:ext cx="2800489" cy="3449024"/>
          </a:xfrm>
          <a:prstGeom prst="rect">
            <a:avLst/>
          </a:prstGeom>
        </p:spPr>
      </p:pic>
    </p:spTree>
    <p:extLst>
      <p:ext uri="{BB962C8B-B14F-4D97-AF65-F5344CB8AC3E}">
        <p14:creationId xmlns:p14="http://schemas.microsoft.com/office/powerpoint/2010/main" val="298170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6"/>
                                        </p:tgtEl>
                                      </p:cBhvr>
                                    </p:animEffect>
                                    <p:anim calcmode="lin" valueType="num">
                                      <p:cBhvr>
                                        <p:cTn id="19" dur="1000"/>
                                        <p:tgtEl>
                                          <p:spTgt spid="6"/>
                                        </p:tgtEl>
                                        <p:attrNameLst>
                                          <p:attrName>ppt_x</p:attrName>
                                        </p:attrNameLst>
                                      </p:cBhvr>
                                      <p:tavLst>
                                        <p:tav tm="0">
                                          <p:val>
                                            <p:strVal val="ppt_x"/>
                                          </p:val>
                                        </p:tav>
                                        <p:tav tm="100000">
                                          <p:val>
                                            <p:strVal val="ppt_x"/>
                                          </p:val>
                                        </p:tav>
                                      </p:tavLst>
                                    </p:anim>
                                    <p:anim calcmode="lin" valueType="num">
                                      <p:cBhvr>
                                        <p:cTn id="20" dur="1000"/>
                                        <p:tgtEl>
                                          <p:spTgt spid="6"/>
                                        </p:tgtEl>
                                        <p:attrNameLst>
                                          <p:attrName>ppt_y</p:attrName>
                                        </p:attrNameLst>
                                      </p:cBhvr>
                                      <p:tavLst>
                                        <p:tav tm="0">
                                          <p:val>
                                            <p:strVal val="ppt_y"/>
                                          </p:val>
                                        </p:tav>
                                        <p:tav tm="100000">
                                          <p:val>
                                            <p:strVal val="ppt_y+.1"/>
                                          </p:val>
                                        </p:tav>
                                      </p:tavLst>
                                    </p:anim>
                                    <p:set>
                                      <p:cBhvr>
                                        <p:cTn id="21" dur="1" fill="hold">
                                          <p:stCondLst>
                                            <p:cond delay="999"/>
                                          </p:stCondLst>
                                        </p:cTn>
                                        <p:tgtEl>
                                          <p:spTgt spid="6"/>
                                        </p:tgtEl>
                                        <p:attrNameLst>
                                          <p:attrName>style.visibility</p:attrName>
                                        </p:attrNameLst>
                                      </p:cBhvr>
                                      <p:to>
                                        <p:strVal val="hidden"/>
                                      </p:to>
                                    </p:set>
                                  </p:childTnLst>
                                </p:cTn>
                              </p:par>
                              <p:par>
                                <p:cTn id="22" presetID="42" presetClass="exit" presetSubtype="0" fill="hold" nodeType="withEffect">
                                  <p:stCondLst>
                                    <p:cond delay="0"/>
                                  </p:stCondLst>
                                  <p:childTnLst>
                                    <p:animEffect transition="out" filter="fade">
                                      <p:cBhvr>
                                        <p:cTn id="23" dur="1000"/>
                                        <p:tgtEl>
                                          <p:spTgt spid="5"/>
                                        </p:tgtEl>
                                      </p:cBhvr>
                                    </p:animEffect>
                                    <p:anim calcmode="lin" valueType="num">
                                      <p:cBhvr>
                                        <p:cTn id="24" dur="1000"/>
                                        <p:tgtEl>
                                          <p:spTgt spid="5"/>
                                        </p:tgtEl>
                                        <p:attrNameLst>
                                          <p:attrName>ppt_x</p:attrName>
                                        </p:attrNameLst>
                                      </p:cBhvr>
                                      <p:tavLst>
                                        <p:tav tm="0">
                                          <p:val>
                                            <p:strVal val="ppt_x"/>
                                          </p:val>
                                        </p:tav>
                                        <p:tav tm="100000">
                                          <p:val>
                                            <p:strVal val="ppt_x"/>
                                          </p:val>
                                        </p:tav>
                                      </p:tavLst>
                                    </p:anim>
                                    <p:anim calcmode="lin" valueType="num">
                                      <p:cBhvr>
                                        <p:cTn id="25" dur="1000"/>
                                        <p:tgtEl>
                                          <p:spTgt spid="5"/>
                                        </p:tgtEl>
                                        <p:attrNameLst>
                                          <p:attrName>ppt_y</p:attrName>
                                        </p:attrNameLst>
                                      </p:cBhvr>
                                      <p:tavLst>
                                        <p:tav tm="0">
                                          <p:val>
                                            <p:strVal val="ppt_y"/>
                                          </p:val>
                                        </p:tav>
                                        <p:tav tm="100000">
                                          <p:val>
                                            <p:strVal val="ppt_y+.1"/>
                                          </p:val>
                                        </p:tav>
                                      </p:tavLst>
                                    </p:anim>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6"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3EAC019-4E00-E738-CFB9-FCCB8936715F}"/>
              </a:ext>
            </a:extLst>
          </p:cNvPr>
          <p:cNvPicPr>
            <a:picLocks noChangeAspect="1"/>
          </p:cNvPicPr>
          <p:nvPr/>
        </p:nvPicPr>
        <p:blipFill>
          <a:blip r:embed="rId3"/>
          <a:stretch>
            <a:fillRect/>
          </a:stretch>
        </p:blipFill>
        <p:spPr>
          <a:xfrm>
            <a:off x="627075" y="731520"/>
            <a:ext cx="2221211" cy="5928970"/>
          </a:xfrm>
          <a:prstGeom prst="rect">
            <a:avLst/>
          </a:prstGeom>
        </p:spPr>
      </p:pic>
      <p:sp>
        <p:nvSpPr>
          <p:cNvPr id="2" name="标题 1"/>
          <p:cNvSpPr>
            <a:spLocks noGrp="1"/>
          </p:cNvSpPr>
          <p:nvPr>
            <p:ph type="title"/>
          </p:nvPr>
        </p:nvSpPr>
        <p:spPr>
          <a:xfrm>
            <a:off x="271098" y="0"/>
            <a:ext cx="6830742" cy="646331"/>
          </a:xfrm>
        </p:spPr>
        <p:txBody>
          <a:bodyPr/>
          <a:lstStyle/>
          <a:p>
            <a:r>
              <a:rPr lang="zh-CN" altLang="en-US" b="1" dirty="0">
                <a:latin typeface="黑体" panose="02010609060101010101" pitchFamily="49" charset="-122"/>
                <a:ea typeface="黑体" panose="02010609060101010101" pitchFamily="49" charset="-122"/>
              </a:rPr>
              <a:t>检索结果工具</a:t>
            </a:r>
            <a:r>
              <a:rPr lang="en-US" altLang="zh-CN" b="1" dirty="0">
                <a:latin typeface="黑体" panose="02010609060101010101" pitchFamily="49" charset="-122"/>
                <a:ea typeface="黑体" panose="02010609060101010101" pitchFamily="49" charset="-122"/>
              </a:rPr>
              <a:t>-</a:t>
            </a:r>
            <a:r>
              <a:rPr lang="zh-CN" altLang="en-US" b="1" dirty="0">
                <a:latin typeface="黑体" panose="02010609060101010101" pitchFamily="49" charset="-122"/>
                <a:ea typeface="黑体" panose="02010609060101010101" pitchFamily="49" charset="-122"/>
              </a:rPr>
              <a:t>筛选工具</a:t>
            </a:r>
          </a:p>
        </p:txBody>
      </p:sp>
      <p:sp>
        <p:nvSpPr>
          <p:cNvPr id="9" name="Content Placeholder 2"/>
          <p:cNvSpPr>
            <a:spLocks noGrp="1"/>
          </p:cNvSpPr>
          <p:nvPr>
            <p:ph idx="1"/>
          </p:nvPr>
        </p:nvSpPr>
        <p:spPr>
          <a:xfrm>
            <a:off x="3930392" y="2053992"/>
            <a:ext cx="7209134" cy="2750015"/>
          </a:xfrm>
        </p:spPr>
        <p:txBody>
          <a:bodyPr/>
          <a:lstStyle/>
          <a:p>
            <a:pPr marL="342900" indent="-342900" eaLnBrk="0" hangingPunct="0">
              <a:lnSpc>
                <a:spcPct val="150000"/>
              </a:lnSpc>
              <a:buClr>
                <a:srgbClr val="0768A9"/>
              </a:buClr>
              <a:buSzPct val="80000"/>
            </a:pPr>
            <a:r>
              <a:rPr lang="zh-CN" altLang="en-US" sz="2000" dirty="0">
                <a:latin typeface="+mj-lt"/>
                <a:ea typeface="黑体" panose="02010609060101010101" pitchFamily="49" charset="-122"/>
              </a:rPr>
              <a:t>筛选工具</a:t>
            </a:r>
            <a:r>
              <a:rPr lang="zh-CN" altLang="en-US" sz="2000" dirty="0">
                <a:solidFill>
                  <a:schemeClr val="tx1"/>
                </a:solidFill>
                <a:latin typeface="+mj-lt"/>
                <a:ea typeface="黑体" panose="02010609060101010101" pitchFamily="49" charset="-122"/>
              </a:rPr>
              <a:t>可以根据选项对检索结果进行多次快捷筛选；</a:t>
            </a:r>
            <a:endParaRPr lang="en-US" altLang="zh-CN" sz="2000" dirty="0">
              <a:solidFill>
                <a:schemeClr val="tx1"/>
              </a:solidFill>
              <a:latin typeface="+mj-lt"/>
              <a:ea typeface="黑体" panose="02010609060101010101" pitchFamily="49" charset="-122"/>
            </a:endParaRPr>
          </a:p>
          <a:p>
            <a:pPr marL="342900" indent="-342900" eaLnBrk="0" hangingPunct="0">
              <a:lnSpc>
                <a:spcPct val="150000"/>
              </a:lnSpc>
              <a:buClr>
                <a:srgbClr val="0768A9"/>
              </a:buClr>
              <a:buSzPct val="80000"/>
            </a:pPr>
            <a:r>
              <a:rPr lang="zh-CN" altLang="en-US" sz="2000" dirty="0">
                <a:solidFill>
                  <a:schemeClr val="tx1"/>
                </a:solidFill>
                <a:latin typeface="+mj-lt"/>
                <a:ea typeface="黑体" panose="02010609060101010101" pitchFamily="49" charset="-122"/>
              </a:rPr>
              <a:t>全文期刊库提供相关度、年代、期刊、出版类型的选项；</a:t>
            </a:r>
            <a:endParaRPr lang="en-US" altLang="zh-CN" sz="2000" dirty="0">
              <a:solidFill>
                <a:schemeClr val="tx1"/>
              </a:solidFill>
              <a:latin typeface="+mj-lt"/>
              <a:ea typeface="黑体" panose="02010609060101010101" pitchFamily="49" charset="-122"/>
            </a:endParaRPr>
          </a:p>
          <a:p>
            <a:pPr marL="342900" indent="-342900" eaLnBrk="0" hangingPunct="0">
              <a:lnSpc>
                <a:spcPct val="150000"/>
              </a:lnSpc>
              <a:buClr>
                <a:srgbClr val="0768A9"/>
              </a:buClr>
              <a:buSzPct val="80000"/>
            </a:pPr>
            <a:r>
              <a:rPr lang="zh-CN" altLang="en-US" sz="2000" dirty="0">
                <a:solidFill>
                  <a:schemeClr val="tx1"/>
                </a:solidFill>
                <a:latin typeface="+mj-lt"/>
                <a:ea typeface="黑体" panose="02010609060101010101" pitchFamily="49" charset="-122"/>
              </a:rPr>
              <a:t>高级检索后的结果没有相关度选项。</a:t>
            </a:r>
            <a:endParaRPr lang="en-US" altLang="zh-CN" sz="2000" dirty="0">
              <a:solidFill>
                <a:schemeClr val="tx1"/>
              </a:solidFill>
              <a:latin typeface="+mj-lt"/>
              <a:ea typeface="黑体" panose="02010609060101010101" pitchFamily="49" charset="-122"/>
            </a:endParaRPr>
          </a:p>
          <a:p>
            <a:pPr marL="285750" indent="-285750" eaLnBrk="0" hangingPunct="0">
              <a:buClr>
                <a:srgbClr val="0768A9"/>
              </a:buClr>
              <a:buSzPct val="80000"/>
              <a:buFont typeface="Wingdings" panose="05000000000000000000" pitchFamily="2" charset="2"/>
              <a:buChar char="l"/>
            </a:pPr>
            <a:endParaRPr lang="en-US" altLang="zh-CN" sz="2000" dirty="0">
              <a:latin typeface="+mj-lt"/>
              <a:ea typeface="黑体" panose="02010609060101010101" pitchFamily="49" charset="-122"/>
            </a:endParaRPr>
          </a:p>
          <a:p>
            <a:endParaRPr lang="en-US" altLang="zh-CN" sz="2000" dirty="0">
              <a:latin typeface="+mj-lt"/>
              <a:ea typeface="黑体" panose="02010609060101010101" pitchFamily="49" charset="-122"/>
            </a:endParaRPr>
          </a:p>
          <a:p>
            <a:endParaRPr lang="zh-CN" altLang="en-US" sz="2000" dirty="0">
              <a:latin typeface="+mj-lt"/>
              <a:ea typeface="黑体" panose="02010609060101010101" pitchFamily="49" charset="-122"/>
            </a:endParaRPr>
          </a:p>
        </p:txBody>
      </p:sp>
      <p:sp>
        <p:nvSpPr>
          <p:cNvPr id="12" name="TextBox 11"/>
          <p:cNvSpPr txBox="1">
            <a:spLocks noChangeArrowheads="1"/>
          </p:cNvSpPr>
          <p:nvPr/>
        </p:nvSpPr>
        <p:spPr bwMode="auto">
          <a:xfrm>
            <a:off x="753835" y="4315968"/>
            <a:ext cx="1550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en-US" altLang="zh-CN" sz="1800" dirty="0">
                <a:solidFill>
                  <a:srgbClr val="00B050"/>
                </a:solidFill>
                <a:effectLst>
                  <a:outerShdw blurRad="38100" dist="38100" dir="2700000" algn="tl">
                    <a:srgbClr val="000000">
                      <a:alpha val="43137"/>
                    </a:srgbClr>
                  </a:outerShdw>
                </a:effectLst>
                <a:latin typeface="Calibri" panose="020F0502020204030204" pitchFamily="34" charset="0"/>
                <a:ea typeface="MS PGothic" pitchFamily="34" charset="-128"/>
                <a:cs typeface="Calibri" panose="020F0502020204030204" pitchFamily="34" charset="0"/>
              </a:rPr>
              <a:t>2023      2024</a:t>
            </a:r>
            <a:endParaRPr lang="zh-CN" altLang="en-US" sz="1800" dirty="0">
              <a:solidFill>
                <a:srgbClr val="00B050"/>
              </a:solidFill>
              <a:effectLst>
                <a:outerShdw blurRad="38100" dist="38100" dir="2700000" algn="tl">
                  <a:srgbClr val="000000">
                    <a:alpha val="43137"/>
                  </a:srgbClr>
                </a:outerShdw>
              </a:effectLst>
              <a:latin typeface="Calibri" panose="020F0502020204030204" pitchFamily="34" charset="0"/>
              <a:ea typeface="MS PGothic" pitchFamily="34" charset="-128"/>
              <a:cs typeface="Calibri" panose="020F0502020204030204" pitchFamily="34" charset="0"/>
            </a:endParaRPr>
          </a:p>
        </p:txBody>
      </p:sp>
    </p:spTree>
    <p:extLst>
      <p:ext uri="{BB962C8B-B14F-4D97-AF65-F5344CB8AC3E}">
        <p14:creationId xmlns:p14="http://schemas.microsoft.com/office/powerpoint/2010/main" val="328824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452AAD-0E1F-6889-AE36-1E0F943C5EE5}"/>
              </a:ext>
            </a:extLst>
          </p:cNvPr>
          <p:cNvPicPr>
            <a:picLocks noChangeAspect="1"/>
          </p:cNvPicPr>
          <p:nvPr/>
        </p:nvPicPr>
        <p:blipFill>
          <a:blip r:embed="rId3"/>
          <a:stretch>
            <a:fillRect/>
          </a:stretch>
        </p:blipFill>
        <p:spPr>
          <a:xfrm>
            <a:off x="1392965" y="623385"/>
            <a:ext cx="8526447" cy="6149706"/>
          </a:xfrm>
          <a:prstGeom prst="rect">
            <a:avLst/>
          </a:prstGeom>
        </p:spPr>
      </p:pic>
      <p:sp>
        <p:nvSpPr>
          <p:cNvPr id="2" name="标题 1"/>
          <p:cNvSpPr>
            <a:spLocks noGrp="1"/>
          </p:cNvSpPr>
          <p:nvPr>
            <p:ph type="title"/>
          </p:nvPr>
        </p:nvSpPr>
        <p:spPr>
          <a:xfrm>
            <a:off x="218100" y="0"/>
            <a:ext cx="5535000" cy="594358"/>
          </a:xfrm>
        </p:spPr>
        <p:txBody>
          <a:bodyPr/>
          <a:lstStyle/>
          <a:p>
            <a:r>
              <a:rPr lang="zh-CN" altLang="en-US" b="1" dirty="0">
                <a:latin typeface="黑体" panose="02010609060101010101" pitchFamily="49" charset="-122"/>
                <a:ea typeface="黑体" panose="02010609060101010101" pitchFamily="49" charset="-122"/>
              </a:rPr>
              <a:t>检索结果工具</a:t>
            </a:r>
            <a:r>
              <a:rPr lang="en-US" altLang="zh-CN" b="1" dirty="0">
                <a:latin typeface="黑体" panose="02010609060101010101" pitchFamily="49" charset="-122"/>
                <a:ea typeface="黑体" panose="02010609060101010101" pitchFamily="49" charset="-122"/>
              </a:rPr>
              <a:t>-</a:t>
            </a:r>
            <a:r>
              <a:rPr lang="zh-CN" altLang="en-US" b="1" dirty="0">
                <a:latin typeface="黑体" panose="02010609060101010101" pitchFamily="49" charset="-122"/>
                <a:ea typeface="黑体" panose="02010609060101010101" pitchFamily="49" charset="-122"/>
              </a:rPr>
              <a:t>筛选工具</a:t>
            </a:r>
          </a:p>
        </p:txBody>
      </p:sp>
      <p:sp>
        <p:nvSpPr>
          <p:cNvPr id="7" name="Rectangle 4"/>
          <p:cNvSpPr>
            <a:spLocks noChangeArrowheads="1"/>
          </p:cNvSpPr>
          <p:nvPr/>
        </p:nvSpPr>
        <p:spPr bwMode="auto">
          <a:xfrm>
            <a:off x="2272588" y="1283314"/>
            <a:ext cx="1139171" cy="13136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9" name="Rectangle 4">
            <a:extLst>
              <a:ext uri="{FF2B5EF4-FFF2-40B4-BE49-F238E27FC236}">
                <a16:creationId xmlns:a16="http://schemas.microsoft.com/office/drawing/2014/main" id="{56A32F00-2E94-7330-0E57-085DA3876058}"/>
              </a:ext>
            </a:extLst>
          </p:cNvPr>
          <p:cNvSpPr>
            <a:spLocks noChangeArrowheads="1"/>
          </p:cNvSpPr>
          <p:nvPr/>
        </p:nvSpPr>
        <p:spPr bwMode="auto">
          <a:xfrm>
            <a:off x="2272588" y="3429000"/>
            <a:ext cx="1139171" cy="13136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0" name="Rectangle 4">
            <a:extLst>
              <a:ext uri="{FF2B5EF4-FFF2-40B4-BE49-F238E27FC236}">
                <a16:creationId xmlns:a16="http://schemas.microsoft.com/office/drawing/2014/main" id="{08DA9FA0-E286-BE16-911D-5DC98DE5A738}"/>
              </a:ext>
            </a:extLst>
          </p:cNvPr>
          <p:cNvSpPr>
            <a:spLocks noChangeArrowheads="1"/>
          </p:cNvSpPr>
          <p:nvPr/>
        </p:nvSpPr>
        <p:spPr bwMode="auto">
          <a:xfrm>
            <a:off x="2224257" y="5509004"/>
            <a:ext cx="1440658" cy="13136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4220632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8E84E74-499A-B20A-A1AE-F6B2B28CC3A8}"/>
              </a:ext>
            </a:extLst>
          </p:cNvPr>
          <p:cNvPicPr>
            <a:picLocks noChangeAspect="1"/>
          </p:cNvPicPr>
          <p:nvPr/>
        </p:nvPicPr>
        <p:blipFill>
          <a:blip r:embed="rId3"/>
          <a:stretch>
            <a:fillRect/>
          </a:stretch>
        </p:blipFill>
        <p:spPr>
          <a:xfrm>
            <a:off x="1058523" y="632508"/>
            <a:ext cx="10074954" cy="6225492"/>
          </a:xfrm>
          <a:prstGeom prst="rect">
            <a:avLst/>
          </a:prstGeom>
        </p:spPr>
      </p:pic>
      <p:sp>
        <p:nvSpPr>
          <p:cNvPr id="2" name="标题 1"/>
          <p:cNvSpPr>
            <a:spLocks noGrp="1"/>
          </p:cNvSpPr>
          <p:nvPr>
            <p:ph type="title"/>
          </p:nvPr>
        </p:nvSpPr>
        <p:spPr>
          <a:xfrm>
            <a:off x="141900" y="-21049"/>
            <a:ext cx="5040847" cy="552373"/>
          </a:xfrm>
        </p:spPr>
        <p:txBody>
          <a:bodyPr/>
          <a:lstStyle/>
          <a:p>
            <a:r>
              <a:rPr lang="en-US" altLang="zh-CN" b="1" dirty="0">
                <a:latin typeface="Calibri" panose="020F0502020204030204" pitchFamily="34" charset="0"/>
                <a:ea typeface="黑体" panose="02010609060101010101" pitchFamily="49" charset="-122"/>
                <a:cs typeface="Calibri" panose="020F0502020204030204" pitchFamily="34" charset="0"/>
              </a:rPr>
              <a:t>Ovid</a:t>
            </a:r>
            <a:r>
              <a:rPr lang="zh-CN" altLang="en-US" b="1" dirty="0">
                <a:latin typeface="Calibri" panose="020F0502020204030204" pitchFamily="34" charset="0"/>
                <a:ea typeface="黑体" panose="02010609060101010101" pitchFamily="49" charset="-122"/>
                <a:cs typeface="Calibri" panose="020F0502020204030204" pitchFamily="34" charset="0"/>
              </a:rPr>
              <a:t>检索结果输出</a:t>
            </a:r>
          </a:p>
        </p:txBody>
      </p:sp>
      <p:sp>
        <p:nvSpPr>
          <p:cNvPr id="5" name="Rectangle 4"/>
          <p:cNvSpPr>
            <a:spLocks noChangeArrowheads="1"/>
          </p:cNvSpPr>
          <p:nvPr/>
        </p:nvSpPr>
        <p:spPr bwMode="auto">
          <a:xfrm>
            <a:off x="8074234" y="783759"/>
            <a:ext cx="469598" cy="18480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7" name="Rectangle 4"/>
          <p:cNvSpPr>
            <a:spLocks noChangeArrowheads="1"/>
          </p:cNvSpPr>
          <p:nvPr/>
        </p:nvSpPr>
        <p:spPr bwMode="auto">
          <a:xfrm>
            <a:off x="8581955" y="778369"/>
            <a:ext cx="631690" cy="18480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10" name="图片 9">
            <a:extLst>
              <a:ext uri="{FF2B5EF4-FFF2-40B4-BE49-F238E27FC236}">
                <a16:creationId xmlns:a16="http://schemas.microsoft.com/office/drawing/2014/main" id="{4EA19436-8D95-97E7-FD95-44B0CF9959BD}"/>
              </a:ext>
            </a:extLst>
          </p:cNvPr>
          <p:cNvPicPr>
            <a:picLocks noChangeAspect="1"/>
          </p:cNvPicPr>
          <p:nvPr/>
        </p:nvPicPr>
        <p:blipFill>
          <a:blip r:embed="rId4"/>
          <a:stretch>
            <a:fillRect/>
          </a:stretch>
        </p:blipFill>
        <p:spPr>
          <a:xfrm>
            <a:off x="6839704" y="1260840"/>
            <a:ext cx="2183319" cy="3113040"/>
          </a:xfrm>
          <a:prstGeom prst="rect">
            <a:avLst/>
          </a:prstGeom>
        </p:spPr>
      </p:pic>
      <p:pic>
        <p:nvPicPr>
          <p:cNvPr id="16" name="图片 15">
            <a:extLst>
              <a:ext uri="{FF2B5EF4-FFF2-40B4-BE49-F238E27FC236}">
                <a16:creationId xmlns:a16="http://schemas.microsoft.com/office/drawing/2014/main" id="{62545937-A590-86E0-2C8F-42180CF24A45}"/>
              </a:ext>
            </a:extLst>
          </p:cNvPr>
          <p:cNvPicPr>
            <a:picLocks noChangeAspect="1"/>
          </p:cNvPicPr>
          <p:nvPr/>
        </p:nvPicPr>
        <p:blipFill>
          <a:blip r:embed="rId5"/>
          <a:stretch>
            <a:fillRect/>
          </a:stretch>
        </p:blipFill>
        <p:spPr>
          <a:xfrm>
            <a:off x="7114179" y="1342634"/>
            <a:ext cx="2548662" cy="3877056"/>
          </a:xfrm>
          <a:prstGeom prst="rect">
            <a:avLst/>
          </a:prstGeom>
        </p:spPr>
      </p:pic>
      <p:pic>
        <p:nvPicPr>
          <p:cNvPr id="18" name="图片 17">
            <a:extLst>
              <a:ext uri="{FF2B5EF4-FFF2-40B4-BE49-F238E27FC236}">
                <a16:creationId xmlns:a16="http://schemas.microsoft.com/office/drawing/2014/main" id="{38140853-2998-1F6F-F4E7-B10B3A41C9B0}"/>
              </a:ext>
            </a:extLst>
          </p:cNvPr>
          <p:cNvPicPr>
            <a:picLocks noChangeAspect="1"/>
          </p:cNvPicPr>
          <p:nvPr/>
        </p:nvPicPr>
        <p:blipFill>
          <a:blip r:embed="rId6"/>
          <a:stretch>
            <a:fillRect/>
          </a:stretch>
        </p:blipFill>
        <p:spPr>
          <a:xfrm>
            <a:off x="8118124" y="1260840"/>
            <a:ext cx="2042463" cy="5133864"/>
          </a:xfrm>
          <a:prstGeom prst="rect">
            <a:avLst/>
          </a:prstGeom>
        </p:spPr>
      </p:pic>
      <p:sp>
        <p:nvSpPr>
          <p:cNvPr id="8" name="Rectangle 4"/>
          <p:cNvSpPr>
            <a:spLocks noChangeArrowheads="1"/>
          </p:cNvSpPr>
          <p:nvPr/>
        </p:nvSpPr>
        <p:spPr bwMode="auto">
          <a:xfrm>
            <a:off x="9213645" y="776501"/>
            <a:ext cx="449196" cy="18480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1984332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5"/>
                                        </p:tgtEl>
                                        <p:attrNameLst>
                                          <p:attrName>ppt_w</p:attrName>
                                        </p:attrNameLst>
                                      </p:cBhvr>
                                      <p:tavLst>
                                        <p:tav tm="0">
                                          <p:val>
                                            <p:strVal val="ppt_w"/>
                                          </p:val>
                                        </p:tav>
                                        <p:tav tm="100000">
                                          <p:val>
                                            <p:fltVal val="0"/>
                                          </p:val>
                                        </p:tav>
                                      </p:tavLst>
                                    </p:anim>
                                    <p:anim calcmode="lin" valueType="num">
                                      <p:cBhvr>
                                        <p:cTn id="17" dur="500"/>
                                        <p:tgtEl>
                                          <p:spTgt spid="5"/>
                                        </p:tgtEl>
                                        <p:attrNameLst>
                                          <p:attrName>ppt_h</p:attrName>
                                        </p:attrNameLst>
                                      </p:cBhvr>
                                      <p:tavLst>
                                        <p:tav tm="0">
                                          <p:val>
                                            <p:strVal val="ppt_h"/>
                                          </p:val>
                                        </p:tav>
                                        <p:tav tm="100000">
                                          <p:val>
                                            <p:fltVal val="0"/>
                                          </p:val>
                                        </p:tav>
                                      </p:tavLst>
                                    </p:anim>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42" presetClass="exit" presetSubtype="0" fill="hold" nodeType="withEffect">
                                  <p:stCondLst>
                                    <p:cond delay="0"/>
                                  </p:stCondLst>
                                  <p:childTnLst>
                                    <p:animEffect transition="out" filter="fade">
                                      <p:cBhvr>
                                        <p:cTn id="21" dur="300"/>
                                        <p:tgtEl>
                                          <p:spTgt spid="10"/>
                                        </p:tgtEl>
                                      </p:cBhvr>
                                    </p:animEffect>
                                    <p:anim calcmode="lin" valueType="num">
                                      <p:cBhvr>
                                        <p:cTn id="22" dur="300"/>
                                        <p:tgtEl>
                                          <p:spTgt spid="10"/>
                                        </p:tgtEl>
                                        <p:attrNameLst>
                                          <p:attrName>ppt_x</p:attrName>
                                        </p:attrNameLst>
                                      </p:cBhvr>
                                      <p:tavLst>
                                        <p:tav tm="0">
                                          <p:val>
                                            <p:strVal val="ppt_x"/>
                                          </p:val>
                                        </p:tav>
                                        <p:tav tm="100000">
                                          <p:val>
                                            <p:strVal val="ppt_x"/>
                                          </p:val>
                                        </p:tav>
                                      </p:tavLst>
                                    </p:anim>
                                    <p:anim calcmode="lin" valueType="num">
                                      <p:cBhvr>
                                        <p:cTn id="23" dur="300"/>
                                        <p:tgtEl>
                                          <p:spTgt spid="10"/>
                                        </p:tgtEl>
                                        <p:attrNameLst>
                                          <p:attrName>ppt_y</p:attrName>
                                        </p:attrNameLst>
                                      </p:cBhvr>
                                      <p:tavLst>
                                        <p:tav tm="0">
                                          <p:val>
                                            <p:strVal val="ppt_y"/>
                                          </p:val>
                                        </p:tav>
                                        <p:tav tm="100000">
                                          <p:val>
                                            <p:strVal val="ppt_y+.1"/>
                                          </p:val>
                                        </p:tav>
                                      </p:tavLst>
                                    </p:anim>
                                    <p:set>
                                      <p:cBhvr>
                                        <p:cTn id="24" dur="1" fill="hold">
                                          <p:stCondLst>
                                            <p:cond delay="299"/>
                                          </p:stCondLst>
                                        </p:cTn>
                                        <p:tgtEl>
                                          <p:spTgt spid="1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heel(1)">
                                      <p:cBhvr>
                                        <p:cTn id="29" dur="2000"/>
                                        <p:tgtEl>
                                          <p:spTgt spid="7"/>
                                        </p:tgtEl>
                                      </p:cBhvr>
                                    </p:animEffect>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grpId="1" nodeType="clickEffect">
                                  <p:stCondLst>
                                    <p:cond delay="0"/>
                                  </p:stCondLst>
                                  <p:childTnLst>
                                    <p:anim calcmode="lin" valueType="num">
                                      <p:cBhvr>
                                        <p:cTn id="38" dur="500"/>
                                        <p:tgtEl>
                                          <p:spTgt spid="7"/>
                                        </p:tgtEl>
                                        <p:attrNameLst>
                                          <p:attrName>ppt_w</p:attrName>
                                        </p:attrNameLst>
                                      </p:cBhvr>
                                      <p:tavLst>
                                        <p:tav tm="0">
                                          <p:val>
                                            <p:strVal val="ppt_w"/>
                                          </p:val>
                                        </p:tav>
                                        <p:tav tm="100000">
                                          <p:val>
                                            <p:fltVal val="0"/>
                                          </p:val>
                                        </p:tav>
                                      </p:tavLst>
                                    </p:anim>
                                    <p:anim calcmode="lin" valueType="num">
                                      <p:cBhvr>
                                        <p:cTn id="39" dur="500"/>
                                        <p:tgtEl>
                                          <p:spTgt spid="7"/>
                                        </p:tgtEl>
                                        <p:attrNameLst>
                                          <p:attrName>ppt_h</p:attrName>
                                        </p:attrNameLst>
                                      </p:cBhvr>
                                      <p:tavLst>
                                        <p:tav tm="0">
                                          <p:val>
                                            <p:strVal val="ppt_h"/>
                                          </p:val>
                                        </p:tav>
                                        <p:tav tm="100000">
                                          <p:val>
                                            <p:fltVal val="0"/>
                                          </p:val>
                                        </p:tav>
                                      </p:tavLst>
                                    </p:anim>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16"/>
                                        </p:tgtEl>
                                      </p:cBhvr>
                                    </p:animEffect>
                                    <p:anim calcmode="lin" valueType="num">
                                      <p:cBhvr>
                                        <p:cTn id="44" dur="1000"/>
                                        <p:tgtEl>
                                          <p:spTgt spid="16"/>
                                        </p:tgtEl>
                                        <p:attrNameLst>
                                          <p:attrName>ppt_x</p:attrName>
                                        </p:attrNameLst>
                                      </p:cBhvr>
                                      <p:tavLst>
                                        <p:tav tm="0">
                                          <p:val>
                                            <p:strVal val="ppt_x"/>
                                          </p:val>
                                        </p:tav>
                                        <p:tav tm="100000">
                                          <p:val>
                                            <p:strVal val="ppt_x"/>
                                          </p:val>
                                        </p:tav>
                                      </p:tavLst>
                                    </p:anim>
                                    <p:anim calcmode="lin" valueType="num">
                                      <p:cBhvr>
                                        <p:cTn id="45" dur="1000"/>
                                        <p:tgtEl>
                                          <p:spTgt spid="16"/>
                                        </p:tgtEl>
                                        <p:attrNameLst>
                                          <p:attrName>ppt_y</p:attrName>
                                        </p:attrNameLst>
                                      </p:cBhvr>
                                      <p:tavLst>
                                        <p:tav tm="0">
                                          <p:val>
                                            <p:strVal val="ppt_y"/>
                                          </p:val>
                                        </p:tav>
                                        <p:tav tm="100000">
                                          <p:val>
                                            <p:strVal val="ppt_y+.1"/>
                                          </p:val>
                                        </p:tav>
                                      </p:tavLst>
                                    </p:anim>
                                    <p:set>
                                      <p:cBhvr>
                                        <p:cTn id="46" dur="1" fill="hold">
                                          <p:stCondLst>
                                            <p:cond delay="999"/>
                                          </p:stCondLst>
                                        </p:cTn>
                                        <p:tgtEl>
                                          <p:spTgt spid="16"/>
                                        </p:tgtEl>
                                        <p:attrNameLst>
                                          <p:attrName>style.visibility</p:attrName>
                                        </p:attrNameLst>
                                      </p:cBhvr>
                                      <p:to>
                                        <p:strVal val="hidden"/>
                                      </p:to>
                                    </p:set>
                                  </p:childTnLst>
                                </p:cTn>
                              </p:par>
                              <p:par>
                                <p:cTn id="47" presetID="21" presetClass="entr" presetSubtype="1"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heel(1)">
                                      <p:cBhvr>
                                        <p:cTn id="49" dur="2000"/>
                                        <p:tgtEl>
                                          <p:spTgt spid="8"/>
                                        </p:tgtEl>
                                      </p:cBhvr>
                                    </p:animEffect>
                                  </p:childTnLst>
                                </p:cTn>
                              </p:par>
                              <p:par>
                                <p:cTn id="50" presetID="42"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8"/>
                                        </p:tgtEl>
                                        <p:attrNameLst>
                                          <p:attrName>ppt_w</p:attrName>
                                        </p:attrNameLst>
                                      </p:cBhvr>
                                      <p:tavLst>
                                        <p:tav tm="0">
                                          <p:val>
                                            <p:strVal val="ppt_w"/>
                                          </p:val>
                                        </p:tav>
                                        <p:tav tm="100000">
                                          <p:val>
                                            <p:fltVal val="0"/>
                                          </p:val>
                                        </p:tav>
                                      </p:tavLst>
                                    </p:anim>
                                    <p:anim calcmode="lin" valueType="num">
                                      <p:cBhvr>
                                        <p:cTn id="59" dur="500"/>
                                        <p:tgtEl>
                                          <p:spTgt spid="8"/>
                                        </p:tgtEl>
                                        <p:attrNameLst>
                                          <p:attrName>ppt_h</p:attrName>
                                        </p:attrNameLst>
                                      </p:cBhvr>
                                      <p:tavLst>
                                        <p:tav tm="0">
                                          <p:val>
                                            <p:strVal val="ppt_h"/>
                                          </p:val>
                                        </p:tav>
                                        <p:tav tm="100000">
                                          <p:val>
                                            <p:fltVal val="0"/>
                                          </p:val>
                                        </p:tav>
                                      </p:tavLst>
                                    </p:anim>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42" presetClass="exit" presetSubtype="0" fill="hold" nodeType="withEffect">
                                  <p:stCondLst>
                                    <p:cond delay="0"/>
                                  </p:stCondLst>
                                  <p:childTnLst>
                                    <p:animEffect transition="out" filter="fade">
                                      <p:cBhvr>
                                        <p:cTn id="63" dur="1000"/>
                                        <p:tgtEl>
                                          <p:spTgt spid="18"/>
                                        </p:tgtEl>
                                      </p:cBhvr>
                                    </p:animEffect>
                                    <p:anim calcmode="lin" valueType="num">
                                      <p:cBhvr>
                                        <p:cTn id="64" dur="1000"/>
                                        <p:tgtEl>
                                          <p:spTgt spid="18"/>
                                        </p:tgtEl>
                                        <p:attrNameLst>
                                          <p:attrName>ppt_x</p:attrName>
                                        </p:attrNameLst>
                                      </p:cBhvr>
                                      <p:tavLst>
                                        <p:tav tm="0">
                                          <p:val>
                                            <p:strVal val="ppt_x"/>
                                          </p:val>
                                        </p:tav>
                                        <p:tav tm="100000">
                                          <p:val>
                                            <p:strVal val="ppt_x"/>
                                          </p:val>
                                        </p:tav>
                                      </p:tavLst>
                                    </p:anim>
                                    <p:anim calcmode="lin" valueType="num">
                                      <p:cBhvr>
                                        <p:cTn id="65" dur="1000"/>
                                        <p:tgtEl>
                                          <p:spTgt spid="18"/>
                                        </p:tgtEl>
                                        <p:attrNameLst>
                                          <p:attrName>ppt_y</p:attrName>
                                        </p:attrNameLst>
                                      </p:cBhvr>
                                      <p:tavLst>
                                        <p:tav tm="0">
                                          <p:val>
                                            <p:strVal val="ppt_y"/>
                                          </p:val>
                                        </p:tav>
                                        <p:tav tm="100000">
                                          <p:val>
                                            <p:strVal val="ppt_y+.1"/>
                                          </p:val>
                                        </p:tav>
                                      </p:tavLst>
                                    </p:anim>
                                    <p:set>
                                      <p:cBhvr>
                                        <p:cTn id="66"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ic31.nipic.com/20130715/2531170_170435768000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3050" y="522765"/>
            <a:ext cx="2726492" cy="272649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2035659" y="4864738"/>
            <a:ext cx="2538659" cy="1579683"/>
            <a:chOff x="817114" y="1113086"/>
            <a:chExt cx="2538659" cy="1579683"/>
          </a:xfrm>
        </p:grpSpPr>
        <p:pic>
          <p:nvPicPr>
            <p:cNvPr id="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114" y="1113086"/>
              <a:ext cx="2538659" cy="1579683"/>
            </a:xfrm>
            <a:prstGeom prst="rect">
              <a:avLst/>
            </a:prstGeom>
            <a:noFill/>
            <a:ln w="9525">
              <a:solidFill>
                <a:schemeClr val="accent2">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9" name="TextBox 4"/>
            <p:cNvSpPr txBox="1">
              <a:spLocks noChangeArrowheads="1"/>
            </p:cNvSpPr>
            <p:nvPr/>
          </p:nvSpPr>
          <p:spPr bwMode="auto">
            <a:xfrm>
              <a:off x="1474610" y="1651201"/>
              <a:ext cx="1316386" cy="461665"/>
            </a:xfrm>
            <a:prstGeom prst="rect">
              <a:avLst/>
            </a:prstGeom>
            <a:solidFill>
              <a:srgbClr val="0070C0"/>
            </a:solidFill>
            <a:ln>
              <a:noFill/>
            </a:ln>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dirty="0">
                  <a:solidFill>
                    <a:schemeClr val="bg1"/>
                  </a:solidFill>
                  <a:latin typeface="+mj-lt"/>
                  <a:ea typeface="黑体" panose="02010609060101010101" pitchFamily="49" charset="-122"/>
                </a:rPr>
                <a:t>PDF</a:t>
              </a:r>
              <a:r>
                <a:rPr lang="zh-CN" altLang="en-US" dirty="0">
                  <a:solidFill>
                    <a:schemeClr val="bg1"/>
                  </a:solidFill>
                  <a:latin typeface="+mj-lt"/>
                  <a:ea typeface="黑体" panose="02010609060101010101" pitchFamily="49" charset="-122"/>
                </a:rPr>
                <a:t>全文</a:t>
              </a:r>
              <a:endParaRPr lang="en-GB" altLang="zh-CN" dirty="0">
                <a:solidFill>
                  <a:schemeClr val="bg1"/>
                </a:solidFill>
                <a:latin typeface="+mj-lt"/>
                <a:ea typeface="黑体" panose="02010609060101010101" pitchFamily="49" charset="-122"/>
              </a:endParaRPr>
            </a:p>
          </p:txBody>
        </p:sp>
      </p:grpSp>
      <p:grpSp>
        <p:nvGrpSpPr>
          <p:cNvPr id="3" name="组合 2"/>
          <p:cNvGrpSpPr/>
          <p:nvPr/>
        </p:nvGrpSpPr>
        <p:grpSpPr>
          <a:xfrm>
            <a:off x="4930450" y="4702399"/>
            <a:ext cx="2251693" cy="1843731"/>
            <a:chOff x="844410" y="2836866"/>
            <a:chExt cx="2251692" cy="1843731"/>
          </a:xfrm>
        </p:grpSpPr>
        <p:pic>
          <p:nvPicPr>
            <p:cNvPr id="20"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410" y="2836866"/>
              <a:ext cx="2251692" cy="1843731"/>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1" name="TextBox 4"/>
            <p:cNvSpPr txBox="1">
              <a:spLocks noChangeArrowheads="1"/>
            </p:cNvSpPr>
            <p:nvPr/>
          </p:nvSpPr>
          <p:spPr bwMode="auto">
            <a:xfrm>
              <a:off x="1178033" y="3527898"/>
              <a:ext cx="1544011" cy="461665"/>
            </a:xfrm>
            <a:prstGeom prst="rect">
              <a:avLst/>
            </a:prstGeom>
            <a:solidFill>
              <a:srgbClr val="0070C0"/>
            </a:solidFill>
            <a:ln>
              <a:noFill/>
            </a:ln>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zh-CN" dirty="0">
                  <a:solidFill>
                    <a:schemeClr val="bg1"/>
                  </a:solidFill>
                  <a:latin typeface="+mj-lt"/>
                  <a:ea typeface="黑体" panose="02010609060101010101" pitchFamily="49" charset="-122"/>
                </a:rPr>
                <a:t>HTML</a:t>
              </a:r>
              <a:r>
                <a:rPr lang="zh-CN" altLang="en-US" dirty="0">
                  <a:solidFill>
                    <a:schemeClr val="bg1"/>
                  </a:solidFill>
                  <a:latin typeface="+mj-lt"/>
                  <a:ea typeface="黑体" panose="02010609060101010101" pitchFamily="49" charset="-122"/>
                </a:rPr>
                <a:t>全文</a:t>
              </a:r>
              <a:endParaRPr lang="en-GB" altLang="zh-CN" dirty="0">
                <a:solidFill>
                  <a:schemeClr val="bg1"/>
                </a:solidFill>
                <a:latin typeface="+mj-lt"/>
                <a:ea typeface="黑体" panose="02010609060101010101" pitchFamily="49" charset="-122"/>
              </a:endParaRPr>
            </a:p>
          </p:txBody>
        </p:sp>
      </p:grpSp>
      <p:grpSp>
        <p:nvGrpSpPr>
          <p:cNvPr id="4" name="组合 3"/>
          <p:cNvGrpSpPr/>
          <p:nvPr/>
        </p:nvGrpSpPr>
        <p:grpSpPr>
          <a:xfrm>
            <a:off x="7512748" y="4743344"/>
            <a:ext cx="2534324" cy="1767881"/>
            <a:chOff x="835094" y="4818083"/>
            <a:chExt cx="2534324" cy="1767881"/>
          </a:xfrm>
        </p:grpSpPr>
        <p:pic>
          <p:nvPicPr>
            <p:cNvPr id="2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094" y="4818083"/>
              <a:ext cx="2534324" cy="1767881"/>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2" name="TextBox 4"/>
            <p:cNvSpPr txBox="1">
              <a:spLocks noChangeArrowheads="1"/>
            </p:cNvSpPr>
            <p:nvPr/>
          </p:nvSpPr>
          <p:spPr bwMode="auto">
            <a:xfrm>
              <a:off x="1443763" y="5512134"/>
              <a:ext cx="1107996" cy="461665"/>
            </a:xfrm>
            <a:prstGeom prst="rect">
              <a:avLst/>
            </a:prstGeom>
            <a:solidFill>
              <a:srgbClr val="0070C0"/>
            </a:solidFill>
            <a:ln>
              <a:noFill/>
            </a:ln>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zh-CN" altLang="en-US" dirty="0">
                  <a:solidFill>
                    <a:schemeClr val="bg1"/>
                  </a:solidFill>
                  <a:latin typeface="+mj-lt"/>
                  <a:ea typeface="黑体" panose="02010609060101010101" pitchFamily="49" charset="-122"/>
                </a:rPr>
                <a:t>多媒体</a:t>
              </a:r>
              <a:endParaRPr lang="en-GB" altLang="zh-CN" dirty="0">
                <a:solidFill>
                  <a:schemeClr val="bg1"/>
                </a:solidFill>
                <a:latin typeface="+mj-lt"/>
                <a:ea typeface="黑体" panose="02010609060101010101" pitchFamily="49" charset="-122"/>
              </a:endParaRPr>
            </a:p>
          </p:txBody>
        </p:sp>
      </p:grpSp>
      <p:grpSp>
        <p:nvGrpSpPr>
          <p:cNvPr id="10" name="组合 9"/>
          <p:cNvGrpSpPr/>
          <p:nvPr/>
        </p:nvGrpSpPr>
        <p:grpSpPr>
          <a:xfrm>
            <a:off x="2035659" y="3554635"/>
            <a:ext cx="8613488" cy="967975"/>
            <a:chOff x="777922" y="3630305"/>
            <a:chExt cx="7178723" cy="967974"/>
          </a:xfrm>
        </p:grpSpPr>
        <p:sp>
          <p:nvSpPr>
            <p:cNvPr id="6" name="上凸弯带形 5"/>
            <p:cNvSpPr/>
            <p:nvPr/>
          </p:nvSpPr>
          <p:spPr>
            <a:xfrm>
              <a:off x="777922" y="3630305"/>
              <a:ext cx="7178723" cy="967974"/>
            </a:xfrm>
            <a:prstGeom prst="ellipseRibbon2">
              <a:avLst/>
            </a:prstGeom>
            <a:solidFill>
              <a:srgbClr val="92D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7" name="TextBox 4"/>
            <p:cNvSpPr txBox="1">
              <a:spLocks noChangeArrowheads="1"/>
            </p:cNvSpPr>
            <p:nvPr/>
          </p:nvSpPr>
          <p:spPr bwMode="auto">
            <a:xfrm>
              <a:off x="1132759" y="3836526"/>
              <a:ext cx="66874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zh-CN" altLang="en-US" dirty="0">
                  <a:latin typeface="+mj-lt"/>
                  <a:ea typeface="黑体" panose="02010609060101010101" pitchFamily="49" charset="-122"/>
                </a:rPr>
                <a:t>文摘数据（题名、作者、主题词、参考文献等）</a:t>
              </a:r>
              <a:endParaRPr lang="en-GB" altLang="zh-CN" dirty="0">
                <a:latin typeface="+mj-lt"/>
                <a:ea typeface="黑体" panose="02010609060101010101" pitchFamily="49" charset="-122"/>
              </a:endParaRPr>
            </a:p>
          </p:txBody>
        </p:sp>
      </p:grpSp>
      <p:grpSp>
        <p:nvGrpSpPr>
          <p:cNvPr id="13" name="组合 12"/>
          <p:cNvGrpSpPr/>
          <p:nvPr/>
        </p:nvGrpSpPr>
        <p:grpSpPr>
          <a:xfrm>
            <a:off x="605849" y="498568"/>
            <a:ext cx="9879537" cy="5945853"/>
            <a:chOff x="391916" y="1276815"/>
            <a:chExt cx="7976977" cy="5275813"/>
          </a:xfrm>
        </p:grpSpPr>
        <p:sp>
          <p:nvSpPr>
            <p:cNvPr id="23" name="Cloud 1"/>
            <p:cNvSpPr/>
            <p:nvPr/>
          </p:nvSpPr>
          <p:spPr>
            <a:xfrm>
              <a:off x="584029" y="1276815"/>
              <a:ext cx="7784864" cy="5275813"/>
            </a:xfrm>
            <a:prstGeom prst="cloud">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p>
          </p:txBody>
        </p:sp>
        <p:pic>
          <p:nvPicPr>
            <p:cNvPr id="1034" name="Picture 10" descr="D:\Landing Page\Quiz site\quize-cn\files\images\logo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916" y="1320607"/>
              <a:ext cx="2160279" cy="8186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1637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heel(1)">
                                      <p:cBhvr>
                                        <p:cTn id="3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64E5048B-FE49-1A48-6DA4-238583A19843}"/>
              </a:ext>
            </a:extLst>
          </p:cNvPr>
          <p:cNvPicPr>
            <a:picLocks noChangeAspect="1"/>
          </p:cNvPicPr>
          <p:nvPr/>
        </p:nvPicPr>
        <p:blipFill>
          <a:blip r:embed="rId3"/>
          <a:stretch>
            <a:fillRect/>
          </a:stretch>
        </p:blipFill>
        <p:spPr>
          <a:xfrm>
            <a:off x="226378" y="1861647"/>
            <a:ext cx="11965622" cy="4065512"/>
          </a:xfrm>
          <a:prstGeom prst="rect">
            <a:avLst/>
          </a:prstGeom>
        </p:spPr>
      </p:pic>
      <p:sp>
        <p:nvSpPr>
          <p:cNvPr id="2" name="标题 1"/>
          <p:cNvSpPr>
            <a:spLocks noGrp="1"/>
          </p:cNvSpPr>
          <p:nvPr>
            <p:ph type="title"/>
          </p:nvPr>
        </p:nvSpPr>
        <p:spPr>
          <a:xfrm>
            <a:off x="226378" y="275722"/>
            <a:ext cx="11739244" cy="810003"/>
          </a:xfrm>
        </p:spPr>
        <p:txBody>
          <a:bodyPr/>
          <a:lstStyle/>
          <a:p>
            <a:r>
              <a:rPr lang="en-US" altLang="zh-CN" sz="3600" b="1" dirty="0">
                <a:latin typeface="Calibri" panose="020F0502020204030204" pitchFamily="34" charset="0"/>
                <a:ea typeface="黑体" panose="02010609060101010101" pitchFamily="49" charset="-122"/>
                <a:cs typeface="Calibri" panose="020F0502020204030204" pitchFamily="34" charset="0"/>
              </a:rPr>
              <a:t>Ovid</a:t>
            </a:r>
            <a:r>
              <a:rPr lang="zh-CN" altLang="en-US" sz="3600" b="1" dirty="0">
                <a:latin typeface="Calibri" panose="020F0502020204030204" pitchFamily="34" charset="0"/>
                <a:ea typeface="黑体" panose="02010609060101010101" pitchFamily="49" charset="-122"/>
                <a:cs typeface="Calibri" panose="020F0502020204030204" pitchFamily="34" charset="0"/>
              </a:rPr>
              <a:t>提供多种全文链接</a:t>
            </a:r>
          </a:p>
        </p:txBody>
      </p:sp>
      <p:sp>
        <p:nvSpPr>
          <p:cNvPr id="12" name="TextBox 11"/>
          <p:cNvSpPr txBox="1">
            <a:spLocks noChangeArrowheads="1"/>
          </p:cNvSpPr>
          <p:nvPr/>
        </p:nvSpPr>
        <p:spPr bwMode="auto">
          <a:xfrm>
            <a:off x="2351515" y="5681034"/>
            <a:ext cx="1430443" cy="338554"/>
          </a:xfrm>
          <a:prstGeom prst="rect">
            <a:avLst/>
          </a:prstGeom>
          <a:solidFill>
            <a:schemeClr val="accent1"/>
          </a:solidFill>
          <a:ln>
            <a:noFill/>
          </a:ln>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algn="ctr" eaLnBrk="1" hangingPunct="1">
              <a:spcBef>
                <a:spcPct val="0"/>
              </a:spcBef>
              <a:buClrTx/>
              <a:buFontTx/>
              <a:buNone/>
            </a:pPr>
            <a:r>
              <a:rPr lang="zh-CN" altLang="en-US" sz="1600" b="1" dirty="0">
                <a:solidFill>
                  <a:schemeClr val="bg1"/>
                </a:solidFill>
                <a:latin typeface="Calibri" panose="020F0502020204030204" pitchFamily="34" charset="0"/>
                <a:ea typeface="黑体" panose="02010609060101010101" pitchFamily="49" charset="-122"/>
                <a:cs typeface="Calibri" panose="020F0502020204030204" pitchFamily="34" charset="0"/>
              </a:rPr>
              <a:t>获取</a:t>
            </a:r>
            <a:r>
              <a:rPr lang="en-US" altLang="zh-CN" sz="1600" b="1" dirty="0">
                <a:solidFill>
                  <a:schemeClr val="bg1"/>
                </a:solidFill>
                <a:latin typeface="Calibri" panose="020F0502020204030204" pitchFamily="34" charset="0"/>
                <a:ea typeface="黑体" panose="02010609060101010101" pitchFamily="49" charset="-122"/>
                <a:cs typeface="Calibri" panose="020F0502020204030204" pitchFamily="34" charset="0"/>
              </a:rPr>
              <a:t>PDF</a:t>
            </a:r>
            <a:r>
              <a:rPr lang="zh-CN" altLang="en-US" sz="1600" b="1" dirty="0">
                <a:solidFill>
                  <a:schemeClr val="bg1"/>
                </a:solidFill>
                <a:latin typeface="Calibri" panose="020F0502020204030204" pitchFamily="34" charset="0"/>
                <a:ea typeface="黑体" panose="02010609060101010101" pitchFamily="49" charset="-122"/>
                <a:cs typeface="Calibri" panose="020F0502020204030204" pitchFamily="34" charset="0"/>
              </a:rPr>
              <a:t>全文</a:t>
            </a:r>
          </a:p>
        </p:txBody>
      </p:sp>
      <p:sp>
        <p:nvSpPr>
          <p:cNvPr id="13" name="Rectangle 4"/>
          <p:cNvSpPr>
            <a:spLocks noChangeArrowheads="1"/>
          </p:cNvSpPr>
          <p:nvPr/>
        </p:nvSpPr>
        <p:spPr bwMode="auto">
          <a:xfrm>
            <a:off x="2351515" y="5145469"/>
            <a:ext cx="1430443" cy="43603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6" name="TextBox 15"/>
          <p:cNvSpPr txBox="1">
            <a:spLocks noChangeArrowheads="1"/>
          </p:cNvSpPr>
          <p:nvPr/>
        </p:nvSpPr>
        <p:spPr bwMode="auto">
          <a:xfrm>
            <a:off x="9398937" y="3901719"/>
            <a:ext cx="1654368" cy="584775"/>
          </a:xfrm>
          <a:prstGeom prst="rect">
            <a:avLst/>
          </a:prstGeom>
          <a:solidFill>
            <a:schemeClr val="accent1"/>
          </a:solidFill>
          <a:ln>
            <a:noFill/>
          </a:ln>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algn="ctr" eaLnBrk="1" hangingPunct="1">
              <a:spcBef>
                <a:spcPct val="0"/>
              </a:spcBef>
              <a:buClrTx/>
              <a:buFontTx/>
              <a:buNone/>
            </a:pPr>
            <a:r>
              <a:rPr lang="en-US" altLang="zh-CN" sz="1600" b="1" dirty="0">
                <a:solidFill>
                  <a:schemeClr val="bg1"/>
                </a:solidFill>
                <a:latin typeface="+mj-lt"/>
                <a:ea typeface="黑体" panose="02010609060101010101" pitchFamily="49" charset="-122"/>
                <a:cs typeface="Arial" pitchFamily="34" charset="0"/>
              </a:rPr>
              <a:t>Ovid</a:t>
            </a:r>
            <a:r>
              <a:rPr lang="zh-CN" altLang="en-US" sz="1600" b="1" dirty="0">
                <a:solidFill>
                  <a:schemeClr val="bg1"/>
                </a:solidFill>
                <a:latin typeface="+mj-lt"/>
                <a:ea typeface="黑体" panose="02010609060101010101" pitchFamily="49" charset="-122"/>
                <a:cs typeface="Arial" pitchFamily="34" charset="0"/>
              </a:rPr>
              <a:t>平台提供的</a:t>
            </a:r>
            <a:r>
              <a:rPr lang="en-US" altLang="zh-CN" sz="1600" b="1" dirty="0">
                <a:solidFill>
                  <a:schemeClr val="bg1"/>
                </a:solidFill>
                <a:latin typeface="+mj-lt"/>
                <a:ea typeface="黑体" panose="02010609060101010101" pitchFamily="49" charset="-122"/>
                <a:cs typeface="Arial" pitchFamily="34" charset="0"/>
              </a:rPr>
              <a:t>HTML</a:t>
            </a:r>
            <a:r>
              <a:rPr lang="zh-CN" altLang="en-US" sz="1600" b="1" dirty="0">
                <a:solidFill>
                  <a:schemeClr val="bg1"/>
                </a:solidFill>
                <a:latin typeface="+mj-lt"/>
                <a:ea typeface="黑体" panose="02010609060101010101" pitchFamily="49" charset="-122"/>
                <a:cs typeface="Arial" pitchFamily="34" charset="0"/>
              </a:rPr>
              <a:t>全文</a:t>
            </a:r>
          </a:p>
        </p:txBody>
      </p:sp>
      <p:sp>
        <p:nvSpPr>
          <p:cNvPr id="19" name="TextBox 18"/>
          <p:cNvSpPr txBox="1">
            <a:spLocks noChangeArrowheads="1"/>
          </p:cNvSpPr>
          <p:nvPr/>
        </p:nvSpPr>
        <p:spPr bwMode="auto">
          <a:xfrm>
            <a:off x="9398937" y="1533752"/>
            <a:ext cx="1654369" cy="584775"/>
          </a:xfrm>
          <a:prstGeom prst="rect">
            <a:avLst/>
          </a:prstGeom>
          <a:solidFill>
            <a:schemeClr val="accent1"/>
          </a:solidFill>
          <a:ln>
            <a:noFill/>
          </a:ln>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algn="ctr" eaLnBrk="1" hangingPunct="1">
              <a:spcBef>
                <a:spcPct val="0"/>
              </a:spcBef>
              <a:buClrTx/>
              <a:buFontTx/>
              <a:buNone/>
            </a:pPr>
            <a:r>
              <a:rPr lang="zh-CN" altLang="en-US" sz="1600" b="1" dirty="0">
                <a:solidFill>
                  <a:schemeClr val="bg1"/>
                </a:solidFill>
                <a:latin typeface="+mj-lt"/>
                <a:ea typeface="黑体" panose="02010609060101010101" pitchFamily="49" charset="-122"/>
                <a:cs typeface="Arial" pitchFamily="34" charset="0"/>
              </a:rPr>
              <a:t>链接至非</a:t>
            </a:r>
            <a:r>
              <a:rPr lang="en-US" altLang="zh-CN" sz="1600" b="1" dirty="0">
                <a:solidFill>
                  <a:schemeClr val="bg1"/>
                </a:solidFill>
                <a:latin typeface="+mj-lt"/>
                <a:ea typeface="黑体" panose="02010609060101010101" pitchFamily="49" charset="-122"/>
                <a:cs typeface="Arial" pitchFamily="34" charset="0"/>
              </a:rPr>
              <a:t>Ovid</a:t>
            </a:r>
            <a:r>
              <a:rPr lang="zh-CN" altLang="en-US" sz="1600" b="1" dirty="0">
                <a:solidFill>
                  <a:schemeClr val="bg1"/>
                </a:solidFill>
                <a:latin typeface="+mj-lt"/>
                <a:ea typeface="黑体" panose="02010609060101010101" pitchFamily="49" charset="-122"/>
                <a:cs typeface="Arial" pitchFamily="34" charset="0"/>
              </a:rPr>
              <a:t>平台的全文页面</a:t>
            </a:r>
          </a:p>
        </p:txBody>
      </p:sp>
      <p:sp>
        <p:nvSpPr>
          <p:cNvPr id="7" name="Rectangle 4">
            <a:extLst>
              <a:ext uri="{FF2B5EF4-FFF2-40B4-BE49-F238E27FC236}">
                <a16:creationId xmlns:a16="http://schemas.microsoft.com/office/drawing/2014/main" id="{FA27954D-D2A2-7894-7C0A-577703DA31A3}"/>
              </a:ext>
            </a:extLst>
          </p:cNvPr>
          <p:cNvSpPr>
            <a:spLocks noChangeArrowheads="1"/>
          </p:cNvSpPr>
          <p:nvPr/>
        </p:nvSpPr>
        <p:spPr bwMode="auto">
          <a:xfrm>
            <a:off x="9398938" y="2215589"/>
            <a:ext cx="1654368" cy="46166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7" name="Rectangle 4">
            <a:extLst>
              <a:ext uri="{FF2B5EF4-FFF2-40B4-BE49-F238E27FC236}">
                <a16:creationId xmlns:a16="http://schemas.microsoft.com/office/drawing/2014/main" id="{6B90945B-8E1D-1CC2-EA94-A27A0939A188}"/>
              </a:ext>
            </a:extLst>
          </p:cNvPr>
          <p:cNvSpPr>
            <a:spLocks noChangeArrowheads="1"/>
          </p:cNvSpPr>
          <p:nvPr/>
        </p:nvSpPr>
        <p:spPr bwMode="auto">
          <a:xfrm>
            <a:off x="9398938" y="3352290"/>
            <a:ext cx="1654368" cy="46166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20" name="图片 19">
            <a:extLst>
              <a:ext uri="{FF2B5EF4-FFF2-40B4-BE49-F238E27FC236}">
                <a16:creationId xmlns:a16="http://schemas.microsoft.com/office/drawing/2014/main" id="{4154F025-EE62-895B-9C6D-AA97D65640CD}"/>
              </a:ext>
            </a:extLst>
          </p:cNvPr>
          <p:cNvPicPr>
            <a:picLocks noChangeAspect="1"/>
          </p:cNvPicPr>
          <p:nvPr/>
        </p:nvPicPr>
        <p:blipFill>
          <a:blip r:embed="rId4"/>
          <a:stretch>
            <a:fillRect/>
          </a:stretch>
        </p:blipFill>
        <p:spPr>
          <a:xfrm>
            <a:off x="452323" y="1526976"/>
            <a:ext cx="11287354" cy="4734854"/>
          </a:xfrm>
          <a:prstGeom prst="rect">
            <a:avLst/>
          </a:prstGeom>
        </p:spPr>
      </p:pic>
      <p:pic>
        <p:nvPicPr>
          <p:cNvPr id="21" name="图片 20">
            <a:extLst>
              <a:ext uri="{FF2B5EF4-FFF2-40B4-BE49-F238E27FC236}">
                <a16:creationId xmlns:a16="http://schemas.microsoft.com/office/drawing/2014/main" id="{560E0A1F-049F-4666-534F-074001183490}"/>
              </a:ext>
            </a:extLst>
          </p:cNvPr>
          <p:cNvPicPr>
            <a:picLocks noChangeAspect="1"/>
          </p:cNvPicPr>
          <p:nvPr/>
        </p:nvPicPr>
        <p:blipFill>
          <a:blip r:embed="rId5"/>
          <a:stretch>
            <a:fillRect/>
          </a:stretch>
        </p:blipFill>
        <p:spPr>
          <a:xfrm>
            <a:off x="1665050" y="1154242"/>
            <a:ext cx="9088277" cy="5319425"/>
          </a:xfrm>
          <a:prstGeom prst="rect">
            <a:avLst/>
          </a:prstGeom>
        </p:spPr>
      </p:pic>
      <p:pic>
        <p:nvPicPr>
          <p:cNvPr id="23" name="图片 22">
            <a:extLst>
              <a:ext uri="{FF2B5EF4-FFF2-40B4-BE49-F238E27FC236}">
                <a16:creationId xmlns:a16="http://schemas.microsoft.com/office/drawing/2014/main" id="{DEE6BAA4-BF71-57C5-52AA-C5116F64104A}"/>
              </a:ext>
            </a:extLst>
          </p:cNvPr>
          <p:cNvPicPr>
            <a:picLocks noChangeAspect="1"/>
          </p:cNvPicPr>
          <p:nvPr/>
        </p:nvPicPr>
        <p:blipFill>
          <a:blip r:embed="rId6"/>
          <a:stretch>
            <a:fillRect/>
          </a:stretch>
        </p:blipFill>
        <p:spPr>
          <a:xfrm>
            <a:off x="3054543" y="837633"/>
            <a:ext cx="6309290" cy="5744645"/>
          </a:xfrm>
          <a:prstGeom prst="rect">
            <a:avLst/>
          </a:prstGeom>
        </p:spPr>
      </p:pic>
    </p:spTree>
    <p:extLst>
      <p:ext uri="{BB962C8B-B14F-4D97-AF65-F5344CB8AC3E}">
        <p14:creationId xmlns:p14="http://schemas.microsoft.com/office/powerpoint/2010/main" val="144427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1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20"/>
                                        </p:tgtEl>
                                      </p:cBhvr>
                                    </p:animEffect>
                                    <p:anim calcmode="lin" valueType="num">
                                      <p:cBhvr>
                                        <p:cTn id="23" dur="1000"/>
                                        <p:tgtEl>
                                          <p:spTgt spid="20"/>
                                        </p:tgtEl>
                                        <p:attrNameLst>
                                          <p:attrName>ppt_x</p:attrName>
                                        </p:attrNameLst>
                                      </p:cBhvr>
                                      <p:tavLst>
                                        <p:tav tm="0">
                                          <p:val>
                                            <p:strVal val="ppt_x"/>
                                          </p:val>
                                        </p:tav>
                                        <p:tav tm="100000">
                                          <p:val>
                                            <p:strVal val="ppt_x"/>
                                          </p:val>
                                        </p:tav>
                                      </p:tavLst>
                                    </p:anim>
                                    <p:anim calcmode="lin" valueType="num">
                                      <p:cBhvr>
                                        <p:cTn id="24" dur="1000"/>
                                        <p:tgtEl>
                                          <p:spTgt spid="20"/>
                                        </p:tgtEl>
                                        <p:attrNameLst>
                                          <p:attrName>ppt_y</p:attrName>
                                        </p:attrNameLst>
                                      </p:cBhvr>
                                      <p:tavLst>
                                        <p:tav tm="0">
                                          <p:val>
                                            <p:strVal val="ppt_y"/>
                                          </p:val>
                                        </p:tav>
                                        <p:tav tm="100000">
                                          <p:val>
                                            <p:strVal val="ppt_y+.1"/>
                                          </p:val>
                                        </p:tav>
                                      </p:tavLst>
                                    </p:anim>
                                    <p:set>
                                      <p:cBhvr>
                                        <p:cTn id="25" dur="1" fill="hold">
                                          <p:stCondLst>
                                            <p:cond delay="999"/>
                                          </p:stCondLst>
                                        </p:cTn>
                                        <p:tgtEl>
                                          <p:spTgt spid="2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1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21"/>
                                        </p:tgtEl>
                                      </p:cBhvr>
                                    </p:animEffect>
                                    <p:anim calcmode="lin" valueType="num">
                                      <p:cBhvr>
                                        <p:cTn id="46" dur="1000"/>
                                        <p:tgtEl>
                                          <p:spTgt spid="21"/>
                                        </p:tgtEl>
                                        <p:attrNameLst>
                                          <p:attrName>ppt_x</p:attrName>
                                        </p:attrNameLst>
                                      </p:cBhvr>
                                      <p:tavLst>
                                        <p:tav tm="0">
                                          <p:val>
                                            <p:strVal val="ppt_x"/>
                                          </p:val>
                                        </p:tav>
                                        <p:tav tm="100000">
                                          <p:val>
                                            <p:strVal val="ppt_x"/>
                                          </p:val>
                                        </p:tav>
                                      </p:tavLst>
                                    </p:anim>
                                    <p:anim calcmode="lin" valueType="num">
                                      <p:cBhvr>
                                        <p:cTn id="47" dur="1000"/>
                                        <p:tgtEl>
                                          <p:spTgt spid="21"/>
                                        </p:tgtEl>
                                        <p:attrNameLst>
                                          <p:attrName>ppt_y</p:attrName>
                                        </p:attrNameLst>
                                      </p:cBhvr>
                                      <p:tavLst>
                                        <p:tav tm="0">
                                          <p:val>
                                            <p:strVal val="ppt_y"/>
                                          </p:val>
                                        </p:tav>
                                        <p:tav tm="100000">
                                          <p:val>
                                            <p:strVal val="ppt_y+.1"/>
                                          </p:val>
                                        </p:tav>
                                      </p:tavLst>
                                    </p:anim>
                                    <p:set>
                                      <p:cBhvr>
                                        <p:cTn id="48" dur="1" fill="hold">
                                          <p:stCondLst>
                                            <p:cond delay="999"/>
                                          </p:stCondLst>
                                        </p:cTn>
                                        <p:tgtEl>
                                          <p:spTgt spid="2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arn(inVertical)">
                                      <p:cBhvr>
                                        <p:cTn id="53" dur="500"/>
                                        <p:tgtEl>
                                          <p:spTgt spid="17"/>
                                        </p:tgtEl>
                                      </p:cBhvr>
                                    </p:animEffect>
                                  </p:childTnLst>
                                </p:cTn>
                              </p:par>
                            </p:childTnLst>
                          </p:cTn>
                        </p:par>
                        <p:par>
                          <p:cTn id="54" fill="hold">
                            <p:stCondLst>
                              <p:cond delay="500"/>
                            </p:stCondLst>
                            <p:childTnLst>
                              <p:par>
                                <p:cTn id="55" presetID="16" presetClass="entr" presetSubtype="21" fill="hold" grpId="0"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10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1000"/>
                                        <p:tgtEl>
                                          <p:spTgt spid="23"/>
                                        </p:tgtEl>
                                      </p:cBhvr>
                                    </p:animEffect>
                                    <p:anim calcmode="lin" valueType="num">
                                      <p:cBhvr>
                                        <p:cTn id="63" dur="1000" fill="hold"/>
                                        <p:tgtEl>
                                          <p:spTgt spid="23"/>
                                        </p:tgtEl>
                                        <p:attrNameLst>
                                          <p:attrName>ppt_x</p:attrName>
                                        </p:attrNameLst>
                                      </p:cBhvr>
                                      <p:tavLst>
                                        <p:tav tm="0">
                                          <p:val>
                                            <p:strVal val="#ppt_x"/>
                                          </p:val>
                                        </p:tav>
                                        <p:tav tm="100000">
                                          <p:val>
                                            <p:strVal val="#ppt_x"/>
                                          </p:val>
                                        </p:tav>
                                      </p:tavLst>
                                    </p:anim>
                                    <p:anim calcmode="lin" valueType="num">
                                      <p:cBhvr>
                                        <p:cTn id="6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9" grpId="0" animBg="1"/>
      <p:bldP spid="7" grpId="0" animBg="1"/>
      <p:bldP spid="1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C657439-0BA2-F7D7-8E51-92EDC804CAF2}"/>
              </a:ext>
            </a:extLst>
          </p:cNvPr>
          <p:cNvPicPr>
            <a:picLocks noChangeAspect="1"/>
          </p:cNvPicPr>
          <p:nvPr/>
        </p:nvPicPr>
        <p:blipFill>
          <a:blip r:embed="rId3"/>
          <a:stretch>
            <a:fillRect/>
          </a:stretch>
        </p:blipFill>
        <p:spPr>
          <a:xfrm>
            <a:off x="750547" y="1164363"/>
            <a:ext cx="10299802" cy="5566546"/>
          </a:xfrm>
          <a:prstGeom prst="rect">
            <a:avLst/>
          </a:prstGeom>
        </p:spPr>
      </p:pic>
      <p:sp>
        <p:nvSpPr>
          <p:cNvPr id="2" name="标题 1"/>
          <p:cNvSpPr>
            <a:spLocks noGrp="1"/>
          </p:cNvSpPr>
          <p:nvPr>
            <p:ph type="title"/>
          </p:nvPr>
        </p:nvSpPr>
        <p:spPr>
          <a:xfrm>
            <a:off x="226378" y="272475"/>
            <a:ext cx="11739244" cy="810003"/>
          </a:xfrm>
        </p:spPr>
        <p:txBody>
          <a:bodyPr/>
          <a:lstStyle/>
          <a:p>
            <a:r>
              <a:rPr lang="en-US" altLang="zh-CN" sz="3600" b="1" dirty="0">
                <a:latin typeface="Calibri" panose="020F0502020204030204" pitchFamily="34" charset="0"/>
                <a:ea typeface="黑体" panose="02010609060101010101" pitchFamily="49" charset="-122"/>
                <a:cs typeface="Calibri" panose="020F0502020204030204" pitchFamily="34" charset="0"/>
              </a:rPr>
              <a:t>Ovid Full Text</a:t>
            </a:r>
            <a:r>
              <a:rPr lang="zh-CN" altLang="en-US" sz="3600" b="1" dirty="0">
                <a:latin typeface="Calibri" panose="020F0502020204030204" pitchFamily="34" charset="0"/>
                <a:ea typeface="黑体" panose="02010609060101010101" pitchFamily="49" charset="-122"/>
                <a:cs typeface="Calibri" panose="020F0502020204030204" pitchFamily="34" charset="0"/>
              </a:rPr>
              <a:t>提供详细全文和便捷功能</a:t>
            </a:r>
            <a:r>
              <a:rPr lang="en-US" altLang="zh-CN" sz="3600" b="1" dirty="0">
                <a:latin typeface="Calibri" panose="020F0502020204030204" pitchFamily="34" charset="0"/>
                <a:ea typeface="黑体" panose="02010609060101010101" pitchFamily="49" charset="-122"/>
                <a:cs typeface="Calibri" panose="020F0502020204030204" pitchFamily="34" charset="0"/>
              </a:rPr>
              <a:t>-1</a:t>
            </a:r>
            <a:endParaRPr lang="zh-CN" altLang="en-US" sz="3600" b="1" dirty="0">
              <a:latin typeface="Calibri" panose="020F0502020204030204" pitchFamily="34" charset="0"/>
              <a:ea typeface="黑体" panose="02010609060101010101" pitchFamily="49" charset="-122"/>
              <a:cs typeface="Calibri" panose="020F0502020204030204" pitchFamily="34" charset="0"/>
            </a:endParaRPr>
          </a:p>
        </p:txBody>
      </p:sp>
      <p:sp>
        <p:nvSpPr>
          <p:cNvPr id="9" name="Rectangle 4"/>
          <p:cNvSpPr>
            <a:spLocks noChangeArrowheads="1"/>
          </p:cNvSpPr>
          <p:nvPr/>
        </p:nvSpPr>
        <p:spPr bwMode="auto">
          <a:xfrm>
            <a:off x="8569091" y="1558715"/>
            <a:ext cx="2345187" cy="479819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6" name="图片 5">
            <a:extLst>
              <a:ext uri="{FF2B5EF4-FFF2-40B4-BE49-F238E27FC236}">
                <a16:creationId xmlns:a16="http://schemas.microsoft.com/office/drawing/2014/main" id="{7EA6A7ED-A6B7-D78F-8DCD-115A69947283}"/>
              </a:ext>
            </a:extLst>
          </p:cNvPr>
          <p:cNvPicPr>
            <a:picLocks noChangeAspect="1"/>
          </p:cNvPicPr>
          <p:nvPr/>
        </p:nvPicPr>
        <p:blipFill>
          <a:blip r:embed="rId4"/>
          <a:stretch>
            <a:fillRect/>
          </a:stretch>
        </p:blipFill>
        <p:spPr>
          <a:xfrm>
            <a:off x="4846978" y="1775749"/>
            <a:ext cx="2995477" cy="4515323"/>
          </a:xfrm>
          <a:prstGeom prst="rect">
            <a:avLst/>
          </a:prstGeom>
          <a:noFill/>
          <a:ln w="28575">
            <a:solidFill>
              <a:srgbClr val="FF0000"/>
            </a:solidFill>
          </a:ln>
        </p:spPr>
      </p:pic>
      <p:sp>
        <p:nvSpPr>
          <p:cNvPr id="8" name="标注: 线形 7">
            <a:extLst>
              <a:ext uri="{FF2B5EF4-FFF2-40B4-BE49-F238E27FC236}">
                <a16:creationId xmlns:a16="http://schemas.microsoft.com/office/drawing/2014/main" id="{6314A75D-E641-D497-3DC8-F8756F826DD1}"/>
              </a:ext>
            </a:extLst>
          </p:cNvPr>
          <p:cNvSpPr/>
          <p:nvPr/>
        </p:nvSpPr>
        <p:spPr>
          <a:xfrm>
            <a:off x="8554461" y="6453424"/>
            <a:ext cx="413975" cy="225354"/>
          </a:xfrm>
          <a:prstGeom prst="borderCallout1">
            <a:avLst>
              <a:gd name="adj1" fmla="val 53377"/>
              <a:gd name="adj2" fmla="val -333"/>
              <a:gd name="adj3" fmla="val -272561"/>
              <a:gd name="adj4" fmla="val -165552"/>
            </a:avLst>
          </a:prstGeom>
          <a:noFill/>
          <a:ln w="38100">
            <a:solidFill>
              <a:srgbClr val="FF0000"/>
            </a:solidFill>
            <a:tailEnd type="triangle"/>
          </a:ln>
        </p:spPr>
        <p:style>
          <a:lnRef idx="2">
            <a:schemeClr val="dk1">
              <a:shade val="50000"/>
            </a:schemeClr>
          </a:lnRef>
          <a:fillRef idx="1">
            <a:schemeClr val="dk1"/>
          </a:fillRef>
          <a:effectRef idx="0">
            <a:schemeClr val="dk1"/>
          </a:effectRef>
          <a:fontRef idx="minor">
            <a:schemeClr val="lt1"/>
          </a:fontRef>
        </p:style>
        <p:txBody>
          <a:bodyPr tIns="90000" bIns="90000" rtlCol="0" anchor="t"/>
          <a:lstStyle/>
          <a:p>
            <a:pPr algn="l"/>
            <a:endParaRPr lang="zh-CN" altLang="en-US" sz="1800" dirty="0">
              <a:solidFill>
                <a:schemeClr val="tx1"/>
              </a:solidFill>
            </a:endParaRPr>
          </a:p>
        </p:txBody>
      </p:sp>
    </p:spTree>
    <p:extLst>
      <p:ext uri="{BB962C8B-B14F-4D97-AF65-F5344CB8AC3E}">
        <p14:creationId xmlns:p14="http://schemas.microsoft.com/office/powerpoint/2010/main" val="4185618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6DDBC74-C1D1-4134-1F95-1ADCE46FC1CD}"/>
              </a:ext>
            </a:extLst>
          </p:cNvPr>
          <p:cNvPicPr>
            <a:picLocks noChangeAspect="1"/>
          </p:cNvPicPr>
          <p:nvPr/>
        </p:nvPicPr>
        <p:blipFill>
          <a:blip r:embed="rId3"/>
          <a:stretch>
            <a:fillRect/>
          </a:stretch>
        </p:blipFill>
        <p:spPr>
          <a:xfrm>
            <a:off x="1146973" y="1049445"/>
            <a:ext cx="8011657" cy="5808555"/>
          </a:xfrm>
          <a:prstGeom prst="rect">
            <a:avLst/>
          </a:prstGeom>
        </p:spPr>
      </p:pic>
      <p:sp>
        <p:nvSpPr>
          <p:cNvPr id="5" name="标题 1"/>
          <p:cNvSpPr>
            <a:spLocks noGrp="1"/>
          </p:cNvSpPr>
          <p:nvPr>
            <p:ph type="title"/>
          </p:nvPr>
        </p:nvSpPr>
        <p:spPr>
          <a:xfrm>
            <a:off x="226378" y="343612"/>
            <a:ext cx="11739244" cy="810003"/>
          </a:xfrm>
        </p:spPr>
        <p:txBody>
          <a:bodyPr>
            <a:normAutofit/>
          </a:bodyPr>
          <a:lstStyle/>
          <a:p>
            <a:r>
              <a:rPr lang="en-US" altLang="zh-CN" sz="3600" b="1" dirty="0">
                <a:latin typeface="Calibri" panose="020F0502020204030204" pitchFamily="34" charset="0"/>
                <a:ea typeface="黑体" panose="02010609060101010101" pitchFamily="49" charset="-122"/>
                <a:cs typeface="Calibri" panose="020F0502020204030204" pitchFamily="34" charset="0"/>
              </a:rPr>
              <a:t>Ovid Full Text</a:t>
            </a:r>
            <a:r>
              <a:rPr lang="zh-CN" altLang="en-US" sz="3600" b="1" dirty="0">
                <a:latin typeface="Calibri" panose="020F0502020204030204" pitchFamily="34" charset="0"/>
                <a:ea typeface="黑体" panose="02010609060101010101" pitchFamily="49" charset="-122"/>
                <a:cs typeface="Calibri" panose="020F0502020204030204" pitchFamily="34" charset="0"/>
              </a:rPr>
              <a:t>提供详细全文和便捷功能</a:t>
            </a:r>
            <a:r>
              <a:rPr lang="en-US" altLang="zh-CN" sz="3600" b="1" dirty="0">
                <a:latin typeface="Calibri" panose="020F0502020204030204" pitchFamily="34" charset="0"/>
                <a:ea typeface="黑体" panose="02010609060101010101" pitchFamily="49" charset="-122"/>
                <a:cs typeface="Calibri" panose="020F0502020204030204" pitchFamily="34" charset="0"/>
              </a:rPr>
              <a:t>-2</a:t>
            </a:r>
            <a:endParaRPr lang="zh-CN" altLang="en-US" sz="3600" b="1" dirty="0">
              <a:latin typeface="Calibri" panose="020F0502020204030204" pitchFamily="34" charset="0"/>
              <a:ea typeface="黑体" panose="02010609060101010101" pitchFamily="49" charset="-122"/>
              <a:cs typeface="Calibri" panose="020F0502020204030204" pitchFamily="34" charset="0"/>
            </a:endParaRPr>
          </a:p>
        </p:txBody>
      </p:sp>
      <p:sp>
        <p:nvSpPr>
          <p:cNvPr id="6" name="Rectangle 4"/>
          <p:cNvSpPr>
            <a:spLocks noChangeArrowheads="1"/>
          </p:cNvSpPr>
          <p:nvPr/>
        </p:nvSpPr>
        <p:spPr bwMode="auto">
          <a:xfrm>
            <a:off x="8214970" y="1538360"/>
            <a:ext cx="782726" cy="54647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12" name="图片 11">
            <a:extLst>
              <a:ext uri="{FF2B5EF4-FFF2-40B4-BE49-F238E27FC236}">
                <a16:creationId xmlns:a16="http://schemas.microsoft.com/office/drawing/2014/main" id="{D3051132-DA63-3165-B4D9-A4329A928E8C}"/>
              </a:ext>
            </a:extLst>
          </p:cNvPr>
          <p:cNvPicPr>
            <a:picLocks noChangeAspect="1"/>
          </p:cNvPicPr>
          <p:nvPr/>
        </p:nvPicPr>
        <p:blipFill>
          <a:blip r:embed="rId4"/>
          <a:stretch>
            <a:fillRect/>
          </a:stretch>
        </p:blipFill>
        <p:spPr>
          <a:xfrm>
            <a:off x="3097555" y="1398009"/>
            <a:ext cx="6295161" cy="4991033"/>
          </a:xfrm>
          <a:prstGeom prst="rect">
            <a:avLst/>
          </a:prstGeom>
        </p:spPr>
      </p:pic>
      <p:sp>
        <p:nvSpPr>
          <p:cNvPr id="7" name="Rectangle 4"/>
          <p:cNvSpPr>
            <a:spLocks noChangeArrowheads="1"/>
          </p:cNvSpPr>
          <p:nvPr/>
        </p:nvSpPr>
        <p:spPr bwMode="auto">
          <a:xfrm>
            <a:off x="7900228" y="2365257"/>
            <a:ext cx="1199882" cy="132160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40145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B0F6DB0-9B75-868F-8614-BFB94762ED3B}"/>
              </a:ext>
            </a:extLst>
          </p:cNvPr>
          <p:cNvPicPr>
            <a:picLocks noChangeAspect="1"/>
          </p:cNvPicPr>
          <p:nvPr/>
        </p:nvPicPr>
        <p:blipFill>
          <a:blip r:embed="rId3"/>
          <a:stretch>
            <a:fillRect/>
          </a:stretch>
        </p:blipFill>
        <p:spPr>
          <a:xfrm>
            <a:off x="452107" y="942271"/>
            <a:ext cx="10694822" cy="5578888"/>
          </a:xfrm>
          <a:prstGeom prst="rect">
            <a:avLst/>
          </a:prstGeom>
        </p:spPr>
      </p:pic>
      <p:sp>
        <p:nvSpPr>
          <p:cNvPr id="5" name="标题 1"/>
          <p:cNvSpPr>
            <a:spLocks noGrp="1"/>
          </p:cNvSpPr>
          <p:nvPr>
            <p:ph type="title"/>
          </p:nvPr>
        </p:nvSpPr>
        <p:spPr>
          <a:xfrm>
            <a:off x="168791" y="274322"/>
            <a:ext cx="11739244" cy="810003"/>
          </a:xfrm>
        </p:spPr>
        <p:txBody>
          <a:bodyPr>
            <a:normAutofit/>
          </a:bodyPr>
          <a:lstStyle/>
          <a:p>
            <a:r>
              <a:rPr lang="en-US" altLang="zh-CN" sz="3600" b="1" dirty="0">
                <a:latin typeface="Calibri" panose="020F0502020204030204" pitchFamily="34" charset="0"/>
                <a:ea typeface="黑体" panose="02010609060101010101" pitchFamily="49" charset="-122"/>
                <a:cs typeface="Calibri" panose="020F0502020204030204" pitchFamily="34" charset="0"/>
              </a:rPr>
              <a:t>Ovid Full Text</a:t>
            </a:r>
            <a:r>
              <a:rPr lang="zh-CN" altLang="en-US" sz="3600" b="1" dirty="0">
                <a:latin typeface="Calibri" panose="020F0502020204030204" pitchFamily="34" charset="0"/>
                <a:ea typeface="黑体" panose="02010609060101010101" pitchFamily="49" charset="-122"/>
                <a:cs typeface="Calibri" panose="020F0502020204030204" pitchFamily="34" charset="0"/>
              </a:rPr>
              <a:t>提供详细全文和便捷功能</a:t>
            </a:r>
            <a:r>
              <a:rPr lang="en-US" altLang="zh-CN" sz="3600" b="1" dirty="0">
                <a:latin typeface="Calibri" panose="020F0502020204030204" pitchFamily="34" charset="0"/>
                <a:ea typeface="黑体" panose="02010609060101010101" pitchFamily="49" charset="-122"/>
                <a:cs typeface="Calibri" panose="020F0502020204030204" pitchFamily="34" charset="0"/>
              </a:rPr>
              <a:t>-3</a:t>
            </a:r>
            <a:endParaRPr lang="zh-CN" altLang="en-US" sz="3600" b="1" dirty="0">
              <a:latin typeface="Calibri" panose="020F0502020204030204" pitchFamily="34" charset="0"/>
              <a:ea typeface="黑体" panose="02010609060101010101" pitchFamily="49" charset="-122"/>
              <a:cs typeface="Calibri" panose="020F0502020204030204" pitchFamily="34" charset="0"/>
            </a:endParaRPr>
          </a:p>
        </p:txBody>
      </p:sp>
      <p:sp>
        <p:nvSpPr>
          <p:cNvPr id="8" name="Rectangle 4"/>
          <p:cNvSpPr>
            <a:spLocks noChangeArrowheads="1"/>
          </p:cNvSpPr>
          <p:nvPr/>
        </p:nvSpPr>
        <p:spPr bwMode="auto">
          <a:xfrm>
            <a:off x="452108" y="1609344"/>
            <a:ext cx="3443234" cy="35844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4" name="Rectangle 4">
            <a:extLst>
              <a:ext uri="{FF2B5EF4-FFF2-40B4-BE49-F238E27FC236}">
                <a16:creationId xmlns:a16="http://schemas.microsoft.com/office/drawing/2014/main" id="{00E77336-BEFF-307E-FB11-D129DFDC0279}"/>
              </a:ext>
            </a:extLst>
          </p:cNvPr>
          <p:cNvSpPr>
            <a:spLocks noChangeArrowheads="1"/>
          </p:cNvSpPr>
          <p:nvPr/>
        </p:nvSpPr>
        <p:spPr bwMode="auto">
          <a:xfrm>
            <a:off x="452108" y="2390851"/>
            <a:ext cx="3443234" cy="35844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6" name="Rectangle 4">
            <a:extLst>
              <a:ext uri="{FF2B5EF4-FFF2-40B4-BE49-F238E27FC236}">
                <a16:creationId xmlns:a16="http://schemas.microsoft.com/office/drawing/2014/main" id="{00769564-64DB-C96A-48F9-60C622CD1AAF}"/>
              </a:ext>
            </a:extLst>
          </p:cNvPr>
          <p:cNvSpPr>
            <a:spLocks noChangeArrowheads="1"/>
          </p:cNvSpPr>
          <p:nvPr/>
        </p:nvSpPr>
        <p:spPr bwMode="auto">
          <a:xfrm>
            <a:off x="452108" y="5432755"/>
            <a:ext cx="4361294" cy="35844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7" name="Rectangle 4">
            <a:extLst>
              <a:ext uri="{FF2B5EF4-FFF2-40B4-BE49-F238E27FC236}">
                <a16:creationId xmlns:a16="http://schemas.microsoft.com/office/drawing/2014/main" id="{E22F9753-FE08-4399-31D4-CA56614A6A47}"/>
              </a:ext>
            </a:extLst>
          </p:cNvPr>
          <p:cNvSpPr>
            <a:spLocks noChangeArrowheads="1"/>
          </p:cNvSpPr>
          <p:nvPr/>
        </p:nvSpPr>
        <p:spPr bwMode="auto">
          <a:xfrm>
            <a:off x="452106" y="6214262"/>
            <a:ext cx="3443234" cy="35844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0" name="Rectangle 4">
            <a:extLst>
              <a:ext uri="{FF2B5EF4-FFF2-40B4-BE49-F238E27FC236}">
                <a16:creationId xmlns:a16="http://schemas.microsoft.com/office/drawing/2014/main" id="{FB49F7FD-6084-EE57-3C8D-0BB37B7E1D58}"/>
              </a:ext>
            </a:extLst>
          </p:cNvPr>
          <p:cNvSpPr>
            <a:spLocks noChangeArrowheads="1"/>
          </p:cNvSpPr>
          <p:nvPr/>
        </p:nvSpPr>
        <p:spPr bwMode="auto">
          <a:xfrm>
            <a:off x="452106" y="4056278"/>
            <a:ext cx="4361294" cy="35844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1" name="Rectangle 4">
            <a:extLst>
              <a:ext uri="{FF2B5EF4-FFF2-40B4-BE49-F238E27FC236}">
                <a16:creationId xmlns:a16="http://schemas.microsoft.com/office/drawing/2014/main" id="{652F2C26-29D9-80FC-8253-7F2277CBEFFA}"/>
              </a:ext>
            </a:extLst>
          </p:cNvPr>
          <p:cNvSpPr>
            <a:spLocks noChangeArrowheads="1"/>
          </p:cNvSpPr>
          <p:nvPr/>
        </p:nvSpPr>
        <p:spPr bwMode="auto">
          <a:xfrm>
            <a:off x="452106" y="3133343"/>
            <a:ext cx="4361294" cy="35844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324219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6" grpId="0" animBg="1"/>
      <p:bldP spid="7" grpId="0" animBg="1"/>
      <p:bldP spid="10" grpId="0" animBg="1"/>
      <p:bldP spid="1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6C6B0FB-6CD9-02C1-EC18-EB7194C3D321}"/>
              </a:ext>
            </a:extLst>
          </p:cNvPr>
          <p:cNvPicPr>
            <a:picLocks noChangeAspect="1"/>
          </p:cNvPicPr>
          <p:nvPr/>
        </p:nvPicPr>
        <p:blipFill>
          <a:blip r:embed="rId3"/>
          <a:stretch>
            <a:fillRect/>
          </a:stretch>
        </p:blipFill>
        <p:spPr>
          <a:xfrm>
            <a:off x="226378" y="1150917"/>
            <a:ext cx="7504153" cy="4261104"/>
          </a:xfrm>
          <a:prstGeom prst="rect">
            <a:avLst/>
          </a:prstGeom>
        </p:spPr>
      </p:pic>
      <p:sp>
        <p:nvSpPr>
          <p:cNvPr id="23" name="Rectangle 4">
            <a:extLst>
              <a:ext uri="{FF2B5EF4-FFF2-40B4-BE49-F238E27FC236}">
                <a16:creationId xmlns:a16="http://schemas.microsoft.com/office/drawing/2014/main" id="{C516F171-D3D2-822C-AE67-BC3A743BBBA5}"/>
              </a:ext>
            </a:extLst>
          </p:cNvPr>
          <p:cNvSpPr>
            <a:spLocks noChangeArrowheads="1"/>
          </p:cNvSpPr>
          <p:nvPr/>
        </p:nvSpPr>
        <p:spPr bwMode="auto">
          <a:xfrm>
            <a:off x="6096000" y="3165164"/>
            <a:ext cx="1233830" cy="26383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grpSp>
        <p:nvGrpSpPr>
          <p:cNvPr id="22" name="组合 21">
            <a:extLst>
              <a:ext uri="{FF2B5EF4-FFF2-40B4-BE49-F238E27FC236}">
                <a16:creationId xmlns:a16="http://schemas.microsoft.com/office/drawing/2014/main" id="{ED5F4A2B-F6EA-76BE-5599-ED2D2DD596DC}"/>
              </a:ext>
            </a:extLst>
          </p:cNvPr>
          <p:cNvGrpSpPr/>
          <p:nvPr/>
        </p:nvGrpSpPr>
        <p:grpSpPr>
          <a:xfrm>
            <a:off x="1472795" y="1679441"/>
            <a:ext cx="7561478" cy="4725924"/>
            <a:chOff x="836371" y="1727462"/>
            <a:chExt cx="7561478" cy="4725924"/>
          </a:xfrm>
        </p:grpSpPr>
        <p:pic>
          <p:nvPicPr>
            <p:cNvPr id="15" name="图片 14">
              <a:extLst>
                <a:ext uri="{FF2B5EF4-FFF2-40B4-BE49-F238E27FC236}">
                  <a16:creationId xmlns:a16="http://schemas.microsoft.com/office/drawing/2014/main" id="{646193F0-50F4-6592-5450-2520A193EE05}"/>
                </a:ext>
              </a:extLst>
            </p:cNvPr>
            <p:cNvPicPr>
              <a:picLocks noChangeAspect="1"/>
            </p:cNvPicPr>
            <p:nvPr/>
          </p:nvPicPr>
          <p:blipFill>
            <a:blip r:embed="rId4"/>
            <a:stretch>
              <a:fillRect/>
            </a:stretch>
          </p:blipFill>
          <p:spPr>
            <a:xfrm>
              <a:off x="836371" y="1727462"/>
              <a:ext cx="7561478" cy="4725924"/>
            </a:xfrm>
            <a:prstGeom prst="rect">
              <a:avLst/>
            </a:prstGeom>
          </p:spPr>
        </p:pic>
        <p:sp>
          <p:nvSpPr>
            <p:cNvPr id="16" name="Rectangle 4">
              <a:extLst>
                <a:ext uri="{FF2B5EF4-FFF2-40B4-BE49-F238E27FC236}">
                  <a16:creationId xmlns:a16="http://schemas.microsoft.com/office/drawing/2014/main" id="{276C6F42-B5BF-2D96-38A7-5BF7DE5EC2F7}"/>
                </a:ext>
              </a:extLst>
            </p:cNvPr>
            <p:cNvSpPr>
              <a:spLocks noChangeArrowheads="1"/>
            </p:cNvSpPr>
            <p:nvPr/>
          </p:nvSpPr>
          <p:spPr bwMode="auto">
            <a:xfrm>
              <a:off x="6595872" y="3493009"/>
              <a:ext cx="1436218" cy="25628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grpSp>
      <p:sp>
        <p:nvSpPr>
          <p:cNvPr id="2" name="标题 1"/>
          <p:cNvSpPr>
            <a:spLocks noGrp="1"/>
          </p:cNvSpPr>
          <p:nvPr>
            <p:ph type="title"/>
          </p:nvPr>
        </p:nvSpPr>
        <p:spPr>
          <a:xfrm>
            <a:off x="226378" y="340914"/>
            <a:ext cx="11739244" cy="810003"/>
          </a:xfrm>
        </p:spPr>
        <p:txBody>
          <a:bodyPr/>
          <a:lstStyle/>
          <a:p>
            <a:r>
              <a:rPr lang="en-US" altLang="zh-CN" sz="3600" b="1" dirty="0">
                <a:latin typeface="Calibri" panose="020F0502020204030204" pitchFamily="34" charset="0"/>
                <a:ea typeface="黑体" panose="02010609060101010101" pitchFamily="49" charset="-122"/>
                <a:cs typeface="Calibri" panose="020F0502020204030204" pitchFamily="34" charset="0"/>
              </a:rPr>
              <a:t>Ovid Full Text</a:t>
            </a:r>
            <a:r>
              <a:rPr lang="zh-CN" altLang="en-US" sz="3600" b="1" dirty="0">
                <a:latin typeface="Calibri" panose="020F0502020204030204" pitchFamily="34" charset="0"/>
                <a:ea typeface="黑体" panose="02010609060101010101" pitchFamily="49" charset="-122"/>
                <a:cs typeface="Calibri" panose="020F0502020204030204" pitchFamily="34" charset="0"/>
              </a:rPr>
              <a:t>输出图片、图表至幻灯片</a:t>
            </a:r>
          </a:p>
        </p:txBody>
      </p:sp>
      <p:grpSp>
        <p:nvGrpSpPr>
          <p:cNvPr id="21" name="组合 20">
            <a:extLst>
              <a:ext uri="{FF2B5EF4-FFF2-40B4-BE49-F238E27FC236}">
                <a16:creationId xmlns:a16="http://schemas.microsoft.com/office/drawing/2014/main" id="{E2E71228-2F93-B3ED-E0B2-86FFD26DA693}"/>
              </a:ext>
            </a:extLst>
          </p:cNvPr>
          <p:cNvGrpSpPr/>
          <p:nvPr/>
        </p:nvGrpSpPr>
        <p:grpSpPr>
          <a:xfrm>
            <a:off x="4520905" y="2117729"/>
            <a:ext cx="5912849" cy="4224334"/>
            <a:chOff x="5384099" y="2117729"/>
            <a:chExt cx="5912849" cy="4224334"/>
          </a:xfrm>
        </p:grpSpPr>
        <p:pic>
          <p:nvPicPr>
            <p:cNvPr id="18" name="图片 17">
              <a:extLst>
                <a:ext uri="{FF2B5EF4-FFF2-40B4-BE49-F238E27FC236}">
                  <a16:creationId xmlns:a16="http://schemas.microsoft.com/office/drawing/2014/main" id="{A81B3618-D007-66B5-5C2C-3DA763A5187C}"/>
                </a:ext>
              </a:extLst>
            </p:cNvPr>
            <p:cNvPicPr>
              <a:picLocks noChangeAspect="1"/>
            </p:cNvPicPr>
            <p:nvPr/>
          </p:nvPicPr>
          <p:blipFill>
            <a:blip r:embed="rId5"/>
            <a:stretch>
              <a:fillRect/>
            </a:stretch>
          </p:blipFill>
          <p:spPr>
            <a:xfrm>
              <a:off x="5384099" y="2117729"/>
              <a:ext cx="5912849" cy="4224334"/>
            </a:xfrm>
            <a:prstGeom prst="rect">
              <a:avLst/>
            </a:prstGeom>
          </p:spPr>
        </p:pic>
        <p:sp>
          <p:nvSpPr>
            <p:cNvPr id="19" name="Rectangle 4">
              <a:extLst>
                <a:ext uri="{FF2B5EF4-FFF2-40B4-BE49-F238E27FC236}">
                  <a16:creationId xmlns:a16="http://schemas.microsoft.com/office/drawing/2014/main" id="{1823BE18-4191-54DF-BF18-412B4BB7DFE1}"/>
                </a:ext>
              </a:extLst>
            </p:cNvPr>
            <p:cNvSpPr>
              <a:spLocks noChangeArrowheads="1"/>
            </p:cNvSpPr>
            <p:nvPr/>
          </p:nvSpPr>
          <p:spPr bwMode="auto">
            <a:xfrm>
              <a:off x="6543446" y="2554057"/>
              <a:ext cx="2015338" cy="25628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grpSp>
    </p:spTree>
    <p:extLst>
      <p:ext uri="{BB962C8B-B14F-4D97-AF65-F5344CB8AC3E}">
        <p14:creationId xmlns:p14="http://schemas.microsoft.com/office/powerpoint/2010/main" val="350053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BB12D94-769B-50DD-8579-4D90A74FA090}"/>
              </a:ext>
            </a:extLst>
          </p:cNvPr>
          <p:cNvPicPr>
            <a:picLocks noChangeAspect="1"/>
          </p:cNvPicPr>
          <p:nvPr/>
        </p:nvPicPr>
        <p:blipFill>
          <a:blip r:embed="rId3"/>
          <a:stretch>
            <a:fillRect/>
          </a:stretch>
        </p:blipFill>
        <p:spPr>
          <a:xfrm>
            <a:off x="407213" y="1139632"/>
            <a:ext cx="10797235" cy="5329182"/>
          </a:xfrm>
          <a:prstGeom prst="rect">
            <a:avLst/>
          </a:prstGeom>
        </p:spPr>
      </p:pic>
      <p:sp>
        <p:nvSpPr>
          <p:cNvPr id="2" name="标题 1"/>
          <p:cNvSpPr>
            <a:spLocks noGrp="1"/>
          </p:cNvSpPr>
          <p:nvPr>
            <p:ph type="title"/>
          </p:nvPr>
        </p:nvSpPr>
        <p:spPr>
          <a:xfrm>
            <a:off x="226378" y="389186"/>
            <a:ext cx="11739244" cy="810003"/>
          </a:xfrm>
        </p:spPr>
        <p:txBody>
          <a:bodyPr/>
          <a:lstStyle/>
          <a:p>
            <a:r>
              <a:rPr lang="zh-CN" altLang="en-US" sz="3600" b="1" dirty="0">
                <a:latin typeface="黑体" panose="02010609060101010101" pitchFamily="49" charset="-122"/>
                <a:ea typeface="黑体" panose="02010609060101010101" pitchFamily="49" charset="-122"/>
              </a:rPr>
              <a:t>期刊浏览</a:t>
            </a:r>
            <a:r>
              <a:rPr lang="en-US" altLang="zh-CN" sz="3600" b="1" dirty="0">
                <a:latin typeface="黑体" panose="02010609060101010101" pitchFamily="49" charset="-122"/>
                <a:ea typeface="黑体" panose="02010609060101010101" pitchFamily="49" charset="-122"/>
              </a:rPr>
              <a:t>—</a:t>
            </a:r>
            <a:r>
              <a:rPr lang="zh-CN" altLang="en-US" sz="3600" b="1" dirty="0">
                <a:latin typeface="黑体" panose="02010609060101010101" pitchFamily="49" charset="-122"/>
                <a:ea typeface="黑体" panose="02010609060101010101" pitchFamily="49" charset="-122"/>
              </a:rPr>
              <a:t>显示页面</a:t>
            </a:r>
          </a:p>
        </p:txBody>
      </p:sp>
      <p:sp>
        <p:nvSpPr>
          <p:cNvPr id="5" name="Rectangle 4"/>
          <p:cNvSpPr>
            <a:spLocks noChangeArrowheads="1"/>
          </p:cNvSpPr>
          <p:nvPr/>
        </p:nvSpPr>
        <p:spPr bwMode="auto">
          <a:xfrm>
            <a:off x="6342279" y="1624125"/>
            <a:ext cx="1345996" cy="46166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6" name="Rectangle 4"/>
          <p:cNvSpPr>
            <a:spLocks noChangeArrowheads="1"/>
          </p:cNvSpPr>
          <p:nvPr/>
        </p:nvSpPr>
        <p:spPr bwMode="auto">
          <a:xfrm>
            <a:off x="2837722" y="2024482"/>
            <a:ext cx="2473114" cy="115763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7" name="Rectangle 4"/>
          <p:cNvSpPr>
            <a:spLocks noChangeArrowheads="1"/>
          </p:cNvSpPr>
          <p:nvPr/>
        </p:nvSpPr>
        <p:spPr bwMode="auto">
          <a:xfrm>
            <a:off x="473050" y="1260107"/>
            <a:ext cx="2032000" cy="184900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332370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109A97-BD36-80C9-05F9-B52405B3BEC1}"/>
              </a:ext>
            </a:extLst>
          </p:cNvPr>
          <p:cNvPicPr>
            <a:picLocks noChangeAspect="1"/>
          </p:cNvPicPr>
          <p:nvPr/>
        </p:nvPicPr>
        <p:blipFill>
          <a:blip r:embed="rId3"/>
          <a:stretch>
            <a:fillRect/>
          </a:stretch>
        </p:blipFill>
        <p:spPr>
          <a:xfrm>
            <a:off x="937825" y="1022480"/>
            <a:ext cx="10122758" cy="5835520"/>
          </a:xfrm>
          <a:prstGeom prst="rect">
            <a:avLst/>
          </a:prstGeom>
        </p:spPr>
      </p:pic>
      <p:sp>
        <p:nvSpPr>
          <p:cNvPr id="2" name="标题 1"/>
          <p:cNvSpPr>
            <a:spLocks noGrp="1"/>
          </p:cNvSpPr>
          <p:nvPr>
            <p:ph type="title"/>
          </p:nvPr>
        </p:nvSpPr>
        <p:spPr>
          <a:xfrm>
            <a:off x="226378" y="335282"/>
            <a:ext cx="11739244" cy="810003"/>
          </a:xfrm>
        </p:spPr>
        <p:txBody>
          <a:bodyPr/>
          <a:lstStyle/>
          <a:p>
            <a:r>
              <a:rPr lang="zh-CN" altLang="en-US" sz="3600" b="1" dirty="0">
                <a:latin typeface="黑体" panose="02010609060101010101" pitchFamily="49" charset="-122"/>
                <a:ea typeface="黑体" panose="02010609060101010101" pitchFamily="49" charset="-122"/>
              </a:rPr>
              <a:t>单刊浏览</a:t>
            </a:r>
          </a:p>
        </p:txBody>
      </p:sp>
      <p:sp>
        <p:nvSpPr>
          <p:cNvPr id="5" name="Rectangle 4"/>
          <p:cNvSpPr>
            <a:spLocks noChangeArrowheads="1"/>
          </p:cNvSpPr>
          <p:nvPr/>
        </p:nvSpPr>
        <p:spPr bwMode="auto">
          <a:xfrm>
            <a:off x="999259" y="1509060"/>
            <a:ext cx="1729312" cy="38557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8" name="Rectangle 4">
            <a:extLst>
              <a:ext uri="{FF2B5EF4-FFF2-40B4-BE49-F238E27FC236}">
                <a16:creationId xmlns:a16="http://schemas.microsoft.com/office/drawing/2014/main" id="{6AF9BA58-899B-CC5E-E7C4-B7AEC86F6BE3}"/>
              </a:ext>
            </a:extLst>
          </p:cNvPr>
          <p:cNvSpPr>
            <a:spLocks noChangeArrowheads="1"/>
          </p:cNvSpPr>
          <p:nvPr/>
        </p:nvSpPr>
        <p:spPr bwMode="auto">
          <a:xfrm>
            <a:off x="999259" y="2890412"/>
            <a:ext cx="1729312" cy="100127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243672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3666" y="396889"/>
            <a:ext cx="7792138" cy="933451"/>
          </a:xfrm>
          <a:prstGeom prst="rect">
            <a:avLst/>
          </a:prstGeom>
          <a:noFill/>
          <a:ln w="12700" cmpd="dbl">
            <a:noFill/>
            <a:round/>
            <a:headEnd/>
            <a:tailEnd/>
          </a:ln>
          <a:scene3d>
            <a:camera prst="orthographicFront"/>
            <a:lightRig rig="threePt" dir="t"/>
          </a:scene3d>
          <a:sp3d>
            <a:bevelT w="0" h="63500"/>
            <a:bevelB w="0" h="63500"/>
          </a:sp3d>
        </p:spPr>
        <p:txBody>
          <a:bodyPr lIns="182880" anchor="ctr"/>
          <a:lstStyle>
            <a:lvl1pPr marL="0" indent="0">
              <a:defRPr/>
            </a:lvl1pPr>
          </a:lstStyle>
          <a:p>
            <a:pPr eaLnBrk="0" hangingPunct="0">
              <a:defRPr/>
            </a:pPr>
            <a:r>
              <a:rPr lang="zh-CN" altLang="en-US" sz="4800" b="1" dirty="0">
                <a:solidFill>
                  <a:srgbClr val="0768A9"/>
                </a:solidFill>
                <a:latin typeface="黑体" panose="02010609060101010101" pitchFamily="49" charset="-122"/>
                <a:ea typeface="黑体" panose="02010609060101010101" pitchFamily="49" charset="-122"/>
                <a:cs typeface="Arial" charset="0"/>
              </a:rPr>
              <a:t>访问多媒体资源</a:t>
            </a:r>
            <a:endParaRPr lang="en-US" sz="4800" b="1" kern="0" dirty="0">
              <a:solidFill>
                <a:srgbClr val="0768A9"/>
              </a:solidFill>
              <a:latin typeface="黑体" panose="02010609060101010101" pitchFamily="49" charset="-122"/>
              <a:ea typeface="黑体" panose="02010609060101010101" pitchFamily="49" charset="-122"/>
              <a:cs typeface="ＭＳ Ｐゴシック"/>
            </a:endParaRPr>
          </a:p>
        </p:txBody>
      </p:sp>
      <p:pic>
        <p:nvPicPr>
          <p:cNvPr id="19461" name="Picture 2" descr="http://site.ovid.com/resources/img/buttons/multimedia_portal_butt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3600" y="3143251"/>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21136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9904" y="324554"/>
            <a:ext cx="11739244" cy="810003"/>
          </a:xfrm>
        </p:spPr>
        <p:txBody>
          <a:bodyPr/>
          <a:lstStyle/>
          <a:p>
            <a:r>
              <a:rPr lang="zh-CN" altLang="en-US" sz="3600" b="1" dirty="0">
                <a:latin typeface="黑体" panose="02010609060101010101" pitchFamily="49" charset="-122"/>
                <a:ea typeface="黑体" panose="02010609060101010101" pitchFamily="49" charset="-122"/>
              </a:rPr>
              <a:t>丰富的多媒体资源</a:t>
            </a:r>
          </a:p>
        </p:txBody>
      </p:sp>
      <p:sp>
        <p:nvSpPr>
          <p:cNvPr id="26626" name="Rectangle 3"/>
          <p:cNvSpPr>
            <a:spLocks noGrp="1" noChangeArrowheads="1"/>
          </p:cNvSpPr>
          <p:nvPr>
            <p:ph type="body" sz="quarter" idx="13"/>
          </p:nvPr>
        </p:nvSpPr>
        <p:spPr>
          <a:xfrm>
            <a:off x="312932" y="1386416"/>
            <a:ext cx="11533187" cy="1240784"/>
          </a:xfrm>
        </p:spPr>
        <p:txBody>
          <a:bodyPr/>
          <a:lstStyle/>
          <a:p>
            <a:pPr>
              <a:lnSpc>
                <a:spcPct val="150000"/>
              </a:lnSpc>
              <a:buClr>
                <a:srgbClr val="0070C0"/>
              </a:buClr>
            </a:pPr>
            <a:r>
              <a:rPr altLang="zh-CN"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Ovid</a:t>
            </a:r>
            <a:r>
              <a:rPr lang="zh-CN" altLang="en-US" sz="2200"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平台提供丰富的多媒体资源，包含视频、音频、图片、图表、动画等；并将其与期刊、图书的书目和全文信息全面集成，进行一体化检索和浏览。</a:t>
            </a:r>
          </a:p>
        </p:txBody>
      </p:sp>
      <p:grpSp>
        <p:nvGrpSpPr>
          <p:cNvPr id="3" name="组合 2"/>
          <p:cNvGrpSpPr/>
          <p:nvPr/>
        </p:nvGrpSpPr>
        <p:grpSpPr>
          <a:xfrm>
            <a:off x="2082565" y="3101485"/>
            <a:ext cx="8347448" cy="3026959"/>
            <a:chOff x="423080" y="2333767"/>
            <a:chExt cx="8347448" cy="3026959"/>
          </a:xfrm>
        </p:grpSpPr>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80" y="2333767"/>
              <a:ext cx="3996961" cy="3026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2289" y="2333767"/>
              <a:ext cx="4038239" cy="3026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73138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C1F6078-1461-6444-4E38-E66E36ADC128}"/>
              </a:ext>
            </a:extLst>
          </p:cNvPr>
          <p:cNvPicPr>
            <a:picLocks noChangeAspect="1"/>
          </p:cNvPicPr>
          <p:nvPr/>
        </p:nvPicPr>
        <p:blipFill>
          <a:blip r:embed="rId3"/>
          <a:stretch>
            <a:fillRect/>
          </a:stretch>
        </p:blipFill>
        <p:spPr>
          <a:xfrm>
            <a:off x="0" y="1058021"/>
            <a:ext cx="12192000" cy="4051078"/>
          </a:xfrm>
          <a:prstGeom prst="rect">
            <a:avLst/>
          </a:prstGeom>
        </p:spPr>
      </p:pic>
      <p:sp>
        <p:nvSpPr>
          <p:cNvPr id="21507" name="Title 1"/>
          <p:cNvSpPr>
            <a:spLocks noGrp="1"/>
          </p:cNvSpPr>
          <p:nvPr>
            <p:ph type="title"/>
          </p:nvPr>
        </p:nvSpPr>
        <p:spPr>
          <a:xfrm>
            <a:off x="226378" y="355025"/>
            <a:ext cx="11739244" cy="810003"/>
          </a:xfrm>
        </p:spPr>
        <p:txBody>
          <a:bodyPr/>
          <a:lstStyle/>
          <a:p>
            <a:r>
              <a:rPr lang="zh-CN" altLang="en-US" sz="3600" b="1" dirty="0">
                <a:latin typeface="黑体" pitchFamily="49" charset="-122"/>
                <a:ea typeface="黑体" pitchFamily="49" charset="-122"/>
              </a:rPr>
              <a:t>多媒体检索</a:t>
            </a:r>
            <a:r>
              <a:rPr lang="zh-CN" altLang="en-US" sz="3600" b="1" dirty="0">
                <a:solidFill>
                  <a:srgbClr val="0768A9"/>
                </a:solidFill>
                <a:latin typeface="黑体" pitchFamily="49" charset="-122"/>
                <a:ea typeface="黑体" pitchFamily="49" charset="-122"/>
              </a:rPr>
              <a:t> </a:t>
            </a:r>
          </a:p>
        </p:txBody>
      </p:sp>
      <p:sp>
        <p:nvSpPr>
          <p:cNvPr id="7" name="TextBox 6"/>
          <p:cNvSpPr txBox="1">
            <a:spLocks noChangeArrowheads="1"/>
          </p:cNvSpPr>
          <p:nvPr/>
        </p:nvSpPr>
        <p:spPr bwMode="auto">
          <a:xfrm>
            <a:off x="226378" y="5156984"/>
            <a:ext cx="11739244" cy="135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marL="342900" indent="-342900" eaLnBrk="1" hangingPunct="1">
              <a:spcBef>
                <a:spcPct val="0"/>
              </a:spcBef>
              <a:buFont typeface="Arial" panose="020B0604020202020204" pitchFamily="34" charset="0"/>
              <a:buChar char="•"/>
            </a:pPr>
            <a:r>
              <a:rPr lang="zh-CN" altLang="en-US" dirty="0">
                <a:solidFill>
                  <a:schemeClr val="tx2">
                    <a:lumMod val="50000"/>
                  </a:schemeClr>
                </a:solidFill>
                <a:latin typeface="+mj-lt"/>
                <a:ea typeface="黑体" panose="02010609060101010101" pitchFamily="49" charset="-122"/>
                <a:cs typeface="Arial" pitchFamily="34" charset="0"/>
              </a:rPr>
              <a:t>基本检索和高级检索都可进行多媒体检索；</a:t>
            </a:r>
            <a:endParaRPr lang="en-US" altLang="zh-CN" dirty="0">
              <a:solidFill>
                <a:schemeClr val="tx2">
                  <a:lumMod val="50000"/>
                </a:schemeClr>
              </a:solidFill>
              <a:latin typeface="+mj-lt"/>
              <a:ea typeface="黑体" panose="02010609060101010101" pitchFamily="49" charset="-122"/>
              <a:cs typeface="Arial" pitchFamily="34" charset="0"/>
            </a:endParaRPr>
          </a:p>
          <a:p>
            <a:pPr marL="342900" indent="-342900" eaLnBrk="1" hangingPunct="1">
              <a:spcBef>
                <a:spcPct val="0"/>
              </a:spcBef>
              <a:buFont typeface="Arial" panose="020B0604020202020204" pitchFamily="34" charset="0"/>
              <a:buChar char="•"/>
            </a:pPr>
            <a:r>
              <a:rPr lang="zh-CN" altLang="en-US" dirty="0">
                <a:solidFill>
                  <a:schemeClr val="tx2">
                    <a:lumMod val="50000"/>
                  </a:schemeClr>
                </a:solidFill>
                <a:ea typeface="黑体" panose="02010609060101010101" pitchFamily="49" charset="-122"/>
                <a:cs typeface="Arial" pitchFamily="34" charset="0"/>
              </a:rPr>
              <a:t>自然语言检索、包含相关词汇、主题词自动匹配、截词符、布尔运算符等都可以应用于多媒体检索；</a:t>
            </a:r>
            <a:endParaRPr lang="en-US" altLang="zh-CN" dirty="0">
              <a:solidFill>
                <a:schemeClr val="tx2">
                  <a:lumMod val="50000"/>
                </a:schemeClr>
              </a:solidFill>
              <a:ea typeface="黑体" panose="02010609060101010101" pitchFamily="49" charset="-122"/>
              <a:cs typeface="Arial" pitchFamily="34" charset="0"/>
            </a:endParaRPr>
          </a:p>
          <a:p>
            <a:pPr marL="342900" indent="-342900" eaLnBrk="1" hangingPunct="1">
              <a:spcBef>
                <a:spcPct val="0"/>
              </a:spcBef>
              <a:buFont typeface="Arial" panose="020B0604020202020204" pitchFamily="34" charset="0"/>
              <a:buChar char="•"/>
            </a:pPr>
            <a:r>
              <a:rPr lang="zh-CN" altLang="en-US" dirty="0">
                <a:solidFill>
                  <a:schemeClr val="tx2">
                    <a:lumMod val="50000"/>
                  </a:schemeClr>
                </a:solidFill>
                <a:ea typeface="黑体" panose="02010609060101010101" pitchFamily="49" charset="-122"/>
                <a:cs typeface="Arial" pitchFamily="34" charset="0"/>
              </a:rPr>
              <a:t>勾选“包含多媒体”选项</a:t>
            </a:r>
            <a:endParaRPr lang="en-US" altLang="zh-CN" dirty="0">
              <a:solidFill>
                <a:schemeClr val="tx2">
                  <a:lumMod val="50000"/>
                </a:schemeClr>
              </a:solidFill>
              <a:ea typeface="黑体" panose="02010609060101010101" pitchFamily="49" charset="-122"/>
              <a:cs typeface="Arial" pitchFamily="34" charset="0"/>
            </a:endParaRPr>
          </a:p>
          <a:p>
            <a:pPr marL="342891" indent="-342891" eaLnBrk="1" hangingPunct="1">
              <a:spcBef>
                <a:spcPct val="0"/>
              </a:spcBef>
              <a:buFont typeface="Wingdings" panose="05000000000000000000" pitchFamily="2" charset="2"/>
              <a:buChar char="l"/>
            </a:pPr>
            <a:endParaRPr lang="en-US" altLang="zh-CN" sz="2200" dirty="0">
              <a:solidFill>
                <a:schemeClr val="tx2">
                  <a:lumMod val="50000"/>
                </a:schemeClr>
              </a:solidFill>
              <a:ea typeface="黑体" panose="02010609060101010101" pitchFamily="49" charset="-122"/>
              <a:cs typeface="Arial" pitchFamily="34" charset="0"/>
            </a:endParaRPr>
          </a:p>
          <a:p>
            <a:pPr eaLnBrk="1" hangingPunct="1">
              <a:spcBef>
                <a:spcPct val="0"/>
              </a:spcBef>
              <a:buClrTx/>
              <a:buNone/>
            </a:pPr>
            <a:endParaRPr lang="zh-CN" altLang="en-US" sz="2200" dirty="0">
              <a:solidFill>
                <a:schemeClr val="tx2">
                  <a:lumMod val="50000"/>
                </a:schemeClr>
              </a:solidFill>
              <a:latin typeface="+mj-lt"/>
              <a:ea typeface="黑体" panose="02010609060101010101" pitchFamily="49" charset="-122"/>
              <a:cs typeface="Arial" pitchFamily="34" charset="0"/>
            </a:endParaRPr>
          </a:p>
        </p:txBody>
      </p:sp>
      <p:sp>
        <p:nvSpPr>
          <p:cNvPr id="8" name="Rectangle 4"/>
          <p:cNvSpPr>
            <a:spLocks noChangeArrowheads="1"/>
          </p:cNvSpPr>
          <p:nvPr/>
        </p:nvSpPr>
        <p:spPr bwMode="auto">
          <a:xfrm>
            <a:off x="226378" y="3659832"/>
            <a:ext cx="857355" cy="310519"/>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9" name="TextBox 8"/>
          <p:cNvSpPr txBox="1">
            <a:spLocks noChangeArrowheads="1"/>
          </p:cNvSpPr>
          <p:nvPr/>
        </p:nvSpPr>
        <p:spPr bwMode="auto">
          <a:xfrm>
            <a:off x="288745" y="3198167"/>
            <a:ext cx="19532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eaLnBrk="1" hangingPunct="1">
              <a:spcBef>
                <a:spcPct val="0"/>
              </a:spcBef>
              <a:buClrTx/>
              <a:buFontTx/>
              <a:buNone/>
            </a:pPr>
            <a:r>
              <a:rPr lang="en-US" altLang="zh-CN" sz="2400" dirty="0">
                <a:solidFill>
                  <a:srgbClr val="00B050"/>
                </a:solidFill>
                <a:effectLst>
                  <a:outerShdw blurRad="38100" dist="38100" dir="2700000" algn="tl">
                    <a:srgbClr val="000000">
                      <a:alpha val="43137"/>
                    </a:srgbClr>
                  </a:outerShdw>
                </a:effectLst>
                <a:latin typeface="Calibri" panose="020F0502020204030204" pitchFamily="34" charset="0"/>
                <a:ea typeface="MS PGothic" pitchFamily="34" charset="-128"/>
                <a:cs typeface="Calibri" panose="020F0502020204030204" pitchFamily="34" charset="0"/>
              </a:rPr>
              <a:t>Heart disease</a:t>
            </a:r>
            <a:endParaRPr lang="zh-CN" altLang="en-US" sz="2400" dirty="0">
              <a:solidFill>
                <a:srgbClr val="00B050"/>
              </a:solidFill>
              <a:effectLst>
                <a:outerShdw blurRad="38100" dist="38100" dir="2700000" algn="tl">
                  <a:srgbClr val="000000">
                    <a:alpha val="43137"/>
                  </a:srgbClr>
                </a:outerShdw>
              </a:effectLst>
              <a:latin typeface="Calibri" panose="020F0502020204030204" pitchFamily="34" charset="0"/>
              <a:ea typeface="MS PGothic" pitchFamily="34" charset="-128"/>
              <a:cs typeface="Calibri" panose="020F0502020204030204" pitchFamily="34" charset="0"/>
            </a:endParaRPr>
          </a:p>
        </p:txBody>
      </p:sp>
    </p:spTree>
    <p:extLst>
      <p:ext uri="{BB962C8B-B14F-4D97-AF65-F5344CB8AC3E}">
        <p14:creationId xmlns:p14="http://schemas.microsoft.com/office/powerpoint/2010/main" val="402090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5" descr="ea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4"/>
          <p:cNvSpPr>
            <a:spLocks noChangeArrowheads="1"/>
          </p:cNvSpPr>
          <p:nvPr/>
        </p:nvSpPr>
        <p:spPr bwMode="auto">
          <a:xfrm>
            <a:off x="812800" y="609600"/>
            <a:ext cx="10363200"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r>
              <a:rPr lang="en-US" altLang="zh-CN" sz="3600" dirty="0">
                <a:solidFill>
                  <a:schemeClr val="bg1"/>
                </a:solidFill>
                <a:latin typeface="+mj-lt"/>
                <a:ea typeface="黑体" panose="02010609060101010101" pitchFamily="49" charset="-122"/>
              </a:rPr>
              <a:t>Ovid</a:t>
            </a:r>
            <a:r>
              <a:rPr lang="zh-CN" altLang="en-US" sz="3600" dirty="0">
                <a:solidFill>
                  <a:schemeClr val="bg1"/>
                </a:solidFill>
                <a:latin typeface="+mj-lt"/>
                <a:ea typeface="黑体" panose="02010609060101010101" pitchFamily="49" charset="-122"/>
              </a:rPr>
              <a:t>平台高度集成内容、工具、服务，提供全面的定制化解决方案，成为学术搜索的首要选择之一。</a:t>
            </a:r>
            <a:endParaRPr lang="en-US" altLang="zh-CN" sz="3600" dirty="0">
              <a:solidFill>
                <a:schemeClr val="bg1"/>
              </a:solidFill>
              <a:latin typeface="+mj-lt"/>
              <a:ea typeface="黑体" panose="02010609060101010101" pitchFamily="49" charset="-122"/>
            </a:endParaRPr>
          </a:p>
          <a:p>
            <a:pPr eaLnBrk="1" hangingPunct="1"/>
            <a:r>
              <a:rPr lang="en-US" altLang="zh-CN" sz="3600" dirty="0">
                <a:solidFill>
                  <a:schemeClr val="bg1"/>
                </a:solidFill>
                <a:latin typeface="+mj-lt"/>
                <a:ea typeface="黑体" panose="02010609060101010101" pitchFamily="49" charset="-122"/>
              </a:rPr>
              <a:t> </a:t>
            </a:r>
          </a:p>
          <a:p>
            <a:pPr eaLnBrk="1" hangingPunct="1"/>
            <a:endParaRPr lang="en-US" altLang="zh-CN" sz="3600" dirty="0">
              <a:solidFill>
                <a:schemeClr val="bg1"/>
              </a:solidFill>
              <a:latin typeface="+mj-lt"/>
              <a:ea typeface="黑体" panose="02010609060101010101" pitchFamily="49" charset="-122"/>
            </a:endParaRPr>
          </a:p>
          <a:p>
            <a:pPr eaLnBrk="1" hangingPunct="1"/>
            <a:endParaRPr lang="en-US" altLang="zh-CN" sz="3600" dirty="0">
              <a:solidFill>
                <a:schemeClr val="bg1"/>
              </a:solidFill>
              <a:latin typeface="+mj-lt"/>
              <a:ea typeface="黑体" panose="02010609060101010101" pitchFamily="49" charset="-122"/>
            </a:endParaRPr>
          </a:p>
          <a:p>
            <a:pPr eaLnBrk="1" hangingPunct="1"/>
            <a:endParaRPr lang="en-US" altLang="zh-CN" sz="3600" dirty="0">
              <a:solidFill>
                <a:schemeClr val="bg1"/>
              </a:solidFill>
              <a:latin typeface="+mj-lt"/>
              <a:ea typeface="黑体" panose="02010609060101010101" pitchFamily="49" charset="-122"/>
            </a:endParaRPr>
          </a:p>
          <a:p>
            <a:pPr eaLnBrk="1" hangingPunct="1"/>
            <a:endParaRPr lang="en-US" altLang="zh-CN" sz="3600" dirty="0">
              <a:solidFill>
                <a:schemeClr val="bg1"/>
              </a:solidFill>
              <a:latin typeface="+mj-lt"/>
              <a:ea typeface="黑体" panose="02010609060101010101" pitchFamily="49" charset="-122"/>
            </a:endParaRPr>
          </a:p>
          <a:p>
            <a:pPr eaLnBrk="1" hangingPunct="1"/>
            <a:r>
              <a:rPr lang="en-US" altLang="zh-TW" sz="3600" dirty="0">
                <a:solidFill>
                  <a:schemeClr val="bg1"/>
                </a:solidFill>
                <a:latin typeface="+mj-lt"/>
                <a:ea typeface="黑体" panose="02010609060101010101" pitchFamily="49" charset="-122"/>
              </a:rPr>
              <a:t>The Professional's </a:t>
            </a:r>
            <a:r>
              <a:rPr lang="en-US" altLang="zh-CN" sz="3600" dirty="0">
                <a:solidFill>
                  <a:schemeClr val="bg1"/>
                </a:solidFill>
                <a:latin typeface="+mj-lt"/>
                <a:ea typeface="黑体" panose="02010609060101010101" pitchFamily="49" charset="-122"/>
              </a:rPr>
              <a:t>Top</a:t>
            </a:r>
            <a:r>
              <a:rPr lang="en-US" altLang="zh-TW" sz="3600" dirty="0">
                <a:solidFill>
                  <a:schemeClr val="bg1"/>
                </a:solidFill>
                <a:latin typeface="+mj-lt"/>
                <a:ea typeface="黑体" panose="02010609060101010101" pitchFamily="49" charset="-122"/>
              </a:rPr>
              <a:t> Choice </a:t>
            </a:r>
            <a:endParaRPr lang="en-US" altLang="zh-CN" sz="3600" dirty="0">
              <a:solidFill>
                <a:schemeClr val="bg1"/>
              </a:solidFill>
              <a:latin typeface="+mj-lt"/>
              <a:ea typeface="黑体" panose="02010609060101010101" pitchFamily="49" charset="-122"/>
            </a:endParaRPr>
          </a:p>
          <a:p>
            <a:pPr eaLnBrk="1" hangingPunct="1"/>
            <a:endParaRPr lang="en-US" altLang="zh-CN" sz="3600" dirty="0">
              <a:solidFill>
                <a:schemeClr val="bg1"/>
              </a:solidFill>
              <a:latin typeface="+mj-lt"/>
              <a:ea typeface="黑体" panose="02010609060101010101" pitchFamily="49" charset="-122"/>
            </a:endParaRPr>
          </a:p>
          <a:p>
            <a:pPr eaLnBrk="1" hangingPunct="1"/>
            <a:endParaRPr lang="en-US" altLang="zh-CN" sz="4000" dirty="0">
              <a:latin typeface="+mj-lt"/>
              <a:ea typeface="黑体" panose="02010609060101010101" pitchFamily="49" charset="-122"/>
            </a:endParaRPr>
          </a:p>
          <a:p>
            <a:pPr eaLnBrk="1" hangingPunct="1"/>
            <a:endParaRPr lang="zh-CN" altLang="en-US" sz="3600" dirty="0">
              <a:solidFill>
                <a:schemeClr val="bg1"/>
              </a:solidFill>
              <a:latin typeface="+mj-lt"/>
              <a:ea typeface="黑体" panose="02010609060101010101" pitchFamily="49" charset="-122"/>
            </a:endParaRPr>
          </a:p>
        </p:txBody>
      </p:sp>
    </p:spTree>
    <p:extLst>
      <p:ext uri="{BB962C8B-B14F-4D97-AF65-F5344CB8AC3E}">
        <p14:creationId xmlns:p14="http://schemas.microsoft.com/office/powerpoint/2010/main" val="403801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5E0BB79-EB10-4776-BB08-4671746F7478}"/>
              </a:ext>
            </a:extLst>
          </p:cNvPr>
          <p:cNvPicPr>
            <a:picLocks noChangeAspect="1"/>
          </p:cNvPicPr>
          <p:nvPr/>
        </p:nvPicPr>
        <p:blipFill>
          <a:blip r:embed="rId3"/>
          <a:stretch>
            <a:fillRect/>
          </a:stretch>
        </p:blipFill>
        <p:spPr>
          <a:xfrm>
            <a:off x="302448" y="1927173"/>
            <a:ext cx="11494347" cy="3791183"/>
          </a:xfrm>
          <a:prstGeom prst="rect">
            <a:avLst/>
          </a:prstGeom>
        </p:spPr>
      </p:pic>
      <p:sp>
        <p:nvSpPr>
          <p:cNvPr id="11" name="TextBox 10"/>
          <p:cNvSpPr txBox="1">
            <a:spLocks noChangeArrowheads="1"/>
          </p:cNvSpPr>
          <p:nvPr/>
        </p:nvSpPr>
        <p:spPr bwMode="auto">
          <a:xfrm>
            <a:off x="2445224" y="1267205"/>
            <a:ext cx="730155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algn="ctr" eaLnBrk="1" hangingPunct="1">
              <a:spcBef>
                <a:spcPct val="0"/>
              </a:spcBef>
              <a:buClrTx/>
              <a:buFontTx/>
              <a:buNone/>
            </a:pPr>
            <a:r>
              <a:rPr lang="zh-CN" altLang="en-US" sz="2200" b="1" dirty="0">
                <a:solidFill>
                  <a:schemeClr val="tx2">
                    <a:lumMod val="50000"/>
                  </a:schemeClr>
                </a:solidFill>
                <a:latin typeface="+mj-lt"/>
                <a:ea typeface="黑体" panose="02010609060101010101" pitchFamily="49" charset="-122"/>
              </a:rPr>
              <a:t>点击“查看多媒体结果”，查看对应的多媒体资源。</a:t>
            </a:r>
            <a:endParaRPr lang="zh-CN" altLang="en-US" sz="2200" b="1" dirty="0">
              <a:solidFill>
                <a:schemeClr val="tx2">
                  <a:lumMod val="50000"/>
                </a:schemeClr>
              </a:solidFill>
              <a:latin typeface="+mj-lt"/>
              <a:ea typeface="黑体" panose="02010609060101010101" pitchFamily="49" charset="-122"/>
              <a:cs typeface="Arial" pitchFamily="34" charset="0"/>
            </a:endParaRPr>
          </a:p>
        </p:txBody>
      </p:sp>
      <p:sp>
        <p:nvSpPr>
          <p:cNvPr id="12" name="Rectangle 4"/>
          <p:cNvSpPr>
            <a:spLocks noChangeArrowheads="1"/>
          </p:cNvSpPr>
          <p:nvPr/>
        </p:nvSpPr>
        <p:spPr bwMode="auto">
          <a:xfrm>
            <a:off x="514774" y="4986298"/>
            <a:ext cx="1029546" cy="46166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3" name="Rectangle 4"/>
          <p:cNvSpPr>
            <a:spLocks noChangeArrowheads="1"/>
          </p:cNvSpPr>
          <p:nvPr/>
        </p:nvSpPr>
        <p:spPr bwMode="auto">
          <a:xfrm>
            <a:off x="2445224" y="5129130"/>
            <a:ext cx="1232696" cy="31883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2" name="标题 1"/>
          <p:cNvSpPr>
            <a:spLocks noGrp="1"/>
          </p:cNvSpPr>
          <p:nvPr>
            <p:ph type="title"/>
          </p:nvPr>
        </p:nvSpPr>
        <p:spPr>
          <a:xfrm>
            <a:off x="179999" y="342661"/>
            <a:ext cx="11739244" cy="810003"/>
          </a:xfrm>
        </p:spPr>
        <p:txBody>
          <a:bodyPr/>
          <a:lstStyle/>
          <a:p>
            <a:r>
              <a:rPr lang="zh-CN" altLang="en-US" sz="3600" b="1" dirty="0">
                <a:latin typeface="黑体" panose="02010609060101010101" pitchFamily="49" charset="-122"/>
                <a:ea typeface="黑体" panose="02010609060101010101" pitchFamily="49" charset="-122"/>
              </a:rPr>
              <a:t>文本和多媒体检索结果一体化显示</a:t>
            </a:r>
          </a:p>
        </p:txBody>
      </p:sp>
    </p:spTree>
    <p:extLst>
      <p:ext uri="{BB962C8B-B14F-4D97-AF65-F5344CB8AC3E}">
        <p14:creationId xmlns:p14="http://schemas.microsoft.com/office/powerpoint/2010/main" val="56490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BC25F0-1429-D424-299D-D7384BEE5238}"/>
              </a:ext>
            </a:extLst>
          </p:cNvPr>
          <p:cNvPicPr>
            <a:picLocks noChangeAspect="1"/>
          </p:cNvPicPr>
          <p:nvPr/>
        </p:nvPicPr>
        <p:blipFill>
          <a:blip r:embed="rId3"/>
          <a:stretch>
            <a:fillRect/>
          </a:stretch>
        </p:blipFill>
        <p:spPr>
          <a:xfrm>
            <a:off x="790849" y="1537547"/>
            <a:ext cx="10610302" cy="5249217"/>
          </a:xfrm>
          <a:prstGeom prst="rect">
            <a:avLst/>
          </a:prstGeom>
        </p:spPr>
      </p:pic>
      <p:sp>
        <p:nvSpPr>
          <p:cNvPr id="3" name="TextBox 2"/>
          <p:cNvSpPr txBox="1">
            <a:spLocks noChangeArrowheads="1"/>
          </p:cNvSpPr>
          <p:nvPr/>
        </p:nvSpPr>
        <p:spPr bwMode="auto">
          <a:xfrm>
            <a:off x="0" y="1051347"/>
            <a:ext cx="12293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768A9"/>
              </a:buClr>
              <a:buFont typeface="Wingdings" pitchFamily="2" charset="2"/>
              <a:buChar char="n"/>
              <a:defRPr sz="2000">
                <a:solidFill>
                  <a:schemeClr val="tx1"/>
                </a:solidFill>
                <a:latin typeface="Trebuchet MS" pitchFamily="34" charset="0"/>
              </a:defRPr>
            </a:lvl1pPr>
            <a:lvl2pPr marL="742950" indent="-285750" eaLnBrk="0" hangingPunct="0">
              <a:spcBef>
                <a:spcPct val="20000"/>
              </a:spcBef>
              <a:buClr>
                <a:srgbClr val="0768A9"/>
              </a:buClr>
              <a:buFont typeface="Arial" pitchFamily="34" charset="0"/>
              <a:buChar char="–"/>
              <a:defRPr sz="1700">
                <a:solidFill>
                  <a:schemeClr val="tx1"/>
                </a:solidFill>
                <a:latin typeface="Trebuchet MS" pitchFamily="34" charset="0"/>
              </a:defRPr>
            </a:lvl2pPr>
            <a:lvl3pPr marL="11430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3pPr>
            <a:lvl4pPr marL="16002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4pPr>
            <a:lvl5pPr marL="2057400" indent="-228600" eaLnBrk="0" hangingPunct="0">
              <a:spcBef>
                <a:spcPct val="20000"/>
              </a:spcBef>
              <a:buClr>
                <a:srgbClr val="0768A9"/>
              </a:buClr>
              <a:buFont typeface="Arial" pitchFamily="34" charset="0"/>
              <a:buChar char="»"/>
              <a:defRPr sz="1700">
                <a:solidFill>
                  <a:schemeClr val="tx1"/>
                </a:solidFill>
                <a:latin typeface="Trebuchet MS" pitchFamily="34" charset="0"/>
              </a:defRPr>
            </a:lvl5pPr>
            <a:lvl6pPr marL="25146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6pPr>
            <a:lvl7pPr marL="29718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7pPr>
            <a:lvl8pPr marL="34290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8pPr>
            <a:lvl9pPr marL="3886200" indent="-228600" eaLnBrk="0" fontAlgn="base" hangingPunct="0">
              <a:spcBef>
                <a:spcPct val="20000"/>
              </a:spcBef>
              <a:spcAft>
                <a:spcPct val="0"/>
              </a:spcAft>
              <a:buClr>
                <a:srgbClr val="0768A9"/>
              </a:buClr>
              <a:buFont typeface="Arial" pitchFamily="34" charset="0"/>
              <a:buChar char="»"/>
              <a:defRPr sz="1700">
                <a:solidFill>
                  <a:schemeClr val="tx1"/>
                </a:solidFill>
                <a:latin typeface="Trebuchet MS" pitchFamily="34" charset="0"/>
              </a:defRPr>
            </a:lvl9pPr>
          </a:lstStyle>
          <a:p>
            <a:pPr algn="ctr" eaLnBrk="1" hangingPunct="1">
              <a:spcBef>
                <a:spcPct val="0"/>
              </a:spcBef>
              <a:buClrTx/>
              <a:buFontTx/>
              <a:buNone/>
            </a:pPr>
            <a:r>
              <a:rPr lang="en-US" altLang="zh-CN" sz="2200" b="1"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Ovid</a:t>
            </a:r>
            <a:r>
              <a:rPr lang="zh-CN" altLang="en-US" sz="2200" b="1" dirty="0">
                <a:solidFill>
                  <a:schemeClr val="tx2">
                    <a:lumMod val="50000"/>
                  </a:schemeClr>
                </a:solidFill>
                <a:latin typeface="Calibri" panose="020F0502020204030204" pitchFamily="34" charset="0"/>
                <a:ea typeface="黑体" panose="02010609060101010101" pitchFamily="49" charset="-122"/>
                <a:cs typeface="Calibri" panose="020F0502020204030204" pitchFamily="34" charset="0"/>
              </a:rPr>
              <a:t>设置专门的筛选工具对多媒体结果进行进一步的精炼，如出版类型、持续时间、媒体类型。</a:t>
            </a:r>
          </a:p>
        </p:txBody>
      </p:sp>
      <p:sp>
        <p:nvSpPr>
          <p:cNvPr id="4" name="Rectangle 4"/>
          <p:cNvSpPr>
            <a:spLocks noChangeArrowheads="1"/>
          </p:cNvSpPr>
          <p:nvPr/>
        </p:nvSpPr>
        <p:spPr bwMode="auto">
          <a:xfrm>
            <a:off x="921172" y="2752572"/>
            <a:ext cx="1700107" cy="256788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2" name="标题 1"/>
          <p:cNvSpPr>
            <a:spLocks noGrp="1"/>
          </p:cNvSpPr>
          <p:nvPr>
            <p:ph type="title"/>
          </p:nvPr>
        </p:nvSpPr>
        <p:spPr>
          <a:xfrm>
            <a:off x="172191" y="303143"/>
            <a:ext cx="11739244" cy="810003"/>
          </a:xfrm>
        </p:spPr>
        <p:txBody>
          <a:bodyPr/>
          <a:lstStyle/>
          <a:p>
            <a:r>
              <a:rPr lang="zh-CN" altLang="en-US" sz="3600" b="1" dirty="0">
                <a:latin typeface="黑体" panose="02010609060101010101" pitchFamily="49" charset="-122"/>
                <a:ea typeface="黑体" panose="02010609060101010101" pitchFamily="49" charset="-122"/>
              </a:rPr>
              <a:t>多媒体筛选工具</a:t>
            </a:r>
          </a:p>
        </p:txBody>
      </p:sp>
      <p:pic>
        <p:nvPicPr>
          <p:cNvPr id="9" name="图片 8">
            <a:extLst>
              <a:ext uri="{FF2B5EF4-FFF2-40B4-BE49-F238E27FC236}">
                <a16:creationId xmlns:a16="http://schemas.microsoft.com/office/drawing/2014/main" id="{68EE4507-5774-D029-4434-5FC615F2221C}"/>
              </a:ext>
            </a:extLst>
          </p:cNvPr>
          <p:cNvPicPr>
            <a:picLocks noChangeAspect="1"/>
          </p:cNvPicPr>
          <p:nvPr/>
        </p:nvPicPr>
        <p:blipFill>
          <a:blip r:embed="rId4"/>
          <a:stretch>
            <a:fillRect/>
          </a:stretch>
        </p:blipFill>
        <p:spPr>
          <a:xfrm>
            <a:off x="849996" y="2610679"/>
            <a:ext cx="2053721" cy="3734037"/>
          </a:xfrm>
          <a:prstGeom prst="rect">
            <a:avLst/>
          </a:prstGeom>
        </p:spPr>
      </p:pic>
    </p:spTree>
    <p:extLst>
      <p:ext uri="{BB962C8B-B14F-4D97-AF65-F5344CB8AC3E}">
        <p14:creationId xmlns:p14="http://schemas.microsoft.com/office/powerpoint/2010/main" val="127423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AFD7536-4B37-4A3A-FB7A-3932420CB4AA}"/>
              </a:ext>
            </a:extLst>
          </p:cNvPr>
          <p:cNvPicPr>
            <a:picLocks noChangeAspect="1"/>
          </p:cNvPicPr>
          <p:nvPr/>
        </p:nvPicPr>
        <p:blipFill>
          <a:blip r:embed="rId3"/>
          <a:stretch>
            <a:fillRect/>
          </a:stretch>
        </p:blipFill>
        <p:spPr>
          <a:xfrm>
            <a:off x="685800" y="1046296"/>
            <a:ext cx="10820400" cy="5305402"/>
          </a:xfrm>
          <a:prstGeom prst="rect">
            <a:avLst/>
          </a:prstGeom>
        </p:spPr>
      </p:pic>
      <p:sp>
        <p:nvSpPr>
          <p:cNvPr id="3" name="Rectangle 4"/>
          <p:cNvSpPr>
            <a:spLocks noChangeArrowheads="1"/>
          </p:cNvSpPr>
          <p:nvPr/>
        </p:nvSpPr>
        <p:spPr bwMode="auto">
          <a:xfrm>
            <a:off x="914401" y="1591956"/>
            <a:ext cx="1013076" cy="46166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4" name="Rectangle 4"/>
          <p:cNvSpPr>
            <a:spLocks noChangeArrowheads="1"/>
          </p:cNvSpPr>
          <p:nvPr/>
        </p:nvSpPr>
        <p:spPr bwMode="auto">
          <a:xfrm>
            <a:off x="8937744" y="1988156"/>
            <a:ext cx="927006" cy="25182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5" name="Rectangle 4"/>
          <p:cNvSpPr>
            <a:spLocks noChangeArrowheads="1"/>
          </p:cNvSpPr>
          <p:nvPr/>
        </p:nvSpPr>
        <p:spPr bwMode="auto">
          <a:xfrm>
            <a:off x="5550520" y="5811704"/>
            <a:ext cx="967158" cy="31118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2" name="标题 1"/>
          <p:cNvSpPr>
            <a:spLocks noGrp="1"/>
          </p:cNvSpPr>
          <p:nvPr>
            <p:ph type="title"/>
          </p:nvPr>
        </p:nvSpPr>
        <p:spPr>
          <a:xfrm>
            <a:off x="226378" y="365580"/>
            <a:ext cx="11739244" cy="810003"/>
          </a:xfrm>
        </p:spPr>
        <p:txBody>
          <a:bodyPr/>
          <a:lstStyle/>
          <a:p>
            <a:r>
              <a:rPr lang="zh-CN" altLang="en-US" sz="3600" b="1" dirty="0">
                <a:latin typeface="黑体" panose="02010609060101010101" pitchFamily="49" charset="-122"/>
                <a:ea typeface="黑体" panose="02010609060101010101" pitchFamily="49" charset="-122"/>
              </a:rPr>
              <a:t>多媒体结果页面</a:t>
            </a:r>
          </a:p>
        </p:txBody>
      </p:sp>
      <p:sp>
        <p:nvSpPr>
          <p:cNvPr id="8" name="Rectangle 4"/>
          <p:cNvSpPr>
            <a:spLocks noChangeArrowheads="1"/>
          </p:cNvSpPr>
          <p:nvPr/>
        </p:nvSpPr>
        <p:spPr bwMode="auto">
          <a:xfrm>
            <a:off x="4923195" y="2700151"/>
            <a:ext cx="858838" cy="31118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0" name="Rectangle 4">
            <a:extLst>
              <a:ext uri="{FF2B5EF4-FFF2-40B4-BE49-F238E27FC236}">
                <a16:creationId xmlns:a16="http://schemas.microsoft.com/office/drawing/2014/main" id="{80893471-5F3F-D562-E0FC-9B6F2529FD62}"/>
              </a:ext>
            </a:extLst>
          </p:cNvPr>
          <p:cNvSpPr>
            <a:spLocks noChangeArrowheads="1"/>
          </p:cNvSpPr>
          <p:nvPr/>
        </p:nvSpPr>
        <p:spPr bwMode="auto">
          <a:xfrm>
            <a:off x="5604680" y="4330716"/>
            <a:ext cx="858838" cy="31118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114245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P spid="1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82C074A6-D642-579D-D4C3-4C27A1B519CA}"/>
              </a:ext>
            </a:extLst>
          </p:cNvPr>
          <p:cNvPicPr>
            <a:picLocks noChangeAspect="1"/>
          </p:cNvPicPr>
          <p:nvPr/>
        </p:nvPicPr>
        <p:blipFill>
          <a:blip r:embed="rId3"/>
          <a:stretch>
            <a:fillRect/>
          </a:stretch>
        </p:blipFill>
        <p:spPr>
          <a:xfrm>
            <a:off x="1959554" y="980781"/>
            <a:ext cx="7681626" cy="5143946"/>
          </a:xfrm>
          <a:prstGeom prst="rect">
            <a:avLst/>
          </a:prstGeom>
        </p:spPr>
      </p:pic>
      <p:sp>
        <p:nvSpPr>
          <p:cNvPr id="3" name="标题 2"/>
          <p:cNvSpPr>
            <a:spLocks noGrp="1"/>
          </p:cNvSpPr>
          <p:nvPr>
            <p:ph type="title"/>
          </p:nvPr>
        </p:nvSpPr>
        <p:spPr>
          <a:xfrm>
            <a:off x="226378" y="315963"/>
            <a:ext cx="11739244" cy="810003"/>
          </a:xfrm>
        </p:spPr>
        <p:txBody>
          <a:bodyPr/>
          <a:lstStyle/>
          <a:p>
            <a:r>
              <a:rPr lang="zh-CN" altLang="en-US" sz="3600" b="1" dirty="0">
                <a:latin typeface="黑体" panose="02010609060101010101" pitchFamily="49" charset="-122"/>
                <a:ea typeface="黑体" panose="02010609060101010101" pitchFamily="49" charset="-122"/>
              </a:rPr>
              <a:t>视频播放</a:t>
            </a:r>
          </a:p>
        </p:txBody>
      </p:sp>
      <p:sp>
        <p:nvSpPr>
          <p:cNvPr id="6" name="Rectangle 4"/>
          <p:cNvSpPr>
            <a:spLocks noChangeArrowheads="1"/>
          </p:cNvSpPr>
          <p:nvPr/>
        </p:nvSpPr>
        <p:spPr bwMode="auto">
          <a:xfrm>
            <a:off x="7795606" y="1831750"/>
            <a:ext cx="1845574" cy="1069579"/>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2" name="Rectangle 4">
            <a:extLst>
              <a:ext uri="{FF2B5EF4-FFF2-40B4-BE49-F238E27FC236}">
                <a16:creationId xmlns:a16="http://schemas.microsoft.com/office/drawing/2014/main" id="{3E960040-1085-3198-490D-3D2B682D47D3}"/>
              </a:ext>
            </a:extLst>
          </p:cNvPr>
          <p:cNvSpPr>
            <a:spLocks noChangeArrowheads="1"/>
          </p:cNvSpPr>
          <p:nvPr/>
        </p:nvSpPr>
        <p:spPr bwMode="auto">
          <a:xfrm>
            <a:off x="6483591" y="4963887"/>
            <a:ext cx="1223495" cy="101065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14" name="图片 13">
            <a:extLst>
              <a:ext uri="{FF2B5EF4-FFF2-40B4-BE49-F238E27FC236}">
                <a16:creationId xmlns:a16="http://schemas.microsoft.com/office/drawing/2014/main" id="{690B854C-26C0-DCA5-D585-DF46CFC8E6C5}"/>
              </a:ext>
            </a:extLst>
          </p:cNvPr>
          <p:cNvPicPr>
            <a:picLocks noChangeAspect="1"/>
          </p:cNvPicPr>
          <p:nvPr/>
        </p:nvPicPr>
        <p:blipFill>
          <a:blip r:embed="rId4"/>
          <a:stretch>
            <a:fillRect/>
          </a:stretch>
        </p:blipFill>
        <p:spPr>
          <a:xfrm>
            <a:off x="4456551" y="2344041"/>
            <a:ext cx="7323403" cy="4175498"/>
          </a:xfrm>
          <a:prstGeom prst="rect">
            <a:avLst/>
          </a:prstGeom>
        </p:spPr>
      </p:pic>
    </p:spTree>
    <p:extLst>
      <p:ext uri="{BB962C8B-B14F-4D97-AF65-F5344CB8AC3E}">
        <p14:creationId xmlns:p14="http://schemas.microsoft.com/office/powerpoint/2010/main" val="133278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9">
            <a:extLst>
              <a:ext uri="{FF2B5EF4-FFF2-40B4-BE49-F238E27FC236}">
                <a16:creationId xmlns:a16="http://schemas.microsoft.com/office/drawing/2014/main" id="{39D7B287-1100-AF9F-5AB3-B11C65E3D9A1}"/>
              </a:ext>
            </a:extLst>
          </p:cNvPr>
          <p:cNvSpPr txBox="1">
            <a:spLocks/>
          </p:cNvSpPr>
          <p:nvPr/>
        </p:nvSpPr>
        <p:spPr bwMode="auto">
          <a:xfrm>
            <a:off x="598404" y="918181"/>
            <a:ext cx="6940462" cy="22183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Tx/>
              <a:buNone/>
              <a:defRPr sz="2400" b="1" baseline="2000">
                <a:solidFill>
                  <a:srgbClr val="0768A9"/>
                </a:solidFill>
                <a:latin typeface="+mn-lt"/>
                <a:ea typeface="+mn-ea"/>
                <a:cs typeface="ＭＳ Ｐゴシック"/>
              </a:defRPr>
            </a:lvl1pPr>
            <a:lvl2pPr marL="569913" indent="-225425" algn="l" rtl="0" eaLnBrk="0" fontAlgn="base" hangingPunct="0">
              <a:spcBef>
                <a:spcPct val="20000"/>
              </a:spcBef>
              <a:spcAft>
                <a:spcPct val="0"/>
              </a:spcAft>
              <a:buChar char="–"/>
              <a:defRPr sz="2000">
                <a:solidFill>
                  <a:srgbClr val="757575"/>
                </a:solidFill>
                <a:latin typeface="+mn-lt"/>
                <a:ea typeface="+mn-ea"/>
                <a:cs typeface="ＭＳ Ｐゴシック"/>
              </a:defRPr>
            </a:lvl2pPr>
            <a:lvl3pPr marL="800100" indent="-228600" algn="l" rtl="0" eaLnBrk="0" fontAlgn="base" hangingPunct="0">
              <a:spcBef>
                <a:spcPct val="20000"/>
              </a:spcBef>
              <a:spcAft>
                <a:spcPct val="0"/>
              </a:spcAft>
              <a:buChar char="•"/>
              <a:defRPr sz="2000">
                <a:solidFill>
                  <a:srgbClr val="757575"/>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rgbClr val="757575"/>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rgbClr val="757575"/>
                </a:solidFill>
                <a:latin typeface="+mn-lt"/>
                <a:ea typeface="+mn-ea"/>
                <a:cs typeface="ＭＳ Ｐゴシック"/>
              </a:defRPr>
            </a:lvl5pPr>
            <a:lvl6pPr marL="2514600" indent="-228600" algn="l" rtl="0" fontAlgn="base">
              <a:spcBef>
                <a:spcPct val="20000"/>
              </a:spcBef>
              <a:spcAft>
                <a:spcPct val="0"/>
              </a:spcAft>
              <a:buChar char="»"/>
              <a:defRPr sz="2000">
                <a:solidFill>
                  <a:srgbClr val="757575"/>
                </a:solidFill>
                <a:latin typeface="+mn-lt"/>
                <a:ea typeface="+mn-ea"/>
              </a:defRPr>
            </a:lvl6pPr>
            <a:lvl7pPr marL="2971800" indent="-228600" algn="l" rtl="0" fontAlgn="base">
              <a:spcBef>
                <a:spcPct val="20000"/>
              </a:spcBef>
              <a:spcAft>
                <a:spcPct val="0"/>
              </a:spcAft>
              <a:buChar char="»"/>
              <a:defRPr sz="2000">
                <a:solidFill>
                  <a:srgbClr val="757575"/>
                </a:solidFill>
                <a:latin typeface="+mn-lt"/>
                <a:ea typeface="+mn-ea"/>
              </a:defRPr>
            </a:lvl7pPr>
            <a:lvl8pPr marL="3429000" indent="-228600" algn="l" rtl="0" fontAlgn="base">
              <a:spcBef>
                <a:spcPct val="20000"/>
              </a:spcBef>
              <a:spcAft>
                <a:spcPct val="0"/>
              </a:spcAft>
              <a:buChar char="»"/>
              <a:defRPr sz="2000">
                <a:solidFill>
                  <a:srgbClr val="757575"/>
                </a:solidFill>
                <a:latin typeface="+mn-lt"/>
                <a:ea typeface="+mn-ea"/>
              </a:defRPr>
            </a:lvl8pPr>
            <a:lvl9pPr marL="3886200" indent="-228600" algn="l" rtl="0" fontAlgn="base">
              <a:spcBef>
                <a:spcPct val="20000"/>
              </a:spcBef>
              <a:spcAft>
                <a:spcPct val="0"/>
              </a:spcAft>
              <a:buChar char="»"/>
              <a:defRPr sz="2000">
                <a:solidFill>
                  <a:srgbClr val="757575"/>
                </a:solidFill>
                <a:latin typeface="+mn-lt"/>
                <a:ea typeface="+mn-ea"/>
              </a:defRPr>
            </a:lvl9pPr>
          </a:lstStyle>
          <a:p>
            <a:r>
              <a:rPr lang="zh-CN" altLang="en-US" sz="4400" b="0" kern="0" baseline="0" dirty="0">
                <a:solidFill>
                  <a:srgbClr val="0070C0"/>
                </a:solidFill>
                <a:latin typeface="Calibri" panose="020F0502020204030204" pitchFamily="34" charset="0"/>
                <a:ea typeface="黑体" panose="02010609060101010101" pitchFamily="49" charset="-122"/>
                <a:cs typeface="Calibri" panose="020F0502020204030204" pitchFamily="34" charset="0"/>
              </a:rPr>
              <a:t>其他功能</a:t>
            </a:r>
            <a:br>
              <a:rPr lang="en-US" altLang="zh-CN" sz="4400" b="0" kern="0" baseline="0" dirty="0">
                <a:solidFill>
                  <a:srgbClr val="0070C0"/>
                </a:solidFill>
                <a:latin typeface="Calibri" panose="020F0502020204030204" pitchFamily="34" charset="0"/>
                <a:ea typeface="黑体" panose="02010609060101010101" pitchFamily="49" charset="-122"/>
                <a:cs typeface="Calibri" panose="020F0502020204030204" pitchFamily="34" charset="0"/>
              </a:rPr>
            </a:br>
            <a:r>
              <a:rPr lang="en-US" altLang="zh-CN" sz="4400" b="0" kern="0" baseline="0" dirty="0">
                <a:solidFill>
                  <a:srgbClr val="0070C0"/>
                </a:solidFill>
                <a:latin typeface="Calibri" panose="020F0502020204030204" pitchFamily="34" charset="0"/>
                <a:ea typeface="黑体" panose="02010609060101010101" pitchFamily="49" charset="-122"/>
                <a:cs typeface="Calibri" panose="020F0502020204030204" pitchFamily="34" charset="0"/>
              </a:rPr>
              <a:t>                         </a:t>
            </a:r>
            <a:endParaRPr lang="en-US" altLang="zh-CN" sz="3600" b="0" kern="0" baseline="0" dirty="0">
              <a:solidFill>
                <a:srgbClr val="0070C0"/>
              </a:solidFill>
              <a:latin typeface="Calibri" panose="020F0502020204030204" pitchFamily="34" charset="0"/>
              <a:ea typeface="黑体" panose="02010609060101010101" pitchFamily="49" charset="-122"/>
              <a:cs typeface="Calibri" panose="020F0502020204030204" pitchFamily="34" charset="0"/>
            </a:endParaRPr>
          </a:p>
          <a:p>
            <a:pPr algn="r"/>
            <a:r>
              <a:rPr lang="en-US" altLang="zh-CN" sz="4400" b="0" kern="0" baseline="0" dirty="0">
                <a:solidFill>
                  <a:srgbClr val="0070C0"/>
                </a:solidFill>
                <a:latin typeface="Calibri" panose="020F0502020204030204" pitchFamily="34" charset="0"/>
                <a:ea typeface="黑体" panose="02010609060101010101" pitchFamily="49" charset="-122"/>
                <a:cs typeface="Calibri" panose="020F0502020204030204" pitchFamily="34" charset="0"/>
              </a:rPr>
              <a:t>  </a:t>
            </a:r>
            <a:endParaRPr lang="en-US" sz="4400" b="0" kern="0" baseline="0" dirty="0">
              <a:solidFill>
                <a:srgbClr val="0070C0"/>
              </a:solidFill>
              <a:latin typeface="Calibri" panose="020F0502020204030204" pitchFamily="34" charset="0"/>
              <a:ea typeface="黑体" panose="02010609060101010101" pitchFamily="49" charset="-122"/>
              <a:cs typeface="Calibri" panose="020F0502020204030204" pitchFamily="34" charset="0"/>
            </a:endParaRPr>
          </a:p>
        </p:txBody>
      </p:sp>
    </p:spTree>
    <p:extLst>
      <p:ext uri="{BB962C8B-B14F-4D97-AF65-F5344CB8AC3E}">
        <p14:creationId xmlns:p14="http://schemas.microsoft.com/office/powerpoint/2010/main" val="3937704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6295233-22AC-7BFF-37D6-2F5CDA191906}"/>
              </a:ext>
            </a:extLst>
          </p:cNvPr>
          <p:cNvPicPr>
            <a:picLocks noChangeAspect="1"/>
          </p:cNvPicPr>
          <p:nvPr/>
        </p:nvPicPr>
        <p:blipFill>
          <a:blip r:embed="rId3"/>
          <a:stretch>
            <a:fillRect/>
          </a:stretch>
        </p:blipFill>
        <p:spPr>
          <a:xfrm>
            <a:off x="284073" y="1132467"/>
            <a:ext cx="11623853" cy="5583184"/>
          </a:xfrm>
          <a:prstGeom prst="rect">
            <a:avLst/>
          </a:prstGeom>
        </p:spPr>
      </p:pic>
      <p:sp>
        <p:nvSpPr>
          <p:cNvPr id="2" name="标题 1"/>
          <p:cNvSpPr>
            <a:spLocks noGrp="1"/>
          </p:cNvSpPr>
          <p:nvPr>
            <p:ph type="title"/>
          </p:nvPr>
        </p:nvSpPr>
        <p:spPr>
          <a:xfrm>
            <a:off x="226378" y="322464"/>
            <a:ext cx="11739244" cy="810003"/>
          </a:xfrm>
        </p:spPr>
        <p:txBody>
          <a:bodyPr>
            <a:noAutofit/>
          </a:bodyPr>
          <a:lstStyle/>
          <a:p>
            <a:r>
              <a:rPr lang="zh-CN" altLang="en-US" sz="3600" b="1" dirty="0">
                <a:latin typeface="Calibri" panose="020F0502020204030204" pitchFamily="34" charset="0"/>
                <a:ea typeface="黑体" panose="02010609060101010101" pitchFamily="49" charset="-122"/>
                <a:cs typeface="Calibri" panose="020F0502020204030204" pitchFamily="34" charset="0"/>
              </a:rPr>
              <a:t>点击</a:t>
            </a:r>
            <a:r>
              <a:rPr lang="en-US" altLang="zh-CN" sz="3600" b="1" dirty="0" err="1">
                <a:latin typeface="Calibri" panose="020F0502020204030204" pitchFamily="34" charset="0"/>
                <a:ea typeface="黑体" panose="02010609060101010101" pitchFamily="49" charset="-122"/>
                <a:cs typeface="Calibri" panose="020F0502020204030204" pitchFamily="34" charset="0"/>
              </a:rPr>
              <a:t>TopArticles</a:t>
            </a:r>
            <a:r>
              <a:rPr lang="zh-CN" altLang="en-US" sz="3600" b="1" dirty="0">
                <a:latin typeface="Calibri" panose="020F0502020204030204" pitchFamily="34" charset="0"/>
                <a:ea typeface="黑体" panose="02010609060101010101" pitchFamily="49" charset="-122"/>
                <a:cs typeface="Calibri" panose="020F0502020204030204" pitchFamily="34" charset="0"/>
              </a:rPr>
              <a:t>，查看全球下载文章排行榜</a:t>
            </a:r>
            <a:endParaRPr lang="zh-CN" altLang="en-US" sz="3600" b="1" dirty="0">
              <a:latin typeface="Calibri" panose="020F0502020204030204" pitchFamily="34" charset="0"/>
              <a:cs typeface="Calibri" panose="020F0502020204030204" pitchFamily="34" charset="0"/>
            </a:endParaRPr>
          </a:p>
        </p:txBody>
      </p:sp>
      <p:pic>
        <p:nvPicPr>
          <p:cNvPr id="10" name="图片 9">
            <a:extLst>
              <a:ext uri="{FF2B5EF4-FFF2-40B4-BE49-F238E27FC236}">
                <a16:creationId xmlns:a16="http://schemas.microsoft.com/office/drawing/2014/main" id="{F9D5C26E-6680-83AF-B5B5-304F3223654B}"/>
              </a:ext>
            </a:extLst>
          </p:cNvPr>
          <p:cNvPicPr>
            <a:picLocks noChangeAspect="1"/>
          </p:cNvPicPr>
          <p:nvPr/>
        </p:nvPicPr>
        <p:blipFill>
          <a:blip r:embed="rId4"/>
          <a:stretch>
            <a:fillRect/>
          </a:stretch>
        </p:blipFill>
        <p:spPr>
          <a:xfrm>
            <a:off x="3122371" y="2230025"/>
            <a:ext cx="8785555" cy="4472964"/>
          </a:xfrm>
          <a:prstGeom prst="rect">
            <a:avLst/>
          </a:prstGeom>
        </p:spPr>
      </p:pic>
      <p:sp>
        <p:nvSpPr>
          <p:cNvPr id="16" name="标注: 线形 15">
            <a:extLst>
              <a:ext uri="{FF2B5EF4-FFF2-40B4-BE49-F238E27FC236}">
                <a16:creationId xmlns:a16="http://schemas.microsoft.com/office/drawing/2014/main" id="{C92E33BC-8C7E-F204-BFCD-C9F04054E933}"/>
              </a:ext>
            </a:extLst>
          </p:cNvPr>
          <p:cNvSpPr/>
          <p:nvPr/>
        </p:nvSpPr>
        <p:spPr>
          <a:xfrm>
            <a:off x="8990381" y="1123549"/>
            <a:ext cx="819302" cy="1106476"/>
          </a:xfrm>
          <a:custGeom>
            <a:avLst/>
            <a:gdLst>
              <a:gd name="connsiteX0" fmla="*/ 0 w 819302"/>
              <a:gd name="connsiteY0" fmla="*/ 0 h 456535"/>
              <a:gd name="connsiteX1" fmla="*/ 819302 w 819302"/>
              <a:gd name="connsiteY1" fmla="*/ 0 h 456535"/>
              <a:gd name="connsiteX2" fmla="*/ 819302 w 819302"/>
              <a:gd name="connsiteY2" fmla="*/ 456535 h 456535"/>
              <a:gd name="connsiteX3" fmla="*/ 0 w 819302"/>
              <a:gd name="connsiteY3" fmla="*/ 456535 h 456535"/>
              <a:gd name="connsiteX4" fmla="*/ 0 w 819302"/>
              <a:gd name="connsiteY4" fmla="*/ 0 h 456535"/>
              <a:gd name="connsiteX0" fmla="*/ 416754 w 819302"/>
              <a:gd name="connsiteY0" fmla="*/ 456279 h 456535"/>
              <a:gd name="connsiteX1" fmla="*/ 419270 w 819302"/>
              <a:gd name="connsiteY1" fmla="*/ 1106476 h 456535"/>
              <a:gd name="connsiteX0" fmla="*/ 0 w 819302"/>
              <a:gd name="connsiteY0" fmla="*/ 0 h 1106476"/>
              <a:gd name="connsiteX1" fmla="*/ 819302 w 819302"/>
              <a:gd name="connsiteY1" fmla="*/ 0 h 1106476"/>
              <a:gd name="connsiteX2" fmla="*/ 819302 w 819302"/>
              <a:gd name="connsiteY2" fmla="*/ 456535 h 1106476"/>
              <a:gd name="connsiteX3" fmla="*/ 0 w 819302"/>
              <a:gd name="connsiteY3" fmla="*/ 456535 h 1106476"/>
              <a:gd name="connsiteX4" fmla="*/ 0 w 819302"/>
              <a:gd name="connsiteY4" fmla="*/ 0 h 1106476"/>
              <a:gd name="connsiteX0" fmla="*/ 416754 w 819302"/>
              <a:gd name="connsiteY0" fmla="*/ 456279 h 1106476"/>
              <a:gd name="connsiteX1" fmla="*/ 416966 w 819302"/>
              <a:gd name="connsiteY1" fmla="*/ 888132 h 1106476"/>
              <a:gd name="connsiteX2" fmla="*/ 419270 w 819302"/>
              <a:gd name="connsiteY2" fmla="*/ 1106476 h 1106476"/>
            </a:gdLst>
            <a:ahLst/>
            <a:cxnLst>
              <a:cxn ang="0">
                <a:pos x="connsiteX0" y="connsiteY0"/>
              </a:cxn>
              <a:cxn ang="0">
                <a:pos x="connsiteX1" y="connsiteY1"/>
              </a:cxn>
              <a:cxn ang="0">
                <a:pos x="connsiteX2" y="connsiteY2"/>
              </a:cxn>
            </a:cxnLst>
            <a:rect l="l" t="t" r="r" b="b"/>
            <a:pathLst>
              <a:path w="819302" h="1106476" extrusionOk="0">
                <a:moveTo>
                  <a:pt x="0" y="0"/>
                </a:moveTo>
                <a:lnTo>
                  <a:pt x="819302" y="0"/>
                </a:lnTo>
                <a:lnTo>
                  <a:pt x="819302" y="456535"/>
                </a:lnTo>
                <a:lnTo>
                  <a:pt x="0" y="456535"/>
                </a:lnTo>
                <a:lnTo>
                  <a:pt x="0" y="0"/>
                </a:lnTo>
                <a:close/>
              </a:path>
              <a:path w="819302" h="1106476" fill="none" extrusionOk="0">
                <a:moveTo>
                  <a:pt x="416754" y="456279"/>
                </a:moveTo>
                <a:cubicBezTo>
                  <a:pt x="416789" y="528254"/>
                  <a:pt x="416922" y="798163"/>
                  <a:pt x="416966" y="888132"/>
                </a:cubicBezTo>
                <a:cubicBezTo>
                  <a:pt x="417593" y="673011"/>
                  <a:pt x="418431" y="889744"/>
                  <a:pt x="419270" y="1106476"/>
                </a:cubicBezTo>
              </a:path>
            </a:pathLst>
          </a:custGeom>
          <a:noFill/>
          <a:ln w="38100">
            <a:solidFill>
              <a:srgbClr val="FF0000"/>
            </a:solidFill>
            <a:tailEnd type="triangle"/>
          </a:ln>
        </p:spPr>
        <p:style>
          <a:lnRef idx="2">
            <a:schemeClr val="dk1">
              <a:shade val="50000"/>
            </a:schemeClr>
          </a:lnRef>
          <a:fillRef idx="1">
            <a:schemeClr val="dk1"/>
          </a:fillRef>
          <a:effectRef idx="0">
            <a:schemeClr val="dk1"/>
          </a:effectRef>
          <a:fontRef idx="minor">
            <a:schemeClr val="lt1"/>
          </a:fontRef>
        </p:style>
        <p:txBody>
          <a:bodyPr tIns="90000" bIns="90000" rtlCol="0" anchor="t"/>
          <a:lstStyle/>
          <a:p>
            <a:pPr algn="l"/>
            <a:endParaRPr lang="zh-CN" altLang="en-US" sz="1800" dirty="0">
              <a:solidFill>
                <a:schemeClr val="tx1"/>
              </a:solidFill>
            </a:endParaRPr>
          </a:p>
        </p:txBody>
      </p:sp>
    </p:spTree>
    <p:extLst>
      <p:ext uri="{BB962C8B-B14F-4D97-AF65-F5344CB8AC3E}">
        <p14:creationId xmlns:p14="http://schemas.microsoft.com/office/powerpoint/2010/main" val="53855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8C10A54-3233-0101-287F-FBF1E2F4DA58}"/>
              </a:ext>
            </a:extLst>
          </p:cNvPr>
          <p:cNvPicPr>
            <a:picLocks noChangeAspect="1"/>
          </p:cNvPicPr>
          <p:nvPr/>
        </p:nvPicPr>
        <p:blipFill>
          <a:blip r:embed="rId3"/>
          <a:stretch>
            <a:fillRect/>
          </a:stretch>
        </p:blipFill>
        <p:spPr>
          <a:xfrm>
            <a:off x="284073" y="1132467"/>
            <a:ext cx="11623853" cy="5583184"/>
          </a:xfrm>
          <a:prstGeom prst="rect">
            <a:avLst/>
          </a:prstGeom>
        </p:spPr>
      </p:pic>
      <p:sp>
        <p:nvSpPr>
          <p:cNvPr id="2" name="标题 1"/>
          <p:cNvSpPr>
            <a:spLocks noGrp="1"/>
          </p:cNvSpPr>
          <p:nvPr>
            <p:ph type="title"/>
          </p:nvPr>
        </p:nvSpPr>
        <p:spPr/>
        <p:txBody>
          <a:bodyPr>
            <a:noAutofit/>
          </a:bodyPr>
          <a:lstStyle/>
          <a:p>
            <a:r>
              <a:rPr lang="zh-CN" altLang="en-US" sz="3600" b="1" dirty="0">
                <a:ea typeface="黑体" panose="02010609060101010101" pitchFamily="49" charset="-122"/>
              </a:rPr>
              <a:t>点击</a:t>
            </a:r>
            <a:r>
              <a:rPr lang="en-US" altLang="zh-CN" sz="3600" b="1" dirty="0">
                <a:ea typeface="黑体" panose="02010609060101010101" pitchFamily="49" charset="-122"/>
              </a:rPr>
              <a:t>Search Builder</a:t>
            </a:r>
            <a:r>
              <a:rPr lang="zh-CN" altLang="en-US" sz="3600" b="1" dirty="0">
                <a:ea typeface="黑体" panose="02010609060101010101" pitchFamily="49" charset="-122"/>
              </a:rPr>
              <a:t>，使用药物检索专项工具</a:t>
            </a:r>
            <a:endParaRPr lang="zh-CN" altLang="en-US" sz="3600" dirty="0"/>
          </a:p>
        </p:txBody>
      </p:sp>
      <p:pic>
        <p:nvPicPr>
          <p:cNvPr id="10" name="图片 9">
            <a:extLst>
              <a:ext uri="{FF2B5EF4-FFF2-40B4-BE49-F238E27FC236}">
                <a16:creationId xmlns:a16="http://schemas.microsoft.com/office/drawing/2014/main" id="{941FD6AA-3DE5-4AF1-B187-3498B2FA43B2}"/>
              </a:ext>
            </a:extLst>
          </p:cNvPr>
          <p:cNvPicPr>
            <a:picLocks noChangeAspect="1"/>
          </p:cNvPicPr>
          <p:nvPr/>
        </p:nvPicPr>
        <p:blipFill>
          <a:blip r:embed="rId4"/>
          <a:stretch>
            <a:fillRect/>
          </a:stretch>
        </p:blipFill>
        <p:spPr>
          <a:xfrm>
            <a:off x="4529125" y="2189796"/>
            <a:ext cx="7569200" cy="3868841"/>
          </a:xfrm>
          <a:prstGeom prst="rect">
            <a:avLst/>
          </a:prstGeom>
          <a:ln>
            <a:solidFill>
              <a:schemeClr val="bg1">
                <a:lumMod val="50000"/>
              </a:schemeClr>
            </a:solidFill>
          </a:ln>
          <a:effectLst>
            <a:outerShdw blurRad="50800" dist="38100" dir="5400000" algn="t" rotWithShape="0">
              <a:prstClr val="black">
                <a:alpha val="40000"/>
              </a:prstClr>
            </a:outerShdw>
          </a:effectLst>
        </p:spPr>
      </p:pic>
      <p:sp>
        <p:nvSpPr>
          <p:cNvPr id="4" name="标注: 线形 15">
            <a:extLst>
              <a:ext uri="{FF2B5EF4-FFF2-40B4-BE49-F238E27FC236}">
                <a16:creationId xmlns:a16="http://schemas.microsoft.com/office/drawing/2014/main" id="{CBACF53D-9780-ACE1-7B52-86AC14E96BF8}"/>
              </a:ext>
            </a:extLst>
          </p:cNvPr>
          <p:cNvSpPr/>
          <p:nvPr/>
        </p:nvSpPr>
        <p:spPr>
          <a:xfrm>
            <a:off x="7783373" y="1083320"/>
            <a:ext cx="1060704" cy="1106476"/>
          </a:xfrm>
          <a:custGeom>
            <a:avLst/>
            <a:gdLst>
              <a:gd name="connsiteX0" fmla="*/ 0 w 819302"/>
              <a:gd name="connsiteY0" fmla="*/ 0 h 456535"/>
              <a:gd name="connsiteX1" fmla="*/ 819302 w 819302"/>
              <a:gd name="connsiteY1" fmla="*/ 0 h 456535"/>
              <a:gd name="connsiteX2" fmla="*/ 819302 w 819302"/>
              <a:gd name="connsiteY2" fmla="*/ 456535 h 456535"/>
              <a:gd name="connsiteX3" fmla="*/ 0 w 819302"/>
              <a:gd name="connsiteY3" fmla="*/ 456535 h 456535"/>
              <a:gd name="connsiteX4" fmla="*/ 0 w 819302"/>
              <a:gd name="connsiteY4" fmla="*/ 0 h 456535"/>
              <a:gd name="connsiteX0" fmla="*/ 416754 w 819302"/>
              <a:gd name="connsiteY0" fmla="*/ 456279 h 456535"/>
              <a:gd name="connsiteX1" fmla="*/ 419270 w 819302"/>
              <a:gd name="connsiteY1" fmla="*/ 1106476 h 456535"/>
              <a:gd name="connsiteX0" fmla="*/ 0 w 819302"/>
              <a:gd name="connsiteY0" fmla="*/ 0 h 1106476"/>
              <a:gd name="connsiteX1" fmla="*/ 819302 w 819302"/>
              <a:gd name="connsiteY1" fmla="*/ 0 h 1106476"/>
              <a:gd name="connsiteX2" fmla="*/ 819302 w 819302"/>
              <a:gd name="connsiteY2" fmla="*/ 456535 h 1106476"/>
              <a:gd name="connsiteX3" fmla="*/ 0 w 819302"/>
              <a:gd name="connsiteY3" fmla="*/ 456535 h 1106476"/>
              <a:gd name="connsiteX4" fmla="*/ 0 w 819302"/>
              <a:gd name="connsiteY4" fmla="*/ 0 h 1106476"/>
              <a:gd name="connsiteX0" fmla="*/ 416754 w 819302"/>
              <a:gd name="connsiteY0" fmla="*/ 456279 h 1106476"/>
              <a:gd name="connsiteX1" fmla="*/ 416966 w 819302"/>
              <a:gd name="connsiteY1" fmla="*/ 888132 h 1106476"/>
              <a:gd name="connsiteX2" fmla="*/ 419270 w 819302"/>
              <a:gd name="connsiteY2" fmla="*/ 1106476 h 1106476"/>
            </a:gdLst>
            <a:ahLst/>
            <a:cxnLst>
              <a:cxn ang="0">
                <a:pos x="connsiteX0" y="connsiteY0"/>
              </a:cxn>
              <a:cxn ang="0">
                <a:pos x="connsiteX1" y="connsiteY1"/>
              </a:cxn>
              <a:cxn ang="0">
                <a:pos x="connsiteX2" y="connsiteY2"/>
              </a:cxn>
            </a:cxnLst>
            <a:rect l="l" t="t" r="r" b="b"/>
            <a:pathLst>
              <a:path w="819302" h="1106476" extrusionOk="0">
                <a:moveTo>
                  <a:pt x="0" y="0"/>
                </a:moveTo>
                <a:lnTo>
                  <a:pt x="819302" y="0"/>
                </a:lnTo>
                <a:lnTo>
                  <a:pt x="819302" y="456535"/>
                </a:lnTo>
                <a:lnTo>
                  <a:pt x="0" y="456535"/>
                </a:lnTo>
                <a:lnTo>
                  <a:pt x="0" y="0"/>
                </a:lnTo>
                <a:close/>
              </a:path>
              <a:path w="819302" h="1106476" fill="none" extrusionOk="0">
                <a:moveTo>
                  <a:pt x="416754" y="456279"/>
                </a:moveTo>
                <a:cubicBezTo>
                  <a:pt x="416789" y="528254"/>
                  <a:pt x="416922" y="798163"/>
                  <a:pt x="416966" y="888132"/>
                </a:cubicBezTo>
                <a:cubicBezTo>
                  <a:pt x="417593" y="673011"/>
                  <a:pt x="418431" y="889744"/>
                  <a:pt x="419270" y="1106476"/>
                </a:cubicBezTo>
              </a:path>
            </a:pathLst>
          </a:custGeom>
          <a:noFill/>
          <a:ln w="38100">
            <a:solidFill>
              <a:srgbClr val="FF0000"/>
            </a:solidFill>
            <a:tailEnd type="triangle"/>
          </a:ln>
        </p:spPr>
        <p:style>
          <a:lnRef idx="2">
            <a:schemeClr val="dk1">
              <a:shade val="50000"/>
            </a:schemeClr>
          </a:lnRef>
          <a:fillRef idx="1">
            <a:schemeClr val="dk1"/>
          </a:fillRef>
          <a:effectRef idx="0">
            <a:schemeClr val="dk1"/>
          </a:effectRef>
          <a:fontRef idx="minor">
            <a:schemeClr val="lt1"/>
          </a:fontRef>
        </p:style>
        <p:txBody>
          <a:bodyPr tIns="90000" bIns="90000" rtlCol="0" anchor="t"/>
          <a:lstStyle/>
          <a:p>
            <a:pPr algn="l"/>
            <a:endParaRPr lang="zh-CN" altLang="en-US" sz="1800" dirty="0">
              <a:solidFill>
                <a:schemeClr val="tx1"/>
              </a:solidFill>
            </a:endParaRPr>
          </a:p>
        </p:txBody>
      </p:sp>
    </p:spTree>
    <p:extLst>
      <p:ext uri="{BB962C8B-B14F-4D97-AF65-F5344CB8AC3E}">
        <p14:creationId xmlns:p14="http://schemas.microsoft.com/office/powerpoint/2010/main" val="35480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F82BAC-71B8-4F16-B433-2FEC37476BD2}"/>
              </a:ext>
            </a:extLst>
          </p:cNvPr>
          <p:cNvPicPr>
            <a:picLocks noChangeAspect="1"/>
          </p:cNvPicPr>
          <p:nvPr/>
        </p:nvPicPr>
        <p:blipFill>
          <a:blip r:embed="rId3"/>
          <a:stretch>
            <a:fillRect/>
          </a:stretch>
        </p:blipFill>
        <p:spPr>
          <a:xfrm>
            <a:off x="2304002" y="2372630"/>
            <a:ext cx="7835705" cy="4192255"/>
          </a:xfrm>
          <a:prstGeom prst="rect">
            <a:avLst/>
          </a:prstGeom>
          <a:ln>
            <a:solidFill>
              <a:schemeClr val="bg1">
                <a:lumMod val="65000"/>
              </a:schemeClr>
            </a:solidFill>
          </a:ln>
          <a:effectLst>
            <a:outerShdw blurRad="50800" dist="38100" dir="5400000" algn="t" rotWithShape="0">
              <a:prstClr val="black">
                <a:alpha val="40000"/>
              </a:prstClr>
            </a:outerShdw>
          </a:effectLst>
        </p:spPr>
      </p:pic>
      <p:sp>
        <p:nvSpPr>
          <p:cNvPr id="11" name="标题 10"/>
          <p:cNvSpPr>
            <a:spLocks noGrp="1"/>
          </p:cNvSpPr>
          <p:nvPr>
            <p:ph type="title"/>
          </p:nvPr>
        </p:nvSpPr>
        <p:spPr>
          <a:xfrm>
            <a:off x="107241" y="142649"/>
            <a:ext cx="7332317" cy="1057044"/>
          </a:xfrm>
        </p:spPr>
        <p:txBody>
          <a:bodyPr/>
          <a:lstStyle/>
          <a:p>
            <a:r>
              <a:rPr lang="zh-CN" altLang="en-US" b="1" dirty="0">
                <a:ea typeface="黑体" panose="02010609060101010101" pitchFamily="49" charset="-122"/>
              </a:rPr>
              <a:t>登录个人账号，激活我的工作区</a:t>
            </a:r>
          </a:p>
        </p:txBody>
      </p:sp>
      <p:sp>
        <p:nvSpPr>
          <p:cNvPr id="8" name="文本占位符 7"/>
          <p:cNvSpPr>
            <a:spLocks noGrp="1"/>
          </p:cNvSpPr>
          <p:nvPr>
            <p:ph type="body" sz="quarter" idx="4294967295"/>
          </p:nvPr>
        </p:nvSpPr>
        <p:spPr>
          <a:xfrm>
            <a:off x="914401" y="1331824"/>
            <a:ext cx="10972800" cy="504825"/>
          </a:xfrm>
        </p:spPr>
        <p:txBody>
          <a:bodyPr>
            <a:noAutofit/>
          </a:bodyPr>
          <a:lstStyle/>
          <a:p>
            <a:pPr marL="0" indent="0" algn="ctr">
              <a:buNone/>
            </a:pPr>
            <a:r>
              <a:rPr lang="zh-CN" altLang="en-US" dirty="0">
                <a:solidFill>
                  <a:schemeClr val="tx2">
                    <a:lumMod val="50000"/>
                  </a:schemeClr>
                </a:solidFill>
                <a:latin typeface="+mj-lt"/>
                <a:ea typeface="黑体" panose="02010609060101010101" pitchFamily="49" charset="-122"/>
              </a:rPr>
              <a:t>登录</a:t>
            </a:r>
            <a:r>
              <a:rPr lang="en-US" altLang="zh-CN" dirty="0">
                <a:solidFill>
                  <a:schemeClr val="tx2">
                    <a:lumMod val="50000"/>
                  </a:schemeClr>
                </a:solidFill>
                <a:latin typeface="+mj-lt"/>
                <a:ea typeface="黑体" panose="02010609060101010101" pitchFamily="49" charset="-122"/>
              </a:rPr>
              <a:t>Ovid</a:t>
            </a:r>
            <a:r>
              <a:rPr lang="zh-CN" altLang="en-US" dirty="0">
                <a:solidFill>
                  <a:schemeClr val="tx2">
                    <a:lumMod val="50000"/>
                  </a:schemeClr>
                </a:solidFill>
                <a:latin typeface="+mj-lt"/>
                <a:ea typeface="黑体" panose="02010609060101010101" pitchFamily="49" charset="-122"/>
              </a:rPr>
              <a:t>平台后，点击“我的账号”，登录您的个人账号，激活我的工作区</a:t>
            </a:r>
            <a:endParaRPr lang="en-US" altLang="zh-CN" dirty="0">
              <a:solidFill>
                <a:schemeClr val="tx2">
                  <a:lumMod val="50000"/>
                </a:schemeClr>
              </a:solidFill>
              <a:latin typeface="+mj-lt"/>
              <a:ea typeface="黑体" panose="02010609060101010101" pitchFamily="49" charset="-122"/>
            </a:endParaRPr>
          </a:p>
        </p:txBody>
      </p:sp>
      <p:sp>
        <p:nvSpPr>
          <p:cNvPr id="12" name="Rectangle 4"/>
          <p:cNvSpPr>
            <a:spLocks noChangeArrowheads="1"/>
          </p:cNvSpPr>
          <p:nvPr/>
        </p:nvSpPr>
        <p:spPr bwMode="auto">
          <a:xfrm>
            <a:off x="7620000" y="2461678"/>
            <a:ext cx="600501" cy="46166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3" name="Rectangle 4"/>
          <p:cNvSpPr>
            <a:spLocks noChangeArrowheads="1"/>
          </p:cNvSpPr>
          <p:nvPr/>
        </p:nvSpPr>
        <p:spPr bwMode="auto">
          <a:xfrm>
            <a:off x="3962400" y="4569770"/>
            <a:ext cx="2743200" cy="46166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
        <p:nvSpPr>
          <p:cNvPr id="15" name="Rectangle 4"/>
          <p:cNvSpPr>
            <a:spLocks noChangeArrowheads="1"/>
          </p:cNvSpPr>
          <p:nvPr/>
        </p:nvSpPr>
        <p:spPr bwMode="auto">
          <a:xfrm>
            <a:off x="7150270" y="4083910"/>
            <a:ext cx="1357007" cy="46166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spTree>
    <p:extLst>
      <p:ext uri="{BB962C8B-B14F-4D97-AF65-F5344CB8AC3E}">
        <p14:creationId xmlns:p14="http://schemas.microsoft.com/office/powerpoint/2010/main" val="125741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984566-8F98-49E6-A0DC-9851157F3D0D}"/>
              </a:ext>
            </a:extLst>
          </p:cNvPr>
          <p:cNvPicPr>
            <a:picLocks noChangeAspect="1"/>
          </p:cNvPicPr>
          <p:nvPr/>
        </p:nvPicPr>
        <p:blipFill>
          <a:blip r:embed="rId3"/>
          <a:stretch>
            <a:fillRect/>
          </a:stretch>
        </p:blipFill>
        <p:spPr>
          <a:xfrm>
            <a:off x="2275889" y="1875387"/>
            <a:ext cx="7835705" cy="4192255"/>
          </a:xfrm>
          <a:prstGeom prst="rect">
            <a:avLst/>
          </a:prstGeom>
          <a:ln>
            <a:solidFill>
              <a:schemeClr val="bg1">
                <a:lumMod val="65000"/>
              </a:schemeClr>
            </a:solidFill>
          </a:ln>
          <a:effectLst>
            <a:outerShdw blurRad="50800" dist="38100" dir="5400000" algn="t" rotWithShape="0">
              <a:prstClr val="black">
                <a:alpha val="40000"/>
              </a:prstClr>
            </a:outerShdw>
          </a:effectLst>
        </p:spPr>
      </p:pic>
      <p:sp>
        <p:nvSpPr>
          <p:cNvPr id="11" name="标题 10"/>
          <p:cNvSpPr>
            <a:spLocks noGrp="1"/>
          </p:cNvSpPr>
          <p:nvPr>
            <p:ph type="title"/>
          </p:nvPr>
        </p:nvSpPr>
        <p:spPr>
          <a:xfrm>
            <a:off x="298180" y="0"/>
            <a:ext cx="11166557" cy="587919"/>
          </a:xfrm>
        </p:spPr>
        <p:txBody>
          <a:bodyPr/>
          <a:lstStyle/>
          <a:p>
            <a:r>
              <a:rPr lang="zh-CN" altLang="en-US" b="1" dirty="0">
                <a:ea typeface="黑体" panose="02010609060101010101" pitchFamily="49" charset="-122"/>
              </a:rPr>
              <a:t>创建新的个人账号</a:t>
            </a:r>
          </a:p>
        </p:txBody>
      </p:sp>
      <p:sp>
        <p:nvSpPr>
          <p:cNvPr id="8" name="文本占位符 7"/>
          <p:cNvSpPr>
            <a:spLocks noGrp="1"/>
          </p:cNvSpPr>
          <p:nvPr>
            <p:ph type="body" sz="quarter" idx="4294967295"/>
          </p:nvPr>
        </p:nvSpPr>
        <p:spPr>
          <a:xfrm>
            <a:off x="1592240" y="1221658"/>
            <a:ext cx="9007523" cy="504825"/>
          </a:xfrm>
        </p:spPr>
        <p:txBody>
          <a:bodyPr>
            <a:normAutofit/>
          </a:bodyPr>
          <a:lstStyle/>
          <a:p>
            <a:pPr marL="0" indent="0" algn="ctr">
              <a:buNone/>
            </a:pPr>
            <a:r>
              <a:rPr lang="zh-CN" altLang="en-US" dirty="0">
                <a:solidFill>
                  <a:schemeClr val="tx2">
                    <a:lumMod val="50000"/>
                  </a:schemeClr>
                </a:solidFill>
                <a:latin typeface="+mj-lt"/>
                <a:ea typeface="黑体" panose="02010609060101010101" pitchFamily="49" charset="-122"/>
              </a:rPr>
              <a:t>登录</a:t>
            </a:r>
            <a:r>
              <a:rPr lang="en-US" altLang="zh-CN" dirty="0">
                <a:solidFill>
                  <a:schemeClr val="tx2">
                    <a:lumMod val="50000"/>
                  </a:schemeClr>
                </a:solidFill>
                <a:latin typeface="+mj-lt"/>
                <a:ea typeface="黑体" panose="02010609060101010101" pitchFamily="49" charset="-122"/>
              </a:rPr>
              <a:t>Ovid</a:t>
            </a:r>
            <a:r>
              <a:rPr lang="zh-CN" altLang="en-US" dirty="0">
                <a:solidFill>
                  <a:schemeClr val="tx2">
                    <a:lumMod val="50000"/>
                  </a:schemeClr>
                </a:solidFill>
                <a:latin typeface="+mj-lt"/>
                <a:ea typeface="黑体" panose="02010609060101010101" pitchFamily="49" charset="-122"/>
              </a:rPr>
              <a:t>平台后，您可以免费创建并使用自己的个人账号。</a:t>
            </a:r>
            <a:endParaRPr lang="en-US" altLang="zh-CN" dirty="0">
              <a:solidFill>
                <a:schemeClr val="tx2">
                  <a:lumMod val="50000"/>
                </a:schemeClr>
              </a:solidFill>
              <a:latin typeface="+mj-lt"/>
              <a:ea typeface="黑体" panose="02010609060101010101" pitchFamily="49" charset="-122"/>
            </a:endParaRPr>
          </a:p>
        </p:txBody>
      </p:sp>
      <p:sp>
        <p:nvSpPr>
          <p:cNvPr id="12" name="Rectangle 4"/>
          <p:cNvSpPr>
            <a:spLocks noChangeArrowheads="1"/>
          </p:cNvSpPr>
          <p:nvPr/>
        </p:nvSpPr>
        <p:spPr bwMode="auto">
          <a:xfrm>
            <a:off x="7052603" y="3181134"/>
            <a:ext cx="1583396" cy="46166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kumimoji="1" sz="2400">
                <a:solidFill>
                  <a:srgbClr val="0768A9"/>
                </a:solidFill>
                <a:latin typeface="Trebuchet MS" pitchFamily="34" charset="0"/>
                <a:ea typeface="ＭＳ Ｐゴシック" pitchFamily="34" charset="-128"/>
              </a:defRPr>
            </a:lvl1pPr>
            <a:lvl2pPr marL="742950" indent="-285750" eaLnBrk="0" hangingPunct="0">
              <a:defRPr kumimoji="1" sz="2400">
                <a:solidFill>
                  <a:srgbClr val="0768A9"/>
                </a:solidFill>
                <a:latin typeface="Trebuchet MS" pitchFamily="34" charset="0"/>
                <a:ea typeface="ＭＳ Ｐゴシック" pitchFamily="34" charset="-128"/>
              </a:defRPr>
            </a:lvl2pPr>
            <a:lvl3pPr marL="1143000" indent="-228600" eaLnBrk="0" hangingPunct="0">
              <a:defRPr kumimoji="1" sz="2400">
                <a:solidFill>
                  <a:srgbClr val="0768A9"/>
                </a:solidFill>
                <a:latin typeface="Trebuchet MS" pitchFamily="34" charset="0"/>
                <a:ea typeface="ＭＳ Ｐゴシック" pitchFamily="34" charset="-128"/>
              </a:defRPr>
            </a:lvl3pPr>
            <a:lvl4pPr marL="1600200" indent="-228600" eaLnBrk="0" hangingPunct="0">
              <a:defRPr kumimoji="1" sz="2400">
                <a:solidFill>
                  <a:srgbClr val="0768A9"/>
                </a:solidFill>
                <a:latin typeface="Trebuchet MS" pitchFamily="34" charset="0"/>
                <a:ea typeface="ＭＳ Ｐゴシック" pitchFamily="34" charset="-128"/>
              </a:defRPr>
            </a:lvl4pPr>
            <a:lvl5pPr marL="2057400" indent="-228600" eaLnBrk="0" hangingPunct="0">
              <a:defRPr kumimoji="1" sz="2400">
                <a:solidFill>
                  <a:srgbClr val="0768A9"/>
                </a:solidFill>
                <a:latin typeface="Trebuchet MS" pitchFamily="34" charset="0"/>
                <a:ea typeface="ＭＳ Ｐゴシック" pitchFamily="34" charset="-128"/>
              </a:defRPr>
            </a:lvl5pPr>
            <a:lvl6pPr marL="25146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6pPr>
            <a:lvl7pPr marL="29718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7pPr>
            <a:lvl8pPr marL="34290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8pPr>
            <a:lvl9pPr marL="3886200" indent="-228600" eaLnBrk="0" fontAlgn="base" hangingPunct="0">
              <a:spcBef>
                <a:spcPct val="0"/>
              </a:spcBef>
              <a:spcAft>
                <a:spcPct val="0"/>
              </a:spcAft>
              <a:defRPr kumimoji="1" sz="2400">
                <a:solidFill>
                  <a:srgbClr val="0768A9"/>
                </a:solidFill>
                <a:latin typeface="Trebuchet MS" pitchFamily="34" charset="0"/>
                <a:ea typeface="ＭＳ Ｐゴシック" pitchFamily="34" charset="-128"/>
              </a:defRPr>
            </a:lvl9pPr>
          </a:lstStyle>
          <a:p>
            <a:pPr eaLnBrk="1" hangingPunct="1"/>
            <a:endParaRPr lang="zh-TW" altLang="en-US">
              <a:ea typeface="新細明體" pitchFamily="18" charset="-120"/>
            </a:endParaRPr>
          </a:p>
        </p:txBody>
      </p:sp>
      <p:pic>
        <p:nvPicPr>
          <p:cNvPr id="2" name="图片 1">
            <a:extLst>
              <a:ext uri="{FF2B5EF4-FFF2-40B4-BE49-F238E27FC236}">
                <a16:creationId xmlns:a16="http://schemas.microsoft.com/office/drawing/2014/main" id="{1F2E8994-C585-4A6D-8FD1-8C29DBD93137}"/>
              </a:ext>
            </a:extLst>
          </p:cNvPr>
          <p:cNvPicPr>
            <a:picLocks noChangeAspect="1"/>
          </p:cNvPicPr>
          <p:nvPr/>
        </p:nvPicPr>
        <p:blipFill>
          <a:blip r:embed="rId4"/>
          <a:stretch>
            <a:fillRect/>
          </a:stretch>
        </p:blipFill>
        <p:spPr>
          <a:xfrm>
            <a:off x="3543749" y="2549347"/>
            <a:ext cx="5299983" cy="4323292"/>
          </a:xfrm>
          <a:prstGeom prst="rect">
            <a:avLst/>
          </a:prstGeom>
          <a:ln>
            <a:solidFill>
              <a:srgbClr val="FF0000"/>
            </a:solidFill>
          </a:ln>
          <a:effectLst>
            <a:outerShdw blurRad="50800" dist="38100" dir="5400000" algn="t" rotWithShape="0">
              <a:prstClr val="black">
                <a:alpha val="40000"/>
              </a:prstClr>
            </a:outerShdw>
          </a:effectLst>
        </p:spPr>
      </p:pic>
      <p:pic>
        <p:nvPicPr>
          <p:cNvPr id="4" name="图片 3">
            <a:extLst>
              <a:ext uri="{FF2B5EF4-FFF2-40B4-BE49-F238E27FC236}">
                <a16:creationId xmlns:a16="http://schemas.microsoft.com/office/drawing/2014/main" id="{FBD2D586-F54C-DFC7-3B59-941D86406BF2}"/>
              </a:ext>
            </a:extLst>
          </p:cNvPr>
          <p:cNvPicPr>
            <a:picLocks noChangeAspect="1"/>
          </p:cNvPicPr>
          <p:nvPr/>
        </p:nvPicPr>
        <p:blipFill>
          <a:blip r:embed="rId5"/>
          <a:stretch>
            <a:fillRect/>
          </a:stretch>
        </p:blipFill>
        <p:spPr>
          <a:xfrm>
            <a:off x="4457514" y="2835282"/>
            <a:ext cx="6773572" cy="3751421"/>
          </a:xfrm>
          <a:prstGeom prst="rect">
            <a:avLst/>
          </a:prstGeom>
        </p:spPr>
      </p:pic>
    </p:spTree>
    <p:extLst>
      <p:ext uri="{BB962C8B-B14F-4D97-AF65-F5344CB8AC3E}">
        <p14:creationId xmlns:p14="http://schemas.microsoft.com/office/powerpoint/2010/main" val="74242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40563" y="0"/>
            <a:ext cx="11166557" cy="758433"/>
          </a:xfrm>
        </p:spPr>
        <p:txBody>
          <a:bodyPr/>
          <a:lstStyle/>
          <a:p>
            <a:r>
              <a:rPr lang="zh-CN" altLang="en-US" b="1" dirty="0">
                <a:latin typeface="+mn-lt"/>
                <a:ea typeface="黑体" panose="02010609060101010101" pitchFamily="49" charset="-122"/>
              </a:rPr>
              <a:t>我的工作区主要功能</a:t>
            </a:r>
            <a:endParaRPr lang="en-US" b="1" dirty="0">
              <a:latin typeface="黑体" panose="02010609060101010101" pitchFamily="49" charset="-122"/>
              <a:ea typeface="黑体" panose="02010609060101010101" pitchFamily="49" charset="-122"/>
            </a:endParaRPr>
          </a:p>
        </p:txBody>
      </p:sp>
      <p:pic>
        <p:nvPicPr>
          <p:cNvPr id="4" name="图片 3">
            <a:extLst>
              <a:ext uri="{FF2B5EF4-FFF2-40B4-BE49-F238E27FC236}">
                <a16:creationId xmlns:a16="http://schemas.microsoft.com/office/drawing/2014/main" id="{44E9A632-600E-5731-B400-28BE9E623CD9}"/>
              </a:ext>
            </a:extLst>
          </p:cNvPr>
          <p:cNvPicPr>
            <a:picLocks noChangeAspect="1"/>
          </p:cNvPicPr>
          <p:nvPr/>
        </p:nvPicPr>
        <p:blipFill>
          <a:blip r:embed="rId3"/>
          <a:stretch>
            <a:fillRect/>
          </a:stretch>
        </p:blipFill>
        <p:spPr>
          <a:xfrm>
            <a:off x="1117600" y="1295401"/>
            <a:ext cx="9956800" cy="5162785"/>
          </a:xfrm>
          <a:prstGeom prst="rect">
            <a:avLst/>
          </a:prstGeom>
        </p:spPr>
      </p:pic>
    </p:spTree>
    <p:extLst>
      <p:ext uri="{BB962C8B-B14F-4D97-AF65-F5344CB8AC3E}">
        <p14:creationId xmlns:p14="http://schemas.microsoft.com/office/powerpoint/2010/main" val="219847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olters Kluwer (2021)">
  <a:themeElements>
    <a:clrScheme name="Wolters Kluwer (2022)">
      <a:dk1>
        <a:srgbClr val="000000"/>
      </a:dk1>
      <a:lt1>
        <a:srgbClr val="FFFFFF"/>
      </a:lt1>
      <a:dk2>
        <a:srgbClr val="000000"/>
      </a:dk2>
      <a:lt2>
        <a:srgbClr val="EDEDED"/>
      </a:lt2>
      <a:accent1>
        <a:srgbClr val="007AC3"/>
      </a:accent1>
      <a:accent2>
        <a:srgbClr val="A6D1EA"/>
      </a:accent2>
      <a:accent3>
        <a:srgbClr val="85BC20"/>
      </a:accent3>
      <a:accent4>
        <a:srgbClr val="C2DD90"/>
      </a:accent4>
      <a:accent5>
        <a:srgbClr val="E5202E"/>
      </a:accent5>
      <a:accent6>
        <a:srgbClr val="FAD2D5"/>
      </a:accent6>
      <a:hlink>
        <a:srgbClr val="007AC3"/>
      </a:hlink>
      <a:folHlink>
        <a:srgbClr val="007AC3"/>
      </a:folHlink>
    </a:clrScheme>
    <a:fontScheme name="Wolters Kluwer">
      <a:majorFont>
        <a:latin typeface="Fira Sans Light"/>
        <a:ea typeface=""/>
        <a:cs typeface=""/>
      </a:majorFont>
      <a:minorFont>
        <a:latin typeface="Fira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tIns="90000" bIns="90000" rtlCol="0" anchor="t"/>
      <a:lstStyle>
        <a:defPPr algn="l">
          <a:defRPr sz="1800" dirty="0">
            <a:solidFill>
              <a:schemeClr val="tx1"/>
            </a:solidFill>
          </a:defRPr>
        </a:defPPr>
      </a:lstStyle>
      <a:style>
        <a:lnRef idx="2">
          <a:schemeClr val="dk1">
            <a:shade val="50000"/>
          </a:schemeClr>
        </a:lnRef>
        <a:fillRef idx="1">
          <a:schemeClr val="dk1"/>
        </a:fillRef>
        <a:effectRef idx="0">
          <a:schemeClr val="dk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E2352DE6AFB1745A0C3630A08615850" ma:contentTypeVersion="13" ma:contentTypeDescription="Create a new document." ma:contentTypeScope="" ma:versionID="97a53cfa27d920baf5f89119fc17fa35">
  <xsd:schema xmlns:xsd="http://www.w3.org/2001/XMLSchema" xmlns:xs="http://www.w3.org/2001/XMLSchema" xmlns:p="http://schemas.microsoft.com/office/2006/metadata/properties" xmlns:ns1="http://schemas.microsoft.com/sharepoint/v3" xmlns:ns2="73ecf2bf-e916-4bf5-acc3-036969702ef7" xmlns:ns3="3f8ba4e0-0036-40b4-8a87-ac1dc8e54df7" targetNamespace="http://schemas.microsoft.com/office/2006/metadata/properties" ma:root="true" ma:fieldsID="ffe837f990fb10741cc4789a4efe61fb" ns1:_="" ns2:_="" ns3:_="">
    <xsd:import namespace="http://schemas.microsoft.com/sharepoint/v3"/>
    <xsd:import namespace="73ecf2bf-e916-4bf5-acc3-036969702ef7"/>
    <xsd:import namespace="3f8ba4e0-0036-40b4-8a87-ac1dc8e54df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ecf2bf-e916-4bf5-acc3-036969702e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f8ba4e0-0036-40b4-8a87-ac1dc8e54df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3f8ba4e0-0036-40b4-8a87-ac1dc8e54df7">
      <UserInfo>
        <DisplayName>Geerbex, Ingrid</DisplayName>
        <AccountId>17</AccountId>
        <AccountType/>
      </UserInfo>
      <UserInfo>
        <DisplayName>Genderen Stort, Gerbert van</DisplayName>
        <AccountId>2458</AccountId>
        <AccountType/>
      </UserInfo>
      <UserInfo>
        <DisplayName>Burke, Alice</DisplayName>
        <AccountId>2631</AccountId>
        <AccountType/>
      </UserInfo>
      <UserInfo>
        <DisplayName>Griesheimer, Marlijn</DisplayName>
        <AccountId>15</AccountId>
        <AccountType/>
      </UserInfo>
    </SharedWithUsers>
  </documentManagement>
</p:properties>
</file>

<file path=customXml/itemProps1.xml><?xml version="1.0" encoding="utf-8"?>
<ds:datastoreItem xmlns:ds="http://schemas.openxmlformats.org/officeDocument/2006/customXml" ds:itemID="{F951CA2D-65C1-429C-9F15-BBAF8995EC1C}">
  <ds:schemaRefs>
    <ds:schemaRef ds:uri="http://schemas.microsoft.com/sharepoint/v3/contenttype/forms"/>
  </ds:schemaRefs>
</ds:datastoreItem>
</file>

<file path=customXml/itemProps2.xml><?xml version="1.0" encoding="utf-8"?>
<ds:datastoreItem xmlns:ds="http://schemas.openxmlformats.org/officeDocument/2006/customXml" ds:itemID="{C67E0296-745D-4097-969E-75D42070A6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3ecf2bf-e916-4bf5-acc3-036969702ef7"/>
    <ds:schemaRef ds:uri="3f8ba4e0-0036-40b4-8a87-ac1dc8e54d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BC17EEB-22D9-4605-A8CE-5810827C48BA}">
  <ds:schemaRefs>
    <ds:schemaRef ds:uri="http://purl.org/dc/elements/1.1/"/>
    <ds:schemaRef ds:uri="http://schemas.microsoft.com/office/2006/metadata/properties"/>
    <ds:schemaRef ds:uri="http://schemas.microsoft.com/sharepoint/v3"/>
    <ds:schemaRef ds:uri="http://purl.org/dc/terms/"/>
    <ds:schemaRef ds:uri="73ecf2bf-e916-4bf5-acc3-036969702ef7"/>
    <ds:schemaRef ds:uri="http://schemas.microsoft.com/office/infopath/2007/PartnerControls"/>
    <ds:schemaRef ds:uri="http://schemas.microsoft.com/office/2006/documentManagement/types"/>
    <ds:schemaRef ds:uri="http://schemas.openxmlformats.org/package/2006/metadata/core-properties"/>
    <ds:schemaRef ds:uri="3f8ba4e0-0036-40b4-8a87-ac1dc8e54df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17364</TotalTime>
  <Words>7769</Words>
  <Application>Microsoft Office PowerPoint</Application>
  <PresentationFormat>宽屏</PresentationFormat>
  <Paragraphs>597</Paragraphs>
  <Slides>111</Slides>
  <Notes>84</Notes>
  <HiddenSlides>1</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111</vt:i4>
      </vt:variant>
    </vt:vector>
  </HeadingPairs>
  <TitlesOfParts>
    <vt:vector size="124" baseType="lpstr">
      <vt:lpstr>Arial Unicode MS</vt:lpstr>
      <vt:lpstr>方正姚体</vt:lpstr>
      <vt:lpstr>黑体</vt:lpstr>
      <vt:lpstr>华文中宋</vt:lpstr>
      <vt:lpstr>微软雅黑</vt:lpstr>
      <vt:lpstr>Arial</vt:lpstr>
      <vt:lpstr>Bodoni MT</vt:lpstr>
      <vt:lpstr>Calibri</vt:lpstr>
      <vt:lpstr>Fira Sans</vt:lpstr>
      <vt:lpstr>Fira Sans Light</vt:lpstr>
      <vt:lpstr>Trebuchet MS</vt:lpstr>
      <vt:lpstr>Wingdings</vt:lpstr>
      <vt:lpstr>Wolters Kluwer (2021)</vt:lpstr>
      <vt:lpstr>Ovid平台资源使用指南 LWW期刊 &amp; MEDLINE </vt:lpstr>
      <vt:lpstr>PowerPoint 演示文稿</vt:lpstr>
      <vt:lpstr>Who am I?</vt:lpstr>
      <vt:lpstr>Who am I?</vt:lpstr>
      <vt:lpstr>PowerPoint 演示文稿</vt:lpstr>
      <vt:lpstr>关于Lippincott Williams &amp; Wilkins </vt:lpstr>
      <vt:lpstr>OVID简介</vt:lpstr>
      <vt:lpstr>PowerPoint 演示文稿</vt:lpstr>
      <vt:lpstr>PowerPoint 演示文稿</vt:lpstr>
      <vt:lpstr>PowerPoint 演示文稿</vt:lpstr>
      <vt:lpstr>LWW Collection</vt:lpstr>
      <vt:lpstr>LWW期刊亮点</vt:lpstr>
      <vt:lpstr>LWW期刊亮点</vt:lpstr>
      <vt:lpstr>LWW期刊亮点</vt:lpstr>
      <vt:lpstr>LWW期刊亮点</vt:lpstr>
      <vt:lpstr>LWW期刊亮点</vt:lpstr>
      <vt:lpstr>LWW期刊亮点</vt:lpstr>
      <vt:lpstr>LWW循证医学期刊资源</vt:lpstr>
      <vt:lpstr>PowerPoint 演示文稿</vt:lpstr>
      <vt:lpstr>Ovid平台访问链接</vt:lpstr>
      <vt:lpstr>CARSI校外访问 </vt:lpstr>
      <vt:lpstr>2、 输入学校名称（中文名、英文名都可）检索，找到您所属学校，然后点击进入。 </vt:lpstr>
      <vt:lpstr>3、 跳转到您所属学校登录页面，输入您学校的账号和密码后，即可进入Ovid平台开始资源访问。 </vt:lpstr>
      <vt:lpstr>PowerPoint 演示文稿</vt:lpstr>
      <vt:lpstr>点击  进入数据库指南</vt:lpstr>
      <vt:lpstr>点击  进入数据库指南</vt:lpstr>
      <vt:lpstr>MEDLINE全科性医药学文献数据库</vt:lpstr>
      <vt:lpstr>期刊资源浏览</vt:lpstr>
      <vt:lpstr>电子书资源浏览</vt:lpstr>
      <vt:lpstr>多媒体资源浏览</vt:lpstr>
      <vt:lpstr>PowerPoint 演示文稿</vt:lpstr>
      <vt:lpstr>Ovid平台检索界面</vt:lpstr>
      <vt:lpstr>根据研究课题特点，选择合适的检索模式</vt:lpstr>
      <vt:lpstr>基本检索：快速获取初步结果</vt:lpstr>
      <vt:lpstr>PowerPoint 演示文稿</vt:lpstr>
      <vt:lpstr>基本检索：快速获取初步结果</vt:lpstr>
      <vt:lpstr>高级检索:MEDLINE数据库为例</vt:lpstr>
      <vt:lpstr>高级检索—关键词检索</vt:lpstr>
      <vt:lpstr>高级检索之关键词检索-主题词自动匹配</vt:lpstr>
      <vt:lpstr>主题词组合检索</vt:lpstr>
      <vt:lpstr>选择副主题词</vt:lpstr>
      <vt:lpstr>选择副主题词</vt:lpstr>
      <vt:lpstr>高级检索之关键词检索-不进行主题词自动匹配</vt:lpstr>
      <vt:lpstr>高级检索之关键词检索-不进行主题词自动匹配</vt:lpstr>
      <vt:lpstr>组合检索</vt:lpstr>
      <vt:lpstr>组合检索</vt:lpstr>
      <vt:lpstr>高级检索：利用步骤化检索，更全面准确查找文献</vt:lpstr>
      <vt:lpstr>高级检索：利用步骤化检索，更全面准确查找文献</vt:lpstr>
      <vt:lpstr>PowerPoint 演示文稿</vt:lpstr>
      <vt:lpstr>检索工具特点</vt:lpstr>
      <vt:lpstr>检索工具：主题匹配</vt:lpstr>
      <vt:lpstr>Ovid根据主题词表提供可能匹配的主题词</vt:lpstr>
      <vt:lpstr>检索工具：树型图</vt:lpstr>
      <vt:lpstr>PowerPoint 演示文稿</vt:lpstr>
      <vt:lpstr>检索工具：轮排索引</vt:lpstr>
      <vt:lpstr>PowerPoint 演示文稿</vt:lpstr>
      <vt:lpstr>其他检索模式——常用字段检索</vt:lpstr>
      <vt:lpstr>其他检索模式——字段检索</vt:lpstr>
      <vt:lpstr>其他检索模式——多个字段检索</vt:lpstr>
      <vt:lpstr>其他检索模式：字段检索</vt:lpstr>
      <vt:lpstr>其他检索模式：常用字段检索</vt:lpstr>
      <vt:lpstr>其他检索模式：多个字段检索</vt:lpstr>
      <vt:lpstr>MEDLINE高级检索独特功能—Term Finder </vt:lpstr>
      <vt:lpstr>Term Finder 术语查询</vt:lpstr>
      <vt:lpstr>Term Finder——Stedman医学词典</vt:lpstr>
      <vt:lpstr>Term Finder—MeSH主题词表</vt:lpstr>
      <vt:lpstr>Term Finder—MeSH主题词表</vt:lpstr>
      <vt:lpstr>Term Finder—MeSH轮排索引结果</vt:lpstr>
      <vt:lpstr>Term Finder—来自UMLS的结果（相关术语）</vt:lpstr>
      <vt:lpstr>Term Finder——选好要检索的词汇，直接添加进行检索</vt:lpstr>
      <vt:lpstr>Term Finder——选择MeSH主题词检索</vt:lpstr>
      <vt:lpstr>PowerPoint 演示文稿</vt:lpstr>
      <vt:lpstr>限制功能-与检索同时进行</vt:lpstr>
      <vt:lpstr>限制功能筛选全文文章</vt:lpstr>
      <vt:lpstr>检索结果工具</vt:lpstr>
      <vt:lpstr>检索结果工具-检索信息</vt:lpstr>
      <vt:lpstr>检索结果工具-筛选工具</vt:lpstr>
      <vt:lpstr>检索结果工具-筛选工具</vt:lpstr>
      <vt:lpstr>Ovid检索结果输出</vt:lpstr>
      <vt:lpstr>Ovid提供多种全文链接</vt:lpstr>
      <vt:lpstr>Ovid Full Text提供详细全文和便捷功能-1</vt:lpstr>
      <vt:lpstr>Ovid Full Text提供详细全文和便捷功能-2</vt:lpstr>
      <vt:lpstr>Ovid Full Text提供详细全文和便捷功能-3</vt:lpstr>
      <vt:lpstr>Ovid Full Text输出图片、图表至幻灯片</vt:lpstr>
      <vt:lpstr>期刊浏览—显示页面</vt:lpstr>
      <vt:lpstr>单刊浏览</vt:lpstr>
      <vt:lpstr>PowerPoint 演示文稿</vt:lpstr>
      <vt:lpstr>丰富的多媒体资源</vt:lpstr>
      <vt:lpstr>多媒体检索 </vt:lpstr>
      <vt:lpstr>文本和多媒体检索结果一体化显示</vt:lpstr>
      <vt:lpstr>多媒体筛选工具</vt:lpstr>
      <vt:lpstr>多媒体结果页面</vt:lpstr>
      <vt:lpstr>视频播放</vt:lpstr>
      <vt:lpstr>PowerPoint 演示文稿</vt:lpstr>
      <vt:lpstr>点击TopArticles，查看全球下载文章排行榜</vt:lpstr>
      <vt:lpstr>点击Search Builder，使用药物检索专项工具</vt:lpstr>
      <vt:lpstr>登录个人账号，激活我的工作区</vt:lpstr>
      <vt:lpstr>创建新的个人账号</vt:lpstr>
      <vt:lpstr>我的工作区主要功能</vt:lpstr>
      <vt:lpstr>我的课题</vt:lpstr>
      <vt:lpstr>我的课题功能嵌入整个Ovid平台</vt:lpstr>
      <vt:lpstr>我的课题的管理</vt:lpstr>
      <vt:lpstr>我的检索与定题通告</vt:lpstr>
      <vt:lpstr>自动定题通告设置1</vt:lpstr>
      <vt:lpstr>编辑修改定题通告</vt:lpstr>
      <vt:lpstr>Email收到的定题通告—实例</vt:lpstr>
      <vt:lpstr>我的期刊目录订阅服务</vt:lpstr>
      <vt:lpstr>剪贴摘录直接保存文本信息至我的课题</vt:lpstr>
      <vt:lpstr>批注</vt:lpstr>
      <vt:lpstr>如需要更多详细内容</vt:lpstr>
      <vt:lpstr>PowerPoint 演示文稿</vt:lpstr>
    </vt:vector>
  </TitlesOfParts>
  <Company>Wolters Kluwer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Cui, Megan</dc:creator>
  <cp:lastModifiedBy>Zhu, Lin  （朱琳）</cp:lastModifiedBy>
  <cp:revision>119</cp:revision>
  <cp:lastPrinted>2020-01-31T13:19:22Z</cp:lastPrinted>
  <dcterms:created xsi:type="dcterms:W3CDTF">2014-09-21T18:13:09Z</dcterms:created>
  <dcterms:modified xsi:type="dcterms:W3CDTF">2024-03-22T00:44:00Z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0x0101002E2352DE6AFB1745A0C3630A08615850</vt:lpwstr>
  </property>
</Properties>
</file>