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 id="2147484152" r:id="rId2"/>
    <p:sldMasterId id="2147484260" r:id="rId3"/>
    <p:sldMasterId id="2147484272" r:id="rId4"/>
    <p:sldMasterId id="2147484308" r:id="rId5"/>
    <p:sldMasterId id="2147484320" r:id="rId6"/>
    <p:sldMasterId id="2147484368" r:id="rId7"/>
  </p:sldMasterIdLst>
  <p:notesMasterIdLst>
    <p:notesMasterId r:id="rId75"/>
  </p:notesMasterIdLst>
  <p:handoutMasterIdLst>
    <p:handoutMasterId r:id="rId76"/>
  </p:handoutMasterIdLst>
  <p:sldIdLst>
    <p:sldId id="256" r:id="rId8"/>
    <p:sldId id="327" r:id="rId9"/>
    <p:sldId id="393" r:id="rId10"/>
    <p:sldId id="328" r:id="rId11"/>
    <p:sldId id="329" r:id="rId12"/>
    <p:sldId id="330" r:id="rId13"/>
    <p:sldId id="331" r:id="rId14"/>
    <p:sldId id="332" r:id="rId15"/>
    <p:sldId id="333" r:id="rId16"/>
    <p:sldId id="394" r:id="rId17"/>
    <p:sldId id="336" r:id="rId18"/>
    <p:sldId id="335" r:id="rId19"/>
    <p:sldId id="390" r:id="rId20"/>
    <p:sldId id="391" r:id="rId21"/>
    <p:sldId id="392" r:id="rId22"/>
    <p:sldId id="337" r:id="rId23"/>
    <p:sldId id="338" r:id="rId24"/>
    <p:sldId id="339" r:id="rId25"/>
    <p:sldId id="340" r:id="rId26"/>
    <p:sldId id="341" r:id="rId27"/>
    <p:sldId id="342" r:id="rId28"/>
    <p:sldId id="343" r:id="rId29"/>
    <p:sldId id="344" r:id="rId30"/>
    <p:sldId id="345" r:id="rId31"/>
    <p:sldId id="346" r:id="rId32"/>
    <p:sldId id="347" r:id="rId33"/>
    <p:sldId id="400" r:id="rId34"/>
    <p:sldId id="401" r:id="rId35"/>
    <p:sldId id="395" r:id="rId36"/>
    <p:sldId id="352" r:id="rId37"/>
    <p:sldId id="402" r:id="rId38"/>
    <p:sldId id="353" r:id="rId39"/>
    <p:sldId id="354" r:id="rId40"/>
    <p:sldId id="355" r:id="rId41"/>
    <p:sldId id="356" r:id="rId42"/>
    <p:sldId id="357" r:id="rId43"/>
    <p:sldId id="323" r:id="rId44"/>
    <p:sldId id="396" r:id="rId45"/>
    <p:sldId id="371" r:id="rId46"/>
    <p:sldId id="399" r:id="rId47"/>
    <p:sldId id="372" r:id="rId48"/>
    <p:sldId id="373" r:id="rId49"/>
    <p:sldId id="375" r:id="rId50"/>
    <p:sldId id="374" r:id="rId51"/>
    <p:sldId id="376" r:id="rId52"/>
    <p:sldId id="303" r:id="rId53"/>
    <p:sldId id="381" r:id="rId54"/>
    <p:sldId id="378" r:id="rId55"/>
    <p:sldId id="379" r:id="rId56"/>
    <p:sldId id="380" r:id="rId57"/>
    <p:sldId id="382" r:id="rId58"/>
    <p:sldId id="383" r:id="rId59"/>
    <p:sldId id="384" r:id="rId60"/>
    <p:sldId id="385" r:id="rId61"/>
    <p:sldId id="388" r:id="rId62"/>
    <p:sldId id="324" r:id="rId63"/>
    <p:sldId id="292" r:id="rId64"/>
    <p:sldId id="273" r:id="rId65"/>
    <p:sldId id="317" r:id="rId66"/>
    <p:sldId id="397" r:id="rId67"/>
    <p:sldId id="360" r:id="rId68"/>
    <p:sldId id="361" r:id="rId69"/>
    <p:sldId id="389" r:id="rId70"/>
    <p:sldId id="362" r:id="rId71"/>
    <p:sldId id="363" r:id="rId72"/>
    <p:sldId id="398" r:id="rId73"/>
    <p:sldId id="326" r:id="rId7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2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ADCF5-B486-4AD4-B159-18D1177E1E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903FAF46-4324-4001-809F-1146F230B18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学位论文要求</a:t>
          </a:r>
        </a:p>
      </dgm:t>
    </dgm:pt>
    <dgm:pt modelId="{ECD79FF6-6787-4ABC-89B4-94CA80019731}" type="parTrans" cxnId="{AB14F240-345B-49E3-BCF3-ED52EE01CCAD}">
      <dgm:prSet/>
      <dgm:spPr/>
      <dgm:t>
        <a:bodyPr/>
        <a:lstStyle/>
        <a:p>
          <a:endParaRPr lang="zh-CN" altLang="en-US"/>
        </a:p>
      </dgm:t>
    </dgm:pt>
    <dgm:pt modelId="{5BEA6D7C-129E-46C4-A350-B1B5F08332F3}" type="sibTrans" cxnId="{AB14F240-345B-49E3-BCF3-ED52EE01CCAD}">
      <dgm:prSet/>
      <dgm:spPr/>
      <dgm:t>
        <a:bodyPr/>
        <a:lstStyle/>
        <a:p>
          <a:endParaRPr lang="zh-CN" altLang="en-US"/>
        </a:p>
      </dgm:t>
    </dgm:pt>
    <dgm:pt modelId="{C11B6EC3-D841-4553-83A7-CA34551E0C6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选题建议</a:t>
          </a:r>
        </a:p>
      </dgm:t>
    </dgm:pt>
    <dgm:pt modelId="{D056C04B-2781-49A5-916E-50320C1D2DCC}" type="parTrans" cxnId="{6FA5B2A5-A25F-44F6-8C52-BD49D44DC4F0}">
      <dgm:prSet/>
      <dgm:spPr/>
      <dgm:t>
        <a:bodyPr/>
        <a:lstStyle/>
        <a:p>
          <a:endParaRPr lang="zh-CN" altLang="en-US"/>
        </a:p>
      </dgm:t>
    </dgm:pt>
    <dgm:pt modelId="{891892B0-387C-4B71-901D-BCF729F87F25}" type="sibTrans" cxnId="{6FA5B2A5-A25F-44F6-8C52-BD49D44DC4F0}">
      <dgm:prSet/>
      <dgm:spPr/>
      <dgm:t>
        <a:bodyPr/>
        <a:lstStyle/>
        <a:p>
          <a:endParaRPr lang="zh-CN" altLang="en-US"/>
        </a:p>
      </dgm:t>
    </dgm:pt>
    <dgm:pt modelId="{D6B6EFFC-B91F-46C4-9122-837262B2F55A}">
      <dgm:prSet phldrT="[文本]"/>
      <dgm:spPr/>
      <dgm:t>
        <a:bodyPr/>
        <a:lstStyle/>
        <a:p>
          <a:pPr algn="l"/>
          <a:r>
            <a:rPr lang="zh-CN" altLang="en-US" b="1" dirty="0">
              <a:latin typeface="+mj-ea"/>
              <a:ea typeface="+mj-ea"/>
            </a:rPr>
            <a:t>确定检索词及检索关系</a:t>
          </a:r>
        </a:p>
      </dgm:t>
    </dgm:pt>
    <dgm:pt modelId="{AAEDE54F-6F0F-4719-9B54-CB6E481A6637}" type="parTrans" cxnId="{CA3E6393-0A2C-4530-88E4-EF27A2F24B79}">
      <dgm:prSet/>
      <dgm:spPr/>
      <dgm:t>
        <a:bodyPr/>
        <a:lstStyle/>
        <a:p>
          <a:endParaRPr lang="zh-CN" altLang="en-US"/>
        </a:p>
      </dgm:t>
    </dgm:pt>
    <dgm:pt modelId="{ED7B10CD-E28B-45FB-A649-5A73DBC786C9}" type="sibTrans" cxnId="{CA3E6393-0A2C-4530-88E4-EF27A2F24B79}">
      <dgm:prSet/>
      <dgm:spPr/>
      <dgm:t>
        <a:bodyPr/>
        <a:lstStyle/>
        <a:p>
          <a:endParaRPr lang="zh-CN" altLang="en-US"/>
        </a:p>
      </dgm:t>
    </dgm:pt>
    <dgm:pt modelId="{3BBDA9EC-2F2A-430F-A158-0359EB00C772}">
      <dgm:prSet phldrT="[文本]"/>
      <dgm:spPr/>
      <dgm:t>
        <a:bodyPr/>
        <a:lstStyle/>
        <a:p>
          <a:r>
            <a:rPr lang="zh-CN" altLang="en-US" b="1" dirty="0">
              <a:latin typeface="+mj-ea"/>
              <a:ea typeface="+mj-ea"/>
            </a:rPr>
            <a:t>文献获取原则及常用工具</a:t>
          </a:r>
        </a:p>
      </dgm:t>
    </dgm:pt>
    <dgm:pt modelId="{36B0D505-B794-42DD-8D73-34609C5660CB}" type="parTrans" cxnId="{90334EB0-B780-4CE8-BBC8-94EE194CA08C}">
      <dgm:prSet/>
      <dgm:spPr/>
      <dgm:t>
        <a:bodyPr/>
        <a:lstStyle/>
        <a:p>
          <a:endParaRPr lang="zh-CN" altLang="en-US"/>
        </a:p>
      </dgm:t>
    </dgm:pt>
    <dgm:pt modelId="{A7F66260-75D1-4FD5-9514-4DD997F93C1B}" type="sibTrans" cxnId="{90334EB0-B780-4CE8-BBC8-94EE194CA08C}">
      <dgm:prSet/>
      <dgm:spPr/>
      <dgm:t>
        <a:bodyPr/>
        <a:lstStyle/>
        <a:p>
          <a:endParaRPr lang="zh-CN" altLang="en-US"/>
        </a:p>
      </dgm:t>
    </dgm:pt>
    <dgm:pt modelId="{CC60AFED-1388-4824-8A47-68276ED9CEA5}">
      <dgm:prSet phldrT="[文本]"/>
      <dgm:spPr/>
      <dgm:t>
        <a:bodyPr/>
        <a:lstStyle/>
        <a:p>
          <a:r>
            <a:rPr lang="zh-CN" altLang="en-US" b="1" dirty="0">
              <a:latin typeface="+mj-ea"/>
              <a:ea typeface="+mj-ea"/>
            </a:rPr>
            <a:t>论文查重及电子资源合理使用</a:t>
          </a:r>
        </a:p>
      </dgm:t>
    </dgm:pt>
    <dgm:pt modelId="{9A5C5592-E1CD-4160-AF9F-E2EFC0F079B7}" type="sibTrans" cxnId="{0E5AB871-BFB3-40CF-AEE6-960D238C2754}">
      <dgm:prSet/>
      <dgm:spPr/>
      <dgm:t>
        <a:bodyPr/>
        <a:lstStyle/>
        <a:p>
          <a:endParaRPr lang="zh-CN" altLang="en-US"/>
        </a:p>
      </dgm:t>
    </dgm:pt>
    <dgm:pt modelId="{E7198FD2-7DE0-495E-A70A-FD5525857202}" type="parTrans" cxnId="{0E5AB871-BFB3-40CF-AEE6-960D238C2754}">
      <dgm:prSet/>
      <dgm:spPr/>
      <dgm:t>
        <a:bodyPr/>
        <a:lstStyle/>
        <a:p>
          <a:endParaRPr lang="zh-CN" altLang="en-US"/>
        </a:p>
      </dgm:t>
    </dgm:pt>
    <dgm:pt modelId="{CED5E070-1082-4E62-B45D-E5487F35DBAC}">
      <dgm:prSet phldrT="[文本]"/>
      <dgm:spPr/>
      <dgm:t>
        <a:bodyPr/>
        <a:lstStyle/>
        <a:p>
          <a:r>
            <a:rPr lang="en-US" altLang="zh-CN" dirty="0"/>
            <a:t>1</a:t>
          </a:r>
          <a:endParaRPr lang="zh-CN" altLang="en-US" dirty="0"/>
        </a:p>
      </dgm:t>
    </dgm:pt>
    <dgm:pt modelId="{2721A10C-A551-4C24-A1CF-EAA859BED4D3}" type="sibTrans" cxnId="{76C70586-94B1-4584-A909-87CA55CAC895}">
      <dgm:prSet/>
      <dgm:spPr/>
      <dgm:t>
        <a:bodyPr/>
        <a:lstStyle/>
        <a:p>
          <a:endParaRPr lang="zh-CN" altLang="en-US"/>
        </a:p>
      </dgm:t>
    </dgm:pt>
    <dgm:pt modelId="{0442425F-883D-4721-9801-B612932D4550}" type="parTrans" cxnId="{76C70586-94B1-4584-A909-87CA55CAC895}">
      <dgm:prSet/>
      <dgm:spPr/>
      <dgm:t>
        <a:bodyPr/>
        <a:lstStyle/>
        <a:p>
          <a:endParaRPr lang="zh-CN" altLang="en-US"/>
        </a:p>
      </dgm:t>
    </dgm:pt>
    <dgm:pt modelId="{CBABF14C-01F7-4BE5-B4DD-7A33A911E31B}">
      <dgm:prSet phldrT="[文本]"/>
      <dgm:spPr/>
      <dgm:t>
        <a:bodyPr/>
        <a:lstStyle/>
        <a:p>
          <a:r>
            <a:rPr lang="en-US" altLang="zh-CN" dirty="0"/>
            <a:t>2</a:t>
          </a:r>
          <a:endParaRPr lang="zh-CN" altLang="en-US" dirty="0"/>
        </a:p>
      </dgm:t>
    </dgm:pt>
    <dgm:pt modelId="{A5A9BE8B-FF9F-4514-8F12-5BAF8083F568}" type="sibTrans" cxnId="{A8D3DEBA-C4E8-4035-8CEA-1698055E8B68}">
      <dgm:prSet/>
      <dgm:spPr/>
      <dgm:t>
        <a:bodyPr/>
        <a:lstStyle/>
        <a:p>
          <a:endParaRPr lang="zh-CN" altLang="en-US"/>
        </a:p>
      </dgm:t>
    </dgm:pt>
    <dgm:pt modelId="{8F5B6806-5EC3-4796-AB0F-1AC384B88A2B}" type="parTrans" cxnId="{A8D3DEBA-C4E8-4035-8CEA-1698055E8B68}">
      <dgm:prSet/>
      <dgm:spPr/>
      <dgm:t>
        <a:bodyPr/>
        <a:lstStyle/>
        <a:p>
          <a:endParaRPr lang="zh-CN" altLang="en-US"/>
        </a:p>
      </dgm:t>
    </dgm:pt>
    <dgm:pt modelId="{6820FB80-B2C1-41AE-8339-D178017A7FFE}">
      <dgm:prSet phldrT="[文本]"/>
      <dgm:spPr/>
      <dgm:t>
        <a:bodyPr/>
        <a:lstStyle/>
        <a:p>
          <a:r>
            <a:rPr lang="en-US" altLang="zh-CN" dirty="0"/>
            <a:t>3</a:t>
          </a:r>
          <a:endParaRPr lang="zh-CN" altLang="en-US" dirty="0"/>
        </a:p>
      </dgm:t>
    </dgm:pt>
    <dgm:pt modelId="{2D546E43-39D1-4773-9602-A3ACC274F6DA}" type="sibTrans" cxnId="{95325462-E222-4FFC-8872-CF518A031D3E}">
      <dgm:prSet/>
      <dgm:spPr/>
      <dgm:t>
        <a:bodyPr/>
        <a:lstStyle/>
        <a:p>
          <a:endParaRPr lang="zh-CN" altLang="en-US"/>
        </a:p>
      </dgm:t>
    </dgm:pt>
    <dgm:pt modelId="{F1FB52F8-E70E-49D4-BDCE-4D9C26F555C3}" type="parTrans" cxnId="{95325462-E222-4FFC-8872-CF518A031D3E}">
      <dgm:prSet/>
      <dgm:spPr/>
      <dgm:t>
        <a:bodyPr/>
        <a:lstStyle/>
        <a:p>
          <a:endParaRPr lang="zh-CN" altLang="en-US"/>
        </a:p>
      </dgm:t>
    </dgm:pt>
    <dgm:pt modelId="{20AC661E-4690-4DA8-B2BC-E1B23CAB47A7}">
      <dgm:prSet phldrT="[文本]"/>
      <dgm:spPr/>
      <dgm:t>
        <a:bodyPr/>
        <a:lstStyle/>
        <a:p>
          <a:r>
            <a:rPr lang="en-US" altLang="zh-CN" dirty="0"/>
            <a:t>4</a:t>
          </a:r>
          <a:endParaRPr lang="zh-CN" altLang="en-US" dirty="0"/>
        </a:p>
      </dgm:t>
    </dgm:pt>
    <dgm:pt modelId="{AE28D7CC-363F-446F-8EBE-F7E7705319FE}" type="sibTrans" cxnId="{8135B811-07A7-4F1D-B4BD-56A9D5A7633A}">
      <dgm:prSet/>
      <dgm:spPr/>
      <dgm:t>
        <a:bodyPr/>
        <a:lstStyle/>
        <a:p>
          <a:endParaRPr lang="zh-CN" altLang="en-US"/>
        </a:p>
      </dgm:t>
    </dgm:pt>
    <dgm:pt modelId="{2CDC157E-50D1-4132-BFE5-3EDF1A620556}" type="parTrans" cxnId="{8135B811-07A7-4F1D-B4BD-56A9D5A7633A}">
      <dgm:prSet/>
      <dgm:spPr/>
      <dgm:t>
        <a:bodyPr/>
        <a:lstStyle/>
        <a:p>
          <a:endParaRPr lang="zh-CN" altLang="en-US"/>
        </a:p>
      </dgm:t>
    </dgm:pt>
    <dgm:pt modelId="{1C9673F0-DE8A-4D37-92DD-A6FC0D3FA7C8}">
      <dgm:prSet phldrT="[文本]"/>
      <dgm:spPr/>
      <dgm:t>
        <a:bodyPr/>
        <a:lstStyle/>
        <a:p>
          <a:r>
            <a:rPr lang="en-US" altLang="zh-CN" dirty="0"/>
            <a:t>5</a:t>
          </a:r>
          <a:endParaRPr lang="zh-CN" altLang="en-US" dirty="0"/>
        </a:p>
      </dgm:t>
    </dgm:pt>
    <dgm:pt modelId="{D0528B7C-0C77-4E60-9766-35C80D9C925E}" type="sibTrans" cxnId="{3628C229-227F-4B7B-8ECD-2623F06C18A4}">
      <dgm:prSet/>
      <dgm:spPr/>
      <dgm:t>
        <a:bodyPr/>
        <a:lstStyle/>
        <a:p>
          <a:endParaRPr lang="zh-CN" altLang="en-US"/>
        </a:p>
      </dgm:t>
    </dgm:pt>
    <dgm:pt modelId="{03209F06-65FF-4FB4-8C3F-2A6F30A1A15E}" type="parTrans" cxnId="{3628C229-227F-4B7B-8ECD-2623F06C18A4}">
      <dgm:prSet/>
      <dgm:spPr/>
      <dgm:t>
        <a:bodyPr/>
        <a:lstStyle/>
        <a:p>
          <a:endParaRPr lang="zh-CN" altLang="en-US"/>
        </a:p>
      </dgm:t>
    </dgm:pt>
    <dgm:pt modelId="{70B91033-7F00-4C34-B58C-16DEDA3EB9BD}" type="pres">
      <dgm:prSet presAssocID="{3C2ADCF5-B486-4AD4-B159-18D1177E1EB6}" presName="Name0" presStyleCnt="0">
        <dgm:presLayoutVars>
          <dgm:dir/>
          <dgm:animLvl val="lvl"/>
          <dgm:resizeHandles val="exact"/>
        </dgm:presLayoutVars>
      </dgm:prSet>
      <dgm:spPr/>
    </dgm:pt>
    <dgm:pt modelId="{90921CCA-6CA0-444F-A1DC-804B1B038804}" type="pres">
      <dgm:prSet presAssocID="{CED5E070-1082-4E62-B45D-E5487F35DBAC}" presName="linNode" presStyleCnt="0"/>
      <dgm:spPr/>
    </dgm:pt>
    <dgm:pt modelId="{5093FEE7-105B-4ABB-9955-4A425D54ECB4}" type="pres">
      <dgm:prSet presAssocID="{CED5E070-1082-4E62-B45D-E5487F35DBAC}" presName="parentText" presStyleLbl="node1" presStyleIdx="0" presStyleCnt="5" custScaleX="31248">
        <dgm:presLayoutVars>
          <dgm:chMax val="1"/>
          <dgm:bulletEnabled val="1"/>
        </dgm:presLayoutVars>
      </dgm:prSet>
      <dgm:spPr/>
    </dgm:pt>
    <dgm:pt modelId="{27DB4615-8549-435A-89F2-2300462CACE7}" type="pres">
      <dgm:prSet presAssocID="{CED5E070-1082-4E62-B45D-E5487F35DBAC}" presName="descendantText" presStyleLbl="alignAccFollowNode1" presStyleIdx="0" presStyleCnt="5" custScaleX="114099">
        <dgm:presLayoutVars>
          <dgm:bulletEnabled val="1"/>
        </dgm:presLayoutVars>
      </dgm:prSet>
      <dgm:spPr/>
    </dgm:pt>
    <dgm:pt modelId="{E23AA57B-A2D1-4C57-94C8-B4DB1D53C933}" type="pres">
      <dgm:prSet presAssocID="{2721A10C-A551-4C24-A1CF-EAA859BED4D3}" presName="sp" presStyleCnt="0"/>
      <dgm:spPr/>
    </dgm:pt>
    <dgm:pt modelId="{3548C7B9-8054-4DFD-9E29-4E7935F06808}" type="pres">
      <dgm:prSet presAssocID="{CBABF14C-01F7-4BE5-B4DD-7A33A911E31B}" presName="linNode" presStyleCnt="0"/>
      <dgm:spPr/>
    </dgm:pt>
    <dgm:pt modelId="{88CA1F88-E073-4CF4-A371-BFC0ABB5254F}" type="pres">
      <dgm:prSet presAssocID="{CBABF14C-01F7-4BE5-B4DD-7A33A911E31B}" presName="parentText" presStyleLbl="node1" presStyleIdx="1" presStyleCnt="5" custScaleX="31248">
        <dgm:presLayoutVars>
          <dgm:chMax val="1"/>
          <dgm:bulletEnabled val="1"/>
        </dgm:presLayoutVars>
      </dgm:prSet>
      <dgm:spPr/>
    </dgm:pt>
    <dgm:pt modelId="{38432270-DDBF-4E45-8639-B3F83CE1D0BE}" type="pres">
      <dgm:prSet presAssocID="{CBABF14C-01F7-4BE5-B4DD-7A33A911E31B}" presName="descendantText" presStyleLbl="alignAccFollowNode1" presStyleIdx="1" presStyleCnt="5" custScaleX="114099">
        <dgm:presLayoutVars>
          <dgm:bulletEnabled val="1"/>
        </dgm:presLayoutVars>
      </dgm:prSet>
      <dgm:spPr/>
    </dgm:pt>
    <dgm:pt modelId="{C42A0115-9352-43D8-B551-0656661FF7FF}" type="pres">
      <dgm:prSet presAssocID="{A5A9BE8B-FF9F-4514-8F12-5BAF8083F568}" presName="sp" presStyleCnt="0"/>
      <dgm:spPr/>
    </dgm:pt>
    <dgm:pt modelId="{2CD10A24-3A6A-4ECF-B287-BB3E23C34CCB}" type="pres">
      <dgm:prSet presAssocID="{6820FB80-B2C1-41AE-8339-D178017A7FFE}" presName="linNode" presStyleCnt="0"/>
      <dgm:spPr/>
    </dgm:pt>
    <dgm:pt modelId="{A78E2BB9-71CF-4E03-B75A-66BAFF8067A4}" type="pres">
      <dgm:prSet presAssocID="{6820FB80-B2C1-41AE-8339-D178017A7FFE}" presName="parentText" presStyleLbl="node1" presStyleIdx="2" presStyleCnt="5" custScaleX="31248">
        <dgm:presLayoutVars>
          <dgm:chMax val="1"/>
          <dgm:bulletEnabled val="1"/>
        </dgm:presLayoutVars>
      </dgm:prSet>
      <dgm:spPr/>
    </dgm:pt>
    <dgm:pt modelId="{AAEAFD14-2843-4043-B172-394596E4C566}" type="pres">
      <dgm:prSet presAssocID="{6820FB80-B2C1-41AE-8339-D178017A7FFE}" presName="descendantText" presStyleLbl="alignAccFollowNode1" presStyleIdx="2" presStyleCnt="5" custScaleX="114099">
        <dgm:presLayoutVars>
          <dgm:bulletEnabled val="1"/>
        </dgm:presLayoutVars>
      </dgm:prSet>
      <dgm:spPr/>
    </dgm:pt>
    <dgm:pt modelId="{0B87B78F-7E62-4D09-B52A-B8DE481F8DB2}" type="pres">
      <dgm:prSet presAssocID="{2D546E43-39D1-4773-9602-A3ACC274F6DA}" presName="sp" presStyleCnt="0"/>
      <dgm:spPr/>
    </dgm:pt>
    <dgm:pt modelId="{8A653B33-9DCC-47C5-B838-6A3122CE03FC}" type="pres">
      <dgm:prSet presAssocID="{20AC661E-4690-4DA8-B2BC-E1B23CAB47A7}" presName="linNode" presStyleCnt="0"/>
      <dgm:spPr/>
    </dgm:pt>
    <dgm:pt modelId="{DB3C0B93-9C09-45A8-8441-F4BC1E07EB1F}" type="pres">
      <dgm:prSet presAssocID="{20AC661E-4690-4DA8-B2BC-E1B23CAB47A7}" presName="parentText" presStyleLbl="node1" presStyleIdx="3" presStyleCnt="5" custScaleX="31248">
        <dgm:presLayoutVars>
          <dgm:chMax val="1"/>
          <dgm:bulletEnabled val="1"/>
        </dgm:presLayoutVars>
      </dgm:prSet>
      <dgm:spPr/>
    </dgm:pt>
    <dgm:pt modelId="{A69ED3A4-33E3-4EB0-9FB4-72F9AC3557C6}" type="pres">
      <dgm:prSet presAssocID="{20AC661E-4690-4DA8-B2BC-E1B23CAB47A7}" presName="descendantText" presStyleLbl="alignAccFollowNode1" presStyleIdx="3" presStyleCnt="5" custScaleX="114099">
        <dgm:presLayoutVars>
          <dgm:bulletEnabled val="1"/>
        </dgm:presLayoutVars>
      </dgm:prSet>
      <dgm:spPr/>
    </dgm:pt>
    <dgm:pt modelId="{287B622D-F1E0-456C-BFFB-9F97A6133CA0}" type="pres">
      <dgm:prSet presAssocID="{AE28D7CC-363F-446F-8EBE-F7E7705319FE}" presName="sp" presStyleCnt="0"/>
      <dgm:spPr/>
    </dgm:pt>
    <dgm:pt modelId="{FE8D178C-AD24-442F-A11E-C2A28F1CD19A}" type="pres">
      <dgm:prSet presAssocID="{1C9673F0-DE8A-4D37-92DD-A6FC0D3FA7C8}" presName="linNode" presStyleCnt="0"/>
      <dgm:spPr/>
    </dgm:pt>
    <dgm:pt modelId="{EAF65A3A-71C6-43DF-89F1-0A08F00F8B62}" type="pres">
      <dgm:prSet presAssocID="{1C9673F0-DE8A-4D37-92DD-A6FC0D3FA7C8}" presName="parentText" presStyleLbl="node1" presStyleIdx="4" presStyleCnt="5" custScaleX="31248">
        <dgm:presLayoutVars>
          <dgm:chMax val="1"/>
          <dgm:bulletEnabled val="1"/>
        </dgm:presLayoutVars>
      </dgm:prSet>
      <dgm:spPr/>
    </dgm:pt>
    <dgm:pt modelId="{54500FB6-F6BA-4923-8105-57BA3C67A98A}" type="pres">
      <dgm:prSet presAssocID="{1C9673F0-DE8A-4D37-92DD-A6FC0D3FA7C8}" presName="descendantText" presStyleLbl="alignAccFollowNode1" presStyleIdx="4" presStyleCnt="5" custScaleX="114099">
        <dgm:presLayoutVars>
          <dgm:bulletEnabled val="1"/>
        </dgm:presLayoutVars>
      </dgm:prSet>
      <dgm:spPr/>
    </dgm:pt>
  </dgm:ptLst>
  <dgm:cxnLst>
    <dgm:cxn modelId="{3812CD08-A02E-4BE6-BBF8-0A250308E5D2}" type="presOf" srcId="{903FAF46-4324-4001-809F-1146F230B18C}" destId="{27DB4615-8549-435A-89F2-2300462CACE7}" srcOrd="0" destOrd="0" presId="urn:microsoft.com/office/officeart/2005/8/layout/vList5"/>
    <dgm:cxn modelId="{B4F5E210-0FB5-4C19-8140-C476CB4D3195}" type="presOf" srcId="{CBABF14C-01F7-4BE5-B4DD-7A33A911E31B}" destId="{88CA1F88-E073-4CF4-A371-BFC0ABB5254F}" srcOrd="0" destOrd="0" presId="urn:microsoft.com/office/officeart/2005/8/layout/vList5"/>
    <dgm:cxn modelId="{8135B811-07A7-4F1D-B4BD-56A9D5A7633A}" srcId="{3C2ADCF5-B486-4AD4-B159-18D1177E1EB6}" destId="{20AC661E-4690-4DA8-B2BC-E1B23CAB47A7}" srcOrd="3" destOrd="0" parTransId="{2CDC157E-50D1-4132-BFE5-3EDF1A620556}" sibTransId="{AE28D7CC-363F-446F-8EBE-F7E7705319FE}"/>
    <dgm:cxn modelId="{4F52B51F-EF84-4F82-9786-E50B7459C7F3}" type="presOf" srcId="{CC60AFED-1388-4824-8A47-68276ED9CEA5}" destId="{54500FB6-F6BA-4923-8105-57BA3C67A98A}" srcOrd="0" destOrd="0" presId="urn:microsoft.com/office/officeart/2005/8/layout/vList5"/>
    <dgm:cxn modelId="{3628C229-227F-4B7B-8ECD-2623F06C18A4}" srcId="{3C2ADCF5-B486-4AD4-B159-18D1177E1EB6}" destId="{1C9673F0-DE8A-4D37-92DD-A6FC0D3FA7C8}" srcOrd="4" destOrd="0" parTransId="{03209F06-65FF-4FB4-8C3F-2A6F30A1A15E}" sibTransId="{D0528B7C-0C77-4E60-9766-35C80D9C925E}"/>
    <dgm:cxn modelId="{AB14F240-345B-49E3-BCF3-ED52EE01CCAD}" srcId="{CED5E070-1082-4E62-B45D-E5487F35DBAC}" destId="{903FAF46-4324-4001-809F-1146F230B18C}" srcOrd="0" destOrd="0" parTransId="{ECD79FF6-6787-4ABC-89B4-94CA80019731}" sibTransId="{5BEA6D7C-129E-46C4-A350-B1B5F08332F3}"/>
    <dgm:cxn modelId="{88E37341-AA4C-4F15-B27C-A085B34525C1}" type="presOf" srcId="{1C9673F0-DE8A-4D37-92DD-A6FC0D3FA7C8}" destId="{EAF65A3A-71C6-43DF-89F1-0A08F00F8B62}" srcOrd="0" destOrd="0" presId="urn:microsoft.com/office/officeart/2005/8/layout/vList5"/>
    <dgm:cxn modelId="{95325462-E222-4FFC-8872-CF518A031D3E}" srcId="{3C2ADCF5-B486-4AD4-B159-18D1177E1EB6}" destId="{6820FB80-B2C1-41AE-8339-D178017A7FFE}" srcOrd="2" destOrd="0" parTransId="{F1FB52F8-E70E-49D4-BDCE-4D9C26F555C3}" sibTransId="{2D546E43-39D1-4773-9602-A3ACC274F6DA}"/>
    <dgm:cxn modelId="{5845106A-1C1C-43E0-9648-012AA1A48DA3}" type="presOf" srcId="{C11B6EC3-D841-4553-83A7-CA34551E0C6C}" destId="{38432270-DDBF-4E45-8639-B3F83CE1D0BE}" srcOrd="0" destOrd="0" presId="urn:microsoft.com/office/officeart/2005/8/layout/vList5"/>
    <dgm:cxn modelId="{C024484E-562C-44FE-80C6-D6AB02B41F81}" type="presOf" srcId="{3BBDA9EC-2F2A-430F-A158-0359EB00C772}" destId="{A69ED3A4-33E3-4EB0-9FB4-72F9AC3557C6}" srcOrd="0" destOrd="0" presId="urn:microsoft.com/office/officeart/2005/8/layout/vList5"/>
    <dgm:cxn modelId="{0E5AB871-BFB3-40CF-AEE6-960D238C2754}" srcId="{1C9673F0-DE8A-4D37-92DD-A6FC0D3FA7C8}" destId="{CC60AFED-1388-4824-8A47-68276ED9CEA5}" srcOrd="0" destOrd="0" parTransId="{E7198FD2-7DE0-495E-A70A-FD5525857202}" sibTransId="{9A5C5592-E1CD-4160-AF9F-E2EFC0F079B7}"/>
    <dgm:cxn modelId="{956BC07D-1E5E-4964-A8FE-6BBE120774C1}" type="presOf" srcId="{D6B6EFFC-B91F-46C4-9122-837262B2F55A}" destId="{AAEAFD14-2843-4043-B172-394596E4C566}" srcOrd="0" destOrd="0" presId="urn:microsoft.com/office/officeart/2005/8/layout/vList5"/>
    <dgm:cxn modelId="{76C70586-94B1-4584-A909-87CA55CAC895}" srcId="{3C2ADCF5-B486-4AD4-B159-18D1177E1EB6}" destId="{CED5E070-1082-4E62-B45D-E5487F35DBAC}" srcOrd="0" destOrd="0" parTransId="{0442425F-883D-4721-9801-B612932D4550}" sibTransId="{2721A10C-A551-4C24-A1CF-EAA859BED4D3}"/>
    <dgm:cxn modelId="{CA3E6393-0A2C-4530-88E4-EF27A2F24B79}" srcId="{6820FB80-B2C1-41AE-8339-D178017A7FFE}" destId="{D6B6EFFC-B91F-46C4-9122-837262B2F55A}" srcOrd="0" destOrd="0" parTransId="{AAEDE54F-6F0F-4719-9B54-CB6E481A6637}" sibTransId="{ED7B10CD-E28B-45FB-A649-5A73DBC786C9}"/>
    <dgm:cxn modelId="{6FA5B2A5-A25F-44F6-8C52-BD49D44DC4F0}" srcId="{CBABF14C-01F7-4BE5-B4DD-7A33A911E31B}" destId="{C11B6EC3-D841-4553-83A7-CA34551E0C6C}" srcOrd="0" destOrd="0" parTransId="{D056C04B-2781-49A5-916E-50320C1D2DCC}" sibTransId="{891892B0-387C-4B71-901D-BCF729F87F25}"/>
    <dgm:cxn modelId="{B5CD32A9-485A-4C1E-9DF4-E88B178E2E49}" type="presOf" srcId="{3C2ADCF5-B486-4AD4-B159-18D1177E1EB6}" destId="{70B91033-7F00-4C34-B58C-16DEDA3EB9BD}" srcOrd="0" destOrd="0" presId="urn:microsoft.com/office/officeart/2005/8/layout/vList5"/>
    <dgm:cxn modelId="{2C9D9DAD-1503-4513-8613-E40BBA651B29}" type="presOf" srcId="{6820FB80-B2C1-41AE-8339-D178017A7FFE}" destId="{A78E2BB9-71CF-4E03-B75A-66BAFF8067A4}" srcOrd="0" destOrd="0" presId="urn:microsoft.com/office/officeart/2005/8/layout/vList5"/>
    <dgm:cxn modelId="{90334EB0-B780-4CE8-BBC8-94EE194CA08C}" srcId="{20AC661E-4690-4DA8-B2BC-E1B23CAB47A7}" destId="{3BBDA9EC-2F2A-430F-A158-0359EB00C772}" srcOrd="0" destOrd="0" parTransId="{36B0D505-B794-42DD-8D73-34609C5660CB}" sibTransId="{A7F66260-75D1-4FD5-9514-4DD997F93C1B}"/>
    <dgm:cxn modelId="{E9CCE6B3-B641-4AE4-A044-0E4EA3123191}" type="presOf" srcId="{20AC661E-4690-4DA8-B2BC-E1B23CAB47A7}" destId="{DB3C0B93-9C09-45A8-8441-F4BC1E07EB1F}" srcOrd="0" destOrd="0" presId="urn:microsoft.com/office/officeart/2005/8/layout/vList5"/>
    <dgm:cxn modelId="{A8D3DEBA-C4E8-4035-8CEA-1698055E8B68}" srcId="{3C2ADCF5-B486-4AD4-B159-18D1177E1EB6}" destId="{CBABF14C-01F7-4BE5-B4DD-7A33A911E31B}" srcOrd="1" destOrd="0" parTransId="{8F5B6806-5EC3-4796-AB0F-1AC384B88A2B}" sibTransId="{A5A9BE8B-FF9F-4514-8F12-5BAF8083F568}"/>
    <dgm:cxn modelId="{26C0D8F0-1356-4C23-8D36-734BA6873BB3}" type="presOf" srcId="{CED5E070-1082-4E62-B45D-E5487F35DBAC}" destId="{5093FEE7-105B-4ABB-9955-4A425D54ECB4}" srcOrd="0" destOrd="0" presId="urn:microsoft.com/office/officeart/2005/8/layout/vList5"/>
    <dgm:cxn modelId="{598CFBC8-0609-4524-AD2D-39103625D72A}" type="presParOf" srcId="{70B91033-7F00-4C34-B58C-16DEDA3EB9BD}" destId="{90921CCA-6CA0-444F-A1DC-804B1B038804}" srcOrd="0" destOrd="0" presId="urn:microsoft.com/office/officeart/2005/8/layout/vList5"/>
    <dgm:cxn modelId="{B7ED491B-193A-4C75-9457-786AE273376A}" type="presParOf" srcId="{90921CCA-6CA0-444F-A1DC-804B1B038804}" destId="{5093FEE7-105B-4ABB-9955-4A425D54ECB4}" srcOrd="0" destOrd="0" presId="urn:microsoft.com/office/officeart/2005/8/layout/vList5"/>
    <dgm:cxn modelId="{7935A15B-6EE7-4D02-9C74-DAE420A83A52}" type="presParOf" srcId="{90921CCA-6CA0-444F-A1DC-804B1B038804}" destId="{27DB4615-8549-435A-89F2-2300462CACE7}" srcOrd="1" destOrd="0" presId="urn:microsoft.com/office/officeart/2005/8/layout/vList5"/>
    <dgm:cxn modelId="{B1F0E12E-C6DF-43F4-8A02-06F1FBEF2360}" type="presParOf" srcId="{70B91033-7F00-4C34-B58C-16DEDA3EB9BD}" destId="{E23AA57B-A2D1-4C57-94C8-B4DB1D53C933}" srcOrd="1" destOrd="0" presId="urn:microsoft.com/office/officeart/2005/8/layout/vList5"/>
    <dgm:cxn modelId="{113216B5-945A-4F5F-8EE0-7F10C0B000AA}" type="presParOf" srcId="{70B91033-7F00-4C34-B58C-16DEDA3EB9BD}" destId="{3548C7B9-8054-4DFD-9E29-4E7935F06808}" srcOrd="2" destOrd="0" presId="urn:microsoft.com/office/officeart/2005/8/layout/vList5"/>
    <dgm:cxn modelId="{125B58CF-E52C-4A53-A2E6-B5ADAE33834B}" type="presParOf" srcId="{3548C7B9-8054-4DFD-9E29-4E7935F06808}" destId="{88CA1F88-E073-4CF4-A371-BFC0ABB5254F}" srcOrd="0" destOrd="0" presId="urn:microsoft.com/office/officeart/2005/8/layout/vList5"/>
    <dgm:cxn modelId="{A5B8F5D2-3689-469A-B4C7-B10ED0415A41}" type="presParOf" srcId="{3548C7B9-8054-4DFD-9E29-4E7935F06808}" destId="{38432270-DDBF-4E45-8639-B3F83CE1D0BE}" srcOrd="1" destOrd="0" presId="urn:microsoft.com/office/officeart/2005/8/layout/vList5"/>
    <dgm:cxn modelId="{229B8243-BE8A-41A7-97B2-BC0C91E5B5FA}" type="presParOf" srcId="{70B91033-7F00-4C34-B58C-16DEDA3EB9BD}" destId="{C42A0115-9352-43D8-B551-0656661FF7FF}" srcOrd="3" destOrd="0" presId="urn:microsoft.com/office/officeart/2005/8/layout/vList5"/>
    <dgm:cxn modelId="{33C075CF-214D-4843-8D8C-14A490D15229}" type="presParOf" srcId="{70B91033-7F00-4C34-B58C-16DEDA3EB9BD}" destId="{2CD10A24-3A6A-4ECF-B287-BB3E23C34CCB}" srcOrd="4" destOrd="0" presId="urn:microsoft.com/office/officeart/2005/8/layout/vList5"/>
    <dgm:cxn modelId="{3E0A4616-AF7D-41E6-9D5F-6FC67DCDF7E5}" type="presParOf" srcId="{2CD10A24-3A6A-4ECF-B287-BB3E23C34CCB}" destId="{A78E2BB9-71CF-4E03-B75A-66BAFF8067A4}" srcOrd="0" destOrd="0" presId="urn:microsoft.com/office/officeart/2005/8/layout/vList5"/>
    <dgm:cxn modelId="{3A003300-07B7-4CB0-89F5-22EFD6E5FA04}" type="presParOf" srcId="{2CD10A24-3A6A-4ECF-B287-BB3E23C34CCB}" destId="{AAEAFD14-2843-4043-B172-394596E4C566}" srcOrd="1" destOrd="0" presId="urn:microsoft.com/office/officeart/2005/8/layout/vList5"/>
    <dgm:cxn modelId="{3AABAA9C-0EC2-4CE3-B59A-761593CEA19B}" type="presParOf" srcId="{70B91033-7F00-4C34-B58C-16DEDA3EB9BD}" destId="{0B87B78F-7E62-4D09-B52A-B8DE481F8DB2}" srcOrd="5" destOrd="0" presId="urn:microsoft.com/office/officeart/2005/8/layout/vList5"/>
    <dgm:cxn modelId="{1395B0EB-C3EB-42C4-8702-ECF47386AA16}" type="presParOf" srcId="{70B91033-7F00-4C34-B58C-16DEDA3EB9BD}" destId="{8A653B33-9DCC-47C5-B838-6A3122CE03FC}" srcOrd="6" destOrd="0" presId="urn:microsoft.com/office/officeart/2005/8/layout/vList5"/>
    <dgm:cxn modelId="{71EE6D66-4433-4DDF-BC23-026F81B117D3}" type="presParOf" srcId="{8A653B33-9DCC-47C5-B838-6A3122CE03FC}" destId="{DB3C0B93-9C09-45A8-8441-F4BC1E07EB1F}" srcOrd="0" destOrd="0" presId="urn:microsoft.com/office/officeart/2005/8/layout/vList5"/>
    <dgm:cxn modelId="{7D62346B-72F5-405A-99DA-B6F86C2DB1EC}" type="presParOf" srcId="{8A653B33-9DCC-47C5-B838-6A3122CE03FC}" destId="{A69ED3A4-33E3-4EB0-9FB4-72F9AC3557C6}" srcOrd="1" destOrd="0" presId="urn:microsoft.com/office/officeart/2005/8/layout/vList5"/>
    <dgm:cxn modelId="{06D2BB8A-A900-45EA-8C55-94EBDAE45C07}" type="presParOf" srcId="{70B91033-7F00-4C34-B58C-16DEDA3EB9BD}" destId="{287B622D-F1E0-456C-BFFB-9F97A6133CA0}" srcOrd="7" destOrd="0" presId="urn:microsoft.com/office/officeart/2005/8/layout/vList5"/>
    <dgm:cxn modelId="{DD183974-D7F9-463E-AFAB-D825ADDB3A34}" type="presParOf" srcId="{70B91033-7F00-4C34-B58C-16DEDA3EB9BD}" destId="{FE8D178C-AD24-442F-A11E-C2A28F1CD19A}" srcOrd="8" destOrd="0" presId="urn:microsoft.com/office/officeart/2005/8/layout/vList5"/>
    <dgm:cxn modelId="{C44A0414-CB3E-411D-8952-7CEF91B9D682}" type="presParOf" srcId="{FE8D178C-AD24-442F-A11E-C2A28F1CD19A}" destId="{EAF65A3A-71C6-43DF-89F1-0A08F00F8B62}" srcOrd="0" destOrd="0" presId="urn:microsoft.com/office/officeart/2005/8/layout/vList5"/>
    <dgm:cxn modelId="{3EEB1290-6318-4033-B047-4565DDBE11A4}" type="presParOf" srcId="{FE8D178C-AD24-442F-A11E-C2A28F1CD19A}" destId="{54500FB6-F6BA-4923-8105-57BA3C67A9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2ADCF5-B486-4AD4-B159-18D1177E1E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903FAF46-4324-4001-809F-1146F230B18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学位论文要求</a:t>
          </a:r>
        </a:p>
      </dgm:t>
    </dgm:pt>
    <dgm:pt modelId="{ECD79FF6-6787-4ABC-89B4-94CA80019731}" type="parTrans" cxnId="{AB14F240-345B-49E3-BCF3-ED52EE01CCAD}">
      <dgm:prSet/>
      <dgm:spPr/>
      <dgm:t>
        <a:bodyPr/>
        <a:lstStyle/>
        <a:p>
          <a:endParaRPr lang="zh-CN" altLang="en-US"/>
        </a:p>
      </dgm:t>
    </dgm:pt>
    <dgm:pt modelId="{5BEA6D7C-129E-46C4-A350-B1B5F08332F3}" type="sibTrans" cxnId="{AB14F240-345B-49E3-BCF3-ED52EE01CCAD}">
      <dgm:prSet/>
      <dgm:spPr/>
      <dgm:t>
        <a:bodyPr/>
        <a:lstStyle/>
        <a:p>
          <a:endParaRPr lang="zh-CN" altLang="en-US"/>
        </a:p>
      </dgm:t>
    </dgm:pt>
    <dgm:pt modelId="{C11B6EC3-D841-4553-83A7-CA34551E0C6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选题建议</a:t>
          </a:r>
        </a:p>
      </dgm:t>
    </dgm:pt>
    <dgm:pt modelId="{D056C04B-2781-49A5-916E-50320C1D2DCC}" type="parTrans" cxnId="{6FA5B2A5-A25F-44F6-8C52-BD49D44DC4F0}">
      <dgm:prSet/>
      <dgm:spPr/>
      <dgm:t>
        <a:bodyPr/>
        <a:lstStyle/>
        <a:p>
          <a:endParaRPr lang="zh-CN" altLang="en-US"/>
        </a:p>
      </dgm:t>
    </dgm:pt>
    <dgm:pt modelId="{891892B0-387C-4B71-901D-BCF729F87F25}" type="sibTrans" cxnId="{6FA5B2A5-A25F-44F6-8C52-BD49D44DC4F0}">
      <dgm:prSet/>
      <dgm:spPr/>
      <dgm:t>
        <a:bodyPr/>
        <a:lstStyle/>
        <a:p>
          <a:endParaRPr lang="zh-CN" altLang="en-US"/>
        </a:p>
      </dgm:t>
    </dgm:pt>
    <dgm:pt modelId="{D6B6EFFC-B91F-46C4-9122-837262B2F55A}">
      <dgm:prSet phldrT="[文本]"/>
      <dgm:spPr/>
      <dgm:t>
        <a:bodyPr/>
        <a:lstStyle/>
        <a:p>
          <a:pPr algn="l"/>
          <a:r>
            <a:rPr lang="zh-CN" altLang="en-US" b="1" dirty="0">
              <a:latin typeface="+mj-ea"/>
              <a:ea typeface="+mj-ea"/>
            </a:rPr>
            <a:t>确定检索词及检索关系</a:t>
          </a:r>
        </a:p>
      </dgm:t>
    </dgm:pt>
    <dgm:pt modelId="{AAEDE54F-6F0F-4719-9B54-CB6E481A6637}" type="parTrans" cxnId="{CA3E6393-0A2C-4530-88E4-EF27A2F24B79}">
      <dgm:prSet/>
      <dgm:spPr/>
      <dgm:t>
        <a:bodyPr/>
        <a:lstStyle/>
        <a:p>
          <a:endParaRPr lang="zh-CN" altLang="en-US"/>
        </a:p>
      </dgm:t>
    </dgm:pt>
    <dgm:pt modelId="{ED7B10CD-E28B-45FB-A649-5A73DBC786C9}" type="sibTrans" cxnId="{CA3E6393-0A2C-4530-88E4-EF27A2F24B79}">
      <dgm:prSet/>
      <dgm:spPr/>
      <dgm:t>
        <a:bodyPr/>
        <a:lstStyle/>
        <a:p>
          <a:endParaRPr lang="zh-CN" altLang="en-US"/>
        </a:p>
      </dgm:t>
    </dgm:pt>
    <dgm:pt modelId="{3BBDA9EC-2F2A-430F-A158-0359EB00C772}">
      <dgm:prSet phldrT="[文本]"/>
      <dgm:spPr>
        <a:solidFill>
          <a:srgbClr val="00B050">
            <a:alpha val="90000"/>
          </a:srgbClr>
        </a:solidFill>
      </dgm:spPr>
      <dgm:t>
        <a:bodyPr/>
        <a:lstStyle/>
        <a:p>
          <a:r>
            <a:rPr lang="zh-CN" altLang="en-US" b="1" dirty="0">
              <a:solidFill>
                <a:schemeClr val="bg1"/>
              </a:solidFill>
              <a:latin typeface="+mj-ea"/>
              <a:ea typeface="+mj-ea"/>
            </a:rPr>
            <a:t>文献获取原则及常用工具</a:t>
          </a:r>
        </a:p>
      </dgm:t>
    </dgm:pt>
    <dgm:pt modelId="{36B0D505-B794-42DD-8D73-34609C5660CB}" type="parTrans" cxnId="{90334EB0-B780-4CE8-BBC8-94EE194CA08C}">
      <dgm:prSet/>
      <dgm:spPr/>
      <dgm:t>
        <a:bodyPr/>
        <a:lstStyle/>
        <a:p>
          <a:endParaRPr lang="zh-CN" altLang="en-US"/>
        </a:p>
      </dgm:t>
    </dgm:pt>
    <dgm:pt modelId="{A7F66260-75D1-4FD5-9514-4DD997F93C1B}" type="sibTrans" cxnId="{90334EB0-B780-4CE8-BBC8-94EE194CA08C}">
      <dgm:prSet/>
      <dgm:spPr/>
      <dgm:t>
        <a:bodyPr/>
        <a:lstStyle/>
        <a:p>
          <a:endParaRPr lang="zh-CN" altLang="en-US"/>
        </a:p>
      </dgm:t>
    </dgm:pt>
    <dgm:pt modelId="{CC60AFED-1388-4824-8A47-68276ED9CEA5}">
      <dgm:prSet phldrT="[文本]"/>
      <dgm:spPr/>
      <dgm:t>
        <a:bodyPr/>
        <a:lstStyle/>
        <a:p>
          <a:r>
            <a:rPr lang="zh-CN" altLang="en-US" b="1" dirty="0">
              <a:latin typeface="+mj-ea"/>
              <a:ea typeface="+mj-ea"/>
            </a:rPr>
            <a:t>论文查重及电子资源合理使用</a:t>
          </a:r>
        </a:p>
      </dgm:t>
    </dgm:pt>
    <dgm:pt modelId="{9A5C5592-E1CD-4160-AF9F-E2EFC0F079B7}" type="sibTrans" cxnId="{0E5AB871-BFB3-40CF-AEE6-960D238C2754}">
      <dgm:prSet/>
      <dgm:spPr/>
      <dgm:t>
        <a:bodyPr/>
        <a:lstStyle/>
        <a:p>
          <a:endParaRPr lang="zh-CN" altLang="en-US"/>
        </a:p>
      </dgm:t>
    </dgm:pt>
    <dgm:pt modelId="{E7198FD2-7DE0-495E-A70A-FD5525857202}" type="parTrans" cxnId="{0E5AB871-BFB3-40CF-AEE6-960D238C2754}">
      <dgm:prSet/>
      <dgm:spPr/>
      <dgm:t>
        <a:bodyPr/>
        <a:lstStyle/>
        <a:p>
          <a:endParaRPr lang="zh-CN" altLang="en-US"/>
        </a:p>
      </dgm:t>
    </dgm:pt>
    <dgm:pt modelId="{CED5E070-1082-4E62-B45D-E5487F35DBAC}">
      <dgm:prSet phldrT="[文本]"/>
      <dgm:spPr/>
      <dgm:t>
        <a:bodyPr/>
        <a:lstStyle/>
        <a:p>
          <a:r>
            <a:rPr lang="en-US" altLang="zh-CN" dirty="0"/>
            <a:t>1</a:t>
          </a:r>
          <a:endParaRPr lang="zh-CN" altLang="en-US" dirty="0"/>
        </a:p>
      </dgm:t>
    </dgm:pt>
    <dgm:pt modelId="{2721A10C-A551-4C24-A1CF-EAA859BED4D3}" type="sibTrans" cxnId="{76C70586-94B1-4584-A909-87CA55CAC895}">
      <dgm:prSet/>
      <dgm:spPr/>
      <dgm:t>
        <a:bodyPr/>
        <a:lstStyle/>
        <a:p>
          <a:endParaRPr lang="zh-CN" altLang="en-US"/>
        </a:p>
      </dgm:t>
    </dgm:pt>
    <dgm:pt modelId="{0442425F-883D-4721-9801-B612932D4550}" type="parTrans" cxnId="{76C70586-94B1-4584-A909-87CA55CAC895}">
      <dgm:prSet/>
      <dgm:spPr/>
      <dgm:t>
        <a:bodyPr/>
        <a:lstStyle/>
        <a:p>
          <a:endParaRPr lang="zh-CN" altLang="en-US"/>
        </a:p>
      </dgm:t>
    </dgm:pt>
    <dgm:pt modelId="{CBABF14C-01F7-4BE5-B4DD-7A33A911E31B}">
      <dgm:prSet phldrT="[文本]"/>
      <dgm:spPr/>
      <dgm:t>
        <a:bodyPr/>
        <a:lstStyle/>
        <a:p>
          <a:r>
            <a:rPr lang="en-US" altLang="zh-CN" dirty="0"/>
            <a:t>2</a:t>
          </a:r>
          <a:endParaRPr lang="zh-CN" altLang="en-US" dirty="0"/>
        </a:p>
      </dgm:t>
    </dgm:pt>
    <dgm:pt modelId="{A5A9BE8B-FF9F-4514-8F12-5BAF8083F568}" type="sibTrans" cxnId="{A8D3DEBA-C4E8-4035-8CEA-1698055E8B68}">
      <dgm:prSet/>
      <dgm:spPr/>
      <dgm:t>
        <a:bodyPr/>
        <a:lstStyle/>
        <a:p>
          <a:endParaRPr lang="zh-CN" altLang="en-US"/>
        </a:p>
      </dgm:t>
    </dgm:pt>
    <dgm:pt modelId="{8F5B6806-5EC3-4796-AB0F-1AC384B88A2B}" type="parTrans" cxnId="{A8D3DEBA-C4E8-4035-8CEA-1698055E8B68}">
      <dgm:prSet/>
      <dgm:spPr/>
      <dgm:t>
        <a:bodyPr/>
        <a:lstStyle/>
        <a:p>
          <a:endParaRPr lang="zh-CN" altLang="en-US"/>
        </a:p>
      </dgm:t>
    </dgm:pt>
    <dgm:pt modelId="{6820FB80-B2C1-41AE-8339-D178017A7FFE}">
      <dgm:prSet phldrT="[文本]"/>
      <dgm:spPr/>
      <dgm:t>
        <a:bodyPr/>
        <a:lstStyle/>
        <a:p>
          <a:r>
            <a:rPr lang="en-US" altLang="zh-CN" dirty="0"/>
            <a:t>3</a:t>
          </a:r>
          <a:endParaRPr lang="zh-CN" altLang="en-US" dirty="0"/>
        </a:p>
      </dgm:t>
    </dgm:pt>
    <dgm:pt modelId="{2D546E43-39D1-4773-9602-A3ACC274F6DA}" type="sibTrans" cxnId="{95325462-E222-4FFC-8872-CF518A031D3E}">
      <dgm:prSet/>
      <dgm:spPr/>
      <dgm:t>
        <a:bodyPr/>
        <a:lstStyle/>
        <a:p>
          <a:endParaRPr lang="zh-CN" altLang="en-US"/>
        </a:p>
      </dgm:t>
    </dgm:pt>
    <dgm:pt modelId="{F1FB52F8-E70E-49D4-BDCE-4D9C26F555C3}" type="parTrans" cxnId="{95325462-E222-4FFC-8872-CF518A031D3E}">
      <dgm:prSet/>
      <dgm:spPr/>
      <dgm:t>
        <a:bodyPr/>
        <a:lstStyle/>
        <a:p>
          <a:endParaRPr lang="zh-CN" altLang="en-US"/>
        </a:p>
      </dgm:t>
    </dgm:pt>
    <dgm:pt modelId="{20AC661E-4690-4DA8-B2BC-E1B23CAB47A7}">
      <dgm:prSet phldrT="[文本]"/>
      <dgm:spPr/>
      <dgm:t>
        <a:bodyPr/>
        <a:lstStyle/>
        <a:p>
          <a:r>
            <a:rPr lang="en-US" altLang="zh-CN" dirty="0"/>
            <a:t>4</a:t>
          </a:r>
          <a:endParaRPr lang="zh-CN" altLang="en-US" dirty="0"/>
        </a:p>
      </dgm:t>
    </dgm:pt>
    <dgm:pt modelId="{AE28D7CC-363F-446F-8EBE-F7E7705319FE}" type="sibTrans" cxnId="{8135B811-07A7-4F1D-B4BD-56A9D5A7633A}">
      <dgm:prSet/>
      <dgm:spPr/>
      <dgm:t>
        <a:bodyPr/>
        <a:lstStyle/>
        <a:p>
          <a:endParaRPr lang="zh-CN" altLang="en-US"/>
        </a:p>
      </dgm:t>
    </dgm:pt>
    <dgm:pt modelId="{2CDC157E-50D1-4132-BFE5-3EDF1A620556}" type="parTrans" cxnId="{8135B811-07A7-4F1D-B4BD-56A9D5A7633A}">
      <dgm:prSet/>
      <dgm:spPr/>
      <dgm:t>
        <a:bodyPr/>
        <a:lstStyle/>
        <a:p>
          <a:endParaRPr lang="zh-CN" altLang="en-US"/>
        </a:p>
      </dgm:t>
    </dgm:pt>
    <dgm:pt modelId="{1C9673F0-DE8A-4D37-92DD-A6FC0D3FA7C8}">
      <dgm:prSet phldrT="[文本]"/>
      <dgm:spPr/>
      <dgm:t>
        <a:bodyPr/>
        <a:lstStyle/>
        <a:p>
          <a:r>
            <a:rPr lang="en-US" altLang="zh-CN" dirty="0"/>
            <a:t>5</a:t>
          </a:r>
          <a:endParaRPr lang="zh-CN" altLang="en-US" dirty="0"/>
        </a:p>
      </dgm:t>
    </dgm:pt>
    <dgm:pt modelId="{D0528B7C-0C77-4E60-9766-35C80D9C925E}" type="sibTrans" cxnId="{3628C229-227F-4B7B-8ECD-2623F06C18A4}">
      <dgm:prSet/>
      <dgm:spPr/>
      <dgm:t>
        <a:bodyPr/>
        <a:lstStyle/>
        <a:p>
          <a:endParaRPr lang="zh-CN" altLang="en-US"/>
        </a:p>
      </dgm:t>
    </dgm:pt>
    <dgm:pt modelId="{03209F06-65FF-4FB4-8C3F-2A6F30A1A15E}" type="parTrans" cxnId="{3628C229-227F-4B7B-8ECD-2623F06C18A4}">
      <dgm:prSet/>
      <dgm:spPr/>
      <dgm:t>
        <a:bodyPr/>
        <a:lstStyle/>
        <a:p>
          <a:endParaRPr lang="zh-CN" altLang="en-US"/>
        </a:p>
      </dgm:t>
    </dgm:pt>
    <dgm:pt modelId="{70B91033-7F00-4C34-B58C-16DEDA3EB9BD}" type="pres">
      <dgm:prSet presAssocID="{3C2ADCF5-B486-4AD4-B159-18D1177E1EB6}" presName="Name0" presStyleCnt="0">
        <dgm:presLayoutVars>
          <dgm:dir/>
          <dgm:animLvl val="lvl"/>
          <dgm:resizeHandles val="exact"/>
        </dgm:presLayoutVars>
      </dgm:prSet>
      <dgm:spPr/>
    </dgm:pt>
    <dgm:pt modelId="{90921CCA-6CA0-444F-A1DC-804B1B038804}" type="pres">
      <dgm:prSet presAssocID="{CED5E070-1082-4E62-B45D-E5487F35DBAC}" presName="linNode" presStyleCnt="0"/>
      <dgm:spPr/>
    </dgm:pt>
    <dgm:pt modelId="{5093FEE7-105B-4ABB-9955-4A425D54ECB4}" type="pres">
      <dgm:prSet presAssocID="{CED5E070-1082-4E62-B45D-E5487F35DBAC}" presName="parentText" presStyleLbl="node1" presStyleIdx="0" presStyleCnt="5" custScaleX="31248">
        <dgm:presLayoutVars>
          <dgm:chMax val="1"/>
          <dgm:bulletEnabled val="1"/>
        </dgm:presLayoutVars>
      </dgm:prSet>
      <dgm:spPr/>
    </dgm:pt>
    <dgm:pt modelId="{27DB4615-8549-435A-89F2-2300462CACE7}" type="pres">
      <dgm:prSet presAssocID="{CED5E070-1082-4E62-B45D-E5487F35DBAC}" presName="descendantText" presStyleLbl="alignAccFollowNode1" presStyleIdx="0" presStyleCnt="5" custScaleX="114099">
        <dgm:presLayoutVars>
          <dgm:bulletEnabled val="1"/>
        </dgm:presLayoutVars>
      </dgm:prSet>
      <dgm:spPr/>
    </dgm:pt>
    <dgm:pt modelId="{E23AA57B-A2D1-4C57-94C8-B4DB1D53C933}" type="pres">
      <dgm:prSet presAssocID="{2721A10C-A551-4C24-A1CF-EAA859BED4D3}" presName="sp" presStyleCnt="0"/>
      <dgm:spPr/>
    </dgm:pt>
    <dgm:pt modelId="{3548C7B9-8054-4DFD-9E29-4E7935F06808}" type="pres">
      <dgm:prSet presAssocID="{CBABF14C-01F7-4BE5-B4DD-7A33A911E31B}" presName="linNode" presStyleCnt="0"/>
      <dgm:spPr/>
    </dgm:pt>
    <dgm:pt modelId="{88CA1F88-E073-4CF4-A371-BFC0ABB5254F}" type="pres">
      <dgm:prSet presAssocID="{CBABF14C-01F7-4BE5-B4DD-7A33A911E31B}" presName="parentText" presStyleLbl="node1" presStyleIdx="1" presStyleCnt="5" custScaleX="31248">
        <dgm:presLayoutVars>
          <dgm:chMax val="1"/>
          <dgm:bulletEnabled val="1"/>
        </dgm:presLayoutVars>
      </dgm:prSet>
      <dgm:spPr/>
    </dgm:pt>
    <dgm:pt modelId="{38432270-DDBF-4E45-8639-B3F83CE1D0BE}" type="pres">
      <dgm:prSet presAssocID="{CBABF14C-01F7-4BE5-B4DD-7A33A911E31B}" presName="descendantText" presStyleLbl="alignAccFollowNode1" presStyleIdx="1" presStyleCnt="5" custScaleX="114099">
        <dgm:presLayoutVars>
          <dgm:bulletEnabled val="1"/>
        </dgm:presLayoutVars>
      </dgm:prSet>
      <dgm:spPr/>
    </dgm:pt>
    <dgm:pt modelId="{C42A0115-9352-43D8-B551-0656661FF7FF}" type="pres">
      <dgm:prSet presAssocID="{A5A9BE8B-FF9F-4514-8F12-5BAF8083F568}" presName="sp" presStyleCnt="0"/>
      <dgm:spPr/>
    </dgm:pt>
    <dgm:pt modelId="{2CD10A24-3A6A-4ECF-B287-BB3E23C34CCB}" type="pres">
      <dgm:prSet presAssocID="{6820FB80-B2C1-41AE-8339-D178017A7FFE}" presName="linNode" presStyleCnt="0"/>
      <dgm:spPr/>
    </dgm:pt>
    <dgm:pt modelId="{A78E2BB9-71CF-4E03-B75A-66BAFF8067A4}" type="pres">
      <dgm:prSet presAssocID="{6820FB80-B2C1-41AE-8339-D178017A7FFE}" presName="parentText" presStyleLbl="node1" presStyleIdx="2" presStyleCnt="5" custScaleX="31248">
        <dgm:presLayoutVars>
          <dgm:chMax val="1"/>
          <dgm:bulletEnabled val="1"/>
        </dgm:presLayoutVars>
      </dgm:prSet>
      <dgm:spPr/>
    </dgm:pt>
    <dgm:pt modelId="{AAEAFD14-2843-4043-B172-394596E4C566}" type="pres">
      <dgm:prSet presAssocID="{6820FB80-B2C1-41AE-8339-D178017A7FFE}" presName="descendantText" presStyleLbl="alignAccFollowNode1" presStyleIdx="2" presStyleCnt="5" custScaleX="114099">
        <dgm:presLayoutVars>
          <dgm:bulletEnabled val="1"/>
        </dgm:presLayoutVars>
      </dgm:prSet>
      <dgm:spPr/>
    </dgm:pt>
    <dgm:pt modelId="{0B87B78F-7E62-4D09-B52A-B8DE481F8DB2}" type="pres">
      <dgm:prSet presAssocID="{2D546E43-39D1-4773-9602-A3ACC274F6DA}" presName="sp" presStyleCnt="0"/>
      <dgm:spPr/>
    </dgm:pt>
    <dgm:pt modelId="{8A653B33-9DCC-47C5-B838-6A3122CE03FC}" type="pres">
      <dgm:prSet presAssocID="{20AC661E-4690-4DA8-B2BC-E1B23CAB47A7}" presName="linNode" presStyleCnt="0"/>
      <dgm:spPr/>
    </dgm:pt>
    <dgm:pt modelId="{DB3C0B93-9C09-45A8-8441-F4BC1E07EB1F}" type="pres">
      <dgm:prSet presAssocID="{20AC661E-4690-4DA8-B2BC-E1B23CAB47A7}" presName="parentText" presStyleLbl="node1" presStyleIdx="3" presStyleCnt="5" custScaleX="31248">
        <dgm:presLayoutVars>
          <dgm:chMax val="1"/>
          <dgm:bulletEnabled val="1"/>
        </dgm:presLayoutVars>
      </dgm:prSet>
      <dgm:spPr/>
    </dgm:pt>
    <dgm:pt modelId="{A69ED3A4-33E3-4EB0-9FB4-72F9AC3557C6}" type="pres">
      <dgm:prSet presAssocID="{20AC661E-4690-4DA8-B2BC-E1B23CAB47A7}" presName="descendantText" presStyleLbl="alignAccFollowNode1" presStyleIdx="3" presStyleCnt="5" custScaleX="114099">
        <dgm:presLayoutVars>
          <dgm:bulletEnabled val="1"/>
        </dgm:presLayoutVars>
      </dgm:prSet>
      <dgm:spPr/>
    </dgm:pt>
    <dgm:pt modelId="{287B622D-F1E0-456C-BFFB-9F97A6133CA0}" type="pres">
      <dgm:prSet presAssocID="{AE28D7CC-363F-446F-8EBE-F7E7705319FE}" presName="sp" presStyleCnt="0"/>
      <dgm:spPr/>
    </dgm:pt>
    <dgm:pt modelId="{FE8D178C-AD24-442F-A11E-C2A28F1CD19A}" type="pres">
      <dgm:prSet presAssocID="{1C9673F0-DE8A-4D37-92DD-A6FC0D3FA7C8}" presName="linNode" presStyleCnt="0"/>
      <dgm:spPr/>
    </dgm:pt>
    <dgm:pt modelId="{EAF65A3A-71C6-43DF-89F1-0A08F00F8B62}" type="pres">
      <dgm:prSet presAssocID="{1C9673F0-DE8A-4D37-92DD-A6FC0D3FA7C8}" presName="parentText" presStyleLbl="node1" presStyleIdx="4" presStyleCnt="5" custScaleX="31248">
        <dgm:presLayoutVars>
          <dgm:chMax val="1"/>
          <dgm:bulletEnabled val="1"/>
        </dgm:presLayoutVars>
      </dgm:prSet>
      <dgm:spPr/>
    </dgm:pt>
    <dgm:pt modelId="{54500FB6-F6BA-4923-8105-57BA3C67A98A}" type="pres">
      <dgm:prSet presAssocID="{1C9673F0-DE8A-4D37-92DD-A6FC0D3FA7C8}" presName="descendantText" presStyleLbl="alignAccFollowNode1" presStyleIdx="4" presStyleCnt="5" custScaleX="114099">
        <dgm:presLayoutVars>
          <dgm:bulletEnabled val="1"/>
        </dgm:presLayoutVars>
      </dgm:prSet>
      <dgm:spPr/>
    </dgm:pt>
  </dgm:ptLst>
  <dgm:cxnLst>
    <dgm:cxn modelId="{7C66E107-817E-400F-8E88-F1728F3C0204}" type="presOf" srcId="{CC60AFED-1388-4824-8A47-68276ED9CEA5}" destId="{54500FB6-F6BA-4923-8105-57BA3C67A98A}" srcOrd="0" destOrd="0" presId="urn:microsoft.com/office/officeart/2005/8/layout/vList5"/>
    <dgm:cxn modelId="{8135B811-07A7-4F1D-B4BD-56A9D5A7633A}" srcId="{3C2ADCF5-B486-4AD4-B159-18D1177E1EB6}" destId="{20AC661E-4690-4DA8-B2BC-E1B23CAB47A7}" srcOrd="3" destOrd="0" parTransId="{2CDC157E-50D1-4132-BFE5-3EDF1A620556}" sibTransId="{AE28D7CC-363F-446F-8EBE-F7E7705319FE}"/>
    <dgm:cxn modelId="{3628C229-227F-4B7B-8ECD-2623F06C18A4}" srcId="{3C2ADCF5-B486-4AD4-B159-18D1177E1EB6}" destId="{1C9673F0-DE8A-4D37-92DD-A6FC0D3FA7C8}" srcOrd="4" destOrd="0" parTransId="{03209F06-65FF-4FB4-8C3F-2A6F30A1A15E}" sibTransId="{D0528B7C-0C77-4E60-9766-35C80D9C925E}"/>
    <dgm:cxn modelId="{8C72E52E-05A1-4677-ACFC-33E1F56935D7}" type="presOf" srcId="{CBABF14C-01F7-4BE5-B4DD-7A33A911E31B}" destId="{88CA1F88-E073-4CF4-A371-BFC0ABB5254F}" srcOrd="0" destOrd="0" presId="urn:microsoft.com/office/officeart/2005/8/layout/vList5"/>
    <dgm:cxn modelId="{1065F834-3C70-469D-ABF1-996B6ADCBC39}" type="presOf" srcId="{CED5E070-1082-4E62-B45D-E5487F35DBAC}" destId="{5093FEE7-105B-4ABB-9955-4A425D54ECB4}" srcOrd="0" destOrd="0" presId="urn:microsoft.com/office/officeart/2005/8/layout/vList5"/>
    <dgm:cxn modelId="{AB14F240-345B-49E3-BCF3-ED52EE01CCAD}" srcId="{CED5E070-1082-4E62-B45D-E5487F35DBAC}" destId="{903FAF46-4324-4001-809F-1146F230B18C}" srcOrd="0" destOrd="0" parTransId="{ECD79FF6-6787-4ABC-89B4-94CA80019731}" sibTransId="{5BEA6D7C-129E-46C4-A350-B1B5F08332F3}"/>
    <dgm:cxn modelId="{A630C35C-A4B5-485B-A4A1-3642D9D82624}" type="presOf" srcId="{20AC661E-4690-4DA8-B2BC-E1B23CAB47A7}" destId="{DB3C0B93-9C09-45A8-8441-F4BC1E07EB1F}" srcOrd="0" destOrd="0" presId="urn:microsoft.com/office/officeart/2005/8/layout/vList5"/>
    <dgm:cxn modelId="{95325462-E222-4FFC-8872-CF518A031D3E}" srcId="{3C2ADCF5-B486-4AD4-B159-18D1177E1EB6}" destId="{6820FB80-B2C1-41AE-8339-D178017A7FFE}" srcOrd="2" destOrd="0" parTransId="{F1FB52F8-E70E-49D4-BDCE-4D9C26F555C3}" sibTransId="{2D546E43-39D1-4773-9602-A3ACC274F6DA}"/>
    <dgm:cxn modelId="{0F93F662-1583-4D77-AB81-DF9BC1F32F00}" type="presOf" srcId="{C11B6EC3-D841-4553-83A7-CA34551E0C6C}" destId="{38432270-DDBF-4E45-8639-B3F83CE1D0BE}" srcOrd="0" destOrd="0" presId="urn:microsoft.com/office/officeart/2005/8/layout/vList5"/>
    <dgm:cxn modelId="{0E5AB871-BFB3-40CF-AEE6-960D238C2754}" srcId="{1C9673F0-DE8A-4D37-92DD-A6FC0D3FA7C8}" destId="{CC60AFED-1388-4824-8A47-68276ED9CEA5}" srcOrd="0" destOrd="0" parTransId="{E7198FD2-7DE0-495E-A70A-FD5525857202}" sibTransId="{9A5C5592-E1CD-4160-AF9F-E2EFC0F079B7}"/>
    <dgm:cxn modelId="{89C14178-86AA-4E33-B83A-844A7EC16CE2}" type="presOf" srcId="{903FAF46-4324-4001-809F-1146F230B18C}" destId="{27DB4615-8549-435A-89F2-2300462CACE7}" srcOrd="0" destOrd="0" presId="urn:microsoft.com/office/officeart/2005/8/layout/vList5"/>
    <dgm:cxn modelId="{76C70586-94B1-4584-A909-87CA55CAC895}" srcId="{3C2ADCF5-B486-4AD4-B159-18D1177E1EB6}" destId="{CED5E070-1082-4E62-B45D-E5487F35DBAC}" srcOrd="0" destOrd="0" parTransId="{0442425F-883D-4721-9801-B612932D4550}" sibTransId="{2721A10C-A551-4C24-A1CF-EAA859BED4D3}"/>
    <dgm:cxn modelId="{E9BA318F-2501-45D7-A057-04F8DB80CC52}" type="presOf" srcId="{6820FB80-B2C1-41AE-8339-D178017A7FFE}" destId="{A78E2BB9-71CF-4E03-B75A-66BAFF8067A4}" srcOrd="0" destOrd="0" presId="urn:microsoft.com/office/officeart/2005/8/layout/vList5"/>
    <dgm:cxn modelId="{CA3E6393-0A2C-4530-88E4-EF27A2F24B79}" srcId="{6820FB80-B2C1-41AE-8339-D178017A7FFE}" destId="{D6B6EFFC-B91F-46C4-9122-837262B2F55A}" srcOrd="0" destOrd="0" parTransId="{AAEDE54F-6F0F-4719-9B54-CB6E481A6637}" sibTransId="{ED7B10CD-E28B-45FB-A649-5A73DBC786C9}"/>
    <dgm:cxn modelId="{8FB709A3-70DE-4375-9902-0E20DDFAEEC0}" type="presOf" srcId="{3C2ADCF5-B486-4AD4-B159-18D1177E1EB6}" destId="{70B91033-7F00-4C34-B58C-16DEDA3EB9BD}" srcOrd="0" destOrd="0" presId="urn:microsoft.com/office/officeart/2005/8/layout/vList5"/>
    <dgm:cxn modelId="{6FA5B2A5-A25F-44F6-8C52-BD49D44DC4F0}" srcId="{CBABF14C-01F7-4BE5-B4DD-7A33A911E31B}" destId="{C11B6EC3-D841-4553-83A7-CA34551E0C6C}" srcOrd="0" destOrd="0" parTransId="{D056C04B-2781-49A5-916E-50320C1D2DCC}" sibTransId="{891892B0-387C-4B71-901D-BCF729F87F25}"/>
    <dgm:cxn modelId="{1C60F2A9-4FFC-43A3-BEE7-54630BFB51DB}" type="presOf" srcId="{D6B6EFFC-B91F-46C4-9122-837262B2F55A}" destId="{AAEAFD14-2843-4043-B172-394596E4C566}" srcOrd="0" destOrd="0" presId="urn:microsoft.com/office/officeart/2005/8/layout/vList5"/>
    <dgm:cxn modelId="{0E80C1AE-D5D1-4C40-976D-6548E3CE832E}" type="presOf" srcId="{3BBDA9EC-2F2A-430F-A158-0359EB00C772}" destId="{A69ED3A4-33E3-4EB0-9FB4-72F9AC3557C6}" srcOrd="0" destOrd="0" presId="urn:microsoft.com/office/officeart/2005/8/layout/vList5"/>
    <dgm:cxn modelId="{90334EB0-B780-4CE8-BBC8-94EE194CA08C}" srcId="{20AC661E-4690-4DA8-B2BC-E1B23CAB47A7}" destId="{3BBDA9EC-2F2A-430F-A158-0359EB00C772}" srcOrd="0" destOrd="0" parTransId="{36B0D505-B794-42DD-8D73-34609C5660CB}" sibTransId="{A7F66260-75D1-4FD5-9514-4DD997F93C1B}"/>
    <dgm:cxn modelId="{A8D3DEBA-C4E8-4035-8CEA-1698055E8B68}" srcId="{3C2ADCF5-B486-4AD4-B159-18D1177E1EB6}" destId="{CBABF14C-01F7-4BE5-B4DD-7A33A911E31B}" srcOrd="1" destOrd="0" parTransId="{8F5B6806-5EC3-4796-AB0F-1AC384B88A2B}" sibTransId="{A5A9BE8B-FF9F-4514-8F12-5BAF8083F568}"/>
    <dgm:cxn modelId="{AFA391CE-5A87-41D1-8D20-1EEF510B6512}" type="presOf" srcId="{1C9673F0-DE8A-4D37-92DD-A6FC0D3FA7C8}" destId="{EAF65A3A-71C6-43DF-89F1-0A08F00F8B62}" srcOrd="0" destOrd="0" presId="urn:microsoft.com/office/officeart/2005/8/layout/vList5"/>
    <dgm:cxn modelId="{5AA69BD5-4F30-4CBF-89CB-40F073620056}" type="presParOf" srcId="{70B91033-7F00-4C34-B58C-16DEDA3EB9BD}" destId="{90921CCA-6CA0-444F-A1DC-804B1B038804}" srcOrd="0" destOrd="0" presId="urn:microsoft.com/office/officeart/2005/8/layout/vList5"/>
    <dgm:cxn modelId="{B83EC3A3-9DF1-471F-A55F-058A5B8F995F}" type="presParOf" srcId="{90921CCA-6CA0-444F-A1DC-804B1B038804}" destId="{5093FEE7-105B-4ABB-9955-4A425D54ECB4}" srcOrd="0" destOrd="0" presId="urn:microsoft.com/office/officeart/2005/8/layout/vList5"/>
    <dgm:cxn modelId="{E48EFFF4-032F-435C-B60E-36D6D335681E}" type="presParOf" srcId="{90921CCA-6CA0-444F-A1DC-804B1B038804}" destId="{27DB4615-8549-435A-89F2-2300462CACE7}" srcOrd="1" destOrd="0" presId="urn:microsoft.com/office/officeart/2005/8/layout/vList5"/>
    <dgm:cxn modelId="{DC90B745-C12F-46DC-9B5A-A7241AC75960}" type="presParOf" srcId="{70B91033-7F00-4C34-B58C-16DEDA3EB9BD}" destId="{E23AA57B-A2D1-4C57-94C8-B4DB1D53C933}" srcOrd="1" destOrd="0" presId="urn:microsoft.com/office/officeart/2005/8/layout/vList5"/>
    <dgm:cxn modelId="{7FCBC16A-0976-4CC9-B80C-03202F852FB4}" type="presParOf" srcId="{70B91033-7F00-4C34-B58C-16DEDA3EB9BD}" destId="{3548C7B9-8054-4DFD-9E29-4E7935F06808}" srcOrd="2" destOrd="0" presId="urn:microsoft.com/office/officeart/2005/8/layout/vList5"/>
    <dgm:cxn modelId="{061FB319-FC79-4E7B-B1D9-30627498F80D}" type="presParOf" srcId="{3548C7B9-8054-4DFD-9E29-4E7935F06808}" destId="{88CA1F88-E073-4CF4-A371-BFC0ABB5254F}" srcOrd="0" destOrd="0" presId="urn:microsoft.com/office/officeart/2005/8/layout/vList5"/>
    <dgm:cxn modelId="{CC5C5A63-948C-4935-9B86-A7D80DEF416F}" type="presParOf" srcId="{3548C7B9-8054-4DFD-9E29-4E7935F06808}" destId="{38432270-DDBF-4E45-8639-B3F83CE1D0BE}" srcOrd="1" destOrd="0" presId="urn:microsoft.com/office/officeart/2005/8/layout/vList5"/>
    <dgm:cxn modelId="{EB3E93AC-664F-4855-A9B1-7EFAFC73F044}" type="presParOf" srcId="{70B91033-7F00-4C34-B58C-16DEDA3EB9BD}" destId="{C42A0115-9352-43D8-B551-0656661FF7FF}" srcOrd="3" destOrd="0" presId="urn:microsoft.com/office/officeart/2005/8/layout/vList5"/>
    <dgm:cxn modelId="{4A7B1049-6D78-4E2A-AEA6-BEC2E02BF4BF}" type="presParOf" srcId="{70B91033-7F00-4C34-B58C-16DEDA3EB9BD}" destId="{2CD10A24-3A6A-4ECF-B287-BB3E23C34CCB}" srcOrd="4" destOrd="0" presId="urn:microsoft.com/office/officeart/2005/8/layout/vList5"/>
    <dgm:cxn modelId="{8BDF68F1-7274-4809-9B7F-13ACF5DDF192}" type="presParOf" srcId="{2CD10A24-3A6A-4ECF-B287-BB3E23C34CCB}" destId="{A78E2BB9-71CF-4E03-B75A-66BAFF8067A4}" srcOrd="0" destOrd="0" presId="urn:microsoft.com/office/officeart/2005/8/layout/vList5"/>
    <dgm:cxn modelId="{F63EFC68-7364-4D91-A5AF-0715C4A0AF42}" type="presParOf" srcId="{2CD10A24-3A6A-4ECF-B287-BB3E23C34CCB}" destId="{AAEAFD14-2843-4043-B172-394596E4C566}" srcOrd="1" destOrd="0" presId="urn:microsoft.com/office/officeart/2005/8/layout/vList5"/>
    <dgm:cxn modelId="{C5166761-2DE6-456F-A417-A93B6B3FC80A}" type="presParOf" srcId="{70B91033-7F00-4C34-B58C-16DEDA3EB9BD}" destId="{0B87B78F-7E62-4D09-B52A-B8DE481F8DB2}" srcOrd="5" destOrd="0" presId="urn:microsoft.com/office/officeart/2005/8/layout/vList5"/>
    <dgm:cxn modelId="{5105E668-3670-4F60-B53F-622299CFE15C}" type="presParOf" srcId="{70B91033-7F00-4C34-B58C-16DEDA3EB9BD}" destId="{8A653B33-9DCC-47C5-B838-6A3122CE03FC}" srcOrd="6" destOrd="0" presId="urn:microsoft.com/office/officeart/2005/8/layout/vList5"/>
    <dgm:cxn modelId="{3E8FFACD-95F5-4D54-94A4-0B6BA1F4DCFA}" type="presParOf" srcId="{8A653B33-9DCC-47C5-B838-6A3122CE03FC}" destId="{DB3C0B93-9C09-45A8-8441-F4BC1E07EB1F}" srcOrd="0" destOrd="0" presId="urn:microsoft.com/office/officeart/2005/8/layout/vList5"/>
    <dgm:cxn modelId="{805070C9-4A98-410B-AB5B-34A6AB93D83A}" type="presParOf" srcId="{8A653B33-9DCC-47C5-B838-6A3122CE03FC}" destId="{A69ED3A4-33E3-4EB0-9FB4-72F9AC3557C6}" srcOrd="1" destOrd="0" presId="urn:microsoft.com/office/officeart/2005/8/layout/vList5"/>
    <dgm:cxn modelId="{A5601A32-A436-450A-89AA-7F7F6BFFCF22}" type="presParOf" srcId="{70B91033-7F00-4C34-B58C-16DEDA3EB9BD}" destId="{287B622D-F1E0-456C-BFFB-9F97A6133CA0}" srcOrd="7" destOrd="0" presId="urn:microsoft.com/office/officeart/2005/8/layout/vList5"/>
    <dgm:cxn modelId="{787344C9-4B56-4EFB-B304-B2A21885036D}" type="presParOf" srcId="{70B91033-7F00-4C34-B58C-16DEDA3EB9BD}" destId="{FE8D178C-AD24-442F-A11E-C2A28F1CD19A}" srcOrd="8" destOrd="0" presId="urn:microsoft.com/office/officeart/2005/8/layout/vList5"/>
    <dgm:cxn modelId="{D8301393-0075-4364-A378-5AF30B424CD1}" type="presParOf" srcId="{FE8D178C-AD24-442F-A11E-C2A28F1CD19A}" destId="{EAF65A3A-71C6-43DF-89F1-0A08F00F8B62}" srcOrd="0" destOrd="0" presId="urn:microsoft.com/office/officeart/2005/8/layout/vList5"/>
    <dgm:cxn modelId="{9CDF56B2-CA07-48A3-80FD-9AC31557EF5C}" type="presParOf" srcId="{FE8D178C-AD24-442F-A11E-C2A28F1CD19A}" destId="{54500FB6-F6BA-4923-8105-57BA3C67A9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FA3A4C-72A5-443D-9480-367D4B3E011B}" type="doc">
      <dgm:prSet loTypeId="urn:microsoft.com/office/officeart/2005/8/layout/process3" loCatId="process" qsTypeId="urn:microsoft.com/office/officeart/2005/8/quickstyle/simple4" qsCatId="simple" csTypeId="urn:microsoft.com/office/officeart/2005/8/colors/colorful5" csCatId="colorful" phldr="1"/>
      <dgm:spPr/>
      <dgm:t>
        <a:bodyPr/>
        <a:lstStyle/>
        <a:p>
          <a:endParaRPr lang="zh-CN" altLang="en-US"/>
        </a:p>
      </dgm:t>
    </dgm:pt>
    <dgm:pt modelId="{F3BD629B-9F31-4F27-BE71-35E590DA12BD}">
      <dgm:prSet phldrT="[文本]"/>
      <dgm:spPr/>
      <dgm:t>
        <a:bodyPr/>
        <a:lstStyle/>
        <a:p>
          <a:r>
            <a:rPr lang="zh-CN" altLang="en-US" dirty="0"/>
            <a:t>文献普查（正查）</a:t>
          </a:r>
        </a:p>
      </dgm:t>
    </dgm:pt>
    <dgm:pt modelId="{B1993547-C229-4989-A970-2C85EA561000}" type="parTrans" cxnId="{D539C548-F0A5-4EA4-95F8-3337BD92B556}">
      <dgm:prSet/>
      <dgm:spPr/>
      <dgm:t>
        <a:bodyPr/>
        <a:lstStyle/>
        <a:p>
          <a:endParaRPr lang="zh-CN" altLang="en-US"/>
        </a:p>
      </dgm:t>
    </dgm:pt>
    <dgm:pt modelId="{5F718ADB-440F-42B7-90AD-A7EBF5E64FDC}" type="sibTrans" cxnId="{D539C548-F0A5-4EA4-95F8-3337BD92B556}">
      <dgm:prSet/>
      <dgm:spPr/>
      <dgm:t>
        <a:bodyPr/>
        <a:lstStyle/>
        <a:p>
          <a:endParaRPr lang="zh-CN" altLang="en-US"/>
        </a:p>
      </dgm:t>
    </dgm:pt>
    <dgm:pt modelId="{8D3CB0B4-EDAD-4790-8F38-CBCE5480C3D9}">
      <dgm:prSet phldrT="[文本]"/>
      <dgm:spPr/>
      <dgm:t>
        <a:bodyPr/>
        <a:lstStyle/>
        <a:p>
          <a:r>
            <a:rPr lang="zh-CN" altLang="en-US" dirty="0"/>
            <a:t>按照选题方向及给定检索词使用检索工具全面查找课题相关资料</a:t>
          </a:r>
        </a:p>
      </dgm:t>
    </dgm:pt>
    <dgm:pt modelId="{F2819A3E-07F8-4149-9AF8-BA278F540136}" type="parTrans" cxnId="{C16D1663-CDBF-4655-8071-A95BA966CE8D}">
      <dgm:prSet/>
      <dgm:spPr/>
      <dgm:t>
        <a:bodyPr/>
        <a:lstStyle/>
        <a:p>
          <a:endParaRPr lang="zh-CN" altLang="en-US"/>
        </a:p>
      </dgm:t>
    </dgm:pt>
    <dgm:pt modelId="{2E8E1198-D361-4C52-8CEE-818380F6B66E}" type="sibTrans" cxnId="{C16D1663-CDBF-4655-8071-A95BA966CE8D}">
      <dgm:prSet/>
      <dgm:spPr/>
      <dgm:t>
        <a:bodyPr/>
        <a:lstStyle/>
        <a:p>
          <a:endParaRPr lang="zh-CN" altLang="en-US"/>
        </a:p>
      </dgm:t>
    </dgm:pt>
    <dgm:pt modelId="{5C55C5B2-CE7B-44D2-B1DE-7446BC9D4BAB}">
      <dgm:prSet phldrT="[文本]"/>
      <dgm:spPr/>
      <dgm:t>
        <a:bodyPr/>
        <a:lstStyle/>
        <a:p>
          <a:r>
            <a:rPr lang="zh-CN" altLang="en-US" dirty="0"/>
            <a:t>文献追踪（倒查）</a:t>
          </a:r>
        </a:p>
      </dgm:t>
    </dgm:pt>
    <dgm:pt modelId="{DBDA3B28-8B06-4E39-9F41-5FDF00F7BED5}" type="parTrans" cxnId="{68127A8D-4B95-4FB9-9C23-6114A3B11B26}">
      <dgm:prSet/>
      <dgm:spPr/>
      <dgm:t>
        <a:bodyPr/>
        <a:lstStyle/>
        <a:p>
          <a:endParaRPr lang="zh-CN" altLang="en-US"/>
        </a:p>
      </dgm:t>
    </dgm:pt>
    <dgm:pt modelId="{E6730241-D975-485E-9229-BAF4D0357258}" type="sibTrans" cxnId="{68127A8D-4B95-4FB9-9C23-6114A3B11B26}">
      <dgm:prSet/>
      <dgm:spPr/>
      <dgm:t>
        <a:bodyPr/>
        <a:lstStyle/>
        <a:p>
          <a:endParaRPr lang="zh-CN" altLang="en-US"/>
        </a:p>
      </dgm:t>
    </dgm:pt>
    <dgm:pt modelId="{BDCD832D-08B7-4008-B7C7-69ECD2021D65}">
      <dgm:prSet phldrT="[文本]"/>
      <dgm:spPr/>
      <dgm:t>
        <a:bodyPr/>
        <a:lstStyle/>
        <a:p>
          <a:r>
            <a:rPr lang="zh-CN" altLang="en-US" dirty="0"/>
            <a:t>已知某篇文献部分信息，想找到全文</a:t>
          </a:r>
        </a:p>
      </dgm:t>
    </dgm:pt>
    <dgm:pt modelId="{FDF8A681-E52D-464E-8A46-C82DEC547A32}" type="parTrans" cxnId="{167DD536-7F2D-4B07-B65E-17341AC919ED}">
      <dgm:prSet/>
      <dgm:spPr/>
      <dgm:t>
        <a:bodyPr/>
        <a:lstStyle/>
        <a:p>
          <a:endParaRPr lang="zh-CN" altLang="en-US"/>
        </a:p>
      </dgm:t>
    </dgm:pt>
    <dgm:pt modelId="{F4AA124F-FC30-44E6-B4A8-A3E9C8FAB7AB}" type="sibTrans" cxnId="{167DD536-7F2D-4B07-B65E-17341AC919ED}">
      <dgm:prSet/>
      <dgm:spPr/>
      <dgm:t>
        <a:bodyPr/>
        <a:lstStyle/>
        <a:p>
          <a:endParaRPr lang="zh-CN" altLang="en-US"/>
        </a:p>
      </dgm:t>
    </dgm:pt>
    <dgm:pt modelId="{1E97A3C3-D1F3-4213-AC19-B6BC1C380D36}">
      <dgm:prSet phldrT="[文本]"/>
      <dgm:spPr/>
      <dgm:t>
        <a:bodyPr/>
        <a:lstStyle/>
        <a:p>
          <a:r>
            <a:rPr lang="zh-CN" altLang="en-US" dirty="0"/>
            <a:t>查全</a:t>
          </a:r>
        </a:p>
      </dgm:t>
    </dgm:pt>
    <dgm:pt modelId="{5E9709C3-66F4-49D7-B6BE-BDED71A5D604}" type="parTrans" cxnId="{2899718F-0DA9-45BD-9ABB-7500173F35EA}">
      <dgm:prSet/>
      <dgm:spPr/>
      <dgm:t>
        <a:bodyPr/>
        <a:lstStyle/>
        <a:p>
          <a:endParaRPr lang="zh-CN" altLang="en-US"/>
        </a:p>
      </dgm:t>
    </dgm:pt>
    <dgm:pt modelId="{09806E73-FD78-4FCB-A69B-C918BE73DBE2}" type="sibTrans" cxnId="{2899718F-0DA9-45BD-9ABB-7500173F35EA}">
      <dgm:prSet/>
      <dgm:spPr/>
      <dgm:t>
        <a:bodyPr/>
        <a:lstStyle/>
        <a:p>
          <a:endParaRPr lang="zh-CN" altLang="en-US"/>
        </a:p>
      </dgm:t>
    </dgm:pt>
    <dgm:pt modelId="{D9D4B13D-B62B-49C1-A7B8-98553DCC35FF}">
      <dgm:prSet phldrT="[文本]"/>
      <dgm:spPr/>
      <dgm:t>
        <a:bodyPr/>
        <a:lstStyle/>
        <a:p>
          <a:r>
            <a:rPr lang="zh-CN" altLang="en-US" dirty="0"/>
            <a:t>查准</a:t>
          </a:r>
        </a:p>
      </dgm:t>
    </dgm:pt>
    <dgm:pt modelId="{C196CD30-BE61-4E17-9828-51DF8103B7B4}" type="parTrans" cxnId="{32480D05-7E3C-495D-B8C9-CE1CC971CF11}">
      <dgm:prSet/>
      <dgm:spPr/>
      <dgm:t>
        <a:bodyPr/>
        <a:lstStyle/>
        <a:p>
          <a:endParaRPr lang="zh-CN" altLang="en-US"/>
        </a:p>
      </dgm:t>
    </dgm:pt>
    <dgm:pt modelId="{E572261B-0FDF-4A50-9B38-67E8A1814E0E}" type="sibTrans" cxnId="{32480D05-7E3C-495D-B8C9-CE1CC971CF11}">
      <dgm:prSet/>
      <dgm:spPr/>
      <dgm:t>
        <a:bodyPr/>
        <a:lstStyle/>
        <a:p>
          <a:endParaRPr lang="zh-CN" altLang="en-US"/>
        </a:p>
      </dgm:t>
    </dgm:pt>
    <dgm:pt modelId="{EBD1EDA5-4DE8-4E1B-9BC8-C7AACB882E49}" type="pres">
      <dgm:prSet presAssocID="{8EFA3A4C-72A5-443D-9480-367D4B3E011B}" presName="linearFlow" presStyleCnt="0">
        <dgm:presLayoutVars>
          <dgm:dir/>
          <dgm:animLvl val="lvl"/>
          <dgm:resizeHandles val="exact"/>
        </dgm:presLayoutVars>
      </dgm:prSet>
      <dgm:spPr/>
    </dgm:pt>
    <dgm:pt modelId="{070AFA64-5F73-4681-B741-062D58D7F69A}" type="pres">
      <dgm:prSet presAssocID="{F3BD629B-9F31-4F27-BE71-35E590DA12BD}" presName="composite" presStyleCnt="0"/>
      <dgm:spPr/>
    </dgm:pt>
    <dgm:pt modelId="{E2DB5EB7-6277-4073-9836-0D0396B1B8EB}" type="pres">
      <dgm:prSet presAssocID="{F3BD629B-9F31-4F27-BE71-35E590DA12BD}" presName="parTx" presStyleLbl="node1" presStyleIdx="0" presStyleCnt="2">
        <dgm:presLayoutVars>
          <dgm:chMax val="0"/>
          <dgm:chPref val="0"/>
          <dgm:bulletEnabled val="1"/>
        </dgm:presLayoutVars>
      </dgm:prSet>
      <dgm:spPr/>
    </dgm:pt>
    <dgm:pt modelId="{48ED5AF8-4B3D-4027-8E57-7EF5C8F25ADD}" type="pres">
      <dgm:prSet presAssocID="{F3BD629B-9F31-4F27-BE71-35E590DA12BD}" presName="parSh" presStyleLbl="node1" presStyleIdx="0" presStyleCnt="2"/>
      <dgm:spPr/>
    </dgm:pt>
    <dgm:pt modelId="{513FC267-1EB8-41D7-9E55-7210ABA9227B}" type="pres">
      <dgm:prSet presAssocID="{F3BD629B-9F31-4F27-BE71-35E590DA12BD}" presName="desTx" presStyleLbl="fgAcc1" presStyleIdx="0" presStyleCnt="2" custScaleX="125434" custScaleY="54814" custLinFactNeighborX="10040" custLinFactNeighborY="-19182">
        <dgm:presLayoutVars>
          <dgm:bulletEnabled val="1"/>
        </dgm:presLayoutVars>
      </dgm:prSet>
      <dgm:spPr/>
    </dgm:pt>
    <dgm:pt modelId="{DBEB4BCA-DAA5-4A50-AEE3-46ECFDEAA68F}" type="pres">
      <dgm:prSet presAssocID="{5F718ADB-440F-42B7-90AD-A7EBF5E64FDC}" presName="sibTrans" presStyleLbl="sibTrans2D1" presStyleIdx="0" presStyleCnt="1"/>
      <dgm:spPr/>
    </dgm:pt>
    <dgm:pt modelId="{ACC5960E-3015-4CD1-8843-5DEDA63A0048}" type="pres">
      <dgm:prSet presAssocID="{5F718ADB-440F-42B7-90AD-A7EBF5E64FDC}" presName="connTx" presStyleLbl="sibTrans2D1" presStyleIdx="0" presStyleCnt="1"/>
      <dgm:spPr/>
    </dgm:pt>
    <dgm:pt modelId="{B6D5CB49-72A0-453C-BB2F-1E2C1B756FCA}" type="pres">
      <dgm:prSet presAssocID="{5C55C5B2-CE7B-44D2-B1DE-7446BC9D4BAB}" presName="composite" presStyleCnt="0"/>
      <dgm:spPr/>
    </dgm:pt>
    <dgm:pt modelId="{90D5E3D8-4650-4234-9B57-064A623CDE7F}" type="pres">
      <dgm:prSet presAssocID="{5C55C5B2-CE7B-44D2-B1DE-7446BC9D4BAB}" presName="parTx" presStyleLbl="node1" presStyleIdx="0" presStyleCnt="2">
        <dgm:presLayoutVars>
          <dgm:chMax val="0"/>
          <dgm:chPref val="0"/>
          <dgm:bulletEnabled val="1"/>
        </dgm:presLayoutVars>
      </dgm:prSet>
      <dgm:spPr/>
    </dgm:pt>
    <dgm:pt modelId="{75DD0454-BF1C-4FD3-9ACA-DC12769837F1}" type="pres">
      <dgm:prSet presAssocID="{5C55C5B2-CE7B-44D2-B1DE-7446BC9D4BAB}" presName="parSh" presStyleLbl="node1" presStyleIdx="1" presStyleCnt="2"/>
      <dgm:spPr/>
    </dgm:pt>
    <dgm:pt modelId="{3432B2C1-EBF8-4758-B28E-00260091C5F5}" type="pres">
      <dgm:prSet presAssocID="{5C55C5B2-CE7B-44D2-B1DE-7446BC9D4BAB}" presName="desTx" presStyleLbl="fgAcc1" presStyleIdx="1" presStyleCnt="2" custScaleX="103552" custScaleY="50613" custLinFactNeighborX="8664" custLinFactNeighborY="-19182">
        <dgm:presLayoutVars>
          <dgm:bulletEnabled val="1"/>
        </dgm:presLayoutVars>
      </dgm:prSet>
      <dgm:spPr/>
    </dgm:pt>
  </dgm:ptLst>
  <dgm:cxnLst>
    <dgm:cxn modelId="{32480D05-7E3C-495D-B8C9-CE1CC971CF11}" srcId="{F3BD629B-9F31-4F27-BE71-35E590DA12BD}" destId="{D9D4B13D-B62B-49C1-A7B8-98553DCC35FF}" srcOrd="2" destOrd="0" parTransId="{C196CD30-BE61-4E17-9828-51DF8103B7B4}" sibTransId="{E572261B-0FDF-4A50-9B38-67E8A1814E0E}"/>
    <dgm:cxn modelId="{460AD70B-C5F9-4225-A35F-36ECC72FFD0E}" type="presOf" srcId="{BDCD832D-08B7-4008-B7C7-69ECD2021D65}" destId="{3432B2C1-EBF8-4758-B28E-00260091C5F5}" srcOrd="0" destOrd="0" presId="urn:microsoft.com/office/officeart/2005/8/layout/process3"/>
    <dgm:cxn modelId="{A5C3950C-49C3-4135-9A3A-44BBEF77E39D}" type="presOf" srcId="{8D3CB0B4-EDAD-4790-8F38-CBCE5480C3D9}" destId="{513FC267-1EB8-41D7-9E55-7210ABA9227B}" srcOrd="0" destOrd="0" presId="urn:microsoft.com/office/officeart/2005/8/layout/process3"/>
    <dgm:cxn modelId="{167DD536-7F2D-4B07-B65E-17341AC919ED}" srcId="{5C55C5B2-CE7B-44D2-B1DE-7446BC9D4BAB}" destId="{BDCD832D-08B7-4008-B7C7-69ECD2021D65}" srcOrd="0" destOrd="0" parTransId="{FDF8A681-E52D-464E-8A46-C82DEC547A32}" sibTransId="{F4AA124F-FC30-44E6-B4A8-A3E9C8FAB7AB}"/>
    <dgm:cxn modelId="{689B0540-675B-4EBE-AB56-D0EF36B25C98}" type="presOf" srcId="{F3BD629B-9F31-4F27-BE71-35E590DA12BD}" destId="{E2DB5EB7-6277-4073-9836-0D0396B1B8EB}" srcOrd="0" destOrd="0" presId="urn:microsoft.com/office/officeart/2005/8/layout/process3"/>
    <dgm:cxn modelId="{C47F0C41-3AB5-4D6B-B6F3-B0C579F25116}" type="presOf" srcId="{8EFA3A4C-72A5-443D-9480-367D4B3E011B}" destId="{EBD1EDA5-4DE8-4E1B-9BC8-C7AACB882E49}" srcOrd="0" destOrd="0" presId="urn:microsoft.com/office/officeart/2005/8/layout/process3"/>
    <dgm:cxn modelId="{C16D1663-CDBF-4655-8071-A95BA966CE8D}" srcId="{F3BD629B-9F31-4F27-BE71-35E590DA12BD}" destId="{8D3CB0B4-EDAD-4790-8F38-CBCE5480C3D9}" srcOrd="0" destOrd="0" parTransId="{F2819A3E-07F8-4149-9AF8-BA278F540136}" sibTransId="{2E8E1198-D361-4C52-8CEE-818380F6B66E}"/>
    <dgm:cxn modelId="{D539C548-F0A5-4EA4-95F8-3337BD92B556}" srcId="{8EFA3A4C-72A5-443D-9480-367D4B3E011B}" destId="{F3BD629B-9F31-4F27-BE71-35E590DA12BD}" srcOrd="0" destOrd="0" parTransId="{B1993547-C229-4989-A970-2C85EA561000}" sibTransId="{5F718ADB-440F-42B7-90AD-A7EBF5E64FDC}"/>
    <dgm:cxn modelId="{AE0E2B57-D860-4C2F-8C0C-E9B2650396ED}" type="presOf" srcId="{5F718ADB-440F-42B7-90AD-A7EBF5E64FDC}" destId="{DBEB4BCA-DAA5-4A50-AEE3-46ECFDEAA68F}" srcOrd="0" destOrd="0" presId="urn:microsoft.com/office/officeart/2005/8/layout/process3"/>
    <dgm:cxn modelId="{426AB886-2778-493E-BF1E-2B40E3ED33A6}" type="presOf" srcId="{5F718ADB-440F-42B7-90AD-A7EBF5E64FDC}" destId="{ACC5960E-3015-4CD1-8843-5DEDA63A0048}" srcOrd="1" destOrd="0" presId="urn:microsoft.com/office/officeart/2005/8/layout/process3"/>
    <dgm:cxn modelId="{68127A8D-4B95-4FB9-9C23-6114A3B11B26}" srcId="{8EFA3A4C-72A5-443D-9480-367D4B3E011B}" destId="{5C55C5B2-CE7B-44D2-B1DE-7446BC9D4BAB}" srcOrd="1" destOrd="0" parTransId="{DBDA3B28-8B06-4E39-9F41-5FDF00F7BED5}" sibTransId="{E6730241-D975-485E-9229-BAF4D0357258}"/>
    <dgm:cxn modelId="{2899718F-0DA9-45BD-9ABB-7500173F35EA}" srcId="{F3BD629B-9F31-4F27-BE71-35E590DA12BD}" destId="{1E97A3C3-D1F3-4213-AC19-B6BC1C380D36}" srcOrd="1" destOrd="0" parTransId="{5E9709C3-66F4-49D7-B6BE-BDED71A5D604}" sibTransId="{09806E73-FD78-4FCB-A69B-C918BE73DBE2}"/>
    <dgm:cxn modelId="{D6DE0299-AB82-484C-ABAF-CA9AA73182DA}" type="presOf" srcId="{5C55C5B2-CE7B-44D2-B1DE-7446BC9D4BAB}" destId="{90D5E3D8-4650-4234-9B57-064A623CDE7F}" srcOrd="0" destOrd="0" presId="urn:microsoft.com/office/officeart/2005/8/layout/process3"/>
    <dgm:cxn modelId="{A0C198B2-D4B9-49E4-8D82-A7F01C06C4AC}" type="presOf" srcId="{1E97A3C3-D1F3-4213-AC19-B6BC1C380D36}" destId="{513FC267-1EB8-41D7-9E55-7210ABA9227B}" srcOrd="0" destOrd="1" presId="urn:microsoft.com/office/officeart/2005/8/layout/process3"/>
    <dgm:cxn modelId="{08EAACB8-CBA2-4ADE-BD95-CB012878D88B}" type="presOf" srcId="{D9D4B13D-B62B-49C1-A7B8-98553DCC35FF}" destId="{513FC267-1EB8-41D7-9E55-7210ABA9227B}" srcOrd="0" destOrd="2" presId="urn:microsoft.com/office/officeart/2005/8/layout/process3"/>
    <dgm:cxn modelId="{5616FEE8-C8B7-4A90-86EB-991318B5ED10}" type="presOf" srcId="{F3BD629B-9F31-4F27-BE71-35E590DA12BD}" destId="{48ED5AF8-4B3D-4027-8E57-7EF5C8F25ADD}" srcOrd="1" destOrd="0" presId="urn:microsoft.com/office/officeart/2005/8/layout/process3"/>
    <dgm:cxn modelId="{269DF1F6-65BF-4317-BC9E-FBBC0DE4A603}" type="presOf" srcId="{5C55C5B2-CE7B-44D2-B1DE-7446BC9D4BAB}" destId="{75DD0454-BF1C-4FD3-9ACA-DC12769837F1}" srcOrd="1" destOrd="0" presId="urn:microsoft.com/office/officeart/2005/8/layout/process3"/>
    <dgm:cxn modelId="{8FF5363D-1D9B-452F-B6C9-00778807B724}" type="presParOf" srcId="{EBD1EDA5-4DE8-4E1B-9BC8-C7AACB882E49}" destId="{070AFA64-5F73-4681-B741-062D58D7F69A}" srcOrd="0" destOrd="0" presId="urn:microsoft.com/office/officeart/2005/8/layout/process3"/>
    <dgm:cxn modelId="{F95D83E5-BB55-4A5F-97B0-4F9D0C01FAC4}" type="presParOf" srcId="{070AFA64-5F73-4681-B741-062D58D7F69A}" destId="{E2DB5EB7-6277-4073-9836-0D0396B1B8EB}" srcOrd="0" destOrd="0" presId="urn:microsoft.com/office/officeart/2005/8/layout/process3"/>
    <dgm:cxn modelId="{6ADCBBDA-DCF9-43FA-9712-BFF86E24FA66}" type="presParOf" srcId="{070AFA64-5F73-4681-B741-062D58D7F69A}" destId="{48ED5AF8-4B3D-4027-8E57-7EF5C8F25ADD}" srcOrd="1" destOrd="0" presId="urn:microsoft.com/office/officeart/2005/8/layout/process3"/>
    <dgm:cxn modelId="{2A7D2158-9908-40BE-984B-B3BD2BE2C74E}" type="presParOf" srcId="{070AFA64-5F73-4681-B741-062D58D7F69A}" destId="{513FC267-1EB8-41D7-9E55-7210ABA9227B}" srcOrd="2" destOrd="0" presId="urn:microsoft.com/office/officeart/2005/8/layout/process3"/>
    <dgm:cxn modelId="{20D20E51-A65A-4B0E-8035-4D781105605F}" type="presParOf" srcId="{EBD1EDA5-4DE8-4E1B-9BC8-C7AACB882E49}" destId="{DBEB4BCA-DAA5-4A50-AEE3-46ECFDEAA68F}" srcOrd="1" destOrd="0" presId="urn:microsoft.com/office/officeart/2005/8/layout/process3"/>
    <dgm:cxn modelId="{44A0C91F-8C08-4BF3-BA94-6F048D7E8B88}" type="presParOf" srcId="{DBEB4BCA-DAA5-4A50-AEE3-46ECFDEAA68F}" destId="{ACC5960E-3015-4CD1-8843-5DEDA63A0048}" srcOrd="0" destOrd="0" presId="urn:microsoft.com/office/officeart/2005/8/layout/process3"/>
    <dgm:cxn modelId="{D848EE14-9CA5-470C-8FC4-96713A99BF5D}" type="presParOf" srcId="{EBD1EDA5-4DE8-4E1B-9BC8-C7AACB882E49}" destId="{B6D5CB49-72A0-453C-BB2F-1E2C1B756FCA}" srcOrd="2" destOrd="0" presId="urn:microsoft.com/office/officeart/2005/8/layout/process3"/>
    <dgm:cxn modelId="{1B8A56A2-406E-422D-B86F-F63103D9B2C5}" type="presParOf" srcId="{B6D5CB49-72A0-453C-BB2F-1E2C1B756FCA}" destId="{90D5E3D8-4650-4234-9B57-064A623CDE7F}" srcOrd="0" destOrd="0" presId="urn:microsoft.com/office/officeart/2005/8/layout/process3"/>
    <dgm:cxn modelId="{F8EF6706-670F-4078-A435-6CAE68302598}" type="presParOf" srcId="{B6D5CB49-72A0-453C-BB2F-1E2C1B756FCA}" destId="{75DD0454-BF1C-4FD3-9ACA-DC12769837F1}" srcOrd="1" destOrd="0" presId="urn:microsoft.com/office/officeart/2005/8/layout/process3"/>
    <dgm:cxn modelId="{5F0D1905-6A60-4EB6-B74A-FA506F45B637}" type="presParOf" srcId="{B6D5CB49-72A0-453C-BB2F-1E2C1B756FCA}" destId="{3432B2C1-EBF8-4758-B28E-00260091C5F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7D1EDB-8285-49A3-9B4E-E692E39E2ACD}"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zh-CN" altLang="en-US"/>
        </a:p>
      </dgm:t>
    </dgm:pt>
    <dgm:pt modelId="{F7BDB101-2307-4170-A7A9-D1259288DBA0}">
      <dgm:prSet phldrT="[文本]" custT="1"/>
      <dgm:spPr>
        <a:solidFill>
          <a:schemeClr val="tx2"/>
        </a:solidFill>
        <a:ln>
          <a:solidFill>
            <a:schemeClr val="bg1"/>
          </a:solidFill>
        </a:ln>
      </dgm:spPr>
      <dgm:t>
        <a:bodyPr/>
        <a:lstStyle/>
        <a:p>
          <a:r>
            <a:rPr lang="zh-CN" altLang="en-US" sz="2000" b="1" dirty="0">
              <a:latin typeface="微软雅黑" pitchFamily="34" charset="-122"/>
              <a:ea typeface="微软雅黑" pitchFamily="34" charset="-122"/>
            </a:rPr>
            <a:t>高被引论文</a:t>
          </a:r>
          <a:endParaRPr lang="en-US" altLang="zh-CN" sz="2000" b="1" dirty="0">
            <a:latin typeface="微软雅黑" pitchFamily="34" charset="-122"/>
            <a:ea typeface="微软雅黑" pitchFamily="34" charset="-122"/>
          </a:endParaRPr>
        </a:p>
        <a:p>
          <a:r>
            <a:rPr lang="en-US" altLang="zh-CN" sz="1600" b="1" dirty="0">
              <a:latin typeface="微软雅黑" pitchFamily="34" charset="-122"/>
              <a:ea typeface="微软雅黑" pitchFamily="34" charset="-122"/>
            </a:rPr>
            <a:t>(</a:t>
          </a:r>
          <a:r>
            <a:rPr lang="en-US" sz="1600" b="1" dirty="0">
              <a:latin typeface="微软雅黑" pitchFamily="34" charset="-122"/>
              <a:ea typeface="微软雅黑" pitchFamily="34" charset="-122"/>
            </a:rPr>
            <a:t>Highly Cited Paper)</a:t>
          </a:r>
          <a:endParaRPr lang="zh-CN" altLang="en-US" sz="1600" b="1" dirty="0"/>
        </a:p>
      </dgm:t>
    </dgm:pt>
    <dgm:pt modelId="{41A14560-F441-4D2B-8500-326EA4257017}" type="parTrans" cxnId="{14EEDFAC-56D0-4122-A34B-025A8E292C15}">
      <dgm:prSet/>
      <dgm:spPr/>
      <dgm:t>
        <a:bodyPr/>
        <a:lstStyle/>
        <a:p>
          <a:endParaRPr lang="zh-CN" altLang="en-US"/>
        </a:p>
      </dgm:t>
    </dgm:pt>
    <dgm:pt modelId="{11959BB2-5D05-46AF-A367-D09DD18CF99E}" type="sibTrans" cxnId="{14EEDFAC-56D0-4122-A34B-025A8E292C15}">
      <dgm:prSet/>
      <dgm:spPr/>
      <dgm:t>
        <a:bodyPr/>
        <a:lstStyle/>
        <a:p>
          <a:endParaRPr lang="zh-CN" altLang="en-US"/>
        </a:p>
      </dgm:t>
    </dgm:pt>
    <dgm:pt modelId="{4B41E299-588D-44B3-8E55-EC951F093DC8}">
      <dgm:prSet phldrT="[文本]"/>
      <dgm:spPr>
        <a:solidFill>
          <a:srgbClr val="FFCC00">
            <a:alpha val="89804"/>
          </a:srgbClr>
        </a:solidFill>
        <a:ln>
          <a:noFill/>
        </a:ln>
      </dgm:spPr>
      <dgm:t>
        <a:bodyPr anchor="ctr"/>
        <a:lstStyle/>
        <a:p>
          <a:r>
            <a:rPr lang="zh-CN" altLang="en-US" dirty="0">
              <a:latin typeface="微软雅黑" pitchFamily="34" charset="-122"/>
              <a:ea typeface="微软雅黑" pitchFamily="34" charset="-122"/>
            </a:rPr>
            <a:t>过去</a:t>
          </a:r>
          <a:r>
            <a:rPr lang="en-US" altLang="zh-CN" dirty="0">
              <a:latin typeface="微软雅黑" pitchFamily="34" charset="-122"/>
              <a:ea typeface="微软雅黑" pitchFamily="34" charset="-122"/>
            </a:rPr>
            <a:t>10</a:t>
          </a:r>
          <a:r>
            <a:rPr lang="zh-CN" altLang="en-US" dirty="0">
              <a:latin typeface="微软雅黑" pitchFamily="34" charset="-122"/>
              <a:ea typeface="微软雅黑" pitchFamily="34" charset="-122"/>
            </a:rPr>
            <a:t>年中发表的论文</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被引用次数在同年同学科发表的论文中进入全球前</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a:t>
          </a:r>
          <a:endParaRPr lang="zh-CN" altLang="en-US" dirty="0"/>
        </a:p>
      </dgm:t>
    </dgm:pt>
    <dgm:pt modelId="{8EF9E7DB-0AE9-4C1C-B906-1DFCC4CEFA58}" type="parTrans" cxnId="{6DD29A4E-9CA8-40F1-B2CF-BF7827012016}">
      <dgm:prSet/>
      <dgm:spPr/>
      <dgm:t>
        <a:bodyPr/>
        <a:lstStyle/>
        <a:p>
          <a:endParaRPr lang="zh-CN" altLang="en-US"/>
        </a:p>
      </dgm:t>
    </dgm:pt>
    <dgm:pt modelId="{BB5F2D16-CDBF-4039-9BEA-AAFF0A3C423C}" type="sibTrans" cxnId="{6DD29A4E-9CA8-40F1-B2CF-BF7827012016}">
      <dgm:prSet/>
      <dgm:spPr/>
      <dgm:t>
        <a:bodyPr/>
        <a:lstStyle/>
        <a:p>
          <a:endParaRPr lang="zh-CN" altLang="en-US"/>
        </a:p>
      </dgm:t>
    </dgm:pt>
    <dgm:pt modelId="{AEFEB1E2-4215-4B6A-8FF7-D72369791B8A}">
      <dgm:prSet phldrT="[文本]" custT="1"/>
      <dgm:spPr>
        <a:solidFill>
          <a:schemeClr val="tx2"/>
        </a:solidFill>
        <a:ln>
          <a:solidFill>
            <a:schemeClr val="bg1"/>
          </a:solidFill>
        </a:ln>
      </dgm:spPr>
      <dgm:t>
        <a:bodyPr/>
        <a:lstStyle/>
        <a:p>
          <a:r>
            <a:rPr lang="zh-CN" altLang="en-US" sz="2300" b="1" dirty="0">
              <a:latin typeface="微软雅黑" pitchFamily="34" charset="-122"/>
              <a:ea typeface="微软雅黑" pitchFamily="34" charset="-122"/>
            </a:rPr>
            <a:t>热点论文</a:t>
          </a:r>
          <a:endParaRPr lang="en-US" altLang="zh-CN" sz="2300" b="1" dirty="0">
            <a:latin typeface="微软雅黑" pitchFamily="34" charset="-122"/>
            <a:ea typeface="微软雅黑" pitchFamily="34" charset="-122"/>
          </a:endParaRPr>
        </a:p>
        <a:p>
          <a:r>
            <a:rPr lang="en-US" sz="1800" b="1" dirty="0">
              <a:latin typeface="微软雅黑" pitchFamily="34" charset="-122"/>
              <a:ea typeface="微软雅黑" pitchFamily="34" charset="-122"/>
            </a:rPr>
            <a:t>(Hot Paper)</a:t>
          </a:r>
          <a:r>
            <a:rPr lang="zh-CN" altLang="en-US" sz="1800" b="1" dirty="0">
              <a:latin typeface="微软雅黑" pitchFamily="34" charset="-122"/>
              <a:ea typeface="微软雅黑" pitchFamily="34" charset="-122"/>
            </a:rPr>
            <a:t> </a:t>
          </a:r>
          <a:endParaRPr lang="zh-CN" altLang="en-US" sz="1800" b="1" dirty="0"/>
        </a:p>
      </dgm:t>
    </dgm:pt>
    <dgm:pt modelId="{FB8CCF00-5625-4D76-A223-367623F060D1}" type="parTrans" cxnId="{F0F73718-A9A8-48F1-8843-EB02CE6128C5}">
      <dgm:prSet/>
      <dgm:spPr/>
      <dgm:t>
        <a:bodyPr/>
        <a:lstStyle/>
        <a:p>
          <a:endParaRPr lang="zh-CN" altLang="en-US"/>
        </a:p>
      </dgm:t>
    </dgm:pt>
    <dgm:pt modelId="{A6343A0D-9B08-48AF-99D2-7F8425A81D99}" type="sibTrans" cxnId="{F0F73718-A9A8-48F1-8843-EB02CE6128C5}">
      <dgm:prSet/>
      <dgm:spPr/>
      <dgm:t>
        <a:bodyPr/>
        <a:lstStyle/>
        <a:p>
          <a:endParaRPr lang="zh-CN" altLang="en-US"/>
        </a:p>
      </dgm:t>
    </dgm:pt>
    <dgm:pt modelId="{5DDF45C9-4A65-4BAA-B15D-48BBDA267FD9}">
      <dgm:prSet phldrT="[文本]"/>
      <dgm:spPr>
        <a:solidFill>
          <a:srgbClr val="FFCC00">
            <a:alpha val="90000"/>
          </a:srgbClr>
        </a:solidFill>
        <a:ln>
          <a:noFill/>
        </a:ln>
      </dgm:spPr>
      <dgm:t>
        <a:bodyPr anchor="ctr"/>
        <a:lstStyle/>
        <a:p>
          <a:r>
            <a:rPr lang="zh-CN" altLang="en-US" dirty="0">
              <a:latin typeface="微软雅黑" pitchFamily="34" charset="-122"/>
              <a:ea typeface="微软雅黑" pitchFamily="34" charset="-122"/>
            </a:rPr>
            <a:t>过去２年中所发表的论文</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在最近两个月中其影响力排在某学科前</a:t>
          </a:r>
          <a:r>
            <a:rPr lang="en-US" altLang="zh-CN" dirty="0">
              <a:latin typeface="微软雅黑" pitchFamily="34" charset="-122"/>
              <a:ea typeface="微软雅黑" pitchFamily="34" charset="-122"/>
            </a:rPr>
            <a:t>0.1%</a:t>
          </a:r>
          <a:r>
            <a:rPr lang="zh-CN" altLang="en-US" dirty="0">
              <a:latin typeface="微软雅黑" pitchFamily="34" charset="-122"/>
              <a:ea typeface="微软雅黑" pitchFamily="34" charset="-122"/>
            </a:rPr>
            <a:t>的论文</a:t>
          </a:r>
          <a:endParaRPr lang="zh-CN" altLang="en-US" dirty="0"/>
        </a:p>
      </dgm:t>
    </dgm:pt>
    <dgm:pt modelId="{E40103E8-EAA5-4306-A98E-659D13EBA4AF}" type="parTrans" cxnId="{82058179-7DEC-4E53-B294-C9311511D856}">
      <dgm:prSet/>
      <dgm:spPr/>
      <dgm:t>
        <a:bodyPr/>
        <a:lstStyle/>
        <a:p>
          <a:endParaRPr lang="zh-CN" altLang="en-US"/>
        </a:p>
      </dgm:t>
    </dgm:pt>
    <dgm:pt modelId="{837B2B06-2EA9-48E6-9991-339EA9B4F101}" type="sibTrans" cxnId="{82058179-7DEC-4E53-B294-C9311511D856}">
      <dgm:prSet/>
      <dgm:spPr/>
      <dgm:t>
        <a:bodyPr/>
        <a:lstStyle/>
        <a:p>
          <a:endParaRPr lang="zh-CN" altLang="en-US"/>
        </a:p>
      </dgm:t>
    </dgm:pt>
    <dgm:pt modelId="{39B9C52B-DF58-4B32-9E84-C70B42958084}" type="pres">
      <dgm:prSet presAssocID="{FF7D1EDB-8285-49A3-9B4E-E692E39E2ACD}" presName="Name0" presStyleCnt="0">
        <dgm:presLayoutVars>
          <dgm:dir/>
          <dgm:animLvl val="lvl"/>
          <dgm:resizeHandles/>
        </dgm:presLayoutVars>
      </dgm:prSet>
      <dgm:spPr/>
    </dgm:pt>
    <dgm:pt modelId="{4ADF04EA-2B61-4153-BDDB-66783FFEC2EF}" type="pres">
      <dgm:prSet presAssocID="{F7BDB101-2307-4170-A7A9-D1259288DBA0}" presName="linNode" presStyleCnt="0"/>
      <dgm:spPr/>
    </dgm:pt>
    <dgm:pt modelId="{C1A26EE5-917E-444A-AD1B-22A937DCB890}" type="pres">
      <dgm:prSet presAssocID="{F7BDB101-2307-4170-A7A9-D1259288DBA0}" presName="parentShp" presStyleLbl="node1" presStyleIdx="0" presStyleCnt="2" custScaleX="99220" custScaleY="62411">
        <dgm:presLayoutVars>
          <dgm:bulletEnabled val="1"/>
        </dgm:presLayoutVars>
      </dgm:prSet>
      <dgm:spPr/>
    </dgm:pt>
    <dgm:pt modelId="{5F9AB917-8685-4182-90DD-E96D0FFE44AD}" type="pres">
      <dgm:prSet presAssocID="{F7BDB101-2307-4170-A7A9-D1259288DBA0}" presName="childShp" presStyleLbl="bgAccFollowNode1" presStyleIdx="0" presStyleCnt="2">
        <dgm:presLayoutVars>
          <dgm:bulletEnabled val="1"/>
        </dgm:presLayoutVars>
      </dgm:prSet>
      <dgm:spPr/>
    </dgm:pt>
    <dgm:pt modelId="{9BD20772-1CDF-4055-8748-B962E25FD574}" type="pres">
      <dgm:prSet presAssocID="{11959BB2-5D05-46AF-A367-D09DD18CF99E}" presName="spacing" presStyleCnt="0"/>
      <dgm:spPr/>
    </dgm:pt>
    <dgm:pt modelId="{9E3E0ED0-A009-4B42-A2D9-A6770382DC3C}" type="pres">
      <dgm:prSet presAssocID="{AEFEB1E2-4215-4B6A-8FF7-D72369791B8A}" presName="linNode" presStyleCnt="0"/>
      <dgm:spPr/>
    </dgm:pt>
    <dgm:pt modelId="{2F458488-C0EF-4D05-9354-B7BCA33C0C70}" type="pres">
      <dgm:prSet presAssocID="{AEFEB1E2-4215-4B6A-8FF7-D72369791B8A}" presName="parentShp" presStyleLbl="node1" presStyleIdx="1" presStyleCnt="2" custScaleX="100000" custScaleY="68972" custLinFactNeighborX="-260" custLinFactNeighborY="0">
        <dgm:presLayoutVars>
          <dgm:bulletEnabled val="1"/>
        </dgm:presLayoutVars>
      </dgm:prSet>
      <dgm:spPr/>
    </dgm:pt>
    <dgm:pt modelId="{1F3453FD-8851-461F-913D-3F626667ED09}" type="pres">
      <dgm:prSet presAssocID="{AEFEB1E2-4215-4B6A-8FF7-D72369791B8A}" presName="childShp" presStyleLbl="bgAccFollowNode1" presStyleIdx="1" presStyleCnt="2">
        <dgm:presLayoutVars>
          <dgm:bulletEnabled val="1"/>
        </dgm:presLayoutVars>
      </dgm:prSet>
      <dgm:spPr/>
    </dgm:pt>
  </dgm:ptLst>
  <dgm:cxnLst>
    <dgm:cxn modelId="{F0F73718-A9A8-48F1-8843-EB02CE6128C5}" srcId="{FF7D1EDB-8285-49A3-9B4E-E692E39E2ACD}" destId="{AEFEB1E2-4215-4B6A-8FF7-D72369791B8A}" srcOrd="1" destOrd="0" parTransId="{FB8CCF00-5625-4D76-A223-367623F060D1}" sibTransId="{A6343A0D-9B08-48AF-99D2-7F8425A81D99}"/>
    <dgm:cxn modelId="{C4848D25-692E-4AC6-AA11-7FEEFB077783}" type="presOf" srcId="{FF7D1EDB-8285-49A3-9B4E-E692E39E2ACD}" destId="{39B9C52B-DF58-4B32-9E84-C70B42958084}" srcOrd="0" destOrd="0" presId="urn:microsoft.com/office/officeart/2005/8/layout/vList6"/>
    <dgm:cxn modelId="{5D7D2E69-08C0-487E-A76A-CED2B4E63D22}" type="presOf" srcId="{AEFEB1E2-4215-4B6A-8FF7-D72369791B8A}" destId="{2F458488-C0EF-4D05-9354-B7BCA33C0C70}" srcOrd="0" destOrd="0" presId="urn:microsoft.com/office/officeart/2005/8/layout/vList6"/>
    <dgm:cxn modelId="{3094D84C-15E0-4360-8DE5-CF57A8A2B896}" type="presOf" srcId="{F7BDB101-2307-4170-A7A9-D1259288DBA0}" destId="{C1A26EE5-917E-444A-AD1B-22A937DCB890}" srcOrd="0" destOrd="0" presId="urn:microsoft.com/office/officeart/2005/8/layout/vList6"/>
    <dgm:cxn modelId="{6DD29A4E-9CA8-40F1-B2CF-BF7827012016}" srcId="{F7BDB101-2307-4170-A7A9-D1259288DBA0}" destId="{4B41E299-588D-44B3-8E55-EC951F093DC8}" srcOrd="0" destOrd="0" parTransId="{8EF9E7DB-0AE9-4C1C-B906-1DFCC4CEFA58}" sibTransId="{BB5F2D16-CDBF-4039-9BEA-AAFF0A3C423C}"/>
    <dgm:cxn modelId="{82058179-7DEC-4E53-B294-C9311511D856}" srcId="{AEFEB1E2-4215-4B6A-8FF7-D72369791B8A}" destId="{5DDF45C9-4A65-4BAA-B15D-48BBDA267FD9}" srcOrd="0" destOrd="0" parTransId="{E40103E8-EAA5-4306-A98E-659D13EBA4AF}" sibTransId="{837B2B06-2EA9-48E6-9991-339EA9B4F101}"/>
    <dgm:cxn modelId="{0641597D-4FA9-4A32-8A31-91D65F3768AC}" type="presOf" srcId="{5DDF45C9-4A65-4BAA-B15D-48BBDA267FD9}" destId="{1F3453FD-8851-461F-913D-3F626667ED09}" srcOrd="0" destOrd="0" presId="urn:microsoft.com/office/officeart/2005/8/layout/vList6"/>
    <dgm:cxn modelId="{6C538392-2592-460F-9E60-ADD2E289F8B2}" type="presOf" srcId="{4B41E299-588D-44B3-8E55-EC951F093DC8}" destId="{5F9AB917-8685-4182-90DD-E96D0FFE44AD}" srcOrd="0" destOrd="0" presId="urn:microsoft.com/office/officeart/2005/8/layout/vList6"/>
    <dgm:cxn modelId="{14EEDFAC-56D0-4122-A34B-025A8E292C15}" srcId="{FF7D1EDB-8285-49A3-9B4E-E692E39E2ACD}" destId="{F7BDB101-2307-4170-A7A9-D1259288DBA0}" srcOrd="0" destOrd="0" parTransId="{41A14560-F441-4D2B-8500-326EA4257017}" sibTransId="{11959BB2-5D05-46AF-A367-D09DD18CF99E}"/>
    <dgm:cxn modelId="{BDF871A2-A989-47D8-A7D1-C92A0187386A}" type="presParOf" srcId="{39B9C52B-DF58-4B32-9E84-C70B42958084}" destId="{4ADF04EA-2B61-4153-BDDB-66783FFEC2EF}" srcOrd="0" destOrd="0" presId="urn:microsoft.com/office/officeart/2005/8/layout/vList6"/>
    <dgm:cxn modelId="{3B27D785-A3B4-4CFF-B5CD-F089BFACAE0E}" type="presParOf" srcId="{4ADF04EA-2B61-4153-BDDB-66783FFEC2EF}" destId="{C1A26EE5-917E-444A-AD1B-22A937DCB890}" srcOrd="0" destOrd="0" presId="urn:microsoft.com/office/officeart/2005/8/layout/vList6"/>
    <dgm:cxn modelId="{E9C34EB5-6D3F-4045-9510-9BB9F46DD6D4}" type="presParOf" srcId="{4ADF04EA-2B61-4153-BDDB-66783FFEC2EF}" destId="{5F9AB917-8685-4182-90DD-E96D0FFE44AD}" srcOrd="1" destOrd="0" presId="urn:microsoft.com/office/officeart/2005/8/layout/vList6"/>
    <dgm:cxn modelId="{A975FF05-9009-4676-A0BF-6D85D33B5F74}" type="presParOf" srcId="{39B9C52B-DF58-4B32-9E84-C70B42958084}" destId="{9BD20772-1CDF-4055-8748-B962E25FD574}" srcOrd="1" destOrd="0" presId="urn:microsoft.com/office/officeart/2005/8/layout/vList6"/>
    <dgm:cxn modelId="{76F9E217-9BEE-477A-A42A-850391D983F6}" type="presParOf" srcId="{39B9C52B-DF58-4B32-9E84-C70B42958084}" destId="{9E3E0ED0-A009-4B42-A2D9-A6770382DC3C}" srcOrd="2" destOrd="0" presId="urn:microsoft.com/office/officeart/2005/8/layout/vList6"/>
    <dgm:cxn modelId="{8AED9674-6D3D-4CB4-B188-399D110F76DF}" type="presParOf" srcId="{9E3E0ED0-A009-4B42-A2D9-A6770382DC3C}" destId="{2F458488-C0EF-4D05-9354-B7BCA33C0C70}" srcOrd="0" destOrd="0" presId="urn:microsoft.com/office/officeart/2005/8/layout/vList6"/>
    <dgm:cxn modelId="{D68A9B77-47B5-43B4-8A59-34148781DCF2}" type="presParOf" srcId="{9E3E0ED0-A009-4B42-A2D9-A6770382DC3C}" destId="{1F3453FD-8851-461F-913D-3F626667ED0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2ADCF5-B486-4AD4-B159-18D1177E1E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903FAF46-4324-4001-809F-1146F230B18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学位论文要求</a:t>
          </a:r>
        </a:p>
      </dgm:t>
    </dgm:pt>
    <dgm:pt modelId="{ECD79FF6-6787-4ABC-89B4-94CA80019731}" type="parTrans" cxnId="{AB14F240-345B-49E3-BCF3-ED52EE01CCAD}">
      <dgm:prSet/>
      <dgm:spPr/>
      <dgm:t>
        <a:bodyPr/>
        <a:lstStyle/>
        <a:p>
          <a:endParaRPr lang="zh-CN" altLang="en-US"/>
        </a:p>
      </dgm:t>
    </dgm:pt>
    <dgm:pt modelId="{5BEA6D7C-129E-46C4-A350-B1B5F08332F3}" type="sibTrans" cxnId="{AB14F240-345B-49E3-BCF3-ED52EE01CCAD}">
      <dgm:prSet/>
      <dgm:spPr/>
      <dgm:t>
        <a:bodyPr/>
        <a:lstStyle/>
        <a:p>
          <a:endParaRPr lang="zh-CN" altLang="en-US"/>
        </a:p>
      </dgm:t>
    </dgm:pt>
    <dgm:pt modelId="{C11B6EC3-D841-4553-83A7-CA34551E0C6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选题建议</a:t>
          </a:r>
        </a:p>
      </dgm:t>
    </dgm:pt>
    <dgm:pt modelId="{D056C04B-2781-49A5-916E-50320C1D2DCC}" type="parTrans" cxnId="{6FA5B2A5-A25F-44F6-8C52-BD49D44DC4F0}">
      <dgm:prSet/>
      <dgm:spPr/>
      <dgm:t>
        <a:bodyPr/>
        <a:lstStyle/>
        <a:p>
          <a:endParaRPr lang="zh-CN" altLang="en-US"/>
        </a:p>
      </dgm:t>
    </dgm:pt>
    <dgm:pt modelId="{891892B0-387C-4B71-901D-BCF729F87F25}" type="sibTrans" cxnId="{6FA5B2A5-A25F-44F6-8C52-BD49D44DC4F0}">
      <dgm:prSet/>
      <dgm:spPr/>
      <dgm:t>
        <a:bodyPr/>
        <a:lstStyle/>
        <a:p>
          <a:endParaRPr lang="zh-CN" altLang="en-US"/>
        </a:p>
      </dgm:t>
    </dgm:pt>
    <dgm:pt modelId="{D6B6EFFC-B91F-46C4-9122-837262B2F55A}">
      <dgm:prSet phldrT="[文本]"/>
      <dgm:spPr/>
      <dgm:t>
        <a:bodyPr/>
        <a:lstStyle/>
        <a:p>
          <a:pPr algn="l"/>
          <a:r>
            <a:rPr lang="zh-CN" altLang="en-US" b="1" dirty="0">
              <a:latin typeface="+mj-ea"/>
              <a:ea typeface="+mj-ea"/>
            </a:rPr>
            <a:t>确定检索词及检索关系</a:t>
          </a:r>
        </a:p>
      </dgm:t>
    </dgm:pt>
    <dgm:pt modelId="{AAEDE54F-6F0F-4719-9B54-CB6E481A6637}" type="parTrans" cxnId="{CA3E6393-0A2C-4530-88E4-EF27A2F24B79}">
      <dgm:prSet/>
      <dgm:spPr/>
      <dgm:t>
        <a:bodyPr/>
        <a:lstStyle/>
        <a:p>
          <a:endParaRPr lang="zh-CN" altLang="en-US"/>
        </a:p>
      </dgm:t>
    </dgm:pt>
    <dgm:pt modelId="{ED7B10CD-E28B-45FB-A649-5A73DBC786C9}" type="sibTrans" cxnId="{CA3E6393-0A2C-4530-88E4-EF27A2F24B79}">
      <dgm:prSet/>
      <dgm:spPr/>
      <dgm:t>
        <a:bodyPr/>
        <a:lstStyle/>
        <a:p>
          <a:endParaRPr lang="zh-CN" altLang="en-US"/>
        </a:p>
      </dgm:t>
    </dgm:pt>
    <dgm:pt modelId="{3BBDA9EC-2F2A-430F-A158-0359EB00C772}">
      <dgm:prSet phldrT="[文本]"/>
      <dgm:spPr/>
      <dgm:t>
        <a:bodyPr/>
        <a:lstStyle/>
        <a:p>
          <a:r>
            <a:rPr lang="zh-CN" altLang="en-US" b="1" dirty="0">
              <a:latin typeface="+mj-ea"/>
              <a:ea typeface="+mj-ea"/>
            </a:rPr>
            <a:t>文献获取原则及常用工具</a:t>
          </a:r>
        </a:p>
      </dgm:t>
    </dgm:pt>
    <dgm:pt modelId="{36B0D505-B794-42DD-8D73-34609C5660CB}" type="parTrans" cxnId="{90334EB0-B780-4CE8-BBC8-94EE194CA08C}">
      <dgm:prSet/>
      <dgm:spPr/>
      <dgm:t>
        <a:bodyPr/>
        <a:lstStyle/>
        <a:p>
          <a:endParaRPr lang="zh-CN" altLang="en-US"/>
        </a:p>
      </dgm:t>
    </dgm:pt>
    <dgm:pt modelId="{A7F66260-75D1-4FD5-9514-4DD997F93C1B}" type="sibTrans" cxnId="{90334EB0-B780-4CE8-BBC8-94EE194CA08C}">
      <dgm:prSet/>
      <dgm:spPr/>
      <dgm:t>
        <a:bodyPr/>
        <a:lstStyle/>
        <a:p>
          <a:endParaRPr lang="zh-CN" altLang="en-US"/>
        </a:p>
      </dgm:t>
    </dgm:pt>
    <dgm:pt modelId="{CC60AFED-1388-4824-8A47-68276ED9CEA5}">
      <dgm:prSet phldrT="[文本]"/>
      <dgm:spPr>
        <a:solidFill>
          <a:srgbClr val="00B050">
            <a:alpha val="90000"/>
          </a:srgbClr>
        </a:solidFill>
      </dgm:spPr>
      <dgm:t>
        <a:bodyPr/>
        <a:lstStyle/>
        <a:p>
          <a:r>
            <a:rPr lang="zh-CN" altLang="en-US" b="1" dirty="0">
              <a:solidFill>
                <a:schemeClr val="bg1"/>
              </a:solidFill>
              <a:latin typeface="+mj-ea"/>
              <a:ea typeface="+mj-ea"/>
            </a:rPr>
            <a:t>论文查重及电子资源合理使用</a:t>
          </a:r>
        </a:p>
      </dgm:t>
    </dgm:pt>
    <dgm:pt modelId="{9A5C5592-E1CD-4160-AF9F-E2EFC0F079B7}" type="sibTrans" cxnId="{0E5AB871-BFB3-40CF-AEE6-960D238C2754}">
      <dgm:prSet/>
      <dgm:spPr/>
      <dgm:t>
        <a:bodyPr/>
        <a:lstStyle/>
        <a:p>
          <a:endParaRPr lang="zh-CN" altLang="en-US"/>
        </a:p>
      </dgm:t>
    </dgm:pt>
    <dgm:pt modelId="{E7198FD2-7DE0-495E-A70A-FD5525857202}" type="parTrans" cxnId="{0E5AB871-BFB3-40CF-AEE6-960D238C2754}">
      <dgm:prSet/>
      <dgm:spPr/>
      <dgm:t>
        <a:bodyPr/>
        <a:lstStyle/>
        <a:p>
          <a:endParaRPr lang="zh-CN" altLang="en-US"/>
        </a:p>
      </dgm:t>
    </dgm:pt>
    <dgm:pt modelId="{CED5E070-1082-4E62-B45D-E5487F35DBAC}">
      <dgm:prSet phldrT="[文本]"/>
      <dgm:spPr/>
      <dgm:t>
        <a:bodyPr/>
        <a:lstStyle/>
        <a:p>
          <a:r>
            <a:rPr lang="en-US" altLang="zh-CN" dirty="0"/>
            <a:t>1</a:t>
          </a:r>
          <a:endParaRPr lang="zh-CN" altLang="en-US" dirty="0"/>
        </a:p>
      </dgm:t>
    </dgm:pt>
    <dgm:pt modelId="{2721A10C-A551-4C24-A1CF-EAA859BED4D3}" type="sibTrans" cxnId="{76C70586-94B1-4584-A909-87CA55CAC895}">
      <dgm:prSet/>
      <dgm:spPr/>
      <dgm:t>
        <a:bodyPr/>
        <a:lstStyle/>
        <a:p>
          <a:endParaRPr lang="zh-CN" altLang="en-US"/>
        </a:p>
      </dgm:t>
    </dgm:pt>
    <dgm:pt modelId="{0442425F-883D-4721-9801-B612932D4550}" type="parTrans" cxnId="{76C70586-94B1-4584-A909-87CA55CAC895}">
      <dgm:prSet/>
      <dgm:spPr/>
      <dgm:t>
        <a:bodyPr/>
        <a:lstStyle/>
        <a:p>
          <a:endParaRPr lang="zh-CN" altLang="en-US"/>
        </a:p>
      </dgm:t>
    </dgm:pt>
    <dgm:pt modelId="{CBABF14C-01F7-4BE5-B4DD-7A33A911E31B}">
      <dgm:prSet phldrT="[文本]"/>
      <dgm:spPr/>
      <dgm:t>
        <a:bodyPr/>
        <a:lstStyle/>
        <a:p>
          <a:r>
            <a:rPr lang="en-US" altLang="zh-CN" dirty="0"/>
            <a:t>2</a:t>
          </a:r>
          <a:endParaRPr lang="zh-CN" altLang="en-US" dirty="0"/>
        </a:p>
      </dgm:t>
    </dgm:pt>
    <dgm:pt modelId="{A5A9BE8B-FF9F-4514-8F12-5BAF8083F568}" type="sibTrans" cxnId="{A8D3DEBA-C4E8-4035-8CEA-1698055E8B68}">
      <dgm:prSet/>
      <dgm:spPr/>
      <dgm:t>
        <a:bodyPr/>
        <a:lstStyle/>
        <a:p>
          <a:endParaRPr lang="zh-CN" altLang="en-US"/>
        </a:p>
      </dgm:t>
    </dgm:pt>
    <dgm:pt modelId="{8F5B6806-5EC3-4796-AB0F-1AC384B88A2B}" type="parTrans" cxnId="{A8D3DEBA-C4E8-4035-8CEA-1698055E8B68}">
      <dgm:prSet/>
      <dgm:spPr/>
      <dgm:t>
        <a:bodyPr/>
        <a:lstStyle/>
        <a:p>
          <a:endParaRPr lang="zh-CN" altLang="en-US"/>
        </a:p>
      </dgm:t>
    </dgm:pt>
    <dgm:pt modelId="{6820FB80-B2C1-41AE-8339-D178017A7FFE}">
      <dgm:prSet phldrT="[文本]"/>
      <dgm:spPr/>
      <dgm:t>
        <a:bodyPr/>
        <a:lstStyle/>
        <a:p>
          <a:r>
            <a:rPr lang="en-US" altLang="zh-CN" dirty="0"/>
            <a:t>3</a:t>
          </a:r>
          <a:endParaRPr lang="zh-CN" altLang="en-US" dirty="0"/>
        </a:p>
      </dgm:t>
    </dgm:pt>
    <dgm:pt modelId="{2D546E43-39D1-4773-9602-A3ACC274F6DA}" type="sibTrans" cxnId="{95325462-E222-4FFC-8872-CF518A031D3E}">
      <dgm:prSet/>
      <dgm:spPr/>
      <dgm:t>
        <a:bodyPr/>
        <a:lstStyle/>
        <a:p>
          <a:endParaRPr lang="zh-CN" altLang="en-US"/>
        </a:p>
      </dgm:t>
    </dgm:pt>
    <dgm:pt modelId="{F1FB52F8-E70E-49D4-BDCE-4D9C26F555C3}" type="parTrans" cxnId="{95325462-E222-4FFC-8872-CF518A031D3E}">
      <dgm:prSet/>
      <dgm:spPr/>
      <dgm:t>
        <a:bodyPr/>
        <a:lstStyle/>
        <a:p>
          <a:endParaRPr lang="zh-CN" altLang="en-US"/>
        </a:p>
      </dgm:t>
    </dgm:pt>
    <dgm:pt modelId="{20AC661E-4690-4DA8-B2BC-E1B23CAB47A7}">
      <dgm:prSet phldrT="[文本]"/>
      <dgm:spPr/>
      <dgm:t>
        <a:bodyPr/>
        <a:lstStyle/>
        <a:p>
          <a:r>
            <a:rPr lang="en-US" altLang="zh-CN" dirty="0"/>
            <a:t>4</a:t>
          </a:r>
          <a:endParaRPr lang="zh-CN" altLang="en-US" dirty="0"/>
        </a:p>
      </dgm:t>
    </dgm:pt>
    <dgm:pt modelId="{AE28D7CC-363F-446F-8EBE-F7E7705319FE}" type="sibTrans" cxnId="{8135B811-07A7-4F1D-B4BD-56A9D5A7633A}">
      <dgm:prSet/>
      <dgm:spPr/>
      <dgm:t>
        <a:bodyPr/>
        <a:lstStyle/>
        <a:p>
          <a:endParaRPr lang="zh-CN" altLang="en-US"/>
        </a:p>
      </dgm:t>
    </dgm:pt>
    <dgm:pt modelId="{2CDC157E-50D1-4132-BFE5-3EDF1A620556}" type="parTrans" cxnId="{8135B811-07A7-4F1D-B4BD-56A9D5A7633A}">
      <dgm:prSet/>
      <dgm:spPr/>
      <dgm:t>
        <a:bodyPr/>
        <a:lstStyle/>
        <a:p>
          <a:endParaRPr lang="zh-CN" altLang="en-US"/>
        </a:p>
      </dgm:t>
    </dgm:pt>
    <dgm:pt modelId="{1C9673F0-DE8A-4D37-92DD-A6FC0D3FA7C8}">
      <dgm:prSet phldrT="[文本]"/>
      <dgm:spPr/>
      <dgm:t>
        <a:bodyPr/>
        <a:lstStyle/>
        <a:p>
          <a:r>
            <a:rPr lang="en-US" altLang="zh-CN" dirty="0"/>
            <a:t>5</a:t>
          </a:r>
          <a:endParaRPr lang="zh-CN" altLang="en-US" dirty="0"/>
        </a:p>
      </dgm:t>
    </dgm:pt>
    <dgm:pt modelId="{D0528B7C-0C77-4E60-9766-35C80D9C925E}" type="sibTrans" cxnId="{3628C229-227F-4B7B-8ECD-2623F06C18A4}">
      <dgm:prSet/>
      <dgm:spPr/>
      <dgm:t>
        <a:bodyPr/>
        <a:lstStyle/>
        <a:p>
          <a:endParaRPr lang="zh-CN" altLang="en-US"/>
        </a:p>
      </dgm:t>
    </dgm:pt>
    <dgm:pt modelId="{03209F06-65FF-4FB4-8C3F-2A6F30A1A15E}" type="parTrans" cxnId="{3628C229-227F-4B7B-8ECD-2623F06C18A4}">
      <dgm:prSet/>
      <dgm:spPr/>
      <dgm:t>
        <a:bodyPr/>
        <a:lstStyle/>
        <a:p>
          <a:endParaRPr lang="zh-CN" altLang="en-US"/>
        </a:p>
      </dgm:t>
    </dgm:pt>
    <dgm:pt modelId="{70B91033-7F00-4C34-B58C-16DEDA3EB9BD}" type="pres">
      <dgm:prSet presAssocID="{3C2ADCF5-B486-4AD4-B159-18D1177E1EB6}" presName="Name0" presStyleCnt="0">
        <dgm:presLayoutVars>
          <dgm:dir/>
          <dgm:animLvl val="lvl"/>
          <dgm:resizeHandles val="exact"/>
        </dgm:presLayoutVars>
      </dgm:prSet>
      <dgm:spPr/>
    </dgm:pt>
    <dgm:pt modelId="{90921CCA-6CA0-444F-A1DC-804B1B038804}" type="pres">
      <dgm:prSet presAssocID="{CED5E070-1082-4E62-B45D-E5487F35DBAC}" presName="linNode" presStyleCnt="0"/>
      <dgm:spPr/>
    </dgm:pt>
    <dgm:pt modelId="{5093FEE7-105B-4ABB-9955-4A425D54ECB4}" type="pres">
      <dgm:prSet presAssocID="{CED5E070-1082-4E62-B45D-E5487F35DBAC}" presName="parentText" presStyleLbl="node1" presStyleIdx="0" presStyleCnt="5" custScaleX="31248">
        <dgm:presLayoutVars>
          <dgm:chMax val="1"/>
          <dgm:bulletEnabled val="1"/>
        </dgm:presLayoutVars>
      </dgm:prSet>
      <dgm:spPr/>
    </dgm:pt>
    <dgm:pt modelId="{27DB4615-8549-435A-89F2-2300462CACE7}" type="pres">
      <dgm:prSet presAssocID="{CED5E070-1082-4E62-B45D-E5487F35DBAC}" presName="descendantText" presStyleLbl="alignAccFollowNode1" presStyleIdx="0" presStyleCnt="5" custScaleX="114099">
        <dgm:presLayoutVars>
          <dgm:bulletEnabled val="1"/>
        </dgm:presLayoutVars>
      </dgm:prSet>
      <dgm:spPr/>
    </dgm:pt>
    <dgm:pt modelId="{E23AA57B-A2D1-4C57-94C8-B4DB1D53C933}" type="pres">
      <dgm:prSet presAssocID="{2721A10C-A551-4C24-A1CF-EAA859BED4D3}" presName="sp" presStyleCnt="0"/>
      <dgm:spPr/>
    </dgm:pt>
    <dgm:pt modelId="{3548C7B9-8054-4DFD-9E29-4E7935F06808}" type="pres">
      <dgm:prSet presAssocID="{CBABF14C-01F7-4BE5-B4DD-7A33A911E31B}" presName="linNode" presStyleCnt="0"/>
      <dgm:spPr/>
    </dgm:pt>
    <dgm:pt modelId="{88CA1F88-E073-4CF4-A371-BFC0ABB5254F}" type="pres">
      <dgm:prSet presAssocID="{CBABF14C-01F7-4BE5-B4DD-7A33A911E31B}" presName="parentText" presStyleLbl="node1" presStyleIdx="1" presStyleCnt="5" custScaleX="31248">
        <dgm:presLayoutVars>
          <dgm:chMax val="1"/>
          <dgm:bulletEnabled val="1"/>
        </dgm:presLayoutVars>
      </dgm:prSet>
      <dgm:spPr/>
    </dgm:pt>
    <dgm:pt modelId="{38432270-DDBF-4E45-8639-B3F83CE1D0BE}" type="pres">
      <dgm:prSet presAssocID="{CBABF14C-01F7-4BE5-B4DD-7A33A911E31B}" presName="descendantText" presStyleLbl="alignAccFollowNode1" presStyleIdx="1" presStyleCnt="5" custScaleX="114099">
        <dgm:presLayoutVars>
          <dgm:bulletEnabled val="1"/>
        </dgm:presLayoutVars>
      </dgm:prSet>
      <dgm:spPr/>
    </dgm:pt>
    <dgm:pt modelId="{C42A0115-9352-43D8-B551-0656661FF7FF}" type="pres">
      <dgm:prSet presAssocID="{A5A9BE8B-FF9F-4514-8F12-5BAF8083F568}" presName="sp" presStyleCnt="0"/>
      <dgm:spPr/>
    </dgm:pt>
    <dgm:pt modelId="{2CD10A24-3A6A-4ECF-B287-BB3E23C34CCB}" type="pres">
      <dgm:prSet presAssocID="{6820FB80-B2C1-41AE-8339-D178017A7FFE}" presName="linNode" presStyleCnt="0"/>
      <dgm:spPr/>
    </dgm:pt>
    <dgm:pt modelId="{A78E2BB9-71CF-4E03-B75A-66BAFF8067A4}" type="pres">
      <dgm:prSet presAssocID="{6820FB80-B2C1-41AE-8339-D178017A7FFE}" presName="parentText" presStyleLbl="node1" presStyleIdx="2" presStyleCnt="5" custScaleX="31248">
        <dgm:presLayoutVars>
          <dgm:chMax val="1"/>
          <dgm:bulletEnabled val="1"/>
        </dgm:presLayoutVars>
      </dgm:prSet>
      <dgm:spPr/>
    </dgm:pt>
    <dgm:pt modelId="{AAEAFD14-2843-4043-B172-394596E4C566}" type="pres">
      <dgm:prSet presAssocID="{6820FB80-B2C1-41AE-8339-D178017A7FFE}" presName="descendantText" presStyleLbl="alignAccFollowNode1" presStyleIdx="2" presStyleCnt="5" custScaleX="114099">
        <dgm:presLayoutVars>
          <dgm:bulletEnabled val="1"/>
        </dgm:presLayoutVars>
      </dgm:prSet>
      <dgm:spPr/>
    </dgm:pt>
    <dgm:pt modelId="{0B87B78F-7E62-4D09-B52A-B8DE481F8DB2}" type="pres">
      <dgm:prSet presAssocID="{2D546E43-39D1-4773-9602-A3ACC274F6DA}" presName="sp" presStyleCnt="0"/>
      <dgm:spPr/>
    </dgm:pt>
    <dgm:pt modelId="{8A653B33-9DCC-47C5-B838-6A3122CE03FC}" type="pres">
      <dgm:prSet presAssocID="{20AC661E-4690-4DA8-B2BC-E1B23CAB47A7}" presName="linNode" presStyleCnt="0"/>
      <dgm:spPr/>
    </dgm:pt>
    <dgm:pt modelId="{DB3C0B93-9C09-45A8-8441-F4BC1E07EB1F}" type="pres">
      <dgm:prSet presAssocID="{20AC661E-4690-4DA8-B2BC-E1B23CAB47A7}" presName="parentText" presStyleLbl="node1" presStyleIdx="3" presStyleCnt="5" custScaleX="31248">
        <dgm:presLayoutVars>
          <dgm:chMax val="1"/>
          <dgm:bulletEnabled val="1"/>
        </dgm:presLayoutVars>
      </dgm:prSet>
      <dgm:spPr/>
    </dgm:pt>
    <dgm:pt modelId="{A69ED3A4-33E3-4EB0-9FB4-72F9AC3557C6}" type="pres">
      <dgm:prSet presAssocID="{20AC661E-4690-4DA8-B2BC-E1B23CAB47A7}" presName="descendantText" presStyleLbl="alignAccFollowNode1" presStyleIdx="3" presStyleCnt="5" custScaleX="114099">
        <dgm:presLayoutVars>
          <dgm:bulletEnabled val="1"/>
        </dgm:presLayoutVars>
      </dgm:prSet>
      <dgm:spPr/>
    </dgm:pt>
    <dgm:pt modelId="{287B622D-F1E0-456C-BFFB-9F97A6133CA0}" type="pres">
      <dgm:prSet presAssocID="{AE28D7CC-363F-446F-8EBE-F7E7705319FE}" presName="sp" presStyleCnt="0"/>
      <dgm:spPr/>
    </dgm:pt>
    <dgm:pt modelId="{FE8D178C-AD24-442F-A11E-C2A28F1CD19A}" type="pres">
      <dgm:prSet presAssocID="{1C9673F0-DE8A-4D37-92DD-A6FC0D3FA7C8}" presName="linNode" presStyleCnt="0"/>
      <dgm:spPr/>
    </dgm:pt>
    <dgm:pt modelId="{EAF65A3A-71C6-43DF-89F1-0A08F00F8B62}" type="pres">
      <dgm:prSet presAssocID="{1C9673F0-DE8A-4D37-92DD-A6FC0D3FA7C8}" presName="parentText" presStyleLbl="node1" presStyleIdx="4" presStyleCnt="5" custScaleX="31248">
        <dgm:presLayoutVars>
          <dgm:chMax val="1"/>
          <dgm:bulletEnabled val="1"/>
        </dgm:presLayoutVars>
      </dgm:prSet>
      <dgm:spPr/>
    </dgm:pt>
    <dgm:pt modelId="{54500FB6-F6BA-4923-8105-57BA3C67A98A}" type="pres">
      <dgm:prSet presAssocID="{1C9673F0-DE8A-4D37-92DD-A6FC0D3FA7C8}" presName="descendantText" presStyleLbl="alignAccFollowNode1" presStyleIdx="4" presStyleCnt="5" custScaleX="114099">
        <dgm:presLayoutVars>
          <dgm:bulletEnabled val="1"/>
        </dgm:presLayoutVars>
      </dgm:prSet>
      <dgm:spPr/>
    </dgm:pt>
  </dgm:ptLst>
  <dgm:cxnLst>
    <dgm:cxn modelId="{37FF1F03-B374-4C14-B6EB-83118B5BB852}" type="presOf" srcId="{1C9673F0-DE8A-4D37-92DD-A6FC0D3FA7C8}" destId="{EAF65A3A-71C6-43DF-89F1-0A08F00F8B62}" srcOrd="0" destOrd="0" presId="urn:microsoft.com/office/officeart/2005/8/layout/vList5"/>
    <dgm:cxn modelId="{8135B811-07A7-4F1D-B4BD-56A9D5A7633A}" srcId="{3C2ADCF5-B486-4AD4-B159-18D1177E1EB6}" destId="{20AC661E-4690-4DA8-B2BC-E1B23CAB47A7}" srcOrd="3" destOrd="0" parTransId="{2CDC157E-50D1-4132-BFE5-3EDF1A620556}" sibTransId="{AE28D7CC-363F-446F-8EBE-F7E7705319FE}"/>
    <dgm:cxn modelId="{47C7FF1C-DF98-4300-8838-2780B870C43B}" type="presOf" srcId="{3BBDA9EC-2F2A-430F-A158-0359EB00C772}" destId="{A69ED3A4-33E3-4EB0-9FB4-72F9AC3557C6}" srcOrd="0" destOrd="0" presId="urn:microsoft.com/office/officeart/2005/8/layout/vList5"/>
    <dgm:cxn modelId="{3628C229-227F-4B7B-8ECD-2623F06C18A4}" srcId="{3C2ADCF5-B486-4AD4-B159-18D1177E1EB6}" destId="{1C9673F0-DE8A-4D37-92DD-A6FC0D3FA7C8}" srcOrd="4" destOrd="0" parTransId="{03209F06-65FF-4FB4-8C3F-2A6F30A1A15E}" sibTransId="{D0528B7C-0C77-4E60-9766-35C80D9C925E}"/>
    <dgm:cxn modelId="{EC6BAA39-9ECC-4938-BFB1-E62053FFFA1C}" type="presOf" srcId="{6820FB80-B2C1-41AE-8339-D178017A7FFE}" destId="{A78E2BB9-71CF-4E03-B75A-66BAFF8067A4}" srcOrd="0" destOrd="0" presId="urn:microsoft.com/office/officeart/2005/8/layout/vList5"/>
    <dgm:cxn modelId="{6354E63F-8B06-4466-A518-8D953D73E31C}" type="presOf" srcId="{D6B6EFFC-B91F-46C4-9122-837262B2F55A}" destId="{AAEAFD14-2843-4043-B172-394596E4C566}" srcOrd="0" destOrd="0" presId="urn:microsoft.com/office/officeart/2005/8/layout/vList5"/>
    <dgm:cxn modelId="{AB14F240-345B-49E3-BCF3-ED52EE01CCAD}" srcId="{CED5E070-1082-4E62-B45D-E5487F35DBAC}" destId="{903FAF46-4324-4001-809F-1146F230B18C}" srcOrd="0" destOrd="0" parTransId="{ECD79FF6-6787-4ABC-89B4-94CA80019731}" sibTransId="{5BEA6D7C-129E-46C4-A350-B1B5F08332F3}"/>
    <dgm:cxn modelId="{95325462-E222-4FFC-8872-CF518A031D3E}" srcId="{3C2ADCF5-B486-4AD4-B159-18D1177E1EB6}" destId="{6820FB80-B2C1-41AE-8339-D178017A7FFE}" srcOrd="2" destOrd="0" parTransId="{F1FB52F8-E70E-49D4-BDCE-4D9C26F555C3}" sibTransId="{2D546E43-39D1-4773-9602-A3ACC274F6DA}"/>
    <dgm:cxn modelId="{0E5AB871-BFB3-40CF-AEE6-960D238C2754}" srcId="{1C9673F0-DE8A-4D37-92DD-A6FC0D3FA7C8}" destId="{CC60AFED-1388-4824-8A47-68276ED9CEA5}" srcOrd="0" destOrd="0" parTransId="{E7198FD2-7DE0-495E-A70A-FD5525857202}" sibTransId="{9A5C5592-E1CD-4160-AF9F-E2EFC0F079B7}"/>
    <dgm:cxn modelId="{76C70586-94B1-4584-A909-87CA55CAC895}" srcId="{3C2ADCF5-B486-4AD4-B159-18D1177E1EB6}" destId="{CED5E070-1082-4E62-B45D-E5487F35DBAC}" srcOrd="0" destOrd="0" parTransId="{0442425F-883D-4721-9801-B612932D4550}" sibTransId="{2721A10C-A551-4C24-A1CF-EAA859BED4D3}"/>
    <dgm:cxn modelId="{CA3E6393-0A2C-4530-88E4-EF27A2F24B79}" srcId="{6820FB80-B2C1-41AE-8339-D178017A7FFE}" destId="{D6B6EFFC-B91F-46C4-9122-837262B2F55A}" srcOrd="0" destOrd="0" parTransId="{AAEDE54F-6F0F-4719-9B54-CB6E481A6637}" sibTransId="{ED7B10CD-E28B-45FB-A649-5A73DBC786C9}"/>
    <dgm:cxn modelId="{6FA5B2A5-A25F-44F6-8C52-BD49D44DC4F0}" srcId="{CBABF14C-01F7-4BE5-B4DD-7A33A911E31B}" destId="{C11B6EC3-D841-4553-83A7-CA34551E0C6C}" srcOrd="0" destOrd="0" parTransId="{D056C04B-2781-49A5-916E-50320C1D2DCC}" sibTransId="{891892B0-387C-4B71-901D-BCF729F87F25}"/>
    <dgm:cxn modelId="{CA94EDAF-89DC-4D45-A415-647FF8DBA32A}" type="presOf" srcId="{3C2ADCF5-B486-4AD4-B159-18D1177E1EB6}" destId="{70B91033-7F00-4C34-B58C-16DEDA3EB9BD}" srcOrd="0" destOrd="0" presId="urn:microsoft.com/office/officeart/2005/8/layout/vList5"/>
    <dgm:cxn modelId="{90334EB0-B780-4CE8-BBC8-94EE194CA08C}" srcId="{20AC661E-4690-4DA8-B2BC-E1B23CAB47A7}" destId="{3BBDA9EC-2F2A-430F-A158-0359EB00C772}" srcOrd="0" destOrd="0" parTransId="{36B0D505-B794-42DD-8D73-34609C5660CB}" sibTransId="{A7F66260-75D1-4FD5-9514-4DD997F93C1B}"/>
    <dgm:cxn modelId="{A8D3DEBA-C4E8-4035-8CEA-1698055E8B68}" srcId="{3C2ADCF5-B486-4AD4-B159-18D1177E1EB6}" destId="{CBABF14C-01F7-4BE5-B4DD-7A33A911E31B}" srcOrd="1" destOrd="0" parTransId="{8F5B6806-5EC3-4796-AB0F-1AC384B88A2B}" sibTransId="{A5A9BE8B-FF9F-4514-8F12-5BAF8083F568}"/>
    <dgm:cxn modelId="{D59679D7-FFB6-4D64-8FA3-6C2F8DC4271D}" type="presOf" srcId="{CBABF14C-01F7-4BE5-B4DD-7A33A911E31B}" destId="{88CA1F88-E073-4CF4-A371-BFC0ABB5254F}" srcOrd="0" destOrd="0" presId="urn:microsoft.com/office/officeart/2005/8/layout/vList5"/>
    <dgm:cxn modelId="{DA66D6DE-C93F-4645-873B-DB7EADB5C921}" type="presOf" srcId="{20AC661E-4690-4DA8-B2BC-E1B23CAB47A7}" destId="{DB3C0B93-9C09-45A8-8441-F4BC1E07EB1F}" srcOrd="0" destOrd="0" presId="urn:microsoft.com/office/officeart/2005/8/layout/vList5"/>
    <dgm:cxn modelId="{0D7D3DE2-249E-4C5F-9D70-4579600F421F}" type="presOf" srcId="{903FAF46-4324-4001-809F-1146F230B18C}" destId="{27DB4615-8549-435A-89F2-2300462CACE7}" srcOrd="0" destOrd="0" presId="urn:microsoft.com/office/officeart/2005/8/layout/vList5"/>
    <dgm:cxn modelId="{F9D0FCE2-0735-4B00-8651-0F45BC92BB64}" type="presOf" srcId="{CC60AFED-1388-4824-8A47-68276ED9CEA5}" destId="{54500FB6-F6BA-4923-8105-57BA3C67A98A}" srcOrd="0" destOrd="0" presId="urn:microsoft.com/office/officeart/2005/8/layout/vList5"/>
    <dgm:cxn modelId="{AA750FE9-B641-464F-AE20-93B7F5611FC0}" type="presOf" srcId="{CED5E070-1082-4E62-B45D-E5487F35DBAC}" destId="{5093FEE7-105B-4ABB-9955-4A425D54ECB4}" srcOrd="0" destOrd="0" presId="urn:microsoft.com/office/officeart/2005/8/layout/vList5"/>
    <dgm:cxn modelId="{D7315CF9-B972-46A6-8D76-F6BF39A5C279}" type="presOf" srcId="{C11B6EC3-D841-4553-83A7-CA34551E0C6C}" destId="{38432270-DDBF-4E45-8639-B3F83CE1D0BE}" srcOrd="0" destOrd="0" presId="urn:microsoft.com/office/officeart/2005/8/layout/vList5"/>
    <dgm:cxn modelId="{39C6FF0B-6021-400D-8F3E-2488F26BCED3}" type="presParOf" srcId="{70B91033-7F00-4C34-B58C-16DEDA3EB9BD}" destId="{90921CCA-6CA0-444F-A1DC-804B1B038804}" srcOrd="0" destOrd="0" presId="urn:microsoft.com/office/officeart/2005/8/layout/vList5"/>
    <dgm:cxn modelId="{FA35B4B9-D1E7-45C9-8092-017AB3DC392D}" type="presParOf" srcId="{90921CCA-6CA0-444F-A1DC-804B1B038804}" destId="{5093FEE7-105B-4ABB-9955-4A425D54ECB4}" srcOrd="0" destOrd="0" presId="urn:microsoft.com/office/officeart/2005/8/layout/vList5"/>
    <dgm:cxn modelId="{15EDB742-79FD-4564-BB31-BE44BBA9ED5B}" type="presParOf" srcId="{90921CCA-6CA0-444F-A1DC-804B1B038804}" destId="{27DB4615-8549-435A-89F2-2300462CACE7}" srcOrd="1" destOrd="0" presId="urn:microsoft.com/office/officeart/2005/8/layout/vList5"/>
    <dgm:cxn modelId="{77E01763-9888-4764-A05D-84ABCE6B74B6}" type="presParOf" srcId="{70B91033-7F00-4C34-B58C-16DEDA3EB9BD}" destId="{E23AA57B-A2D1-4C57-94C8-B4DB1D53C933}" srcOrd="1" destOrd="0" presId="urn:microsoft.com/office/officeart/2005/8/layout/vList5"/>
    <dgm:cxn modelId="{8DE7AD6B-71EE-4328-BDA7-8B65E3CEC18C}" type="presParOf" srcId="{70B91033-7F00-4C34-B58C-16DEDA3EB9BD}" destId="{3548C7B9-8054-4DFD-9E29-4E7935F06808}" srcOrd="2" destOrd="0" presId="urn:microsoft.com/office/officeart/2005/8/layout/vList5"/>
    <dgm:cxn modelId="{EE29AD71-4274-49EC-93B0-C05A149345E7}" type="presParOf" srcId="{3548C7B9-8054-4DFD-9E29-4E7935F06808}" destId="{88CA1F88-E073-4CF4-A371-BFC0ABB5254F}" srcOrd="0" destOrd="0" presId="urn:microsoft.com/office/officeart/2005/8/layout/vList5"/>
    <dgm:cxn modelId="{BB9AF5B1-E836-48E1-87E4-184E1F73C089}" type="presParOf" srcId="{3548C7B9-8054-4DFD-9E29-4E7935F06808}" destId="{38432270-DDBF-4E45-8639-B3F83CE1D0BE}" srcOrd="1" destOrd="0" presId="urn:microsoft.com/office/officeart/2005/8/layout/vList5"/>
    <dgm:cxn modelId="{E0838F50-2717-439E-8485-0554B8636ECE}" type="presParOf" srcId="{70B91033-7F00-4C34-B58C-16DEDA3EB9BD}" destId="{C42A0115-9352-43D8-B551-0656661FF7FF}" srcOrd="3" destOrd="0" presId="urn:microsoft.com/office/officeart/2005/8/layout/vList5"/>
    <dgm:cxn modelId="{876F30F7-DB78-4DDB-AF82-E38AC37C8A19}" type="presParOf" srcId="{70B91033-7F00-4C34-B58C-16DEDA3EB9BD}" destId="{2CD10A24-3A6A-4ECF-B287-BB3E23C34CCB}" srcOrd="4" destOrd="0" presId="urn:microsoft.com/office/officeart/2005/8/layout/vList5"/>
    <dgm:cxn modelId="{D3AAFBCA-94FD-46F5-B7FA-4A0E0B6544F1}" type="presParOf" srcId="{2CD10A24-3A6A-4ECF-B287-BB3E23C34CCB}" destId="{A78E2BB9-71CF-4E03-B75A-66BAFF8067A4}" srcOrd="0" destOrd="0" presId="urn:microsoft.com/office/officeart/2005/8/layout/vList5"/>
    <dgm:cxn modelId="{3162DD97-7503-4CC0-B05A-4D88A225DA5C}" type="presParOf" srcId="{2CD10A24-3A6A-4ECF-B287-BB3E23C34CCB}" destId="{AAEAFD14-2843-4043-B172-394596E4C566}" srcOrd="1" destOrd="0" presId="urn:microsoft.com/office/officeart/2005/8/layout/vList5"/>
    <dgm:cxn modelId="{8213F303-33AE-4705-A25C-E45628641FE7}" type="presParOf" srcId="{70B91033-7F00-4C34-B58C-16DEDA3EB9BD}" destId="{0B87B78F-7E62-4D09-B52A-B8DE481F8DB2}" srcOrd="5" destOrd="0" presId="urn:microsoft.com/office/officeart/2005/8/layout/vList5"/>
    <dgm:cxn modelId="{B9B84B34-AC24-4DF1-984C-6FD7E0F1BC5D}" type="presParOf" srcId="{70B91033-7F00-4C34-B58C-16DEDA3EB9BD}" destId="{8A653B33-9DCC-47C5-B838-6A3122CE03FC}" srcOrd="6" destOrd="0" presId="urn:microsoft.com/office/officeart/2005/8/layout/vList5"/>
    <dgm:cxn modelId="{40D62548-54A7-484F-B430-297E631C31D7}" type="presParOf" srcId="{8A653B33-9DCC-47C5-B838-6A3122CE03FC}" destId="{DB3C0B93-9C09-45A8-8441-F4BC1E07EB1F}" srcOrd="0" destOrd="0" presId="urn:microsoft.com/office/officeart/2005/8/layout/vList5"/>
    <dgm:cxn modelId="{FAA202EB-0825-4FD5-8807-1AC66C5120BF}" type="presParOf" srcId="{8A653B33-9DCC-47C5-B838-6A3122CE03FC}" destId="{A69ED3A4-33E3-4EB0-9FB4-72F9AC3557C6}" srcOrd="1" destOrd="0" presId="urn:microsoft.com/office/officeart/2005/8/layout/vList5"/>
    <dgm:cxn modelId="{35D33ED3-F863-468C-9C6B-411F9D7756A0}" type="presParOf" srcId="{70B91033-7F00-4C34-B58C-16DEDA3EB9BD}" destId="{287B622D-F1E0-456C-BFFB-9F97A6133CA0}" srcOrd="7" destOrd="0" presId="urn:microsoft.com/office/officeart/2005/8/layout/vList5"/>
    <dgm:cxn modelId="{156EE32D-3250-4734-B35F-3EFCF92F0AC6}" type="presParOf" srcId="{70B91033-7F00-4C34-B58C-16DEDA3EB9BD}" destId="{FE8D178C-AD24-442F-A11E-C2A28F1CD19A}" srcOrd="8" destOrd="0" presId="urn:microsoft.com/office/officeart/2005/8/layout/vList5"/>
    <dgm:cxn modelId="{90B6CCFF-2FCF-45CE-89F2-DC67244FD324}" type="presParOf" srcId="{FE8D178C-AD24-442F-A11E-C2A28F1CD19A}" destId="{EAF65A3A-71C6-43DF-89F1-0A08F00F8B62}" srcOrd="0" destOrd="0" presId="urn:microsoft.com/office/officeart/2005/8/layout/vList5"/>
    <dgm:cxn modelId="{853DACDC-5B31-4DB2-A9F3-C5F18AA781FC}" type="presParOf" srcId="{FE8D178C-AD24-442F-A11E-C2A28F1CD19A}" destId="{54500FB6-F6BA-4923-8105-57BA3C67A9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2ADCF5-B486-4AD4-B159-18D1177E1E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903FAF46-4324-4001-809F-1146F230B18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学位论文要求</a:t>
          </a:r>
        </a:p>
      </dgm:t>
    </dgm:pt>
    <dgm:pt modelId="{ECD79FF6-6787-4ABC-89B4-94CA80019731}" type="parTrans" cxnId="{AB14F240-345B-49E3-BCF3-ED52EE01CCAD}">
      <dgm:prSet/>
      <dgm:spPr/>
      <dgm:t>
        <a:bodyPr/>
        <a:lstStyle/>
        <a:p>
          <a:endParaRPr lang="zh-CN" altLang="en-US"/>
        </a:p>
      </dgm:t>
    </dgm:pt>
    <dgm:pt modelId="{5BEA6D7C-129E-46C4-A350-B1B5F08332F3}" type="sibTrans" cxnId="{AB14F240-345B-49E3-BCF3-ED52EE01CCAD}">
      <dgm:prSet/>
      <dgm:spPr/>
      <dgm:t>
        <a:bodyPr/>
        <a:lstStyle/>
        <a:p>
          <a:endParaRPr lang="zh-CN" altLang="en-US"/>
        </a:p>
      </dgm:t>
    </dgm:pt>
    <dgm:pt modelId="{C11B6EC3-D841-4553-83A7-CA34551E0C6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选题建议</a:t>
          </a:r>
        </a:p>
      </dgm:t>
    </dgm:pt>
    <dgm:pt modelId="{D056C04B-2781-49A5-916E-50320C1D2DCC}" type="parTrans" cxnId="{6FA5B2A5-A25F-44F6-8C52-BD49D44DC4F0}">
      <dgm:prSet/>
      <dgm:spPr/>
      <dgm:t>
        <a:bodyPr/>
        <a:lstStyle/>
        <a:p>
          <a:endParaRPr lang="zh-CN" altLang="en-US"/>
        </a:p>
      </dgm:t>
    </dgm:pt>
    <dgm:pt modelId="{891892B0-387C-4B71-901D-BCF729F87F25}" type="sibTrans" cxnId="{6FA5B2A5-A25F-44F6-8C52-BD49D44DC4F0}">
      <dgm:prSet/>
      <dgm:spPr/>
      <dgm:t>
        <a:bodyPr/>
        <a:lstStyle/>
        <a:p>
          <a:endParaRPr lang="zh-CN" altLang="en-US"/>
        </a:p>
      </dgm:t>
    </dgm:pt>
    <dgm:pt modelId="{D6B6EFFC-B91F-46C4-9122-837262B2F55A}">
      <dgm:prSet phldrT="[文本]"/>
      <dgm:spPr/>
      <dgm:t>
        <a:bodyPr/>
        <a:lstStyle/>
        <a:p>
          <a:pPr algn="l"/>
          <a:r>
            <a:rPr lang="zh-CN" altLang="en-US" b="1" dirty="0">
              <a:latin typeface="+mj-ea"/>
              <a:ea typeface="+mj-ea"/>
            </a:rPr>
            <a:t>确定检索词及检索关系</a:t>
          </a:r>
        </a:p>
      </dgm:t>
    </dgm:pt>
    <dgm:pt modelId="{AAEDE54F-6F0F-4719-9B54-CB6E481A6637}" type="parTrans" cxnId="{CA3E6393-0A2C-4530-88E4-EF27A2F24B79}">
      <dgm:prSet/>
      <dgm:spPr/>
      <dgm:t>
        <a:bodyPr/>
        <a:lstStyle/>
        <a:p>
          <a:endParaRPr lang="zh-CN" altLang="en-US"/>
        </a:p>
      </dgm:t>
    </dgm:pt>
    <dgm:pt modelId="{ED7B10CD-E28B-45FB-A649-5A73DBC786C9}" type="sibTrans" cxnId="{CA3E6393-0A2C-4530-88E4-EF27A2F24B79}">
      <dgm:prSet/>
      <dgm:spPr/>
      <dgm:t>
        <a:bodyPr/>
        <a:lstStyle/>
        <a:p>
          <a:endParaRPr lang="zh-CN" altLang="en-US"/>
        </a:p>
      </dgm:t>
    </dgm:pt>
    <dgm:pt modelId="{3BBDA9EC-2F2A-430F-A158-0359EB00C772}">
      <dgm:prSet phldrT="[文本]"/>
      <dgm:spPr/>
      <dgm:t>
        <a:bodyPr/>
        <a:lstStyle/>
        <a:p>
          <a:r>
            <a:rPr lang="zh-CN" altLang="en-US" b="1" dirty="0">
              <a:latin typeface="+mj-ea"/>
              <a:ea typeface="+mj-ea"/>
            </a:rPr>
            <a:t>文献获取原则及常用工具</a:t>
          </a:r>
        </a:p>
      </dgm:t>
    </dgm:pt>
    <dgm:pt modelId="{36B0D505-B794-42DD-8D73-34609C5660CB}" type="parTrans" cxnId="{90334EB0-B780-4CE8-BBC8-94EE194CA08C}">
      <dgm:prSet/>
      <dgm:spPr/>
      <dgm:t>
        <a:bodyPr/>
        <a:lstStyle/>
        <a:p>
          <a:endParaRPr lang="zh-CN" altLang="en-US"/>
        </a:p>
      </dgm:t>
    </dgm:pt>
    <dgm:pt modelId="{A7F66260-75D1-4FD5-9514-4DD997F93C1B}" type="sibTrans" cxnId="{90334EB0-B780-4CE8-BBC8-94EE194CA08C}">
      <dgm:prSet/>
      <dgm:spPr/>
      <dgm:t>
        <a:bodyPr/>
        <a:lstStyle/>
        <a:p>
          <a:endParaRPr lang="zh-CN" altLang="en-US"/>
        </a:p>
      </dgm:t>
    </dgm:pt>
    <dgm:pt modelId="{CC60AFED-1388-4824-8A47-68276ED9CEA5}">
      <dgm:prSet phldrT="[文本]"/>
      <dgm:spPr/>
      <dgm:t>
        <a:bodyPr/>
        <a:lstStyle/>
        <a:p>
          <a:r>
            <a:rPr lang="zh-CN" altLang="en-US" b="1" dirty="0">
              <a:latin typeface="+mj-ea"/>
              <a:ea typeface="+mj-ea"/>
            </a:rPr>
            <a:t>论文查重及电子资源合理使用</a:t>
          </a:r>
        </a:p>
      </dgm:t>
    </dgm:pt>
    <dgm:pt modelId="{9A5C5592-E1CD-4160-AF9F-E2EFC0F079B7}" type="sibTrans" cxnId="{0E5AB871-BFB3-40CF-AEE6-960D238C2754}">
      <dgm:prSet/>
      <dgm:spPr/>
      <dgm:t>
        <a:bodyPr/>
        <a:lstStyle/>
        <a:p>
          <a:endParaRPr lang="zh-CN" altLang="en-US"/>
        </a:p>
      </dgm:t>
    </dgm:pt>
    <dgm:pt modelId="{E7198FD2-7DE0-495E-A70A-FD5525857202}" type="parTrans" cxnId="{0E5AB871-BFB3-40CF-AEE6-960D238C2754}">
      <dgm:prSet/>
      <dgm:spPr/>
      <dgm:t>
        <a:bodyPr/>
        <a:lstStyle/>
        <a:p>
          <a:endParaRPr lang="zh-CN" altLang="en-US"/>
        </a:p>
      </dgm:t>
    </dgm:pt>
    <dgm:pt modelId="{CED5E070-1082-4E62-B45D-E5487F35DBAC}">
      <dgm:prSet phldrT="[文本]"/>
      <dgm:spPr/>
      <dgm:t>
        <a:bodyPr/>
        <a:lstStyle/>
        <a:p>
          <a:r>
            <a:rPr lang="en-US" altLang="zh-CN" dirty="0"/>
            <a:t>1</a:t>
          </a:r>
          <a:endParaRPr lang="zh-CN" altLang="en-US" dirty="0"/>
        </a:p>
      </dgm:t>
    </dgm:pt>
    <dgm:pt modelId="{2721A10C-A551-4C24-A1CF-EAA859BED4D3}" type="sibTrans" cxnId="{76C70586-94B1-4584-A909-87CA55CAC895}">
      <dgm:prSet/>
      <dgm:spPr/>
      <dgm:t>
        <a:bodyPr/>
        <a:lstStyle/>
        <a:p>
          <a:endParaRPr lang="zh-CN" altLang="en-US"/>
        </a:p>
      </dgm:t>
    </dgm:pt>
    <dgm:pt modelId="{0442425F-883D-4721-9801-B612932D4550}" type="parTrans" cxnId="{76C70586-94B1-4584-A909-87CA55CAC895}">
      <dgm:prSet/>
      <dgm:spPr/>
      <dgm:t>
        <a:bodyPr/>
        <a:lstStyle/>
        <a:p>
          <a:endParaRPr lang="zh-CN" altLang="en-US"/>
        </a:p>
      </dgm:t>
    </dgm:pt>
    <dgm:pt modelId="{CBABF14C-01F7-4BE5-B4DD-7A33A911E31B}">
      <dgm:prSet phldrT="[文本]"/>
      <dgm:spPr/>
      <dgm:t>
        <a:bodyPr/>
        <a:lstStyle/>
        <a:p>
          <a:r>
            <a:rPr lang="en-US" altLang="zh-CN" dirty="0"/>
            <a:t>2</a:t>
          </a:r>
          <a:endParaRPr lang="zh-CN" altLang="en-US" dirty="0"/>
        </a:p>
      </dgm:t>
    </dgm:pt>
    <dgm:pt modelId="{A5A9BE8B-FF9F-4514-8F12-5BAF8083F568}" type="sibTrans" cxnId="{A8D3DEBA-C4E8-4035-8CEA-1698055E8B68}">
      <dgm:prSet/>
      <dgm:spPr/>
      <dgm:t>
        <a:bodyPr/>
        <a:lstStyle/>
        <a:p>
          <a:endParaRPr lang="zh-CN" altLang="en-US"/>
        </a:p>
      </dgm:t>
    </dgm:pt>
    <dgm:pt modelId="{8F5B6806-5EC3-4796-AB0F-1AC384B88A2B}" type="parTrans" cxnId="{A8D3DEBA-C4E8-4035-8CEA-1698055E8B68}">
      <dgm:prSet/>
      <dgm:spPr/>
      <dgm:t>
        <a:bodyPr/>
        <a:lstStyle/>
        <a:p>
          <a:endParaRPr lang="zh-CN" altLang="en-US"/>
        </a:p>
      </dgm:t>
    </dgm:pt>
    <dgm:pt modelId="{6820FB80-B2C1-41AE-8339-D178017A7FFE}">
      <dgm:prSet phldrT="[文本]"/>
      <dgm:spPr/>
      <dgm:t>
        <a:bodyPr/>
        <a:lstStyle/>
        <a:p>
          <a:r>
            <a:rPr lang="en-US" altLang="zh-CN" dirty="0"/>
            <a:t>3</a:t>
          </a:r>
          <a:endParaRPr lang="zh-CN" altLang="en-US" dirty="0"/>
        </a:p>
      </dgm:t>
    </dgm:pt>
    <dgm:pt modelId="{2D546E43-39D1-4773-9602-A3ACC274F6DA}" type="sibTrans" cxnId="{95325462-E222-4FFC-8872-CF518A031D3E}">
      <dgm:prSet/>
      <dgm:spPr/>
      <dgm:t>
        <a:bodyPr/>
        <a:lstStyle/>
        <a:p>
          <a:endParaRPr lang="zh-CN" altLang="en-US"/>
        </a:p>
      </dgm:t>
    </dgm:pt>
    <dgm:pt modelId="{F1FB52F8-E70E-49D4-BDCE-4D9C26F555C3}" type="parTrans" cxnId="{95325462-E222-4FFC-8872-CF518A031D3E}">
      <dgm:prSet/>
      <dgm:spPr/>
      <dgm:t>
        <a:bodyPr/>
        <a:lstStyle/>
        <a:p>
          <a:endParaRPr lang="zh-CN" altLang="en-US"/>
        </a:p>
      </dgm:t>
    </dgm:pt>
    <dgm:pt modelId="{20AC661E-4690-4DA8-B2BC-E1B23CAB47A7}">
      <dgm:prSet phldrT="[文本]"/>
      <dgm:spPr/>
      <dgm:t>
        <a:bodyPr/>
        <a:lstStyle/>
        <a:p>
          <a:r>
            <a:rPr lang="en-US" altLang="zh-CN" dirty="0"/>
            <a:t>4</a:t>
          </a:r>
          <a:endParaRPr lang="zh-CN" altLang="en-US" dirty="0"/>
        </a:p>
      </dgm:t>
    </dgm:pt>
    <dgm:pt modelId="{AE28D7CC-363F-446F-8EBE-F7E7705319FE}" type="sibTrans" cxnId="{8135B811-07A7-4F1D-B4BD-56A9D5A7633A}">
      <dgm:prSet/>
      <dgm:spPr/>
      <dgm:t>
        <a:bodyPr/>
        <a:lstStyle/>
        <a:p>
          <a:endParaRPr lang="zh-CN" altLang="en-US"/>
        </a:p>
      </dgm:t>
    </dgm:pt>
    <dgm:pt modelId="{2CDC157E-50D1-4132-BFE5-3EDF1A620556}" type="parTrans" cxnId="{8135B811-07A7-4F1D-B4BD-56A9D5A7633A}">
      <dgm:prSet/>
      <dgm:spPr/>
      <dgm:t>
        <a:bodyPr/>
        <a:lstStyle/>
        <a:p>
          <a:endParaRPr lang="zh-CN" altLang="en-US"/>
        </a:p>
      </dgm:t>
    </dgm:pt>
    <dgm:pt modelId="{1C9673F0-DE8A-4D37-92DD-A6FC0D3FA7C8}">
      <dgm:prSet phldrT="[文本]"/>
      <dgm:spPr/>
      <dgm:t>
        <a:bodyPr/>
        <a:lstStyle/>
        <a:p>
          <a:r>
            <a:rPr lang="en-US" altLang="zh-CN" dirty="0"/>
            <a:t>5</a:t>
          </a:r>
          <a:endParaRPr lang="zh-CN" altLang="en-US" dirty="0"/>
        </a:p>
      </dgm:t>
    </dgm:pt>
    <dgm:pt modelId="{D0528B7C-0C77-4E60-9766-35C80D9C925E}" type="sibTrans" cxnId="{3628C229-227F-4B7B-8ECD-2623F06C18A4}">
      <dgm:prSet/>
      <dgm:spPr/>
      <dgm:t>
        <a:bodyPr/>
        <a:lstStyle/>
        <a:p>
          <a:endParaRPr lang="zh-CN" altLang="en-US"/>
        </a:p>
      </dgm:t>
    </dgm:pt>
    <dgm:pt modelId="{03209F06-65FF-4FB4-8C3F-2A6F30A1A15E}" type="parTrans" cxnId="{3628C229-227F-4B7B-8ECD-2623F06C18A4}">
      <dgm:prSet/>
      <dgm:spPr/>
      <dgm:t>
        <a:bodyPr/>
        <a:lstStyle/>
        <a:p>
          <a:endParaRPr lang="zh-CN" altLang="en-US"/>
        </a:p>
      </dgm:t>
    </dgm:pt>
    <dgm:pt modelId="{70B91033-7F00-4C34-B58C-16DEDA3EB9BD}" type="pres">
      <dgm:prSet presAssocID="{3C2ADCF5-B486-4AD4-B159-18D1177E1EB6}" presName="Name0" presStyleCnt="0">
        <dgm:presLayoutVars>
          <dgm:dir/>
          <dgm:animLvl val="lvl"/>
          <dgm:resizeHandles val="exact"/>
        </dgm:presLayoutVars>
      </dgm:prSet>
      <dgm:spPr/>
    </dgm:pt>
    <dgm:pt modelId="{90921CCA-6CA0-444F-A1DC-804B1B038804}" type="pres">
      <dgm:prSet presAssocID="{CED5E070-1082-4E62-B45D-E5487F35DBAC}" presName="linNode" presStyleCnt="0"/>
      <dgm:spPr/>
    </dgm:pt>
    <dgm:pt modelId="{5093FEE7-105B-4ABB-9955-4A425D54ECB4}" type="pres">
      <dgm:prSet presAssocID="{CED5E070-1082-4E62-B45D-E5487F35DBAC}" presName="parentText" presStyleLbl="node1" presStyleIdx="0" presStyleCnt="5" custScaleX="31248">
        <dgm:presLayoutVars>
          <dgm:chMax val="1"/>
          <dgm:bulletEnabled val="1"/>
        </dgm:presLayoutVars>
      </dgm:prSet>
      <dgm:spPr/>
    </dgm:pt>
    <dgm:pt modelId="{27DB4615-8549-435A-89F2-2300462CACE7}" type="pres">
      <dgm:prSet presAssocID="{CED5E070-1082-4E62-B45D-E5487F35DBAC}" presName="descendantText" presStyleLbl="alignAccFollowNode1" presStyleIdx="0" presStyleCnt="5" custScaleX="114099">
        <dgm:presLayoutVars>
          <dgm:bulletEnabled val="1"/>
        </dgm:presLayoutVars>
      </dgm:prSet>
      <dgm:spPr/>
    </dgm:pt>
    <dgm:pt modelId="{E23AA57B-A2D1-4C57-94C8-B4DB1D53C933}" type="pres">
      <dgm:prSet presAssocID="{2721A10C-A551-4C24-A1CF-EAA859BED4D3}" presName="sp" presStyleCnt="0"/>
      <dgm:spPr/>
    </dgm:pt>
    <dgm:pt modelId="{3548C7B9-8054-4DFD-9E29-4E7935F06808}" type="pres">
      <dgm:prSet presAssocID="{CBABF14C-01F7-4BE5-B4DD-7A33A911E31B}" presName="linNode" presStyleCnt="0"/>
      <dgm:spPr/>
    </dgm:pt>
    <dgm:pt modelId="{88CA1F88-E073-4CF4-A371-BFC0ABB5254F}" type="pres">
      <dgm:prSet presAssocID="{CBABF14C-01F7-4BE5-B4DD-7A33A911E31B}" presName="parentText" presStyleLbl="node1" presStyleIdx="1" presStyleCnt="5" custScaleX="31248">
        <dgm:presLayoutVars>
          <dgm:chMax val="1"/>
          <dgm:bulletEnabled val="1"/>
        </dgm:presLayoutVars>
      </dgm:prSet>
      <dgm:spPr/>
    </dgm:pt>
    <dgm:pt modelId="{38432270-DDBF-4E45-8639-B3F83CE1D0BE}" type="pres">
      <dgm:prSet presAssocID="{CBABF14C-01F7-4BE5-B4DD-7A33A911E31B}" presName="descendantText" presStyleLbl="alignAccFollowNode1" presStyleIdx="1" presStyleCnt="5" custScaleX="114099">
        <dgm:presLayoutVars>
          <dgm:bulletEnabled val="1"/>
        </dgm:presLayoutVars>
      </dgm:prSet>
      <dgm:spPr/>
    </dgm:pt>
    <dgm:pt modelId="{C42A0115-9352-43D8-B551-0656661FF7FF}" type="pres">
      <dgm:prSet presAssocID="{A5A9BE8B-FF9F-4514-8F12-5BAF8083F568}" presName="sp" presStyleCnt="0"/>
      <dgm:spPr/>
    </dgm:pt>
    <dgm:pt modelId="{2CD10A24-3A6A-4ECF-B287-BB3E23C34CCB}" type="pres">
      <dgm:prSet presAssocID="{6820FB80-B2C1-41AE-8339-D178017A7FFE}" presName="linNode" presStyleCnt="0"/>
      <dgm:spPr/>
    </dgm:pt>
    <dgm:pt modelId="{A78E2BB9-71CF-4E03-B75A-66BAFF8067A4}" type="pres">
      <dgm:prSet presAssocID="{6820FB80-B2C1-41AE-8339-D178017A7FFE}" presName="parentText" presStyleLbl="node1" presStyleIdx="2" presStyleCnt="5" custScaleX="31248">
        <dgm:presLayoutVars>
          <dgm:chMax val="1"/>
          <dgm:bulletEnabled val="1"/>
        </dgm:presLayoutVars>
      </dgm:prSet>
      <dgm:spPr/>
    </dgm:pt>
    <dgm:pt modelId="{AAEAFD14-2843-4043-B172-394596E4C566}" type="pres">
      <dgm:prSet presAssocID="{6820FB80-B2C1-41AE-8339-D178017A7FFE}" presName="descendantText" presStyleLbl="alignAccFollowNode1" presStyleIdx="2" presStyleCnt="5" custScaleX="114099">
        <dgm:presLayoutVars>
          <dgm:bulletEnabled val="1"/>
        </dgm:presLayoutVars>
      </dgm:prSet>
      <dgm:spPr/>
    </dgm:pt>
    <dgm:pt modelId="{0B87B78F-7E62-4D09-B52A-B8DE481F8DB2}" type="pres">
      <dgm:prSet presAssocID="{2D546E43-39D1-4773-9602-A3ACC274F6DA}" presName="sp" presStyleCnt="0"/>
      <dgm:spPr/>
    </dgm:pt>
    <dgm:pt modelId="{8A653B33-9DCC-47C5-B838-6A3122CE03FC}" type="pres">
      <dgm:prSet presAssocID="{20AC661E-4690-4DA8-B2BC-E1B23CAB47A7}" presName="linNode" presStyleCnt="0"/>
      <dgm:spPr/>
    </dgm:pt>
    <dgm:pt modelId="{DB3C0B93-9C09-45A8-8441-F4BC1E07EB1F}" type="pres">
      <dgm:prSet presAssocID="{20AC661E-4690-4DA8-B2BC-E1B23CAB47A7}" presName="parentText" presStyleLbl="node1" presStyleIdx="3" presStyleCnt="5" custScaleX="31248">
        <dgm:presLayoutVars>
          <dgm:chMax val="1"/>
          <dgm:bulletEnabled val="1"/>
        </dgm:presLayoutVars>
      </dgm:prSet>
      <dgm:spPr/>
    </dgm:pt>
    <dgm:pt modelId="{A69ED3A4-33E3-4EB0-9FB4-72F9AC3557C6}" type="pres">
      <dgm:prSet presAssocID="{20AC661E-4690-4DA8-B2BC-E1B23CAB47A7}" presName="descendantText" presStyleLbl="alignAccFollowNode1" presStyleIdx="3" presStyleCnt="5" custScaleX="114099">
        <dgm:presLayoutVars>
          <dgm:bulletEnabled val="1"/>
        </dgm:presLayoutVars>
      </dgm:prSet>
      <dgm:spPr/>
    </dgm:pt>
    <dgm:pt modelId="{287B622D-F1E0-456C-BFFB-9F97A6133CA0}" type="pres">
      <dgm:prSet presAssocID="{AE28D7CC-363F-446F-8EBE-F7E7705319FE}" presName="sp" presStyleCnt="0"/>
      <dgm:spPr/>
    </dgm:pt>
    <dgm:pt modelId="{FE8D178C-AD24-442F-A11E-C2A28F1CD19A}" type="pres">
      <dgm:prSet presAssocID="{1C9673F0-DE8A-4D37-92DD-A6FC0D3FA7C8}" presName="linNode" presStyleCnt="0"/>
      <dgm:spPr/>
    </dgm:pt>
    <dgm:pt modelId="{EAF65A3A-71C6-43DF-89F1-0A08F00F8B62}" type="pres">
      <dgm:prSet presAssocID="{1C9673F0-DE8A-4D37-92DD-A6FC0D3FA7C8}" presName="parentText" presStyleLbl="node1" presStyleIdx="4" presStyleCnt="5" custScaleX="31248">
        <dgm:presLayoutVars>
          <dgm:chMax val="1"/>
          <dgm:bulletEnabled val="1"/>
        </dgm:presLayoutVars>
      </dgm:prSet>
      <dgm:spPr/>
    </dgm:pt>
    <dgm:pt modelId="{54500FB6-F6BA-4923-8105-57BA3C67A98A}" type="pres">
      <dgm:prSet presAssocID="{1C9673F0-DE8A-4D37-92DD-A6FC0D3FA7C8}" presName="descendantText" presStyleLbl="alignAccFollowNode1" presStyleIdx="4" presStyleCnt="5" custScaleX="114099">
        <dgm:presLayoutVars>
          <dgm:bulletEnabled val="1"/>
        </dgm:presLayoutVars>
      </dgm:prSet>
      <dgm:spPr/>
    </dgm:pt>
  </dgm:ptLst>
  <dgm:cxnLst>
    <dgm:cxn modelId="{8135B811-07A7-4F1D-B4BD-56A9D5A7633A}" srcId="{3C2ADCF5-B486-4AD4-B159-18D1177E1EB6}" destId="{20AC661E-4690-4DA8-B2BC-E1B23CAB47A7}" srcOrd="3" destOrd="0" parTransId="{2CDC157E-50D1-4132-BFE5-3EDF1A620556}" sibTransId="{AE28D7CC-363F-446F-8EBE-F7E7705319FE}"/>
    <dgm:cxn modelId="{F9634016-662C-4191-99F2-966106743C90}" type="presOf" srcId="{903FAF46-4324-4001-809F-1146F230B18C}" destId="{27DB4615-8549-435A-89F2-2300462CACE7}" srcOrd="0" destOrd="0" presId="urn:microsoft.com/office/officeart/2005/8/layout/vList5"/>
    <dgm:cxn modelId="{3628C229-227F-4B7B-8ECD-2623F06C18A4}" srcId="{3C2ADCF5-B486-4AD4-B159-18D1177E1EB6}" destId="{1C9673F0-DE8A-4D37-92DD-A6FC0D3FA7C8}" srcOrd="4" destOrd="0" parTransId="{03209F06-65FF-4FB4-8C3F-2A6F30A1A15E}" sibTransId="{D0528B7C-0C77-4E60-9766-35C80D9C925E}"/>
    <dgm:cxn modelId="{801D8738-6B21-495D-9CE8-94CE8C3FB906}" type="presOf" srcId="{CC60AFED-1388-4824-8A47-68276ED9CEA5}" destId="{54500FB6-F6BA-4923-8105-57BA3C67A98A}" srcOrd="0" destOrd="0" presId="urn:microsoft.com/office/officeart/2005/8/layout/vList5"/>
    <dgm:cxn modelId="{AB14F240-345B-49E3-BCF3-ED52EE01CCAD}" srcId="{CED5E070-1082-4E62-B45D-E5487F35DBAC}" destId="{903FAF46-4324-4001-809F-1146F230B18C}" srcOrd="0" destOrd="0" parTransId="{ECD79FF6-6787-4ABC-89B4-94CA80019731}" sibTransId="{5BEA6D7C-129E-46C4-A350-B1B5F08332F3}"/>
    <dgm:cxn modelId="{D561E35E-BB82-404D-B0F5-5831F1FF96D1}" type="presOf" srcId="{D6B6EFFC-B91F-46C4-9122-837262B2F55A}" destId="{AAEAFD14-2843-4043-B172-394596E4C566}" srcOrd="0" destOrd="0" presId="urn:microsoft.com/office/officeart/2005/8/layout/vList5"/>
    <dgm:cxn modelId="{0FC7CF41-E1D3-48C8-9A62-1EDECEE28984}" type="presOf" srcId="{1C9673F0-DE8A-4D37-92DD-A6FC0D3FA7C8}" destId="{EAF65A3A-71C6-43DF-89F1-0A08F00F8B62}" srcOrd="0" destOrd="0" presId="urn:microsoft.com/office/officeart/2005/8/layout/vList5"/>
    <dgm:cxn modelId="{95325462-E222-4FFC-8872-CF518A031D3E}" srcId="{3C2ADCF5-B486-4AD4-B159-18D1177E1EB6}" destId="{6820FB80-B2C1-41AE-8339-D178017A7FFE}" srcOrd="2" destOrd="0" parTransId="{F1FB52F8-E70E-49D4-BDCE-4D9C26F555C3}" sibTransId="{2D546E43-39D1-4773-9602-A3ACC274F6DA}"/>
    <dgm:cxn modelId="{0E5AB871-BFB3-40CF-AEE6-960D238C2754}" srcId="{1C9673F0-DE8A-4D37-92DD-A6FC0D3FA7C8}" destId="{CC60AFED-1388-4824-8A47-68276ED9CEA5}" srcOrd="0" destOrd="0" parTransId="{E7198FD2-7DE0-495E-A70A-FD5525857202}" sibTransId="{9A5C5592-E1CD-4160-AF9F-E2EFC0F079B7}"/>
    <dgm:cxn modelId="{73C6D753-C743-43DE-8605-BC9475858C82}" type="presOf" srcId="{CBABF14C-01F7-4BE5-B4DD-7A33A911E31B}" destId="{88CA1F88-E073-4CF4-A371-BFC0ABB5254F}" srcOrd="0" destOrd="0" presId="urn:microsoft.com/office/officeart/2005/8/layout/vList5"/>
    <dgm:cxn modelId="{B031E874-778A-4C4E-86D4-356D0C2E1F98}" type="presOf" srcId="{6820FB80-B2C1-41AE-8339-D178017A7FFE}" destId="{A78E2BB9-71CF-4E03-B75A-66BAFF8067A4}" srcOrd="0" destOrd="0" presId="urn:microsoft.com/office/officeart/2005/8/layout/vList5"/>
    <dgm:cxn modelId="{1960537B-F87B-414F-A628-52B35CF85BB7}" type="presOf" srcId="{C11B6EC3-D841-4553-83A7-CA34551E0C6C}" destId="{38432270-DDBF-4E45-8639-B3F83CE1D0BE}" srcOrd="0" destOrd="0" presId="urn:microsoft.com/office/officeart/2005/8/layout/vList5"/>
    <dgm:cxn modelId="{76C70586-94B1-4584-A909-87CA55CAC895}" srcId="{3C2ADCF5-B486-4AD4-B159-18D1177E1EB6}" destId="{CED5E070-1082-4E62-B45D-E5487F35DBAC}" srcOrd="0" destOrd="0" parTransId="{0442425F-883D-4721-9801-B612932D4550}" sibTransId="{2721A10C-A551-4C24-A1CF-EAA859BED4D3}"/>
    <dgm:cxn modelId="{CA3E6393-0A2C-4530-88E4-EF27A2F24B79}" srcId="{6820FB80-B2C1-41AE-8339-D178017A7FFE}" destId="{D6B6EFFC-B91F-46C4-9122-837262B2F55A}" srcOrd="0" destOrd="0" parTransId="{AAEDE54F-6F0F-4719-9B54-CB6E481A6637}" sibTransId="{ED7B10CD-E28B-45FB-A649-5A73DBC786C9}"/>
    <dgm:cxn modelId="{6FA5B2A5-A25F-44F6-8C52-BD49D44DC4F0}" srcId="{CBABF14C-01F7-4BE5-B4DD-7A33A911E31B}" destId="{C11B6EC3-D841-4553-83A7-CA34551E0C6C}" srcOrd="0" destOrd="0" parTransId="{D056C04B-2781-49A5-916E-50320C1D2DCC}" sibTransId="{891892B0-387C-4B71-901D-BCF729F87F25}"/>
    <dgm:cxn modelId="{90334EB0-B780-4CE8-BBC8-94EE194CA08C}" srcId="{20AC661E-4690-4DA8-B2BC-E1B23CAB47A7}" destId="{3BBDA9EC-2F2A-430F-A158-0359EB00C772}" srcOrd="0" destOrd="0" parTransId="{36B0D505-B794-42DD-8D73-34609C5660CB}" sibTransId="{A7F66260-75D1-4FD5-9514-4DD997F93C1B}"/>
    <dgm:cxn modelId="{6DEA94B4-A1F7-4BD3-B5BF-E470A5D4D019}" type="presOf" srcId="{CED5E070-1082-4E62-B45D-E5487F35DBAC}" destId="{5093FEE7-105B-4ABB-9955-4A425D54ECB4}" srcOrd="0" destOrd="0" presId="urn:microsoft.com/office/officeart/2005/8/layout/vList5"/>
    <dgm:cxn modelId="{F42688B8-4540-4D30-8AC6-8A833CF21E67}" type="presOf" srcId="{20AC661E-4690-4DA8-B2BC-E1B23CAB47A7}" destId="{DB3C0B93-9C09-45A8-8441-F4BC1E07EB1F}" srcOrd="0" destOrd="0" presId="urn:microsoft.com/office/officeart/2005/8/layout/vList5"/>
    <dgm:cxn modelId="{A8D3DEBA-C4E8-4035-8CEA-1698055E8B68}" srcId="{3C2ADCF5-B486-4AD4-B159-18D1177E1EB6}" destId="{CBABF14C-01F7-4BE5-B4DD-7A33A911E31B}" srcOrd="1" destOrd="0" parTransId="{8F5B6806-5EC3-4796-AB0F-1AC384B88A2B}" sibTransId="{A5A9BE8B-FF9F-4514-8F12-5BAF8083F568}"/>
    <dgm:cxn modelId="{DC906BEC-4C1F-4BC2-8AD5-18A1003C4CB7}" type="presOf" srcId="{3BBDA9EC-2F2A-430F-A158-0359EB00C772}" destId="{A69ED3A4-33E3-4EB0-9FB4-72F9AC3557C6}" srcOrd="0" destOrd="0" presId="urn:microsoft.com/office/officeart/2005/8/layout/vList5"/>
    <dgm:cxn modelId="{AA82C7EC-1624-475E-AB48-4A39541A4D56}" type="presOf" srcId="{3C2ADCF5-B486-4AD4-B159-18D1177E1EB6}" destId="{70B91033-7F00-4C34-B58C-16DEDA3EB9BD}" srcOrd="0" destOrd="0" presId="urn:microsoft.com/office/officeart/2005/8/layout/vList5"/>
    <dgm:cxn modelId="{0E817B6D-4814-4CEA-B4EC-C9D65A25CC5F}" type="presParOf" srcId="{70B91033-7F00-4C34-B58C-16DEDA3EB9BD}" destId="{90921CCA-6CA0-444F-A1DC-804B1B038804}" srcOrd="0" destOrd="0" presId="urn:microsoft.com/office/officeart/2005/8/layout/vList5"/>
    <dgm:cxn modelId="{DB7A3DFE-B81E-4C8C-9213-3F11476FB5E8}" type="presParOf" srcId="{90921CCA-6CA0-444F-A1DC-804B1B038804}" destId="{5093FEE7-105B-4ABB-9955-4A425D54ECB4}" srcOrd="0" destOrd="0" presId="urn:microsoft.com/office/officeart/2005/8/layout/vList5"/>
    <dgm:cxn modelId="{5BC3DE34-5C27-47F4-A90F-8567CC272B04}" type="presParOf" srcId="{90921CCA-6CA0-444F-A1DC-804B1B038804}" destId="{27DB4615-8549-435A-89F2-2300462CACE7}" srcOrd="1" destOrd="0" presId="urn:microsoft.com/office/officeart/2005/8/layout/vList5"/>
    <dgm:cxn modelId="{C0765D5F-7B1A-43F7-B4B0-7AA42EC0AD94}" type="presParOf" srcId="{70B91033-7F00-4C34-B58C-16DEDA3EB9BD}" destId="{E23AA57B-A2D1-4C57-94C8-B4DB1D53C933}" srcOrd="1" destOrd="0" presId="urn:microsoft.com/office/officeart/2005/8/layout/vList5"/>
    <dgm:cxn modelId="{3145D600-AE5C-40D1-8108-725083E10B5E}" type="presParOf" srcId="{70B91033-7F00-4C34-B58C-16DEDA3EB9BD}" destId="{3548C7B9-8054-4DFD-9E29-4E7935F06808}" srcOrd="2" destOrd="0" presId="urn:microsoft.com/office/officeart/2005/8/layout/vList5"/>
    <dgm:cxn modelId="{D221CDCF-F964-42B1-A423-1582684EAEDC}" type="presParOf" srcId="{3548C7B9-8054-4DFD-9E29-4E7935F06808}" destId="{88CA1F88-E073-4CF4-A371-BFC0ABB5254F}" srcOrd="0" destOrd="0" presId="urn:microsoft.com/office/officeart/2005/8/layout/vList5"/>
    <dgm:cxn modelId="{29BA2D0B-C8BB-4A8B-8CFD-3E8221C8CA61}" type="presParOf" srcId="{3548C7B9-8054-4DFD-9E29-4E7935F06808}" destId="{38432270-DDBF-4E45-8639-B3F83CE1D0BE}" srcOrd="1" destOrd="0" presId="urn:microsoft.com/office/officeart/2005/8/layout/vList5"/>
    <dgm:cxn modelId="{7DD2E6EB-8C6A-4C47-ACE8-E32E4B9AD181}" type="presParOf" srcId="{70B91033-7F00-4C34-B58C-16DEDA3EB9BD}" destId="{C42A0115-9352-43D8-B551-0656661FF7FF}" srcOrd="3" destOrd="0" presId="urn:microsoft.com/office/officeart/2005/8/layout/vList5"/>
    <dgm:cxn modelId="{E12DBE33-EEA7-414A-BCE3-177E4C87E58D}" type="presParOf" srcId="{70B91033-7F00-4C34-B58C-16DEDA3EB9BD}" destId="{2CD10A24-3A6A-4ECF-B287-BB3E23C34CCB}" srcOrd="4" destOrd="0" presId="urn:microsoft.com/office/officeart/2005/8/layout/vList5"/>
    <dgm:cxn modelId="{731419C5-EBAC-40B9-BFAA-B261A808A6AA}" type="presParOf" srcId="{2CD10A24-3A6A-4ECF-B287-BB3E23C34CCB}" destId="{A78E2BB9-71CF-4E03-B75A-66BAFF8067A4}" srcOrd="0" destOrd="0" presId="urn:microsoft.com/office/officeart/2005/8/layout/vList5"/>
    <dgm:cxn modelId="{8C4B560C-3DA1-4BC1-8F67-9226FB8699F1}" type="presParOf" srcId="{2CD10A24-3A6A-4ECF-B287-BB3E23C34CCB}" destId="{AAEAFD14-2843-4043-B172-394596E4C566}" srcOrd="1" destOrd="0" presId="urn:microsoft.com/office/officeart/2005/8/layout/vList5"/>
    <dgm:cxn modelId="{CB31C510-6AD5-4666-9126-F161EA442996}" type="presParOf" srcId="{70B91033-7F00-4C34-B58C-16DEDA3EB9BD}" destId="{0B87B78F-7E62-4D09-B52A-B8DE481F8DB2}" srcOrd="5" destOrd="0" presId="urn:microsoft.com/office/officeart/2005/8/layout/vList5"/>
    <dgm:cxn modelId="{DDDA8228-F6B0-4763-9A52-CFAA8722D0BD}" type="presParOf" srcId="{70B91033-7F00-4C34-B58C-16DEDA3EB9BD}" destId="{8A653B33-9DCC-47C5-B838-6A3122CE03FC}" srcOrd="6" destOrd="0" presId="urn:microsoft.com/office/officeart/2005/8/layout/vList5"/>
    <dgm:cxn modelId="{07EC037E-4158-49EA-93F7-6032B1594AA7}" type="presParOf" srcId="{8A653B33-9DCC-47C5-B838-6A3122CE03FC}" destId="{DB3C0B93-9C09-45A8-8441-F4BC1E07EB1F}" srcOrd="0" destOrd="0" presId="urn:microsoft.com/office/officeart/2005/8/layout/vList5"/>
    <dgm:cxn modelId="{444DF6C0-D791-40B9-9AF1-AD933C9CB4EB}" type="presParOf" srcId="{8A653B33-9DCC-47C5-B838-6A3122CE03FC}" destId="{A69ED3A4-33E3-4EB0-9FB4-72F9AC3557C6}" srcOrd="1" destOrd="0" presId="urn:microsoft.com/office/officeart/2005/8/layout/vList5"/>
    <dgm:cxn modelId="{41F42074-5F31-43DA-8DB0-7756D34759A9}" type="presParOf" srcId="{70B91033-7F00-4C34-B58C-16DEDA3EB9BD}" destId="{287B622D-F1E0-456C-BFFB-9F97A6133CA0}" srcOrd="7" destOrd="0" presId="urn:microsoft.com/office/officeart/2005/8/layout/vList5"/>
    <dgm:cxn modelId="{5E75F3AB-6A1D-401C-93F3-665E82959094}" type="presParOf" srcId="{70B91033-7F00-4C34-B58C-16DEDA3EB9BD}" destId="{FE8D178C-AD24-442F-A11E-C2A28F1CD19A}" srcOrd="8" destOrd="0" presId="urn:microsoft.com/office/officeart/2005/8/layout/vList5"/>
    <dgm:cxn modelId="{35C61BEE-F274-491E-B026-6B162E630B50}" type="presParOf" srcId="{FE8D178C-AD24-442F-A11E-C2A28F1CD19A}" destId="{EAF65A3A-71C6-43DF-89F1-0A08F00F8B62}" srcOrd="0" destOrd="0" presId="urn:microsoft.com/office/officeart/2005/8/layout/vList5"/>
    <dgm:cxn modelId="{B2D5E62C-1246-4951-B866-93C121386F45}" type="presParOf" srcId="{FE8D178C-AD24-442F-A11E-C2A28F1CD19A}" destId="{54500FB6-F6BA-4923-8105-57BA3C67A9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2ADCF5-B486-4AD4-B159-18D1177E1E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903FAF46-4324-4001-809F-1146F230B18C}">
      <dgm:prSet phldrT="[文本]"/>
      <dgm:spPr>
        <a:solidFill>
          <a:srgbClr val="00B050">
            <a:alpha val="9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a:t>
          </a:r>
          <a:r>
            <a:rPr lang="zh-CN" altLang="en-US" b="1" dirty="0">
              <a:solidFill>
                <a:schemeClr val="bg1"/>
              </a:solidFill>
              <a:latin typeface="+mj-ea"/>
              <a:ea typeface="+mj-ea"/>
            </a:rPr>
            <a:t>学位论文要求</a:t>
          </a:r>
        </a:p>
      </dgm:t>
    </dgm:pt>
    <dgm:pt modelId="{ECD79FF6-6787-4ABC-89B4-94CA80019731}" type="parTrans" cxnId="{AB14F240-345B-49E3-BCF3-ED52EE01CCAD}">
      <dgm:prSet/>
      <dgm:spPr/>
      <dgm:t>
        <a:bodyPr/>
        <a:lstStyle/>
        <a:p>
          <a:endParaRPr lang="zh-CN" altLang="en-US"/>
        </a:p>
      </dgm:t>
    </dgm:pt>
    <dgm:pt modelId="{5BEA6D7C-129E-46C4-A350-B1B5F08332F3}" type="sibTrans" cxnId="{AB14F240-345B-49E3-BCF3-ED52EE01CCAD}">
      <dgm:prSet/>
      <dgm:spPr/>
      <dgm:t>
        <a:bodyPr/>
        <a:lstStyle/>
        <a:p>
          <a:endParaRPr lang="zh-CN" altLang="en-US"/>
        </a:p>
      </dgm:t>
    </dgm:pt>
    <dgm:pt modelId="{C11B6EC3-D841-4553-83A7-CA34551E0C6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选题建议</a:t>
          </a:r>
        </a:p>
      </dgm:t>
    </dgm:pt>
    <dgm:pt modelId="{D056C04B-2781-49A5-916E-50320C1D2DCC}" type="parTrans" cxnId="{6FA5B2A5-A25F-44F6-8C52-BD49D44DC4F0}">
      <dgm:prSet/>
      <dgm:spPr/>
      <dgm:t>
        <a:bodyPr/>
        <a:lstStyle/>
        <a:p>
          <a:endParaRPr lang="zh-CN" altLang="en-US"/>
        </a:p>
      </dgm:t>
    </dgm:pt>
    <dgm:pt modelId="{891892B0-387C-4B71-901D-BCF729F87F25}" type="sibTrans" cxnId="{6FA5B2A5-A25F-44F6-8C52-BD49D44DC4F0}">
      <dgm:prSet/>
      <dgm:spPr/>
      <dgm:t>
        <a:bodyPr/>
        <a:lstStyle/>
        <a:p>
          <a:endParaRPr lang="zh-CN" altLang="en-US"/>
        </a:p>
      </dgm:t>
    </dgm:pt>
    <dgm:pt modelId="{D6B6EFFC-B91F-46C4-9122-837262B2F55A}">
      <dgm:prSet phldrT="[文本]"/>
      <dgm:spPr/>
      <dgm:t>
        <a:bodyPr/>
        <a:lstStyle/>
        <a:p>
          <a:pPr algn="l"/>
          <a:r>
            <a:rPr lang="zh-CN" altLang="en-US" b="1" dirty="0">
              <a:latin typeface="+mj-ea"/>
              <a:ea typeface="+mj-ea"/>
            </a:rPr>
            <a:t>确定检索词及检索关系</a:t>
          </a:r>
        </a:p>
      </dgm:t>
    </dgm:pt>
    <dgm:pt modelId="{AAEDE54F-6F0F-4719-9B54-CB6E481A6637}" type="parTrans" cxnId="{CA3E6393-0A2C-4530-88E4-EF27A2F24B79}">
      <dgm:prSet/>
      <dgm:spPr/>
      <dgm:t>
        <a:bodyPr/>
        <a:lstStyle/>
        <a:p>
          <a:endParaRPr lang="zh-CN" altLang="en-US"/>
        </a:p>
      </dgm:t>
    </dgm:pt>
    <dgm:pt modelId="{ED7B10CD-E28B-45FB-A649-5A73DBC786C9}" type="sibTrans" cxnId="{CA3E6393-0A2C-4530-88E4-EF27A2F24B79}">
      <dgm:prSet/>
      <dgm:spPr/>
      <dgm:t>
        <a:bodyPr/>
        <a:lstStyle/>
        <a:p>
          <a:endParaRPr lang="zh-CN" altLang="en-US"/>
        </a:p>
      </dgm:t>
    </dgm:pt>
    <dgm:pt modelId="{3BBDA9EC-2F2A-430F-A158-0359EB00C772}">
      <dgm:prSet phldrT="[文本]"/>
      <dgm:spPr/>
      <dgm:t>
        <a:bodyPr/>
        <a:lstStyle/>
        <a:p>
          <a:r>
            <a:rPr lang="zh-CN" altLang="en-US" b="1" dirty="0">
              <a:latin typeface="+mj-ea"/>
              <a:ea typeface="+mj-ea"/>
            </a:rPr>
            <a:t>文献获取原则及常用工具</a:t>
          </a:r>
        </a:p>
      </dgm:t>
    </dgm:pt>
    <dgm:pt modelId="{36B0D505-B794-42DD-8D73-34609C5660CB}" type="parTrans" cxnId="{90334EB0-B780-4CE8-BBC8-94EE194CA08C}">
      <dgm:prSet/>
      <dgm:spPr/>
      <dgm:t>
        <a:bodyPr/>
        <a:lstStyle/>
        <a:p>
          <a:endParaRPr lang="zh-CN" altLang="en-US"/>
        </a:p>
      </dgm:t>
    </dgm:pt>
    <dgm:pt modelId="{A7F66260-75D1-4FD5-9514-4DD997F93C1B}" type="sibTrans" cxnId="{90334EB0-B780-4CE8-BBC8-94EE194CA08C}">
      <dgm:prSet/>
      <dgm:spPr/>
      <dgm:t>
        <a:bodyPr/>
        <a:lstStyle/>
        <a:p>
          <a:endParaRPr lang="zh-CN" altLang="en-US"/>
        </a:p>
      </dgm:t>
    </dgm:pt>
    <dgm:pt modelId="{CC60AFED-1388-4824-8A47-68276ED9CEA5}">
      <dgm:prSet phldrT="[文本]"/>
      <dgm:spPr/>
      <dgm:t>
        <a:bodyPr/>
        <a:lstStyle/>
        <a:p>
          <a:r>
            <a:rPr lang="zh-CN" altLang="en-US" b="1" dirty="0">
              <a:latin typeface="+mj-ea"/>
              <a:ea typeface="+mj-ea"/>
            </a:rPr>
            <a:t>论文查重及电子资源合理使用</a:t>
          </a:r>
        </a:p>
      </dgm:t>
    </dgm:pt>
    <dgm:pt modelId="{9A5C5592-E1CD-4160-AF9F-E2EFC0F079B7}" type="sibTrans" cxnId="{0E5AB871-BFB3-40CF-AEE6-960D238C2754}">
      <dgm:prSet/>
      <dgm:spPr/>
      <dgm:t>
        <a:bodyPr/>
        <a:lstStyle/>
        <a:p>
          <a:endParaRPr lang="zh-CN" altLang="en-US"/>
        </a:p>
      </dgm:t>
    </dgm:pt>
    <dgm:pt modelId="{E7198FD2-7DE0-495E-A70A-FD5525857202}" type="parTrans" cxnId="{0E5AB871-BFB3-40CF-AEE6-960D238C2754}">
      <dgm:prSet/>
      <dgm:spPr/>
      <dgm:t>
        <a:bodyPr/>
        <a:lstStyle/>
        <a:p>
          <a:endParaRPr lang="zh-CN" altLang="en-US"/>
        </a:p>
      </dgm:t>
    </dgm:pt>
    <dgm:pt modelId="{CED5E070-1082-4E62-B45D-E5487F35DBAC}">
      <dgm:prSet phldrT="[文本]"/>
      <dgm:spPr/>
      <dgm:t>
        <a:bodyPr/>
        <a:lstStyle/>
        <a:p>
          <a:r>
            <a:rPr lang="en-US" altLang="zh-CN" dirty="0"/>
            <a:t>1</a:t>
          </a:r>
          <a:endParaRPr lang="zh-CN" altLang="en-US" dirty="0"/>
        </a:p>
      </dgm:t>
    </dgm:pt>
    <dgm:pt modelId="{2721A10C-A551-4C24-A1CF-EAA859BED4D3}" type="sibTrans" cxnId="{76C70586-94B1-4584-A909-87CA55CAC895}">
      <dgm:prSet/>
      <dgm:spPr/>
      <dgm:t>
        <a:bodyPr/>
        <a:lstStyle/>
        <a:p>
          <a:endParaRPr lang="zh-CN" altLang="en-US"/>
        </a:p>
      </dgm:t>
    </dgm:pt>
    <dgm:pt modelId="{0442425F-883D-4721-9801-B612932D4550}" type="parTrans" cxnId="{76C70586-94B1-4584-A909-87CA55CAC895}">
      <dgm:prSet/>
      <dgm:spPr/>
      <dgm:t>
        <a:bodyPr/>
        <a:lstStyle/>
        <a:p>
          <a:endParaRPr lang="zh-CN" altLang="en-US"/>
        </a:p>
      </dgm:t>
    </dgm:pt>
    <dgm:pt modelId="{CBABF14C-01F7-4BE5-B4DD-7A33A911E31B}">
      <dgm:prSet phldrT="[文本]"/>
      <dgm:spPr/>
      <dgm:t>
        <a:bodyPr/>
        <a:lstStyle/>
        <a:p>
          <a:r>
            <a:rPr lang="en-US" altLang="zh-CN" dirty="0"/>
            <a:t>2</a:t>
          </a:r>
          <a:endParaRPr lang="zh-CN" altLang="en-US" dirty="0"/>
        </a:p>
      </dgm:t>
    </dgm:pt>
    <dgm:pt modelId="{A5A9BE8B-FF9F-4514-8F12-5BAF8083F568}" type="sibTrans" cxnId="{A8D3DEBA-C4E8-4035-8CEA-1698055E8B68}">
      <dgm:prSet/>
      <dgm:spPr/>
      <dgm:t>
        <a:bodyPr/>
        <a:lstStyle/>
        <a:p>
          <a:endParaRPr lang="zh-CN" altLang="en-US"/>
        </a:p>
      </dgm:t>
    </dgm:pt>
    <dgm:pt modelId="{8F5B6806-5EC3-4796-AB0F-1AC384B88A2B}" type="parTrans" cxnId="{A8D3DEBA-C4E8-4035-8CEA-1698055E8B68}">
      <dgm:prSet/>
      <dgm:spPr/>
      <dgm:t>
        <a:bodyPr/>
        <a:lstStyle/>
        <a:p>
          <a:endParaRPr lang="zh-CN" altLang="en-US"/>
        </a:p>
      </dgm:t>
    </dgm:pt>
    <dgm:pt modelId="{6820FB80-B2C1-41AE-8339-D178017A7FFE}">
      <dgm:prSet phldrT="[文本]"/>
      <dgm:spPr/>
      <dgm:t>
        <a:bodyPr/>
        <a:lstStyle/>
        <a:p>
          <a:r>
            <a:rPr lang="en-US" altLang="zh-CN" dirty="0"/>
            <a:t>3</a:t>
          </a:r>
          <a:endParaRPr lang="zh-CN" altLang="en-US" dirty="0"/>
        </a:p>
      </dgm:t>
    </dgm:pt>
    <dgm:pt modelId="{2D546E43-39D1-4773-9602-A3ACC274F6DA}" type="sibTrans" cxnId="{95325462-E222-4FFC-8872-CF518A031D3E}">
      <dgm:prSet/>
      <dgm:spPr/>
      <dgm:t>
        <a:bodyPr/>
        <a:lstStyle/>
        <a:p>
          <a:endParaRPr lang="zh-CN" altLang="en-US"/>
        </a:p>
      </dgm:t>
    </dgm:pt>
    <dgm:pt modelId="{F1FB52F8-E70E-49D4-BDCE-4D9C26F555C3}" type="parTrans" cxnId="{95325462-E222-4FFC-8872-CF518A031D3E}">
      <dgm:prSet/>
      <dgm:spPr/>
      <dgm:t>
        <a:bodyPr/>
        <a:lstStyle/>
        <a:p>
          <a:endParaRPr lang="zh-CN" altLang="en-US"/>
        </a:p>
      </dgm:t>
    </dgm:pt>
    <dgm:pt modelId="{20AC661E-4690-4DA8-B2BC-E1B23CAB47A7}">
      <dgm:prSet phldrT="[文本]"/>
      <dgm:spPr/>
      <dgm:t>
        <a:bodyPr/>
        <a:lstStyle/>
        <a:p>
          <a:r>
            <a:rPr lang="en-US" altLang="zh-CN" dirty="0"/>
            <a:t>4</a:t>
          </a:r>
          <a:endParaRPr lang="zh-CN" altLang="en-US" dirty="0"/>
        </a:p>
      </dgm:t>
    </dgm:pt>
    <dgm:pt modelId="{AE28D7CC-363F-446F-8EBE-F7E7705319FE}" type="sibTrans" cxnId="{8135B811-07A7-4F1D-B4BD-56A9D5A7633A}">
      <dgm:prSet/>
      <dgm:spPr/>
      <dgm:t>
        <a:bodyPr/>
        <a:lstStyle/>
        <a:p>
          <a:endParaRPr lang="zh-CN" altLang="en-US"/>
        </a:p>
      </dgm:t>
    </dgm:pt>
    <dgm:pt modelId="{2CDC157E-50D1-4132-BFE5-3EDF1A620556}" type="parTrans" cxnId="{8135B811-07A7-4F1D-B4BD-56A9D5A7633A}">
      <dgm:prSet/>
      <dgm:spPr/>
      <dgm:t>
        <a:bodyPr/>
        <a:lstStyle/>
        <a:p>
          <a:endParaRPr lang="zh-CN" altLang="en-US"/>
        </a:p>
      </dgm:t>
    </dgm:pt>
    <dgm:pt modelId="{1C9673F0-DE8A-4D37-92DD-A6FC0D3FA7C8}">
      <dgm:prSet phldrT="[文本]"/>
      <dgm:spPr/>
      <dgm:t>
        <a:bodyPr/>
        <a:lstStyle/>
        <a:p>
          <a:r>
            <a:rPr lang="en-US" altLang="zh-CN" dirty="0"/>
            <a:t>5</a:t>
          </a:r>
          <a:endParaRPr lang="zh-CN" altLang="en-US" dirty="0"/>
        </a:p>
      </dgm:t>
    </dgm:pt>
    <dgm:pt modelId="{D0528B7C-0C77-4E60-9766-35C80D9C925E}" type="sibTrans" cxnId="{3628C229-227F-4B7B-8ECD-2623F06C18A4}">
      <dgm:prSet/>
      <dgm:spPr/>
      <dgm:t>
        <a:bodyPr/>
        <a:lstStyle/>
        <a:p>
          <a:endParaRPr lang="zh-CN" altLang="en-US"/>
        </a:p>
      </dgm:t>
    </dgm:pt>
    <dgm:pt modelId="{03209F06-65FF-4FB4-8C3F-2A6F30A1A15E}" type="parTrans" cxnId="{3628C229-227F-4B7B-8ECD-2623F06C18A4}">
      <dgm:prSet/>
      <dgm:spPr/>
      <dgm:t>
        <a:bodyPr/>
        <a:lstStyle/>
        <a:p>
          <a:endParaRPr lang="zh-CN" altLang="en-US"/>
        </a:p>
      </dgm:t>
    </dgm:pt>
    <dgm:pt modelId="{70B91033-7F00-4C34-B58C-16DEDA3EB9BD}" type="pres">
      <dgm:prSet presAssocID="{3C2ADCF5-B486-4AD4-B159-18D1177E1EB6}" presName="Name0" presStyleCnt="0">
        <dgm:presLayoutVars>
          <dgm:dir/>
          <dgm:animLvl val="lvl"/>
          <dgm:resizeHandles val="exact"/>
        </dgm:presLayoutVars>
      </dgm:prSet>
      <dgm:spPr/>
    </dgm:pt>
    <dgm:pt modelId="{90921CCA-6CA0-444F-A1DC-804B1B038804}" type="pres">
      <dgm:prSet presAssocID="{CED5E070-1082-4E62-B45D-E5487F35DBAC}" presName="linNode" presStyleCnt="0"/>
      <dgm:spPr/>
    </dgm:pt>
    <dgm:pt modelId="{5093FEE7-105B-4ABB-9955-4A425D54ECB4}" type="pres">
      <dgm:prSet presAssocID="{CED5E070-1082-4E62-B45D-E5487F35DBAC}" presName="parentText" presStyleLbl="node1" presStyleIdx="0" presStyleCnt="5" custScaleX="31248">
        <dgm:presLayoutVars>
          <dgm:chMax val="1"/>
          <dgm:bulletEnabled val="1"/>
        </dgm:presLayoutVars>
      </dgm:prSet>
      <dgm:spPr/>
    </dgm:pt>
    <dgm:pt modelId="{27DB4615-8549-435A-89F2-2300462CACE7}" type="pres">
      <dgm:prSet presAssocID="{CED5E070-1082-4E62-B45D-E5487F35DBAC}" presName="descendantText" presStyleLbl="alignAccFollowNode1" presStyleIdx="0" presStyleCnt="5" custScaleX="114099" custLinFactNeighborX="-592" custLinFactNeighborY="-1259">
        <dgm:presLayoutVars>
          <dgm:bulletEnabled val="1"/>
        </dgm:presLayoutVars>
      </dgm:prSet>
      <dgm:spPr/>
    </dgm:pt>
    <dgm:pt modelId="{E23AA57B-A2D1-4C57-94C8-B4DB1D53C933}" type="pres">
      <dgm:prSet presAssocID="{2721A10C-A551-4C24-A1CF-EAA859BED4D3}" presName="sp" presStyleCnt="0"/>
      <dgm:spPr/>
    </dgm:pt>
    <dgm:pt modelId="{3548C7B9-8054-4DFD-9E29-4E7935F06808}" type="pres">
      <dgm:prSet presAssocID="{CBABF14C-01F7-4BE5-B4DD-7A33A911E31B}" presName="linNode" presStyleCnt="0"/>
      <dgm:spPr/>
    </dgm:pt>
    <dgm:pt modelId="{88CA1F88-E073-4CF4-A371-BFC0ABB5254F}" type="pres">
      <dgm:prSet presAssocID="{CBABF14C-01F7-4BE5-B4DD-7A33A911E31B}" presName="parentText" presStyleLbl="node1" presStyleIdx="1" presStyleCnt="5" custScaleX="31248">
        <dgm:presLayoutVars>
          <dgm:chMax val="1"/>
          <dgm:bulletEnabled val="1"/>
        </dgm:presLayoutVars>
      </dgm:prSet>
      <dgm:spPr/>
    </dgm:pt>
    <dgm:pt modelId="{38432270-DDBF-4E45-8639-B3F83CE1D0BE}" type="pres">
      <dgm:prSet presAssocID="{CBABF14C-01F7-4BE5-B4DD-7A33A911E31B}" presName="descendantText" presStyleLbl="alignAccFollowNode1" presStyleIdx="1" presStyleCnt="5" custScaleX="114099">
        <dgm:presLayoutVars>
          <dgm:bulletEnabled val="1"/>
        </dgm:presLayoutVars>
      </dgm:prSet>
      <dgm:spPr/>
    </dgm:pt>
    <dgm:pt modelId="{C42A0115-9352-43D8-B551-0656661FF7FF}" type="pres">
      <dgm:prSet presAssocID="{A5A9BE8B-FF9F-4514-8F12-5BAF8083F568}" presName="sp" presStyleCnt="0"/>
      <dgm:spPr/>
    </dgm:pt>
    <dgm:pt modelId="{2CD10A24-3A6A-4ECF-B287-BB3E23C34CCB}" type="pres">
      <dgm:prSet presAssocID="{6820FB80-B2C1-41AE-8339-D178017A7FFE}" presName="linNode" presStyleCnt="0"/>
      <dgm:spPr/>
    </dgm:pt>
    <dgm:pt modelId="{A78E2BB9-71CF-4E03-B75A-66BAFF8067A4}" type="pres">
      <dgm:prSet presAssocID="{6820FB80-B2C1-41AE-8339-D178017A7FFE}" presName="parentText" presStyleLbl="node1" presStyleIdx="2" presStyleCnt="5" custScaleX="31248">
        <dgm:presLayoutVars>
          <dgm:chMax val="1"/>
          <dgm:bulletEnabled val="1"/>
        </dgm:presLayoutVars>
      </dgm:prSet>
      <dgm:spPr/>
    </dgm:pt>
    <dgm:pt modelId="{AAEAFD14-2843-4043-B172-394596E4C566}" type="pres">
      <dgm:prSet presAssocID="{6820FB80-B2C1-41AE-8339-D178017A7FFE}" presName="descendantText" presStyleLbl="alignAccFollowNode1" presStyleIdx="2" presStyleCnt="5" custScaleX="114099">
        <dgm:presLayoutVars>
          <dgm:bulletEnabled val="1"/>
        </dgm:presLayoutVars>
      </dgm:prSet>
      <dgm:spPr/>
    </dgm:pt>
    <dgm:pt modelId="{0B87B78F-7E62-4D09-B52A-B8DE481F8DB2}" type="pres">
      <dgm:prSet presAssocID="{2D546E43-39D1-4773-9602-A3ACC274F6DA}" presName="sp" presStyleCnt="0"/>
      <dgm:spPr/>
    </dgm:pt>
    <dgm:pt modelId="{8A653B33-9DCC-47C5-B838-6A3122CE03FC}" type="pres">
      <dgm:prSet presAssocID="{20AC661E-4690-4DA8-B2BC-E1B23CAB47A7}" presName="linNode" presStyleCnt="0"/>
      <dgm:spPr/>
    </dgm:pt>
    <dgm:pt modelId="{DB3C0B93-9C09-45A8-8441-F4BC1E07EB1F}" type="pres">
      <dgm:prSet presAssocID="{20AC661E-4690-4DA8-B2BC-E1B23CAB47A7}" presName="parentText" presStyleLbl="node1" presStyleIdx="3" presStyleCnt="5" custScaleX="31248">
        <dgm:presLayoutVars>
          <dgm:chMax val="1"/>
          <dgm:bulletEnabled val="1"/>
        </dgm:presLayoutVars>
      </dgm:prSet>
      <dgm:spPr/>
    </dgm:pt>
    <dgm:pt modelId="{A69ED3A4-33E3-4EB0-9FB4-72F9AC3557C6}" type="pres">
      <dgm:prSet presAssocID="{20AC661E-4690-4DA8-B2BC-E1B23CAB47A7}" presName="descendantText" presStyleLbl="alignAccFollowNode1" presStyleIdx="3" presStyleCnt="5" custScaleX="114099">
        <dgm:presLayoutVars>
          <dgm:bulletEnabled val="1"/>
        </dgm:presLayoutVars>
      </dgm:prSet>
      <dgm:spPr/>
    </dgm:pt>
    <dgm:pt modelId="{287B622D-F1E0-456C-BFFB-9F97A6133CA0}" type="pres">
      <dgm:prSet presAssocID="{AE28D7CC-363F-446F-8EBE-F7E7705319FE}" presName="sp" presStyleCnt="0"/>
      <dgm:spPr/>
    </dgm:pt>
    <dgm:pt modelId="{FE8D178C-AD24-442F-A11E-C2A28F1CD19A}" type="pres">
      <dgm:prSet presAssocID="{1C9673F0-DE8A-4D37-92DD-A6FC0D3FA7C8}" presName="linNode" presStyleCnt="0"/>
      <dgm:spPr/>
    </dgm:pt>
    <dgm:pt modelId="{EAF65A3A-71C6-43DF-89F1-0A08F00F8B62}" type="pres">
      <dgm:prSet presAssocID="{1C9673F0-DE8A-4D37-92DD-A6FC0D3FA7C8}" presName="parentText" presStyleLbl="node1" presStyleIdx="4" presStyleCnt="5" custScaleX="31248">
        <dgm:presLayoutVars>
          <dgm:chMax val="1"/>
          <dgm:bulletEnabled val="1"/>
        </dgm:presLayoutVars>
      </dgm:prSet>
      <dgm:spPr/>
    </dgm:pt>
    <dgm:pt modelId="{54500FB6-F6BA-4923-8105-57BA3C67A98A}" type="pres">
      <dgm:prSet presAssocID="{1C9673F0-DE8A-4D37-92DD-A6FC0D3FA7C8}" presName="descendantText" presStyleLbl="alignAccFollowNode1" presStyleIdx="4" presStyleCnt="5" custScaleX="114099">
        <dgm:presLayoutVars>
          <dgm:bulletEnabled val="1"/>
        </dgm:presLayoutVars>
      </dgm:prSet>
      <dgm:spPr/>
    </dgm:pt>
  </dgm:ptLst>
  <dgm:cxnLst>
    <dgm:cxn modelId="{8135B811-07A7-4F1D-B4BD-56A9D5A7633A}" srcId="{3C2ADCF5-B486-4AD4-B159-18D1177E1EB6}" destId="{20AC661E-4690-4DA8-B2BC-E1B23CAB47A7}" srcOrd="3" destOrd="0" parTransId="{2CDC157E-50D1-4132-BFE5-3EDF1A620556}" sibTransId="{AE28D7CC-363F-446F-8EBE-F7E7705319FE}"/>
    <dgm:cxn modelId="{77AFD820-E492-4648-A5D0-DB7506EE6B33}" type="presOf" srcId="{D6B6EFFC-B91F-46C4-9122-837262B2F55A}" destId="{AAEAFD14-2843-4043-B172-394596E4C566}" srcOrd="0" destOrd="0" presId="urn:microsoft.com/office/officeart/2005/8/layout/vList5"/>
    <dgm:cxn modelId="{620D5526-99A2-4655-8E68-57AE9137948F}" type="presOf" srcId="{6820FB80-B2C1-41AE-8339-D178017A7FFE}" destId="{A78E2BB9-71CF-4E03-B75A-66BAFF8067A4}" srcOrd="0" destOrd="0" presId="urn:microsoft.com/office/officeart/2005/8/layout/vList5"/>
    <dgm:cxn modelId="{3628C229-227F-4B7B-8ECD-2623F06C18A4}" srcId="{3C2ADCF5-B486-4AD4-B159-18D1177E1EB6}" destId="{1C9673F0-DE8A-4D37-92DD-A6FC0D3FA7C8}" srcOrd="4" destOrd="0" parTransId="{03209F06-65FF-4FB4-8C3F-2A6F30A1A15E}" sibTransId="{D0528B7C-0C77-4E60-9766-35C80D9C925E}"/>
    <dgm:cxn modelId="{3605C03E-9267-42AC-8061-525BFA815942}" type="presOf" srcId="{1C9673F0-DE8A-4D37-92DD-A6FC0D3FA7C8}" destId="{EAF65A3A-71C6-43DF-89F1-0A08F00F8B62}" srcOrd="0" destOrd="0" presId="urn:microsoft.com/office/officeart/2005/8/layout/vList5"/>
    <dgm:cxn modelId="{AB14F240-345B-49E3-BCF3-ED52EE01CCAD}" srcId="{CED5E070-1082-4E62-B45D-E5487F35DBAC}" destId="{903FAF46-4324-4001-809F-1146F230B18C}" srcOrd="0" destOrd="0" parTransId="{ECD79FF6-6787-4ABC-89B4-94CA80019731}" sibTransId="{5BEA6D7C-129E-46C4-A350-B1B5F08332F3}"/>
    <dgm:cxn modelId="{9A13CA5E-C27C-4E8B-8894-9C939DB4E2A7}" type="presOf" srcId="{903FAF46-4324-4001-809F-1146F230B18C}" destId="{27DB4615-8549-435A-89F2-2300462CACE7}" srcOrd="0" destOrd="0" presId="urn:microsoft.com/office/officeart/2005/8/layout/vList5"/>
    <dgm:cxn modelId="{95325462-E222-4FFC-8872-CF518A031D3E}" srcId="{3C2ADCF5-B486-4AD4-B159-18D1177E1EB6}" destId="{6820FB80-B2C1-41AE-8339-D178017A7FFE}" srcOrd="2" destOrd="0" parTransId="{F1FB52F8-E70E-49D4-BDCE-4D9C26F555C3}" sibTransId="{2D546E43-39D1-4773-9602-A3ACC274F6DA}"/>
    <dgm:cxn modelId="{2B053D45-3C4A-4162-AE7E-2334C3D48059}" type="presOf" srcId="{3C2ADCF5-B486-4AD4-B159-18D1177E1EB6}" destId="{70B91033-7F00-4C34-B58C-16DEDA3EB9BD}" srcOrd="0" destOrd="0" presId="urn:microsoft.com/office/officeart/2005/8/layout/vList5"/>
    <dgm:cxn modelId="{7A654768-168B-4D1A-A663-EB7B6CF2A939}" type="presOf" srcId="{CED5E070-1082-4E62-B45D-E5487F35DBAC}" destId="{5093FEE7-105B-4ABB-9955-4A425D54ECB4}" srcOrd="0" destOrd="0" presId="urn:microsoft.com/office/officeart/2005/8/layout/vList5"/>
    <dgm:cxn modelId="{19B55E6E-9DA0-4F4A-AA7F-55D7CC3DD8E4}" type="presOf" srcId="{C11B6EC3-D841-4553-83A7-CA34551E0C6C}" destId="{38432270-DDBF-4E45-8639-B3F83CE1D0BE}" srcOrd="0" destOrd="0" presId="urn:microsoft.com/office/officeart/2005/8/layout/vList5"/>
    <dgm:cxn modelId="{0E5AB871-BFB3-40CF-AEE6-960D238C2754}" srcId="{1C9673F0-DE8A-4D37-92DD-A6FC0D3FA7C8}" destId="{CC60AFED-1388-4824-8A47-68276ED9CEA5}" srcOrd="0" destOrd="0" parTransId="{E7198FD2-7DE0-495E-A70A-FD5525857202}" sibTransId="{9A5C5592-E1CD-4160-AF9F-E2EFC0F079B7}"/>
    <dgm:cxn modelId="{753F7576-82C3-441B-9A43-0B5B36A6E2C8}" type="presOf" srcId="{CBABF14C-01F7-4BE5-B4DD-7A33A911E31B}" destId="{88CA1F88-E073-4CF4-A371-BFC0ABB5254F}" srcOrd="0" destOrd="0" presId="urn:microsoft.com/office/officeart/2005/8/layout/vList5"/>
    <dgm:cxn modelId="{76C70586-94B1-4584-A909-87CA55CAC895}" srcId="{3C2ADCF5-B486-4AD4-B159-18D1177E1EB6}" destId="{CED5E070-1082-4E62-B45D-E5487F35DBAC}" srcOrd="0" destOrd="0" parTransId="{0442425F-883D-4721-9801-B612932D4550}" sibTransId="{2721A10C-A551-4C24-A1CF-EAA859BED4D3}"/>
    <dgm:cxn modelId="{2E0EDE8E-B2E2-44A4-9114-845153DD7A2A}" type="presOf" srcId="{CC60AFED-1388-4824-8A47-68276ED9CEA5}" destId="{54500FB6-F6BA-4923-8105-57BA3C67A98A}" srcOrd="0" destOrd="0" presId="urn:microsoft.com/office/officeart/2005/8/layout/vList5"/>
    <dgm:cxn modelId="{CA3E6393-0A2C-4530-88E4-EF27A2F24B79}" srcId="{6820FB80-B2C1-41AE-8339-D178017A7FFE}" destId="{D6B6EFFC-B91F-46C4-9122-837262B2F55A}" srcOrd="0" destOrd="0" parTransId="{AAEDE54F-6F0F-4719-9B54-CB6E481A6637}" sibTransId="{ED7B10CD-E28B-45FB-A649-5A73DBC786C9}"/>
    <dgm:cxn modelId="{6FA5B2A5-A25F-44F6-8C52-BD49D44DC4F0}" srcId="{CBABF14C-01F7-4BE5-B4DD-7A33A911E31B}" destId="{C11B6EC3-D841-4553-83A7-CA34551E0C6C}" srcOrd="0" destOrd="0" parTransId="{D056C04B-2781-49A5-916E-50320C1D2DCC}" sibTransId="{891892B0-387C-4B71-901D-BCF729F87F25}"/>
    <dgm:cxn modelId="{90334EB0-B780-4CE8-BBC8-94EE194CA08C}" srcId="{20AC661E-4690-4DA8-B2BC-E1B23CAB47A7}" destId="{3BBDA9EC-2F2A-430F-A158-0359EB00C772}" srcOrd="0" destOrd="0" parTransId="{36B0D505-B794-42DD-8D73-34609C5660CB}" sibTransId="{A7F66260-75D1-4FD5-9514-4DD997F93C1B}"/>
    <dgm:cxn modelId="{A8D3DEBA-C4E8-4035-8CEA-1698055E8B68}" srcId="{3C2ADCF5-B486-4AD4-B159-18D1177E1EB6}" destId="{CBABF14C-01F7-4BE5-B4DD-7A33A911E31B}" srcOrd="1" destOrd="0" parTransId="{8F5B6806-5EC3-4796-AB0F-1AC384B88A2B}" sibTransId="{A5A9BE8B-FF9F-4514-8F12-5BAF8083F568}"/>
    <dgm:cxn modelId="{6BD00EE6-7DE0-4688-9441-D8849AFA5B0A}" type="presOf" srcId="{20AC661E-4690-4DA8-B2BC-E1B23CAB47A7}" destId="{DB3C0B93-9C09-45A8-8441-F4BC1E07EB1F}" srcOrd="0" destOrd="0" presId="urn:microsoft.com/office/officeart/2005/8/layout/vList5"/>
    <dgm:cxn modelId="{9E0749E9-9498-4C1E-B1F9-E53D5C1A2C29}" type="presOf" srcId="{3BBDA9EC-2F2A-430F-A158-0359EB00C772}" destId="{A69ED3A4-33E3-4EB0-9FB4-72F9AC3557C6}" srcOrd="0" destOrd="0" presId="urn:microsoft.com/office/officeart/2005/8/layout/vList5"/>
    <dgm:cxn modelId="{D4EB61BA-779C-4348-B49F-E2A592137CC6}" type="presParOf" srcId="{70B91033-7F00-4C34-B58C-16DEDA3EB9BD}" destId="{90921CCA-6CA0-444F-A1DC-804B1B038804}" srcOrd="0" destOrd="0" presId="urn:microsoft.com/office/officeart/2005/8/layout/vList5"/>
    <dgm:cxn modelId="{44655638-7861-465E-A557-304F7DDD9C04}" type="presParOf" srcId="{90921CCA-6CA0-444F-A1DC-804B1B038804}" destId="{5093FEE7-105B-4ABB-9955-4A425D54ECB4}" srcOrd="0" destOrd="0" presId="urn:microsoft.com/office/officeart/2005/8/layout/vList5"/>
    <dgm:cxn modelId="{691AF867-613F-4FB7-8499-0E5ECC030360}" type="presParOf" srcId="{90921CCA-6CA0-444F-A1DC-804B1B038804}" destId="{27DB4615-8549-435A-89F2-2300462CACE7}" srcOrd="1" destOrd="0" presId="urn:microsoft.com/office/officeart/2005/8/layout/vList5"/>
    <dgm:cxn modelId="{A644FB93-A12A-4ED0-A43D-C7C44695BCD4}" type="presParOf" srcId="{70B91033-7F00-4C34-B58C-16DEDA3EB9BD}" destId="{E23AA57B-A2D1-4C57-94C8-B4DB1D53C933}" srcOrd="1" destOrd="0" presId="urn:microsoft.com/office/officeart/2005/8/layout/vList5"/>
    <dgm:cxn modelId="{FCCF500C-DEA6-4DC3-9B3D-7B507DA414E4}" type="presParOf" srcId="{70B91033-7F00-4C34-B58C-16DEDA3EB9BD}" destId="{3548C7B9-8054-4DFD-9E29-4E7935F06808}" srcOrd="2" destOrd="0" presId="urn:microsoft.com/office/officeart/2005/8/layout/vList5"/>
    <dgm:cxn modelId="{0BBCCE57-EA12-404E-9068-647E4B085380}" type="presParOf" srcId="{3548C7B9-8054-4DFD-9E29-4E7935F06808}" destId="{88CA1F88-E073-4CF4-A371-BFC0ABB5254F}" srcOrd="0" destOrd="0" presId="urn:microsoft.com/office/officeart/2005/8/layout/vList5"/>
    <dgm:cxn modelId="{4B31072B-F787-4C01-983E-08237263362B}" type="presParOf" srcId="{3548C7B9-8054-4DFD-9E29-4E7935F06808}" destId="{38432270-DDBF-4E45-8639-B3F83CE1D0BE}" srcOrd="1" destOrd="0" presId="urn:microsoft.com/office/officeart/2005/8/layout/vList5"/>
    <dgm:cxn modelId="{109F3A77-90D7-487F-82C9-9CD18F8D5C66}" type="presParOf" srcId="{70B91033-7F00-4C34-B58C-16DEDA3EB9BD}" destId="{C42A0115-9352-43D8-B551-0656661FF7FF}" srcOrd="3" destOrd="0" presId="urn:microsoft.com/office/officeart/2005/8/layout/vList5"/>
    <dgm:cxn modelId="{0E7095DD-BF66-483A-8884-9A56FDCA1C05}" type="presParOf" srcId="{70B91033-7F00-4C34-B58C-16DEDA3EB9BD}" destId="{2CD10A24-3A6A-4ECF-B287-BB3E23C34CCB}" srcOrd="4" destOrd="0" presId="urn:microsoft.com/office/officeart/2005/8/layout/vList5"/>
    <dgm:cxn modelId="{E022237A-AD89-49C9-B43B-9B4944624D28}" type="presParOf" srcId="{2CD10A24-3A6A-4ECF-B287-BB3E23C34CCB}" destId="{A78E2BB9-71CF-4E03-B75A-66BAFF8067A4}" srcOrd="0" destOrd="0" presId="urn:microsoft.com/office/officeart/2005/8/layout/vList5"/>
    <dgm:cxn modelId="{2202A8B5-6A3F-4F4A-B26D-CA29A8F31656}" type="presParOf" srcId="{2CD10A24-3A6A-4ECF-B287-BB3E23C34CCB}" destId="{AAEAFD14-2843-4043-B172-394596E4C566}" srcOrd="1" destOrd="0" presId="urn:microsoft.com/office/officeart/2005/8/layout/vList5"/>
    <dgm:cxn modelId="{8B29D156-F21D-4D75-BE0A-98DE0FBE0C00}" type="presParOf" srcId="{70B91033-7F00-4C34-B58C-16DEDA3EB9BD}" destId="{0B87B78F-7E62-4D09-B52A-B8DE481F8DB2}" srcOrd="5" destOrd="0" presId="urn:microsoft.com/office/officeart/2005/8/layout/vList5"/>
    <dgm:cxn modelId="{D7793379-C31A-448C-A1BD-CEB9AEA52DCB}" type="presParOf" srcId="{70B91033-7F00-4C34-B58C-16DEDA3EB9BD}" destId="{8A653B33-9DCC-47C5-B838-6A3122CE03FC}" srcOrd="6" destOrd="0" presId="urn:microsoft.com/office/officeart/2005/8/layout/vList5"/>
    <dgm:cxn modelId="{D316FDC0-0292-4C3E-8B01-2D331F300105}" type="presParOf" srcId="{8A653B33-9DCC-47C5-B838-6A3122CE03FC}" destId="{DB3C0B93-9C09-45A8-8441-F4BC1E07EB1F}" srcOrd="0" destOrd="0" presId="urn:microsoft.com/office/officeart/2005/8/layout/vList5"/>
    <dgm:cxn modelId="{331B393A-3B92-4DC1-B4BF-9614DDB61372}" type="presParOf" srcId="{8A653B33-9DCC-47C5-B838-6A3122CE03FC}" destId="{A69ED3A4-33E3-4EB0-9FB4-72F9AC3557C6}" srcOrd="1" destOrd="0" presId="urn:microsoft.com/office/officeart/2005/8/layout/vList5"/>
    <dgm:cxn modelId="{2BE25A96-483A-4B5C-A1AE-0C07B64FCD58}" type="presParOf" srcId="{70B91033-7F00-4C34-B58C-16DEDA3EB9BD}" destId="{287B622D-F1E0-456C-BFFB-9F97A6133CA0}" srcOrd="7" destOrd="0" presId="urn:microsoft.com/office/officeart/2005/8/layout/vList5"/>
    <dgm:cxn modelId="{3DD2CA15-D31F-4FC0-ACCB-9C720B121EC9}" type="presParOf" srcId="{70B91033-7F00-4C34-B58C-16DEDA3EB9BD}" destId="{FE8D178C-AD24-442F-A11E-C2A28F1CD19A}" srcOrd="8" destOrd="0" presId="urn:microsoft.com/office/officeart/2005/8/layout/vList5"/>
    <dgm:cxn modelId="{97BCD020-3001-41C9-B02C-355177C591CC}" type="presParOf" srcId="{FE8D178C-AD24-442F-A11E-C2A28F1CD19A}" destId="{EAF65A3A-71C6-43DF-89F1-0A08F00F8B62}" srcOrd="0" destOrd="0" presId="urn:microsoft.com/office/officeart/2005/8/layout/vList5"/>
    <dgm:cxn modelId="{405E29CF-D2B7-46B5-80D2-66A36EB9A540}" type="presParOf" srcId="{FE8D178C-AD24-442F-A11E-C2A28F1CD19A}" destId="{54500FB6-F6BA-4923-8105-57BA3C67A9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D723B5-A948-4705-B1B5-BDFC9D686B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B1D8E7A5-5EC7-4A32-B407-A41CDF5DC54F}">
      <dgm:prSet phldrT="[文本]" custT="1"/>
      <dgm:spPr/>
      <dgm:t>
        <a:bodyPr/>
        <a:lstStyle/>
        <a:p>
          <a:r>
            <a:rPr lang="zh-CN" altLang="en-US" sz="2000" b="1" dirty="0">
              <a:latin typeface="+mj-ea"/>
              <a:ea typeface="+mj-ea"/>
            </a:rPr>
            <a:t>前置部分</a:t>
          </a:r>
        </a:p>
      </dgm:t>
    </dgm:pt>
    <dgm:pt modelId="{27549A09-FC12-4C3C-83CB-ED2D28EEA8FB}" type="parTrans" cxnId="{98D68DCD-D30E-4DBA-A535-8C3A787E71AF}">
      <dgm:prSet/>
      <dgm:spPr/>
      <dgm:t>
        <a:bodyPr/>
        <a:lstStyle/>
        <a:p>
          <a:endParaRPr lang="zh-CN" altLang="en-US"/>
        </a:p>
      </dgm:t>
    </dgm:pt>
    <dgm:pt modelId="{B46C9914-F852-45C7-8B1E-37A65498EAE7}" type="sibTrans" cxnId="{98D68DCD-D30E-4DBA-A535-8C3A787E71AF}">
      <dgm:prSet/>
      <dgm:spPr/>
      <dgm:t>
        <a:bodyPr/>
        <a:lstStyle/>
        <a:p>
          <a:endParaRPr lang="zh-CN" altLang="en-US"/>
        </a:p>
      </dgm:t>
    </dgm:pt>
    <dgm:pt modelId="{F35D27C5-C265-4016-9901-5873DE718C85}">
      <dgm:prSet phldrT="[文本]"/>
      <dgm:spPr/>
      <dgm:t>
        <a:bodyPr/>
        <a:lstStyle/>
        <a:p>
          <a:pPr>
            <a:lnSpc>
              <a:spcPct val="150000"/>
            </a:lnSpc>
          </a:pPr>
          <a:r>
            <a:rPr lang="zh-CN" altLang="en-US" b="1" dirty="0">
              <a:solidFill>
                <a:schemeClr val="tx2"/>
              </a:solidFill>
              <a:latin typeface="+mn-ea"/>
              <a:ea typeface="+mn-ea"/>
            </a:rPr>
            <a:t>封面</a:t>
          </a:r>
        </a:p>
      </dgm:t>
    </dgm:pt>
    <dgm:pt modelId="{B29B4B62-02AC-4420-8E1B-687FDB3FF0F6}" type="parTrans" cxnId="{FB173149-EE4C-446A-B501-076D789A920C}">
      <dgm:prSet/>
      <dgm:spPr/>
      <dgm:t>
        <a:bodyPr/>
        <a:lstStyle/>
        <a:p>
          <a:endParaRPr lang="zh-CN" altLang="en-US"/>
        </a:p>
      </dgm:t>
    </dgm:pt>
    <dgm:pt modelId="{7A54D426-D0DE-4CCC-A049-14C6935922B5}" type="sibTrans" cxnId="{FB173149-EE4C-446A-B501-076D789A920C}">
      <dgm:prSet/>
      <dgm:spPr/>
      <dgm:t>
        <a:bodyPr/>
        <a:lstStyle/>
        <a:p>
          <a:endParaRPr lang="zh-CN" altLang="en-US"/>
        </a:p>
      </dgm:t>
    </dgm:pt>
    <dgm:pt modelId="{3FACFF5F-2AC0-4613-BAAB-5AE05F18B9A4}">
      <dgm:prSet phldrT="[文本]" custT="1"/>
      <dgm:spPr/>
      <dgm:t>
        <a:bodyPr/>
        <a:lstStyle/>
        <a:p>
          <a:r>
            <a:rPr lang="zh-CN" altLang="en-US" sz="2000" b="1" dirty="0">
              <a:latin typeface="+mj-ea"/>
              <a:ea typeface="+mj-ea"/>
            </a:rPr>
            <a:t>主体部分</a:t>
          </a:r>
        </a:p>
      </dgm:t>
    </dgm:pt>
    <dgm:pt modelId="{B3C3AA04-7845-4AA7-85A8-8861ADCC719F}" type="parTrans" cxnId="{6D2B95F4-A2EF-4677-9FF2-FA22713F3454}">
      <dgm:prSet/>
      <dgm:spPr/>
      <dgm:t>
        <a:bodyPr/>
        <a:lstStyle/>
        <a:p>
          <a:endParaRPr lang="zh-CN" altLang="en-US"/>
        </a:p>
      </dgm:t>
    </dgm:pt>
    <dgm:pt modelId="{18CFAE87-FB6E-4C40-AFE9-BADDCAF8032E}" type="sibTrans" cxnId="{6D2B95F4-A2EF-4677-9FF2-FA22713F3454}">
      <dgm:prSet/>
      <dgm:spPr/>
      <dgm:t>
        <a:bodyPr/>
        <a:lstStyle/>
        <a:p>
          <a:endParaRPr lang="zh-CN" altLang="en-US"/>
        </a:p>
      </dgm:t>
    </dgm:pt>
    <dgm:pt modelId="{99854584-AC15-4FA1-B627-7C9ADFC75409}">
      <dgm:prSet phldrT="[文本]"/>
      <dgm:spPr/>
      <dgm:t>
        <a:bodyPr/>
        <a:lstStyle/>
        <a:p>
          <a:pPr>
            <a:lnSpc>
              <a:spcPct val="150000"/>
            </a:lnSpc>
          </a:pPr>
          <a:r>
            <a:rPr lang="zh-CN" altLang="en-US" b="1" dirty="0"/>
            <a:t>引言（或绪论）</a:t>
          </a:r>
        </a:p>
      </dgm:t>
    </dgm:pt>
    <dgm:pt modelId="{3CEBFC67-0E64-44AE-93EB-26875FDEE284}" type="parTrans" cxnId="{FBA5A056-BC56-4497-BFB6-D9127E45F8A6}">
      <dgm:prSet/>
      <dgm:spPr/>
      <dgm:t>
        <a:bodyPr/>
        <a:lstStyle/>
        <a:p>
          <a:endParaRPr lang="zh-CN" altLang="en-US"/>
        </a:p>
      </dgm:t>
    </dgm:pt>
    <dgm:pt modelId="{64DF610D-14AD-4514-A1A4-02A3EC764E23}" type="sibTrans" cxnId="{FBA5A056-BC56-4497-BFB6-D9127E45F8A6}">
      <dgm:prSet/>
      <dgm:spPr/>
      <dgm:t>
        <a:bodyPr/>
        <a:lstStyle/>
        <a:p>
          <a:endParaRPr lang="zh-CN" altLang="en-US"/>
        </a:p>
      </dgm:t>
    </dgm:pt>
    <dgm:pt modelId="{C5451450-1E0E-41F7-B995-02711427BCAF}">
      <dgm:prSet phldrT="[文本]" custT="1"/>
      <dgm:spPr/>
      <dgm:t>
        <a:bodyPr/>
        <a:lstStyle/>
        <a:p>
          <a:r>
            <a:rPr lang="zh-CN" altLang="en-US" sz="2000" b="1" dirty="0">
              <a:latin typeface="+mj-ea"/>
              <a:ea typeface="+mj-ea"/>
            </a:rPr>
            <a:t>结尾部分</a:t>
          </a:r>
        </a:p>
      </dgm:t>
    </dgm:pt>
    <dgm:pt modelId="{B093461A-FA24-44B9-8419-1FF1AA2DF526}" type="parTrans" cxnId="{B7E3F50F-ABC0-4E98-8756-C64F713E40B5}">
      <dgm:prSet/>
      <dgm:spPr/>
      <dgm:t>
        <a:bodyPr/>
        <a:lstStyle/>
        <a:p>
          <a:endParaRPr lang="zh-CN" altLang="en-US"/>
        </a:p>
      </dgm:t>
    </dgm:pt>
    <dgm:pt modelId="{1E903945-5327-45AF-AA73-D3B2B5E44B9B}" type="sibTrans" cxnId="{B7E3F50F-ABC0-4E98-8756-C64F713E40B5}">
      <dgm:prSet/>
      <dgm:spPr/>
      <dgm:t>
        <a:bodyPr/>
        <a:lstStyle/>
        <a:p>
          <a:endParaRPr lang="zh-CN" altLang="en-US"/>
        </a:p>
      </dgm:t>
    </dgm:pt>
    <dgm:pt modelId="{CBC4DEA9-2136-48D8-AD72-B08A727CFA91}">
      <dgm:prSet phldrT="[文本]"/>
      <dgm:spPr/>
      <dgm:t>
        <a:bodyPr/>
        <a:lstStyle/>
        <a:p>
          <a:pPr>
            <a:lnSpc>
              <a:spcPct val="150000"/>
            </a:lnSpc>
          </a:pPr>
          <a:r>
            <a:rPr lang="zh-CN" altLang="en-US" b="1" dirty="0"/>
            <a:t>作者简介及在学期间所取得的科研成果</a:t>
          </a:r>
        </a:p>
      </dgm:t>
    </dgm:pt>
    <dgm:pt modelId="{1F02A89E-0B88-405B-9851-C189CC72ADBF}" type="parTrans" cxnId="{D8156693-466D-4098-AABC-4C5B5F1A2733}">
      <dgm:prSet/>
      <dgm:spPr/>
      <dgm:t>
        <a:bodyPr/>
        <a:lstStyle/>
        <a:p>
          <a:endParaRPr lang="zh-CN" altLang="en-US"/>
        </a:p>
      </dgm:t>
    </dgm:pt>
    <dgm:pt modelId="{B3C2DE23-57C2-42F3-9C6A-135D52A3D93C}" type="sibTrans" cxnId="{D8156693-466D-4098-AABC-4C5B5F1A2733}">
      <dgm:prSet/>
      <dgm:spPr/>
      <dgm:t>
        <a:bodyPr/>
        <a:lstStyle/>
        <a:p>
          <a:endParaRPr lang="zh-CN" altLang="en-US"/>
        </a:p>
      </dgm:t>
    </dgm:pt>
    <dgm:pt modelId="{1B301799-6A63-4BED-96A0-C80D3F0D7A5D}">
      <dgm:prSet/>
      <dgm:spPr/>
      <dgm:t>
        <a:bodyPr/>
        <a:lstStyle/>
        <a:p>
          <a:pPr>
            <a:lnSpc>
              <a:spcPct val="150000"/>
            </a:lnSpc>
          </a:pPr>
          <a:r>
            <a:rPr lang="zh-CN" altLang="en-US" b="1" dirty="0">
              <a:solidFill>
                <a:schemeClr val="tx2"/>
              </a:solidFill>
              <a:latin typeface="+mn-ea"/>
              <a:ea typeface="+mn-ea"/>
            </a:rPr>
            <a:t>原创性声明和</a:t>
          </a:r>
          <a:r>
            <a:rPr lang="en-US" altLang="zh-CN" b="1" dirty="0">
              <a:solidFill>
                <a:schemeClr val="tx2"/>
              </a:solidFill>
              <a:latin typeface="+mn-ea"/>
              <a:ea typeface="+mn-ea"/>
            </a:rPr>
            <a:t>《</a:t>
          </a:r>
          <a:r>
            <a:rPr lang="zh-CN" altLang="en-US" b="1" dirty="0">
              <a:solidFill>
                <a:schemeClr val="tx2"/>
              </a:solidFill>
              <a:latin typeface="+mn-ea"/>
              <a:ea typeface="+mn-ea"/>
            </a:rPr>
            <a:t>中国优秀博硕学位论文全文数据库</a:t>
          </a:r>
          <a:r>
            <a:rPr lang="en-US" altLang="zh-CN" b="1" dirty="0">
              <a:solidFill>
                <a:schemeClr val="tx2"/>
              </a:solidFill>
              <a:latin typeface="+mn-ea"/>
              <a:ea typeface="+mn-ea"/>
            </a:rPr>
            <a:t>》</a:t>
          </a:r>
          <a:r>
            <a:rPr lang="zh-CN" altLang="en-US" b="1" dirty="0">
              <a:solidFill>
                <a:schemeClr val="tx2"/>
              </a:solidFill>
              <a:latin typeface="+mn-ea"/>
              <a:ea typeface="+mn-ea"/>
            </a:rPr>
            <a:t>投稿声明</a:t>
          </a:r>
        </a:p>
      </dgm:t>
    </dgm:pt>
    <dgm:pt modelId="{9711BCD8-92FB-4959-9387-F12B3D1A7EA0}" type="parTrans" cxnId="{36D1ED42-6098-4AA5-BDE6-8E24926DCD5C}">
      <dgm:prSet/>
      <dgm:spPr/>
      <dgm:t>
        <a:bodyPr/>
        <a:lstStyle/>
        <a:p>
          <a:endParaRPr lang="zh-CN" altLang="en-US"/>
        </a:p>
      </dgm:t>
    </dgm:pt>
    <dgm:pt modelId="{01C1052A-334C-4A09-B0DB-576BBF1F8B16}" type="sibTrans" cxnId="{36D1ED42-6098-4AA5-BDE6-8E24926DCD5C}">
      <dgm:prSet/>
      <dgm:spPr/>
      <dgm:t>
        <a:bodyPr/>
        <a:lstStyle/>
        <a:p>
          <a:endParaRPr lang="zh-CN" altLang="en-US"/>
        </a:p>
      </dgm:t>
    </dgm:pt>
    <dgm:pt modelId="{B70B61AB-DA49-43D7-89D4-17E901CD801F}">
      <dgm:prSet/>
      <dgm:spPr/>
      <dgm:t>
        <a:bodyPr/>
        <a:lstStyle/>
        <a:p>
          <a:pPr>
            <a:lnSpc>
              <a:spcPct val="150000"/>
            </a:lnSpc>
          </a:pPr>
          <a:r>
            <a:rPr lang="zh-CN" altLang="en-US" b="1" dirty="0">
              <a:solidFill>
                <a:schemeClr val="tx2"/>
              </a:solidFill>
              <a:latin typeface="+mn-ea"/>
              <a:ea typeface="+mn-ea"/>
            </a:rPr>
            <a:t>序或前言</a:t>
          </a:r>
          <a:r>
            <a:rPr lang="en-US" altLang="zh-CN" b="1" dirty="0">
              <a:solidFill>
                <a:schemeClr val="tx2"/>
              </a:solidFill>
              <a:latin typeface="+mn-ea"/>
              <a:ea typeface="+mn-ea"/>
            </a:rPr>
            <a:t>(</a:t>
          </a:r>
          <a:r>
            <a:rPr lang="zh-CN" altLang="en-US" b="1" dirty="0">
              <a:solidFill>
                <a:schemeClr val="tx2"/>
              </a:solidFill>
              <a:latin typeface="+mn-ea"/>
              <a:ea typeface="+mn-ea"/>
            </a:rPr>
            <a:t>可根据需要</a:t>
          </a:r>
          <a:r>
            <a:rPr lang="en-US" altLang="zh-CN" b="1" dirty="0">
              <a:solidFill>
                <a:schemeClr val="tx2"/>
              </a:solidFill>
              <a:latin typeface="+mn-ea"/>
              <a:ea typeface="+mn-ea"/>
            </a:rPr>
            <a:t>)</a:t>
          </a:r>
          <a:endParaRPr lang="zh-CN" altLang="en-US" b="1" dirty="0">
            <a:solidFill>
              <a:schemeClr val="tx2"/>
            </a:solidFill>
            <a:latin typeface="+mn-ea"/>
            <a:ea typeface="+mn-ea"/>
          </a:endParaRPr>
        </a:p>
      </dgm:t>
    </dgm:pt>
    <dgm:pt modelId="{C6E77675-47CC-42D4-B86D-7EB47AD767C6}" type="parTrans" cxnId="{BEC78310-69BB-4849-876B-CA606CF2715B}">
      <dgm:prSet/>
      <dgm:spPr/>
      <dgm:t>
        <a:bodyPr/>
        <a:lstStyle/>
        <a:p>
          <a:endParaRPr lang="zh-CN" altLang="en-US"/>
        </a:p>
      </dgm:t>
    </dgm:pt>
    <dgm:pt modelId="{BECFE8E1-33C6-4D18-9E29-322FA1C70DA1}" type="sibTrans" cxnId="{BEC78310-69BB-4849-876B-CA606CF2715B}">
      <dgm:prSet/>
      <dgm:spPr/>
      <dgm:t>
        <a:bodyPr/>
        <a:lstStyle/>
        <a:p>
          <a:endParaRPr lang="zh-CN" altLang="en-US"/>
        </a:p>
      </dgm:t>
    </dgm:pt>
    <dgm:pt modelId="{FBDB559E-A07B-4BFF-9CC2-0BEFB299FE9E}">
      <dgm:prSet/>
      <dgm:spPr/>
      <dgm:t>
        <a:bodyPr/>
        <a:lstStyle/>
        <a:p>
          <a:pPr>
            <a:lnSpc>
              <a:spcPct val="150000"/>
            </a:lnSpc>
          </a:pPr>
          <a:r>
            <a:rPr lang="zh-CN" altLang="en-US" b="1" dirty="0">
              <a:solidFill>
                <a:schemeClr val="tx2"/>
              </a:solidFill>
              <a:latin typeface="+mn-ea"/>
              <a:ea typeface="+mn-ea"/>
            </a:rPr>
            <a:t>摘要及关键词</a:t>
          </a:r>
        </a:p>
      </dgm:t>
    </dgm:pt>
    <dgm:pt modelId="{237B7231-329B-47B1-9FED-69B54028CA76}" type="parTrans" cxnId="{6B40B0E2-286B-43F5-A960-321E0DD9AB10}">
      <dgm:prSet/>
      <dgm:spPr/>
      <dgm:t>
        <a:bodyPr/>
        <a:lstStyle/>
        <a:p>
          <a:endParaRPr lang="zh-CN" altLang="en-US"/>
        </a:p>
      </dgm:t>
    </dgm:pt>
    <dgm:pt modelId="{15B24E70-D658-4903-97EE-EEE40CAACB58}" type="sibTrans" cxnId="{6B40B0E2-286B-43F5-A960-321E0DD9AB10}">
      <dgm:prSet/>
      <dgm:spPr/>
      <dgm:t>
        <a:bodyPr/>
        <a:lstStyle/>
        <a:p>
          <a:endParaRPr lang="zh-CN" altLang="en-US"/>
        </a:p>
      </dgm:t>
    </dgm:pt>
    <dgm:pt modelId="{C44F4B81-D320-4610-B961-78101F969B8E}">
      <dgm:prSet/>
      <dgm:spPr/>
      <dgm:t>
        <a:bodyPr/>
        <a:lstStyle/>
        <a:p>
          <a:pPr>
            <a:lnSpc>
              <a:spcPct val="150000"/>
            </a:lnSpc>
          </a:pPr>
          <a:r>
            <a:rPr lang="zh-CN" altLang="en-US" b="1" dirty="0">
              <a:solidFill>
                <a:schemeClr val="tx2"/>
              </a:solidFill>
              <a:latin typeface="+mn-ea"/>
              <a:ea typeface="+mn-ea"/>
            </a:rPr>
            <a:t>目次页</a:t>
          </a:r>
        </a:p>
      </dgm:t>
    </dgm:pt>
    <dgm:pt modelId="{39BD6D69-B989-49B1-98EF-DF40AF92B27E}" type="parTrans" cxnId="{963D4259-CB7C-4254-86B2-E3BA5CC29292}">
      <dgm:prSet/>
      <dgm:spPr/>
      <dgm:t>
        <a:bodyPr/>
        <a:lstStyle/>
        <a:p>
          <a:endParaRPr lang="zh-CN" altLang="en-US"/>
        </a:p>
      </dgm:t>
    </dgm:pt>
    <dgm:pt modelId="{671E69DA-663F-4FC4-A9EE-4FF57BDCB68F}" type="sibTrans" cxnId="{963D4259-CB7C-4254-86B2-E3BA5CC29292}">
      <dgm:prSet/>
      <dgm:spPr/>
      <dgm:t>
        <a:bodyPr/>
        <a:lstStyle/>
        <a:p>
          <a:endParaRPr lang="zh-CN" altLang="en-US"/>
        </a:p>
      </dgm:t>
    </dgm:pt>
    <dgm:pt modelId="{8C209ECC-41C1-4DFA-95E8-F9B5B17CE10C}">
      <dgm:prSet/>
      <dgm:spPr/>
      <dgm:t>
        <a:bodyPr/>
        <a:lstStyle/>
        <a:p>
          <a:pPr>
            <a:lnSpc>
              <a:spcPct val="150000"/>
            </a:lnSpc>
          </a:pPr>
          <a:r>
            <a:rPr lang="zh-CN" altLang="en-US" b="1" dirty="0">
              <a:solidFill>
                <a:schemeClr val="tx2"/>
              </a:solidFill>
              <a:latin typeface="+mn-ea"/>
              <a:ea typeface="+mn-ea"/>
            </a:rPr>
            <a:t>插图和附表清单（可根据需要）</a:t>
          </a:r>
        </a:p>
      </dgm:t>
    </dgm:pt>
    <dgm:pt modelId="{31D5F0A0-A4E2-4EEA-9AF2-FEC52D976BEE}" type="parTrans" cxnId="{716864E1-69E1-4050-AC93-09D3AEE1DC63}">
      <dgm:prSet/>
      <dgm:spPr/>
      <dgm:t>
        <a:bodyPr/>
        <a:lstStyle/>
        <a:p>
          <a:endParaRPr lang="zh-CN" altLang="en-US"/>
        </a:p>
      </dgm:t>
    </dgm:pt>
    <dgm:pt modelId="{7507FBE0-1B67-452B-A8F0-96ADFD1A04FD}" type="sibTrans" cxnId="{716864E1-69E1-4050-AC93-09D3AEE1DC63}">
      <dgm:prSet/>
      <dgm:spPr/>
      <dgm:t>
        <a:bodyPr/>
        <a:lstStyle/>
        <a:p>
          <a:endParaRPr lang="zh-CN" altLang="en-US"/>
        </a:p>
      </dgm:t>
    </dgm:pt>
    <dgm:pt modelId="{C67C2134-1F6B-4F17-98A1-A6683FEF6301}">
      <dgm:prSet/>
      <dgm:spPr/>
      <dgm:t>
        <a:bodyPr/>
        <a:lstStyle/>
        <a:p>
          <a:pPr>
            <a:lnSpc>
              <a:spcPct val="150000"/>
            </a:lnSpc>
          </a:pPr>
          <a:r>
            <a:rPr lang="zh-CN" altLang="en-US" b="1" dirty="0">
              <a:solidFill>
                <a:schemeClr val="tx2"/>
              </a:solidFill>
              <a:latin typeface="+mn-ea"/>
              <a:ea typeface="+mn-ea"/>
            </a:rPr>
            <a:t>符号、标志、缩略词、首字母缩写、计量单位、名词、术语等的注释表（可根据需要）</a:t>
          </a:r>
        </a:p>
      </dgm:t>
    </dgm:pt>
    <dgm:pt modelId="{C9816BA0-C14D-4C00-8A85-4676D869B64D}" type="parTrans" cxnId="{0B00C75F-E92A-4012-B218-55548A34FAD7}">
      <dgm:prSet/>
      <dgm:spPr/>
      <dgm:t>
        <a:bodyPr/>
        <a:lstStyle/>
        <a:p>
          <a:endParaRPr lang="zh-CN" altLang="en-US"/>
        </a:p>
      </dgm:t>
    </dgm:pt>
    <dgm:pt modelId="{E5E6C73E-4E4D-46B3-8D5E-AF32AACE1A8C}" type="sibTrans" cxnId="{0B00C75F-E92A-4012-B218-55548A34FAD7}">
      <dgm:prSet/>
      <dgm:spPr/>
      <dgm:t>
        <a:bodyPr/>
        <a:lstStyle/>
        <a:p>
          <a:endParaRPr lang="zh-CN" altLang="en-US"/>
        </a:p>
      </dgm:t>
    </dgm:pt>
    <dgm:pt modelId="{00B02B88-1B28-43F7-BE0F-53028A698519}">
      <dgm:prSet/>
      <dgm:spPr/>
      <dgm:t>
        <a:bodyPr/>
        <a:lstStyle/>
        <a:p>
          <a:pPr>
            <a:lnSpc>
              <a:spcPct val="150000"/>
            </a:lnSpc>
          </a:pPr>
          <a:r>
            <a:rPr lang="zh-CN" altLang="en-US" b="1" dirty="0"/>
            <a:t>正文</a:t>
          </a:r>
        </a:p>
      </dgm:t>
    </dgm:pt>
    <dgm:pt modelId="{4337021B-2E9D-43B8-A7D0-06E187EA8059}" type="parTrans" cxnId="{9AA0A6C1-5443-4D45-96BB-BBD511427522}">
      <dgm:prSet/>
      <dgm:spPr/>
      <dgm:t>
        <a:bodyPr/>
        <a:lstStyle/>
        <a:p>
          <a:endParaRPr lang="zh-CN" altLang="en-US"/>
        </a:p>
      </dgm:t>
    </dgm:pt>
    <dgm:pt modelId="{28FFBAF1-2FAD-4AC4-9E07-2AA31A4C1F72}" type="sibTrans" cxnId="{9AA0A6C1-5443-4D45-96BB-BBD511427522}">
      <dgm:prSet/>
      <dgm:spPr/>
      <dgm:t>
        <a:bodyPr/>
        <a:lstStyle/>
        <a:p>
          <a:endParaRPr lang="zh-CN" altLang="en-US"/>
        </a:p>
      </dgm:t>
    </dgm:pt>
    <dgm:pt modelId="{36471DAD-2C7D-459E-AF6A-EDC2FCE31D07}">
      <dgm:prSet/>
      <dgm:spPr/>
      <dgm:t>
        <a:bodyPr/>
        <a:lstStyle/>
        <a:p>
          <a:pPr>
            <a:lnSpc>
              <a:spcPct val="150000"/>
            </a:lnSpc>
          </a:pPr>
          <a:r>
            <a:rPr lang="zh-CN" altLang="en-US" b="1" dirty="0"/>
            <a:t>结论</a:t>
          </a:r>
          <a:endParaRPr lang="en-US" altLang="zh-CN" b="1" dirty="0"/>
        </a:p>
      </dgm:t>
    </dgm:pt>
    <dgm:pt modelId="{A6E2AC1E-0C03-4E26-9AAE-A9CDEB4124E1}" type="parTrans" cxnId="{2F119DC5-9A49-46F3-A133-85E839380559}">
      <dgm:prSet/>
      <dgm:spPr/>
      <dgm:t>
        <a:bodyPr/>
        <a:lstStyle/>
        <a:p>
          <a:endParaRPr lang="zh-CN" altLang="en-US"/>
        </a:p>
      </dgm:t>
    </dgm:pt>
    <dgm:pt modelId="{1B921DDE-AFA1-40CE-BC8A-C08E81CEB256}" type="sibTrans" cxnId="{2F119DC5-9A49-46F3-A133-85E839380559}">
      <dgm:prSet/>
      <dgm:spPr/>
      <dgm:t>
        <a:bodyPr/>
        <a:lstStyle/>
        <a:p>
          <a:endParaRPr lang="zh-CN" altLang="en-US"/>
        </a:p>
      </dgm:t>
    </dgm:pt>
    <dgm:pt modelId="{94CD9463-5861-4945-BF8A-071C349BAFF1}">
      <dgm:prSet/>
      <dgm:spPr/>
      <dgm:t>
        <a:bodyPr/>
        <a:lstStyle/>
        <a:p>
          <a:pPr>
            <a:lnSpc>
              <a:spcPct val="150000"/>
            </a:lnSpc>
          </a:pPr>
          <a:r>
            <a:rPr lang="zh-CN" altLang="en-US" b="1" dirty="0"/>
            <a:t>参考文献</a:t>
          </a:r>
        </a:p>
      </dgm:t>
    </dgm:pt>
    <dgm:pt modelId="{D442A658-5B4F-444A-80B7-77FD7EA14754}" type="parTrans" cxnId="{0849CD64-0BBB-4820-9FA5-4596FB93BF19}">
      <dgm:prSet/>
      <dgm:spPr/>
      <dgm:t>
        <a:bodyPr/>
        <a:lstStyle/>
        <a:p>
          <a:endParaRPr lang="zh-CN" altLang="en-US"/>
        </a:p>
      </dgm:t>
    </dgm:pt>
    <dgm:pt modelId="{B0DEB4EE-06B7-4061-98E0-B622B8FE5BB0}" type="sibTrans" cxnId="{0849CD64-0BBB-4820-9FA5-4596FB93BF19}">
      <dgm:prSet/>
      <dgm:spPr/>
      <dgm:t>
        <a:bodyPr/>
        <a:lstStyle/>
        <a:p>
          <a:endParaRPr lang="zh-CN" altLang="en-US"/>
        </a:p>
      </dgm:t>
    </dgm:pt>
    <dgm:pt modelId="{E32D6BCD-5715-4E74-873F-C025D5B450DA}">
      <dgm:prSet/>
      <dgm:spPr/>
      <dgm:t>
        <a:bodyPr/>
        <a:lstStyle/>
        <a:p>
          <a:pPr>
            <a:lnSpc>
              <a:spcPct val="150000"/>
            </a:lnSpc>
          </a:pPr>
          <a:r>
            <a:rPr lang="zh-CN" altLang="en-US" b="1" dirty="0"/>
            <a:t>注释</a:t>
          </a:r>
          <a:r>
            <a:rPr lang="en-US" altLang="zh-CN" b="1" dirty="0"/>
            <a:t>(</a:t>
          </a:r>
          <a:r>
            <a:rPr lang="zh-CN" altLang="en-US" b="1" dirty="0"/>
            <a:t>可根据需要</a:t>
          </a:r>
          <a:r>
            <a:rPr lang="en-US" altLang="zh-CN" b="1" dirty="0"/>
            <a:t>)</a:t>
          </a:r>
          <a:endParaRPr lang="zh-CN" altLang="en-US" b="1" dirty="0"/>
        </a:p>
      </dgm:t>
    </dgm:pt>
    <dgm:pt modelId="{7EBBAF94-7C57-4C9C-A526-70B20E5E07A9}" type="parTrans" cxnId="{255D7686-2380-41F6-B04E-44BB05C7EF4A}">
      <dgm:prSet/>
      <dgm:spPr/>
      <dgm:t>
        <a:bodyPr/>
        <a:lstStyle/>
        <a:p>
          <a:endParaRPr lang="zh-CN" altLang="en-US"/>
        </a:p>
      </dgm:t>
    </dgm:pt>
    <dgm:pt modelId="{10315C37-1707-4B3E-9CDE-A46733EE8205}" type="sibTrans" cxnId="{255D7686-2380-41F6-B04E-44BB05C7EF4A}">
      <dgm:prSet/>
      <dgm:spPr/>
      <dgm:t>
        <a:bodyPr/>
        <a:lstStyle/>
        <a:p>
          <a:endParaRPr lang="zh-CN" altLang="en-US"/>
        </a:p>
      </dgm:t>
    </dgm:pt>
    <dgm:pt modelId="{2D9FAC50-EA2D-4381-AC4F-3B84BC885371}">
      <dgm:prSet/>
      <dgm:spPr/>
      <dgm:t>
        <a:bodyPr/>
        <a:lstStyle/>
        <a:p>
          <a:pPr>
            <a:lnSpc>
              <a:spcPct val="150000"/>
            </a:lnSpc>
          </a:pPr>
          <a:r>
            <a:rPr lang="zh-CN" altLang="en-US" b="1" dirty="0"/>
            <a:t>附录</a:t>
          </a:r>
          <a:r>
            <a:rPr lang="en-US" altLang="zh-CN" b="1" dirty="0"/>
            <a:t>(</a:t>
          </a:r>
          <a:r>
            <a:rPr lang="zh-CN" altLang="en-US" b="1" dirty="0"/>
            <a:t>可根据需要</a:t>
          </a:r>
          <a:r>
            <a:rPr lang="en-US" altLang="zh-CN" b="1" dirty="0"/>
            <a:t>)</a:t>
          </a:r>
          <a:endParaRPr lang="zh-CN" altLang="en-US" b="1" dirty="0"/>
        </a:p>
      </dgm:t>
    </dgm:pt>
    <dgm:pt modelId="{866E6D82-0C92-4433-B9EB-A5C30A391F41}" type="parTrans" cxnId="{690C3EAC-DAA3-4AA2-A6AA-7B4AC068DE48}">
      <dgm:prSet/>
      <dgm:spPr/>
      <dgm:t>
        <a:bodyPr/>
        <a:lstStyle/>
        <a:p>
          <a:endParaRPr lang="zh-CN" altLang="en-US"/>
        </a:p>
      </dgm:t>
    </dgm:pt>
    <dgm:pt modelId="{4F04F0C7-DED7-4510-ACF8-F706F017FD52}" type="sibTrans" cxnId="{690C3EAC-DAA3-4AA2-A6AA-7B4AC068DE48}">
      <dgm:prSet/>
      <dgm:spPr/>
      <dgm:t>
        <a:bodyPr/>
        <a:lstStyle/>
        <a:p>
          <a:endParaRPr lang="zh-CN" altLang="en-US"/>
        </a:p>
      </dgm:t>
    </dgm:pt>
    <dgm:pt modelId="{E5E199BE-2851-4C82-B56B-7791FF272576}">
      <dgm:prSet/>
      <dgm:spPr/>
      <dgm:t>
        <a:bodyPr/>
        <a:lstStyle/>
        <a:p>
          <a:pPr>
            <a:lnSpc>
              <a:spcPct val="150000"/>
            </a:lnSpc>
          </a:pPr>
          <a:r>
            <a:rPr lang="zh-CN" altLang="en-US" b="1" dirty="0"/>
            <a:t>后记和致谢</a:t>
          </a:r>
        </a:p>
      </dgm:t>
    </dgm:pt>
    <dgm:pt modelId="{84BFB280-D9FE-4F1F-9287-542E46E53457}" type="parTrans" cxnId="{4594971A-5B81-4451-9D1E-B1D0A9779A02}">
      <dgm:prSet/>
      <dgm:spPr/>
      <dgm:t>
        <a:bodyPr/>
        <a:lstStyle/>
        <a:p>
          <a:endParaRPr lang="zh-CN" altLang="en-US"/>
        </a:p>
      </dgm:t>
    </dgm:pt>
    <dgm:pt modelId="{B04683E1-FB0C-417B-A8B1-173DB4F6D7FF}" type="sibTrans" cxnId="{4594971A-5B81-4451-9D1E-B1D0A9779A02}">
      <dgm:prSet/>
      <dgm:spPr/>
      <dgm:t>
        <a:bodyPr/>
        <a:lstStyle/>
        <a:p>
          <a:endParaRPr lang="zh-CN" altLang="en-US"/>
        </a:p>
      </dgm:t>
    </dgm:pt>
    <dgm:pt modelId="{A42A13CA-613C-4ED1-B4CE-4FFBBF9B9646}">
      <dgm:prSet/>
      <dgm:spPr/>
      <dgm:t>
        <a:bodyPr/>
        <a:lstStyle/>
        <a:p>
          <a:pPr>
            <a:lnSpc>
              <a:spcPct val="150000"/>
            </a:lnSpc>
          </a:pPr>
          <a:r>
            <a:rPr lang="zh-CN" altLang="en-US" b="1" dirty="0"/>
            <a:t>封底</a:t>
          </a:r>
        </a:p>
      </dgm:t>
    </dgm:pt>
    <dgm:pt modelId="{A1D0E032-BD43-49F0-8F20-8806AA475CA1}" type="parTrans" cxnId="{4AF4D7E3-17F0-4B90-A2AF-702EDBDC0D0E}">
      <dgm:prSet/>
      <dgm:spPr/>
      <dgm:t>
        <a:bodyPr/>
        <a:lstStyle/>
        <a:p>
          <a:endParaRPr lang="zh-CN" altLang="en-US"/>
        </a:p>
      </dgm:t>
    </dgm:pt>
    <dgm:pt modelId="{4DA9B351-AA90-47AF-861C-ACC9A833AD6A}" type="sibTrans" cxnId="{4AF4D7E3-17F0-4B90-A2AF-702EDBDC0D0E}">
      <dgm:prSet/>
      <dgm:spPr/>
      <dgm:t>
        <a:bodyPr/>
        <a:lstStyle/>
        <a:p>
          <a:endParaRPr lang="zh-CN" altLang="en-US"/>
        </a:p>
      </dgm:t>
    </dgm:pt>
    <dgm:pt modelId="{DF25382D-A809-4646-97D5-FE114460214A}" type="pres">
      <dgm:prSet presAssocID="{9FD723B5-A948-4705-B1B5-BDFC9D686B86}" presName="Name0" presStyleCnt="0">
        <dgm:presLayoutVars>
          <dgm:dir/>
          <dgm:animLvl val="lvl"/>
          <dgm:resizeHandles val="exact"/>
        </dgm:presLayoutVars>
      </dgm:prSet>
      <dgm:spPr/>
    </dgm:pt>
    <dgm:pt modelId="{84F3A55D-8619-4F6D-BFF3-6666084AEC54}" type="pres">
      <dgm:prSet presAssocID="{B1D8E7A5-5EC7-4A32-B407-A41CDF5DC54F}" presName="composite" presStyleCnt="0"/>
      <dgm:spPr/>
    </dgm:pt>
    <dgm:pt modelId="{AA8B8037-25B1-4CFC-A246-1195C32AFD6E}" type="pres">
      <dgm:prSet presAssocID="{B1D8E7A5-5EC7-4A32-B407-A41CDF5DC54F}" presName="parTx" presStyleLbl="alignNode1" presStyleIdx="0" presStyleCnt="3" custScaleX="110149">
        <dgm:presLayoutVars>
          <dgm:chMax val="0"/>
          <dgm:chPref val="0"/>
          <dgm:bulletEnabled val="1"/>
        </dgm:presLayoutVars>
      </dgm:prSet>
      <dgm:spPr/>
    </dgm:pt>
    <dgm:pt modelId="{5F423AC9-3D7B-4904-A5E2-C7E1415A3087}" type="pres">
      <dgm:prSet presAssocID="{B1D8E7A5-5EC7-4A32-B407-A41CDF5DC54F}" presName="desTx" presStyleLbl="alignAccFollowNode1" presStyleIdx="0" presStyleCnt="3" custScaleX="110149" custScaleY="97406" custLinFactNeighborY="-2035">
        <dgm:presLayoutVars>
          <dgm:bulletEnabled val="1"/>
        </dgm:presLayoutVars>
      </dgm:prSet>
      <dgm:spPr/>
    </dgm:pt>
    <dgm:pt modelId="{A43E1012-DE83-4475-B310-DAFDA9C0ACA1}" type="pres">
      <dgm:prSet presAssocID="{B46C9914-F852-45C7-8B1E-37A65498EAE7}" presName="space" presStyleCnt="0"/>
      <dgm:spPr/>
    </dgm:pt>
    <dgm:pt modelId="{8766F833-0621-4CAA-B519-C0DFE52AB2ED}" type="pres">
      <dgm:prSet presAssocID="{3FACFF5F-2AC0-4613-BAAB-5AE05F18B9A4}" presName="composite" presStyleCnt="0"/>
      <dgm:spPr/>
    </dgm:pt>
    <dgm:pt modelId="{280B4EFA-3539-4CF1-A3BE-19755EAFD6DD}" type="pres">
      <dgm:prSet presAssocID="{3FACFF5F-2AC0-4613-BAAB-5AE05F18B9A4}" presName="parTx" presStyleLbl="alignNode1" presStyleIdx="1" presStyleCnt="3" custScaleX="110149">
        <dgm:presLayoutVars>
          <dgm:chMax val="0"/>
          <dgm:chPref val="0"/>
          <dgm:bulletEnabled val="1"/>
        </dgm:presLayoutVars>
      </dgm:prSet>
      <dgm:spPr/>
    </dgm:pt>
    <dgm:pt modelId="{769FAB2A-9A7A-43E3-8489-00A95A36B52A}" type="pres">
      <dgm:prSet presAssocID="{3FACFF5F-2AC0-4613-BAAB-5AE05F18B9A4}" presName="desTx" presStyleLbl="alignAccFollowNode1" presStyleIdx="1" presStyleCnt="3" custScaleX="110149" custScaleY="97406" custLinFactNeighborY="-2035">
        <dgm:presLayoutVars>
          <dgm:bulletEnabled val="1"/>
        </dgm:presLayoutVars>
      </dgm:prSet>
      <dgm:spPr/>
    </dgm:pt>
    <dgm:pt modelId="{CEA7C39B-AD15-44DB-99F7-8BCA93C4C3B3}" type="pres">
      <dgm:prSet presAssocID="{18CFAE87-FB6E-4C40-AFE9-BADDCAF8032E}" presName="space" presStyleCnt="0"/>
      <dgm:spPr/>
    </dgm:pt>
    <dgm:pt modelId="{88DA6BB5-9F99-4F56-9623-03047799D49D}" type="pres">
      <dgm:prSet presAssocID="{C5451450-1E0E-41F7-B995-02711427BCAF}" presName="composite" presStyleCnt="0"/>
      <dgm:spPr/>
    </dgm:pt>
    <dgm:pt modelId="{B3D4BBE8-5746-4C60-BB78-7A0A44AB80CB}" type="pres">
      <dgm:prSet presAssocID="{C5451450-1E0E-41F7-B995-02711427BCAF}" presName="parTx" presStyleLbl="alignNode1" presStyleIdx="2" presStyleCnt="3" custScaleX="110149">
        <dgm:presLayoutVars>
          <dgm:chMax val="0"/>
          <dgm:chPref val="0"/>
          <dgm:bulletEnabled val="1"/>
        </dgm:presLayoutVars>
      </dgm:prSet>
      <dgm:spPr/>
    </dgm:pt>
    <dgm:pt modelId="{C5125B56-1E17-4738-8892-08007DAB6C97}" type="pres">
      <dgm:prSet presAssocID="{C5451450-1E0E-41F7-B995-02711427BCAF}" presName="desTx" presStyleLbl="alignAccFollowNode1" presStyleIdx="2" presStyleCnt="3" custScaleX="110149" custScaleY="97406" custLinFactNeighborY="-2035">
        <dgm:presLayoutVars>
          <dgm:bulletEnabled val="1"/>
        </dgm:presLayoutVars>
      </dgm:prSet>
      <dgm:spPr/>
    </dgm:pt>
  </dgm:ptLst>
  <dgm:cxnLst>
    <dgm:cxn modelId="{B8260206-ED90-4761-A979-1F0D7AC838CE}" type="presOf" srcId="{36471DAD-2C7D-459E-AF6A-EDC2FCE31D07}" destId="{769FAB2A-9A7A-43E3-8489-00A95A36B52A}" srcOrd="0" destOrd="2" presId="urn:microsoft.com/office/officeart/2005/8/layout/hList1"/>
    <dgm:cxn modelId="{B7E3F50F-ABC0-4E98-8756-C64F713E40B5}" srcId="{9FD723B5-A948-4705-B1B5-BDFC9D686B86}" destId="{C5451450-1E0E-41F7-B995-02711427BCAF}" srcOrd="2" destOrd="0" parTransId="{B093461A-FA24-44B9-8419-1FF1AA2DF526}" sibTransId="{1E903945-5327-45AF-AA73-D3B2B5E44B9B}"/>
    <dgm:cxn modelId="{BEC78310-69BB-4849-876B-CA606CF2715B}" srcId="{B1D8E7A5-5EC7-4A32-B407-A41CDF5DC54F}" destId="{B70B61AB-DA49-43D7-89D4-17E901CD801F}" srcOrd="2" destOrd="0" parTransId="{C6E77675-47CC-42D4-B86D-7EB47AD767C6}" sibTransId="{BECFE8E1-33C6-4D18-9E29-322FA1C70DA1}"/>
    <dgm:cxn modelId="{4594971A-5B81-4451-9D1E-B1D0A9779A02}" srcId="{C5451450-1E0E-41F7-B995-02711427BCAF}" destId="{E5E199BE-2851-4C82-B56B-7791FF272576}" srcOrd="1" destOrd="0" parTransId="{84BFB280-D9FE-4F1F-9287-542E46E53457}" sibTransId="{B04683E1-FB0C-417B-A8B1-173DB4F6D7FF}"/>
    <dgm:cxn modelId="{13E0D11D-0DC3-4C10-BF18-CA333DF14950}" type="presOf" srcId="{00B02B88-1B28-43F7-BE0F-53028A698519}" destId="{769FAB2A-9A7A-43E3-8489-00A95A36B52A}" srcOrd="0" destOrd="1" presId="urn:microsoft.com/office/officeart/2005/8/layout/hList1"/>
    <dgm:cxn modelId="{4F368922-A40B-4BE3-9F01-5E7277B584BA}" type="presOf" srcId="{F35D27C5-C265-4016-9901-5873DE718C85}" destId="{5F423AC9-3D7B-4904-A5E2-C7E1415A3087}" srcOrd="0" destOrd="0" presId="urn:microsoft.com/office/officeart/2005/8/layout/hList1"/>
    <dgm:cxn modelId="{B315FE30-3F7C-467A-9F33-83D4F1EF3F16}" type="presOf" srcId="{9FD723B5-A948-4705-B1B5-BDFC9D686B86}" destId="{DF25382D-A809-4646-97D5-FE114460214A}" srcOrd="0" destOrd="0" presId="urn:microsoft.com/office/officeart/2005/8/layout/hList1"/>
    <dgm:cxn modelId="{E1E93637-034C-4628-9060-A1C1F53C2144}" type="presOf" srcId="{C5451450-1E0E-41F7-B995-02711427BCAF}" destId="{B3D4BBE8-5746-4C60-BB78-7A0A44AB80CB}" srcOrd="0" destOrd="0" presId="urn:microsoft.com/office/officeart/2005/8/layout/hList1"/>
    <dgm:cxn modelId="{40ED0D38-1370-49F7-BE98-CD17E4B8329F}" type="presOf" srcId="{94CD9463-5861-4945-BF8A-071C349BAFF1}" destId="{769FAB2A-9A7A-43E3-8489-00A95A36B52A}" srcOrd="0" destOrd="3" presId="urn:microsoft.com/office/officeart/2005/8/layout/hList1"/>
    <dgm:cxn modelId="{A0A0743B-09A0-4EDC-A381-CD6C47944F44}" type="presOf" srcId="{CBC4DEA9-2136-48D8-AD72-B08A727CFA91}" destId="{C5125B56-1E17-4738-8892-08007DAB6C97}" srcOrd="0" destOrd="0" presId="urn:microsoft.com/office/officeart/2005/8/layout/hList1"/>
    <dgm:cxn modelId="{E769195D-E87F-4D20-BE8B-116343B2283C}" type="presOf" srcId="{B70B61AB-DA49-43D7-89D4-17E901CD801F}" destId="{5F423AC9-3D7B-4904-A5E2-C7E1415A3087}" srcOrd="0" destOrd="2" presId="urn:microsoft.com/office/officeart/2005/8/layout/hList1"/>
    <dgm:cxn modelId="{0B00C75F-E92A-4012-B218-55548A34FAD7}" srcId="{B1D8E7A5-5EC7-4A32-B407-A41CDF5DC54F}" destId="{C67C2134-1F6B-4F17-98A1-A6683FEF6301}" srcOrd="6" destOrd="0" parTransId="{C9816BA0-C14D-4C00-8A85-4676D869B64D}" sibTransId="{E5E6C73E-4E4D-46B3-8D5E-AF32AACE1A8C}"/>
    <dgm:cxn modelId="{36D1ED42-6098-4AA5-BDE6-8E24926DCD5C}" srcId="{B1D8E7A5-5EC7-4A32-B407-A41CDF5DC54F}" destId="{1B301799-6A63-4BED-96A0-C80D3F0D7A5D}" srcOrd="1" destOrd="0" parTransId="{9711BCD8-92FB-4959-9387-F12B3D1A7EA0}" sibTransId="{01C1052A-334C-4A09-B0DB-576BBF1F8B16}"/>
    <dgm:cxn modelId="{0849CD64-0BBB-4820-9FA5-4596FB93BF19}" srcId="{3FACFF5F-2AC0-4613-BAAB-5AE05F18B9A4}" destId="{94CD9463-5861-4945-BF8A-071C349BAFF1}" srcOrd="3" destOrd="0" parTransId="{D442A658-5B4F-444A-80B7-77FD7EA14754}" sibTransId="{B0DEB4EE-06B7-4061-98E0-B622B8FE5BB0}"/>
    <dgm:cxn modelId="{BBF77965-8170-4DD7-B6EC-B156CD7F79AB}" type="presOf" srcId="{E32D6BCD-5715-4E74-873F-C025D5B450DA}" destId="{769FAB2A-9A7A-43E3-8489-00A95A36B52A}" srcOrd="0" destOrd="4" presId="urn:microsoft.com/office/officeart/2005/8/layout/hList1"/>
    <dgm:cxn modelId="{4F6DCD67-1F49-44A6-887A-99AA3BD97AAC}" type="presOf" srcId="{FBDB559E-A07B-4BFF-9CC2-0BEFB299FE9E}" destId="{5F423AC9-3D7B-4904-A5E2-C7E1415A3087}" srcOrd="0" destOrd="3" presId="urn:microsoft.com/office/officeart/2005/8/layout/hList1"/>
    <dgm:cxn modelId="{FB173149-EE4C-446A-B501-076D789A920C}" srcId="{B1D8E7A5-5EC7-4A32-B407-A41CDF5DC54F}" destId="{F35D27C5-C265-4016-9901-5873DE718C85}" srcOrd="0" destOrd="0" parTransId="{B29B4B62-02AC-4420-8E1B-687FDB3FF0F6}" sibTransId="{7A54D426-D0DE-4CCC-A049-14C6935922B5}"/>
    <dgm:cxn modelId="{4FDD6670-1BF2-4BE8-A143-CBB8DA33963D}" type="presOf" srcId="{3FACFF5F-2AC0-4613-BAAB-5AE05F18B9A4}" destId="{280B4EFA-3539-4CF1-A3BE-19755EAFD6DD}" srcOrd="0" destOrd="0" presId="urn:microsoft.com/office/officeart/2005/8/layout/hList1"/>
    <dgm:cxn modelId="{81EA4356-5A5D-4FFD-A327-C2E6C9619E7A}" type="presOf" srcId="{8C209ECC-41C1-4DFA-95E8-F9B5B17CE10C}" destId="{5F423AC9-3D7B-4904-A5E2-C7E1415A3087}" srcOrd="0" destOrd="5" presId="urn:microsoft.com/office/officeart/2005/8/layout/hList1"/>
    <dgm:cxn modelId="{FBA5A056-BC56-4497-BFB6-D9127E45F8A6}" srcId="{3FACFF5F-2AC0-4613-BAAB-5AE05F18B9A4}" destId="{99854584-AC15-4FA1-B627-7C9ADFC75409}" srcOrd="0" destOrd="0" parTransId="{3CEBFC67-0E64-44AE-93EB-26875FDEE284}" sibTransId="{64DF610D-14AD-4514-A1A4-02A3EC764E23}"/>
    <dgm:cxn modelId="{6BB7C358-6C3D-496A-8C09-9DD9280C6298}" type="presOf" srcId="{C44F4B81-D320-4610-B961-78101F969B8E}" destId="{5F423AC9-3D7B-4904-A5E2-C7E1415A3087}" srcOrd="0" destOrd="4" presId="urn:microsoft.com/office/officeart/2005/8/layout/hList1"/>
    <dgm:cxn modelId="{963D4259-CB7C-4254-86B2-E3BA5CC29292}" srcId="{B1D8E7A5-5EC7-4A32-B407-A41CDF5DC54F}" destId="{C44F4B81-D320-4610-B961-78101F969B8E}" srcOrd="4" destOrd="0" parTransId="{39BD6D69-B989-49B1-98EF-DF40AF92B27E}" sibTransId="{671E69DA-663F-4FC4-A9EE-4FF57BDCB68F}"/>
    <dgm:cxn modelId="{255D7686-2380-41F6-B04E-44BB05C7EF4A}" srcId="{3FACFF5F-2AC0-4613-BAAB-5AE05F18B9A4}" destId="{E32D6BCD-5715-4E74-873F-C025D5B450DA}" srcOrd="4" destOrd="0" parTransId="{7EBBAF94-7C57-4C9C-A526-70B20E5E07A9}" sibTransId="{10315C37-1707-4B3E-9CDE-A46733EE8205}"/>
    <dgm:cxn modelId="{8ED4ED87-B55B-488F-86AC-172D0952AA23}" type="presOf" srcId="{1B301799-6A63-4BED-96A0-C80D3F0D7A5D}" destId="{5F423AC9-3D7B-4904-A5E2-C7E1415A3087}" srcOrd="0" destOrd="1" presId="urn:microsoft.com/office/officeart/2005/8/layout/hList1"/>
    <dgm:cxn modelId="{33E22488-37AE-4DFA-9F82-00BC379507BA}" type="presOf" srcId="{99854584-AC15-4FA1-B627-7C9ADFC75409}" destId="{769FAB2A-9A7A-43E3-8489-00A95A36B52A}" srcOrd="0" destOrd="0" presId="urn:microsoft.com/office/officeart/2005/8/layout/hList1"/>
    <dgm:cxn modelId="{59F73D8A-6059-481B-912A-2E66FA5928CE}" type="presOf" srcId="{E5E199BE-2851-4C82-B56B-7791FF272576}" destId="{C5125B56-1E17-4738-8892-08007DAB6C97}" srcOrd="0" destOrd="1" presId="urn:microsoft.com/office/officeart/2005/8/layout/hList1"/>
    <dgm:cxn modelId="{D8156693-466D-4098-AABC-4C5B5F1A2733}" srcId="{C5451450-1E0E-41F7-B995-02711427BCAF}" destId="{CBC4DEA9-2136-48D8-AD72-B08A727CFA91}" srcOrd="0" destOrd="0" parTransId="{1F02A89E-0B88-405B-9851-C189CC72ADBF}" sibTransId="{B3C2DE23-57C2-42F3-9C6A-135D52A3D93C}"/>
    <dgm:cxn modelId="{690C3EAC-DAA3-4AA2-A6AA-7B4AC068DE48}" srcId="{3FACFF5F-2AC0-4613-BAAB-5AE05F18B9A4}" destId="{2D9FAC50-EA2D-4381-AC4F-3B84BC885371}" srcOrd="5" destOrd="0" parTransId="{866E6D82-0C92-4433-B9EB-A5C30A391F41}" sibTransId="{4F04F0C7-DED7-4510-ACF8-F706F017FD52}"/>
    <dgm:cxn modelId="{7DF7A6AF-E9EE-462F-A951-F5AEE12C03D1}" type="presOf" srcId="{A42A13CA-613C-4ED1-B4CE-4FFBBF9B9646}" destId="{C5125B56-1E17-4738-8892-08007DAB6C97}" srcOrd="0" destOrd="2" presId="urn:microsoft.com/office/officeart/2005/8/layout/hList1"/>
    <dgm:cxn modelId="{9AA0A6C1-5443-4D45-96BB-BBD511427522}" srcId="{3FACFF5F-2AC0-4613-BAAB-5AE05F18B9A4}" destId="{00B02B88-1B28-43F7-BE0F-53028A698519}" srcOrd="1" destOrd="0" parTransId="{4337021B-2E9D-43B8-A7D0-06E187EA8059}" sibTransId="{28FFBAF1-2FAD-4AC4-9E07-2AA31A4C1F72}"/>
    <dgm:cxn modelId="{2F119DC5-9A49-46F3-A133-85E839380559}" srcId="{3FACFF5F-2AC0-4613-BAAB-5AE05F18B9A4}" destId="{36471DAD-2C7D-459E-AF6A-EDC2FCE31D07}" srcOrd="2" destOrd="0" parTransId="{A6E2AC1E-0C03-4E26-9AAE-A9CDEB4124E1}" sibTransId="{1B921DDE-AFA1-40CE-BC8A-C08E81CEB256}"/>
    <dgm:cxn modelId="{98D68DCD-D30E-4DBA-A535-8C3A787E71AF}" srcId="{9FD723B5-A948-4705-B1B5-BDFC9D686B86}" destId="{B1D8E7A5-5EC7-4A32-B407-A41CDF5DC54F}" srcOrd="0" destOrd="0" parTransId="{27549A09-FC12-4C3C-83CB-ED2D28EEA8FB}" sibTransId="{B46C9914-F852-45C7-8B1E-37A65498EAE7}"/>
    <dgm:cxn modelId="{1D3F0FD3-E3C1-4B62-BFFB-08DFC6731A8A}" type="presOf" srcId="{C67C2134-1F6B-4F17-98A1-A6683FEF6301}" destId="{5F423AC9-3D7B-4904-A5E2-C7E1415A3087}" srcOrd="0" destOrd="6" presId="urn:microsoft.com/office/officeart/2005/8/layout/hList1"/>
    <dgm:cxn modelId="{F5B151DA-FDA8-43F7-8BF8-27682514AC26}" type="presOf" srcId="{2D9FAC50-EA2D-4381-AC4F-3B84BC885371}" destId="{769FAB2A-9A7A-43E3-8489-00A95A36B52A}" srcOrd="0" destOrd="5" presId="urn:microsoft.com/office/officeart/2005/8/layout/hList1"/>
    <dgm:cxn modelId="{716864E1-69E1-4050-AC93-09D3AEE1DC63}" srcId="{B1D8E7A5-5EC7-4A32-B407-A41CDF5DC54F}" destId="{8C209ECC-41C1-4DFA-95E8-F9B5B17CE10C}" srcOrd="5" destOrd="0" parTransId="{31D5F0A0-A4E2-4EEA-9AF2-FEC52D976BEE}" sibTransId="{7507FBE0-1B67-452B-A8F0-96ADFD1A04FD}"/>
    <dgm:cxn modelId="{6B40B0E2-286B-43F5-A960-321E0DD9AB10}" srcId="{B1D8E7A5-5EC7-4A32-B407-A41CDF5DC54F}" destId="{FBDB559E-A07B-4BFF-9CC2-0BEFB299FE9E}" srcOrd="3" destOrd="0" parTransId="{237B7231-329B-47B1-9FED-69B54028CA76}" sibTransId="{15B24E70-D658-4903-97EE-EEE40CAACB58}"/>
    <dgm:cxn modelId="{4AF4D7E3-17F0-4B90-A2AF-702EDBDC0D0E}" srcId="{C5451450-1E0E-41F7-B995-02711427BCAF}" destId="{A42A13CA-613C-4ED1-B4CE-4FFBBF9B9646}" srcOrd="2" destOrd="0" parTransId="{A1D0E032-BD43-49F0-8F20-8806AA475CA1}" sibTransId="{4DA9B351-AA90-47AF-861C-ACC9A833AD6A}"/>
    <dgm:cxn modelId="{6D2B95F4-A2EF-4677-9FF2-FA22713F3454}" srcId="{9FD723B5-A948-4705-B1B5-BDFC9D686B86}" destId="{3FACFF5F-2AC0-4613-BAAB-5AE05F18B9A4}" srcOrd="1" destOrd="0" parTransId="{B3C3AA04-7845-4AA7-85A8-8861ADCC719F}" sibTransId="{18CFAE87-FB6E-4C40-AFE9-BADDCAF8032E}"/>
    <dgm:cxn modelId="{E1F907F5-3385-4EE3-A36B-1EF2D50D2050}" type="presOf" srcId="{B1D8E7A5-5EC7-4A32-B407-A41CDF5DC54F}" destId="{AA8B8037-25B1-4CFC-A246-1195C32AFD6E}" srcOrd="0" destOrd="0" presId="urn:microsoft.com/office/officeart/2005/8/layout/hList1"/>
    <dgm:cxn modelId="{2C1F4152-8E38-4DF0-B595-166588758D37}" type="presParOf" srcId="{DF25382D-A809-4646-97D5-FE114460214A}" destId="{84F3A55D-8619-4F6D-BFF3-6666084AEC54}" srcOrd="0" destOrd="0" presId="urn:microsoft.com/office/officeart/2005/8/layout/hList1"/>
    <dgm:cxn modelId="{2DE81A0B-FE90-478E-9100-2C080EE5DE5B}" type="presParOf" srcId="{84F3A55D-8619-4F6D-BFF3-6666084AEC54}" destId="{AA8B8037-25B1-4CFC-A246-1195C32AFD6E}" srcOrd="0" destOrd="0" presId="urn:microsoft.com/office/officeart/2005/8/layout/hList1"/>
    <dgm:cxn modelId="{BDD6DA29-D3D1-40B3-A77D-2F7ACC9E27D6}" type="presParOf" srcId="{84F3A55D-8619-4F6D-BFF3-6666084AEC54}" destId="{5F423AC9-3D7B-4904-A5E2-C7E1415A3087}" srcOrd="1" destOrd="0" presId="urn:microsoft.com/office/officeart/2005/8/layout/hList1"/>
    <dgm:cxn modelId="{4C86CAEB-2352-4706-9867-D0297360F2F2}" type="presParOf" srcId="{DF25382D-A809-4646-97D5-FE114460214A}" destId="{A43E1012-DE83-4475-B310-DAFDA9C0ACA1}" srcOrd="1" destOrd="0" presId="urn:microsoft.com/office/officeart/2005/8/layout/hList1"/>
    <dgm:cxn modelId="{FB35EA5B-F43A-4D2C-A178-E2D48607A851}" type="presParOf" srcId="{DF25382D-A809-4646-97D5-FE114460214A}" destId="{8766F833-0621-4CAA-B519-C0DFE52AB2ED}" srcOrd="2" destOrd="0" presId="urn:microsoft.com/office/officeart/2005/8/layout/hList1"/>
    <dgm:cxn modelId="{571DD897-6B4A-478D-A8AE-FB9F362A632F}" type="presParOf" srcId="{8766F833-0621-4CAA-B519-C0DFE52AB2ED}" destId="{280B4EFA-3539-4CF1-A3BE-19755EAFD6DD}" srcOrd="0" destOrd="0" presId="urn:microsoft.com/office/officeart/2005/8/layout/hList1"/>
    <dgm:cxn modelId="{35A36453-0FD2-4227-BFA6-1D429ACB40D8}" type="presParOf" srcId="{8766F833-0621-4CAA-B519-C0DFE52AB2ED}" destId="{769FAB2A-9A7A-43E3-8489-00A95A36B52A}" srcOrd="1" destOrd="0" presId="urn:microsoft.com/office/officeart/2005/8/layout/hList1"/>
    <dgm:cxn modelId="{6400C436-934E-4B07-8C65-2CD904C8F58D}" type="presParOf" srcId="{DF25382D-A809-4646-97D5-FE114460214A}" destId="{CEA7C39B-AD15-44DB-99F7-8BCA93C4C3B3}" srcOrd="3" destOrd="0" presId="urn:microsoft.com/office/officeart/2005/8/layout/hList1"/>
    <dgm:cxn modelId="{B23298B9-9B16-4F43-A20B-68CEE6D13B65}" type="presParOf" srcId="{DF25382D-A809-4646-97D5-FE114460214A}" destId="{88DA6BB5-9F99-4F56-9623-03047799D49D}" srcOrd="4" destOrd="0" presId="urn:microsoft.com/office/officeart/2005/8/layout/hList1"/>
    <dgm:cxn modelId="{4492864D-839A-41A8-9376-E1C8E7750102}" type="presParOf" srcId="{88DA6BB5-9F99-4F56-9623-03047799D49D}" destId="{B3D4BBE8-5746-4C60-BB78-7A0A44AB80CB}" srcOrd="0" destOrd="0" presId="urn:microsoft.com/office/officeart/2005/8/layout/hList1"/>
    <dgm:cxn modelId="{C5B333BB-0A3C-4F6D-8521-BF59C2F9FCE1}" type="presParOf" srcId="{88DA6BB5-9F99-4F56-9623-03047799D49D}" destId="{C5125B56-1E17-4738-8892-08007DAB6C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ADCF5-B486-4AD4-B159-18D1177E1E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903FAF46-4324-4001-809F-1146F230B18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学位论文要求</a:t>
          </a:r>
        </a:p>
      </dgm:t>
    </dgm:pt>
    <dgm:pt modelId="{ECD79FF6-6787-4ABC-89B4-94CA80019731}" type="parTrans" cxnId="{AB14F240-345B-49E3-BCF3-ED52EE01CCAD}">
      <dgm:prSet/>
      <dgm:spPr/>
      <dgm:t>
        <a:bodyPr/>
        <a:lstStyle/>
        <a:p>
          <a:endParaRPr lang="zh-CN" altLang="en-US"/>
        </a:p>
      </dgm:t>
    </dgm:pt>
    <dgm:pt modelId="{5BEA6D7C-129E-46C4-A350-B1B5F08332F3}" type="sibTrans" cxnId="{AB14F240-345B-49E3-BCF3-ED52EE01CCAD}">
      <dgm:prSet/>
      <dgm:spPr/>
      <dgm:t>
        <a:bodyPr/>
        <a:lstStyle/>
        <a:p>
          <a:endParaRPr lang="zh-CN" altLang="en-US"/>
        </a:p>
      </dgm:t>
    </dgm:pt>
    <dgm:pt modelId="{C11B6EC3-D841-4553-83A7-CA34551E0C6C}">
      <dgm:prSet phldrT="[文本]"/>
      <dgm:spPr>
        <a:solidFill>
          <a:srgbClr val="00B050">
            <a:alpha val="9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a:t>
          </a:r>
          <a:r>
            <a:rPr lang="zh-CN" altLang="en-US" b="1" dirty="0">
              <a:solidFill>
                <a:schemeClr val="bg1"/>
              </a:solidFill>
              <a:latin typeface="+mj-ea"/>
              <a:ea typeface="+mj-ea"/>
            </a:rPr>
            <a:t>选题建议</a:t>
          </a:r>
        </a:p>
      </dgm:t>
    </dgm:pt>
    <dgm:pt modelId="{D056C04B-2781-49A5-916E-50320C1D2DCC}" type="parTrans" cxnId="{6FA5B2A5-A25F-44F6-8C52-BD49D44DC4F0}">
      <dgm:prSet/>
      <dgm:spPr/>
      <dgm:t>
        <a:bodyPr/>
        <a:lstStyle/>
        <a:p>
          <a:endParaRPr lang="zh-CN" altLang="en-US"/>
        </a:p>
      </dgm:t>
    </dgm:pt>
    <dgm:pt modelId="{891892B0-387C-4B71-901D-BCF729F87F25}" type="sibTrans" cxnId="{6FA5B2A5-A25F-44F6-8C52-BD49D44DC4F0}">
      <dgm:prSet/>
      <dgm:spPr/>
      <dgm:t>
        <a:bodyPr/>
        <a:lstStyle/>
        <a:p>
          <a:endParaRPr lang="zh-CN" altLang="en-US"/>
        </a:p>
      </dgm:t>
    </dgm:pt>
    <dgm:pt modelId="{D6B6EFFC-B91F-46C4-9122-837262B2F55A}">
      <dgm:prSet phldrT="[文本]"/>
      <dgm:spPr/>
      <dgm:t>
        <a:bodyPr/>
        <a:lstStyle/>
        <a:p>
          <a:pPr algn="l"/>
          <a:r>
            <a:rPr lang="zh-CN" altLang="en-US" b="1" dirty="0">
              <a:latin typeface="+mj-ea"/>
              <a:ea typeface="+mj-ea"/>
            </a:rPr>
            <a:t>确定检索词及检索关系</a:t>
          </a:r>
        </a:p>
      </dgm:t>
    </dgm:pt>
    <dgm:pt modelId="{AAEDE54F-6F0F-4719-9B54-CB6E481A6637}" type="parTrans" cxnId="{CA3E6393-0A2C-4530-88E4-EF27A2F24B79}">
      <dgm:prSet/>
      <dgm:spPr/>
      <dgm:t>
        <a:bodyPr/>
        <a:lstStyle/>
        <a:p>
          <a:endParaRPr lang="zh-CN" altLang="en-US"/>
        </a:p>
      </dgm:t>
    </dgm:pt>
    <dgm:pt modelId="{ED7B10CD-E28B-45FB-A649-5A73DBC786C9}" type="sibTrans" cxnId="{CA3E6393-0A2C-4530-88E4-EF27A2F24B79}">
      <dgm:prSet/>
      <dgm:spPr/>
      <dgm:t>
        <a:bodyPr/>
        <a:lstStyle/>
        <a:p>
          <a:endParaRPr lang="zh-CN" altLang="en-US"/>
        </a:p>
      </dgm:t>
    </dgm:pt>
    <dgm:pt modelId="{3BBDA9EC-2F2A-430F-A158-0359EB00C772}">
      <dgm:prSet phldrT="[文本]"/>
      <dgm:spPr/>
      <dgm:t>
        <a:bodyPr/>
        <a:lstStyle/>
        <a:p>
          <a:r>
            <a:rPr lang="zh-CN" altLang="en-US" b="1" dirty="0">
              <a:latin typeface="+mj-ea"/>
              <a:ea typeface="+mj-ea"/>
            </a:rPr>
            <a:t>文献获取原则及常用工具</a:t>
          </a:r>
        </a:p>
      </dgm:t>
    </dgm:pt>
    <dgm:pt modelId="{36B0D505-B794-42DD-8D73-34609C5660CB}" type="parTrans" cxnId="{90334EB0-B780-4CE8-BBC8-94EE194CA08C}">
      <dgm:prSet/>
      <dgm:spPr/>
      <dgm:t>
        <a:bodyPr/>
        <a:lstStyle/>
        <a:p>
          <a:endParaRPr lang="zh-CN" altLang="en-US"/>
        </a:p>
      </dgm:t>
    </dgm:pt>
    <dgm:pt modelId="{A7F66260-75D1-4FD5-9514-4DD997F93C1B}" type="sibTrans" cxnId="{90334EB0-B780-4CE8-BBC8-94EE194CA08C}">
      <dgm:prSet/>
      <dgm:spPr/>
      <dgm:t>
        <a:bodyPr/>
        <a:lstStyle/>
        <a:p>
          <a:endParaRPr lang="zh-CN" altLang="en-US"/>
        </a:p>
      </dgm:t>
    </dgm:pt>
    <dgm:pt modelId="{CC60AFED-1388-4824-8A47-68276ED9CEA5}">
      <dgm:prSet phldrT="[文本]"/>
      <dgm:spPr/>
      <dgm:t>
        <a:bodyPr/>
        <a:lstStyle/>
        <a:p>
          <a:r>
            <a:rPr lang="zh-CN" altLang="en-US" b="1" dirty="0">
              <a:latin typeface="+mj-ea"/>
              <a:ea typeface="+mj-ea"/>
            </a:rPr>
            <a:t>论文查重及电子资源合理使用</a:t>
          </a:r>
        </a:p>
      </dgm:t>
    </dgm:pt>
    <dgm:pt modelId="{9A5C5592-E1CD-4160-AF9F-E2EFC0F079B7}" type="sibTrans" cxnId="{0E5AB871-BFB3-40CF-AEE6-960D238C2754}">
      <dgm:prSet/>
      <dgm:spPr/>
      <dgm:t>
        <a:bodyPr/>
        <a:lstStyle/>
        <a:p>
          <a:endParaRPr lang="zh-CN" altLang="en-US"/>
        </a:p>
      </dgm:t>
    </dgm:pt>
    <dgm:pt modelId="{E7198FD2-7DE0-495E-A70A-FD5525857202}" type="parTrans" cxnId="{0E5AB871-BFB3-40CF-AEE6-960D238C2754}">
      <dgm:prSet/>
      <dgm:spPr/>
      <dgm:t>
        <a:bodyPr/>
        <a:lstStyle/>
        <a:p>
          <a:endParaRPr lang="zh-CN" altLang="en-US"/>
        </a:p>
      </dgm:t>
    </dgm:pt>
    <dgm:pt modelId="{CED5E070-1082-4E62-B45D-E5487F35DBAC}">
      <dgm:prSet phldrT="[文本]"/>
      <dgm:spPr/>
      <dgm:t>
        <a:bodyPr/>
        <a:lstStyle/>
        <a:p>
          <a:r>
            <a:rPr lang="en-US" altLang="zh-CN" dirty="0"/>
            <a:t>1</a:t>
          </a:r>
          <a:endParaRPr lang="zh-CN" altLang="en-US" dirty="0"/>
        </a:p>
      </dgm:t>
    </dgm:pt>
    <dgm:pt modelId="{2721A10C-A551-4C24-A1CF-EAA859BED4D3}" type="sibTrans" cxnId="{76C70586-94B1-4584-A909-87CA55CAC895}">
      <dgm:prSet/>
      <dgm:spPr/>
      <dgm:t>
        <a:bodyPr/>
        <a:lstStyle/>
        <a:p>
          <a:endParaRPr lang="zh-CN" altLang="en-US"/>
        </a:p>
      </dgm:t>
    </dgm:pt>
    <dgm:pt modelId="{0442425F-883D-4721-9801-B612932D4550}" type="parTrans" cxnId="{76C70586-94B1-4584-A909-87CA55CAC895}">
      <dgm:prSet/>
      <dgm:spPr/>
      <dgm:t>
        <a:bodyPr/>
        <a:lstStyle/>
        <a:p>
          <a:endParaRPr lang="zh-CN" altLang="en-US"/>
        </a:p>
      </dgm:t>
    </dgm:pt>
    <dgm:pt modelId="{CBABF14C-01F7-4BE5-B4DD-7A33A911E31B}">
      <dgm:prSet phldrT="[文本]"/>
      <dgm:spPr/>
      <dgm:t>
        <a:bodyPr/>
        <a:lstStyle/>
        <a:p>
          <a:r>
            <a:rPr lang="en-US" altLang="zh-CN" dirty="0"/>
            <a:t>2</a:t>
          </a:r>
          <a:endParaRPr lang="zh-CN" altLang="en-US" dirty="0"/>
        </a:p>
      </dgm:t>
    </dgm:pt>
    <dgm:pt modelId="{A5A9BE8B-FF9F-4514-8F12-5BAF8083F568}" type="sibTrans" cxnId="{A8D3DEBA-C4E8-4035-8CEA-1698055E8B68}">
      <dgm:prSet/>
      <dgm:spPr/>
      <dgm:t>
        <a:bodyPr/>
        <a:lstStyle/>
        <a:p>
          <a:endParaRPr lang="zh-CN" altLang="en-US"/>
        </a:p>
      </dgm:t>
    </dgm:pt>
    <dgm:pt modelId="{8F5B6806-5EC3-4796-AB0F-1AC384B88A2B}" type="parTrans" cxnId="{A8D3DEBA-C4E8-4035-8CEA-1698055E8B68}">
      <dgm:prSet/>
      <dgm:spPr/>
      <dgm:t>
        <a:bodyPr/>
        <a:lstStyle/>
        <a:p>
          <a:endParaRPr lang="zh-CN" altLang="en-US"/>
        </a:p>
      </dgm:t>
    </dgm:pt>
    <dgm:pt modelId="{6820FB80-B2C1-41AE-8339-D178017A7FFE}">
      <dgm:prSet phldrT="[文本]"/>
      <dgm:spPr/>
      <dgm:t>
        <a:bodyPr/>
        <a:lstStyle/>
        <a:p>
          <a:r>
            <a:rPr lang="en-US" altLang="zh-CN" dirty="0"/>
            <a:t>3</a:t>
          </a:r>
          <a:endParaRPr lang="zh-CN" altLang="en-US" dirty="0"/>
        </a:p>
      </dgm:t>
    </dgm:pt>
    <dgm:pt modelId="{2D546E43-39D1-4773-9602-A3ACC274F6DA}" type="sibTrans" cxnId="{95325462-E222-4FFC-8872-CF518A031D3E}">
      <dgm:prSet/>
      <dgm:spPr/>
      <dgm:t>
        <a:bodyPr/>
        <a:lstStyle/>
        <a:p>
          <a:endParaRPr lang="zh-CN" altLang="en-US"/>
        </a:p>
      </dgm:t>
    </dgm:pt>
    <dgm:pt modelId="{F1FB52F8-E70E-49D4-BDCE-4D9C26F555C3}" type="parTrans" cxnId="{95325462-E222-4FFC-8872-CF518A031D3E}">
      <dgm:prSet/>
      <dgm:spPr/>
      <dgm:t>
        <a:bodyPr/>
        <a:lstStyle/>
        <a:p>
          <a:endParaRPr lang="zh-CN" altLang="en-US"/>
        </a:p>
      </dgm:t>
    </dgm:pt>
    <dgm:pt modelId="{20AC661E-4690-4DA8-B2BC-E1B23CAB47A7}">
      <dgm:prSet phldrT="[文本]"/>
      <dgm:spPr/>
      <dgm:t>
        <a:bodyPr/>
        <a:lstStyle/>
        <a:p>
          <a:r>
            <a:rPr lang="en-US" altLang="zh-CN" dirty="0"/>
            <a:t>4</a:t>
          </a:r>
          <a:endParaRPr lang="zh-CN" altLang="en-US" dirty="0"/>
        </a:p>
      </dgm:t>
    </dgm:pt>
    <dgm:pt modelId="{AE28D7CC-363F-446F-8EBE-F7E7705319FE}" type="sibTrans" cxnId="{8135B811-07A7-4F1D-B4BD-56A9D5A7633A}">
      <dgm:prSet/>
      <dgm:spPr/>
      <dgm:t>
        <a:bodyPr/>
        <a:lstStyle/>
        <a:p>
          <a:endParaRPr lang="zh-CN" altLang="en-US"/>
        </a:p>
      </dgm:t>
    </dgm:pt>
    <dgm:pt modelId="{2CDC157E-50D1-4132-BFE5-3EDF1A620556}" type="parTrans" cxnId="{8135B811-07A7-4F1D-B4BD-56A9D5A7633A}">
      <dgm:prSet/>
      <dgm:spPr/>
      <dgm:t>
        <a:bodyPr/>
        <a:lstStyle/>
        <a:p>
          <a:endParaRPr lang="zh-CN" altLang="en-US"/>
        </a:p>
      </dgm:t>
    </dgm:pt>
    <dgm:pt modelId="{1C9673F0-DE8A-4D37-92DD-A6FC0D3FA7C8}">
      <dgm:prSet phldrT="[文本]"/>
      <dgm:spPr/>
      <dgm:t>
        <a:bodyPr/>
        <a:lstStyle/>
        <a:p>
          <a:r>
            <a:rPr lang="en-US" altLang="zh-CN" dirty="0"/>
            <a:t>5</a:t>
          </a:r>
          <a:endParaRPr lang="zh-CN" altLang="en-US" dirty="0"/>
        </a:p>
      </dgm:t>
    </dgm:pt>
    <dgm:pt modelId="{D0528B7C-0C77-4E60-9766-35C80D9C925E}" type="sibTrans" cxnId="{3628C229-227F-4B7B-8ECD-2623F06C18A4}">
      <dgm:prSet/>
      <dgm:spPr/>
      <dgm:t>
        <a:bodyPr/>
        <a:lstStyle/>
        <a:p>
          <a:endParaRPr lang="zh-CN" altLang="en-US"/>
        </a:p>
      </dgm:t>
    </dgm:pt>
    <dgm:pt modelId="{03209F06-65FF-4FB4-8C3F-2A6F30A1A15E}" type="parTrans" cxnId="{3628C229-227F-4B7B-8ECD-2623F06C18A4}">
      <dgm:prSet/>
      <dgm:spPr/>
      <dgm:t>
        <a:bodyPr/>
        <a:lstStyle/>
        <a:p>
          <a:endParaRPr lang="zh-CN" altLang="en-US"/>
        </a:p>
      </dgm:t>
    </dgm:pt>
    <dgm:pt modelId="{70B91033-7F00-4C34-B58C-16DEDA3EB9BD}" type="pres">
      <dgm:prSet presAssocID="{3C2ADCF5-B486-4AD4-B159-18D1177E1EB6}" presName="Name0" presStyleCnt="0">
        <dgm:presLayoutVars>
          <dgm:dir/>
          <dgm:animLvl val="lvl"/>
          <dgm:resizeHandles val="exact"/>
        </dgm:presLayoutVars>
      </dgm:prSet>
      <dgm:spPr/>
    </dgm:pt>
    <dgm:pt modelId="{90921CCA-6CA0-444F-A1DC-804B1B038804}" type="pres">
      <dgm:prSet presAssocID="{CED5E070-1082-4E62-B45D-E5487F35DBAC}" presName="linNode" presStyleCnt="0"/>
      <dgm:spPr/>
    </dgm:pt>
    <dgm:pt modelId="{5093FEE7-105B-4ABB-9955-4A425D54ECB4}" type="pres">
      <dgm:prSet presAssocID="{CED5E070-1082-4E62-B45D-E5487F35DBAC}" presName="parentText" presStyleLbl="node1" presStyleIdx="0" presStyleCnt="5" custScaleX="31248">
        <dgm:presLayoutVars>
          <dgm:chMax val="1"/>
          <dgm:bulletEnabled val="1"/>
        </dgm:presLayoutVars>
      </dgm:prSet>
      <dgm:spPr/>
    </dgm:pt>
    <dgm:pt modelId="{27DB4615-8549-435A-89F2-2300462CACE7}" type="pres">
      <dgm:prSet presAssocID="{CED5E070-1082-4E62-B45D-E5487F35DBAC}" presName="descendantText" presStyleLbl="alignAccFollowNode1" presStyleIdx="0" presStyleCnt="5" custScaleX="114099">
        <dgm:presLayoutVars>
          <dgm:bulletEnabled val="1"/>
        </dgm:presLayoutVars>
      </dgm:prSet>
      <dgm:spPr/>
    </dgm:pt>
    <dgm:pt modelId="{E23AA57B-A2D1-4C57-94C8-B4DB1D53C933}" type="pres">
      <dgm:prSet presAssocID="{2721A10C-A551-4C24-A1CF-EAA859BED4D3}" presName="sp" presStyleCnt="0"/>
      <dgm:spPr/>
    </dgm:pt>
    <dgm:pt modelId="{3548C7B9-8054-4DFD-9E29-4E7935F06808}" type="pres">
      <dgm:prSet presAssocID="{CBABF14C-01F7-4BE5-B4DD-7A33A911E31B}" presName="linNode" presStyleCnt="0"/>
      <dgm:spPr/>
    </dgm:pt>
    <dgm:pt modelId="{88CA1F88-E073-4CF4-A371-BFC0ABB5254F}" type="pres">
      <dgm:prSet presAssocID="{CBABF14C-01F7-4BE5-B4DD-7A33A911E31B}" presName="parentText" presStyleLbl="node1" presStyleIdx="1" presStyleCnt="5" custScaleX="31248">
        <dgm:presLayoutVars>
          <dgm:chMax val="1"/>
          <dgm:bulletEnabled val="1"/>
        </dgm:presLayoutVars>
      </dgm:prSet>
      <dgm:spPr/>
    </dgm:pt>
    <dgm:pt modelId="{38432270-DDBF-4E45-8639-B3F83CE1D0BE}" type="pres">
      <dgm:prSet presAssocID="{CBABF14C-01F7-4BE5-B4DD-7A33A911E31B}" presName="descendantText" presStyleLbl="alignAccFollowNode1" presStyleIdx="1" presStyleCnt="5" custScaleX="114099">
        <dgm:presLayoutVars>
          <dgm:bulletEnabled val="1"/>
        </dgm:presLayoutVars>
      </dgm:prSet>
      <dgm:spPr/>
    </dgm:pt>
    <dgm:pt modelId="{C42A0115-9352-43D8-B551-0656661FF7FF}" type="pres">
      <dgm:prSet presAssocID="{A5A9BE8B-FF9F-4514-8F12-5BAF8083F568}" presName="sp" presStyleCnt="0"/>
      <dgm:spPr/>
    </dgm:pt>
    <dgm:pt modelId="{2CD10A24-3A6A-4ECF-B287-BB3E23C34CCB}" type="pres">
      <dgm:prSet presAssocID="{6820FB80-B2C1-41AE-8339-D178017A7FFE}" presName="linNode" presStyleCnt="0"/>
      <dgm:spPr/>
    </dgm:pt>
    <dgm:pt modelId="{A78E2BB9-71CF-4E03-B75A-66BAFF8067A4}" type="pres">
      <dgm:prSet presAssocID="{6820FB80-B2C1-41AE-8339-D178017A7FFE}" presName="parentText" presStyleLbl="node1" presStyleIdx="2" presStyleCnt="5" custScaleX="31248">
        <dgm:presLayoutVars>
          <dgm:chMax val="1"/>
          <dgm:bulletEnabled val="1"/>
        </dgm:presLayoutVars>
      </dgm:prSet>
      <dgm:spPr/>
    </dgm:pt>
    <dgm:pt modelId="{AAEAFD14-2843-4043-B172-394596E4C566}" type="pres">
      <dgm:prSet presAssocID="{6820FB80-B2C1-41AE-8339-D178017A7FFE}" presName="descendantText" presStyleLbl="alignAccFollowNode1" presStyleIdx="2" presStyleCnt="5" custScaleX="114099">
        <dgm:presLayoutVars>
          <dgm:bulletEnabled val="1"/>
        </dgm:presLayoutVars>
      </dgm:prSet>
      <dgm:spPr/>
    </dgm:pt>
    <dgm:pt modelId="{0B87B78F-7E62-4D09-B52A-B8DE481F8DB2}" type="pres">
      <dgm:prSet presAssocID="{2D546E43-39D1-4773-9602-A3ACC274F6DA}" presName="sp" presStyleCnt="0"/>
      <dgm:spPr/>
    </dgm:pt>
    <dgm:pt modelId="{8A653B33-9DCC-47C5-B838-6A3122CE03FC}" type="pres">
      <dgm:prSet presAssocID="{20AC661E-4690-4DA8-B2BC-E1B23CAB47A7}" presName="linNode" presStyleCnt="0"/>
      <dgm:spPr/>
    </dgm:pt>
    <dgm:pt modelId="{DB3C0B93-9C09-45A8-8441-F4BC1E07EB1F}" type="pres">
      <dgm:prSet presAssocID="{20AC661E-4690-4DA8-B2BC-E1B23CAB47A7}" presName="parentText" presStyleLbl="node1" presStyleIdx="3" presStyleCnt="5" custScaleX="31248">
        <dgm:presLayoutVars>
          <dgm:chMax val="1"/>
          <dgm:bulletEnabled val="1"/>
        </dgm:presLayoutVars>
      </dgm:prSet>
      <dgm:spPr/>
    </dgm:pt>
    <dgm:pt modelId="{A69ED3A4-33E3-4EB0-9FB4-72F9AC3557C6}" type="pres">
      <dgm:prSet presAssocID="{20AC661E-4690-4DA8-B2BC-E1B23CAB47A7}" presName="descendantText" presStyleLbl="alignAccFollowNode1" presStyleIdx="3" presStyleCnt="5" custScaleX="114099">
        <dgm:presLayoutVars>
          <dgm:bulletEnabled val="1"/>
        </dgm:presLayoutVars>
      </dgm:prSet>
      <dgm:spPr/>
    </dgm:pt>
    <dgm:pt modelId="{287B622D-F1E0-456C-BFFB-9F97A6133CA0}" type="pres">
      <dgm:prSet presAssocID="{AE28D7CC-363F-446F-8EBE-F7E7705319FE}" presName="sp" presStyleCnt="0"/>
      <dgm:spPr/>
    </dgm:pt>
    <dgm:pt modelId="{FE8D178C-AD24-442F-A11E-C2A28F1CD19A}" type="pres">
      <dgm:prSet presAssocID="{1C9673F0-DE8A-4D37-92DD-A6FC0D3FA7C8}" presName="linNode" presStyleCnt="0"/>
      <dgm:spPr/>
    </dgm:pt>
    <dgm:pt modelId="{EAF65A3A-71C6-43DF-89F1-0A08F00F8B62}" type="pres">
      <dgm:prSet presAssocID="{1C9673F0-DE8A-4D37-92DD-A6FC0D3FA7C8}" presName="parentText" presStyleLbl="node1" presStyleIdx="4" presStyleCnt="5" custScaleX="31248">
        <dgm:presLayoutVars>
          <dgm:chMax val="1"/>
          <dgm:bulletEnabled val="1"/>
        </dgm:presLayoutVars>
      </dgm:prSet>
      <dgm:spPr/>
    </dgm:pt>
    <dgm:pt modelId="{54500FB6-F6BA-4923-8105-57BA3C67A98A}" type="pres">
      <dgm:prSet presAssocID="{1C9673F0-DE8A-4D37-92DD-A6FC0D3FA7C8}" presName="descendantText" presStyleLbl="alignAccFollowNode1" presStyleIdx="4" presStyleCnt="5" custScaleX="114099">
        <dgm:presLayoutVars>
          <dgm:bulletEnabled val="1"/>
        </dgm:presLayoutVars>
      </dgm:prSet>
      <dgm:spPr/>
    </dgm:pt>
  </dgm:ptLst>
  <dgm:cxnLst>
    <dgm:cxn modelId="{8135B811-07A7-4F1D-B4BD-56A9D5A7633A}" srcId="{3C2ADCF5-B486-4AD4-B159-18D1177E1EB6}" destId="{20AC661E-4690-4DA8-B2BC-E1B23CAB47A7}" srcOrd="3" destOrd="0" parTransId="{2CDC157E-50D1-4132-BFE5-3EDF1A620556}" sibTransId="{AE28D7CC-363F-446F-8EBE-F7E7705319FE}"/>
    <dgm:cxn modelId="{3628C229-227F-4B7B-8ECD-2623F06C18A4}" srcId="{3C2ADCF5-B486-4AD4-B159-18D1177E1EB6}" destId="{1C9673F0-DE8A-4D37-92DD-A6FC0D3FA7C8}" srcOrd="4" destOrd="0" parTransId="{03209F06-65FF-4FB4-8C3F-2A6F30A1A15E}" sibTransId="{D0528B7C-0C77-4E60-9766-35C80D9C925E}"/>
    <dgm:cxn modelId="{A211582A-2204-4CAE-BAEF-03E59AC95940}" type="presOf" srcId="{CBABF14C-01F7-4BE5-B4DD-7A33A911E31B}" destId="{88CA1F88-E073-4CF4-A371-BFC0ABB5254F}" srcOrd="0" destOrd="0" presId="urn:microsoft.com/office/officeart/2005/8/layout/vList5"/>
    <dgm:cxn modelId="{AB14F240-345B-49E3-BCF3-ED52EE01CCAD}" srcId="{CED5E070-1082-4E62-B45D-E5487F35DBAC}" destId="{903FAF46-4324-4001-809F-1146F230B18C}" srcOrd="0" destOrd="0" parTransId="{ECD79FF6-6787-4ABC-89B4-94CA80019731}" sibTransId="{5BEA6D7C-129E-46C4-A350-B1B5F08332F3}"/>
    <dgm:cxn modelId="{C420FD5B-B044-4085-A620-CBF28E600A15}" type="presOf" srcId="{1C9673F0-DE8A-4D37-92DD-A6FC0D3FA7C8}" destId="{EAF65A3A-71C6-43DF-89F1-0A08F00F8B62}" srcOrd="0" destOrd="0" presId="urn:microsoft.com/office/officeart/2005/8/layout/vList5"/>
    <dgm:cxn modelId="{AF82B360-7F05-4D4C-946B-74F066F28F0F}" type="presOf" srcId="{3BBDA9EC-2F2A-430F-A158-0359EB00C772}" destId="{A69ED3A4-33E3-4EB0-9FB4-72F9AC3557C6}" srcOrd="0" destOrd="0" presId="urn:microsoft.com/office/officeart/2005/8/layout/vList5"/>
    <dgm:cxn modelId="{2A1F5362-99DC-4F4D-B80D-BC0B37E78145}" type="presOf" srcId="{CED5E070-1082-4E62-B45D-E5487F35DBAC}" destId="{5093FEE7-105B-4ABB-9955-4A425D54ECB4}" srcOrd="0" destOrd="0" presId="urn:microsoft.com/office/officeart/2005/8/layout/vList5"/>
    <dgm:cxn modelId="{95325462-E222-4FFC-8872-CF518A031D3E}" srcId="{3C2ADCF5-B486-4AD4-B159-18D1177E1EB6}" destId="{6820FB80-B2C1-41AE-8339-D178017A7FFE}" srcOrd="2" destOrd="0" parTransId="{F1FB52F8-E70E-49D4-BDCE-4D9C26F555C3}" sibTransId="{2D546E43-39D1-4773-9602-A3ACC274F6DA}"/>
    <dgm:cxn modelId="{56353C65-41C2-4C9A-A1AB-B13510745DF4}" type="presOf" srcId="{3C2ADCF5-B486-4AD4-B159-18D1177E1EB6}" destId="{70B91033-7F00-4C34-B58C-16DEDA3EB9BD}" srcOrd="0" destOrd="0" presId="urn:microsoft.com/office/officeart/2005/8/layout/vList5"/>
    <dgm:cxn modelId="{0E5AB871-BFB3-40CF-AEE6-960D238C2754}" srcId="{1C9673F0-DE8A-4D37-92DD-A6FC0D3FA7C8}" destId="{CC60AFED-1388-4824-8A47-68276ED9CEA5}" srcOrd="0" destOrd="0" parTransId="{E7198FD2-7DE0-495E-A70A-FD5525857202}" sibTransId="{9A5C5592-E1CD-4160-AF9F-E2EFC0F079B7}"/>
    <dgm:cxn modelId="{76C70586-94B1-4584-A909-87CA55CAC895}" srcId="{3C2ADCF5-B486-4AD4-B159-18D1177E1EB6}" destId="{CED5E070-1082-4E62-B45D-E5487F35DBAC}" srcOrd="0" destOrd="0" parTransId="{0442425F-883D-4721-9801-B612932D4550}" sibTransId="{2721A10C-A551-4C24-A1CF-EAA859BED4D3}"/>
    <dgm:cxn modelId="{CA3E6393-0A2C-4530-88E4-EF27A2F24B79}" srcId="{6820FB80-B2C1-41AE-8339-D178017A7FFE}" destId="{D6B6EFFC-B91F-46C4-9122-837262B2F55A}" srcOrd="0" destOrd="0" parTransId="{AAEDE54F-6F0F-4719-9B54-CB6E481A6637}" sibTransId="{ED7B10CD-E28B-45FB-A649-5A73DBC786C9}"/>
    <dgm:cxn modelId="{E345AD99-FCAC-4DF8-BB39-2BB09EFC969B}" type="presOf" srcId="{D6B6EFFC-B91F-46C4-9122-837262B2F55A}" destId="{AAEAFD14-2843-4043-B172-394596E4C566}" srcOrd="0" destOrd="0" presId="urn:microsoft.com/office/officeart/2005/8/layout/vList5"/>
    <dgm:cxn modelId="{73606DA1-2636-4C58-8E6E-DB5508A216F9}" type="presOf" srcId="{6820FB80-B2C1-41AE-8339-D178017A7FFE}" destId="{A78E2BB9-71CF-4E03-B75A-66BAFF8067A4}" srcOrd="0" destOrd="0" presId="urn:microsoft.com/office/officeart/2005/8/layout/vList5"/>
    <dgm:cxn modelId="{6FA5B2A5-A25F-44F6-8C52-BD49D44DC4F0}" srcId="{CBABF14C-01F7-4BE5-B4DD-7A33A911E31B}" destId="{C11B6EC3-D841-4553-83A7-CA34551E0C6C}" srcOrd="0" destOrd="0" parTransId="{D056C04B-2781-49A5-916E-50320C1D2DCC}" sibTransId="{891892B0-387C-4B71-901D-BCF729F87F25}"/>
    <dgm:cxn modelId="{90334EB0-B780-4CE8-BBC8-94EE194CA08C}" srcId="{20AC661E-4690-4DA8-B2BC-E1B23CAB47A7}" destId="{3BBDA9EC-2F2A-430F-A158-0359EB00C772}" srcOrd="0" destOrd="0" parTransId="{36B0D505-B794-42DD-8D73-34609C5660CB}" sibTransId="{A7F66260-75D1-4FD5-9514-4DD997F93C1B}"/>
    <dgm:cxn modelId="{77E8CCB2-F835-4B20-95F6-F5618BD07A55}" type="presOf" srcId="{C11B6EC3-D841-4553-83A7-CA34551E0C6C}" destId="{38432270-DDBF-4E45-8639-B3F83CE1D0BE}" srcOrd="0" destOrd="0" presId="urn:microsoft.com/office/officeart/2005/8/layout/vList5"/>
    <dgm:cxn modelId="{A8D3DEBA-C4E8-4035-8CEA-1698055E8B68}" srcId="{3C2ADCF5-B486-4AD4-B159-18D1177E1EB6}" destId="{CBABF14C-01F7-4BE5-B4DD-7A33A911E31B}" srcOrd="1" destOrd="0" parTransId="{8F5B6806-5EC3-4796-AB0F-1AC384B88A2B}" sibTransId="{A5A9BE8B-FF9F-4514-8F12-5BAF8083F568}"/>
    <dgm:cxn modelId="{E2AB8DEE-809E-42E9-A9D9-DA498424DD6B}" type="presOf" srcId="{903FAF46-4324-4001-809F-1146F230B18C}" destId="{27DB4615-8549-435A-89F2-2300462CACE7}" srcOrd="0" destOrd="0" presId="urn:microsoft.com/office/officeart/2005/8/layout/vList5"/>
    <dgm:cxn modelId="{C3F1E7F1-EF01-4353-A3E3-49D93D99F3CA}" type="presOf" srcId="{CC60AFED-1388-4824-8A47-68276ED9CEA5}" destId="{54500FB6-F6BA-4923-8105-57BA3C67A98A}" srcOrd="0" destOrd="0" presId="urn:microsoft.com/office/officeart/2005/8/layout/vList5"/>
    <dgm:cxn modelId="{0E0F8FFE-DD38-4CAA-8CC6-EE286606B556}" type="presOf" srcId="{20AC661E-4690-4DA8-B2BC-E1B23CAB47A7}" destId="{DB3C0B93-9C09-45A8-8441-F4BC1E07EB1F}" srcOrd="0" destOrd="0" presId="urn:microsoft.com/office/officeart/2005/8/layout/vList5"/>
    <dgm:cxn modelId="{4C38DFFA-7293-4F1E-B8A4-9E25598F6D17}" type="presParOf" srcId="{70B91033-7F00-4C34-B58C-16DEDA3EB9BD}" destId="{90921CCA-6CA0-444F-A1DC-804B1B038804}" srcOrd="0" destOrd="0" presId="urn:microsoft.com/office/officeart/2005/8/layout/vList5"/>
    <dgm:cxn modelId="{6C0A4977-2F2F-4625-8B22-79CA46816C79}" type="presParOf" srcId="{90921CCA-6CA0-444F-A1DC-804B1B038804}" destId="{5093FEE7-105B-4ABB-9955-4A425D54ECB4}" srcOrd="0" destOrd="0" presId="urn:microsoft.com/office/officeart/2005/8/layout/vList5"/>
    <dgm:cxn modelId="{98CE66DE-2C51-4DB5-AE80-4506D84F4C60}" type="presParOf" srcId="{90921CCA-6CA0-444F-A1DC-804B1B038804}" destId="{27DB4615-8549-435A-89F2-2300462CACE7}" srcOrd="1" destOrd="0" presId="urn:microsoft.com/office/officeart/2005/8/layout/vList5"/>
    <dgm:cxn modelId="{F9AB5EAA-7A5D-4D57-AF5B-B7746E88F535}" type="presParOf" srcId="{70B91033-7F00-4C34-B58C-16DEDA3EB9BD}" destId="{E23AA57B-A2D1-4C57-94C8-B4DB1D53C933}" srcOrd="1" destOrd="0" presId="urn:microsoft.com/office/officeart/2005/8/layout/vList5"/>
    <dgm:cxn modelId="{ED18B020-EBBF-40CD-8F4E-0AE3268836DA}" type="presParOf" srcId="{70B91033-7F00-4C34-B58C-16DEDA3EB9BD}" destId="{3548C7B9-8054-4DFD-9E29-4E7935F06808}" srcOrd="2" destOrd="0" presId="urn:microsoft.com/office/officeart/2005/8/layout/vList5"/>
    <dgm:cxn modelId="{26A222E8-C442-4AF9-80F0-FB1E20EC1EF3}" type="presParOf" srcId="{3548C7B9-8054-4DFD-9E29-4E7935F06808}" destId="{88CA1F88-E073-4CF4-A371-BFC0ABB5254F}" srcOrd="0" destOrd="0" presId="urn:microsoft.com/office/officeart/2005/8/layout/vList5"/>
    <dgm:cxn modelId="{0230E0A0-B1D8-4C36-8889-30F5698D16EA}" type="presParOf" srcId="{3548C7B9-8054-4DFD-9E29-4E7935F06808}" destId="{38432270-DDBF-4E45-8639-B3F83CE1D0BE}" srcOrd="1" destOrd="0" presId="urn:microsoft.com/office/officeart/2005/8/layout/vList5"/>
    <dgm:cxn modelId="{98F1C741-F66F-431E-96C1-757EDCB6B076}" type="presParOf" srcId="{70B91033-7F00-4C34-B58C-16DEDA3EB9BD}" destId="{C42A0115-9352-43D8-B551-0656661FF7FF}" srcOrd="3" destOrd="0" presId="urn:microsoft.com/office/officeart/2005/8/layout/vList5"/>
    <dgm:cxn modelId="{29452C7D-EB70-4FA7-ABBE-7BF27C2A7B3A}" type="presParOf" srcId="{70B91033-7F00-4C34-B58C-16DEDA3EB9BD}" destId="{2CD10A24-3A6A-4ECF-B287-BB3E23C34CCB}" srcOrd="4" destOrd="0" presId="urn:microsoft.com/office/officeart/2005/8/layout/vList5"/>
    <dgm:cxn modelId="{D519052F-8CA3-4794-9C9F-78803C284877}" type="presParOf" srcId="{2CD10A24-3A6A-4ECF-B287-BB3E23C34CCB}" destId="{A78E2BB9-71CF-4E03-B75A-66BAFF8067A4}" srcOrd="0" destOrd="0" presId="urn:microsoft.com/office/officeart/2005/8/layout/vList5"/>
    <dgm:cxn modelId="{FD205BEE-1A60-481F-B6A4-8220B68FAC60}" type="presParOf" srcId="{2CD10A24-3A6A-4ECF-B287-BB3E23C34CCB}" destId="{AAEAFD14-2843-4043-B172-394596E4C566}" srcOrd="1" destOrd="0" presId="urn:microsoft.com/office/officeart/2005/8/layout/vList5"/>
    <dgm:cxn modelId="{2F1F98C7-D178-42C0-AB57-938CB249E1FF}" type="presParOf" srcId="{70B91033-7F00-4C34-B58C-16DEDA3EB9BD}" destId="{0B87B78F-7E62-4D09-B52A-B8DE481F8DB2}" srcOrd="5" destOrd="0" presId="urn:microsoft.com/office/officeart/2005/8/layout/vList5"/>
    <dgm:cxn modelId="{94467C69-74F0-472F-9891-8F3364A2FEC7}" type="presParOf" srcId="{70B91033-7F00-4C34-B58C-16DEDA3EB9BD}" destId="{8A653B33-9DCC-47C5-B838-6A3122CE03FC}" srcOrd="6" destOrd="0" presId="urn:microsoft.com/office/officeart/2005/8/layout/vList5"/>
    <dgm:cxn modelId="{79877BB8-A37F-43AD-9EE8-EC48FA08CC95}" type="presParOf" srcId="{8A653B33-9DCC-47C5-B838-6A3122CE03FC}" destId="{DB3C0B93-9C09-45A8-8441-F4BC1E07EB1F}" srcOrd="0" destOrd="0" presId="urn:microsoft.com/office/officeart/2005/8/layout/vList5"/>
    <dgm:cxn modelId="{0F2F2845-7982-4B06-8211-5230F0B16BBE}" type="presParOf" srcId="{8A653B33-9DCC-47C5-B838-6A3122CE03FC}" destId="{A69ED3A4-33E3-4EB0-9FB4-72F9AC3557C6}" srcOrd="1" destOrd="0" presId="urn:microsoft.com/office/officeart/2005/8/layout/vList5"/>
    <dgm:cxn modelId="{74A9511E-EA54-4E76-8843-4E588289A450}" type="presParOf" srcId="{70B91033-7F00-4C34-B58C-16DEDA3EB9BD}" destId="{287B622D-F1E0-456C-BFFB-9F97A6133CA0}" srcOrd="7" destOrd="0" presId="urn:microsoft.com/office/officeart/2005/8/layout/vList5"/>
    <dgm:cxn modelId="{FD73DEFF-1E2D-4450-B418-5B3AB9330D6A}" type="presParOf" srcId="{70B91033-7F00-4C34-B58C-16DEDA3EB9BD}" destId="{FE8D178C-AD24-442F-A11E-C2A28F1CD19A}" srcOrd="8" destOrd="0" presId="urn:microsoft.com/office/officeart/2005/8/layout/vList5"/>
    <dgm:cxn modelId="{BC026C7B-EB41-4F61-BDCC-5D5C9A6EEB23}" type="presParOf" srcId="{FE8D178C-AD24-442F-A11E-C2A28F1CD19A}" destId="{EAF65A3A-71C6-43DF-89F1-0A08F00F8B62}" srcOrd="0" destOrd="0" presId="urn:microsoft.com/office/officeart/2005/8/layout/vList5"/>
    <dgm:cxn modelId="{4D01E7C9-49E4-4FBF-8ECE-A21B702D2E91}" type="presParOf" srcId="{FE8D178C-AD24-442F-A11E-C2A28F1CD19A}" destId="{54500FB6-F6BA-4923-8105-57BA3C67A9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E4955E-6A97-4165-8EB8-C8227DA952FA}" type="doc">
      <dgm:prSet loTypeId="urn:microsoft.com/office/officeart/2005/8/layout/process1" loCatId="process" qsTypeId="urn:microsoft.com/office/officeart/2005/8/quickstyle/3d6" qsCatId="3D" csTypeId="urn:microsoft.com/office/officeart/2005/8/colors/accent3_2" csCatId="accent3" phldr="1"/>
      <dgm:spPr/>
    </dgm:pt>
    <dgm:pt modelId="{1E1DC1E5-201F-407C-ADF6-1A38741C8E75}">
      <dgm:prSet phldrT="[文本]"/>
      <dgm:spPr/>
      <dgm:t>
        <a:bodyPr/>
        <a:lstStyle/>
        <a:p>
          <a:r>
            <a:rPr lang="zh-CN" altLang="en-US" dirty="0"/>
            <a:t>灵感</a:t>
          </a:r>
        </a:p>
      </dgm:t>
    </dgm:pt>
    <dgm:pt modelId="{C20D881F-1A69-4E35-9DD0-35500D36B4D8}" type="parTrans" cxnId="{935E46EF-1896-45D9-875B-9639B655CE53}">
      <dgm:prSet/>
      <dgm:spPr/>
      <dgm:t>
        <a:bodyPr/>
        <a:lstStyle/>
        <a:p>
          <a:endParaRPr lang="zh-CN" altLang="en-US"/>
        </a:p>
      </dgm:t>
    </dgm:pt>
    <dgm:pt modelId="{653051ED-D0BC-425A-8463-BF007125952D}" type="sibTrans" cxnId="{935E46EF-1896-45D9-875B-9639B655CE53}">
      <dgm:prSet/>
      <dgm:spPr/>
      <dgm:t>
        <a:bodyPr/>
        <a:lstStyle/>
        <a:p>
          <a:endParaRPr lang="zh-CN" altLang="en-US"/>
        </a:p>
      </dgm:t>
    </dgm:pt>
    <dgm:pt modelId="{BD7A58E6-C99B-4AD6-8868-5A456C03099E}">
      <dgm:prSet phldrT="[文本]"/>
      <dgm:spPr/>
      <dgm:t>
        <a:bodyPr/>
        <a:lstStyle/>
        <a:p>
          <a:r>
            <a:rPr lang="zh-CN" altLang="en-US" dirty="0"/>
            <a:t>激情</a:t>
          </a:r>
        </a:p>
      </dgm:t>
    </dgm:pt>
    <dgm:pt modelId="{13FB9193-08BB-4A54-9AE3-F2F30313BA67}" type="parTrans" cxnId="{E45C184F-600C-4356-A52B-E96105CB3B9F}">
      <dgm:prSet/>
      <dgm:spPr/>
      <dgm:t>
        <a:bodyPr/>
        <a:lstStyle/>
        <a:p>
          <a:endParaRPr lang="zh-CN" altLang="en-US"/>
        </a:p>
      </dgm:t>
    </dgm:pt>
    <dgm:pt modelId="{FEE603D0-7015-47F5-AD93-C0CCE520B086}" type="sibTrans" cxnId="{E45C184F-600C-4356-A52B-E96105CB3B9F}">
      <dgm:prSet/>
      <dgm:spPr/>
      <dgm:t>
        <a:bodyPr/>
        <a:lstStyle/>
        <a:p>
          <a:endParaRPr lang="zh-CN" altLang="en-US"/>
        </a:p>
      </dgm:t>
    </dgm:pt>
    <dgm:pt modelId="{5AC5EF9A-8C30-41BB-BD7E-CBB5ABB4CD29}">
      <dgm:prSet phldrT="[文本]"/>
      <dgm:spPr/>
      <dgm:t>
        <a:bodyPr/>
        <a:lstStyle/>
        <a:p>
          <a:r>
            <a:rPr lang="zh-CN" altLang="en-US" dirty="0"/>
            <a:t>勤奋</a:t>
          </a:r>
        </a:p>
      </dgm:t>
    </dgm:pt>
    <dgm:pt modelId="{BBEFC3B4-4C94-4C14-B979-64FA3E2A6BAA}" type="parTrans" cxnId="{81F60CDF-AF63-4E75-BCE9-3DAA769C75F7}">
      <dgm:prSet/>
      <dgm:spPr/>
      <dgm:t>
        <a:bodyPr/>
        <a:lstStyle/>
        <a:p>
          <a:endParaRPr lang="zh-CN" altLang="en-US"/>
        </a:p>
      </dgm:t>
    </dgm:pt>
    <dgm:pt modelId="{268A7EB4-E0B0-4915-9E34-FC60D50C554C}" type="sibTrans" cxnId="{81F60CDF-AF63-4E75-BCE9-3DAA769C75F7}">
      <dgm:prSet/>
      <dgm:spPr/>
      <dgm:t>
        <a:bodyPr/>
        <a:lstStyle/>
        <a:p>
          <a:endParaRPr lang="zh-CN" altLang="en-US"/>
        </a:p>
      </dgm:t>
    </dgm:pt>
    <dgm:pt modelId="{CBC062DA-E3DC-45F9-8061-61480BB769D5}" type="pres">
      <dgm:prSet presAssocID="{6CE4955E-6A97-4165-8EB8-C8227DA952FA}" presName="Name0" presStyleCnt="0">
        <dgm:presLayoutVars>
          <dgm:dir/>
          <dgm:resizeHandles val="exact"/>
        </dgm:presLayoutVars>
      </dgm:prSet>
      <dgm:spPr/>
    </dgm:pt>
    <dgm:pt modelId="{808B751D-415D-4D2A-B9B8-C92334E62321}" type="pres">
      <dgm:prSet presAssocID="{1E1DC1E5-201F-407C-ADF6-1A38741C8E75}" presName="node" presStyleLbl="node1" presStyleIdx="0" presStyleCnt="3">
        <dgm:presLayoutVars>
          <dgm:bulletEnabled val="1"/>
        </dgm:presLayoutVars>
      </dgm:prSet>
      <dgm:spPr/>
    </dgm:pt>
    <dgm:pt modelId="{BE8058E5-6160-4C48-AF5D-B78CF0EDAAD1}" type="pres">
      <dgm:prSet presAssocID="{653051ED-D0BC-425A-8463-BF007125952D}" presName="sibTrans" presStyleLbl="sibTrans2D1" presStyleIdx="0" presStyleCnt="2"/>
      <dgm:spPr/>
    </dgm:pt>
    <dgm:pt modelId="{3E00DD36-171E-43C5-9F85-B0F47A6BC433}" type="pres">
      <dgm:prSet presAssocID="{653051ED-D0BC-425A-8463-BF007125952D}" presName="connectorText" presStyleLbl="sibTrans2D1" presStyleIdx="0" presStyleCnt="2"/>
      <dgm:spPr/>
    </dgm:pt>
    <dgm:pt modelId="{8C715112-0CC4-4E0E-8BB5-5A06D7D66F06}" type="pres">
      <dgm:prSet presAssocID="{BD7A58E6-C99B-4AD6-8868-5A456C03099E}" presName="node" presStyleLbl="node1" presStyleIdx="1" presStyleCnt="3">
        <dgm:presLayoutVars>
          <dgm:bulletEnabled val="1"/>
        </dgm:presLayoutVars>
      </dgm:prSet>
      <dgm:spPr/>
    </dgm:pt>
    <dgm:pt modelId="{469CF4B6-3DD2-4FCD-AE6E-146EEB2177F2}" type="pres">
      <dgm:prSet presAssocID="{FEE603D0-7015-47F5-AD93-C0CCE520B086}" presName="sibTrans" presStyleLbl="sibTrans2D1" presStyleIdx="1" presStyleCnt="2"/>
      <dgm:spPr/>
    </dgm:pt>
    <dgm:pt modelId="{DBC72986-F0BE-4C1C-846A-323765A64B04}" type="pres">
      <dgm:prSet presAssocID="{FEE603D0-7015-47F5-AD93-C0CCE520B086}" presName="connectorText" presStyleLbl="sibTrans2D1" presStyleIdx="1" presStyleCnt="2"/>
      <dgm:spPr/>
    </dgm:pt>
    <dgm:pt modelId="{E37F3641-991C-475F-9F7E-56C6573BF94D}" type="pres">
      <dgm:prSet presAssocID="{5AC5EF9A-8C30-41BB-BD7E-CBB5ABB4CD29}" presName="node" presStyleLbl="node1" presStyleIdx="2" presStyleCnt="3">
        <dgm:presLayoutVars>
          <dgm:bulletEnabled val="1"/>
        </dgm:presLayoutVars>
      </dgm:prSet>
      <dgm:spPr/>
    </dgm:pt>
  </dgm:ptLst>
  <dgm:cxnLst>
    <dgm:cxn modelId="{E873420A-68BB-4C48-B5F0-C5A908DD65DB}" type="presOf" srcId="{FEE603D0-7015-47F5-AD93-C0CCE520B086}" destId="{DBC72986-F0BE-4C1C-846A-323765A64B04}" srcOrd="1" destOrd="0" presId="urn:microsoft.com/office/officeart/2005/8/layout/process1"/>
    <dgm:cxn modelId="{D905AE63-DC65-478C-BAB2-2C1EDA24B9E7}" type="presOf" srcId="{653051ED-D0BC-425A-8463-BF007125952D}" destId="{3E00DD36-171E-43C5-9F85-B0F47A6BC433}" srcOrd="1" destOrd="0" presId="urn:microsoft.com/office/officeart/2005/8/layout/process1"/>
    <dgm:cxn modelId="{E45C184F-600C-4356-A52B-E96105CB3B9F}" srcId="{6CE4955E-6A97-4165-8EB8-C8227DA952FA}" destId="{BD7A58E6-C99B-4AD6-8868-5A456C03099E}" srcOrd="1" destOrd="0" parTransId="{13FB9193-08BB-4A54-9AE3-F2F30313BA67}" sibTransId="{FEE603D0-7015-47F5-AD93-C0CCE520B086}"/>
    <dgm:cxn modelId="{8DE36AA1-8148-4ED5-B8F7-ADDF77831CFE}" type="presOf" srcId="{BD7A58E6-C99B-4AD6-8868-5A456C03099E}" destId="{8C715112-0CC4-4E0E-8BB5-5A06D7D66F06}" srcOrd="0" destOrd="0" presId="urn:microsoft.com/office/officeart/2005/8/layout/process1"/>
    <dgm:cxn modelId="{F4073AA3-8CA8-471C-B12B-88C494BC481E}" type="presOf" srcId="{6CE4955E-6A97-4165-8EB8-C8227DA952FA}" destId="{CBC062DA-E3DC-45F9-8061-61480BB769D5}" srcOrd="0" destOrd="0" presId="urn:microsoft.com/office/officeart/2005/8/layout/process1"/>
    <dgm:cxn modelId="{4D5DA7C2-41DB-451E-B73D-62FF07130E08}" type="presOf" srcId="{1E1DC1E5-201F-407C-ADF6-1A38741C8E75}" destId="{808B751D-415D-4D2A-B9B8-C92334E62321}" srcOrd="0" destOrd="0" presId="urn:microsoft.com/office/officeart/2005/8/layout/process1"/>
    <dgm:cxn modelId="{A13A7BD2-1AEF-4B8D-BB5D-74D472F1BA31}" type="presOf" srcId="{653051ED-D0BC-425A-8463-BF007125952D}" destId="{BE8058E5-6160-4C48-AF5D-B78CF0EDAAD1}" srcOrd="0" destOrd="0" presId="urn:microsoft.com/office/officeart/2005/8/layout/process1"/>
    <dgm:cxn modelId="{81F60CDF-AF63-4E75-BCE9-3DAA769C75F7}" srcId="{6CE4955E-6A97-4165-8EB8-C8227DA952FA}" destId="{5AC5EF9A-8C30-41BB-BD7E-CBB5ABB4CD29}" srcOrd="2" destOrd="0" parTransId="{BBEFC3B4-4C94-4C14-B979-64FA3E2A6BAA}" sibTransId="{268A7EB4-E0B0-4915-9E34-FC60D50C554C}"/>
    <dgm:cxn modelId="{935E46EF-1896-45D9-875B-9639B655CE53}" srcId="{6CE4955E-6A97-4165-8EB8-C8227DA952FA}" destId="{1E1DC1E5-201F-407C-ADF6-1A38741C8E75}" srcOrd="0" destOrd="0" parTransId="{C20D881F-1A69-4E35-9DD0-35500D36B4D8}" sibTransId="{653051ED-D0BC-425A-8463-BF007125952D}"/>
    <dgm:cxn modelId="{D735B8FD-2844-433C-90A7-28A2D7025347}" type="presOf" srcId="{5AC5EF9A-8C30-41BB-BD7E-CBB5ABB4CD29}" destId="{E37F3641-991C-475F-9F7E-56C6573BF94D}" srcOrd="0" destOrd="0" presId="urn:microsoft.com/office/officeart/2005/8/layout/process1"/>
    <dgm:cxn modelId="{2986EBFE-3AB7-401D-9AC9-AE416922A616}" type="presOf" srcId="{FEE603D0-7015-47F5-AD93-C0CCE520B086}" destId="{469CF4B6-3DD2-4FCD-AE6E-146EEB2177F2}" srcOrd="0" destOrd="0" presId="urn:microsoft.com/office/officeart/2005/8/layout/process1"/>
    <dgm:cxn modelId="{B72F455A-8B64-4CC5-A649-961C999986F2}" type="presParOf" srcId="{CBC062DA-E3DC-45F9-8061-61480BB769D5}" destId="{808B751D-415D-4D2A-B9B8-C92334E62321}" srcOrd="0" destOrd="0" presId="urn:microsoft.com/office/officeart/2005/8/layout/process1"/>
    <dgm:cxn modelId="{05C37BB1-CFB2-4B88-B50A-254C75CF8D44}" type="presParOf" srcId="{CBC062DA-E3DC-45F9-8061-61480BB769D5}" destId="{BE8058E5-6160-4C48-AF5D-B78CF0EDAAD1}" srcOrd="1" destOrd="0" presId="urn:microsoft.com/office/officeart/2005/8/layout/process1"/>
    <dgm:cxn modelId="{E5D3E64D-8B18-46B5-8932-C0EF37905BB2}" type="presParOf" srcId="{BE8058E5-6160-4C48-AF5D-B78CF0EDAAD1}" destId="{3E00DD36-171E-43C5-9F85-B0F47A6BC433}" srcOrd="0" destOrd="0" presId="urn:microsoft.com/office/officeart/2005/8/layout/process1"/>
    <dgm:cxn modelId="{7C22F3D5-760F-4B08-A331-8BA19820A251}" type="presParOf" srcId="{CBC062DA-E3DC-45F9-8061-61480BB769D5}" destId="{8C715112-0CC4-4E0E-8BB5-5A06D7D66F06}" srcOrd="2" destOrd="0" presId="urn:microsoft.com/office/officeart/2005/8/layout/process1"/>
    <dgm:cxn modelId="{5EED1C07-9E66-4BB3-A35D-57476A9F1EEF}" type="presParOf" srcId="{CBC062DA-E3DC-45F9-8061-61480BB769D5}" destId="{469CF4B6-3DD2-4FCD-AE6E-146EEB2177F2}" srcOrd="3" destOrd="0" presId="urn:microsoft.com/office/officeart/2005/8/layout/process1"/>
    <dgm:cxn modelId="{E566FF50-616E-4A20-A1BC-A4CCB1D4FBE5}" type="presParOf" srcId="{469CF4B6-3DD2-4FCD-AE6E-146EEB2177F2}" destId="{DBC72986-F0BE-4C1C-846A-323765A64B04}" srcOrd="0" destOrd="0" presId="urn:microsoft.com/office/officeart/2005/8/layout/process1"/>
    <dgm:cxn modelId="{D1A84738-B102-4563-A73F-E47985F69F6A}" type="presParOf" srcId="{CBC062DA-E3DC-45F9-8061-61480BB769D5}" destId="{E37F3641-991C-475F-9F7E-56C6573BF94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9C64F1-25F3-441B-B4B0-F7A771C9F3DE}" type="doc">
      <dgm:prSet loTypeId="urn:microsoft.com/office/officeart/2005/8/layout/StepDownProcess" loCatId="process" qsTypeId="urn:microsoft.com/office/officeart/2005/8/quickstyle/simple1" qsCatId="simple" csTypeId="urn:microsoft.com/office/officeart/2005/8/colors/colorful5" csCatId="colorful" phldr="1"/>
      <dgm:spPr/>
    </dgm:pt>
    <dgm:pt modelId="{FC520EB6-47B3-4B27-9773-4772B108C5F9}">
      <dgm:prSet phldrT="[文本]" custT="1"/>
      <dgm:spPr/>
      <dgm:t>
        <a:bodyPr/>
        <a:lstStyle/>
        <a:p>
          <a:r>
            <a:rPr lang="zh-CN" altLang="en-US" sz="1600" dirty="0"/>
            <a:t>知识关联</a:t>
          </a:r>
        </a:p>
      </dgm:t>
    </dgm:pt>
    <dgm:pt modelId="{86816C37-5351-4604-8463-1828AF8A8729}" type="parTrans" cxnId="{AF59C5F0-FEC0-4EEE-AB5F-BFA2CC722C0B}">
      <dgm:prSet/>
      <dgm:spPr/>
      <dgm:t>
        <a:bodyPr/>
        <a:lstStyle/>
        <a:p>
          <a:endParaRPr lang="zh-CN" altLang="en-US"/>
        </a:p>
      </dgm:t>
    </dgm:pt>
    <dgm:pt modelId="{78BB2830-D31D-453C-B7B7-F2470846AF2B}" type="sibTrans" cxnId="{AF59C5F0-FEC0-4EEE-AB5F-BFA2CC722C0B}">
      <dgm:prSet/>
      <dgm:spPr/>
      <dgm:t>
        <a:bodyPr/>
        <a:lstStyle/>
        <a:p>
          <a:endParaRPr lang="zh-CN" altLang="en-US"/>
        </a:p>
      </dgm:t>
    </dgm:pt>
    <dgm:pt modelId="{435776B3-A942-42FF-8A3C-067BA35336D9}">
      <dgm:prSet phldrT="[文本]" custT="1"/>
      <dgm:spPr/>
      <dgm:t>
        <a:bodyPr/>
        <a:lstStyle/>
        <a:p>
          <a:r>
            <a:rPr lang="zh-CN" altLang="en-US" sz="1600" dirty="0"/>
            <a:t>学术趋势</a:t>
          </a:r>
        </a:p>
      </dgm:t>
    </dgm:pt>
    <dgm:pt modelId="{41C408A5-379B-4D67-90BE-B26AA5A67630}" type="parTrans" cxnId="{27F64ECC-1272-4B76-8BCA-36742EE2BD43}">
      <dgm:prSet/>
      <dgm:spPr/>
      <dgm:t>
        <a:bodyPr/>
        <a:lstStyle/>
        <a:p>
          <a:endParaRPr lang="zh-CN" altLang="en-US"/>
        </a:p>
      </dgm:t>
    </dgm:pt>
    <dgm:pt modelId="{83BF967D-B95C-49A2-B0C2-BBA1CC9BBE5F}" type="sibTrans" cxnId="{27F64ECC-1272-4B76-8BCA-36742EE2BD43}">
      <dgm:prSet/>
      <dgm:spPr/>
      <dgm:t>
        <a:bodyPr/>
        <a:lstStyle/>
        <a:p>
          <a:endParaRPr lang="zh-CN" altLang="en-US"/>
        </a:p>
      </dgm:t>
    </dgm:pt>
    <dgm:pt modelId="{9678738A-C1F9-467C-8A3B-2E562FFF824D}">
      <dgm:prSet phldrT="[文本]" custT="1"/>
      <dgm:spPr/>
      <dgm:t>
        <a:bodyPr/>
        <a:lstStyle/>
        <a:p>
          <a:r>
            <a:rPr lang="zh-CN" altLang="en-US" sz="1600" dirty="0"/>
            <a:t>研究热点</a:t>
          </a:r>
        </a:p>
      </dgm:t>
    </dgm:pt>
    <dgm:pt modelId="{5EFD0CDE-4A2D-4F2A-B449-FA48067BD8F3}" type="parTrans" cxnId="{DD8CF4F1-DF9D-461A-A470-3949257B2BB2}">
      <dgm:prSet/>
      <dgm:spPr/>
      <dgm:t>
        <a:bodyPr/>
        <a:lstStyle/>
        <a:p>
          <a:endParaRPr lang="zh-CN" altLang="en-US"/>
        </a:p>
      </dgm:t>
    </dgm:pt>
    <dgm:pt modelId="{BFDE8D30-5A0C-46EC-8063-053DA280821B}" type="sibTrans" cxnId="{DD8CF4F1-DF9D-461A-A470-3949257B2BB2}">
      <dgm:prSet/>
      <dgm:spPr/>
      <dgm:t>
        <a:bodyPr/>
        <a:lstStyle/>
        <a:p>
          <a:endParaRPr lang="zh-CN" altLang="en-US"/>
        </a:p>
      </dgm:t>
    </dgm:pt>
    <dgm:pt modelId="{CFDF8210-5565-4D47-981D-CCB690D62688}">
      <dgm:prSet phldrT="[文本]" custT="1"/>
      <dgm:spPr/>
      <dgm:t>
        <a:bodyPr/>
        <a:lstStyle/>
        <a:p>
          <a:r>
            <a:rPr lang="zh-CN" altLang="en-US" sz="1600" dirty="0"/>
            <a:t>引文分析</a:t>
          </a:r>
        </a:p>
      </dgm:t>
    </dgm:pt>
    <dgm:pt modelId="{BD4AD3E2-E749-4D28-8DD1-125BEA659A6F}" type="parTrans" cxnId="{D9E9B717-16B2-4C97-A5CE-414321A93E29}">
      <dgm:prSet/>
      <dgm:spPr/>
      <dgm:t>
        <a:bodyPr/>
        <a:lstStyle/>
        <a:p>
          <a:endParaRPr lang="zh-CN" altLang="en-US"/>
        </a:p>
      </dgm:t>
    </dgm:pt>
    <dgm:pt modelId="{D4E2DF2A-B4D3-4A66-AF98-15445084CE21}" type="sibTrans" cxnId="{D9E9B717-16B2-4C97-A5CE-414321A93E29}">
      <dgm:prSet/>
      <dgm:spPr/>
      <dgm:t>
        <a:bodyPr/>
        <a:lstStyle/>
        <a:p>
          <a:endParaRPr lang="zh-CN" altLang="en-US"/>
        </a:p>
      </dgm:t>
    </dgm:pt>
    <dgm:pt modelId="{F28EC6C6-DBE3-44DA-BE81-6392FD819839}" type="pres">
      <dgm:prSet presAssocID="{389C64F1-25F3-441B-B4B0-F7A771C9F3DE}" presName="rootnode" presStyleCnt="0">
        <dgm:presLayoutVars>
          <dgm:chMax/>
          <dgm:chPref/>
          <dgm:dir/>
          <dgm:animLvl val="lvl"/>
        </dgm:presLayoutVars>
      </dgm:prSet>
      <dgm:spPr/>
    </dgm:pt>
    <dgm:pt modelId="{64CC5DE8-2B7E-4650-93A1-756711F865A8}" type="pres">
      <dgm:prSet presAssocID="{FC520EB6-47B3-4B27-9773-4772B108C5F9}" presName="composite" presStyleCnt="0"/>
      <dgm:spPr/>
    </dgm:pt>
    <dgm:pt modelId="{F31C0B4B-E054-47E4-AB1E-44590BEDD200}" type="pres">
      <dgm:prSet presAssocID="{FC520EB6-47B3-4B27-9773-4772B108C5F9}" presName="bentUpArrow1" presStyleLbl="alignImgPlace1" presStyleIdx="0" presStyleCnt="3"/>
      <dgm:spPr/>
    </dgm:pt>
    <dgm:pt modelId="{07FE9056-6365-4329-98FA-67D26E5AD725}" type="pres">
      <dgm:prSet presAssocID="{FC520EB6-47B3-4B27-9773-4772B108C5F9}" presName="ParentText" presStyleLbl="node1" presStyleIdx="0" presStyleCnt="4" custScaleX="282725">
        <dgm:presLayoutVars>
          <dgm:chMax val="1"/>
          <dgm:chPref val="1"/>
          <dgm:bulletEnabled val="1"/>
        </dgm:presLayoutVars>
      </dgm:prSet>
      <dgm:spPr/>
    </dgm:pt>
    <dgm:pt modelId="{040998AE-DD30-491F-9650-692925299D9B}" type="pres">
      <dgm:prSet presAssocID="{FC520EB6-47B3-4B27-9773-4772B108C5F9}" presName="ChildText" presStyleLbl="revTx" presStyleIdx="0" presStyleCnt="3">
        <dgm:presLayoutVars>
          <dgm:chMax val="0"/>
          <dgm:chPref val="0"/>
          <dgm:bulletEnabled val="1"/>
        </dgm:presLayoutVars>
      </dgm:prSet>
      <dgm:spPr/>
    </dgm:pt>
    <dgm:pt modelId="{388EAEAA-6A66-4BBC-9E44-71FBDFD6F886}" type="pres">
      <dgm:prSet presAssocID="{78BB2830-D31D-453C-B7B7-F2470846AF2B}" presName="sibTrans" presStyleCnt="0"/>
      <dgm:spPr/>
    </dgm:pt>
    <dgm:pt modelId="{14EE44BD-F6CC-4B4D-B2A4-3D034DD876CA}" type="pres">
      <dgm:prSet presAssocID="{435776B3-A942-42FF-8A3C-067BA35336D9}" presName="composite" presStyleCnt="0"/>
      <dgm:spPr/>
    </dgm:pt>
    <dgm:pt modelId="{08751EB7-8708-4085-AEDD-FB52654A6EB9}" type="pres">
      <dgm:prSet presAssocID="{435776B3-A942-42FF-8A3C-067BA35336D9}" presName="bentUpArrow1" presStyleLbl="alignImgPlace1" presStyleIdx="1" presStyleCnt="3"/>
      <dgm:spPr/>
    </dgm:pt>
    <dgm:pt modelId="{0C9E8B36-ADB3-45AC-9DB9-A28FE41B952B}" type="pres">
      <dgm:prSet presAssocID="{435776B3-A942-42FF-8A3C-067BA35336D9}" presName="ParentText" presStyleLbl="node1" presStyleIdx="1" presStyleCnt="4" custFlipHor="1" custScaleX="302822">
        <dgm:presLayoutVars>
          <dgm:chMax val="1"/>
          <dgm:chPref val="1"/>
          <dgm:bulletEnabled val="1"/>
        </dgm:presLayoutVars>
      </dgm:prSet>
      <dgm:spPr/>
    </dgm:pt>
    <dgm:pt modelId="{A679C00F-1242-42ED-9D05-B42D7334F446}" type="pres">
      <dgm:prSet presAssocID="{435776B3-A942-42FF-8A3C-067BA35336D9}" presName="ChildText" presStyleLbl="revTx" presStyleIdx="1" presStyleCnt="3">
        <dgm:presLayoutVars>
          <dgm:chMax val="0"/>
          <dgm:chPref val="0"/>
          <dgm:bulletEnabled val="1"/>
        </dgm:presLayoutVars>
      </dgm:prSet>
      <dgm:spPr/>
    </dgm:pt>
    <dgm:pt modelId="{1823BEAC-6285-4E33-AE6C-5214F6DFB299}" type="pres">
      <dgm:prSet presAssocID="{83BF967D-B95C-49A2-B0C2-BBA1CC9BBE5F}" presName="sibTrans" presStyleCnt="0"/>
      <dgm:spPr/>
    </dgm:pt>
    <dgm:pt modelId="{6D7D9DEC-BF8D-434B-8268-FFF9C2E749D4}" type="pres">
      <dgm:prSet presAssocID="{9678738A-C1F9-467C-8A3B-2E562FFF824D}" presName="composite" presStyleCnt="0"/>
      <dgm:spPr/>
    </dgm:pt>
    <dgm:pt modelId="{D4AABDC3-C787-45A7-8AE0-6BCC1E2B6A1D}" type="pres">
      <dgm:prSet presAssocID="{9678738A-C1F9-467C-8A3B-2E562FFF824D}" presName="bentUpArrow1" presStyleLbl="alignImgPlace1" presStyleIdx="2" presStyleCnt="3" custLinFactNeighborX="-12232"/>
      <dgm:spPr/>
    </dgm:pt>
    <dgm:pt modelId="{AA18B9AC-3DCB-41C5-AAEE-0FD4206F0F00}" type="pres">
      <dgm:prSet presAssocID="{9678738A-C1F9-467C-8A3B-2E562FFF824D}" presName="ParentText" presStyleLbl="node1" presStyleIdx="2" presStyleCnt="4" custScaleX="340307" custLinFactNeighborX="13341" custLinFactNeighborY="-997">
        <dgm:presLayoutVars>
          <dgm:chMax val="1"/>
          <dgm:chPref val="1"/>
          <dgm:bulletEnabled val="1"/>
        </dgm:presLayoutVars>
      </dgm:prSet>
      <dgm:spPr/>
    </dgm:pt>
    <dgm:pt modelId="{4FA62ECF-C146-4BEB-BA19-1D594DA54AA7}" type="pres">
      <dgm:prSet presAssocID="{9678738A-C1F9-467C-8A3B-2E562FFF824D}" presName="ChildText" presStyleLbl="revTx" presStyleIdx="2" presStyleCnt="3">
        <dgm:presLayoutVars>
          <dgm:chMax val="0"/>
          <dgm:chPref val="0"/>
          <dgm:bulletEnabled val="1"/>
        </dgm:presLayoutVars>
      </dgm:prSet>
      <dgm:spPr/>
    </dgm:pt>
    <dgm:pt modelId="{C5ADCE54-090B-4179-8F18-8EF404D135D5}" type="pres">
      <dgm:prSet presAssocID="{BFDE8D30-5A0C-46EC-8063-053DA280821B}" presName="sibTrans" presStyleCnt="0"/>
      <dgm:spPr/>
    </dgm:pt>
    <dgm:pt modelId="{94840A7C-45BF-45A3-8B1D-4822FB804187}" type="pres">
      <dgm:prSet presAssocID="{CFDF8210-5565-4D47-981D-CCB690D62688}" presName="composite" presStyleCnt="0"/>
      <dgm:spPr/>
    </dgm:pt>
    <dgm:pt modelId="{4D852BD8-C14E-4986-982D-718F70132AD7}" type="pres">
      <dgm:prSet presAssocID="{CFDF8210-5565-4D47-981D-CCB690D62688}" presName="ParentText" presStyleLbl="node1" presStyleIdx="3" presStyleCnt="4" custScaleX="293788" custLinFactNeighborX="26230" custLinFactNeighborY="-396">
        <dgm:presLayoutVars>
          <dgm:chMax val="1"/>
          <dgm:chPref val="1"/>
          <dgm:bulletEnabled val="1"/>
        </dgm:presLayoutVars>
      </dgm:prSet>
      <dgm:spPr/>
    </dgm:pt>
  </dgm:ptLst>
  <dgm:cxnLst>
    <dgm:cxn modelId="{D9E9B717-16B2-4C97-A5CE-414321A93E29}" srcId="{389C64F1-25F3-441B-B4B0-F7A771C9F3DE}" destId="{CFDF8210-5565-4D47-981D-CCB690D62688}" srcOrd="3" destOrd="0" parTransId="{BD4AD3E2-E749-4D28-8DD1-125BEA659A6F}" sibTransId="{D4E2DF2A-B4D3-4A66-AF98-15445084CE21}"/>
    <dgm:cxn modelId="{79919520-3468-49C3-8BDB-33B50A6EBE11}" type="presOf" srcId="{435776B3-A942-42FF-8A3C-067BA35336D9}" destId="{0C9E8B36-ADB3-45AC-9DB9-A28FE41B952B}" srcOrd="0" destOrd="0" presId="urn:microsoft.com/office/officeart/2005/8/layout/StepDownProcess"/>
    <dgm:cxn modelId="{89F0CA3F-C8E0-4BE7-B7C2-A3B538EC6C5C}" type="presOf" srcId="{9678738A-C1F9-467C-8A3B-2E562FFF824D}" destId="{AA18B9AC-3DCB-41C5-AAEE-0FD4206F0F00}" srcOrd="0" destOrd="0" presId="urn:microsoft.com/office/officeart/2005/8/layout/StepDownProcess"/>
    <dgm:cxn modelId="{B6CE3F6B-8D42-46F3-806E-922E088C1476}" type="presOf" srcId="{FC520EB6-47B3-4B27-9773-4772B108C5F9}" destId="{07FE9056-6365-4329-98FA-67D26E5AD725}" srcOrd="0" destOrd="0" presId="urn:microsoft.com/office/officeart/2005/8/layout/StepDownProcess"/>
    <dgm:cxn modelId="{C6566591-E40E-4CE6-B4A5-970F77CA3F21}" type="presOf" srcId="{389C64F1-25F3-441B-B4B0-F7A771C9F3DE}" destId="{F28EC6C6-DBE3-44DA-BE81-6392FD819839}" srcOrd="0" destOrd="0" presId="urn:microsoft.com/office/officeart/2005/8/layout/StepDownProcess"/>
    <dgm:cxn modelId="{4E7D35C9-88C1-42B1-96A4-8B39A66AE027}" type="presOf" srcId="{CFDF8210-5565-4D47-981D-CCB690D62688}" destId="{4D852BD8-C14E-4986-982D-718F70132AD7}" srcOrd="0" destOrd="0" presId="urn:microsoft.com/office/officeart/2005/8/layout/StepDownProcess"/>
    <dgm:cxn modelId="{27F64ECC-1272-4B76-8BCA-36742EE2BD43}" srcId="{389C64F1-25F3-441B-B4B0-F7A771C9F3DE}" destId="{435776B3-A942-42FF-8A3C-067BA35336D9}" srcOrd="1" destOrd="0" parTransId="{41C408A5-379B-4D67-90BE-B26AA5A67630}" sibTransId="{83BF967D-B95C-49A2-B0C2-BBA1CC9BBE5F}"/>
    <dgm:cxn modelId="{AF59C5F0-FEC0-4EEE-AB5F-BFA2CC722C0B}" srcId="{389C64F1-25F3-441B-B4B0-F7A771C9F3DE}" destId="{FC520EB6-47B3-4B27-9773-4772B108C5F9}" srcOrd="0" destOrd="0" parTransId="{86816C37-5351-4604-8463-1828AF8A8729}" sibTransId="{78BB2830-D31D-453C-B7B7-F2470846AF2B}"/>
    <dgm:cxn modelId="{DD8CF4F1-DF9D-461A-A470-3949257B2BB2}" srcId="{389C64F1-25F3-441B-B4B0-F7A771C9F3DE}" destId="{9678738A-C1F9-467C-8A3B-2E562FFF824D}" srcOrd="2" destOrd="0" parTransId="{5EFD0CDE-4A2D-4F2A-B449-FA48067BD8F3}" sibTransId="{BFDE8D30-5A0C-46EC-8063-053DA280821B}"/>
    <dgm:cxn modelId="{78A19AC0-848C-4A8E-BDF9-693602BBEFD0}" type="presParOf" srcId="{F28EC6C6-DBE3-44DA-BE81-6392FD819839}" destId="{64CC5DE8-2B7E-4650-93A1-756711F865A8}" srcOrd="0" destOrd="0" presId="urn:microsoft.com/office/officeart/2005/8/layout/StepDownProcess"/>
    <dgm:cxn modelId="{8B5A175D-7102-43F2-9958-EBB720E30A81}" type="presParOf" srcId="{64CC5DE8-2B7E-4650-93A1-756711F865A8}" destId="{F31C0B4B-E054-47E4-AB1E-44590BEDD200}" srcOrd="0" destOrd="0" presId="urn:microsoft.com/office/officeart/2005/8/layout/StepDownProcess"/>
    <dgm:cxn modelId="{05183E81-D9C3-4FB9-B830-103F70C2A3FD}" type="presParOf" srcId="{64CC5DE8-2B7E-4650-93A1-756711F865A8}" destId="{07FE9056-6365-4329-98FA-67D26E5AD725}" srcOrd="1" destOrd="0" presId="urn:microsoft.com/office/officeart/2005/8/layout/StepDownProcess"/>
    <dgm:cxn modelId="{82D3F133-9E4B-4654-A9F6-D1BD18C41254}" type="presParOf" srcId="{64CC5DE8-2B7E-4650-93A1-756711F865A8}" destId="{040998AE-DD30-491F-9650-692925299D9B}" srcOrd="2" destOrd="0" presId="urn:microsoft.com/office/officeart/2005/8/layout/StepDownProcess"/>
    <dgm:cxn modelId="{95313350-A483-4621-BB2A-10D6ED002411}" type="presParOf" srcId="{F28EC6C6-DBE3-44DA-BE81-6392FD819839}" destId="{388EAEAA-6A66-4BBC-9E44-71FBDFD6F886}" srcOrd="1" destOrd="0" presId="urn:microsoft.com/office/officeart/2005/8/layout/StepDownProcess"/>
    <dgm:cxn modelId="{0D04E88D-8EA0-43DA-87E9-CF4005BAAA6A}" type="presParOf" srcId="{F28EC6C6-DBE3-44DA-BE81-6392FD819839}" destId="{14EE44BD-F6CC-4B4D-B2A4-3D034DD876CA}" srcOrd="2" destOrd="0" presId="urn:microsoft.com/office/officeart/2005/8/layout/StepDownProcess"/>
    <dgm:cxn modelId="{55B6E003-CDF9-495F-AD59-3EBB3DFA2832}" type="presParOf" srcId="{14EE44BD-F6CC-4B4D-B2A4-3D034DD876CA}" destId="{08751EB7-8708-4085-AEDD-FB52654A6EB9}" srcOrd="0" destOrd="0" presId="urn:microsoft.com/office/officeart/2005/8/layout/StepDownProcess"/>
    <dgm:cxn modelId="{74DBB0D1-F029-4B3B-96B1-C98EC0804385}" type="presParOf" srcId="{14EE44BD-F6CC-4B4D-B2A4-3D034DD876CA}" destId="{0C9E8B36-ADB3-45AC-9DB9-A28FE41B952B}" srcOrd="1" destOrd="0" presId="urn:microsoft.com/office/officeart/2005/8/layout/StepDownProcess"/>
    <dgm:cxn modelId="{88BCD4CD-E678-4F75-B40B-6E8F0ADEF169}" type="presParOf" srcId="{14EE44BD-F6CC-4B4D-B2A4-3D034DD876CA}" destId="{A679C00F-1242-42ED-9D05-B42D7334F446}" srcOrd="2" destOrd="0" presId="urn:microsoft.com/office/officeart/2005/8/layout/StepDownProcess"/>
    <dgm:cxn modelId="{57584C51-B4A7-4CBD-A685-41D46D3E18F0}" type="presParOf" srcId="{F28EC6C6-DBE3-44DA-BE81-6392FD819839}" destId="{1823BEAC-6285-4E33-AE6C-5214F6DFB299}" srcOrd="3" destOrd="0" presId="urn:microsoft.com/office/officeart/2005/8/layout/StepDownProcess"/>
    <dgm:cxn modelId="{FE73CBE5-9811-474D-BE5D-AEBFA4FF947D}" type="presParOf" srcId="{F28EC6C6-DBE3-44DA-BE81-6392FD819839}" destId="{6D7D9DEC-BF8D-434B-8268-FFF9C2E749D4}" srcOrd="4" destOrd="0" presId="urn:microsoft.com/office/officeart/2005/8/layout/StepDownProcess"/>
    <dgm:cxn modelId="{C2008B04-D4E0-4562-94A1-3AD3C0BD5D12}" type="presParOf" srcId="{6D7D9DEC-BF8D-434B-8268-FFF9C2E749D4}" destId="{D4AABDC3-C787-45A7-8AE0-6BCC1E2B6A1D}" srcOrd="0" destOrd="0" presId="urn:microsoft.com/office/officeart/2005/8/layout/StepDownProcess"/>
    <dgm:cxn modelId="{93CBC872-FE91-46CB-A366-D59EDD31D1DB}" type="presParOf" srcId="{6D7D9DEC-BF8D-434B-8268-FFF9C2E749D4}" destId="{AA18B9AC-3DCB-41C5-AAEE-0FD4206F0F00}" srcOrd="1" destOrd="0" presId="urn:microsoft.com/office/officeart/2005/8/layout/StepDownProcess"/>
    <dgm:cxn modelId="{A167B5EA-98EB-4BAE-ABEA-05F88B1A1784}" type="presParOf" srcId="{6D7D9DEC-BF8D-434B-8268-FFF9C2E749D4}" destId="{4FA62ECF-C146-4BEB-BA19-1D594DA54AA7}" srcOrd="2" destOrd="0" presId="urn:microsoft.com/office/officeart/2005/8/layout/StepDownProcess"/>
    <dgm:cxn modelId="{D75A78F2-33C9-4069-9CEA-734F3F862AE6}" type="presParOf" srcId="{F28EC6C6-DBE3-44DA-BE81-6392FD819839}" destId="{C5ADCE54-090B-4179-8F18-8EF404D135D5}" srcOrd="5" destOrd="0" presId="urn:microsoft.com/office/officeart/2005/8/layout/StepDownProcess"/>
    <dgm:cxn modelId="{F8D75AFD-274B-46E2-BE54-8C5F12F29901}" type="presParOf" srcId="{F28EC6C6-DBE3-44DA-BE81-6392FD819839}" destId="{94840A7C-45BF-45A3-8B1D-4822FB804187}" srcOrd="6" destOrd="0" presId="urn:microsoft.com/office/officeart/2005/8/layout/StepDownProcess"/>
    <dgm:cxn modelId="{5B4169E7-F67D-468A-979A-B7F4CDDF166D}" type="presParOf" srcId="{94840A7C-45BF-45A3-8B1D-4822FB804187}" destId="{4D852BD8-C14E-4986-982D-718F70132AD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31CA8A-EF1D-4CC3-BBF1-583FB6EFC0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577AA8B5-EA10-4828-9F22-B1BF21D34D6B}">
      <dgm:prSet phldrT="[文本]"/>
      <dgm:spPr/>
      <dgm:t>
        <a:bodyPr/>
        <a:lstStyle/>
        <a:p>
          <a:pPr algn="l"/>
          <a:r>
            <a:rPr lang="en-US" altLang="zh-CN" b="1" dirty="0">
              <a:solidFill>
                <a:schemeClr val="accent4">
                  <a:lumMod val="50000"/>
                </a:schemeClr>
              </a:solidFill>
            </a:rPr>
            <a:t>CNKI</a:t>
          </a:r>
          <a:endParaRPr lang="zh-CN" altLang="en-US" b="1" dirty="0">
            <a:solidFill>
              <a:schemeClr val="accent4">
                <a:lumMod val="50000"/>
              </a:schemeClr>
            </a:solidFill>
          </a:endParaRPr>
        </a:p>
      </dgm:t>
    </dgm:pt>
    <dgm:pt modelId="{1F0D90D8-A9B9-4955-A944-68D2AC402FE2}" type="parTrans" cxnId="{916E7424-6001-47E8-8659-1A8314032222}">
      <dgm:prSet/>
      <dgm:spPr/>
      <dgm:t>
        <a:bodyPr/>
        <a:lstStyle/>
        <a:p>
          <a:endParaRPr lang="zh-CN" altLang="en-US"/>
        </a:p>
      </dgm:t>
    </dgm:pt>
    <dgm:pt modelId="{727D1FC1-8B72-4192-8738-FBF36098B75D}" type="sibTrans" cxnId="{916E7424-6001-47E8-8659-1A8314032222}">
      <dgm:prSet/>
      <dgm:spPr/>
      <dgm:t>
        <a:bodyPr/>
        <a:lstStyle/>
        <a:p>
          <a:endParaRPr lang="zh-CN" altLang="en-US"/>
        </a:p>
      </dgm:t>
    </dgm:pt>
    <dgm:pt modelId="{32598ED0-6728-4B3D-B1AF-5238AB897960}">
      <dgm:prSet phldrT="[文本]" custT="1"/>
      <dgm:spPr/>
      <dgm:t>
        <a:bodyPr/>
        <a:lstStyle/>
        <a:p>
          <a:r>
            <a:rPr lang="zh-CN" altLang="en-US" sz="1400" dirty="0"/>
            <a:t>指数</a:t>
          </a:r>
        </a:p>
      </dgm:t>
    </dgm:pt>
    <dgm:pt modelId="{97E6C7DA-06C4-42A9-9E6D-1FF0284FD0E5}" type="parTrans" cxnId="{959A0D2A-9720-41D8-AD6E-EEE6D8D276F0}">
      <dgm:prSet/>
      <dgm:spPr/>
      <dgm:t>
        <a:bodyPr/>
        <a:lstStyle/>
        <a:p>
          <a:endParaRPr lang="zh-CN" altLang="en-US"/>
        </a:p>
      </dgm:t>
    </dgm:pt>
    <dgm:pt modelId="{1F8F30D1-9CBF-4A57-BB84-E337EB7664F5}" type="sibTrans" cxnId="{959A0D2A-9720-41D8-AD6E-EEE6D8D276F0}">
      <dgm:prSet/>
      <dgm:spPr/>
      <dgm:t>
        <a:bodyPr/>
        <a:lstStyle/>
        <a:p>
          <a:endParaRPr lang="zh-CN" altLang="en-US"/>
        </a:p>
      </dgm:t>
    </dgm:pt>
    <dgm:pt modelId="{34680621-FECE-4583-882E-200440F1D197}">
      <dgm:prSet phldrT="[文本]"/>
      <dgm:spPr/>
      <dgm:t>
        <a:bodyPr/>
        <a:lstStyle/>
        <a:p>
          <a:pPr algn="l"/>
          <a:r>
            <a:rPr lang="zh-CN" altLang="en-US" b="1" dirty="0">
              <a:solidFill>
                <a:schemeClr val="accent4">
                  <a:lumMod val="50000"/>
                </a:schemeClr>
              </a:solidFill>
            </a:rPr>
            <a:t>超星中外文发现系统</a:t>
          </a:r>
        </a:p>
      </dgm:t>
    </dgm:pt>
    <dgm:pt modelId="{52109289-E1B5-480A-84E5-B9C925B6D7B8}" type="parTrans" cxnId="{D45C5331-96BE-43ED-9C5E-9BC95240E956}">
      <dgm:prSet/>
      <dgm:spPr/>
      <dgm:t>
        <a:bodyPr/>
        <a:lstStyle/>
        <a:p>
          <a:endParaRPr lang="zh-CN" altLang="en-US"/>
        </a:p>
      </dgm:t>
    </dgm:pt>
    <dgm:pt modelId="{1F08172C-7BC7-4860-9D97-0CF41E2C1DF4}" type="sibTrans" cxnId="{D45C5331-96BE-43ED-9C5E-9BC95240E956}">
      <dgm:prSet/>
      <dgm:spPr/>
      <dgm:t>
        <a:bodyPr/>
        <a:lstStyle/>
        <a:p>
          <a:endParaRPr lang="zh-CN" altLang="en-US"/>
        </a:p>
      </dgm:t>
    </dgm:pt>
    <dgm:pt modelId="{1F340D32-5902-4FDF-9703-F5F047366379}">
      <dgm:prSet phldrT="[文本]" custT="1"/>
      <dgm:spPr/>
      <dgm:t>
        <a:bodyPr/>
        <a:lstStyle/>
        <a:p>
          <a:r>
            <a:rPr lang="zh-CN" altLang="en-US" sz="1400" dirty="0"/>
            <a:t>可视化分析</a:t>
          </a:r>
        </a:p>
      </dgm:t>
    </dgm:pt>
    <dgm:pt modelId="{FAAECEC2-E3EA-4933-909D-26DBAC70DB05}" type="parTrans" cxnId="{7E9DE543-13DB-4CBD-B5E2-696FCD093713}">
      <dgm:prSet/>
      <dgm:spPr/>
      <dgm:t>
        <a:bodyPr/>
        <a:lstStyle/>
        <a:p>
          <a:endParaRPr lang="zh-CN" altLang="en-US"/>
        </a:p>
      </dgm:t>
    </dgm:pt>
    <dgm:pt modelId="{63B2B2FE-5913-400F-A917-8FA7A1D70BCB}" type="sibTrans" cxnId="{7E9DE543-13DB-4CBD-B5E2-696FCD093713}">
      <dgm:prSet/>
      <dgm:spPr/>
      <dgm:t>
        <a:bodyPr/>
        <a:lstStyle/>
        <a:p>
          <a:endParaRPr lang="zh-CN" altLang="en-US"/>
        </a:p>
      </dgm:t>
    </dgm:pt>
    <dgm:pt modelId="{A3A22714-A7F2-4FAD-AB73-B835F3F8D846}">
      <dgm:prSet phldrT="[文本]" custT="1"/>
      <dgm:spPr/>
      <dgm:t>
        <a:bodyPr/>
        <a:lstStyle/>
        <a:p>
          <a:r>
            <a:rPr lang="zh-CN" altLang="en-US" sz="1400" dirty="0"/>
            <a:t>多主题对比</a:t>
          </a:r>
        </a:p>
      </dgm:t>
    </dgm:pt>
    <dgm:pt modelId="{7CAA9C5E-C2A3-44AF-97B9-3B939DC3EF36}" type="parTrans" cxnId="{0F68E87F-132D-4B22-8F6D-77726F0B9E19}">
      <dgm:prSet/>
      <dgm:spPr/>
      <dgm:t>
        <a:bodyPr/>
        <a:lstStyle/>
        <a:p>
          <a:endParaRPr lang="zh-CN" altLang="en-US"/>
        </a:p>
      </dgm:t>
    </dgm:pt>
    <dgm:pt modelId="{4318A828-B9B9-47E2-80C2-54CB1DBE8DBF}" type="sibTrans" cxnId="{0F68E87F-132D-4B22-8F6D-77726F0B9E19}">
      <dgm:prSet/>
      <dgm:spPr/>
      <dgm:t>
        <a:bodyPr/>
        <a:lstStyle/>
        <a:p>
          <a:endParaRPr lang="zh-CN" altLang="en-US"/>
        </a:p>
      </dgm:t>
    </dgm:pt>
    <dgm:pt modelId="{F82216A8-C88D-46F9-AA64-59A61C957EC0}">
      <dgm:prSet phldrT="[文本]"/>
      <dgm:spPr/>
      <dgm:t>
        <a:bodyPr/>
        <a:lstStyle/>
        <a:p>
          <a:pPr algn="l"/>
          <a:r>
            <a:rPr lang="en-US" altLang="zh-CN" b="1" dirty="0">
              <a:solidFill>
                <a:schemeClr val="accent4">
                  <a:lumMod val="50000"/>
                </a:schemeClr>
              </a:solidFill>
            </a:rPr>
            <a:t>Web of </a:t>
          </a:r>
          <a:r>
            <a:rPr lang="en-US" altLang="zh-CN" b="1" dirty="0" err="1">
              <a:solidFill>
                <a:schemeClr val="accent4">
                  <a:lumMod val="50000"/>
                </a:schemeClr>
              </a:solidFill>
            </a:rPr>
            <a:t>Sciene</a:t>
          </a:r>
          <a:endParaRPr lang="zh-CN" altLang="en-US" b="1" dirty="0">
            <a:solidFill>
              <a:schemeClr val="accent4">
                <a:lumMod val="50000"/>
              </a:schemeClr>
            </a:solidFill>
          </a:endParaRPr>
        </a:p>
      </dgm:t>
    </dgm:pt>
    <dgm:pt modelId="{6628412C-43D5-4B61-9682-1DFC8702AD97}" type="parTrans" cxnId="{C7734EF4-DABA-4EF8-9DF3-6BCD161201A9}">
      <dgm:prSet/>
      <dgm:spPr/>
      <dgm:t>
        <a:bodyPr/>
        <a:lstStyle/>
        <a:p>
          <a:endParaRPr lang="zh-CN" altLang="en-US"/>
        </a:p>
      </dgm:t>
    </dgm:pt>
    <dgm:pt modelId="{5ADD0A06-E918-4770-A0E3-326A970280DF}" type="sibTrans" cxnId="{C7734EF4-DABA-4EF8-9DF3-6BCD161201A9}">
      <dgm:prSet/>
      <dgm:spPr/>
      <dgm:t>
        <a:bodyPr/>
        <a:lstStyle/>
        <a:p>
          <a:endParaRPr lang="zh-CN" altLang="en-US"/>
        </a:p>
      </dgm:t>
    </dgm:pt>
    <dgm:pt modelId="{38BB7E83-AD96-4C53-9ADA-2C90F40AC9E2}">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sz="1400" dirty="0"/>
            <a:t>ESI</a:t>
          </a:r>
          <a:endParaRPr lang="zh-CN" altLang="en-US" sz="1400" dirty="0"/>
        </a:p>
      </dgm:t>
    </dgm:pt>
    <dgm:pt modelId="{18FF3043-8128-4BA4-8414-4294C3993F3E}" type="parTrans" cxnId="{7408FFAB-123E-4DDF-8930-C87F81CD2673}">
      <dgm:prSet/>
      <dgm:spPr/>
      <dgm:t>
        <a:bodyPr/>
        <a:lstStyle/>
        <a:p>
          <a:endParaRPr lang="zh-CN" altLang="en-US"/>
        </a:p>
      </dgm:t>
    </dgm:pt>
    <dgm:pt modelId="{ACCF5015-CE5D-450A-85EC-9B84F52F0408}" type="sibTrans" cxnId="{7408FFAB-123E-4DDF-8930-C87F81CD2673}">
      <dgm:prSet/>
      <dgm:spPr/>
      <dgm:t>
        <a:bodyPr/>
        <a:lstStyle/>
        <a:p>
          <a:endParaRPr lang="zh-CN" altLang="en-US"/>
        </a:p>
      </dgm:t>
    </dgm:pt>
    <dgm:pt modelId="{8834C398-B701-41DB-A91D-48F7077F75A2}">
      <dgm:prSet phldrT="[文本]" custT="1"/>
      <dgm:spPr/>
      <dgm:t>
        <a:bodyPr/>
        <a:lstStyle/>
        <a:p>
          <a:pPr marL="114300" indent="0" defTabSz="622300">
            <a:lnSpc>
              <a:spcPct val="90000"/>
            </a:lnSpc>
            <a:spcBef>
              <a:spcPct val="0"/>
            </a:spcBef>
            <a:spcAft>
              <a:spcPct val="15000"/>
            </a:spcAft>
            <a:buNone/>
          </a:pPr>
          <a:endParaRPr lang="zh-CN" altLang="en-US" sz="1400" dirty="0"/>
        </a:p>
      </dgm:t>
    </dgm:pt>
    <dgm:pt modelId="{BBE90870-CE53-4589-9727-DDAFDFD72CC7}" type="parTrans" cxnId="{1ED5B3E1-DC8F-4304-815B-19ED1667ED22}">
      <dgm:prSet/>
      <dgm:spPr/>
      <dgm:t>
        <a:bodyPr/>
        <a:lstStyle/>
        <a:p>
          <a:endParaRPr lang="zh-CN" altLang="en-US"/>
        </a:p>
      </dgm:t>
    </dgm:pt>
    <dgm:pt modelId="{F5290A69-0A5F-4EF3-8D3D-1ED4E0109141}" type="sibTrans" cxnId="{1ED5B3E1-DC8F-4304-815B-19ED1667ED22}">
      <dgm:prSet/>
      <dgm:spPr/>
      <dgm:t>
        <a:bodyPr/>
        <a:lstStyle/>
        <a:p>
          <a:endParaRPr lang="zh-CN" altLang="en-US"/>
        </a:p>
      </dgm:t>
    </dgm:pt>
    <dgm:pt modelId="{67509AFA-E2F3-45A8-BD35-DB1A3229B32D}">
      <dgm:prSet phldrT="[文本]" custT="1"/>
      <dgm:spPr/>
      <dgm:t>
        <a:bodyPr/>
        <a:lstStyle/>
        <a:p>
          <a:r>
            <a:rPr lang="zh-CN" altLang="en-US" sz="1400" dirty="0"/>
            <a:t>学术成果统计</a:t>
          </a:r>
        </a:p>
      </dgm:t>
    </dgm:pt>
    <dgm:pt modelId="{EF6F9456-5836-4519-9D76-DA0C8F4DA467}" type="parTrans" cxnId="{9B039642-6287-4FAE-AABC-BCEC6DC2ADD4}">
      <dgm:prSet/>
      <dgm:spPr/>
      <dgm:t>
        <a:bodyPr/>
        <a:lstStyle/>
        <a:p>
          <a:endParaRPr lang="zh-CN" altLang="en-US"/>
        </a:p>
      </dgm:t>
    </dgm:pt>
    <dgm:pt modelId="{DC591F12-B55C-4A11-AF76-E7CBE209A9F2}" type="sibTrans" cxnId="{9B039642-6287-4FAE-AABC-BCEC6DC2ADD4}">
      <dgm:prSet/>
      <dgm:spPr/>
      <dgm:t>
        <a:bodyPr/>
        <a:lstStyle/>
        <a:p>
          <a:endParaRPr lang="zh-CN" altLang="en-US"/>
        </a:p>
      </dgm:t>
    </dgm:pt>
    <dgm:pt modelId="{F3751A62-BDC9-4BD6-B709-5BD7C0E736C8}">
      <dgm:prSet phldrT="[文本]" custT="1"/>
      <dgm:spPr/>
      <dgm:t>
        <a:bodyPr/>
        <a:lstStyle/>
        <a:p>
          <a:r>
            <a:rPr lang="zh-CN" altLang="en-US" sz="1400" dirty="0"/>
            <a:t>学术产出分析</a:t>
          </a:r>
        </a:p>
      </dgm:t>
    </dgm:pt>
    <dgm:pt modelId="{F33A3CD5-F41D-4F94-B496-B77EAC6BED85}" type="parTrans" cxnId="{5773C2DA-3773-4690-AF1F-9A9D5E95A1E6}">
      <dgm:prSet/>
      <dgm:spPr/>
      <dgm:t>
        <a:bodyPr/>
        <a:lstStyle/>
        <a:p>
          <a:endParaRPr lang="zh-CN" altLang="en-US"/>
        </a:p>
      </dgm:t>
    </dgm:pt>
    <dgm:pt modelId="{7B4A3067-3758-46B9-A110-9D3A8596CD01}" type="sibTrans" cxnId="{5773C2DA-3773-4690-AF1F-9A9D5E95A1E6}">
      <dgm:prSet/>
      <dgm:spPr/>
      <dgm:t>
        <a:bodyPr/>
        <a:lstStyle/>
        <a:p>
          <a:endParaRPr lang="zh-CN" altLang="en-US"/>
        </a:p>
      </dgm:t>
    </dgm:pt>
    <dgm:pt modelId="{F6BDE5A9-8771-4607-8ADA-9EF95C2AED27}">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sz="1400" dirty="0" err="1"/>
            <a:t>InCites</a:t>
          </a:r>
          <a:endParaRPr lang="zh-CN" altLang="en-US" sz="1400" dirty="0"/>
        </a:p>
      </dgm:t>
    </dgm:pt>
    <dgm:pt modelId="{927D1431-4256-48E4-A705-33EDF566328E}" type="parTrans" cxnId="{82955B1F-ABF5-4EF9-9325-D656A8C5FC0A}">
      <dgm:prSet/>
      <dgm:spPr/>
      <dgm:t>
        <a:bodyPr/>
        <a:lstStyle/>
        <a:p>
          <a:endParaRPr lang="zh-CN" altLang="en-US"/>
        </a:p>
      </dgm:t>
    </dgm:pt>
    <dgm:pt modelId="{C9623335-DE6F-4654-90DB-D253080474D9}" type="sibTrans" cxnId="{82955B1F-ABF5-4EF9-9325-D656A8C5FC0A}">
      <dgm:prSet/>
      <dgm:spPr/>
      <dgm:t>
        <a:bodyPr/>
        <a:lstStyle/>
        <a:p>
          <a:endParaRPr lang="zh-CN" altLang="en-US"/>
        </a:p>
      </dgm:t>
    </dgm:pt>
    <dgm:pt modelId="{C15469E5-11F1-48A5-B6D5-7683DC568078}">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sz="1400" dirty="0"/>
            <a:t>JCR</a:t>
          </a:r>
          <a:endParaRPr lang="zh-CN" altLang="en-US" sz="1400" dirty="0"/>
        </a:p>
      </dgm:t>
    </dgm:pt>
    <dgm:pt modelId="{CDEAD012-653F-45FB-858D-86402BA6D9D0}" type="parTrans" cxnId="{3943B499-B1E3-43B4-A7CC-6AE5556F7694}">
      <dgm:prSet/>
      <dgm:spPr/>
    </dgm:pt>
    <dgm:pt modelId="{B2C2766A-005D-4B92-B0F4-0F056F67826F}" type="sibTrans" cxnId="{3943B499-B1E3-43B4-A7CC-6AE5556F7694}">
      <dgm:prSet/>
      <dgm:spPr/>
    </dgm:pt>
    <dgm:pt modelId="{B6F59ADF-D50C-4E2E-8C3B-3D8D04267991}" type="pres">
      <dgm:prSet presAssocID="{9631CA8A-EF1D-4CC3-BBF1-583FB6EFC0FB}" presName="Name0" presStyleCnt="0">
        <dgm:presLayoutVars>
          <dgm:dir/>
          <dgm:animLvl val="lvl"/>
          <dgm:resizeHandles val="exact"/>
        </dgm:presLayoutVars>
      </dgm:prSet>
      <dgm:spPr/>
    </dgm:pt>
    <dgm:pt modelId="{C3DAA04B-2A3F-4B4E-862F-2ABDE61B3D64}" type="pres">
      <dgm:prSet presAssocID="{577AA8B5-EA10-4828-9F22-B1BF21D34D6B}" presName="composite" presStyleCnt="0"/>
      <dgm:spPr/>
    </dgm:pt>
    <dgm:pt modelId="{3F6F1B5E-4D6F-4AFD-8DB3-D97EE6560FBD}" type="pres">
      <dgm:prSet presAssocID="{577AA8B5-EA10-4828-9F22-B1BF21D34D6B}" presName="parTx" presStyleLbl="alignNode1" presStyleIdx="0" presStyleCnt="3">
        <dgm:presLayoutVars>
          <dgm:chMax val="0"/>
          <dgm:chPref val="0"/>
          <dgm:bulletEnabled val="1"/>
        </dgm:presLayoutVars>
      </dgm:prSet>
      <dgm:spPr/>
    </dgm:pt>
    <dgm:pt modelId="{6CF6CBF3-BE59-4EA7-9663-6F888CC1127E}" type="pres">
      <dgm:prSet presAssocID="{577AA8B5-EA10-4828-9F22-B1BF21D34D6B}" presName="desTx" presStyleLbl="alignAccFollowNode1" presStyleIdx="0" presStyleCnt="3">
        <dgm:presLayoutVars>
          <dgm:bulletEnabled val="1"/>
        </dgm:presLayoutVars>
      </dgm:prSet>
      <dgm:spPr/>
    </dgm:pt>
    <dgm:pt modelId="{2EF13E23-78CF-4656-9E69-9690A2D0FB3E}" type="pres">
      <dgm:prSet presAssocID="{727D1FC1-8B72-4192-8738-FBF36098B75D}" presName="space" presStyleCnt="0"/>
      <dgm:spPr/>
    </dgm:pt>
    <dgm:pt modelId="{163815B1-724E-4072-A4AE-52D3BB7D5628}" type="pres">
      <dgm:prSet presAssocID="{34680621-FECE-4583-882E-200440F1D197}" presName="composite" presStyleCnt="0"/>
      <dgm:spPr/>
    </dgm:pt>
    <dgm:pt modelId="{73A3EBE0-0E25-4EE1-BC8E-08106123267D}" type="pres">
      <dgm:prSet presAssocID="{34680621-FECE-4583-882E-200440F1D197}" presName="parTx" presStyleLbl="alignNode1" presStyleIdx="1" presStyleCnt="3">
        <dgm:presLayoutVars>
          <dgm:chMax val="0"/>
          <dgm:chPref val="0"/>
          <dgm:bulletEnabled val="1"/>
        </dgm:presLayoutVars>
      </dgm:prSet>
      <dgm:spPr/>
    </dgm:pt>
    <dgm:pt modelId="{AC808B6B-14FC-415A-B226-7650ABB945E0}" type="pres">
      <dgm:prSet presAssocID="{34680621-FECE-4583-882E-200440F1D197}" presName="desTx" presStyleLbl="alignAccFollowNode1" presStyleIdx="1" presStyleCnt="3">
        <dgm:presLayoutVars>
          <dgm:bulletEnabled val="1"/>
        </dgm:presLayoutVars>
      </dgm:prSet>
      <dgm:spPr/>
    </dgm:pt>
    <dgm:pt modelId="{6E344B7D-73DB-4258-9E83-75BD163E41D8}" type="pres">
      <dgm:prSet presAssocID="{1F08172C-7BC7-4860-9D97-0CF41E2C1DF4}" presName="space" presStyleCnt="0"/>
      <dgm:spPr/>
    </dgm:pt>
    <dgm:pt modelId="{31533E76-75DE-436E-AED6-B316B2F240B7}" type="pres">
      <dgm:prSet presAssocID="{F82216A8-C88D-46F9-AA64-59A61C957EC0}" presName="composite" presStyleCnt="0"/>
      <dgm:spPr/>
    </dgm:pt>
    <dgm:pt modelId="{17A14E88-D63E-469B-A1AE-E394F85861F9}" type="pres">
      <dgm:prSet presAssocID="{F82216A8-C88D-46F9-AA64-59A61C957EC0}" presName="parTx" presStyleLbl="alignNode1" presStyleIdx="2" presStyleCnt="3">
        <dgm:presLayoutVars>
          <dgm:chMax val="0"/>
          <dgm:chPref val="0"/>
          <dgm:bulletEnabled val="1"/>
        </dgm:presLayoutVars>
      </dgm:prSet>
      <dgm:spPr/>
    </dgm:pt>
    <dgm:pt modelId="{9B5B7541-2283-4177-BB62-D5048D3E73E6}" type="pres">
      <dgm:prSet presAssocID="{F82216A8-C88D-46F9-AA64-59A61C957EC0}" presName="desTx" presStyleLbl="alignAccFollowNode1" presStyleIdx="2" presStyleCnt="3">
        <dgm:presLayoutVars>
          <dgm:bulletEnabled val="1"/>
        </dgm:presLayoutVars>
      </dgm:prSet>
      <dgm:spPr/>
    </dgm:pt>
  </dgm:ptLst>
  <dgm:cxnLst>
    <dgm:cxn modelId="{7AA75112-3CDE-41E9-8A77-0E18EE8DBC8C}" type="presOf" srcId="{67509AFA-E2F3-45A8-BD35-DB1A3229B32D}" destId="{AC808B6B-14FC-415A-B226-7650ABB945E0}" srcOrd="0" destOrd="2" presId="urn:microsoft.com/office/officeart/2005/8/layout/hList1"/>
    <dgm:cxn modelId="{82955B1F-ABF5-4EF9-9325-D656A8C5FC0A}" srcId="{F82216A8-C88D-46F9-AA64-59A61C957EC0}" destId="{F6BDE5A9-8771-4607-8ADA-9EF95C2AED27}" srcOrd="1" destOrd="0" parTransId="{927D1431-4256-48E4-A705-33EDF566328E}" sibTransId="{C9623335-DE6F-4654-90DB-D253080474D9}"/>
    <dgm:cxn modelId="{916E7424-6001-47E8-8659-1A8314032222}" srcId="{9631CA8A-EF1D-4CC3-BBF1-583FB6EFC0FB}" destId="{577AA8B5-EA10-4828-9F22-B1BF21D34D6B}" srcOrd="0" destOrd="0" parTransId="{1F0D90D8-A9B9-4955-A944-68D2AC402FE2}" sibTransId="{727D1FC1-8B72-4192-8738-FBF36098B75D}"/>
    <dgm:cxn modelId="{959A0D2A-9720-41D8-AD6E-EEE6D8D276F0}" srcId="{577AA8B5-EA10-4828-9F22-B1BF21D34D6B}" destId="{32598ED0-6728-4B3D-B1AF-5238AB897960}" srcOrd="0" destOrd="0" parTransId="{97E6C7DA-06C4-42A9-9E6D-1FF0284FD0E5}" sibTransId="{1F8F30D1-9CBF-4A57-BB84-E337EB7664F5}"/>
    <dgm:cxn modelId="{D45C5331-96BE-43ED-9C5E-9BC95240E956}" srcId="{9631CA8A-EF1D-4CC3-BBF1-583FB6EFC0FB}" destId="{34680621-FECE-4583-882E-200440F1D197}" srcOrd="1" destOrd="0" parTransId="{52109289-E1B5-480A-84E5-B9C925B6D7B8}" sibTransId="{1F08172C-7BC7-4860-9D97-0CF41E2C1DF4}"/>
    <dgm:cxn modelId="{E9123337-854B-4934-BA1A-2934FACFED15}" type="presOf" srcId="{F6BDE5A9-8771-4607-8ADA-9EF95C2AED27}" destId="{9B5B7541-2283-4177-BB62-D5048D3E73E6}" srcOrd="0" destOrd="1" presId="urn:microsoft.com/office/officeart/2005/8/layout/hList1"/>
    <dgm:cxn modelId="{638E293F-6253-46F3-BE58-CC61807A5881}" type="presOf" srcId="{1F340D32-5902-4FDF-9703-F5F047366379}" destId="{AC808B6B-14FC-415A-B226-7650ABB945E0}" srcOrd="0" destOrd="0" presId="urn:microsoft.com/office/officeart/2005/8/layout/hList1"/>
    <dgm:cxn modelId="{1D108141-19BA-4549-8F86-F34EEC0E087F}" type="presOf" srcId="{34680621-FECE-4583-882E-200440F1D197}" destId="{73A3EBE0-0E25-4EE1-BC8E-08106123267D}" srcOrd="0" destOrd="0" presId="urn:microsoft.com/office/officeart/2005/8/layout/hList1"/>
    <dgm:cxn modelId="{9B039642-6287-4FAE-AABC-BCEC6DC2ADD4}" srcId="{34680621-FECE-4583-882E-200440F1D197}" destId="{67509AFA-E2F3-45A8-BD35-DB1A3229B32D}" srcOrd="2" destOrd="0" parTransId="{EF6F9456-5836-4519-9D76-DA0C8F4DA467}" sibTransId="{DC591F12-B55C-4A11-AF76-E7CBE209A9F2}"/>
    <dgm:cxn modelId="{7E9DE543-13DB-4CBD-B5E2-696FCD093713}" srcId="{34680621-FECE-4583-882E-200440F1D197}" destId="{1F340D32-5902-4FDF-9703-F5F047366379}" srcOrd="0" destOrd="0" parTransId="{FAAECEC2-E3EA-4933-909D-26DBAC70DB05}" sibTransId="{63B2B2FE-5913-400F-A917-8FA7A1D70BCB}"/>
    <dgm:cxn modelId="{9E041151-1B05-4B8B-8960-86744C95F15D}" type="presOf" srcId="{577AA8B5-EA10-4828-9F22-B1BF21D34D6B}" destId="{3F6F1B5E-4D6F-4AFD-8DB3-D97EE6560FBD}" srcOrd="0" destOrd="0" presId="urn:microsoft.com/office/officeart/2005/8/layout/hList1"/>
    <dgm:cxn modelId="{8B332C58-79AA-4765-9420-92286D110447}" type="presOf" srcId="{8834C398-B701-41DB-A91D-48F7077F75A2}" destId="{9B5B7541-2283-4177-BB62-D5048D3E73E6}" srcOrd="0" destOrd="3" presId="urn:microsoft.com/office/officeart/2005/8/layout/hList1"/>
    <dgm:cxn modelId="{D5CA0C7A-8EE2-4E72-AE72-367254A7FD91}" type="presOf" srcId="{38BB7E83-AD96-4C53-9ADA-2C90F40AC9E2}" destId="{9B5B7541-2283-4177-BB62-D5048D3E73E6}" srcOrd="0" destOrd="0" presId="urn:microsoft.com/office/officeart/2005/8/layout/hList1"/>
    <dgm:cxn modelId="{0F68E87F-132D-4B22-8F6D-77726F0B9E19}" srcId="{34680621-FECE-4583-882E-200440F1D197}" destId="{A3A22714-A7F2-4FAD-AB73-B835F3F8D846}" srcOrd="1" destOrd="0" parTransId="{7CAA9C5E-C2A3-44AF-97B9-3B939DC3EF36}" sibTransId="{4318A828-B9B9-47E2-80C2-54CB1DBE8DBF}"/>
    <dgm:cxn modelId="{C6118B81-CC51-4676-A977-0DC240975D33}" type="presOf" srcId="{F3751A62-BDC9-4BD6-B709-5BD7C0E736C8}" destId="{AC808B6B-14FC-415A-B226-7650ABB945E0}" srcOrd="0" destOrd="3" presId="urn:microsoft.com/office/officeart/2005/8/layout/hList1"/>
    <dgm:cxn modelId="{3943B499-B1E3-43B4-A7CC-6AE5556F7694}" srcId="{F82216A8-C88D-46F9-AA64-59A61C957EC0}" destId="{C15469E5-11F1-48A5-B6D5-7683DC568078}" srcOrd="2" destOrd="0" parTransId="{CDEAD012-653F-45FB-858D-86402BA6D9D0}" sibTransId="{B2C2766A-005D-4B92-B0F4-0F056F67826F}"/>
    <dgm:cxn modelId="{86C0899C-CA9B-4239-965C-71303B8FDFDC}" type="presOf" srcId="{9631CA8A-EF1D-4CC3-BBF1-583FB6EFC0FB}" destId="{B6F59ADF-D50C-4E2E-8C3B-3D8D04267991}" srcOrd="0" destOrd="0" presId="urn:microsoft.com/office/officeart/2005/8/layout/hList1"/>
    <dgm:cxn modelId="{C4C706A1-D1CB-4E84-A336-CA09506680DD}" type="presOf" srcId="{32598ED0-6728-4B3D-B1AF-5238AB897960}" destId="{6CF6CBF3-BE59-4EA7-9663-6F888CC1127E}" srcOrd="0" destOrd="0" presId="urn:microsoft.com/office/officeart/2005/8/layout/hList1"/>
    <dgm:cxn modelId="{69B710A4-C076-470A-B60F-9DBC8308C1C0}" type="presOf" srcId="{F82216A8-C88D-46F9-AA64-59A61C957EC0}" destId="{17A14E88-D63E-469B-A1AE-E394F85861F9}" srcOrd="0" destOrd="0" presId="urn:microsoft.com/office/officeart/2005/8/layout/hList1"/>
    <dgm:cxn modelId="{7408FFAB-123E-4DDF-8930-C87F81CD2673}" srcId="{F82216A8-C88D-46F9-AA64-59A61C957EC0}" destId="{38BB7E83-AD96-4C53-9ADA-2C90F40AC9E2}" srcOrd="0" destOrd="0" parTransId="{18FF3043-8128-4BA4-8414-4294C3993F3E}" sibTransId="{ACCF5015-CE5D-450A-85EC-9B84F52F0408}"/>
    <dgm:cxn modelId="{5D03E9AC-77F0-4BF0-9866-EDC9A6581B16}" type="presOf" srcId="{C15469E5-11F1-48A5-B6D5-7683DC568078}" destId="{9B5B7541-2283-4177-BB62-D5048D3E73E6}" srcOrd="0" destOrd="2" presId="urn:microsoft.com/office/officeart/2005/8/layout/hList1"/>
    <dgm:cxn modelId="{5773C2DA-3773-4690-AF1F-9A9D5E95A1E6}" srcId="{34680621-FECE-4583-882E-200440F1D197}" destId="{F3751A62-BDC9-4BD6-B709-5BD7C0E736C8}" srcOrd="3" destOrd="0" parTransId="{F33A3CD5-F41D-4F94-B496-B77EAC6BED85}" sibTransId="{7B4A3067-3758-46B9-A110-9D3A8596CD01}"/>
    <dgm:cxn modelId="{1ED5B3E1-DC8F-4304-815B-19ED1667ED22}" srcId="{F82216A8-C88D-46F9-AA64-59A61C957EC0}" destId="{8834C398-B701-41DB-A91D-48F7077F75A2}" srcOrd="3" destOrd="0" parTransId="{BBE90870-CE53-4589-9727-DDAFDFD72CC7}" sibTransId="{F5290A69-0A5F-4EF3-8D3D-1ED4E0109141}"/>
    <dgm:cxn modelId="{6B47F1E2-36A2-423A-AE4F-45D3C5C08FC3}" type="presOf" srcId="{A3A22714-A7F2-4FAD-AB73-B835F3F8D846}" destId="{AC808B6B-14FC-415A-B226-7650ABB945E0}" srcOrd="0" destOrd="1" presId="urn:microsoft.com/office/officeart/2005/8/layout/hList1"/>
    <dgm:cxn modelId="{C7734EF4-DABA-4EF8-9DF3-6BCD161201A9}" srcId="{9631CA8A-EF1D-4CC3-BBF1-583FB6EFC0FB}" destId="{F82216A8-C88D-46F9-AA64-59A61C957EC0}" srcOrd="2" destOrd="0" parTransId="{6628412C-43D5-4B61-9682-1DFC8702AD97}" sibTransId="{5ADD0A06-E918-4770-A0E3-326A970280DF}"/>
    <dgm:cxn modelId="{7F094A0B-ABEC-4782-AF24-247A2ABDE416}" type="presParOf" srcId="{B6F59ADF-D50C-4E2E-8C3B-3D8D04267991}" destId="{C3DAA04B-2A3F-4B4E-862F-2ABDE61B3D64}" srcOrd="0" destOrd="0" presId="urn:microsoft.com/office/officeart/2005/8/layout/hList1"/>
    <dgm:cxn modelId="{CCC19552-4311-457D-BB97-B1E4FD0979EA}" type="presParOf" srcId="{C3DAA04B-2A3F-4B4E-862F-2ABDE61B3D64}" destId="{3F6F1B5E-4D6F-4AFD-8DB3-D97EE6560FBD}" srcOrd="0" destOrd="0" presId="urn:microsoft.com/office/officeart/2005/8/layout/hList1"/>
    <dgm:cxn modelId="{7709A701-ACF6-4D18-818D-A1B17CC5A624}" type="presParOf" srcId="{C3DAA04B-2A3F-4B4E-862F-2ABDE61B3D64}" destId="{6CF6CBF3-BE59-4EA7-9663-6F888CC1127E}" srcOrd="1" destOrd="0" presId="urn:microsoft.com/office/officeart/2005/8/layout/hList1"/>
    <dgm:cxn modelId="{8DB2AA3E-6B95-47F7-91B4-3460862F094E}" type="presParOf" srcId="{B6F59ADF-D50C-4E2E-8C3B-3D8D04267991}" destId="{2EF13E23-78CF-4656-9E69-9690A2D0FB3E}" srcOrd="1" destOrd="0" presId="urn:microsoft.com/office/officeart/2005/8/layout/hList1"/>
    <dgm:cxn modelId="{9762846F-FACC-4545-83DB-EF75980C526B}" type="presParOf" srcId="{B6F59ADF-D50C-4E2E-8C3B-3D8D04267991}" destId="{163815B1-724E-4072-A4AE-52D3BB7D5628}" srcOrd="2" destOrd="0" presId="urn:microsoft.com/office/officeart/2005/8/layout/hList1"/>
    <dgm:cxn modelId="{79218877-BEE6-497C-B004-5BA8876746B8}" type="presParOf" srcId="{163815B1-724E-4072-A4AE-52D3BB7D5628}" destId="{73A3EBE0-0E25-4EE1-BC8E-08106123267D}" srcOrd="0" destOrd="0" presId="urn:microsoft.com/office/officeart/2005/8/layout/hList1"/>
    <dgm:cxn modelId="{7ABF9FD5-B89B-44BE-A5D4-6E2218A8348B}" type="presParOf" srcId="{163815B1-724E-4072-A4AE-52D3BB7D5628}" destId="{AC808B6B-14FC-415A-B226-7650ABB945E0}" srcOrd="1" destOrd="0" presId="urn:microsoft.com/office/officeart/2005/8/layout/hList1"/>
    <dgm:cxn modelId="{4BAD9C2B-1E23-49FB-9BEF-3EB712A0C55A}" type="presParOf" srcId="{B6F59ADF-D50C-4E2E-8C3B-3D8D04267991}" destId="{6E344B7D-73DB-4258-9E83-75BD163E41D8}" srcOrd="3" destOrd="0" presId="urn:microsoft.com/office/officeart/2005/8/layout/hList1"/>
    <dgm:cxn modelId="{328A6E4F-8A49-405F-955C-79E451F30BB1}" type="presParOf" srcId="{B6F59ADF-D50C-4E2E-8C3B-3D8D04267991}" destId="{31533E76-75DE-436E-AED6-B316B2F240B7}" srcOrd="4" destOrd="0" presId="urn:microsoft.com/office/officeart/2005/8/layout/hList1"/>
    <dgm:cxn modelId="{4C004F1E-DA26-4C48-B363-26C4485D340F}" type="presParOf" srcId="{31533E76-75DE-436E-AED6-B316B2F240B7}" destId="{17A14E88-D63E-469B-A1AE-E394F85861F9}" srcOrd="0" destOrd="0" presId="urn:microsoft.com/office/officeart/2005/8/layout/hList1"/>
    <dgm:cxn modelId="{92971C1E-4262-45DA-BFB2-0F6F2A825937}" type="presParOf" srcId="{31533E76-75DE-436E-AED6-B316B2F240B7}" destId="{9B5B7541-2283-4177-BB62-D5048D3E73E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2ADCF5-B486-4AD4-B159-18D1177E1E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903FAF46-4324-4001-809F-1146F230B18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学位论文要求</a:t>
          </a:r>
        </a:p>
      </dgm:t>
    </dgm:pt>
    <dgm:pt modelId="{ECD79FF6-6787-4ABC-89B4-94CA80019731}" type="parTrans" cxnId="{AB14F240-345B-49E3-BCF3-ED52EE01CCAD}">
      <dgm:prSet/>
      <dgm:spPr/>
      <dgm:t>
        <a:bodyPr/>
        <a:lstStyle/>
        <a:p>
          <a:endParaRPr lang="zh-CN" altLang="en-US"/>
        </a:p>
      </dgm:t>
    </dgm:pt>
    <dgm:pt modelId="{5BEA6D7C-129E-46C4-A350-B1B5F08332F3}" type="sibTrans" cxnId="{AB14F240-345B-49E3-BCF3-ED52EE01CCAD}">
      <dgm:prSet/>
      <dgm:spPr/>
      <dgm:t>
        <a:bodyPr/>
        <a:lstStyle/>
        <a:p>
          <a:endParaRPr lang="zh-CN" altLang="en-US"/>
        </a:p>
      </dgm:t>
    </dgm:pt>
    <dgm:pt modelId="{C11B6EC3-D841-4553-83A7-CA34551E0C6C}">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a:latin typeface="+mj-ea"/>
              <a:ea typeface="+mj-ea"/>
            </a:rPr>
            <a:t> 选题建议</a:t>
          </a:r>
        </a:p>
      </dgm:t>
    </dgm:pt>
    <dgm:pt modelId="{D056C04B-2781-49A5-916E-50320C1D2DCC}" type="parTrans" cxnId="{6FA5B2A5-A25F-44F6-8C52-BD49D44DC4F0}">
      <dgm:prSet/>
      <dgm:spPr/>
      <dgm:t>
        <a:bodyPr/>
        <a:lstStyle/>
        <a:p>
          <a:endParaRPr lang="zh-CN" altLang="en-US"/>
        </a:p>
      </dgm:t>
    </dgm:pt>
    <dgm:pt modelId="{891892B0-387C-4B71-901D-BCF729F87F25}" type="sibTrans" cxnId="{6FA5B2A5-A25F-44F6-8C52-BD49D44DC4F0}">
      <dgm:prSet/>
      <dgm:spPr/>
      <dgm:t>
        <a:bodyPr/>
        <a:lstStyle/>
        <a:p>
          <a:endParaRPr lang="zh-CN" altLang="en-US"/>
        </a:p>
      </dgm:t>
    </dgm:pt>
    <dgm:pt modelId="{D6B6EFFC-B91F-46C4-9122-837262B2F55A}">
      <dgm:prSet phldrT="[文本]"/>
      <dgm:spPr>
        <a:solidFill>
          <a:srgbClr val="00B050">
            <a:alpha val="90000"/>
          </a:srgbClr>
        </a:solidFill>
      </dgm:spPr>
      <dgm:t>
        <a:bodyPr/>
        <a:lstStyle/>
        <a:p>
          <a:pPr algn="l"/>
          <a:r>
            <a:rPr lang="zh-CN" altLang="en-US" b="1" dirty="0">
              <a:solidFill>
                <a:schemeClr val="bg1"/>
              </a:solidFill>
              <a:latin typeface="+mj-ea"/>
              <a:ea typeface="+mj-ea"/>
            </a:rPr>
            <a:t>确定检索词及检索关系</a:t>
          </a:r>
        </a:p>
      </dgm:t>
    </dgm:pt>
    <dgm:pt modelId="{AAEDE54F-6F0F-4719-9B54-CB6E481A6637}" type="parTrans" cxnId="{CA3E6393-0A2C-4530-88E4-EF27A2F24B79}">
      <dgm:prSet/>
      <dgm:spPr/>
      <dgm:t>
        <a:bodyPr/>
        <a:lstStyle/>
        <a:p>
          <a:endParaRPr lang="zh-CN" altLang="en-US"/>
        </a:p>
      </dgm:t>
    </dgm:pt>
    <dgm:pt modelId="{ED7B10CD-E28B-45FB-A649-5A73DBC786C9}" type="sibTrans" cxnId="{CA3E6393-0A2C-4530-88E4-EF27A2F24B79}">
      <dgm:prSet/>
      <dgm:spPr/>
      <dgm:t>
        <a:bodyPr/>
        <a:lstStyle/>
        <a:p>
          <a:endParaRPr lang="zh-CN" altLang="en-US"/>
        </a:p>
      </dgm:t>
    </dgm:pt>
    <dgm:pt modelId="{3BBDA9EC-2F2A-430F-A158-0359EB00C772}">
      <dgm:prSet phldrT="[文本]"/>
      <dgm:spPr/>
      <dgm:t>
        <a:bodyPr/>
        <a:lstStyle/>
        <a:p>
          <a:r>
            <a:rPr lang="zh-CN" altLang="en-US" b="1" dirty="0">
              <a:latin typeface="+mj-ea"/>
              <a:ea typeface="+mj-ea"/>
            </a:rPr>
            <a:t>文献获取原则及常用工具</a:t>
          </a:r>
        </a:p>
      </dgm:t>
    </dgm:pt>
    <dgm:pt modelId="{36B0D505-B794-42DD-8D73-34609C5660CB}" type="parTrans" cxnId="{90334EB0-B780-4CE8-BBC8-94EE194CA08C}">
      <dgm:prSet/>
      <dgm:spPr/>
      <dgm:t>
        <a:bodyPr/>
        <a:lstStyle/>
        <a:p>
          <a:endParaRPr lang="zh-CN" altLang="en-US"/>
        </a:p>
      </dgm:t>
    </dgm:pt>
    <dgm:pt modelId="{A7F66260-75D1-4FD5-9514-4DD997F93C1B}" type="sibTrans" cxnId="{90334EB0-B780-4CE8-BBC8-94EE194CA08C}">
      <dgm:prSet/>
      <dgm:spPr/>
      <dgm:t>
        <a:bodyPr/>
        <a:lstStyle/>
        <a:p>
          <a:endParaRPr lang="zh-CN" altLang="en-US"/>
        </a:p>
      </dgm:t>
    </dgm:pt>
    <dgm:pt modelId="{CC60AFED-1388-4824-8A47-68276ED9CEA5}">
      <dgm:prSet phldrT="[文本]"/>
      <dgm:spPr/>
      <dgm:t>
        <a:bodyPr/>
        <a:lstStyle/>
        <a:p>
          <a:r>
            <a:rPr lang="zh-CN" altLang="en-US" b="1" dirty="0">
              <a:latin typeface="+mj-ea"/>
              <a:ea typeface="+mj-ea"/>
            </a:rPr>
            <a:t>论文查重及电子资源合理使用</a:t>
          </a:r>
        </a:p>
      </dgm:t>
    </dgm:pt>
    <dgm:pt modelId="{9A5C5592-E1CD-4160-AF9F-E2EFC0F079B7}" type="sibTrans" cxnId="{0E5AB871-BFB3-40CF-AEE6-960D238C2754}">
      <dgm:prSet/>
      <dgm:spPr/>
      <dgm:t>
        <a:bodyPr/>
        <a:lstStyle/>
        <a:p>
          <a:endParaRPr lang="zh-CN" altLang="en-US"/>
        </a:p>
      </dgm:t>
    </dgm:pt>
    <dgm:pt modelId="{E7198FD2-7DE0-495E-A70A-FD5525857202}" type="parTrans" cxnId="{0E5AB871-BFB3-40CF-AEE6-960D238C2754}">
      <dgm:prSet/>
      <dgm:spPr/>
      <dgm:t>
        <a:bodyPr/>
        <a:lstStyle/>
        <a:p>
          <a:endParaRPr lang="zh-CN" altLang="en-US"/>
        </a:p>
      </dgm:t>
    </dgm:pt>
    <dgm:pt modelId="{CED5E070-1082-4E62-B45D-E5487F35DBAC}">
      <dgm:prSet phldrT="[文本]"/>
      <dgm:spPr/>
      <dgm:t>
        <a:bodyPr/>
        <a:lstStyle/>
        <a:p>
          <a:r>
            <a:rPr lang="en-US" altLang="zh-CN" dirty="0"/>
            <a:t>1</a:t>
          </a:r>
          <a:endParaRPr lang="zh-CN" altLang="en-US" dirty="0"/>
        </a:p>
      </dgm:t>
    </dgm:pt>
    <dgm:pt modelId="{2721A10C-A551-4C24-A1CF-EAA859BED4D3}" type="sibTrans" cxnId="{76C70586-94B1-4584-A909-87CA55CAC895}">
      <dgm:prSet/>
      <dgm:spPr/>
      <dgm:t>
        <a:bodyPr/>
        <a:lstStyle/>
        <a:p>
          <a:endParaRPr lang="zh-CN" altLang="en-US"/>
        </a:p>
      </dgm:t>
    </dgm:pt>
    <dgm:pt modelId="{0442425F-883D-4721-9801-B612932D4550}" type="parTrans" cxnId="{76C70586-94B1-4584-A909-87CA55CAC895}">
      <dgm:prSet/>
      <dgm:spPr/>
      <dgm:t>
        <a:bodyPr/>
        <a:lstStyle/>
        <a:p>
          <a:endParaRPr lang="zh-CN" altLang="en-US"/>
        </a:p>
      </dgm:t>
    </dgm:pt>
    <dgm:pt modelId="{CBABF14C-01F7-4BE5-B4DD-7A33A911E31B}">
      <dgm:prSet phldrT="[文本]"/>
      <dgm:spPr/>
      <dgm:t>
        <a:bodyPr/>
        <a:lstStyle/>
        <a:p>
          <a:r>
            <a:rPr lang="en-US" altLang="zh-CN" dirty="0"/>
            <a:t>2</a:t>
          </a:r>
          <a:endParaRPr lang="zh-CN" altLang="en-US" dirty="0"/>
        </a:p>
      </dgm:t>
    </dgm:pt>
    <dgm:pt modelId="{A5A9BE8B-FF9F-4514-8F12-5BAF8083F568}" type="sibTrans" cxnId="{A8D3DEBA-C4E8-4035-8CEA-1698055E8B68}">
      <dgm:prSet/>
      <dgm:spPr/>
      <dgm:t>
        <a:bodyPr/>
        <a:lstStyle/>
        <a:p>
          <a:endParaRPr lang="zh-CN" altLang="en-US"/>
        </a:p>
      </dgm:t>
    </dgm:pt>
    <dgm:pt modelId="{8F5B6806-5EC3-4796-AB0F-1AC384B88A2B}" type="parTrans" cxnId="{A8D3DEBA-C4E8-4035-8CEA-1698055E8B68}">
      <dgm:prSet/>
      <dgm:spPr/>
      <dgm:t>
        <a:bodyPr/>
        <a:lstStyle/>
        <a:p>
          <a:endParaRPr lang="zh-CN" altLang="en-US"/>
        </a:p>
      </dgm:t>
    </dgm:pt>
    <dgm:pt modelId="{6820FB80-B2C1-41AE-8339-D178017A7FFE}">
      <dgm:prSet phldrT="[文本]"/>
      <dgm:spPr/>
      <dgm:t>
        <a:bodyPr/>
        <a:lstStyle/>
        <a:p>
          <a:r>
            <a:rPr lang="en-US" altLang="zh-CN" dirty="0"/>
            <a:t>3</a:t>
          </a:r>
          <a:endParaRPr lang="zh-CN" altLang="en-US" dirty="0"/>
        </a:p>
      </dgm:t>
    </dgm:pt>
    <dgm:pt modelId="{2D546E43-39D1-4773-9602-A3ACC274F6DA}" type="sibTrans" cxnId="{95325462-E222-4FFC-8872-CF518A031D3E}">
      <dgm:prSet/>
      <dgm:spPr/>
      <dgm:t>
        <a:bodyPr/>
        <a:lstStyle/>
        <a:p>
          <a:endParaRPr lang="zh-CN" altLang="en-US"/>
        </a:p>
      </dgm:t>
    </dgm:pt>
    <dgm:pt modelId="{F1FB52F8-E70E-49D4-BDCE-4D9C26F555C3}" type="parTrans" cxnId="{95325462-E222-4FFC-8872-CF518A031D3E}">
      <dgm:prSet/>
      <dgm:spPr/>
      <dgm:t>
        <a:bodyPr/>
        <a:lstStyle/>
        <a:p>
          <a:endParaRPr lang="zh-CN" altLang="en-US"/>
        </a:p>
      </dgm:t>
    </dgm:pt>
    <dgm:pt modelId="{20AC661E-4690-4DA8-B2BC-E1B23CAB47A7}">
      <dgm:prSet phldrT="[文本]"/>
      <dgm:spPr/>
      <dgm:t>
        <a:bodyPr/>
        <a:lstStyle/>
        <a:p>
          <a:r>
            <a:rPr lang="en-US" altLang="zh-CN" dirty="0"/>
            <a:t>4</a:t>
          </a:r>
          <a:endParaRPr lang="zh-CN" altLang="en-US" dirty="0"/>
        </a:p>
      </dgm:t>
    </dgm:pt>
    <dgm:pt modelId="{AE28D7CC-363F-446F-8EBE-F7E7705319FE}" type="sibTrans" cxnId="{8135B811-07A7-4F1D-B4BD-56A9D5A7633A}">
      <dgm:prSet/>
      <dgm:spPr/>
      <dgm:t>
        <a:bodyPr/>
        <a:lstStyle/>
        <a:p>
          <a:endParaRPr lang="zh-CN" altLang="en-US"/>
        </a:p>
      </dgm:t>
    </dgm:pt>
    <dgm:pt modelId="{2CDC157E-50D1-4132-BFE5-3EDF1A620556}" type="parTrans" cxnId="{8135B811-07A7-4F1D-B4BD-56A9D5A7633A}">
      <dgm:prSet/>
      <dgm:spPr/>
      <dgm:t>
        <a:bodyPr/>
        <a:lstStyle/>
        <a:p>
          <a:endParaRPr lang="zh-CN" altLang="en-US"/>
        </a:p>
      </dgm:t>
    </dgm:pt>
    <dgm:pt modelId="{1C9673F0-DE8A-4D37-92DD-A6FC0D3FA7C8}">
      <dgm:prSet phldrT="[文本]"/>
      <dgm:spPr/>
      <dgm:t>
        <a:bodyPr/>
        <a:lstStyle/>
        <a:p>
          <a:r>
            <a:rPr lang="en-US" altLang="zh-CN" dirty="0"/>
            <a:t>5</a:t>
          </a:r>
          <a:endParaRPr lang="zh-CN" altLang="en-US" dirty="0"/>
        </a:p>
      </dgm:t>
    </dgm:pt>
    <dgm:pt modelId="{D0528B7C-0C77-4E60-9766-35C80D9C925E}" type="sibTrans" cxnId="{3628C229-227F-4B7B-8ECD-2623F06C18A4}">
      <dgm:prSet/>
      <dgm:spPr/>
      <dgm:t>
        <a:bodyPr/>
        <a:lstStyle/>
        <a:p>
          <a:endParaRPr lang="zh-CN" altLang="en-US"/>
        </a:p>
      </dgm:t>
    </dgm:pt>
    <dgm:pt modelId="{03209F06-65FF-4FB4-8C3F-2A6F30A1A15E}" type="parTrans" cxnId="{3628C229-227F-4B7B-8ECD-2623F06C18A4}">
      <dgm:prSet/>
      <dgm:spPr/>
      <dgm:t>
        <a:bodyPr/>
        <a:lstStyle/>
        <a:p>
          <a:endParaRPr lang="zh-CN" altLang="en-US"/>
        </a:p>
      </dgm:t>
    </dgm:pt>
    <dgm:pt modelId="{70B91033-7F00-4C34-B58C-16DEDA3EB9BD}" type="pres">
      <dgm:prSet presAssocID="{3C2ADCF5-B486-4AD4-B159-18D1177E1EB6}" presName="Name0" presStyleCnt="0">
        <dgm:presLayoutVars>
          <dgm:dir/>
          <dgm:animLvl val="lvl"/>
          <dgm:resizeHandles val="exact"/>
        </dgm:presLayoutVars>
      </dgm:prSet>
      <dgm:spPr/>
    </dgm:pt>
    <dgm:pt modelId="{90921CCA-6CA0-444F-A1DC-804B1B038804}" type="pres">
      <dgm:prSet presAssocID="{CED5E070-1082-4E62-B45D-E5487F35DBAC}" presName="linNode" presStyleCnt="0"/>
      <dgm:spPr/>
    </dgm:pt>
    <dgm:pt modelId="{5093FEE7-105B-4ABB-9955-4A425D54ECB4}" type="pres">
      <dgm:prSet presAssocID="{CED5E070-1082-4E62-B45D-E5487F35DBAC}" presName="parentText" presStyleLbl="node1" presStyleIdx="0" presStyleCnt="5" custScaleX="31248">
        <dgm:presLayoutVars>
          <dgm:chMax val="1"/>
          <dgm:bulletEnabled val="1"/>
        </dgm:presLayoutVars>
      </dgm:prSet>
      <dgm:spPr/>
    </dgm:pt>
    <dgm:pt modelId="{27DB4615-8549-435A-89F2-2300462CACE7}" type="pres">
      <dgm:prSet presAssocID="{CED5E070-1082-4E62-B45D-E5487F35DBAC}" presName="descendantText" presStyleLbl="alignAccFollowNode1" presStyleIdx="0" presStyleCnt="5" custScaleX="114099">
        <dgm:presLayoutVars>
          <dgm:bulletEnabled val="1"/>
        </dgm:presLayoutVars>
      </dgm:prSet>
      <dgm:spPr/>
    </dgm:pt>
    <dgm:pt modelId="{E23AA57B-A2D1-4C57-94C8-B4DB1D53C933}" type="pres">
      <dgm:prSet presAssocID="{2721A10C-A551-4C24-A1CF-EAA859BED4D3}" presName="sp" presStyleCnt="0"/>
      <dgm:spPr/>
    </dgm:pt>
    <dgm:pt modelId="{3548C7B9-8054-4DFD-9E29-4E7935F06808}" type="pres">
      <dgm:prSet presAssocID="{CBABF14C-01F7-4BE5-B4DD-7A33A911E31B}" presName="linNode" presStyleCnt="0"/>
      <dgm:spPr/>
    </dgm:pt>
    <dgm:pt modelId="{88CA1F88-E073-4CF4-A371-BFC0ABB5254F}" type="pres">
      <dgm:prSet presAssocID="{CBABF14C-01F7-4BE5-B4DD-7A33A911E31B}" presName="parentText" presStyleLbl="node1" presStyleIdx="1" presStyleCnt="5" custScaleX="31248">
        <dgm:presLayoutVars>
          <dgm:chMax val="1"/>
          <dgm:bulletEnabled val="1"/>
        </dgm:presLayoutVars>
      </dgm:prSet>
      <dgm:spPr/>
    </dgm:pt>
    <dgm:pt modelId="{38432270-DDBF-4E45-8639-B3F83CE1D0BE}" type="pres">
      <dgm:prSet presAssocID="{CBABF14C-01F7-4BE5-B4DD-7A33A911E31B}" presName="descendantText" presStyleLbl="alignAccFollowNode1" presStyleIdx="1" presStyleCnt="5" custScaleX="114099">
        <dgm:presLayoutVars>
          <dgm:bulletEnabled val="1"/>
        </dgm:presLayoutVars>
      </dgm:prSet>
      <dgm:spPr/>
    </dgm:pt>
    <dgm:pt modelId="{C42A0115-9352-43D8-B551-0656661FF7FF}" type="pres">
      <dgm:prSet presAssocID="{A5A9BE8B-FF9F-4514-8F12-5BAF8083F568}" presName="sp" presStyleCnt="0"/>
      <dgm:spPr/>
    </dgm:pt>
    <dgm:pt modelId="{2CD10A24-3A6A-4ECF-B287-BB3E23C34CCB}" type="pres">
      <dgm:prSet presAssocID="{6820FB80-B2C1-41AE-8339-D178017A7FFE}" presName="linNode" presStyleCnt="0"/>
      <dgm:spPr/>
    </dgm:pt>
    <dgm:pt modelId="{A78E2BB9-71CF-4E03-B75A-66BAFF8067A4}" type="pres">
      <dgm:prSet presAssocID="{6820FB80-B2C1-41AE-8339-D178017A7FFE}" presName="parentText" presStyleLbl="node1" presStyleIdx="2" presStyleCnt="5" custScaleX="31248">
        <dgm:presLayoutVars>
          <dgm:chMax val="1"/>
          <dgm:bulletEnabled val="1"/>
        </dgm:presLayoutVars>
      </dgm:prSet>
      <dgm:spPr/>
    </dgm:pt>
    <dgm:pt modelId="{AAEAFD14-2843-4043-B172-394596E4C566}" type="pres">
      <dgm:prSet presAssocID="{6820FB80-B2C1-41AE-8339-D178017A7FFE}" presName="descendantText" presStyleLbl="alignAccFollowNode1" presStyleIdx="2" presStyleCnt="5" custScaleX="114099">
        <dgm:presLayoutVars>
          <dgm:bulletEnabled val="1"/>
        </dgm:presLayoutVars>
      </dgm:prSet>
      <dgm:spPr/>
    </dgm:pt>
    <dgm:pt modelId="{0B87B78F-7E62-4D09-B52A-B8DE481F8DB2}" type="pres">
      <dgm:prSet presAssocID="{2D546E43-39D1-4773-9602-A3ACC274F6DA}" presName="sp" presStyleCnt="0"/>
      <dgm:spPr/>
    </dgm:pt>
    <dgm:pt modelId="{8A653B33-9DCC-47C5-B838-6A3122CE03FC}" type="pres">
      <dgm:prSet presAssocID="{20AC661E-4690-4DA8-B2BC-E1B23CAB47A7}" presName="linNode" presStyleCnt="0"/>
      <dgm:spPr/>
    </dgm:pt>
    <dgm:pt modelId="{DB3C0B93-9C09-45A8-8441-F4BC1E07EB1F}" type="pres">
      <dgm:prSet presAssocID="{20AC661E-4690-4DA8-B2BC-E1B23CAB47A7}" presName="parentText" presStyleLbl="node1" presStyleIdx="3" presStyleCnt="5" custScaleX="31248">
        <dgm:presLayoutVars>
          <dgm:chMax val="1"/>
          <dgm:bulletEnabled val="1"/>
        </dgm:presLayoutVars>
      </dgm:prSet>
      <dgm:spPr/>
    </dgm:pt>
    <dgm:pt modelId="{A69ED3A4-33E3-4EB0-9FB4-72F9AC3557C6}" type="pres">
      <dgm:prSet presAssocID="{20AC661E-4690-4DA8-B2BC-E1B23CAB47A7}" presName="descendantText" presStyleLbl="alignAccFollowNode1" presStyleIdx="3" presStyleCnt="5" custScaleX="114099">
        <dgm:presLayoutVars>
          <dgm:bulletEnabled val="1"/>
        </dgm:presLayoutVars>
      </dgm:prSet>
      <dgm:spPr/>
    </dgm:pt>
    <dgm:pt modelId="{287B622D-F1E0-456C-BFFB-9F97A6133CA0}" type="pres">
      <dgm:prSet presAssocID="{AE28D7CC-363F-446F-8EBE-F7E7705319FE}" presName="sp" presStyleCnt="0"/>
      <dgm:spPr/>
    </dgm:pt>
    <dgm:pt modelId="{FE8D178C-AD24-442F-A11E-C2A28F1CD19A}" type="pres">
      <dgm:prSet presAssocID="{1C9673F0-DE8A-4D37-92DD-A6FC0D3FA7C8}" presName="linNode" presStyleCnt="0"/>
      <dgm:spPr/>
    </dgm:pt>
    <dgm:pt modelId="{EAF65A3A-71C6-43DF-89F1-0A08F00F8B62}" type="pres">
      <dgm:prSet presAssocID="{1C9673F0-DE8A-4D37-92DD-A6FC0D3FA7C8}" presName="parentText" presStyleLbl="node1" presStyleIdx="4" presStyleCnt="5" custScaleX="31248">
        <dgm:presLayoutVars>
          <dgm:chMax val="1"/>
          <dgm:bulletEnabled val="1"/>
        </dgm:presLayoutVars>
      </dgm:prSet>
      <dgm:spPr/>
    </dgm:pt>
    <dgm:pt modelId="{54500FB6-F6BA-4923-8105-57BA3C67A98A}" type="pres">
      <dgm:prSet presAssocID="{1C9673F0-DE8A-4D37-92DD-A6FC0D3FA7C8}" presName="descendantText" presStyleLbl="alignAccFollowNode1" presStyleIdx="4" presStyleCnt="5" custScaleX="114099">
        <dgm:presLayoutVars>
          <dgm:bulletEnabled val="1"/>
        </dgm:presLayoutVars>
      </dgm:prSet>
      <dgm:spPr/>
    </dgm:pt>
  </dgm:ptLst>
  <dgm:cxnLst>
    <dgm:cxn modelId="{4A31CD0B-C63D-4E68-BD70-E9674B960B21}" type="presOf" srcId="{1C9673F0-DE8A-4D37-92DD-A6FC0D3FA7C8}" destId="{EAF65A3A-71C6-43DF-89F1-0A08F00F8B62}" srcOrd="0" destOrd="0" presId="urn:microsoft.com/office/officeart/2005/8/layout/vList5"/>
    <dgm:cxn modelId="{8135B811-07A7-4F1D-B4BD-56A9D5A7633A}" srcId="{3C2ADCF5-B486-4AD4-B159-18D1177E1EB6}" destId="{20AC661E-4690-4DA8-B2BC-E1B23CAB47A7}" srcOrd="3" destOrd="0" parTransId="{2CDC157E-50D1-4132-BFE5-3EDF1A620556}" sibTransId="{AE28D7CC-363F-446F-8EBE-F7E7705319FE}"/>
    <dgm:cxn modelId="{97C09A15-A722-4389-B383-2EA1F9FF3E6D}" type="presOf" srcId="{CC60AFED-1388-4824-8A47-68276ED9CEA5}" destId="{54500FB6-F6BA-4923-8105-57BA3C67A98A}" srcOrd="0" destOrd="0" presId="urn:microsoft.com/office/officeart/2005/8/layout/vList5"/>
    <dgm:cxn modelId="{3D25D21C-163D-45E7-9BD2-6EBC26B3B690}" type="presOf" srcId="{6820FB80-B2C1-41AE-8339-D178017A7FFE}" destId="{A78E2BB9-71CF-4E03-B75A-66BAFF8067A4}" srcOrd="0" destOrd="0" presId="urn:microsoft.com/office/officeart/2005/8/layout/vList5"/>
    <dgm:cxn modelId="{3628C229-227F-4B7B-8ECD-2623F06C18A4}" srcId="{3C2ADCF5-B486-4AD4-B159-18D1177E1EB6}" destId="{1C9673F0-DE8A-4D37-92DD-A6FC0D3FA7C8}" srcOrd="4" destOrd="0" parTransId="{03209F06-65FF-4FB4-8C3F-2A6F30A1A15E}" sibTransId="{D0528B7C-0C77-4E60-9766-35C80D9C925E}"/>
    <dgm:cxn modelId="{AB14F240-345B-49E3-BCF3-ED52EE01CCAD}" srcId="{CED5E070-1082-4E62-B45D-E5487F35DBAC}" destId="{903FAF46-4324-4001-809F-1146F230B18C}" srcOrd="0" destOrd="0" parTransId="{ECD79FF6-6787-4ABC-89B4-94CA80019731}" sibTransId="{5BEA6D7C-129E-46C4-A350-B1B5F08332F3}"/>
    <dgm:cxn modelId="{95325462-E222-4FFC-8872-CF518A031D3E}" srcId="{3C2ADCF5-B486-4AD4-B159-18D1177E1EB6}" destId="{6820FB80-B2C1-41AE-8339-D178017A7FFE}" srcOrd="2" destOrd="0" parTransId="{F1FB52F8-E70E-49D4-BDCE-4D9C26F555C3}" sibTransId="{2D546E43-39D1-4773-9602-A3ACC274F6DA}"/>
    <dgm:cxn modelId="{34253E44-6270-4D44-9EB8-544421540470}" type="presOf" srcId="{CBABF14C-01F7-4BE5-B4DD-7A33A911E31B}" destId="{88CA1F88-E073-4CF4-A371-BFC0ABB5254F}" srcOrd="0" destOrd="0" presId="urn:microsoft.com/office/officeart/2005/8/layout/vList5"/>
    <dgm:cxn modelId="{5324EF46-F058-4CEC-A398-BBCF7AC7C901}" type="presOf" srcId="{3C2ADCF5-B486-4AD4-B159-18D1177E1EB6}" destId="{70B91033-7F00-4C34-B58C-16DEDA3EB9BD}" srcOrd="0" destOrd="0" presId="urn:microsoft.com/office/officeart/2005/8/layout/vList5"/>
    <dgm:cxn modelId="{0E5AB871-BFB3-40CF-AEE6-960D238C2754}" srcId="{1C9673F0-DE8A-4D37-92DD-A6FC0D3FA7C8}" destId="{CC60AFED-1388-4824-8A47-68276ED9CEA5}" srcOrd="0" destOrd="0" parTransId="{E7198FD2-7DE0-495E-A70A-FD5525857202}" sibTransId="{9A5C5592-E1CD-4160-AF9F-E2EFC0F079B7}"/>
    <dgm:cxn modelId="{63BA045A-08FF-4EE9-A1C6-151D55DA8608}" type="presOf" srcId="{20AC661E-4690-4DA8-B2BC-E1B23CAB47A7}" destId="{DB3C0B93-9C09-45A8-8441-F4BC1E07EB1F}" srcOrd="0" destOrd="0" presId="urn:microsoft.com/office/officeart/2005/8/layout/vList5"/>
    <dgm:cxn modelId="{76C70586-94B1-4584-A909-87CA55CAC895}" srcId="{3C2ADCF5-B486-4AD4-B159-18D1177E1EB6}" destId="{CED5E070-1082-4E62-B45D-E5487F35DBAC}" srcOrd="0" destOrd="0" parTransId="{0442425F-883D-4721-9801-B612932D4550}" sibTransId="{2721A10C-A551-4C24-A1CF-EAA859BED4D3}"/>
    <dgm:cxn modelId="{D2651592-FB5F-4DBD-B9DA-76E249E91883}" type="presOf" srcId="{C11B6EC3-D841-4553-83A7-CA34551E0C6C}" destId="{38432270-DDBF-4E45-8639-B3F83CE1D0BE}" srcOrd="0" destOrd="0" presId="urn:microsoft.com/office/officeart/2005/8/layout/vList5"/>
    <dgm:cxn modelId="{CA3E6393-0A2C-4530-88E4-EF27A2F24B79}" srcId="{6820FB80-B2C1-41AE-8339-D178017A7FFE}" destId="{D6B6EFFC-B91F-46C4-9122-837262B2F55A}" srcOrd="0" destOrd="0" parTransId="{AAEDE54F-6F0F-4719-9B54-CB6E481A6637}" sibTransId="{ED7B10CD-E28B-45FB-A649-5A73DBC786C9}"/>
    <dgm:cxn modelId="{4600A19F-B003-48F8-859B-911F7EEFA44E}" type="presOf" srcId="{903FAF46-4324-4001-809F-1146F230B18C}" destId="{27DB4615-8549-435A-89F2-2300462CACE7}" srcOrd="0" destOrd="0" presId="urn:microsoft.com/office/officeart/2005/8/layout/vList5"/>
    <dgm:cxn modelId="{6FA5B2A5-A25F-44F6-8C52-BD49D44DC4F0}" srcId="{CBABF14C-01F7-4BE5-B4DD-7A33A911E31B}" destId="{C11B6EC3-D841-4553-83A7-CA34551E0C6C}" srcOrd="0" destOrd="0" parTransId="{D056C04B-2781-49A5-916E-50320C1D2DCC}" sibTransId="{891892B0-387C-4B71-901D-BCF729F87F25}"/>
    <dgm:cxn modelId="{90334EB0-B780-4CE8-BBC8-94EE194CA08C}" srcId="{20AC661E-4690-4DA8-B2BC-E1B23CAB47A7}" destId="{3BBDA9EC-2F2A-430F-A158-0359EB00C772}" srcOrd="0" destOrd="0" parTransId="{36B0D505-B794-42DD-8D73-34609C5660CB}" sibTransId="{A7F66260-75D1-4FD5-9514-4DD997F93C1B}"/>
    <dgm:cxn modelId="{DBEC3FB4-D1A5-4755-B3C1-42CCC3BD52AB}" type="presOf" srcId="{CED5E070-1082-4E62-B45D-E5487F35DBAC}" destId="{5093FEE7-105B-4ABB-9955-4A425D54ECB4}" srcOrd="0" destOrd="0" presId="urn:microsoft.com/office/officeart/2005/8/layout/vList5"/>
    <dgm:cxn modelId="{A8D3DEBA-C4E8-4035-8CEA-1698055E8B68}" srcId="{3C2ADCF5-B486-4AD4-B159-18D1177E1EB6}" destId="{CBABF14C-01F7-4BE5-B4DD-7A33A911E31B}" srcOrd="1" destOrd="0" parTransId="{8F5B6806-5EC3-4796-AB0F-1AC384B88A2B}" sibTransId="{A5A9BE8B-FF9F-4514-8F12-5BAF8083F568}"/>
    <dgm:cxn modelId="{326E60D6-BE08-406D-A3F9-AF9847D37C5D}" type="presOf" srcId="{D6B6EFFC-B91F-46C4-9122-837262B2F55A}" destId="{AAEAFD14-2843-4043-B172-394596E4C566}" srcOrd="0" destOrd="0" presId="urn:microsoft.com/office/officeart/2005/8/layout/vList5"/>
    <dgm:cxn modelId="{0355C3E4-B5E6-457A-BA17-AE32F678B808}" type="presOf" srcId="{3BBDA9EC-2F2A-430F-A158-0359EB00C772}" destId="{A69ED3A4-33E3-4EB0-9FB4-72F9AC3557C6}" srcOrd="0" destOrd="0" presId="urn:microsoft.com/office/officeart/2005/8/layout/vList5"/>
    <dgm:cxn modelId="{F880BE18-1265-44B5-98BB-8F12679BCBC3}" type="presParOf" srcId="{70B91033-7F00-4C34-B58C-16DEDA3EB9BD}" destId="{90921CCA-6CA0-444F-A1DC-804B1B038804}" srcOrd="0" destOrd="0" presId="urn:microsoft.com/office/officeart/2005/8/layout/vList5"/>
    <dgm:cxn modelId="{F7DF5E00-0B9F-454F-B216-CD240AF25670}" type="presParOf" srcId="{90921CCA-6CA0-444F-A1DC-804B1B038804}" destId="{5093FEE7-105B-4ABB-9955-4A425D54ECB4}" srcOrd="0" destOrd="0" presId="urn:microsoft.com/office/officeart/2005/8/layout/vList5"/>
    <dgm:cxn modelId="{9A8B7905-8BC2-4196-AC03-1C1ED79ABEA6}" type="presParOf" srcId="{90921CCA-6CA0-444F-A1DC-804B1B038804}" destId="{27DB4615-8549-435A-89F2-2300462CACE7}" srcOrd="1" destOrd="0" presId="urn:microsoft.com/office/officeart/2005/8/layout/vList5"/>
    <dgm:cxn modelId="{A346EE19-715A-43F5-8F95-5DCECB80ED47}" type="presParOf" srcId="{70B91033-7F00-4C34-B58C-16DEDA3EB9BD}" destId="{E23AA57B-A2D1-4C57-94C8-B4DB1D53C933}" srcOrd="1" destOrd="0" presId="urn:microsoft.com/office/officeart/2005/8/layout/vList5"/>
    <dgm:cxn modelId="{134B49A1-80D3-4FE0-A54F-C0798A987E23}" type="presParOf" srcId="{70B91033-7F00-4C34-B58C-16DEDA3EB9BD}" destId="{3548C7B9-8054-4DFD-9E29-4E7935F06808}" srcOrd="2" destOrd="0" presId="urn:microsoft.com/office/officeart/2005/8/layout/vList5"/>
    <dgm:cxn modelId="{303FC570-8871-4D67-8EA2-C6BCC8334704}" type="presParOf" srcId="{3548C7B9-8054-4DFD-9E29-4E7935F06808}" destId="{88CA1F88-E073-4CF4-A371-BFC0ABB5254F}" srcOrd="0" destOrd="0" presId="urn:microsoft.com/office/officeart/2005/8/layout/vList5"/>
    <dgm:cxn modelId="{B4D75399-9E2C-467F-9831-1010188F96FC}" type="presParOf" srcId="{3548C7B9-8054-4DFD-9E29-4E7935F06808}" destId="{38432270-DDBF-4E45-8639-B3F83CE1D0BE}" srcOrd="1" destOrd="0" presId="urn:microsoft.com/office/officeart/2005/8/layout/vList5"/>
    <dgm:cxn modelId="{2D23392B-D146-4314-A946-71C921F6F7A7}" type="presParOf" srcId="{70B91033-7F00-4C34-B58C-16DEDA3EB9BD}" destId="{C42A0115-9352-43D8-B551-0656661FF7FF}" srcOrd="3" destOrd="0" presId="urn:microsoft.com/office/officeart/2005/8/layout/vList5"/>
    <dgm:cxn modelId="{58B643A4-366F-4DA8-8171-24DD0E583F4E}" type="presParOf" srcId="{70B91033-7F00-4C34-B58C-16DEDA3EB9BD}" destId="{2CD10A24-3A6A-4ECF-B287-BB3E23C34CCB}" srcOrd="4" destOrd="0" presId="urn:microsoft.com/office/officeart/2005/8/layout/vList5"/>
    <dgm:cxn modelId="{C27F681E-5A16-4994-A8C8-28AA4C90D557}" type="presParOf" srcId="{2CD10A24-3A6A-4ECF-B287-BB3E23C34CCB}" destId="{A78E2BB9-71CF-4E03-B75A-66BAFF8067A4}" srcOrd="0" destOrd="0" presId="urn:microsoft.com/office/officeart/2005/8/layout/vList5"/>
    <dgm:cxn modelId="{2B25FFFE-EA16-420F-B186-DF1562AC748F}" type="presParOf" srcId="{2CD10A24-3A6A-4ECF-B287-BB3E23C34CCB}" destId="{AAEAFD14-2843-4043-B172-394596E4C566}" srcOrd="1" destOrd="0" presId="urn:microsoft.com/office/officeart/2005/8/layout/vList5"/>
    <dgm:cxn modelId="{F7F74344-CD99-441C-B483-5F155D32DA2E}" type="presParOf" srcId="{70B91033-7F00-4C34-B58C-16DEDA3EB9BD}" destId="{0B87B78F-7E62-4D09-B52A-B8DE481F8DB2}" srcOrd="5" destOrd="0" presId="urn:microsoft.com/office/officeart/2005/8/layout/vList5"/>
    <dgm:cxn modelId="{BFA1A7B9-B9BF-494D-95DD-7A3DF357C82C}" type="presParOf" srcId="{70B91033-7F00-4C34-B58C-16DEDA3EB9BD}" destId="{8A653B33-9DCC-47C5-B838-6A3122CE03FC}" srcOrd="6" destOrd="0" presId="urn:microsoft.com/office/officeart/2005/8/layout/vList5"/>
    <dgm:cxn modelId="{0D0C9CFB-94BD-407F-9225-53162E650BC4}" type="presParOf" srcId="{8A653B33-9DCC-47C5-B838-6A3122CE03FC}" destId="{DB3C0B93-9C09-45A8-8441-F4BC1E07EB1F}" srcOrd="0" destOrd="0" presId="urn:microsoft.com/office/officeart/2005/8/layout/vList5"/>
    <dgm:cxn modelId="{3528F457-E19B-47A1-9638-2216D9AEBA07}" type="presParOf" srcId="{8A653B33-9DCC-47C5-B838-6A3122CE03FC}" destId="{A69ED3A4-33E3-4EB0-9FB4-72F9AC3557C6}" srcOrd="1" destOrd="0" presId="urn:microsoft.com/office/officeart/2005/8/layout/vList5"/>
    <dgm:cxn modelId="{2DB80A5D-A1DB-4E83-A03A-69F32185158F}" type="presParOf" srcId="{70B91033-7F00-4C34-B58C-16DEDA3EB9BD}" destId="{287B622D-F1E0-456C-BFFB-9F97A6133CA0}" srcOrd="7" destOrd="0" presId="urn:microsoft.com/office/officeart/2005/8/layout/vList5"/>
    <dgm:cxn modelId="{652E2B0F-6F07-44BF-9EED-EF82ABF82FD2}" type="presParOf" srcId="{70B91033-7F00-4C34-B58C-16DEDA3EB9BD}" destId="{FE8D178C-AD24-442F-A11E-C2A28F1CD19A}" srcOrd="8" destOrd="0" presId="urn:microsoft.com/office/officeart/2005/8/layout/vList5"/>
    <dgm:cxn modelId="{2128279F-6DC7-4EFF-9712-3F18D35C2881}" type="presParOf" srcId="{FE8D178C-AD24-442F-A11E-C2A28F1CD19A}" destId="{EAF65A3A-71C6-43DF-89F1-0A08F00F8B62}" srcOrd="0" destOrd="0" presId="urn:microsoft.com/office/officeart/2005/8/layout/vList5"/>
    <dgm:cxn modelId="{EA789009-86CD-45DE-A1C6-5C426737F0B6}" type="presParOf" srcId="{FE8D178C-AD24-442F-A11E-C2A28F1CD19A}" destId="{54500FB6-F6BA-4923-8105-57BA3C67A9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320E3A-E1F4-49ED-A44E-38A8B23EE6A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zh-CN" altLang="en-US"/>
        </a:p>
      </dgm:t>
    </dgm:pt>
    <dgm:pt modelId="{72E37A24-08D9-4CB8-9939-1C445693BB41}">
      <dgm:prSet phldrT="[文本]"/>
      <dgm:spPr/>
      <dgm:t>
        <a:bodyPr/>
        <a:lstStyle/>
        <a:p>
          <a:r>
            <a:rPr lang="zh-CN" altLang="en-US" b="1" dirty="0"/>
            <a:t>检索出的文献量过多</a:t>
          </a:r>
        </a:p>
      </dgm:t>
    </dgm:pt>
    <dgm:pt modelId="{E92E973B-ECBB-4671-B9F5-5DE62EA90A17}" type="parTrans" cxnId="{583A5FC1-FFCB-45DE-BA3E-DB6BD2CE3C70}">
      <dgm:prSet/>
      <dgm:spPr/>
      <dgm:t>
        <a:bodyPr/>
        <a:lstStyle/>
        <a:p>
          <a:endParaRPr lang="zh-CN" altLang="en-US"/>
        </a:p>
      </dgm:t>
    </dgm:pt>
    <dgm:pt modelId="{24C691D5-A7CF-401F-AC5F-2195B180EE10}" type="sibTrans" cxnId="{583A5FC1-FFCB-45DE-BA3E-DB6BD2CE3C70}">
      <dgm:prSet/>
      <dgm:spPr/>
      <dgm:t>
        <a:bodyPr/>
        <a:lstStyle/>
        <a:p>
          <a:endParaRPr lang="zh-CN" altLang="en-US"/>
        </a:p>
      </dgm:t>
    </dgm:pt>
    <dgm:pt modelId="{F3EC71CE-E41D-403C-86CA-DA591C011B09}">
      <dgm:prSet phldrT="[文本]"/>
      <dgm:spPr/>
      <dgm:t>
        <a:bodyPr/>
        <a:lstStyle/>
        <a:p>
          <a:r>
            <a:rPr lang="zh-CN" altLang="en-US" b="1" dirty="0"/>
            <a:t>检索出的文献量过少</a:t>
          </a:r>
        </a:p>
      </dgm:t>
    </dgm:pt>
    <dgm:pt modelId="{4E57ABF4-3752-4B76-ACD5-848428E3C6F5}" type="parTrans" cxnId="{0CC9D572-ADD2-4F4A-825E-E2575B6E845B}">
      <dgm:prSet/>
      <dgm:spPr/>
      <dgm:t>
        <a:bodyPr/>
        <a:lstStyle/>
        <a:p>
          <a:endParaRPr lang="zh-CN" altLang="en-US"/>
        </a:p>
      </dgm:t>
    </dgm:pt>
    <dgm:pt modelId="{FDD55911-DDFA-45D9-9C7A-70C884B38C04}" type="sibTrans" cxnId="{0CC9D572-ADD2-4F4A-825E-E2575B6E845B}">
      <dgm:prSet/>
      <dgm:spPr/>
      <dgm:t>
        <a:bodyPr/>
        <a:lstStyle/>
        <a:p>
          <a:endParaRPr lang="zh-CN" altLang="en-US"/>
        </a:p>
      </dgm:t>
    </dgm:pt>
    <dgm:pt modelId="{19EC1E2A-2A2C-42A1-A56E-4DCC9BA6D7FC}">
      <dgm:prSet phldrT="[文本]"/>
      <dgm:spPr/>
      <dgm:t>
        <a:bodyPr/>
        <a:lstStyle/>
        <a:p>
          <a:r>
            <a:rPr lang="zh-CN" altLang="en-US" b="1" dirty="0"/>
            <a:t>检索结果的误检率过高</a:t>
          </a:r>
        </a:p>
      </dgm:t>
    </dgm:pt>
    <dgm:pt modelId="{CFC99AB4-A4B6-46C1-BA7F-70636557A138}" type="parTrans" cxnId="{B00B6644-EC24-4447-B760-9B51278707DB}">
      <dgm:prSet/>
      <dgm:spPr/>
      <dgm:t>
        <a:bodyPr/>
        <a:lstStyle/>
        <a:p>
          <a:endParaRPr lang="zh-CN" altLang="en-US"/>
        </a:p>
      </dgm:t>
    </dgm:pt>
    <dgm:pt modelId="{0BB10B35-FAC5-42F1-B058-C700F4CE3F57}" type="sibTrans" cxnId="{B00B6644-EC24-4447-B760-9B51278707DB}">
      <dgm:prSet/>
      <dgm:spPr/>
      <dgm:t>
        <a:bodyPr/>
        <a:lstStyle/>
        <a:p>
          <a:endParaRPr lang="zh-CN" altLang="en-US"/>
        </a:p>
      </dgm:t>
    </dgm:pt>
    <dgm:pt modelId="{46EEDC88-F94C-4A8F-87BF-70135167BB8D}">
      <dgm:prSet/>
      <dgm:spPr/>
      <dgm:t>
        <a:bodyPr/>
        <a:lstStyle/>
        <a:p>
          <a:r>
            <a:rPr lang="zh-CN" altLang="en-US" b="1" dirty="0"/>
            <a:t>检索结果为</a:t>
          </a:r>
          <a:r>
            <a:rPr lang="en-US" altLang="zh-CN" b="1" dirty="0"/>
            <a:t>0</a:t>
          </a:r>
          <a:endParaRPr lang="zh-CN" altLang="en-US" b="1" dirty="0"/>
        </a:p>
      </dgm:t>
    </dgm:pt>
    <dgm:pt modelId="{47B2DFB4-B46E-4C44-A901-E0E20E8CBDE0}" type="parTrans" cxnId="{DEB25461-B4E8-4D8B-8457-DC037DFC4609}">
      <dgm:prSet/>
      <dgm:spPr/>
      <dgm:t>
        <a:bodyPr/>
        <a:lstStyle/>
        <a:p>
          <a:endParaRPr lang="zh-CN" altLang="en-US"/>
        </a:p>
      </dgm:t>
    </dgm:pt>
    <dgm:pt modelId="{D1D680B2-6BA2-40E4-86FA-549239AAEAB9}" type="sibTrans" cxnId="{DEB25461-B4E8-4D8B-8457-DC037DFC4609}">
      <dgm:prSet/>
      <dgm:spPr/>
      <dgm:t>
        <a:bodyPr/>
        <a:lstStyle/>
        <a:p>
          <a:endParaRPr lang="zh-CN" altLang="en-US"/>
        </a:p>
      </dgm:t>
    </dgm:pt>
    <dgm:pt modelId="{B9EB2DFE-9F11-4DCA-84D9-1E4FFBE922E4}" type="pres">
      <dgm:prSet presAssocID="{60320E3A-E1F4-49ED-A44E-38A8B23EE6A9}" presName="Name0" presStyleCnt="0">
        <dgm:presLayoutVars>
          <dgm:chMax val="7"/>
          <dgm:chPref val="7"/>
          <dgm:dir/>
        </dgm:presLayoutVars>
      </dgm:prSet>
      <dgm:spPr/>
    </dgm:pt>
    <dgm:pt modelId="{32462938-4A7A-4AD9-8D07-B5259BB8B396}" type="pres">
      <dgm:prSet presAssocID="{60320E3A-E1F4-49ED-A44E-38A8B23EE6A9}" presName="Name1" presStyleCnt="0"/>
      <dgm:spPr/>
    </dgm:pt>
    <dgm:pt modelId="{A7867DDB-7E53-47FD-ADD5-70E143C2B45F}" type="pres">
      <dgm:prSet presAssocID="{60320E3A-E1F4-49ED-A44E-38A8B23EE6A9}" presName="cycle" presStyleCnt="0"/>
      <dgm:spPr/>
    </dgm:pt>
    <dgm:pt modelId="{01480805-17B4-4EF4-B1EB-7B53E507D897}" type="pres">
      <dgm:prSet presAssocID="{60320E3A-E1F4-49ED-A44E-38A8B23EE6A9}" presName="srcNode" presStyleLbl="node1" presStyleIdx="0" presStyleCnt="4"/>
      <dgm:spPr/>
    </dgm:pt>
    <dgm:pt modelId="{4064B1FD-C465-4461-B496-AC2F49713C1F}" type="pres">
      <dgm:prSet presAssocID="{60320E3A-E1F4-49ED-A44E-38A8B23EE6A9}" presName="conn" presStyleLbl="parChTrans1D2" presStyleIdx="0" presStyleCnt="1"/>
      <dgm:spPr/>
    </dgm:pt>
    <dgm:pt modelId="{123EE585-5635-48C0-AD96-623E0060F11A}" type="pres">
      <dgm:prSet presAssocID="{60320E3A-E1F4-49ED-A44E-38A8B23EE6A9}" presName="extraNode" presStyleLbl="node1" presStyleIdx="0" presStyleCnt="4"/>
      <dgm:spPr/>
    </dgm:pt>
    <dgm:pt modelId="{538B6322-7454-4CE1-A902-3852E75B1045}" type="pres">
      <dgm:prSet presAssocID="{60320E3A-E1F4-49ED-A44E-38A8B23EE6A9}" presName="dstNode" presStyleLbl="node1" presStyleIdx="0" presStyleCnt="4"/>
      <dgm:spPr/>
    </dgm:pt>
    <dgm:pt modelId="{3A5C4153-CFF1-42CB-8D84-3B8FA3639072}" type="pres">
      <dgm:prSet presAssocID="{72E37A24-08D9-4CB8-9939-1C445693BB41}" presName="text_1" presStyleLbl="node1" presStyleIdx="0" presStyleCnt="4">
        <dgm:presLayoutVars>
          <dgm:bulletEnabled val="1"/>
        </dgm:presLayoutVars>
      </dgm:prSet>
      <dgm:spPr/>
    </dgm:pt>
    <dgm:pt modelId="{812F0C1B-9A9B-4C82-B2D0-87D23DC6814C}" type="pres">
      <dgm:prSet presAssocID="{72E37A24-08D9-4CB8-9939-1C445693BB41}" presName="accent_1" presStyleCnt="0"/>
      <dgm:spPr/>
    </dgm:pt>
    <dgm:pt modelId="{69EF6B48-5259-403D-893E-560816FB51F9}" type="pres">
      <dgm:prSet presAssocID="{72E37A24-08D9-4CB8-9939-1C445693BB41}" presName="accentRepeatNode" presStyleLbl="solidFgAcc1" presStyleIdx="0" presStyleCnt="4"/>
      <dgm:spPr/>
    </dgm:pt>
    <dgm:pt modelId="{F5422D02-12E9-4428-9E24-29C8E8E0F956}" type="pres">
      <dgm:prSet presAssocID="{F3EC71CE-E41D-403C-86CA-DA591C011B09}" presName="text_2" presStyleLbl="node1" presStyleIdx="1" presStyleCnt="4">
        <dgm:presLayoutVars>
          <dgm:bulletEnabled val="1"/>
        </dgm:presLayoutVars>
      </dgm:prSet>
      <dgm:spPr/>
    </dgm:pt>
    <dgm:pt modelId="{578D0893-4762-473C-8B4B-C808D7955E43}" type="pres">
      <dgm:prSet presAssocID="{F3EC71CE-E41D-403C-86CA-DA591C011B09}" presName="accent_2" presStyleCnt="0"/>
      <dgm:spPr/>
    </dgm:pt>
    <dgm:pt modelId="{26AF3CAE-7F7B-4B7C-B420-BB4D3781C89D}" type="pres">
      <dgm:prSet presAssocID="{F3EC71CE-E41D-403C-86CA-DA591C011B09}" presName="accentRepeatNode" presStyleLbl="solidFgAcc1" presStyleIdx="1" presStyleCnt="4"/>
      <dgm:spPr/>
    </dgm:pt>
    <dgm:pt modelId="{2F883B30-462F-49E3-84D4-0E58568F1F78}" type="pres">
      <dgm:prSet presAssocID="{19EC1E2A-2A2C-42A1-A56E-4DCC9BA6D7FC}" presName="text_3" presStyleLbl="node1" presStyleIdx="2" presStyleCnt="4">
        <dgm:presLayoutVars>
          <dgm:bulletEnabled val="1"/>
        </dgm:presLayoutVars>
      </dgm:prSet>
      <dgm:spPr/>
    </dgm:pt>
    <dgm:pt modelId="{5368A427-CB5F-4C0F-B6DF-1154D91FE400}" type="pres">
      <dgm:prSet presAssocID="{19EC1E2A-2A2C-42A1-A56E-4DCC9BA6D7FC}" presName="accent_3" presStyleCnt="0"/>
      <dgm:spPr/>
    </dgm:pt>
    <dgm:pt modelId="{E45336D4-6A22-42E8-A5C7-CE52E8B0F44A}" type="pres">
      <dgm:prSet presAssocID="{19EC1E2A-2A2C-42A1-A56E-4DCC9BA6D7FC}" presName="accentRepeatNode" presStyleLbl="solidFgAcc1" presStyleIdx="2" presStyleCnt="4"/>
      <dgm:spPr/>
    </dgm:pt>
    <dgm:pt modelId="{F106B217-04FE-4D92-8547-2FD12F5479A6}" type="pres">
      <dgm:prSet presAssocID="{46EEDC88-F94C-4A8F-87BF-70135167BB8D}" presName="text_4" presStyleLbl="node1" presStyleIdx="3" presStyleCnt="4">
        <dgm:presLayoutVars>
          <dgm:bulletEnabled val="1"/>
        </dgm:presLayoutVars>
      </dgm:prSet>
      <dgm:spPr/>
    </dgm:pt>
    <dgm:pt modelId="{93FF9CC7-A8A4-4988-B063-D77899519194}" type="pres">
      <dgm:prSet presAssocID="{46EEDC88-F94C-4A8F-87BF-70135167BB8D}" presName="accent_4" presStyleCnt="0"/>
      <dgm:spPr/>
    </dgm:pt>
    <dgm:pt modelId="{5EBC8434-25B1-462D-A130-0972A03B0384}" type="pres">
      <dgm:prSet presAssocID="{46EEDC88-F94C-4A8F-87BF-70135167BB8D}" presName="accentRepeatNode" presStyleLbl="solidFgAcc1" presStyleIdx="3" presStyleCnt="4"/>
      <dgm:spPr/>
    </dgm:pt>
  </dgm:ptLst>
  <dgm:cxnLst>
    <dgm:cxn modelId="{0D9B801A-A0EE-4A9D-B3CF-1A6B7194DBA5}" type="presOf" srcId="{F3EC71CE-E41D-403C-86CA-DA591C011B09}" destId="{F5422D02-12E9-4428-9E24-29C8E8E0F956}" srcOrd="0" destOrd="0" presId="urn:microsoft.com/office/officeart/2008/layout/VerticalCurvedList"/>
    <dgm:cxn modelId="{48786861-CFEC-45E6-BE4B-B794146CC705}" type="presOf" srcId="{72E37A24-08D9-4CB8-9939-1C445693BB41}" destId="{3A5C4153-CFF1-42CB-8D84-3B8FA3639072}" srcOrd="0" destOrd="0" presId="urn:microsoft.com/office/officeart/2008/layout/VerticalCurvedList"/>
    <dgm:cxn modelId="{DEB25461-B4E8-4D8B-8457-DC037DFC4609}" srcId="{60320E3A-E1F4-49ED-A44E-38A8B23EE6A9}" destId="{46EEDC88-F94C-4A8F-87BF-70135167BB8D}" srcOrd="3" destOrd="0" parTransId="{47B2DFB4-B46E-4C44-A901-E0E20E8CBDE0}" sibTransId="{D1D680B2-6BA2-40E4-86FA-549239AAEAB9}"/>
    <dgm:cxn modelId="{B00B6644-EC24-4447-B760-9B51278707DB}" srcId="{60320E3A-E1F4-49ED-A44E-38A8B23EE6A9}" destId="{19EC1E2A-2A2C-42A1-A56E-4DCC9BA6D7FC}" srcOrd="2" destOrd="0" parTransId="{CFC99AB4-A4B6-46C1-BA7F-70636557A138}" sibTransId="{0BB10B35-FAC5-42F1-B058-C700F4CE3F57}"/>
    <dgm:cxn modelId="{D0A74A65-2968-4E5C-A483-A46977003576}" type="presOf" srcId="{60320E3A-E1F4-49ED-A44E-38A8B23EE6A9}" destId="{B9EB2DFE-9F11-4DCA-84D9-1E4FFBE922E4}" srcOrd="0" destOrd="0" presId="urn:microsoft.com/office/officeart/2008/layout/VerticalCurvedList"/>
    <dgm:cxn modelId="{DE66B349-DBC3-4F56-8E04-0F83986D97BF}" type="presOf" srcId="{19EC1E2A-2A2C-42A1-A56E-4DCC9BA6D7FC}" destId="{2F883B30-462F-49E3-84D4-0E58568F1F78}" srcOrd="0" destOrd="0" presId="urn:microsoft.com/office/officeart/2008/layout/VerticalCurvedList"/>
    <dgm:cxn modelId="{0CC9D572-ADD2-4F4A-825E-E2575B6E845B}" srcId="{60320E3A-E1F4-49ED-A44E-38A8B23EE6A9}" destId="{F3EC71CE-E41D-403C-86CA-DA591C011B09}" srcOrd="1" destOrd="0" parTransId="{4E57ABF4-3752-4B76-ACD5-848428E3C6F5}" sibTransId="{FDD55911-DDFA-45D9-9C7A-70C884B38C04}"/>
    <dgm:cxn modelId="{3817408D-E3B1-4E4F-80E9-27130B7FD43A}" type="presOf" srcId="{24C691D5-A7CF-401F-AC5F-2195B180EE10}" destId="{4064B1FD-C465-4461-B496-AC2F49713C1F}" srcOrd="0" destOrd="0" presId="urn:microsoft.com/office/officeart/2008/layout/VerticalCurvedList"/>
    <dgm:cxn modelId="{583A5FC1-FFCB-45DE-BA3E-DB6BD2CE3C70}" srcId="{60320E3A-E1F4-49ED-A44E-38A8B23EE6A9}" destId="{72E37A24-08D9-4CB8-9939-1C445693BB41}" srcOrd="0" destOrd="0" parTransId="{E92E973B-ECBB-4671-B9F5-5DE62EA90A17}" sibTransId="{24C691D5-A7CF-401F-AC5F-2195B180EE10}"/>
    <dgm:cxn modelId="{829C43EC-6C59-41EF-83AB-1242474DDCDA}" type="presOf" srcId="{46EEDC88-F94C-4A8F-87BF-70135167BB8D}" destId="{F106B217-04FE-4D92-8547-2FD12F5479A6}" srcOrd="0" destOrd="0" presId="urn:microsoft.com/office/officeart/2008/layout/VerticalCurvedList"/>
    <dgm:cxn modelId="{5E9E54FC-EF17-4F02-9414-B7DA6C7DEFE2}" type="presParOf" srcId="{B9EB2DFE-9F11-4DCA-84D9-1E4FFBE922E4}" destId="{32462938-4A7A-4AD9-8D07-B5259BB8B396}" srcOrd="0" destOrd="0" presId="urn:microsoft.com/office/officeart/2008/layout/VerticalCurvedList"/>
    <dgm:cxn modelId="{2FE59B70-3B9C-4349-90C3-203D8DA7CF79}" type="presParOf" srcId="{32462938-4A7A-4AD9-8D07-B5259BB8B396}" destId="{A7867DDB-7E53-47FD-ADD5-70E143C2B45F}" srcOrd="0" destOrd="0" presId="urn:microsoft.com/office/officeart/2008/layout/VerticalCurvedList"/>
    <dgm:cxn modelId="{DFDC5A85-7BB3-4C40-A41C-1788EF7EAB0F}" type="presParOf" srcId="{A7867DDB-7E53-47FD-ADD5-70E143C2B45F}" destId="{01480805-17B4-4EF4-B1EB-7B53E507D897}" srcOrd="0" destOrd="0" presId="urn:microsoft.com/office/officeart/2008/layout/VerticalCurvedList"/>
    <dgm:cxn modelId="{B8B1698A-38C1-4E16-AF90-8235B61DEDD9}" type="presParOf" srcId="{A7867DDB-7E53-47FD-ADD5-70E143C2B45F}" destId="{4064B1FD-C465-4461-B496-AC2F49713C1F}" srcOrd="1" destOrd="0" presId="urn:microsoft.com/office/officeart/2008/layout/VerticalCurvedList"/>
    <dgm:cxn modelId="{441E8CC4-FD0E-426B-A03B-0414EDEDA982}" type="presParOf" srcId="{A7867DDB-7E53-47FD-ADD5-70E143C2B45F}" destId="{123EE585-5635-48C0-AD96-623E0060F11A}" srcOrd="2" destOrd="0" presId="urn:microsoft.com/office/officeart/2008/layout/VerticalCurvedList"/>
    <dgm:cxn modelId="{103B46BB-0D9E-4EFC-B8F9-AD49C32508E2}" type="presParOf" srcId="{A7867DDB-7E53-47FD-ADD5-70E143C2B45F}" destId="{538B6322-7454-4CE1-A902-3852E75B1045}" srcOrd="3" destOrd="0" presId="urn:microsoft.com/office/officeart/2008/layout/VerticalCurvedList"/>
    <dgm:cxn modelId="{E2B2E4E8-5C72-40FA-B87F-49DF5D170E25}" type="presParOf" srcId="{32462938-4A7A-4AD9-8D07-B5259BB8B396}" destId="{3A5C4153-CFF1-42CB-8D84-3B8FA3639072}" srcOrd="1" destOrd="0" presId="urn:microsoft.com/office/officeart/2008/layout/VerticalCurvedList"/>
    <dgm:cxn modelId="{FD1D1573-773A-4E9F-B172-96F2875E9827}" type="presParOf" srcId="{32462938-4A7A-4AD9-8D07-B5259BB8B396}" destId="{812F0C1B-9A9B-4C82-B2D0-87D23DC6814C}" srcOrd="2" destOrd="0" presId="urn:microsoft.com/office/officeart/2008/layout/VerticalCurvedList"/>
    <dgm:cxn modelId="{F34BC000-6C3F-442C-983E-D98392E92B64}" type="presParOf" srcId="{812F0C1B-9A9B-4C82-B2D0-87D23DC6814C}" destId="{69EF6B48-5259-403D-893E-560816FB51F9}" srcOrd="0" destOrd="0" presId="urn:microsoft.com/office/officeart/2008/layout/VerticalCurvedList"/>
    <dgm:cxn modelId="{4ED8CC62-40B0-4E9C-A45B-4FDF7A7BC41C}" type="presParOf" srcId="{32462938-4A7A-4AD9-8D07-B5259BB8B396}" destId="{F5422D02-12E9-4428-9E24-29C8E8E0F956}" srcOrd="3" destOrd="0" presId="urn:microsoft.com/office/officeart/2008/layout/VerticalCurvedList"/>
    <dgm:cxn modelId="{B046FCE8-348A-42B3-B5ED-16B7EF9BC536}" type="presParOf" srcId="{32462938-4A7A-4AD9-8D07-B5259BB8B396}" destId="{578D0893-4762-473C-8B4B-C808D7955E43}" srcOrd="4" destOrd="0" presId="urn:microsoft.com/office/officeart/2008/layout/VerticalCurvedList"/>
    <dgm:cxn modelId="{736D1915-FA1E-4A22-A79C-D3B5C6EA0C23}" type="presParOf" srcId="{578D0893-4762-473C-8B4B-C808D7955E43}" destId="{26AF3CAE-7F7B-4B7C-B420-BB4D3781C89D}" srcOrd="0" destOrd="0" presId="urn:microsoft.com/office/officeart/2008/layout/VerticalCurvedList"/>
    <dgm:cxn modelId="{6A751AD2-3F8F-43D7-9F17-95200704647B}" type="presParOf" srcId="{32462938-4A7A-4AD9-8D07-B5259BB8B396}" destId="{2F883B30-462F-49E3-84D4-0E58568F1F78}" srcOrd="5" destOrd="0" presId="urn:microsoft.com/office/officeart/2008/layout/VerticalCurvedList"/>
    <dgm:cxn modelId="{B7A5573A-AB97-4C13-8D89-36D98883F9C6}" type="presParOf" srcId="{32462938-4A7A-4AD9-8D07-B5259BB8B396}" destId="{5368A427-CB5F-4C0F-B6DF-1154D91FE400}" srcOrd="6" destOrd="0" presId="urn:microsoft.com/office/officeart/2008/layout/VerticalCurvedList"/>
    <dgm:cxn modelId="{B81CF8D3-B6C0-4F1C-B39E-619FEE1E35AD}" type="presParOf" srcId="{5368A427-CB5F-4C0F-B6DF-1154D91FE400}" destId="{E45336D4-6A22-42E8-A5C7-CE52E8B0F44A}" srcOrd="0" destOrd="0" presId="urn:microsoft.com/office/officeart/2008/layout/VerticalCurvedList"/>
    <dgm:cxn modelId="{643350DF-5894-4749-95FD-450C0E1C8E53}" type="presParOf" srcId="{32462938-4A7A-4AD9-8D07-B5259BB8B396}" destId="{F106B217-04FE-4D92-8547-2FD12F5479A6}" srcOrd="7" destOrd="0" presId="urn:microsoft.com/office/officeart/2008/layout/VerticalCurvedList"/>
    <dgm:cxn modelId="{09453600-51AF-4B1D-AD0B-93D54D37CB72}" type="presParOf" srcId="{32462938-4A7A-4AD9-8D07-B5259BB8B396}" destId="{93FF9CC7-A8A4-4988-B063-D77899519194}" srcOrd="8" destOrd="0" presId="urn:microsoft.com/office/officeart/2008/layout/VerticalCurvedList"/>
    <dgm:cxn modelId="{2F34C62A-7E99-4DA0-AFEE-AD4E2DEBB15D}" type="presParOf" srcId="{93FF9CC7-A8A4-4988-B063-D77899519194}" destId="{5EBC8434-25B1-462D-A130-0972A03B03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4615-8549-435A-89F2-2300462CACE7}">
      <dsp:nvSpPr>
        <dsp:cNvPr id="0" name=""/>
        <dsp:cNvSpPr/>
      </dsp:nvSpPr>
      <dsp:spPr>
        <a:xfrm rot="5400000">
          <a:off x="3078537" y="-1833540"/>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学位论文要求</a:t>
          </a:r>
        </a:p>
      </dsp:txBody>
      <dsp:txXfrm rot="-5400000">
        <a:off x="1165126" y="110365"/>
        <a:ext cx="4421010" cy="563693"/>
      </dsp:txXfrm>
    </dsp:sp>
    <dsp:sp modelId="{5093FEE7-105B-4ABB-9955-4A425D54ECB4}">
      <dsp:nvSpPr>
        <dsp:cNvPr id="0" name=""/>
        <dsp:cNvSpPr/>
      </dsp:nvSpPr>
      <dsp:spPr>
        <a:xfrm>
          <a:off x="479369" y="1785"/>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1</a:t>
          </a:r>
          <a:endParaRPr lang="zh-CN" altLang="en-US" sz="3900" kern="1200" dirty="0"/>
        </a:p>
      </dsp:txBody>
      <dsp:txXfrm>
        <a:off x="512845" y="35261"/>
        <a:ext cx="618804" cy="713899"/>
      </dsp:txXfrm>
    </dsp:sp>
    <dsp:sp modelId="{38432270-DDBF-4E45-8639-B3F83CE1D0BE}">
      <dsp:nvSpPr>
        <dsp:cNvPr id="0" name=""/>
        <dsp:cNvSpPr/>
      </dsp:nvSpPr>
      <dsp:spPr>
        <a:xfrm rot="5400000">
          <a:off x="3078537" y="-101364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选题建议</a:t>
          </a:r>
        </a:p>
      </dsp:txBody>
      <dsp:txXfrm rot="-5400000">
        <a:off x="1165126" y="930259"/>
        <a:ext cx="4421010" cy="563693"/>
      </dsp:txXfrm>
    </dsp:sp>
    <dsp:sp modelId="{88CA1F88-E073-4CF4-A371-BFC0ABB5254F}">
      <dsp:nvSpPr>
        <dsp:cNvPr id="0" name=""/>
        <dsp:cNvSpPr/>
      </dsp:nvSpPr>
      <dsp:spPr>
        <a:xfrm>
          <a:off x="479369" y="821680"/>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2</a:t>
          </a:r>
          <a:endParaRPr lang="zh-CN" altLang="en-US" sz="3900" kern="1200" dirty="0"/>
        </a:p>
      </dsp:txBody>
      <dsp:txXfrm>
        <a:off x="512845" y="855156"/>
        <a:ext cx="618804" cy="713899"/>
      </dsp:txXfrm>
    </dsp:sp>
    <dsp:sp modelId="{AAEAFD14-2843-4043-B172-394596E4C566}">
      <dsp:nvSpPr>
        <dsp:cNvPr id="0" name=""/>
        <dsp:cNvSpPr/>
      </dsp:nvSpPr>
      <dsp:spPr>
        <a:xfrm rot="5400000">
          <a:off x="3078537" y="-19375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确定检索词及检索关系</a:t>
          </a:r>
        </a:p>
      </dsp:txBody>
      <dsp:txXfrm rot="-5400000">
        <a:off x="1165126" y="1750153"/>
        <a:ext cx="4421010" cy="563693"/>
      </dsp:txXfrm>
    </dsp:sp>
    <dsp:sp modelId="{A78E2BB9-71CF-4E03-B75A-66BAFF8067A4}">
      <dsp:nvSpPr>
        <dsp:cNvPr id="0" name=""/>
        <dsp:cNvSpPr/>
      </dsp:nvSpPr>
      <dsp:spPr>
        <a:xfrm>
          <a:off x="479369" y="1641574"/>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3</a:t>
          </a:r>
          <a:endParaRPr lang="zh-CN" altLang="en-US" sz="3900" kern="1200" dirty="0"/>
        </a:p>
      </dsp:txBody>
      <dsp:txXfrm>
        <a:off x="512845" y="1675050"/>
        <a:ext cx="618804" cy="713899"/>
      </dsp:txXfrm>
    </dsp:sp>
    <dsp:sp modelId="{A69ED3A4-33E3-4EB0-9FB4-72F9AC3557C6}">
      <dsp:nvSpPr>
        <dsp:cNvPr id="0" name=""/>
        <dsp:cNvSpPr/>
      </dsp:nvSpPr>
      <dsp:spPr>
        <a:xfrm rot="5400000">
          <a:off x="3078537" y="62614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文献获取原则及常用工具</a:t>
          </a:r>
        </a:p>
      </dsp:txBody>
      <dsp:txXfrm rot="-5400000">
        <a:off x="1165126" y="2570047"/>
        <a:ext cx="4421010" cy="563693"/>
      </dsp:txXfrm>
    </dsp:sp>
    <dsp:sp modelId="{DB3C0B93-9C09-45A8-8441-F4BC1E07EB1F}">
      <dsp:nvSpPr>
        <dsp:cNvPr id="0" name=""/>
        <dsp:cNvSpPr/>
      </dsp:nvSpPr>
      <dsp:spPr>
        <a:xfrm>
          <a:off x="479369" y="2461468"/>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4</a:t>
          </a:r>
          <a:endParaRPr lang="zh-CN" altLang="en-US" sz="3900" kern="1200" dirty="0"/>
        </a:p>
      </dsp:txBody>
      <dsp:txXfrm>
        <a:off x="512845" y="2494944"/>
        <a:ext cx="618804" cy="713899"/>
      </dsp:txXfrm>
    </dsp:sp>
    <dsp:sp modelId="{54500FB6-F6BA-4923-8105-57BA3C67A98A}">
      <dsp:nvSpPr>
        <dsp:cNvPr id="0" name=""/>
        <dsp:cNvSpPr/>
      </dsp:nvSpPr>
      <dsp:spPr>
        <a:xfrm rot="5400000">
          <a:off x="3078537" y="144603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论文查重及电子资源合理使用</a:t>
          </a:r>
        </a:p>
      </dsp:txBody>
      <dsp:txXfrm rot="-5400000">
        <a:off x="1165126" y="3389941"/>
        <a:ext cx="4421010" cy="563693"/>
      </dsp:txXfrm>
    </dsp:sp>
    <dsp:sp modelId="{EAF65A3A-71C6-43DF-89F1-0A08F00F8B62}">
      <dsp:nvSpPr>
        <dsp:cNvPr id="0" name=""/>
        <dsp:cNvSpPr/>
      </dsp:nvSpPr>
      <dsp:spPr>
        <a:xfrm>
          <a:off x="479369" y="3281362"/>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5</a:t>
          </a:r>
          <a:endParaRPr lang="zh-CN" altLang="en-US" sz="3900" kern="1200" dirty="0"/>
        </a:p>
      </dsp:txBody>
      <dsp:txXfrm>
        <a:off x="512845" y="3314838"/>
        <a:ext cx="618804" cy="7138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4615-8549-435A-89F2-2300462CACE7}">
      <dsp:nvSpPr>
        <dsp:cNvPr id="0" name=""/>
        <dsp:cNvSpPr/>
      </dsp:nvSpPr>
      <dsp:spPr>
        <a:xfrm rot="5400000">
          <a:off x="3078537" y="-1833540"/>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学位论文要求</a:t>
          </a:r>
        </a:p>
      </dsp:txBody>
      <dsp:txXfrm rot="-5400000">
        <a:off x="1165126" y="110365"/>
        <a:ext cx="4421010" cy="563693"/>
      </dsp:txXfrm>
    </dsp:sp>
    <dsp:sp modelId="{5093FEE7-105B-4ABB-9955-4A425D54ECB4}">
      <dsp:nvSpPr>
        <dsp:cNvPr id="0" name=""/>
        <dsp:cNvSpPr/>
      </dsp:nvSpPr>
      <dsp:spPr>
        <a:xfrm>
          <a:off x="479369" y="1785"/>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1</a:t>
          </a:r>
          <a:endParaRPr lang="zh-CN" altLang="en-US" sz="3900" kern="1200" dirty="0"/>
        </a:p>
      </dsp:txBody>
      <dsp:txXfrm>
        <a:off x="512845" y="35261"/>
        <a:ext cx="618804" cy="713899"/>
      </dsp:txXfrm>
    </dsp:sp>
    <dsp:sp modelId="{38432270-DDBF-4E45-8639-B3F83CE1D0BE}">
      <dsp:nvSpPr>
        <dsp:cNvPr id="0" name=""/>
        <dsp:cNvSpPr/>
      </dsp:nvSpPr>
      <dsp:spPr>
        <a:xfrm rot="5400000">
          <a:off x="3078537" y="-101364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选题建议</a:t>
          </a:r>
        </a:p>
      </dsp:txBody>
      <dsp:txXfrm rot="-5400000">
        <a:off x="1165126" y="930259"/>
        <a:ext cx="4421010" cy="563693"/>
      </dsp:txXfrm>
    </dsp:sp>
    <dsp:sp modelId="{88CA1F88-E073-4CF4-A371-BFC0ABB5254F}">
      <dsp:nvSpPr>
        <dsp:cNvPr id="0" name=""/>
        <dsp:cNvSpPr/>
      </dsp:nvSpPr>
      <dsp:spPr>
        <a:xfrm>
          <a:off x="479369" y="821680"/>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2</a:t>
          </a:r>
          <a:endParaRPr lang="zh-CN" altLang="en-US" sz="3900" kern="1200" dirty="0"/>
        </a:p>
      </dsp:txBody>
      <dsp:txXfrm>
        <a:off x="512845" y="855156"/>
        <a:ext cx="618804" cy="713899"/>
      </dsp:txXfrm>
    </dsp:sp>
    <dsp:sp modelId="{AAEAFD14-2843-4043-B172-394596E4C566}">
      <dsp:nvSpPr>
        <dsp:cNvPr id="0" name=""/>
        <dsp:cNvSpPr/>
      </dsp:nvSpPr>
      <dsp:spPr>
        <a:xfrm rot="5400000">
          <a:off x="3078537" y="-19375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确定检索词及检索关系</a:t>
          </a:r>
        </a:p>
      </dsp:txBody>
      <dsp:txXfrm rot="-5400000">
        <a:off x="1165126" y="1750153"/>
        <a:ext cx="4421010" cy="563693"/>
      </dsp:txXfrm>
    </dsp:sp>
    <dsp:sp modelId="{A78E2BB9-71CF-4E03-B75A-66BAFF8067A4}">
      <dsp:nvSpPr>
        <dsp:cNvPr id="0" name=""/>
        <dsp:cNvSpPr/>
      </dsp:nvSpPr>
      <dsp:spPr>
        <a:xfrm>
          <a:off x="479369" y="1641574"/>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3</a:t>
          </a:r>
          <a:endParaRPr lang="zh-CN" altLang="en-US" sz="3900" kern="1200" dirty="0"/>
        </a:p>
      </dsp:txBody>
      <dsp:txXfrm>
        <a:off x="512845" y="1675050"/>
        <a:ext cx="618804" cy="713899"/>
      </dsp:txXfrm>
    </dsp:sp>
    <dsp:sp modelId="{A69ED3A4-33E3-4EB0-9FB4-72F9AC3557C6}">
      <dsp:nvSpPr>
        <dsp:cNvPr id="0" name=""/>
        <dsp:cNvSpPr/>
      </dsp:nvSpPr>
      <dsp:spPr>
        <a:xfrm rot="5400000">
          <a:off x="3078537" y="626142"/>
          <a:ext cx="624681" cy="4451504"/>
        </a:xfrm>
        <a:prstGeom prst="round2SameRect">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solidFill>
                <a:schemeClr val="bg1"/>
              </a:solidFill>
              <a:latin typeface="+mj-ea"/>
              <a:ea typeface="+mj-ea"/>
            </a:rPr>
            <a:t>文献获取原则及常用工具</a:t>
          </a:r>
        </a:p>
      </dsp:txBody>
      <dsp:txXfrm rot="-5400000">
        <a:off x="1165126" y="2570047"/>
        <a:ext cx="4421010" cy="563693"/>
      </dsp:txXfrm>
    </dsp:sp>
    <dsp:sp modelId="{DB3C0B93-9C09-45A8-8441-F4BC1E07EB1F}">
      <dsp:nvSpPr>
        <dsp:cNvPr id="0" name=""/>
        <dsp:cNvSpPr/>
      </dsp:nvSpPr>
      <dsp:spPr>
        <a:xfrm>
          <a:off x="479369" y="2461468"/>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4</a:t>
          </a:r>
          <a:endParaRPr lang="zh-CN" altLang="en-US" sz="3900" kern="1200" dirty="0"/>
        </a:p>
      </dsp:txBody>
      <dsp:txXfrm>
        <a:off x="512845" y="2494944"/>
        <a:ext cx="618804" cy="713899"/>
      </dsp:txXfrm>
    </dsp:sp>
    <dsp:sp modelId="{54500FB6-F6BA-4923-8105-57BA3C67A98A}">
      <dsp:nvSpPr>
        <dsp:cNvPr id="0" name=""/>
        <dsp:cNvSpPr/>
      </dsp:nvSpPr>
      <dsp:spPr>
        <a:xfrm rot="5400000">
          <a:off x="3078537" y="144603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论文查重及电子资源合理使用</a:t>
          </a:r>
        </a:p>
      </dsp:txBody>
      <dsp:txXfrm rot="-5400000">
        <a:off x="1165126" y="3389941"/>
        <a:ext cx="4421010" cy="563693"/>
      </dsp:txXfrm>
    </dsp:sp>
    <dsp:sp modelId="{EAF65A3A-71C6-43DF-89F1-0A08F00F8B62}">
      <dsp:nvSpPr>
        <dsp:cNvPr id="0" name=""/>
        <dsp:cNvSpPr/>
      </dsp:nvSpPr>
      <dsp:spPr>
        <a:xfrm>
          <a:off x="479369" y="3281362"/>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5</a:t>
          </a:r>
          <a:endParaRPr lang="zh-CN" altLang="en-US" sz="3900" kern="1200" dirty="0"/>
        </a:p>
      </dsp:txBody>
      <dsp:txXfrm>
        <a:off x="512845" y="3314838"/>
        <a:ext cx="618804" cy="7138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D5AF8-4B3D-4027-8E57-7EF5C8F25ADD}">
      <dsp:nvSpPr>
        <dsp:cNvPr id="0" name=""/>
        <dsp:cNvSpPr/>
      </dsp:nvSpPr>
      <dsp:spPr>
        <a:xfrm>
          <a:off x="3355" y="408566"/>
          <a:ext cx="2725919" cy="112320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文献普查（正查）</a:t>
          </a:r>
        </a:p>
      </dsp:txBody>
      <dsp:txXfrm>
        <a:off x="3355" y="408566"/>
        <a:ext cx="2725919" cy="748800"/>
      </dsp:txXfrm>
    </dsp:sp>
    <dsp:sp modelId="{513FC267-1EB8-41D7-9E55-7210ABA9227B}">
      <dsp:nvSpPr>
        <dsp:cNvPr id="0" name=""/>
        <dsp:cNvSpPr/>
      </dsp:nvSpPr>
      <dsp:spPr>
        <a:xfrm>
          <a:off x="488703" y="1288267"/>
          <a:ext cx="3419229" cy="210354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a:t>按照选题方向及给定检索词使用检索工具全面查找课题相关资料</a:t>
          </a:r>
        </a:p>
        <a:p>
          <a:pPr marL="228600" lvl="1" indent="-228600" algn="l" defTabSz="933450">
            <a:lnSpc>
              <a:spcPct val="90000"/>
            </a:lnSpc>
            <a:spcBef>
              <a:spcPct val="0"/>
            </a:spcBef>
            <a:spcAft>
              <a:spcPct val="15000"/>
            </a:spcAft>
            <a:buChar char="•"/>
          </a:pPr>
          <a:r>
            <a:rPr lang="zh-CN" altLang="en-US" sz="2100" kern="1200" dirty="0"/>
            <a:t>查全</a:t>
          </a:r>
        </a:p>
        <a:p>
          <a:pPr marL="228600" lvl="1" indent="-228600" algn="l" defTabSz="933450">
            <a:lnSpc>
              <a:spcPct val="90000"/>
            </a:lnSpc>
            <a:spcBef>
              <a:spcPct val="0"/>
            </a:spcBef>
            <a:spcAft>
              <a:spcPct val="15000"/>
            </a:spcAft>
            <a:buChar char="•"/>
          </a:pPr>
          <a:r>
            <a:rPr lang="zh-CN" altLang="en-US" sz="2100" kern="1200" dirty="0"/>
            <a:t>查准</a:t>
          </a:r>
        </a:p>
      </dsp:txBody>
      <dsp:txXfrm>
        <a:off x="550314" y="1349878"/>
        <a:ext cx="3296007" cy="1980320"/>
      </dsp:txXfrm>
    </dsp:sp>
    <dsp:sp modelId="{DBEB4BCA-DAA5-4A50-AEE3-46ECFDEAA68F}">
      <dsp:nvSpPr>
        <dsp:cNvPr id="0" name=""/>
        <dsp:cNvSpPr/>
      </dsp:nvSpPr>
      <dsp:spPr>
        <a:xfrm rot="29320">
          <a:off x="3229158" y="464036"/>
          <a:ext cx="1059833" cy="678675"/>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3229162" y="598903"/>
        <a:ext cx="856231" cy="407205"/>
      </dsp:txXfrm>
    </dsp:sp>
    <dsp:sp modelId="{75DD0454-BF1C-4FD3-9ACA-DC12769837F1}">
      <dsp:nvSpPr>
        <dsp:cNvPr id="0" name=""/>
        <dsp:cNvSpPr/>
      </dsp:nvSpPr>
      <dsp:spPr>
        <a:xfrm>
          <a:off x="4728887" y="448870"/>
          <a:ext cx="2725919" cy="1123200"/>
        </a:xfrm>
        <a:prstGeom prst="roundRect">
          <a:avLst>
            <a:gd name="adj" fmla="val 10000"/>
          </a:avLst>
        </a:prstGeom>
        <a:gradFill rotWithShape="0">
          <a:gsLst>
            <a:gs pos="0">
              <a:schemeClr val="accent5">
                <a:hueOff val="-9360680"/>
                <a:satOff val="-41756"/>
                <a:lumOff val="-15685"/>
                <a:alphaOff val="0"/>
                <a:satMod val="103000"/>
                <a:lumMod val="102000"/>
                <a:tint val="94000"/>
              </a:schemeClr>
            </a:gs>
            <a:gs pos="50000">
              <a:schemeClr val="accent5">
                <a:hueOff val="-9360680"/>
                <a:satOff val="-41756"/>
                <a:lumOff val="-15685"/>
                <a:alphaOff val="0"/>
                <a:satMod val="110000"/>
                <a:lumMod val="100000"/>
                <a:shade val="100000"/>
              </a:schemeClr>
            </a:gs>
            <a:gs pos="100000">
              <a:schemeClr val="accent5">
                <a:hueOff val="-9360680"/>
                <a:satOff val="-41756"/>
                <a:lumOff val="-156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文献追踪（倒查）</a:t>
          </a:r>
        </a:p>
      </dsp:txBody>
      <dsp:txXfrm>
        <a:off x="4728887" y="448870"/>
        <a:ext cx="2725919" cy="748800"/>
      </dsp:txXfrm>
    </dsp:sp>
    <dsp:sp modelId="{3432B2C1-EBF8-4758-B28E-00260091C5F5}">
      <dsp:nvSpPr>
        <dsp:cNvPr id="0" name=""/>
        <dsp:cNvSpPr/>
      </dsp:nvSpPr>
      <dsp:spPr>
        <a:xfrm>
          <a:off x="5242152" y="1409180"/>
          <a:ext cx="2822743" cy="194232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9360680"/>
              <a:satOff val="-41756"/>
              <a:lumOff val="-156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a:t>已知某篇文献部分信息，想找到全文</a:t>
          </a:r>
        </a:p>
      </dsp:txBody>
      <dsp:txXfrm>
        <a:off x="5299041" y="1466069"/>
        <a:ext cx="2708965" cy="18285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AB917-8685-4182-90DD-E96D0FFE44AD}">
      <dsp:nvSpPr>
        <dsp:cNvPr id="0" name=""/>
        <dsp:cNvSpPr/>
      </dsp:nvSpPr>
      <dsp:spPr>
        <a:xfrm>
          <a:off x="2428890" y="496"/>
          <a:ext cx="3657600" cy="1934765"/>
        </a:xfrm>
        <a:prstGeom prst="rightArrow">
          <a:avLst>
            <a:gd name="adj1" fmla="val 75000"/>
            <a:gd name="adj2" fmla="val 50000"/>
          </a:avLst>
        </a:prstGeom>
        <a:solidFill>
          <a:srgbClr val="FFCC0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itchFamily="34" charset="-122"/>
              <a:ea typeface="微软雅黑" pitchFamily="34" charset="-122"/>
            </a:rPr>
            <a:t>过去</a:t>
          </a:r>
          <a:r>
            <a:rPr lang="en-US" altLang="zh-CN" sz="1800" kern="1200" dirty="0">
              <a:latin typeface="微软雅黑" pitchFamily="34" charset="-122"/>
              <a:ea typeface="微软雅黑" pitchFamily="34" charset="-122"/>
            </a:rPr>
            <a:t>10</a:t>
          </a:r>
          <a:r>
            <a:rPr lang="zh-CN" altLang="en-US" sz="1800" kern="1200" dirty="0">
              <a:latin typeface="微软雅黑" pitchFamily="34" charset="-122"/>
              <a:ea typeface="微软雅黑" pitchFamily="34" charset="-122"/>
            </a:rPr>
            <a:t>年中发表的论文</a:t>
          </a:r>
          <a:r>
            <a:rPr lang="en-US" altLang="zh-CN" sz="1800" kern="1200" dirty="0">
              <a:latin typeface="微软雅黑" pitchFamily="34" charset="-122"/>
              <a:ea typeface="微软雅黑" pitchFamily="34" charset="-122"/>
            </a:rPr>
            <a:t>,</a:t>
          </a:r>
          <a:r>
            <a:rPr lang="zh-CN" altLang="en-US" sz="1800" kern="1200" dirty="0">
              <a:latin typeface="微软雅黑" pitchFamily="34" charset="-122"/>
              <a:ea typeface="微软雅黑" pitchFamily="34" charset="-122"/>
            </a:rPr>
            <a:t>被引用次数在同年同学科发表的论文中进入全球前</a:t>
          </a:r>
          <a:r>
            <a:rPr lang="en-US" altLang="zh-CN" sz="1800" kern="1200" dirty="0">
              <a:latin typeface="微软雅黑" pitchFamily="34" charset="-122"/>
              <a:ea typeface="微软雅黑" pitchFamily="34" charset="-122"/>
            </a:rPr>
            <a:t>1</a:t>
          </a:r>
          <a:r>
            <a:rPr lang="zh-CN" altLang="en-US" sz="1800" kern="1200" dirty="0">
              <a:latin typeface="微软雅黑" pitchFamily="34" charset="-122"/>
              <a:ea typeface="微软雅黑" pitchFamily="34" charset="-122"/>
            </a:rPr>
            <a:t>％</a:t>
          </a:r>
          <a:endParaRPr lang="zh-CN" altLang="en-US" sz="1800" kern="1200" dirty="0"/>
        </a:p>
      </dsp:txBody>
      <dsp:txXfrm>
        <a:off x="2428890" y="496"/>
        <a:ext cx="3657600" cy="1934765"/>
      </dsp:txXfrm>
    </dsp:sp>
    <dsp:sp modelId="{C1A26EE5-917E-444A-AD1B-22A937DCB890}">
      <dsp:nvSpPr>
        <dsp:cNvPr id="0" name=""/>
        <dsp:cNvSpPr/>
      </dsp:nvSpPr>
      <dsp:spPr>
        <a:xfrm>
          <a:off x="9509" y="364125"/>
          <a:ext cx="2419380" cy="1207506"/>
        </a:xfrm>
        <a:prstGeom prst="roundRect">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高被引论文</a:t>
          </a:r>
          <a:endParaRPr lang="en-US" altLang="zh-CN" sz="2000" b="1" kern="1200" dirty="0">
            <a:latin typeface="微软雅黑" pitchFamily="34" charset="-122"/>
            <a:ea typeface="微软雅黑" pitchFamily="34" charset="-122"/>
          </a:endParaRPr>
        </a:p>
        <a:p>
          <a:pPr marL="0" lvl="0" indent="0" algn="ctr" defTabSz="889000">
            <a:lnSpc>
              <a:spcPct val="90000"/>
            </a:lnSpc>
            <a:spcBef>
              <a:spcPct val="0"/>
            </a:spcBef>
            <a:spcAft>
              <a:spcPct val="35000"/>
            </a:spcAft>
            <a:buNone/>
          </a:pPr>
          <a:r>
            <a:rPr lang="en-US" altLang="zh-CN" sz="1600" b="1" kern="1200" dirty="0">
              <a:latin typeface="微软雅黑" pitchFamily="34" charset="-122"/>
              <a:ea typeface="微软雅黑" pitchFamily="34" charset="-122"/>
            </a:rPr>
            <a:t>(</a:t>
          </a:r>
          <a:r>
            <a:rPr lang="en-US" sz="1600" b="1" kern="1200" dirty="0">
              <a:latin typeface="微软雅黑" pitchFamily="34" charset="-122"/>
              <a:ea typeface="微软雅黑" pitchFamily="34" charset="-122"/>
            </a:rPr>
            <a:t>Highly Cited Paper)</a:t>
          </a:r>
          <a:endParaRPr lang="zh-CN" altLang="en-US" sz="1600" b="1" kern="1200" dirty="0"/>
        </a:p>
      </dsp:txBody>
      <dsp:txXfrm>
        <a:off x="9509" y="364125"/>
        <a:ext cx="2419380" cy="1207506"/>
      </dsp:txXfrm>
    </dsp:sp>
    <dsp:sp modelId="{1F3453FD-8851-461F-913D-3F626667ED09}">
      <dsp:nvSpPr>
        <dsp:cNvPr id="0" name=""/>
        <dsp:cNvSpPr/>
      </dsp:nvSpPr>
      <dsp:spPr>
        <a:xfrm>
          <a:off x="2438400" y="2128738"/>
          <a:ext cx="3657600" cy="1934765"/>
        </a:xfrm>
        <a:prstGeom prst="rightArrow">
          <a:avLst>
            <a:gd name="adj1" fmla="val 75000"/>
            <a:gd name="adj2" fmla="val 50000"/>
          </a:avLst>
        </a:prstGeom>
        <a:solidFill>
          <a:srgbClr val="FFCC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itchFamily="34" charset="-122"/>
              <a:ea typeface="微软雅黑" pitchFamily="34" charset="-122"/>
            </a:rPr>
            <a:t>过去２年中所发表的论文</a:t>
          </a:r>
          <a:r>
            <a:rPr lang="en-US" altLang="zh-CN" sz="1800" kern="1200" dirty="0">
              <a:latin typeface="微软雅黑" pitchFamily="34" charset="-122"/>
              <a:ea typeface="微软雅黑" pitchFamily="34" charset="-122"/>
            </a:rPr>
            <a:t>,</a:t>
          </a:r>
          <a:r>
            <a:rPr lang="zh-CN" altLang="en-US" sz="1800" kern="1200" dirty="0">
              <a:latin typeface="微软雅黑" pitchFamily="34" charset="-122"/>
              <a:ea typeface="微软雅黑" pitchFamily="34" charset="-122"/>
            </a:rPr>
            <a:t>在最近两个月中其影响力排在某学科前</a:t>
          </a:r>
          <a:r>
            <a:rPr lang="en-US" altLang="zh-CN" sz="1800" kern="1200" dirty="0">
              <a:latin typeface="微软雅黑" pitchFamily="34" charset="-122"/>
              <a:ea typeface="微软雅黑" pitchFamily="34" charset="-122"/>
            </a:rPr>
            <a:t>0.1%</a:t>
          </a:r>
          <a:r>
            <a:rPr lang="zh-CN" altLang="en-US" sz="1800" kern="1200" dirty="0">
              <a:latin typeface="微软雅黑" pitchFamily="34" charset="-122"/>
              <a:ea typeface="微软雅黑" pitchFamily="34" charset="-122"/>
            </a:rPr>
            <a:t>的论文</a:t>
          </a:r>
          <a:endParaRPr lang="zh-CN" altLang="en-US" sz="1800" kern="1200" dirty="0"/>
        </a:p>
      </dsp:txBody>
      <dsp:txXfrm>
        <a:off x="2438400" y="2128738"/>
        <a:ext cx="3657600" cy="1934765"/>
      </dsp:txXfrm>
    </dsp:sp>
    <dsp:sp modelId="{2F458488-C0EF-4D05-9354-B7BCA33C0C70}">
      <dsp:nvSpPr>
        <dsp:cNvPr id="0" name=""/>
        <dsp:cNvSpPr/>
      </dsp:nvSpPr>
      <dsp:spPr>
        <a:xfrm>
          <a:off x="0" y="2428897"/>
          <a:ext cx="2438400" cy="1334446"/>
        </a:xfrm>
        <a:prstGeom prst="roundRect">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latin typeface="微软雅黑" pitchFamily="34" charset="-122"/>
              <a:ea typeface="微软雅黑" pitchFamily="34" charset="-122"/>
            </a:rPr>
            <a:t>热点论文</a:t>
          </a:r>
          <a:endParaRPr lang="en-US" altLang="zh-CN" sz="2300" b="1" kern="1200" dirty="0">
            <a:latin typeface="微软雅黑" pitchFamily="34" charset="-122"/>
            <a:ea typeface="微软雅黑" pitchFamily="34" charset="-122"/>
          </a:endParaRPr>
        </a:p>
        <a:p>
          <a:pPr marL="0" lvl="0" indent="0" algn="ctr" defTabSz="1022350">
            <a:lnSpc>
              <a:spcPct val="90000"/>
            </a:lnSpc>
            <a:spcBef>
              <a:spcPct val="0"/>
            </a:spcBef>
            <a:spcAft>
              <a:spcPct val="35000"/>
            </a:spcAft>
            <a:buNone/>
          </a:pPr>
          <a:r>
            <a:rPr lang="en-US" sz="1800" b="1" kern="1200" dirty="0">
              <a:latin typeface="微软雅黑" pitchFamily="34" charset="-122"/>
              <a:ea typeface="微软雅黑" pitchFamily="34" charset="-122"/>
            </a:rPr>
            <a:t>(Hot Paper)</a:t>
          </a:r>
          <a:r>
            <a:rPr lang="zh-CN" altLang="en-US" sz="1800" b="1" kern="1200" dirty="0">
              <a:latin typeface="微软雅黑" pitchFamily="34" charset="-122"/>
              <a:ea typeface="微软雅黑" pitchFamily="34" charset="-122"/>
            </a:rPr>
            <a:t> </a:t>
          </a:r>
          <a:endParaRPr lang="zh-CN" altLang="en-US" sz="1800" b="1" kern="1200" dirty="0"/>
        </a:p>
      </dsp:txBody>
      <dsp:txXfrm>
        <a:off x="0" y="2428897"/>
        <a:ext cx="2438400" cy="13344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4615-8549-435A-89F2-2300462CACE7}">
      <dsp:nvSpPr>
        <dsp:cNvPr id="0" name=""/>
        <dsp:cNvSpPr/>
      </dsp:nvSpPr>
      <dsp:spPr>
        <a:xfrm rot="5400000">
          <a:off x="3078537" y="-1833540"/>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学位论文要求</a:t>
          </a:r>
        </a:p>
      </dsp:txBody>
      <dsp:txXfrm rot="-5400000">
        <a:off x="1165126" y="110365"/>
        <a:ext cx="4421010" cy="563693"/>
      </dsp:txXfrm>
    </dsp:sp>
    <dsp:sp modelId="{5093FEE7-105B-4ABB-9955-4A425D54ECB4}">
      <dsp:nvSpPr>
        <dsp:cNvPr id="0" name=""/>
        <dsp:cNvSpPr/>
      </dsp:nvSpPr>
      <dsp:spPr>
        <a:xfrm>
          <a:off x="479369" y="1785"/>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1</a:t>
          </a:r>
          <a:endParaRPr lang="zh-CN" altLang="en-US" sz="3900" kern="1200" dirty="0"/>
        </a:p>
      </dsp:txBody>
      <dsp:txXfrm>
        <a:off x="512845" y="35261"/>
        <a:ext cx="618804" cy="713899"/>
      </dsp:txXfrm>
    </dsp:sp>
    <dsp:sp modelId="{38432270-DDBF-4E45-8639-B3F83CE1D0BE}">
      <dsp:nvSpPr>
        <dsp:cNvPr id="0" name=""/>
        <dsp:cNvSpPr/>
      </dsp:nvSpPr>
      <dsp:spPr>
        <a:xfrm rot="5400000">
          <a:off x="3078537" y="-101364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选题建议</a:t>
          </a:r>
        </a:p>
      </dsp:txBody>
      <dsp:txXfrm rot="-5400000">
        <a:off x="1165126" y="930259"/>
        <a:ext cx="4421010" cy="563693"/>
      </dsp:txXfrm>
    </dsp:sp>
    <dsp:sp modelId="{88CA1F88-E073-4CF4-A371-BFC0ABB5254F}">
      <dsp:nvSpPr>
        <dsp:cNvPr id="0" name=""/>
        <dsp:cNvSpPr/>
      </dsp:nvSpPr>
      <dsp:spPr>
        <a:xfrm>
          <a:off x="479369" y="821680"/>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2</a:t>
          </a:r>
          <a:endParaRPr lang="zh-CN" altLang="en-US" sz="3900" kern="1200" dirty="0"/>
        </a:p>
      </dsp:txBody>
      <dsp:txXfrm>
        <a:off x="512845" y="855156"/>
        <a:ext cx="618804" cy="713899"/>
      </dsp:txXfrm>
    </dsp:sp>
    <dsp:sp modelId="{AAEAFD14-2843-4043-B172-394596E4C566}">
      <dsp:nvSpPr>
        <dsp:cNvPr id="0" name=""/>
        <dsp:cNvSpPr/>
      </dsp:nvSpPr>
      <dsp:spPr>
        <a:xfrm rot="5400000">
          <a:off x="3078537" y="-19375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确定检索词及检索关系</a:t>
          </a:r>
        </a:p>
      </dsp:txBody>
      <dsp:txXfrm rot="-5400000">
        <a:off x="1165126" y="1750153"/>
        <a:ext cx="4421010" cy="563693"/>
      </dsp:txXfrm>
    </dsp:sp>
    <dsp:sp modelId="{A78E2BB9-71CF-4E03-B75A-66BAFF8067A4}">
      <dsp:nvSpPr>
        <dsp:cNvPr id="0" name=""/>
        <dsp:cNvSpPr/>
      </dsp:nvSpPr>
      <dsp:spPr>
        <a:xfrm>
          <a:off x="479369" y="1641574"/>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3</a:t>
          </a:r>
          <a:endParaRPr lang="zh-CN" altLang="en-US" sz="3900" kern="1200" dirty="0"/>
        </a:p>
      </dsp:txBody>
      <dsp:txXfrm>
        <a:off x="512845" y="1675050"/>
        <a:ext cx="618804" cy="713899"/>
      </dsp:txXfrm>
    </dsp:sp>
    <dsp:sp modelId="{A69ED3A4-33E3-4EB0-9FB4-72F9AC3557C6}">
      <dsp:nvSpPr>
        <dsp:cNvPr id="0" name=""/>
        <dsp:cNvSpPr/>
      </dsp:nvSpPr>
      <dsp:spPr>
        <a:xfrm rot="5400000">
          <a:off x="3078537" y="62614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文献获取原则及常用工具</a:t>
          </a:r>
        </a:p>
      </dsp:txBody>
      <dsp:txXfrm rot="-5400000">
        <a:off x="1165126" y="2570047"/>
        <a:ext cx="4421010" cy="563693"/>
      </dsp:txXfrm>
    </dsp:sp>
    <dsp:sp modelId="{DB3C0B93-9C09-45A8-8441-F4BC1E07EB1F}">
      <dsp:nvSpPr>
        <dsp:cNvPr id="0" name=""/>
        <dsp:cNvSpPr/>
      </dsp:nvSpPr>
      <dsp:spPr>
        <a:xfrm>
          <a:off x="479369" y="2461468"/>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4</a:t>
          </a:r>
          <a:endParaRPr lang="zh-CN" altLang="en-US" sz="3900" kern="1200" dirty="0"/>
        </a:p>
      </dsp:txBody>
      <dsp:txXfrm>
        <a:off x="512845" y="2494944"/>
        <a:ext cx="618804" cy="713899"/>
      </dsp:txXfrm>
    </dsp:sp>
    <dsp:sp modelId="{54500FB6-F6BA-4923-8105-57BA3C67A98A}">
      <dsp:nvSpPr>
        <dsp:cNvPr id="0" name=""/>
        <dsp:cNvSpPr/>
      </dsp:nvSpPr>
      <dsp:spPr>
        <a:xfrm rot="5400000">
          <a:off x="3078537" y="1446036"/>
          <a:ext cx="624681" cy="4451504"/>
        </a:xfrm>
        <a:prstGeom prst="round2SameRect">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solidFill>
                <a:schemeClr val="bg1"/>
              </a:solidFill>
              <a:latin typeface="+mj-ea"/>
              <a:ea typeface="+mj-ea"/>
            </a:rPr>
            <a:t>论文查重及电子资源合理使用</a:t>
          </a:r>
        </a:p>
      </dsp:txBody>
      <dsp:txXfrm rot="-5400000">
        <a:off x="1165126" y="3389941"/>
        <a:ext cx="4421010" cy="563693"/>
      </dsp:txXfrm>
    </dsp:sp>
    <dsp:sp modelId="{EAF65A3A-71C6-43DF-89F1-0A08F00F8B62}">
      <dsp:nvSpPr>
        <dsp:cNvPr id="0" name=""/>
        <dsp:cNvSpPr/>
      </dsp:nvSpPr>
      <dsp:spPr>
        <a:xfrm>
          <a:off x="479369" y="3281362"/>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5</a:t>
          </a:r>
          <a:endParaRPr lang="zh-CN" altLang="en-US" sz="3900" kern="1200" dirty="0"/>
        </a:p>
      </dsp:txBody>
      <dsp:txXfrm>
        <a:off x="512845" y="3314838"/>
        <a:ext cx="618804" cy="7138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4615-8549-435A-89F2-2300462CACE7}">
      <dsp:nvSpPr>
        <dsp:cNvPr id="0" name=""/>
        <dsp:cNvSpPr/>
      </dsp:nvSpPr>
      <dsp:spPr>
        <a:xfrm rot="5400000">
          <a:off x="3078537" y="-1833540"/>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学位论文要求</a:t>
          </a:r>
        </a:p>
      </dsp:txBody>
      <dsp:txXfrm rot="-5400000">
        <a:off x="1165126" y="110365"/>
        <a:ext cx="4421010" cy="563693"/>
      </dsp:txXfrm>
    </dsp:sp>
    <dsp:sp modelId="{5093FEE7-105B-4ABB-9955-4A425D54ECB4}">
      <dsp:nvSpPr>
        <dsp:cNvPr id="0" name=""/>
        <dsp:cNvSpPr/>
      </dsp:nvSpPr>
      <dsp:spPr>
        <a:xfrm>
          <a:off x="479369" y="1785"/>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1</a:t>
          </a:r>
          <a:endParaRPr lang="zh-CN" altLang="en-US" sz="3900" kern="1200" dirty="0"/>
        </a:p>
      </dsp:txBody>
      <dsp:txXfrm>
        <a:off x="512845" y="35261"/>
        <a:ext cx="618804" cy="713899"/>
      </dsp:txXfrm>
    </dsp:sp>
    <dsp:sp modelId="{38432270-DDBF-4E45-8639-B3F83CE1D0BE}">
      <dsp:nvSpPr>
        <dsp:cNvPr id="0" name=""/>
        <dsp:cNvSpPr/>
      </dsp:nvSpPr>
      <dsp:spPr>
        <a:xfrm rot="5400000">
          <a:off x="3078537" y="-101364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选题建议</a:t>
          </a:r>
        </a:p>
      </dsp:txBody>
      <dsp:txXfrm rot="-5400000">
        <a:off x="1165126" y="930259"/>
        <a:ext cx="4421010" cy="563693"/>
      </dsp:txXfrm>
    </dsp:sp>
    <dsp:sp modelId="{88CA1F88-E073-4CF4-A371-BFC0ABB5254F}">
      <dsp:nvSpPr>
        <dsp:cNvPr id="0" name=""/>
        <dsp:cNvSpPr/>
      </dsp:nvSpPr>
      <dsp:spPr>
        <a:xfrm>
          <a:off x="479369" y="821680"/>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2</a:t>
          </a:r>
          <a:endParaRPr lang="zh-CN" altLang="en-US" sz="3900" kern="1200" dirty="0"/>
        </a:p>
      </dsp:txBody>
      <dsp:txXfrm>
        <a:off x="512845" y="855156"/>
        <a:ext cx="618804" cy="713899"/>
      </dsp:txXfrm>
    </dsp:sp>
    <dsp:sp modelId="{AAEAFD14-2843-4043-B172-394596E4C566}">
      <dsp:nvSpPr>
        <dsp:cNvPr id="0" name=""/>
        <dsp:cNvSpPr/>
      </dsp:nvSpPr>
      <dsp:spPr>
        <a:xfrm rot="5400000">
          <a:off x="3078537" y="-19375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确定检索词及检索关系</a:t>
          </a:r>
        </a:p>
      </dsp:txBody>
      <dsp:txXfrm rot="-5400000">
        <a:off x="1165126" y="1750153"/>
        <a:ext cx="4421010" cy="563693"/>
      </dsp:txXfrm>
    </dsp:sp>
    <dsp:sp modelId="{A78E2BB9-71CF-4E03-B75A-66BAFF8067A4}">
      <dsp:nvSpPr>
        <dsp:cNvPr id="0" name=""/>
        <dsp:cNvSpPr/>
      </dsp:nvSpPr>
      <dsp:spPr>
        <a:xfrm>
          <a:off x="479369" y="1641574"/>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3</a:t>
          </a:r>
          <a:endParaRPr lang="zh-CN" altLang="en-US" sz="3900" kern="1200" dirty="0"/>
        </a:p>
      </dsp:txBody>
      <dsp:txXfrm>
        <a:off x="512845" y="1675050"/>
        <a:ext cx="618804" cy="713899"/>
      </dsp:txXfrm>
    </dsp:sp>
    <dsp:sp modelId="{A69ED3A4-33E3-4EB0-9FB4-72F9AC3557C6}">
      <dsp:nvSpPr>
        <dsp:cNvPr id="0" name=""/>
        <dsp:cNvSpPr/>
      </dsp:nvSpPr>
      <dsp:spPr>
        <a:xfrm rot="5400000">
          <a:off x="3078537" y="62614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文献获取原则及常用工具</a:t>
          </a:r>
        </a:p>
      </dsp:txBody>
      <dsp:txXfrm rot="-5400000">
        <a:off x="1165126" y="2570047"/>
        <a:ext cx="4421010" cy="563693"/>
      </dsp:txXfrm>
    </dsp:sp>
    <dsp:sp modelId="{DB3C0B93-9C09-45A8-8441-F4BC1E07EB1F}">
      <dsp:nvSpPr>
        <dsp:cNvPr id="0" name=""/>
        <dsp:cNvSpPr/>
      </dsp:nvSpPr>
      <dsp:spPr>
        <a:xfrm>
          <a:off x="479369" y="2461468"/>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4</a:t>
          </a:r>
          <a:endParaRPr lang="zh-CN" altLang="en-US" sz="3900" kern="1200" dirty="0"/>
        </a:p>
      </dsp:txBody>
      <dsp:txXfrm>
        <a:off x="512845" y="2494944"/>
        <a:ext cx="618804" cy="713899"/>
      </dsp:txXfrm>
    </dsp:sp>
    <dsp:sp modelId="{54500FB6-F6BA-4923-8105-57BA3C67A98A}">
      <dsp:nvSpPr>
        <dsp:cNvPr id="0" name=""/>
        <dsp:cNvSpPr/>
      </dsp:nvSpPr>
      <dsp:spPr>
        <a:xfrm rot="5400000">
          <a:off x="3078537" y="144603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论文查重及电子资源合理使用</a:t>
          </a:r>
        </a:p>
      </dsp:txBody>
      <dsp:txXfrm rot="-5400000">
        <a:off x="1165126" y="3389941"/>
        <a:ext cx="4421010" cy="563693"/>
      </dsp:txXfrm>
    </dsp:sp>
    <dsp:sp modelId="{EAF65A3A-71C6-43DF-89F1-0A08F00F8B62}">
      <dsp:nvSpPr>
        <dsp:cNvPr id="0" name=""/>
        <dsp:cNvSpPr/>
      </dsp:nvSpPr>
      <dsp:spPr>
        <a:xfrm>
          <a:off x="479369" y="3281362"/>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5</a:t>
          </a:r>
          <a:endParaRPr lang="zh-CN" altLang="en-US" sz="3900" kern="1200" dirty="0"/>
        </a:p>
      </dsp:txBody>
      <dsp:txXfrm>
        <a:off x="512845" y="3314838"/>
        <a:ext cx="618804" cy="713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4615-8549-435A-89F2-2300462CACE7}">
      <dsp:nvSpPr>
        <dsp:cNvPr id="0" name=""/>
        <dsp:cNvSpPr/>
      </dsp:nvSpPr>
      <dsp:spPr>
        <a:xfrm rot="5400000">
          <a:off x="3065545" y="-1841405"/>
          <a:ext cx="624681" cy="4451504"/>
        </a:xfrm>
        <a:prstGeom prst="round2SameRect">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a:t>
          </a:r>
          <a:r>
            <a:rPr lang="zh-CN" altLang="en-US" sz="2200" b="1" kern="1200" dirty="0">
              <a:solidFill>
                <a:schemeClr val="bg1"/>
              </a:solidFill>
              <a:latin typeface="+mj-ea"/>
              <a:ea typeface="+mj-ea"/>
            </a:rPr>
            <a:t>学位论文要求</a:t>
          </a:r>
        </a:p>
      </dsp:txBody>
      <dsp:txXfrm rot="-5400000">
        <a:off x="1152134" y="102500"/>
        <a:ext cx="4421010" cy="563693"/>
      </dsp:txXfrm>
    </dsp:sp>
    <dsp:sp modelId="{5093FEE7-105B-4ABB-9955-4A425D54ECB4}">
      <dsp:nvSpPr>
        <dsp:cNvPr id="0" name=""/>
        <dsp:cNvSpPr/>
      </dsp:nvSpPr>
      <dsp:spPr>
        <a:xfrm>
          <a:off x="479369" y="1785"/>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1</a:t>
          </a:r>
          <a:endParaRPr lang="zh-CN" altLang="en-US" sz="3900" kern="1200" dirty="0"/>
        </a:p>
      </dsp:txBody>
      <dsp:txXfrm>
        <a:off x="512845" y="35261"/>
        <a:ext cx="618804" cy="713899"/>
      </dsp:txXfrm>
    </dsp:sp>
    <dsp:sp modelId="{38432270-DDBF-4E45-8639-B3F83CE1D0BE}">
      <dsp:nvSpPr>
        <dsp:cNvPr id="0" name=""/>
        <dsp:cNvSpPr/>
      </dsp:nvSpPr>
      <dsp:spPr>
        <a:xfrm rot="5400000">
          <a:off x="3078537" y="-101364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选题建议</a:t>
          </a:r>
        </a:p>
      </dsp:txBody>
      <dsp:txXfrm rot="-5400000">
        <a:off x="1165126" y="930259"/>
        <a:ext cx="4421010" cy="563693"/>
      </dsp:txXfrm>
    </dsp:sp>
    <dsp:sp modelId="{88CA1F88-E073-4CF4-A371-BFC0ABB5254F}">
      <dsp:nvSpPr>
        <dsp:cNvPr id="0" name=""/>
        <dsp:cNvSpPr/>
      </dsp:nvSpPr>
      <dsp:spPr>
        <a:xfrm>
          <a:off x="479369" y="821680"/>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2</a:t>
          </a:r>
          <a:endParaRPr lang="zh-CN" altLang="en-US" sz="3900" kern="1200" dirty="0"/>
        </a:p>
      </dsp:txBody>
      <dsp:txXfrm>
        <a:off x="512845" y="855156"/>
        <a:ext cx="618804" cy="713899"/>
      </dsp:txXfrm>
    </dsp:sp>
    <dsp:sp modelId="{AAEAFD14-2843-4043-B172-394596E4C566}">
      <dsp:nvSpPr>
        <dsp:cNvPr id="0" name=""/>
        <dsp:cNvSpPr/>
      </dsp:nvSpPr>
      <dsp:spPr>
        <a:xfrm rot="5400000">
          <a:off x="3078537" y="-19375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确定检索词及检索关系</a:t>
          </a:r>
        </a:p>
      </dsp:txBody>
      <dsp:txXfrm rot="-5400000">
        <a:off x="1165126" y="1750153"/>
        <a:ext cx="4421010" cy="563693"/>
      </dsp:txXfrm>
    </dsp:sp>
    <dsp:sp modelId="{A78E2BB9-71CF-4E03-B75A-66BAFF8067A4}">
      <dsp:nvSpPr>
        <dsp:cNvPr id="0" name=""/>
        <dsp:cNvSpPr/>
      </dsp:nvSpPr>
      <dsp:spPr>
        <a:xfrm>
          <a:off x="479369" y="1641574"/>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3</a:t>
          </a:r>
          <a:endParaRPr lang="zh-CN" altLang="en-US" sz="3900" kern="1200" dirty="0"/>
        </a:p>
      </dsp:txBody>
      <dsp:txXfrm>
        <a:off x="512845" y="1675050"/>
        <a:ext cx="618804" cy="713899"/>
      </dsp:txXfrm>
    </dsp:sp>
    <dsp:sp modelId="{A69ED3A4-33E3-4EB0-9FB4-72F9AC3557C6}">
      <dsp:nvSpPr>
        <dsp:cNvPr id="0" name=""/>
        <dsp:cNvSpPr/>
      </dsp:nvSpPr>
      <dsp:spPr>
        <a:xfrm rot="5400000">
          <a:off x="3078537" y="62614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文献获取原则及常用工具</a:t>
          </a:r>
        </a:p>
      </dsp:txBody>
      <dsp:txXfrm rot="-5400000">
        <a:off x="1165126" y="2570047"/>
        <a:ext cx="4421010" cy="563693"/>
      </dsp:txXfrm>
    </dsp:sp>
    <dsp:sp modelId="{DB3C0B93-9C09-45A8-8441-F4BC1E07EB1F}">
      <dsp:nvSpPr>
        <dsp:cNvPr id="0" name=""/>
        <dsp:cNvSpPr/>
      </dsp:nvSpPr>
      <dsp:spPr>
        <a:xfrm>
          <a:off x="479369" y="2461468"/>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4</a:t>
          </a:r>
          <a:endParaRPr lang="zh-CN" altLang="en-US" sz="3900" kern="1200" dirty="0"/>
        </a:p>
      </dsp:txBody>
      <dsp:txXfrm>
        <a:off x="512845" y="2494944"/>
        <a:ext cx="618804" cy="713899"/>
      </dsp:txXfrm>
    </dsp:sp>
    <dsp:sp modelId="{54500FB6-F6BA-4923-8105-57BA3C67A98A}">
      <dsp:nvSpPr>
        <dsp:cNvPr id="0" name=""/>
        <dsp:cNvSpPr/>
      </dsp:nvSpPr>
      <dsp:spPr>
        <a:xfrm rot="5400000">
          <a:off x="3078537" y="144603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论文查重及电子资源合理使用</a:t>
          </a:r>
        </a:p>
      </dsp:txBody>
      <dsp:txXfrm rot="-5400000">
        <a:off x="1165126" y="3389941"/>
        <a:ext cx="4421010" cy="563693"/>
      </dsp:txXfrm>
    </dsp:sp>
    <dsp:sp modelId="{EAF65A3A-71C6-43DF-89F1-0A08F00F8B62}">
      <dsp:nvSpPr>
        <dsp:cNvPr id="0" name=""/>
        <dsp:cNvSpPr/>
      </dsp:nvSpPr>
      <dsp:spPr>
        <a:xfrm>
          <a:off x="479369" y="3281362"/>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5</a:t>
          </a:r>
          <a:endParaRPr lang="zh-CN" altLang="en-US" sz="3900" kern="1200" dirty="0"/>
        </a:p>
      </dsp:txBody>
      <dsp:txXfrm>
        <a:off x="512845" y="3314838"/>
        <a:ext cx="618804" cy="713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B8037-25B1-4CFC-A246-1195C32AFD6E}">
      <dsp:nvSpPr>
        <dsp:cNvPr id="0" name=""/>
        <dsp:cNvSpPr/>
      </dsp:nvSpPr>
      <dsp:spPr>
        <a:xfrm>
          <a:off x="2339" y="109796"/>
          <a:ext cx="2321970" cy="5788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mj-ea"/>
              <a:ea typeface="+mj-ea"/>
            </a:rPr>
            <a:t>前置部分</a:t>
          </a:r>
        </a:p>
      </dsp:txBody>
      <dsp:txXfrm>
        <a:off x="2339" y="109796"/>
        <a:ext cx="2321970" cy="578855"/>
      </dsp:txXfrm>
    </dsp:sp>
    <dsp:sp modelId="{5F423AC9-3D7B-4904-A5E2-C7E1415A3087}">
      <dsp:nvSpPr>
        <dsp:cNvPr id="0" name=""/>
        <dsp:cNvSpPr/>
      </dsp:nvSpPr>
      <dsp:spPr>
        <a:xfrm>
          <a:off x="2339" y="655856"/>
          <a:ext cx="2321970" cy="43284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zh-CN" altLang="en-US" sz="1200" b="1" kern="1200" dirty="0">
              <a:solidFill>
                <a:schemeClr val="tx2"/>
              </a:solidFill>
              <a:latin typeface="+mn-ea"/>
              <a:ea typeface="+mn-ea"/>
            </a:rPr>
            <a:t>封面</a:t>
          </a:r>
        </a:p>
        <a:p>
          <a:pPr marL="114300" lvl="1" indent="-114300" algn="l" defTabSz="533400">
            <a:lnSpc>
              <a:spcPct val="150000"/>
            </a:lnSpc>
            <a:spcBef>
              <a:spcPct val="0"/>
            </a:spcBef>
            <a:spcAft>
              <a:spcPct val="15000"/>
            </a:spcAft>
            <a:buChar char="•"/>
          </a:pPr>
          <a:r>
            <a:rPr lang="zh-CN" altLang="en-US" sz="1200" b="1" kern="1200" dirty="0">
              <a:solidFill>
                <a:schemeClr val="tx2"/>
              </a:solidFill>
              <a:latin typeface="+mn-ea"/>
              <a:ea typeface="+mn-ea"/>
            </a:rPr>
            <a:t>原创性声明和</a:t>
          </a:r>
          <a:r>
            <a:rPr lang="en-US" altLang="zh-CN" sz="1200" b="1" kern="1200" dirty="0">
              <a:solidFill>
                <a:schemeClr val="tx2"/>
              </a:solidFill>
              <a:latin typeface="+mn-ea"/>
              <a:ea typeface="+mn-ea"/>
            </a:rPr>
            <a:t>《</a:t>
          </a:r>
          <a:r>
            <a:rPr lang="zh-CN" altLang="en-US" sz="1200" b="1" kern="1200" dirty="0">
              <a:solidFill>
                <a:schemeClr val="tx2"/>
              </a:solidFill>
              <a:latin typeface="+mn-ea"/>
              <a:ea typeface="+mn-ea"/>
            </a:rPr>
            <a:t>中国优秀博硕学位论文全文数据库</a:t>
          </a:r>
          <a:r>
            <a:rPr lang="en-US" altLang="zh-CN" sz="1200" b="1" kern="1200" dirty="0">
              <a:solidFill>
                <a:schemeClr val="tx2"/>
              </a:solidFill>
              <a:latin typeface="+mn-ea"/>
              <a:ea typeface="+mn-ea"/>
            </a:rPr>
            <a:t>》</a:t>
          </a:r>
          <a:r>
            <a:rPr lang="zh-CN" altLang="en-US" sz="1200" b="1" kern="1200" dirty="0">
              <a:solidFill>
                <a:schemeClr val="tx2"/>
              </a:solidFill>
              <a:latin typeface="+mn-ea"/>
              <a:ea typeface="+mn-ea"/>
            </a:rPr>
            <a:t>投稿声明</a:t>
          </a:r>
        </a:p>
        <a:p>
          <a:pPr marL="114300" lvl="1" indent="-114300" algn="l" defTabSz="533400">
            <a:lnSpc>
              <a:spcPct val="150000"/>
            </a:lnSpc>
            <a:spcBef>
              <a:spcPct val="0"/>
            </a:spcBef>
            <a:spcAft>
              <a:spcPct val="15000"/>
            </a:spcAft>
            <a:buChar char="•"/>
          </a:pPr>
          <a:r>
            <a:rPr lang="zh-CN" altLang="en-US" sz="1200" b="1" kern="1200" dirty="0">
              <a:solidFill>
                <a:schemeClr val="tx2"/>
              </a:solidFill>
              <a:latin typeface="+mn-ea"/>
              <a:ea typeface="+mn-ea"/>
            </a:rPr>
            <a:t>序或前言</a:t>
          </a:r>
          <a:r>
            <a:rPr lang="en-US" altLang="zh-CN" sz="1200" b="1" kern="1200" dirty="0">
              <a:solidFill>
                <a:schemeClr val="tx2"/>
              </a:solidFill>
              <a:latin typeface="+mn-ea"/>
              <a:ea typeface="+mn-ea"/>
            </a:rPr>
            <a:t>(</a:t>
          </a:r>
          <a:r>
            <a:rPr lang="zh-CN" altLang="en-US" sz="1200" b="1" kern="1200" dirty="0">
              <a:solidFill>
                <a:schemeClr val="tx2"/>
              </a:solidFill>
              <a:latin typeface="+mn-ea"/>
              <a:ea typeface="+mn-ea"/>
            </a:rPr>
            <a:t>可根据需要</a:t>
          </a:r>
          <a:r>
            <a:rPr lang="en-US" altLang="zh-CN" sz="1200" b="1" kern="1200" dirty="0">
              <a:solidFill>
                <a:schemeClr val="tx2"/>
              </a:solidFill>
              <a:latin typeface="+mn-ea"/>
              <a:ea typeface="+mn-ea"/>
            </a:rPr>
            <a:t>)</a:t>
          </a:r>
          <a:endParaRPr lang="zh-CN" altLang="en-US" sz="1200" b="1" kern="1200" dirty="0">
            <a:solidFill>
              <a:schemeClr val="tx2"/>
            </a:solidFill>
            <a:latin typeface="+mn-ea"/>
            <a:ea typeface="+mn-ea"/>
          </a:endParaRPr>
        </a:p>
        <a:p>
          <a:pPr marL="114300" lvl="1" indent="-114300" algn="l" defTabSz="533400">
            <a:lnSpc>
              <a:spcPct val="150000"/>
            </a:lnSpc>
            <a:spcBef>
              <a:spcPct val="0"/>
            </a:spcBef>
            <a:spcAft>
              <a:spcPct val="15000"/>
            </a:spcAft>
            <a:buChar char="•"/>
          </a:pPr>
          <a:r>
            <a:rPr lang="zh-CN" altLang="en-US" sz="1200" b="1" kern="1200" dirty="0">
              <a:solidFill>
                <a:schemeClr val="tx2"/>
              </a:solidFill>
              <a:latin typeface="+mn-ea"/>
              <a:ea typeface="+mn-ea"/>
            </a:rPr>
            <a:t>摘要及关键词</a:t>
          </a:r>
        </a:p>
        <a:p>
          <a:pPr marL="114300" lvl="1" indent="-114300" algn="l" defTabSz="533400">
            <a:lnSpc>
              <a:spcPct val="150000"/>
            </a:lnSpc>
            <a:spcBef>
              <a:spcPct val="0"/>
            </a:spcBef>
            <a:spcAft>
              <a:spcPct val="15000"/>
            </a:spcAft>
            <a:buChar char="•"/>
          </a:pPr>
          <a:r>
            <a:rPr lang="zh-CN" altLang="en-US" sz="1200" b="1" kern="1200" dirty="0">
              <a:solidFill>
                <a:schemeClr val="tx2"/>
              </a:solidFill>
              <a:latin typeface="+mn-ea"/>
              <a:ea typeface="+mn-ea"/>
            </a:rPr>
            <a:t>目次页</a:t>
          </a:r>
        </a:p>
        <a:p>
          <a:pPr marL="114300" lvl="1" indent="-114300" algn="l" defTabSz="533400">
            <a:lnSpc>
              <a:spcPct val="150000"/>
            </a:lnSpc>
            <a:spcBef>
              <a:spcPct val="0"/>
            </a:spcBef>
            <a:spcAft>
              <a:spcPct val="15000"/>
            </a:spcAft>
            <a:buChar char="•"/>
          </a:pPr>
          <a:r>
            <a:rPr lang="zh-CN" altLang="en-US" sz="1200" b="1" kern="1200" dirty="0">
              <a:solidFill>
                <a:schemeClr val="tx2"/>
              </a:solidFill>
              <a:latin typeface="+mn-ea"/>
              <a:ea typeface="+mn-ea"/>
            </a:rPr>
            <a:t>插图和附表清单（可根据需要）</a:t>
          </a:r>
        </a:p>
        <a:p>
          <a:pPr marL="114300" lvl="1" indent="-114300" algn="l" defTabSz="533400">
            <a:lnSpc>
              <a:spcPct val="150000"/>
            </a:lnSpc>
            <a:spcBef>
              <a:spcPct val="0"/>
            </a:spcBef>
            <a:spcAft>
              <a:spcPct val="15000"/>
            </a:spcAft>
            <a:buChar char="•"/>
          </a:pPr>
          <a:r>
            <a:rPr lang="zh-CN" altLang="en-US" sz="1200" b="1" kern="1200" dirty="0">
              <a:solidFill>
                <a:schemeClr val="tx2"/>
              </a:solidFill>
              <a:latin typeface="+mn-ea"/>
              <a:ea typeface="+mn-ea"/>
            </a:rPr>
            <a:t>符号、标志、缩略词、首字母缩写、计量单位、名词、术语等的注释表（可根据需要）</a:t>
          </a:r>
        </a:p>
      </dsp:txBody>
      <dsp:txXfrm>
        <a:off x="2339" y="655856"/>
        <a:ext cx="2321970" cy="4328492"/>
      </dsp:txXfrm>
    </dsp:sp>
    <dsp:sp modelId="{280B4EFA-3539-4CF1-A3BE-19755EAFD6DD}">
      <dsp:nvSpPr>
        <dsp:cNvPr id="0" name=""/>
        <dsp:cNvSpPr/>
      </dsp:nvSpPr>
      <dsp:spPr>
        <a:xfrm>
          <a:off x="2619434" y="109796"/>
          <a:ext cx="2321970" cy="5788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mj-ea"/>
              <a:ea typeface="+mj-ea"/>
            </a:rPr>
            <a:t>主体部分</a:t>
          </a:r>
        </a:p>
      </dsp:txBody>
      <dsp:txXfrm>
        <a:off x="2619434" y="109796"/>
        <a:ext cx="2321970" cy="578855"/>
      </dsp:txXfrm>
    </dsp:sp>
    <dsp:sp modelId="{769FAB2A-9A7A-43E3-8489-00A95A36B52A}">
      <dsp:nvSpPr>
        <dsp:cNvPr id="0" name=""/>
        <dsp:cNvSpPr/>
      </dsp:nvSpPr>
      <dsp:spPr>
        <a:xfrm>
          <a:off x="2619434" y="655856"/>
          <a:ext cx="2321970" cy="43284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zh-CN" altLang="en-US" sz="1200" b="1" kern="1200" dirty="0"/>
            <a:t>引言（或绪论）</a:t>
          </a:r>
        </a:p>
        <a:p>
          <a:pPr marL="114300" lvl="1" indent="-114300" algn="l" defTabSz="533400">
            <a:lnSpc>
              <a:spcPct val="150000"/>
            </a:lnSpc>
            <a:spcBef>
              <a:spcPct val="0"/>
            </a:spcBef>
            <a:spcAft>
              <a:spcPct val="15000"/>
            </a:spcAft>
            <a:buChar char="•"/>
          </a:pPr>
          <a:r>
            <a:rPr lang="zh-CN" altLang="en-US" sz="1200" b="1" kern="1200" dirty="0"/>
            <a:t>正文</a:t>
          </a:r>
        </a:p>
        <a:p>
          <a:pPr marL="114300" lvl="1" indent="-114300" algn="l" defTabSz="533400">
            <a:lnSpc>
              <a:spcPct val="150000"/>
            </a:lnSpc>
            <a:spcBef>
              <a:spcPct val="0"/>
            </a:spcBef>
            <a:spcAft>
              <a:spcPct val="15000"/>
            </a:spcAft>
            <a:buChar char="•"/>
          </a:pPr>
          <a:r>
            <a:rPr lang="zh-CN" altLang="en-US" sz="1200" b="1" kern="1200" dirty="0"/>
            <a:t>结论</a:t>
          </a:r>
          <a:endParaRPr lang="en-US" altLang="zh-CN" sz="1200" b="1" kern="1200" dirty="0"/>
        </a:p>
        <a:p>
          <a:pPr marL="114300" lvl="1" indent="-114300" algn="l" defTabSz="533400">
            <a:lnSpc>
              <a:spcPct val="150000"/>
            </a:lnSpc>
            <a:spcBef>
              <a:spcPct val="0"/>
            </a:spcBef>
            <a:spcAft>
              <a:spcPct val="15000"/>
            </a:spcAft>
            <a:buChar char="•"/>
          </a:pPr>
          <a:r>
            <a:rPr lang="zh-CN" altLang="en-US" sz="1200" b="1" kern="1200" dirty="0"/>
            <a:t>参考文献</a:t>
          </a:r>
        </a:p>
        <a:p>
          <a:pPr marL="114300" lvl="1" indent="-114300" algn="l" defTabSz="533400">
            <a:lnSpc>
              <a:spcPct val="150000"/>
            </a:lnSpc>
            <a:spcBef>
              <a:spcPct val="0"/>
            </a:spcBef>
            <a:spcAft>
              <a:spcPct val="15000"/>
            </a:spcAft>
            <a:buChar char="•"/>
          </a:pPr>
          <a:r>
            <a:rPr lang="zh-CN" altLang="en-US" sz="1200" b="1" kern="1200" dirty="0"/>
            <a:t>注释</a:t>
          </a:r>
          <a:r>
            <a:rPr lang="en-US" altLang="zh-CN" sz="1200" b="1" kern="1200" dirty="0"/>
            <a:t>(</a:t>
          </a:r>
          <a:r>
            <a:rPr lang="zh-CN" altLang="en-US" sz="1200" b="1" kern="1200" dirty="0"/>
            <a:t>可根据需要</a:t>
          </a:r>
          <a:r>
            <a:rPr lang="en-US" altLang="zh-CN" sz="1200" b="1" kern="1200" dirty="0"/>
            <a:t>)</a:t>
          </a:r>
          <a:endParaRPr lang="zh-CN" altLang="en-US" sz="1200" b="1" kern="1200" dirty="0"/>
        </a:p>
        <a:p>
          <a:pPr marL="114300" lvl="1" indent="-114300" algn="l" defTabSz="533400">
            <a:lnSpc>
              <a:spcPct val="150000"/>
            </a:lnSpc>
            <a:spcBef>
              <a:spcPct val="0"/>
            </a:spcBef>
            <a:spcAft>
              <a:spcPct val="15000"/>
            </a:spcAft>
            <a:buChar char="•"/>
          </a:pPr>
          <a:r>
            <a:rPr lang="zh-CN" altLang="en-US" sz="1200" b="1" kern="1200" dirty="0"/>
            <a:t>附录</a:t>
          </a:r>
          <a:r>
            <a:rPr lang="en-US" altLang="zh-CN" sz="1200" b="1" kern="1200" dirty="0"/>
            <a:t>(</a:t>
          </a:r>
          <a:r>
            <a:rPr lang="zh-CN" altLang="en-US" sz="1200" b="1" kern="1200" dirty="0"/>
            <a:t>可根据需要</a:t>
          </a:r>
          <a:r>
            <a:rPr lang="en-US" altLang="zh-CN" sz="1200" b="1" kern="1200" dirty="0"/>
            <a:t>)</a:t>
          </a:r>
          <a:endParaRPr lang="zh-CN" altLang="en-US" sz="1200" b="1" kern="1200" dirty="0"/>
        </a:p>
      </dsp:txBody>
      <dsp:txXfrm>
        <a:off x="2619434" y="655856"/>
        <a:ext cx="2321970" cy="4328492"/>
      </dsp:txXfrm>
    </dsp:sp>
    <dsp:sp modelId="{B3D4BBE8-5746-4C60-BB78-7A0A44AB80CB}">
      <dsp:nvSpPr>
        <dsp:cNvPr id="0" name=""/>
        <dsp:cNvSpPr/>
      </dsp:nvSpPr>
      <dsp:spPr>
        <a:xfrm>
          <a:off x="5236529" y="109796"/>
          <a:ext cx="2321970" cy="5788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mj-ea"/>
              <a:ea typeface="+mj-ea"/>
            </a:rPr>
            <a:t>结尾部分</a:t>
          </a:r>
        </a:p>
      </dsp:txBody>
      <dsp:txXfrm>
        <a:off x="5236529" y="109796"/>
        <a:ext cx="2321970" cy="578855"/>
      </dsp:txXfrm>
    </dsp:sp>
    <dsp:sp modelId="{C5125B56-1E17-4738-8892-08007DAB6C97}">
      <dsp:nvSpPr>
        <dsp:cNvPr id="0" name=""/>
        <dsp:cNvSpPr/>
      </dsp:nvSpPr>
      <dsp:spPr>
        <a:xfrm>
          <a:off x="5236529" y="655856"/>
          <a:ext cx="2321970" cy="43284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zh-CN" altLang="en-US" sz="1200" b="1" kern="1200" dirty="0"/>
            <a:t>作者简介及在学期间所取得的科研成果</a:t>
          </a:r>
        </a:p>
        <a:p>
          <a:pPr marL="114300" lvl="1" indent="-114300" algn="l" defTabSz="533400">
            <a:lnSpc>
              <a:spcPct val="150000"/>
            </a:lnSpc>
            <a:spcBef>
              <a:spcPct val="0"/>
            </a:spcBef>
            <a:spcAft>
              <a:spcPct val="15000"/>
            </a:spcAft>
            <a:buChar char="•"/>
          </a:pPr>
          <a:r>
            <a:rPr lang="zh-CN" altLang="en-US" sz="1200" b="1" kern="1200" dirty="0"/>
            <a:t>后记和致谢</a:t>
          </a:r>
        </a:p>
        <a:p>
          <a:pPr marL="114300" lvl="1" indent="-114300" algn="l" defTabSz="533400">
            <a:lnSpc>
              <a:spcPct val="150000"/>
            </a:lnSpc>
            <a:spcBef>
              <a:spcPct val="0"/>
            </a:spcBef>
            <a:spcAft>
              <a:spcPct val="15000"/>
            </a:spcAft>
            <a:buChar char="•"/>
          </a:pPr>
          <a:r>
            <a:rPr lang="zh-CN" altLang="en-US" sz="1200" b="1" kern="1200" dirty="0"/>
            <a:t>封底</a:t>
          </a:r>
        </a:p>
      </dsp:txBody>
      <dsp:txXfrm>
        <a:off x="5236529" y="655856"/>
        <a:ext cx="2321970" cy="4328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4615-8549-435A-89F2-2300462CACE7}">
      <dsp:nvSpPr>
        <dsp:cNvPr id="0" name=""/>
        <dsp:cNvSpPr/>
      </dsp:nvSpPr>
      <dsp:spPr>
        <a:xfrm rot="5400000">
          <a:off x="3078537" y="-1833540"/>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学位论文要求</a:t>
          </a:r>
        </a:p>
      </dsp:txBody>
      <dsp:txXfrm rot="-5400000">
        <a:off x="1165126" y="110365"/>
        <a:ext cx="4421010" cy="563693"/>
      </dsp:txXfrm>
    </dsp:sp>
    <dsp:sp modelId="{5093FEE7-105B-4ABB-9955-4A425D54ECB4}">
      <dsp:nvSpPr>
        <dsp:cNvPr id="0" name=""/>
        <dsp:cNvSpPr/>
      </dsp:nvSpPr>
      <dsp:spPr>
        <a:xfrm>
          <a:off x="479369" y="1785"/>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1</a:t>
          </a:r>
          <a:endParaRPr lang="zh-CN" altLang="en-US" sz="3900" kern="1200" dirty="0"/>
        </a:p>
      </dsp:txBody>
      <dsp:txXfrm>
        <a:off x="512845" y="35261"/>
        <a:ext cx="618804" cy="713899"/>
      </dsp:txXfrm>
    </dsp:sp>
    <dsp:sp modelId="{38432270-DDBF-4E45-8639-B3F83CE1D0BE}">
      <dsp:nvSpPr>
        <dsp:cNvPr id="0" name=""/>
        <dsp:cNvSpPr/>
      </dsp:nvSpPr>
      <dsp:spPr>
        <a:xfrm rot="5400000">
          <a:off x="3078537" y="-1013646"/>
          <a:ext cx="624681" cy="4451504"/>
        </a:xfrm>
        <a:prstGeom prst="round2SameRect">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a:t>
          </a:r>
          <a:r>
            <a:rPr lang="zh-CN" altLang="en-US" sz="2200" b="1" kern="1200" dirty="0">
              <a:solidFill>
                <a:schemeClr val="bg1"/>
              </a:solidFill>
              <a:latin typeface="+mj-ea"/>
              <a:ea typeface="+mj-ea"/>
            </a:rPr>
            <a:t>选题建议</a:t>
          </a:r>
        </a:p>
      </dsp:txBody>
      <dsp:txXfrm rot="-5400000">
        <a:off x="1165126" y="930259"/>
        <a:ext cx="4421010" cy="563693"/>
      </dsp:txXfrm>
    </dsp:sp>
    <dsp:sp modelId="{88CA1F88-E073-4CF4-A371-BFC0ABB5254F}">
      <dsp:nvSpPr>
        <dsp:cNvPr id="0" name=""/>
        <dsp:cNvSpPr/>
      </dsp:nvSpPr>
      <dsp:spPr>
        <a:xfrm>
          <a:off x="479369" y="821680"/>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2</a:t>
          </a:r>
          <a:endParaRPr lang="zh-CN" altLang="en-US" sz="3900" kern="1200" dirty="0"/>
        </a:p>
      </dsp:txBody>
      <dsp:txXfrm>
        <a:off x="512845" y="855156"/>
        <a:ext cx="618804" cy="713899"/>
      </dsp:txXfrm>
    </dsp:sp>
    <dsp:sp modelId="{AAEAFD14-2843-4043-B172-394596E4C566}">
      <dsp:nvSpPr>
        <dsp:cNvPr id="0" name=""/>
        <dsp:cNvSpPr/>
      </dsp:nvSpPr>
      <dsp:spPr>
        <a:xfrm rot="5400000">
          <a:off x="3078537" y="-19375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确定检索词及检索关系</a:t>
          </a:r>
        </a:p>
      </dsp:txBody>
      <dsp:txXfrm rot="-5400000">
        <a:off x="1165126" y="1750153"/>
        <a:ext cx="4421010" cy="563693"/>
      </dsp:txXfrm>
    </dsp:sp>
    <dsp:sp modelId="{A78E2BB9-71CF-4E03-B75A-66BAFF8067A4}">
      <dsp:nvSpPr>
        <dsp:cNvPr id="0" name=""/>
        <dsp:cNvSpPr/>
      </dsp:nvSpPr>
      <dsp:spPr>
        <a:xfrm>
          <a:off x="479369" y="1641574"/>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3</a:t>
          </a:r>
          <a:endParaRPr lang="zh-CN" altLang="en-US" sz="3900" kern="1200" dirty="0"/>
        </a:p>
      </dsp:txBody>
      <dsp:txXfrm>
        <a:off x="512845" y="1675050"/>
        <a:ext cx="618804" cy="713899"/>
      </dsp:txXfrm>
    </dsp:sp>
    <dsp:sp modelId="{A69ED3A4-33E3-4EB0-9FB4-72F9AC3557C6}">
      <dsp:nvSpPr>
        <dsp:cNvPr id="0" name=""/>
        <dsp:cNvSpPr/>
      </dsp:nvSpPr>
      <dsp:spPr>
        <a:xfrm rot="5400000">
          <a:off x="3078537" y="62614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文献获取原则及常用工具</a:t>
          </a:r>
        </a:p>
      </dsp:txBody>
      <dsp:txXfrm rot="-5400000">
        <a:off x="1165126" y="2570047"/>
        <a:ext cx="4421010" cy="563693"/>
      </dsp:txXfrm>
    </dsp:sp>
    <dsp:sp modelId="{DB3C0B93-9C09-45A8-8441-F4BC1E07EB1F}">
      <dsp:nvSpPr>
        <dsp:cNvPr id="0" name=""/>
        <dsp:cNvSpPr/>
      </dsp:nvSpPr>
      <dsp:spPr>
        <a:xfrm>
          <a:off x="479369" y="2461468"/>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4</a:t>
          </a:r>
          <a:endParaRPr lang="zh-CN" altLang="en-US" sz="3900" kern="1200" dirty="0"/>
        </a:p>
      </dsp:txBody>
      <dsp:txXfrm>
        <a:off x="512845" y="2494944"/>
        <a:ext cx="618804" cy="713899"/>
      </dsp:txXfrm>
    </dsp:sp>
    <dsp:sp modelId="{54500FB6-F6BA-4923-8105-57BA3C67A98A}">
      <dsp:nvSpPr>
        <dsp:cNvPr id="0" name=""/>
        <dsp:cNvSpPr/>
      </dsp:nvSpPr>
      <dsp:spPr>
        <a:xfrm rot="5400000">
          <a:off x="3078537" y="144603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论文查重及电子资源合理使用</a:t>
          </a:r>
        </a:p>
      </dsp:txBody>
      <dsp:txXfrm rot="-5400000">
        <a:off x="1165126" y="3389941"/>
        <a:ext cx="4421010" cy="563693"/>
      </dsp:txXfrm>
    </dsp:sp>
    <dsp:sp modelId="{EAF65A3A-71C6-43DF-89F1-0A08F00F8B62}">
      <dsp:nvSpPr>
        <dsp:cNvPr id="0" name=""/>
        <dsp:cNvSpPr/>
      </dsp:nvSpPr>
      <dsp:spPr>
        <a:xfrm>
          <a:off x="479369" y="3281362"/>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5</a:t>
          </a:r>
          <a:endParaRPr lang="zh-CN" altLang="en-US" sz="3900" kern="1200" dirty="0"/>
        </a:p>
      </dsp:txBody>
      <dsp:txXfrm>
        <a:off x="512845" y="3314838"/>
        <a:ext cx="618804" cy="713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B751D-415D-4D2A-B9B8-C92334E62321}">
      <dsp:nvSpPr>
        <dsp:cNvPr id="0" name=""/>
        <dsp:cNvSpPr/>
      </dsp:nvSpPr>
      <dsp:spPr>
        <a:xfrm>
          <a:off x="5357" y="0"/>
          <a:ext cx="1601390" cy="591840"/>
        </a:xfrm>
        <a:prstGeom prst="roundRect">
          <a:avLst>
            <a:gd name="adj" fmla="val 10000"/>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灵感</a:t>
          </a:r>
        </a:p>
      </dsp:txBody>
      <dsp:txXfrm>
        <a:off x="22691" y="17334"/>
        <a:ext cx="1566722" cy="557172"/>
      </dsp:txXfrm>
    </dsp:sp>
    <dsp:sp modelId="{BE8058E5-6160-4C48-AF5D-B78CF0EDAAD1}">
      <dsp:nvSpPr>
        <dsp:cNvPr id="0" name=""/>
        <dsp:cNvSpPr/>
      </dsp:nvSpPr>
      <dsp:spPr>
        <a:xfrm>
          <a:off x="1766887" y="97347"/>
          <a:ext cx="339494" cy="397144"/>
        </a:xfrm>
        <a:prstGeom prst="rightArrow">
          <a:avLst>
            <a:gd name="adj1" fmla="val 60000"/>
            <a:gd name="adj2" fmla="val 50000"/>
          </a:avLst>
        </a:prstGeom>
        <a:solidFill>
          <a:schemeClr val="accent3">
            <a:tint val="60000"/>
            <a:hueOff val="0"/>
            <a:satOff val="0"/>
            <a:lumOff val="0"/>
            <a:alphaOff val="0"/>
          </a:schemeClr>
        </a:solidFill>
        <a:ln w="6350" cap="flat" cmpd="sng" algn="ctr">
          <a:solidFill>
            <a:schemeClr val="accent3">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1766887" y="176776"/>
        <a:ext cx="237646" cy="238286"/>
      </dsp:txXfrm>
    </dsp:sp>
    <dsp:sp modelId="{8C715112-0CC4-4E0E-8BB5-5A06D7D66F06}">
      <dsp:nvSpPr>
        <dsp:cNvPr id="0" name=""/>
        <dsp:cNvSpPr/>
      </dsp:nvSpPr>
      <dsp:spPr>
        <a:xfrm>
          <a:off x="2247304" y="0"/>
          <a:ext cx="1601390" cy="591840"/>
        </a:xfrm>
        <a:prstGeom prst="roundRect">
          <a:avLst>
            <a:gd name="adj" fmla="val 10000"/>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激情</a:t>
          </a:r>
        </a:p>
      </dsp:txBody>
      <dsp:txXfrm>
        <a:off x="2264638" y="17334"/>
        <a:ext cx="1566722" cy="557172"/>
      </dsp:txXfrm>
    </dsp:sp>
    <dsp:sp modelId="{469CF4B6-3DD2-4FCD-AE6E-146EEB2177F2}">
      <dsp:nvSpPr>
        <dsp:cNvPr id="0" name=""/>
        <dsp:cNvSpPr/>
      </dsp:nvSpPr>
      <dsp:spPr>
        <a:xfrm>
          <a:off x="4008834" y="97347"/>
          <a:ext cx="339494" cy="397144"/>
        </a:xfrm>
        <a:prstGeom prst="rightArrow">
          <a:avLst>
            <a:gd name="adj1" fmla="val 60000"/>
            <a:gd name="adj2" fmla="val 50000"/>
          </a:avLst>
        </a:prstGeom>
        <a:solidFill>
          <a:schemeClr val="accent3">
            <a:tint val="60000"/>
            <a:hueOff val="0"/>
            <a:satOff val="0"/>
            <a:lumOff val="0"/>
            <a:alphaOff val="0"/>
          </a:schemeClr>
        </a:solidFill>
        <a:ln w="6350" cap="flat" cmpd="sng" algn="ctr">
          <a:solidFill>
            <a:schemeClr val="accent3">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4008834" y="176776"/>
        <a:ext cx="237646" cy="238286"/>
      </dsp:txXfrm>
    </dsp:sp>
    <dsp:sp modelId="{E37F3641-991C-475F-9F7E-56C6573BF94D}">
      <dsp:nvSpPr>
        <dsp:cNvPr id="0" name=""/>
        <dsp:cNvSpPr/>
      </dsp:nvSpPr>
      <dsp:spPr>
        <a:xfrm>
          <a:off x="4489251" y="0"/>
          <a:ext cx="1601390" cy="591840"/>
        </a:xfrm>
        <a:prstGeom prst="roundRect">
          <a:avLst>
            <a:gd name="adj" fmla="val 10000"/>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勤奋</a:t>
          </a:r>
        </a:p>
      </dsp:txBody>
      <dsp:txXfrm>
        <a:off x="4506585" y="17334"/>
        <a:ext cx="1566722" cy="557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C0B4B-E054-47E4-AB1E-44590BEDD200}">
      <dsp:nvSpPr>
        <dsp:cNvPr id="0" name=""/>
        <dsp:cNvSpPr/>
      </dsp:nvSpPr>
      <dsp:spPr>
        <a:xfrm rot="5400000">
          <a:off x="580312" y="299038"/>
          <a:ext cx="262621" cy="298984"/>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FE9056-6365-4329-98FA-67D26E5AD725}">
      <dsp:nvSpPr>
        <dsp:cNvPr id="0" name=""/>
        <dsp:cNvSpPr/>
      </dsp:nvSpPr>
      <dsp:spPr>
        <a:xfrm>
          <a:off x="106820" y="7918"/>
          <a:ext cx="1249925" cy="309455"/>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知识关联</a:t>
          </a:r>
        </a:p>
      </dsp:txBody>
      <dsp:txXfrm>
        <a:off x="121929" y="23027"/>
        <a:ext cx="1219707" cy="279237"/>
      </dsp:txXfrm>
    </dsp:sp>
    <dsp:sp modelId="{040998AE-DD30-491F-9650-692925299D9B}">
      <dsp:nvSpPr>
        <dsp:cNvPr id="0" name=""/>
        <dsp:cNvSpPr/>
      </dsp:nvSpPr>
      <dsp:spPr>
        <a:xfrm>
          <a:off x="952832" y="37431"/>
          <a:ext cx="321540" cy="250115"/>
        </a:xfrm>
        <a:prstGeom prst="rect">
          <a:avLst/>
        </a:prstGeom>
        <a:noFill/>
        <a:ln>
          <a:noFill/>
        </a:ln>
        <a:effectLst/>
      </dsp:spPr>
      <dsp:style>
        <a:lnRef idx="0">
          <a:scrgbClr r="0" g="0" b="0"/>
        </a:lnRef>
        <a:fillRef idx="0">
          <a:scrgbClr r="0" g="0" b="0"/>
        </a:fillRef>
        <a:effectRef idx="0">
          <a:scrgbClr r="0" g="0" b="0"/>
        </a:effectRef>
        <a:fontRef idx="minor"/>
      </dsp:style>
    </dsp:sp>
    <dsp:sp modelId="{08751EB7-8708-4085-AEDD-FB52654A6EB9}">
      <dsp:nvSpPr>
        <dsp:cNvPr id="0" name=""/>
        <dsp:cNvSpPr/>
      </dsp:nvSpPr>
      <dsp:spPr>
        <a:xfrm rot="5400000">
          <a:off x="1224700" y="646659"/>
          <a:ext cx="262621" cy="298984"/>
        </a:xfrm>
        <a:prstGeom prst="bentUpArrow">
          <a:avLst>
            <a:gd name="adj1" fmla="val 32840"/>
            <a:gd name="adj2" fmla="val 25000"/>
            <a:gd name="adj3" fmla="val 35780"/>
          </a:avLst>
        </a:prstGeom>
        <a:solidFill>
          <a:schemeClr val="accent5">
            <a:tint val="50000"/>
            <a:hueOff val="-5100070"/>
            <a:satOff val="-27947"/>
            <a:lumOff val="3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9E8B36-ADB3-45AC-9DB9-A28FE41B952B}">
      <dsp:nvSpPr>
        <dsp:cNvPr id="0" name=""/>
        <dsp:cNvSpPr/>
      </dsp:nvSpPr>
      <dsp:spPr>
        <a:xfrm flipH="1">
          <a:off x="706784" y="355538"/>
          <a:ext cx="1338773" cy="309455"/>
        </a:xfrm>
        <a:prstGeom prst="roundRect">
          <a:avLst>
            <a:gd name="adj" fmla="val 16670"/>
          </a:avLst>
        </a:prstGeom>
        <a:solidFill>
          <a:schemeClr val="accent5">
            <a:hueOff val="-3120227"/>
            <a:satOff val="-13919"/>
            <a:lumOff val="-52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学术趋势</a:t>
          </a:r>
        </a:p>
      </dsp:txBody>
      <dsp:txXfrm>
        <a:off x="721893" y="370647"/>
        <a:ext cx="1308555" cy="279237"/>
      </dsp:txXfrm>
    </dsp:sp>
    <dsp:sp modelId="{A679C00F-1242-42ED-9D05-B42D7334F446}">
      <dsp:nvSpPr>
        <dsp:cNvPr id="0" name=""/>
        <dsp:cNvSpPr/>
      </dsp:nvSpPr>
      <dsp:spPr>
        <a:xfrm>
          <a:off x="1597221" y="385051"/>
          <a:ext cx="321540" cy="250115"/>
        </a:xfrm>
        <a:prstGeom prst="rect">
          <a:avLst/>
        </a:prstGeom>
        <a:noFill/>
        <a:ln>
          <a:noFill/>
        </a:ln>
        <a:effectLst/>
      </dsp:spPr>
      <dsp:style>
        <a:lnRef idx="0">
          <a:scrgbClr r="0" g="0" b="0"/>
        </a:lnRef>
        <a:fillRef idx="0">
          <a:scrgbClr r="0" g="0" b="0"/>
        </a:fillRef>
        <a:effectRef idx="0">
          <a:scrgbClr r="0" g="0" b="0"/>
        </a:effectRef>
        <a:fontRef idx="minor"/>
      </dsp:style>
    </dsp:sp>
    <dsp:sp modelId="{D4AABDC3-C787-45A7-8AE0-6BCC1E2B6A1D}">
      <dsp:nvSpPr>
        <dsp:cNvPr id="0" name=""/>
        <dsp:cNvSpPr/>
      </dsp:nvSpPr>
      <dsp:spPr>
        <a:xfrm rot="5400000">
          <a:off x="1870953" y="994279"/>
          <a:ext cx="262621" cy="298984"/>
        </a:xfrm>
        <a:prstGeom prst="bentUpArrow">
          <a:avLst>
            <a:gd name="adj1" fmla="val 32840"/>
            <a:gd name="adj2" fmla="val 25000"/>
            <a:gd name="adj3" fmla="val 35780"/>
          </a:avLst>
        </a:prstGeom>
        <a:solidFill>
          <a:schemeClr val="accent5">
            <a:tint val="50000"/>
            <a:hueOff val="-10200141"/>
            <a:satOff val="-55894"/>
            <a:lumOff val="74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18B9AC-3DCB-41C5-AAEE-0FD4206F0F00}">
      <dsp:nvSpPr>
        <dsp:cNvPr id="0" name=""/>
        <dsp:cNvSpPr/>
      </dsp:nvSpPr>
      <dsp:spPr>
        <a:xfrm>
          <a:off x="1365729" y="700073"/>
          <a:ext cx="1504494" cy="309455"/>
        </a:xfrm>
        <a:prstGeom prst="roundRect">
          <a:avLst>
            <a:gd name="adj" fmla="val 16670"/>
          </a:avLst>
        </a:prstGeom>
        <a:solidFill>
          <a:schemeClr val="accent5">
            <a:hueOff val="-6240454"/>
            <a:satOff val="-27837"/>
            <a:lumOff val="-10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研究热点</a:t>
          </a:r>
        </a:p>
      </dsp:txBody>
      <dsp:txXfrm>
        <a:off x="1380838" y="715182"/>
        <a:ext cx="1474276" cy="279237"/>
      </dsp:txXfrm>
    </dsp:sp>
    <dsp:sp modelId="{4FA62ECF-C146-4BEB-BA19-1D594DA54AA7}">
      <dsp:nvSpPr>
        <dsp:cNvPr id="0" name=""/>
        <dsp:cNvSpPr/>
      </dsp:nvSpPr>
      <dsp:spPr>
        <a:xfrm>
          <a:off x="2280045" y="732672"/>
          <a:ext cx="321540" cy="250115"/>
        </a:xfrm>
        <a:prstGeom prst="rect">
          <a:avLst/>
        </a:prstGeom>
        <a:noFill/>
        <a:ln>
          <a:noFill/>
        </a:ln>
        <a:effectLst/>
      </dsp:spPr>
      <dsp:style>
        <a:lnRef idx="0">
          <a:scrgbClr r="0" g="0" b="0"/>
        </a:lnRef>
        <a:fillRef idx="0">
          <a:scrgbClr r="0" g="0" b="0"/>
        </a:fillRef>
        <a:effectRef idx="0">
          <a:scrgbClr r="0" g="0" b="0"/>
        </a:effectRef>
        <a:fontRef idx="minor"/>
      </dsp:style>
    </dsp:sp>
    <dsp:sp modelId="{4D852BD8-C14E-4986-982D-718F70132AD7}">
      <dsp:nvSpPr>
        <dsp:cNvPr id="0" name=""/>
        <dsp:cNvSpPr/>
      </dsp:nvSpPr>
      <dsp:spPr>
        <a:xfrm>
          <a:off x="2013533" y="1049553"/>
          <a:ext cx="1298834" cy="309455"/>
        </a:xfrm>
        <a:prstGeom prst="roundRect">
          <a:avLst>
            <a:gd name="adj" fmla="val 16670"/>
          </a:avLst>
        </a:prstGeom>
        <a:solidFill>
          <a:schemeClr val="accent5">
            <a:hueOff val="-9360680"/>
            <a:satOff val="-41756"/>
            <a:lumOff val="-15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引文分析</a:t>
          </a:r>
        </a:p>
      </dsp:txBody>
      <dsp:txXfrm>
        <a:off x="2028642" y="1064662"/>
        <a:ext cx="1268616" cy="279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1B5E-4D6F-4AFD-8DB3-D97EE6560FBD}">
      <dsp:nvSpPr>
        <dsp:cNvPr id="0" name=""/>
        <dsp:cNvSpPr/>
      </dsp:nvSpPr>
      <dsp:spPr>
        <a:xfrm>
          <a:off x="1552" y="422412"/>
          <a:ext cx="1513855" cy="605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a:lnSpc>
              <a:spcPct val="90000"/>
            </a:lnSpc>
            <a:spcBef>
              <a:spcPct val="0"/>
            </a:spcBef>
            <a:spcAft>
              <a:spcPct val="35000"/>
            </a:spcAft>
            <a:buNone/>
          </a:pPr>
          <a:r>
            <a:rPr lang="en-US" altLang="zh-CN" sz="1600" b="1" kern="1200" dirty="0">
              <a:solidFill>
                <a:schemeClr val="accent4">
                  <a:lumMod val="50000"/>
                </a:schemeClr>
              </a:solidFill>
            </a:rPr>
            <a:t>CNKI</a:t>
          </a:r>
          <a:endParaRPr lang="zh-CN" altLang="en-US" sz="1600" b="1" kern="1200" dirty="0">
            <a:solidFill>
              <a:schemeClr val="accent4">
                <a:lumMod val="50000"/>
              </a:schemeClr>
            </a:solidFill>
          </a:endParaRPr>
        </a:p>
      </dsp:txBody>
      <dsp:txXfrm>
        <a:off x="1552" y="422412"/>
        <a:ext cx="1513855" cy="605542"/>
      </dsp:txXfrm>
    </dsp:sp>
    <dsp:sp modelId="{6CF6CBF3-BE59-4EA7-9663-6F888CC1127E}">
      <dsp:nvSpPr>
        <dsp:cNvPr id="0" name=""/>
        <dsp:cNvSpPr/>
      </dsp:nvSpPr>
      <dsp:spPr>
        <a:xfrm>
          <a:off x="1552" y="1027955"/>
          <a:ext cx="1513855" cy="1141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指数</a:t>
          </a:r>
        </a:p>
      </dsp:txBody>
      <dsp:txXfrm>
        <a:off x="1552" y="1027955"/>
        <a:ext cx="1513855" cy="1141920"/>
      </dsp:txXfrm>
    </dsp:sp>
    <dsp:sp modelId="{73A3EBE0-0E25-4EE1-BC8E-08106123267D}">
      <dsp:nvSpPr>
        <dsp:cNvPr id="0" name=""/>
        <dsp:cNvSpPr/>
      </dsp:nvSpPr>
      <dsp:spPr>
        <a:xfrm>
          <a:off x="1727348" y="422412"/>
          <a:ext cx="1513855" cy="605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a:lnSpc>
              <a:spcPct val="90000"/>
            </a:lnSpc>
            <a:spcBef>
              <a:spcPct val="0"/>
            </a:spcBef>
            <a:spcAft>
              <a:spcPct val="35000"/>
            </a:spcAft>
            <a:buNone/>
          </a:pPr>
          <a:r>
            <a:rPr lang="zh-CN" altLang="en-US" sz="1600" b="1" kern="1200" dirty="0">
              <a:solidFill>
                <a:schemeClr val="accent4">
                  <a:lumMod val="50000"/>
                </a:schemeClr>
              </a:solidFill>
            </a:rPr>
            <a:t>超星中外文发现系统</a:t>
          </a:r>
        </a:p>
      </dsp:txBody>
      <dsp:txXfrm>
        <a:off x="1727348" y="422412"/>
        <a:ext cx="1513855" cy="605542"/>
      </dsp:txXfrm>
    </dsp:sp>
    <dsp:sp modelId="{AC808B6B-14FC-415A-B226-7650ABB945E0}">
      <dsp:nvSpPr>
        <dsp:cNvPr id="0" name=""/>
        <dsp:cNvSpPr/>
      </dsp:nvSpPr>
      <dsp:spPr>
        <a:xfrm>
          <a:off x="1727348" y="1027955"/>
          <a:ext cx="1513855" cy="1141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可视化分析</a:t>
          </a:r>
        </a:p>
        <a:p>
          <a:pPr marL="114300" lvl="1" indent="-114300" algn="l" defTabSz="622300">
            <a:lnSpc>
              <a:spcPct val="90000"/>
            </a:lnSpc>
            <a:spcBef>
              <a:spcPct val="0"/>
            </a:spcBef>
            <a:spcAft>
              <a:spcPct val="15000"/>
            </a:spcAft>
            <a:buChar char="•"/>
          </a:pPr>
          <a:r>
            <a:rPr lang="zh-CN" altLang="en-US" sz="1400" kern="1200" dirty="0"/>
            <a:t>多主题对比</a:t>
          </a:r>
        </a:p>
        <a:p>
          <a:pPr marL="114300" lvl="1" indent="-114300" algn="l" defTabSz="622300">
            <a:lnSpc>
              <a:spcPct val="90000"/>
            </a:lnSpc>
            <a:spcBef>
              <a:spcPct val="0"/>
            </a:spcBef>
            <a:spcAft>
              <a:spcPct val="15000"/>
            </a:spcAft>
            <a:buChar char="•"/>
          </a:pPr>
          <a:r>
            <a:rPr lang="zh-CN" altLang="en-US" sz="1400" kern="1200" dirty="0"/>
            <a:t>学术成果统计</a:t>
          </a:r>
        </a:p>
        <a:p>
          <a:pPr marL="114300" lvl="1" indent="-114300" algn="l" defTabSz="622300">
            <a:lnSpc>
              <a:spcPct val="90000"/>
            </a:lnSpc>
            <a:spcBef>
              <a:spcPct val="0"/>
            </a:spcBef>
            <a:spcAft>
              <a:spcPct val="15000"/>
            </a:spcAft>
            <a:buChar char="•"/>
          </a:pPr>
          <a:r>
            <a:rPr lang="zh-CN" altLang="en-US" sz="1400" kern="1200" dirty="0"/>
            <a:t>学术产出分析</a:t>
          </a:r>
        </a:p>
      </dsp:txBody>
      <dsp:txXfrm>
        <a:off x="1727348" y="1027955"/>
        <a:ext cx="1513855" cy="1141920"/>
      </dsp:txXfrm>
    </dsp:sp>
    <dsp:sp modelId="{17A14E88-D63E-469B-A1AE-E394F85861F9}">
      <dsp:nvSpPr>
        <dsp:cNvPr id="0" name=""/>
        <dsp:cNvSpPr/>
      </dsp:nvSpPr>
      <dsp:spPr>
        <a:xfrm>
          <a:off x="3453143" y="422412"/>
          <a:ext cx="1513855" cy="6055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a:lnSpc>
              <a:spcPct val="90000"/>
            </a:lnSpc>
            <a:spcBef>
              <a:spcPct val="0"/>
            </a:spcBef>
            <a:spcAft>
              <a:spcPct val="35000"/>
            </a:spcAft>
            <a:buNone/>
          </a:pPr>
          <a:r>
            <a:rPr lang="en-US" altLang="zh-CN" sz="1600" b="1" kern="1200" dirty="0">
              <a:solidFill>
                <a:schemeClr val="accent4">
                  <a:lumMod val="50000"/>
                </a:schemeClr>
              </a:solidFill>
            </a:rPr>
            <a:t>Web of </a:t>
          </a:r>
          <a:r>
            <a:rPr lang="en-US" altLang="zh-CN" sz="1600" b="1" kern="1200" dirty="0" err="1">
              <a:solidFill>
                <a:schemeClr val="accent4">
                  <a:lumMod val="50000"/>
                </a:schemeClr>
              </a:solidFill>
            </a:rPr>
            <a:t>Sciene</a:t>
          </a:r>
          <a:endParaRPr lang="zh-CN" altLang="en-US" sz="1600" b="1" kern="1200" dirty="0">
            <a:solidFill>
              <a:schemeClr val="accent4">
                <a:lumMod val="50000"/>
              </a:schemeClr>
            </a:solidFill>
          </a:endParaRPr>
        </a:p>
      </dsp:txBody>
      <dsp:txXfrm>
        <a:off x="3453143" y="422412"/>
        <a:ext cx="1513855" cy="605542"/>
      </dsp:txXfrm>
    </dsp:sp>
    <dsp:sp modelId="{9B5B7541-2283-4177-BB62-D5048D3E73E6}">
      <dsp:nvSpPr>
        <dsp:cNvPr id="0" name=""/>
        <dsp:cNvSpPr/>
      </dsp:nvSpPr>
      <dsp:spPr>
        <a:xfrm>
          <a:off x="3453143" y="1027955"/>
          <a:ext cx="1513855" cy="1141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altLang="zh-CN" sz="1400" kern="1200" dirty="0"/>
            <a:t>ESI</a:t>
          </a:r>
          <a:endParaRPr lang="zh-CN" altLang="en-US" sz="1400" kern="1200" dirty="0"/>
        </a:p>
        <a:p>
          <a:pPr marL="0" marR="0" lvl="1" indent="0" algn="l" defTabSz="914400" eaLnBrk="1" fontAlgn="auto" latinLnBrk="0" hangingPunct="1">
            <a:lnSpc>
              <a:spcPct val="100000"/>
            </a:lnSpc>
            <a:spcBef>
              <a:spcPct val="0"/>
            </a:spcBef>
            <a:spcAft>
              <a:spcPts val="0"/>
            </a:spcAft>
            <a:buClrTx/>
            <a:buSzTx/>
            <a:buFontTx/>
            <a:buNone/>
            <a:tabLst/>
            <a:defRPr/>
          </a:pPr>
          <a:r>
            <a:rPr lang="en-US" altLang="zh-CN" sz="1400" kern="1200" dirty="0" err="1"/>
            <a:t>InCites</a:t>
          </a:r>
          <a:endParaRPr lang="zh-CN" altLang="en-US" sz="1400" kern="1200" dirty="0"/>
        </a:p>
        <a:p>
          <a:pPr marL="0" marR="0" lvl="1" indent="0" algn="l" defTabSz="914400" eaLnBrk="1" fontAlgn="auto" latinLnBrk="0" hangingPunct="1">
            <a:lnSpc>
              <a:spcPct val="100000"/>
            </a:lnSpc>
            <a:spcBef>
              <a:spcPct val="0"/>
            </a:spcBef>
            <a:spcAft>
              <a:spcPts val="0"/>
            </a:spcAft>
            <a:buClrTx/>
            <a:buSzTx/>
            <a:buFontTx/>
            <a:buNone/>
            <a:tabLst/>
            <a:defRPr/>
          </a:pPr>
          <a:r>
            <a:rPr lang="en-US" altLang="zh-CN" sz="1400" kern="1200" dirty="0"/>
            <a:t>JCR</a:t>
          </a:r>
          <a:endParaRPr lang="zh-CN" altLang="en-US" sz="1400" kern="1200" dirty="0"/>
        </a:p>
        <a:p>
          <a:pPr marL="114300" lvl="1" indent="0" algn="l" defTabSz="622300">
            <a:lnSpc>
              <a:spcPct val="90000"/>
            </a:lnSpc>
            <a:spcBef>
              <a:spcPct val="0"/>
            </a:spcBef>
            <a:spcAft>
              <a:spcPct val="15000"/>
            </a:spcAft>
            <a:buNone/>
          </a:pPr>
          <a:endParaRPr lang="zh-CN" altLang="en-US" sz="1400" kern="1200" dirty="0"/>
        </a:p>
      </dsp:txBody>
      <dsp:txXfrm>
        <a:off x="3453143" y="1027955"/>
        <a:ext cx="1513855" cy="1141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4615-8549-435A-89F2-2300462CACE7}">
      <dsp:nvSpPr>
        <dsp:cNvPr id="0" name=""/>
        <dsp:cNvSpPr/>
      </dsp:nvSpPr>
      <dsp:spPr>
        <a:xfrm rot="5400000">
          <a:off x="3078537" y="-1833540"/>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学位论文要求</a:t>
          </a:r>
        </a:p>
      </dsp:txBody>
      <dsp:txXfrm rot="-5400000">
        <a:off x="1165126" y="110365"/>
        <a:ext cx="4421010" cy="563693"/>
      </dsp:txXfrm>
    </dsp:sp>
    <dsp:sp modelId="{5093FEE7-105B-4ABB-9955-4A425D54ECB4}">
      <dsp:nvSpPr>
        <dsp:cNvPr id="0" name=""/>
        <dsp:cNvSpPr/>
      </dsp:nvSpPr>
      <dsp:spPr>
        <a:xfrm>
          <a:off x="479369" y="1785"/>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1</a:t>
          </a:r>
          <a:endParaRPr lang="zh-CN" altLang="en-US" sz="3900" kern="1200" dirty="0"/>
        </a:p>
      </dsp:txBody>
      <dsp:txXfrm>
        <a:off x="512845" y="35261"/>
        <a:ext cx="618804" cy="713899"/>
      </dsp:txXfrm>
    </dsp:sp>
    <dsp:sp modelId="{38432270-DDBF-4E45-8639-B3F83CE1D0BE}">
      <dsp:nvSpPr>
        <dsp:cNvPr id="0" name=""/>
        <dsp:cNvSpPr/>
      </dsp:nvSpPr>
      <dsp:spPr>
        <a:xfrm rot="5400000">
          <a:off x="3078537" y="-101364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CN" altLang="en-US" sz="2200" b="1" kern="1200" dirty="0">
              <a:latin typeface="+mj-ea"/>
              <a:ea typeface="+mj-ea"/>
            </a:rPr>
            <a:t> 选题建议</a:t>
          </a:r>
        </a:p>
      </dsp:txBody>
      <dsp:txXfrm rot="-5400000">
        <a:off x="1165126" y="930259"/>
        <a:ext cx="4421010" cy="563693"/>
      </dsp:txXfrm>
    </dsp:sp>
    <dsp:sp modelId="{88CA1F88-E073-4CF4-A371-BFC0ABB5254F}">
      <dsp:nvSpPr>
        <dsp:cNvPr id="0" name=""/>
        <dsp:cNvSpPr/>
      </dsp:nvSpPr>
      <dsp:spPr>
        <a:xfrm>
          <a:off x="479369" y="821680"/>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2</a:t>
          </a:r>
          <a:endParaRPr lang="zh-CN" altLang="en-US" sz="3900" kern="1200" dirty="0"/>
        </a:p>
      </dsp:txBody>
      <dsp:txXfrm>
        <a:off x="512845" y="855156"/>
        <a:ext cx="618804" cy="713899"/>
      </dsp:txXfrm>
    </dsp:sp>
    <dsp:sp modelId="{AAEAFD14-2843-4043-B172-394596E4C566}">
      <dsp:nvSpPr>
        <dsp:cNvPr id="0" name=""/>
        <dsp:cNvSpPr/>
      </dsp:nvSpPr>
      <dsp:spPr>
        <a:xfrm rot="5400000">
          <a:off x="3078537" y="-193752"/>
          <a:ext cx="624681" cy="4451504"/>
        </a:xfrm>
        <a:prstGeom prst="round2SameRect">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solidFill>
                <a:schemeClr val="bg1"/>
              </a:solidFill>
              <a:latin typeface="+mj-ea"/>
              <a:ea typeface="+mj-ea"/>
            </a:rPr>
            <a:t>确定检索词及检索关系</a:t>
          </a:r>
        </a:p>
      </dsp:txBody>
      <dsp:txXfrm rot="-5400000">
        <a:off x="1165126" y="1750153"/>
        <a:ext cx="4421010" cy="563693"/>
      </dsp:txXfrm>
    </dsp:sp>
    <dsp:sp modelId="{A78E2BB9-71CF-4E03-B75A-66BAFF8067A4}">
      <dsp:nvSpPr>
        <dsp:cNvPr id="0" name=""/>
        <dsp:cNvSpPr/>
      </dsp:nvSpPr>
      <dsp:spPr>
        <a:xfrm>
          <a:off x="479369" y="1641574"/>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3</a:t>
          </a:r>
          <a:endParaRPr lang="zh-CN" altLang="en-US" sz="3900" kern="1200" dirty="0"/>
        </a:p>
      </dsp:txBody>
      <dsp:txXfrm>
        <a:off x="512845" y="1675050"/>
        <a:ext cx="618804" cy="713899"/>
      </dsp:txXfrm>
    </dsp:sp>
    <dsp:sp modelId="{A69ED3A4-33E3-4EB0-9FB4-72F9AC3557C6}">
      <dsp:nvSpPr>
        <dsp:cNvPr id="0" name=""/>
        <dsp:cNvSpPr/>
      </dsp:nvSpPr>
      <dsp:spPr>
        <a:xfrm rot="5400000">
          <a:off x="3078537" y="626142"/>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文献获取原则及常用工具</a:t>
          </a:r>
        </a:p>
      </dsp:txBody>
      <dsp:txXfrm rot="-5400000">
        <a:off x="1165126" y="2570047"/>
        <a:ext cx="4421010" cy="563693"/>
      </dsp:txXfrm>
    </dsp:sp>
    <dsp:sp modelId="{DB3C0B93-9C09-45A8-8441-F4BC1E07EB1F}">
      <dsp:nvSpPr>
        <dsp:cNvPr id="0" name=""/>
        <dsp:cNvSpPr/>
      </dsp:nvSpPr>
      <dsp:spPr>
        <a:xfrm>
          <a:off x="479369" y="2461468"/>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4</a:t>
          </a:r>
          <a:endParaRPr lang="zh-CN" altLang="en-US" sz="3900" kern="1200" dirty="0"/>
        </a:p>
      </dsp:txBody>
      <dsp:txXfrm>
        <a:off x="512845" y="2494944"/>
        <a:ext cx="618804" cy="713899"/>
      </dsp:txXfrm>
    </dsp:sp>
    <dsp:sp modelId="{54500FB6-F6BA-4923-8105-57BA3C67A98A}">
      <dsp:nvSpPr>
        <dsp:cNvPr id="0" name=""/>
        <dsp:cNvSpPr/>
      </dsp:nvSpPr>
      <dsp:spPr>
        <a:xfrm rot="5400000">
          <a:off x="3078537" y="1446036"/>
          <a:ext cx="624681" cy="44515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b="1" kern="1200" dirty="0">
              <a:latin typeface="+mj-ea"/>
              <a:ea typeface="+mj-ea"/>
            </a:rPr>
            <a:t>论文查重及电子资源合理使用</a:t>
          </a:r>
        </a:p>
      </dsp:txBody>
      <dsp:txXfrm rot="-5400000">
        <a:off x="1165126" y="3389941"/>
        <a:ext cx="4421010" cy="563693"/>
      </dsp:txXfrm>
    </dsp:sp>
    <dsp:sp modelId="{EAF65A3A-71C6-43DF-89F1-0A08F00F8B62}">
      <dsp:nvSpPr>
        <dsp:cNvPr id="0" name=""/>
        <dsp:cNvSpPr/>
      </dsp:nvSpPr>
      <dsp:spPr>
        <a:xfrm>
          <a:off x="479369" y="3281362"/>
          <a:ext cx="685756"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5</a:t>
          </a:r>
          <a:endParaRPr lang="zh-CN" altLang="en-US" sz="3900" kern="1200" dirty="0"/>
        </a:p>
      </dsp:txBody>
      <dsp:txXfrm>
        <a:off x="512845" y="3314838"/>
        <a:ext cx="618804" cy="7138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4B1FD-C465-4461-B496-AC2F49713C1F}">
      <dsp:nvSpPr>
        <dsp:cNvPr id="0" name=""/>
        <dsp:cNvSpPr/>
      </dsp:nvSpPr>
      <dsp:spPr>
        <a:xfrm>
          <a:off x="-2213899" y="-342518"/>
          <a:ext cx="2645029" cy="2645029"/>
        </a:xfrm>
        <a:prstGeom prst="blockArc">
          <a:avLst>
            <a:gd name="adj1" fmla="val 18900000"/>
            <a:gd name="adj2" fmla="val 2700000"/>
            <a:gd name="adj3" fmla="val 817"/>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5C4153-CFF1-42CB-8D84-3B8FA3639072}">
      <dsp:nvSpPr>
        <dsp:cNvPr id="0" name=""/>
        <dsp:cNvSpPr/>
      </dsp:nvSpPr>
      <dsp:spPr>
        <a:xfrm>
          <a:off x="226570" y="150684"/>
          <a:ext cx="3159513" cy="3015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336" tIns="27940" rIns="27940" bIns="27940" numCol="1" spcCol="1270" anchor="ctr" anchorCtr="0">
          <a:noAutofit/>
        </a:bodyPr>
        <a:lstStyle/>
        <a:p>
          <a:pPr marL="0" lvl="0" indent="0" algn="l" defTabSz="488950">
            <a:lnSpc>
              <a:spcPct val="90000"/>
            </a:lnSpc>
            <a:spcBef>
              <a:spcPct val="0"/>
            </a:spcBef>
            <a:spcAft>
              <a:spcPct val="35000"/>
            </a:spcAft>
            <a:buNone/>
          </a:pPr>
          <a:r>
            <a:rPr lang="zh-CN" altLang="en-US" sz="1100" b="1" kern="1200" dirty="0"/>
            <a:t>检索出的文献量过多</a:t>
          </a:r>
        </a:p>
      </dsp:txBody>
      <dsp:txXfrm>
        <a:off x="226570" y="150684"/>
        <a:ext cx="3159513" cy="301525"/>
      </dsp:txXfrm>
    </dsp:sp>
    <dsp:sp modelId="{69EF6B48-5259-403D-893E-560816FB51F9}">
      <dsp:nvSpPr>
        <dsp:cNvPr id="0" name=""/>
        <dsp:cNvSpPr/>
      </dsp:nvSpPr>
      <dsp:spPr>
        <a:xfrm>
          <a:off x="38117" y="112993"/>
          <a:ext cx="376906" cy="37690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422D02-12E9-4428-9E24-29C8E8E0F956}">
      <dsp:nvSpPr>
        <dsp:cNvPr id="0" name=""/>
        <dsp:cNvSpPr/>
      </dsp:nvSpPr>
      <dsp:spPr>
        <a:xfrm>
          <a:off x="399442" y="603050"/>
          <a:ext cx="2986641" cy="301525"/>
        </a:xfrm>
        <a:prstGeom prst="rect">
          <a:avLst/>
        </a:prstGeom>
        <a:solidFill>
          <a:schemeClr val="accent5">
            <a:hueOff val="-3120227"/>
            <a:satOff val="-13919"/>
            <a:lumOff val="-52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336" tIns="27940" rIns="27940" bIns="27940" numCol="1" spcCol="1270" anchor="ctr" anchorCtr="0">
          <a:noAutofit/>
        </a:bodyPr>
        <a:lstStyle/>
        <a:p>
          <a:pPr marL="0" lvl="0" indent="0" algn="l" defTabSz="488950">
            <a:lnSpc>
              <a:spcPct val="90000"/>
            </a:lnSpc>
            <a:spcBef>
              <a:spcPct val="0"/>
            </a:spcBef>
            <a:spcAft>
              <a:spcPct val="35000"/>
            </a:spcAft>
            <a:buNone/>
          </a:pPr>
          <a:r>
            <a:rPr lang="zh-CN" altLang="en-US" sz="1100" b="1" kern="1200" dirty="0"/>
            <a:t>检索出的文献量过少</a:t>
          </a:r>
        </a:p>
      </dsp:txBody>
      <dsp:txXfrm>
        <a:off x="399442" y="603050"/>
        <a:ext cx="2986641" cy="301525"/>
      </dsp:txXfrm>
    </dsp:sp>
    <dsp:sp modelId="{26AF3CAE-7F7B-4B7C-B420-BB4D3781C89D}">
      <dsp:nvSpPr>
        <dsp:cNvPr id="0" name=""/>
        <dsp:cNvSpPr/>
      </dsp:nvSpPr>
      <dsp:spPr>
        <a:xfrm>
          <a:off x="210989" y="565359"/>
          <a:ext cx="376906" cy="376906"/>
        </a:xfrm>
        <a:prstGeom prst="ellipse">
          <a:avLst/>
        </a:prstGeom>
        <a:solidFill>
          <a:schemeClr val="lt1">
            <a:hueOff val="0"/>
            <a:satOff val="0"/>
            <a:lumOff val="0"/>
            <a:alphaOff val="0"/>
          </a:schemeClr>
        </a:solidFill>
        <a:ln w="12700" cap="flat" cmpd="sng" algn="ctr">
          <a:solidFill>
            <a:schemeClr val="accent5">
              <a:hueOff val="-3120227"/>
              <a:satOff val="-13919"/>
              <a:lumOff val="-52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883B30-462F-49E3-84D4-0E58568F1F78}">
      <dsp:nvSpPr>
        <dsp:cNvPr id="0" name=""/>
        <dsp:cNvSpPr/>
      </dsp:nvSpPr>
      <dsp:spPr>
        <a:xfrm>
          <a:off x="399442" y="1055416"/>
          <a:ext cx="2986641" cy="301525"/>
        </a:xfrm>
        <a:prstGeom prst="rect">
          <a:avLst/>
        </a:prstGeom>
        <a:solidFill>
          <a:schemeClr val="accent5">
            <a:hueOff val="-6240454"/>
            <a:satOff val="-27837"/>
            <a:lumOff val="-10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336" tIns="27940" rIns="27940" bIns="27940" numCol="1" spcCol="1270" anchor="ctr" anchorCtr="0">
          <a:noAutofit/>
        </a:bodyPr>
        <a:lstStyle/>
        <a:p>
          <a:pPr marL="0" lvl="0" indent="0" algn="l" defTabSz="488950">
            <a:lnSpc>
              <a:spcPct val="90000"/>
            </a:lnSpc>
            <a:spcBef>
              <a:spcPct val="0"/>
            </a:spcBef>
            <a:spcAft>
              <a:spcPct val="35000"/>
            </a:spcAft>
            <a:buNone/>
          </a:pPr>
          <a:r>
            <a:rPr lang="zh-CN" altLang="en-US" sz="1100" b="1" kern="1200" dirty="0"/>
            <a:t>检索结果的误检率过高</a:t>
          </a:r>
        </a:p>
      </dsp:txBody>
      <dsp:txXfrm>
        <a:off x="399442" y="1055416"/>
        <a:ext cx="2986641" cy="301525"/>
      </dsp:txXfrm>
    </dsp:sp>
    <dsp:sp modelId="{E45336D4-6A22-42E8-A5C7-CE52E8B0F44A}">
      <dsp:nvSpPr>
        <dsp:cNvPr id="0" name=""/>
        <dsp:cNvSpPr/>
      </dsp:nvSpPr>
      <dsp:spPr>
        <a:xfrm>
          <a:off x="210989" y="1017725"/>
          <a:ext cx="376906" cy="376906"/>
        </a:xfrm>
        <a:prstGeom prst="ellipse">
          <a:avLst/>
        </a:prstGeom>
        <a:solidFill>
          <a:schemeClr val="lt1">
            <a:hueOff val="0"/>
            <a:satOff val="0"/>
            <a:lumOff val="0"/>
            <a:alphaOff val="0"/>
          </a:schemeClr>
        </a:solidFill>
        <a:ln w="12700" cap="flat" cmpd="sng" algn="ctr">
          <a:solidFill>
            <a:schemeClr val="accent5">
              <a:hueOff val="-6240454"/>
              <a:satOff val="-27837"/>
              <a:lumOff val="-104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06B217-04FE-4D92-8547-2FD12F5479A6}">
      <dsp:nvSpPr>
        <dsp:cNvPr id="0" name=""/>
        <dsp:cNvSpPr/>
      </dsp:nvSpPr>
      <dsp:spPr>
        <a:xfrm>
          <a:off x="226570" y="1507782"/>
          <a:ext cx="3159513" cy="301525"/>
        </a:xfrm>
        <a:prstGeom prst="rect">
          <a:avLst/>
        </a:prstGeom>
        <a:solidFill>
          <a:schemeClr val="accent5">
            <a:hueOff val="-9360680"/>
            <a:satOff val="-41756"/>
            <a:lumOff val="-15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336" tIns="27940" rIns="27940" bIns="27940" numCol="1" spcCol="1270" anchor="ctr" anchorCtr="0">
          <a:noAutofit/>
        </a:bodyPr>
        <a:lstStyle/>
        <a:p>
          <a:pPr marL="0" lvl="0" indent="0" algn="l" defTabSz="488950">
            <a:lnSpc>
              <a:spcPct val="90000"/>
            </a:lnSpc>
            <a:spcBef>
              <a:spcPct val="0"/>
            </a:spcBef>
            <a:spcAft>
              <a:spcPct val="35000"/>
            </a:spcAft>
            <a:buNone/>
          </a:pPr>
          <a:r>
            <a:rPr lang="zh-CN" altLang="en-US" sz="1100" b="1" kern="1200" dirty="0"/>
            <a:t>检索结果为</a:t>
          </a:r>
          <a:r>
            <a:rPr lang="en-US" altLang="zh-CN" sz="1100" b="1" kern="1200" dirty="0"/>
            <a:t>0</a:t>
          </a:r>
          <a:endParaRPr lang="zh-CN" altLang="en-US" sz="1100" b="1" kern="1200" dirty="0"/>
        </a:p>
      </dsp:txBody>
      <dsp:txXfrm>
        <a:off x="226570" y="1507782"/>
        <a:ext cx="3159513" cy="301525"/>
      </dsp:txXfrm>
    </dsp:sp>
    <dsp:sp modelId="{5EBC8434-25B1-462D-A130-0972A03B0384}">
      <dsp:nvSpPr>
        <dsp:cNvPr id="0" name=""/>
        <dsp:cNvSpPr/>
      </dsp:nvSpPr>
      <dsp:spPr>
        <a:xfrm>
          <a:off x="38117" y="1470091"/>
          <a:ext cx="376906" cy="376906"/>
        </a:xfrm>
        <a:prstGeom prst="ellipse">
          <a:avLst/>
        </a:prstGeom>
        <a:solidFill>
          <a:schemeClr val="lt1">
            <a:hueOff val="0"/>
            <a:satOff val="0"/>
            <a:lumOff val="0"/>
            <a:alphaOff val="0"/>
          </a:schemeClr>
        </a:solidFill>
        <a:ln w="12700" cap="flat" cmpd="sng" algn="ctr">
          <a:solidFill>
            <a:schemeClr val="accent5">
              <a:hueOff val="-9360680"/>
              <a:satOff val="-41756"/>
              <a:lumOff val="-156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BC21E8-62DE-49D2-801C-A740D446479A}" type="datetimeFigureOut">
              <a:rPr lang="zh-CN" altLang="en-US" smtClean="0"/>
              <a:pPr/>
              <a:t>2022/11/9/Wed</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3371F5-EDD9-4DD7-91C4-CE897F2F1D3D}" type="slidenum">
              <a:rPr lang="zh-CN" altLang="en-US" smtClean="0"/>
              <a:pPr/>
              <a:t>‹#›</a:t>
            </a:fld>
            <a:endParaRPr lang="zh-CN" altLang="en-US"/>
          </a:p>
        </p:txBody>
      </p:sp>
    </p:spTree>
    <p:extLst>
      <p:ext uri="{BB962C8B-B14F-4D97-AF65-F5344CB8AC3E}">
        <p14:creationId xmlns:p14="http://schemas.microsoft.com/office/powerpoint/2010/main" val="3503887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C3E7C-C81D-415B-8ED4-B9449DAC08A7}" type="datetimeFigureOut">
              <a:rPr lang="zh-CN" altLang="en-US" smtClean="0"/>
              <a:pPr/>
              <a:t>2022/11/9/Wed</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600AC-0C7E-47EC-9871-7C3927A09782}" type="slidenum">
              <a:rPr lang="zh-CN" altLang="en-US" smtClean="0"/>
              <a:pPr/>
              <a:t>‹#›</a:t>
            </a:fld>
            <a:endParaRPr lang="zh-CN" altLang="en-US"/>
          </a:p>
        </p:txBody>
      </p:sp>
    </p:spTree>
    <p:extLst>
      <p:ext uri="{BB962C8B-B14F-4D97-AF65-F5344CB8AC3E}">
        <p14:creationId xmlns:p14="http://schemas.microsoft.com/office/powerpoint/2010/main" val="57012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54600AC-0C7E-47EC-9871-7C3927A09782}" type="slidenum">
              <a:rPr lang="zh-CN" altLang="en-US" smtClean="0"/>
              <a:pPr/>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latin typeface="Arial" pitchFamily="34" charset="0"/>
            </a:endParaRPr>
          </a:p>
        </p:txBody>
      </p:sp>
      <p:sp>
        <p:nvSpPr>
          <p:cNvPr id="166916" name="Slide Number Placeholder 3"/>
          <p:cNvSpPr>
            <a:spLocks noGrp="1"/>
          </p:cNvSpPr>
          <p:nvPr>
            <p:ph type="sldNum" sz="quarter" idx="5"/>
          </p:nvPr>
        </p:nvSpPr>
        <p:spPr>
          <a:noFill/>
        </p:spPr>
        <p:txBody>
          <a:bodyPr/>
          <a:lstStyle/>
          <a:p>
            <a:fld id="{143D897A-2F93-45FD-B913-BB979F91D8A1}" type="slidenum">
              <a:rPr lang="en-US" altLang="zh-CN" smtClean="0">
                <a:latin typeface="Arial" pitchFamily="34" charset="0"/>
              </a:rPr>
              <a:pPr/>
              <a:t>40</a:t>
            </a:fld>
            <a:endParaRPr lang="en-US" altLang="zh-CN">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在短时间内可以获取论文影响力的参考信息</a:t>
            </a:r>
            <a:endParaRPr lang="en-US" dirty="0"/>
          </a:p>
        </p:txBody>
      </p:sp>
      <p:sp>
        <p:nvSpPr>
          <p:cNvPr id="4" name="Slide Number Placeholder 3"/>
          <p:cNvSpPr>
            <a:spLocks noGrp="1"/>
          </p:cNvSpPr>
          <p:nvPr>
            <p:ph type="sldNum" sz="quarter" idx="10"/>
          </p:nvPr>
        </p:nvSpPr>
        <p:spPr/>
        <p:txBody>
          <a:bodyPr/>
          <a:lstStyle/>
          <a:p>
            <a:pPr>
              <a:defRPr/>
            </a:pPr>
            <a:fld id="{35FA69F2-BAF8-402D-B853-075E0BD5DA0D}" type="slidenum">
              <a:rPr lang="zh-CN" altLang="en-US" smtClean="0"/>
              <a:pPr>
                <a:defRPr/>
              </a:pPr>
              <a:t>51</a:t>
            </a:fld>
            <a:endParaRPr lang="en-US" altLang="zh-CN"/>
          </a:p>
        </p:txBody>
      </p:sp>
    </p:spTree>
    <p:extLst>
      <p:ext uri="{BB962C8B-B14F-4D97-AF65-F5344CB8AC3E}">
        <p14:creationId xmlns:p14="http://schemas.microsoft.com/office/powerpoint/2010/main" val="276106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r>
              <a:rPr lang="zh-CN" altLang="en-US">
                <a:latin typeface="Arial" pitchFamily="34" charset="0"/>
              </a:rPr>
              <a:t>我们还可以选择特定的文献类型，通常我们在最初了解一个研究领域的时候，我们都会去选择一些经典文献综述来阅读，这样可以帮助我们在短时间内了解这个领域的研究发展。同样，选择</a:t>
            </a:r>
            <a:r>
              <a:rPr lang="en-US" altLang="zh-CN">
                <a:latin typeface="Arial" pitchFamily="34" charset="0"/>
              </a:rPr>
              <a:t>review</a:t>
            </a:r>
            <a:r>
              <a:rPr lang="zh-CN" altLang="en-US">
                <a:latin typeface="Arial" pitchFamily="34" charset="0"/>
              </a:rPr>
              <a:t>，我们就能够得到在基因序列中的综述性文章来阅读了。</a:t>
            </a:r>
            <a:endParaRPr lang="en-US">
              <a:latin typeface="Arial" pitchFamily="34" charset="0"/>
            </a:endParaRPr>
          </a:p>
        </p:txBody>
      </p:sp>
      <p:sp>
        <p:nvSpPr>
          <p:cNvPr id="174084" name="Slide Number Placeholder 3"/>
          <p:cNvSpPr>
            <a:spLocks noGrp="1"/>
          </p:cNvSpPr>
          <p:nvPr>
            <p:ph type="sldNum" sz="quarter" idx="5"/>
          </p:nvPr>
        </p:nvSpPr>
        <p:spPr>
          <a:noFill/>
        </p:spPr>
        <p:txBody>
          <a:bodyPr/>
          <a:lstStyle/>
          <a:p>
            <a:fld id="{24A4A743-8F0C-4AD6-9D42-64A7AC6E48AC}" type="slidenum">
              <a:rPr lang="en-US" altLang="zh-CN" smtClean="0">
                <a:latin typeface="Arial" pitchFamily="34" charset="0"/>
              </a:rPr>
              <a:pPr/>
              <a:t>54</a:t>
            </a:fld>
            <a:endParaRPr lang="en-US" altLang="zh-CN">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40"/>
            <a:ext cx="2057400" cy="59150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11140"/>
            <a:ext cx="6019800" cy="59150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B170B917-EF6E-4BAA-8E5D-186D960C983D}"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EFFDDF1A-3BB6-45B1-A293-ADF267F1F459}"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43AF3D8-464B-412D-9D46-BA6DE3D70932}"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794AFB94-CAED-4135-988E-293522A7185F}"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F2EAD7B6-F043-4D1A-BF3A-47BB05EB7571}"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BDF0ED7B-D5DE-4CE3-BBB9-203DC8BAC603}" type="slidenum">
              <a:rPr lang="en-US"/>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15428F0F-539A-467C-90A6-37BC8897903C}" type="datetimeFigureOut">
              <a:rPr lang="en-US"/>
              <a:pPr/>
              <a:t>11/9/2022</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12A74E0E-9D41-43AC-971F-D6E342E47213}" type="slidenum">
              <a:rPr lang="en-US"/>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85240F50-8086-4947-8AF9-160B19CA62C8}" type="datetimeFigureOut">
              <a:rPr lang="en-US"/>
              <a:pPr/>
              <a:t>11/9/2022</a:t>
            </a:fld>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044382CE-2F18-4549-8964-09E85CD26BEC}"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89BF984C-059C-4360-8C8C-34B0C12845D7}" type="datetimeFigureOut">
              <a:rPr lang="en-US"/>
              <a:pPr/>
              <a:t>11/9/2022</a:t>
            </a:fld>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423B403D-5E9B-4B61-B977-DA8DCB9C33ED}" type="slidenum">
              <a:rPr lang="en-US"/>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E47F5BA4-F25B-4179-9EEB-4413AAFC032D}" type="datetimeFigureOut">
              <a:rPr lang="en-US"/>
              <a:pPr/>
              <a:t>11/9/2022</a:t>
            </a:fld>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DE7025FE-34E3-4C8C-84DC-ACAA9155165E}" type="slidenum">
              <a:rPr lang="en-US"/>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2D12E5E2-24A5-4E0C-B1D7-5E961F9AC33E}" type="datetimeFigureOut">
              <a:rPr lang="en-US"/>
              <a:pPr/>
              <a:t>11/9/2022</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9019FE36-F6B0-4413-97AA-748746D8D27C}"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B1C5EDA4-D632-4851-A985-9F837D68A2C4}" type="datetimeFigureOut">
              <a:rPr lang="en-US"/>
              <a:pPr/>
              <a:t>11/9/2022</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8BF27C56-0B47-47DF-9F45-B175DF9F1F68}" type="slidenum">
              <a:rPr lang="en-US"/>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72569370-A64D-4F5E-90A2-E9E05845FF11}"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6DEA580-9803-47DC-815B-37C3469B6C8C}" type="slidenum">
              <a:rPr lang="en-US"/>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40"/>
            <a:ext cx="2057400" cy="59150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11140"/>
            <a:ext cx="6019800" cy="59150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BD43392-E846-4D54-B3E1-249E7BDF2381}"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44729FF7-186D-40D4-85DD-CF874779DE1E}" type="slidenum">
              <a:rPr lang="en-US"/>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40"/>
            <a:ext cx="2057400" cy="59150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11140"/>
            <a:ext cx="6019800" cy="59150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179F54E1-C0EF-483A-9930-AD413800A7E2}"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E76EFEB-F843-420F-89F6-6197B4E9FFFE}" type="slidenum">
              <a:rPr lang="en-US"/>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0E10024D-1FE6-4D3E-97CA-9DD46A3EA625}"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A10C813A-9E12-4840-83AE-267882C4E9D7}" type="slidenum">
              <a:rPr lang="en-US"/>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2E11D4BF-E9E7-46AF-9F15-DEA2C44E82F3}"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54BE8679-76E2-41B7-9114-7D78014F5DDA}" type="slidenum">
              <a:rPr lang="en-US"/>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AEDB6EC8-5CBE-4131-83DE-12A828480BE3}" type="datetimeFigureOut">
              <a:rPr lang="en-US"/>
              <a:pPr/>
              <a:t>11/9/2022</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A82DD327-5157-4505-8C1C-3EF4349A8682}" type="slidenum">
              <a:rPr lang="en-US"/>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495CE09E-123B-4802-AF0F-CF304FC4A061}" type="datetimeFigureOut">
              <a:rPr lang="en-US"/>
              <a:pPr/>
              <a:t>11/9/2022</a:t>
            </a:fld>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CCBC26BF-EADF-4F2A-B205-293D8E47C618}" type="slidenum">
              <a:rPr lang="en-US"/>
              <a:pPr/>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B63BDACE-5BF6-4038-863C-B2CDBBD6B51A}" type="datetimeFigureOut">
              <a:rPr lang="en-US"/>
              <a:pPr/>
              <a:t>11/9/2022</a:t>
            </a:fld>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5BED8CEF-A9F1-41F2-9B52-6622A4DC0CF3}"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F4C6BF31-7BEC-403E-8725-4001337538FD}" type="datetimeFigureOut">
              <a:rPr lang="en-US"/>
              <a:pPr/>
              <a:t>11/9/2022</a:t>
            </a:fld>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5B840C8A-AF5F-4862-96A6-E664F430B02F}" type="slidenum">
              <a:rPr lang="en-US"/>
              <a:pPr/>
              <a:t>‹#›</a:t>
            </a:fld>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51BA9C3-AFBB-41E8-ADBA-942A4A39E208}" type="datetimeFigureOut">
              <a:rPr lang="en-US"/>
              <a:pPr/>
              <a:t>11/9/2022</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1BE2B74F-AA98-4E65-8CBC-4F7DE5D1BAD1}" type="slidenum">
              <a:rPr lang="en-US"/>
              <a:pPr/>
              <a:t>‹#›</a:t>
            </a:fld>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F52AA85B-00B3-4955-9761-E38FDD7E7334}" type="datetimeFigureOut">
              <a:rPr lang="en-US"/>
              <a:pPr/>
              <a:t>11/9/2022</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BF955B21-D6D5-44F6-AB1E-81E3F12EC1F8}" type="slidenum">
              <a:rPr lang="en-US"/>
              <a:pPr/>
              <a:t>‹#›</a:t>
            </a:fld>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EDB43EF9-5D3E-4185-A629-8CB3722DFE6C}"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27F4FAE-8266-4744-910C-00F2007EE48B}" type="slidenum">
              <a:rPr lang="en-US"/>
              <a:pPr/>
              <a:t>‹#›</a:t>
            </a:fld>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40"/>
            <a:ext cx="2057400" cy="59150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11140"/>
            <a:ext cx="6019800" cy="59150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09033409-BD0B-4809-8B96-D408602D5AEA}"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9D049CAE-3C25-4593-A6E6-0C363EFDB01E}" type="slidenum">
              <a:rPr lang="en-US"/>
              <a:pPr/>
              <a:t>‹#›</a:t>
            </a:fld>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11138"/>
            <a:ext cx="6019800" cy="59150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39ABC0F3-37B7-42A4-9A37-DACACF530A05}"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D3CA51DE-8873-46B9-B9EC-DEA605EA1DF6}" type="slidenum">
              <a:rPr lang="en-US"/>
              <a:pPr/>
              <a:t>‹#›</a:t>
            </a:fld>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6513845A-ED6A-498D-895D-F907E8EF1AA5}"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6ADD88D9-C7BE-457E-9ADB-159B435D12AB}" type="slidenum">
              <a:rPr lang="en-US"/>
              <a:pPr/>
              <a:t>‹#›</a:t>
            </a:fld>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AC78880A-9E13-4F7A-81C2-B1BE564E3CAF}"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805DB2FD-5E9C-43D4-AC3E-A3B67EB25FCA}" type="slidenum">
              <a:rPr lang="en-US"/>
              <a:pPr/>
              <a:t>‹#›</a:t>
            </a:fld>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D905C39A-3978-4801-B3DA-CC2476273948}" type="datetimeFigureOut">
              <a:rPr lang="en-US"/>
              <a:pPr/>
              <a:t>11/9/2022</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F4984B87-E8E6-43D6-9132-07629A587109}"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80857BCB-0CCB-4AE6-9990-095BC5841B07}" type="datetimeFigureOut">
              <a:rPr lang="en-US"/>
              <a:pPr/>
              <a:t>11/9/2022</a:t>
            </a:fld>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1F22A812-45CF-4FC7-AC7C-BAC520F6DBBE}" type="slidenum">
              <a:rPr lang="en-US"/>
              <a:pPr/>
              <a:t>‹#›</a:t>
            </a:fld>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4A925FD8-554B-4675-A9B0-00A27B36CB64}" type="datetimeFigureOut">
              <a:rPr lang="en-US"/>
              <a:pPr/>
              <a:t>11/9/2022</a:t>
            </a:fld>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C76BC167-E81D-4576-BFE4-530205ADD1F7}" type="slidenum">
              <a:rPr lang="en-US"/>
              <a:pPr/>
              <a:t>‹#›</a:t>
            </a:fld>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0A955B08-55D8-4949-AB64-5DE13EEAB86D}" type="datetimeFigureOut">
              <a:rPr lang="en-US"/>
              <a:pPr/>
              <a:t>11/9/2022</a:t>
            </a:fld>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02BD31A8-41BC-4979-9FBB-91FF2691B29B}" type="slidenum">
              <a:rPr lang="en-US"/>
              <a:pPr/>
              <a:t>‹#›</a:t>
            </a:fld>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F5C35CB7-2ABC-4727-BD07-DF18E7131027}" type="datetimeFigureOut">
              <a:rPr lang="en-US"/>
              <a:pPr/>
              <a:t>11/9/2022</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22DE7729-3CE6-4593-AFD6-027977A7D75C}" type="slidenum">
              <a:rPr lang="en-US"/>
              <a:pPr/>
              <a:t>‹#›</a:t>
            </a:fld>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0B156425-72B6-4AE5-B2CC-E3FD6EB00089}" type="datetimeFigureOut">
              <a:rPr lang="en-US"/>
              <a:pPr/>
              <a:t>11/9/2022</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03C51881-7FA7-4A5A-8D77-ED3A00895F8F}" type="slidenum">
              <a:rPr lang="en-US"/>
              <a:pPr/>
              <a:t>‹#›</a:t>
            </a:fld>
            <a:endParaRPr lang="en-US"/>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1297081-4A1B-47CF-9551-84C4F243F027}"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C09CFC1-115C-46D9-B3B5-26B0A0E3486D}" type="slidenum">
              <a:rPr lang="en-US"/>
              <a:pPr/>
              <a:t>‹#›</a:t>
            </a:fld>
            <a:endParaRPr lang="en-US"/>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11138"/>
            <a:ext cx="6019800" cy="59150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E731BD96-71F7-467D-B08B-95997CB4C437}" type="datetimeFigureOut">
              <a:rPr lang="en-US"/>
              <a:pPr/>
              <a:t>11/9/2022</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4E24707E-42D8-4B9E-BFAA-6965C8E3B2B4}" type="slidenum">
              <a:rPr lang="en-US"/>
              <a:pPr/>
              <a:t>‹#›</a:t>
            </a:fld>
            <a:endParaRPr lang="en-US"/>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矩形 7"/>
          <p:cNvSpPr/>
          <p:nvPr/>
        </p:nvSpPr>
        <p:spPr>
          <a:xfrm>
            <a:off x="-26367" y="-1"/>
            <a:ext cx="9144000" cy="3438095"/>
          </a:xfrm>
          <a:prstGeom prst="rect">
            <a:avLst/>
          </a:prstGeom>
          <a:solidFill>
            <a:srgbClr val="FBA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ctrTitle"/>
          </p:nvPr>
        </p:nvSpPr>
        <p:spPr>
          <a:xfrm>
            <a:off x="628650" y="1353152"/>
            <a:ext cx="3603716" cy="1802675"/>
          </a:xfrm>
        </p:spPr>
        <p:txBody>
          <a:bodyPr anchor="b">
            <a:normAutofit/>
          </a:bodyPr>
          <a:lstStyle>
            <a:lvl1pPr algn="ctr">
              <a:lnSpc>
                <a:spcPct val="110000"/>
              </a:lnSpc>
              <a:defRPr sz="3200" b="1" i="1"/>
            </a:lvl1pPr>
          </a:lstStyle>
          <a:p>
            <a:r>
              <a:rPr lang="zh-CN" altLang="en-US"/>
              <a:t>单击此处编辑母版标题样式</a:t>
            </a:r>
            <a:endParaRPr lang="en-US" dirty="0"/>
          </a:p>
        </p:txBody>
      </p:sp>
      <p:sp>
        <p:nvSpPr>
          <p:cNvPr id="3" name="Subtitle 2"/>
          <p:cNvSpPr>
            <a:spLocks noGrp="1"/>
          </p:cNvSpPr>
          <p:nvPr>
            <p:ph type="subTitle" idx="1"/>
          </p:nvPr>
        </p:nvSpPr>
        <p:spPr>
          <a:xfrm>
            <a:off x="628650" y="5123999"/>
            <a:ext cx="4317819" cy="423361"/>
          </a:xfrm>
        </p:spPr>
        <p:txBody>
          <a:bodyPr>
            <a:normAutofit/>
          </a:bodyPr>
          <a:lstStyle>
            <a:lvl1pPr marL="0" indent="0" algn="ctr">
              <a:buNone/>
              <a:defRPr sz="1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8DF14E-2E7C-4FD4-A202-8CF2ED6471A0}" type="slidenum">
              <a:rPr lang="zh-CN" altLang="en-US" smtClean="0"/>
              <a:pPr/>
              <a:t>‹#›</a:t>
            </a:fld>
            <a:endParaRPr lang="zh-CN" altLang="en-US"/>
          </a:p>
        </p:txBody>
      </p:sp>
      <p:sp>
        <p:nvSpPr>
          <p:cNvPr id="12" name="矩形 11"/>
          <p:cNvSpPr/>
          <p:nvPr/>
        </p:nvSpPr>
        <p:spPr>
          <a:xfrm rot="775880">
            <a:off x="4893405" y="1736028"/>
            <a:ext cx="3739831" cy="2805847"/>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775880">
            <a:off x="4741418" y="3018909"/>
            <a:ext cx="3739831" cy="1525340"/>
          </a:xfrm>
          <a:custGeom>
            <a:avLst/>
            <a:gdLst>
              <a:gd name="connsiteX0" fmla="*/ 0 w 3739831"/>
              <a:gd name="connsiteY0" fmla="*/ 858688 h 1525340"/>
              <a:gd name="connsiteX1" fmla="*/ 3739831 w 3739831"/>
              <a:gd name="connsiteY1" fmla="*/ 0 h 1525340"/>
              <a:gd name="connsiteX2" fmla="*/ 3739831 w 3739831"/>
              <a:gd name="connsiteY2" fmla="*/ 1525340 h 1525340"/>
              <a:gd name="connsiteX3" fmla="*/ 0 w 3739831"/>
              <a:gd name="connsiteY3" fmla="*/ 1525340 h 1525340"/>
            </a:gdLst>
            <a:ahLst/>
            <a:cxnLst>
              <a:cxn ang="0">
                <a:pos x="connsiteX0" y="connsiteY0"/>
              </a:cxn>
              <a:cxn ang="0">
                <a:pos x="connsiteX1" y="connsiteY1"/>
              </a:cxn>
              <a:cxn ang="0">
                <a:pos x="connsiteX2" y="connsiteY2"/>
              </a:cxn>
              <a:cxn ang="0">
                <a:pos x="connsiteX3" y="connsiteY3"/>
              </a:cxn>
            </a:cxnLst>
            <a:rect l="l" t="t" r="r" b="b"/>
            <a:pathLst>
              <a:path w="3739831" h="1525340">
                <a:moveTo>
                  <a:pt x="0" y="858688"/>
                </a:moveTo>
                <a:lnTo>
                  <a:pt x="3739831" y="0"/>
                </a:lnTo>
                <a:lnTo>
                  <a:pt x="3739831" y="1525340"/>
                </a:lnTo>
                <a:lnTo>
                  <a:pt x="0" y="1525340"/>
                </a:lnTo>
                <a:close/>
              </a:path>
            </a:pathLst>
          </a:custGeom>
          <a:solidFill>
            <a:srgbClr val="C0C0C0"/>
          </a:solidFill>
          <a:ln w="571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775880">
            <a:off x="4924176" y="1767447"/>
            <a:ext cx="3680462" cy="275383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8854692"/>
      </p:ext>
    </p:extLst>
  </p:cSld>
  <p:clrMapOvr>
    <a:masterClrMapping/>
  </p:clrMapOvr>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p:txBody>
      </p:sp>
      <p:sp>
        <p:nvSpPr>
          <p:cNvPr id="4" name="Date Placeholder 3"/>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3284113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lumMod val="50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4291925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4217279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33594493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2965635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1576096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31809328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21532090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40931495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5DE331C-4C1D-47BA-A4DC-1D475EB4FFE8}" type="datetimeFigureOut">
              <a:rPr lang="zh-CN" altLang="en-US" smtClean="0"/>
              <a:pPr/>
              <a:t>2022/11/9/Wed</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8DF14E-2E7C-4FD4-A202-8CF2ED6471A0}" type="slidenum">
              <a:rPr lang="zh-CN" altLang="en-US" smtClean="0"/>
              <a:pPr/>
              <a:t>‹#›</a:t>
            </a:fld>
            <a:endParaRPr lang="zh-CN" altLang="en-US"/>
          </a:p>
        </p:txBody>
      </p:sp>
    </p:spTree>
    <p:extLst>
      <p:ext uri="{BB962C8B-B14F-4D97-AF65-F5344CB8AC3E}">
        <p14:creationId xmlns:p14="http://schemas.microsoft.com/office/powerpoint/2010/main" val="27301779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00648F0A-A9FF-4D66-A214-2DA1A594E1FA}" type="slidenum">
              <a:rPr lang="en-US" altLang="en-US"/>
              <a:pPr>
                <a:defRPr/>
              </a:pPr>
              <a:t>‹#›</a:t>
            </a:fld>
            <a:endParaRPr lang="en-US" altLang="en-US"/>
          </a:p>
        </p:txBody>
      </p:sp>
    </p:spTree>
    <p:extLst>
      <p:ext uri="{BB962C8B-B14F-4D97-AF65-F5344CB8AC3E}">
        <p14:creationId xmlns:p14="http://schemas.microsoft.com/office/powerpoint/2010/main" val="3750432159"/>
      </p:ext>
    </p:extLst>
  </p:cSld>
  <p:clrMapOvr>
    <a:masterClrMapping/>
  </p:clrMapOvr>
  <p:transition>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00648F0A-A9FF-4D66-A214-2DA1A594E1FA}" type="slidenum">
              <a:rPr lang="en-US" altLang="en-US"/>
              <a:pPr>
                <a:defRPr/>
              </a:pPr>
              <a:t>‹#›</a:t>
            </a:fld>
            <a:endParaRPr lang="en-US" alt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00648F0A-A9FF-4D66-A214-2DA1A594E1FA}" type="slidenum">
              <a:rPr lang="en-US" altLang="en-US"/>
              <a:pPr>
                <a:defRPr/>
              </a:pPr>
              <a:t>‹#›</a:t>
            </a:fld>
            <a:endParaRPr lang="en-US" altLang="en-US"/>
          </a:p>
        </p:txBody>
      </p:sp>
    </p:spTree>
    <p:extLst>
      <p:ext uri="{BB962C8B-B14F-4D97-AF65-F5344CB8AC3E}">
        <p14:creationId xmlns:p14="http://schemas.microsoft.com/office/powerpoint/2010/main" val="345025457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15DE331C-4C1D-47BA-A4DC-1D475EB4FFE8}" type="datetimeFigureOut">
              <a:rPr lang="zh-CN" altLang="en-US" smtClean="0"/>
              <a:pPr/>
              <a:t>2022/11/9/Wed</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4A8DF14E-2E7C-4FD4-A202-8CF2ED6471A0}" type="slidenum">
              <a:rPr lang="zh-CN" altLang="en-US" smtClean="0"/>
              <a:pPr/>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4.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20638"/>
            <a:ext cx="9144000" cy="1438276"/>
          </a:xfrm>
          <a:prstGeom prst="rect">
            <a:avLst/>
          </a:prstGeom>
          <a:solidFill>
            <a:srgbClr val="243AA8"/>
          </a:solidFill>
          <a:ln w="9525" cmpd="sng">
            <a:solidFill>
              <a:schemeClr val="tx1"/>
            </a:solidFill>
            <a:miter lim="800000"/>
            <a:headEnd/>
            <a:tailEnd/>
          </a:ln>
        </p:spPr>
        <p:txBody>
          <a:bodyPr wrap="none" anchor="ctr"/>
          <a:lstStyle/>
          <a:p>
            <a:endParaRPr lang="zh-CN" altLang="en-US"/>
          </a:p>
        </p:txBody>
      </p:sp>
      <p:sp>
        <p:nvSpPr>
          <p:cNvPr id="1027" name="Text Box 3"/>
          <p:cNvSpPr txBox="1">
            <a:spLocks noChangeArrowheads="1"/>
          </p:cNvSpPr>
          <p:nvPr/>
        </p:nvSpPr>
        <p:spPr bwMode="auto">
          <a:xfrm>
            <a:off x="15876" y="6742115"/>
            <a:ext cx="9128125" cy="115887"/>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8" name="Text Box 4"/>
          <p:cNvSpPr txBox="1">
            <a:spLocks noChangeArrowheads="1"/>
          </p:cNvSpPr>
          <p:nvPr/>
        </p:nvSpPr>
        <p:spPr bwMode="auto">
          <a:xfrm>
            <a:off x="15875" y="-9525"/>
            <a:ext cx="9144000" cy="109538"/>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9"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6"/>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15DE331C-4C1D-47BA-A4DC-1D475EB4FFE8}" type="datetimeFigureOut">
              <a:rPr lang="zh-CN" altLang="en-US" smtClean="0"/>
              <a:pPr/>
              <a:t>2022/11/9/Wed</a:t>
            </a:fld>
            <a:endParaRPr lang="zh-CN" altLang="en-US"/>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zh-CN" altLang="en-US"/>
          </a:p>
        </p:txBody>
      </p:sp>
      <p:sp>
        <p:nvSpPr>
          <p:cNvPr id="103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4A8DF14E-2E7C-4FD4-A202-8CF2ED6471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3"/>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4"/>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6"/>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33CF4735-19F8-43B4-95B3-C4DF23153C42}" type="datetimeFigureOut">
              <a:rPr lang="en-US"/>
              <a:pPr/>
              <a:t>11/9/2022</a:t>
            </a:fld>
            <a:endParaRPr lang="en-US"/>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DC9DCBC0-AC15-4D82-9E42-8410D2A08A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4"/>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5"/>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4"/>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4"/>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4"/>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4"/>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4"/>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20638"/>
            <a:ext cx="9144000" cy="1438276"/>
          </a:xfrm>
          <a:prstGeom prst="rect">
            <a:avLst/>
          </a:prstGeom>
          <a:solidFill>
            <a:srgbClr val="243AA8"/>
          </a:solidFill>
          <a:ln w="9525" cmpd="sng">
            <a:solidFill>
              <a:schemeClr val="tx1"/>
            </a:solidFill>
            <a:miter lim="800000"/>
            <a:headEnd/>
            <a:tailEnd/>
          </a:ln>
        </p:spPr>
        <p:txBody>
          <a:bodyPr wrap="none" anchor="ctr"/>
          <a:lstStyle/>
          <a:p>
            <a:endParaRPr lang="zh-CN" altLang="en-US"/>
          </a:p>
        </p:txBody>
      </p:sp>
      <p:sp>
        <p:nvSpPr>
          <p:cNvPr id="1027" name="Text Box 3"/>
          <p:cNvSpPr txBox="1">
            <a:spLocks noChangeArrowheads="1"/>
          </p:cNvSpPr>
          <p:nvPr/>
        </p:nvSpPr>
        <p:spPr bwMode="auto">
          <a:xfrm>
            <a:off x="15876" y="6742115"/>
            <a:ext cx="9128125" cy="115887"/>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8" name="Text Box 4"/>
          <p:cNvSpPr txBox="1">
            <a:spLocks noChangeArrowheads="1"/>
          </p:cNvSpPr>
          <p:nvPr/>
        </p:nvSpPr>
        <p:spPr bwMode="auto">
          <a:xfrm>
            <a:off x="15875" y="-9525"/>
            <a:ext cx="9144000" cy="109538"/>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9"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6"/>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15DE331C-4C1D-47BA-A4DC-1D475EB4FFE8}" type="datetimeFigureOut">
              <a:rPr lang="zh-CN" altLang="en-US" smtClean="0"/>
              <a:pPr/>
              <a:t>2022/11/9/Wed</a:t>
            </a:fld>
            <a:endParaRPr lang="zh-CN" altLang="en-US"/>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zh-CN" altLang="en-US"/>
          </a:p>
        </p:txBody>
      </p:sp>
      <p:sp>
        <p:nvSpPr>
          <p:cNvPr id="103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4A8DF14E-2E7C-4FD4-A202-8CF2ED6471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3"/>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4"/>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6"/>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B6F25DE9-77C2-4344-9073-B55C18B3E150}" type="datetimeFigureOut">
              <a:rPr lang="en-US"/>
              <a:pPr/>
              <a:t>11/9/2022</a:t>
            </a:fld>
            <a:endParaRPr lang="en-US"/>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9BCDA7F2-12BF-49F3-8429-75B28C23A8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4"/>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5"/>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4"/>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4"/>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4"/>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4"/>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4"/>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20638"/>
            <a:ext cx="9144000" cy="1438276"/>
          </a:xfrm>
          <a:prstGeom prst="rect">
            <a:avLst/>
          </a:prstGeom>
          <a:solidFill>
            <a:srgbClr val="243AA8"/>
          </a:solidFill>
          <a:ln w="9525" cmpd="sng">
            <a:solidFill>
              <a:schemeClr val="tx1"/>
            </a:solidFill>
            <a:miter lim="800000"/>
            <a:headEnd/>
            <a:tailEnd/>
          </a:ln>
        </p:spPr>
        <p:txBody>
          <a:bodyPr wrap="none" anchor="ctr"/>
          <a:lstStyle/>
          <a:p>
            <a:endParaRPr lang="zh-CN" altLang="en-US"/>
          </a:p>
        </p:txBody>
      </p:sp>
      <p:sp>
        <p:nvSpPr>
          <p:cNvPr id="1027" name="Text Box 3"/>
          <p:cNvSpPr txBox="1">
            <a:spLocks noChangeArrowheads="1"/>
          </p:cNvSpPr>
          <p:nvPr/>
        </p:nvSpPr>
        <p:spPr bwMode="auto">
          <a:xfrm>
            <a:off x="15875" y="6742113"/>
            <a:ext cx="9128125" cy="115887"/>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8" name="Text Box 4"/>
          <p:cNvSpPr txBox="1">
            <a:spLocks noChangeArrowheads="1"/>
          </p:cNvSpPr>
          <p:nvPr/>
        </p:nvSpPr>
        <p:spPr bwMode="auto">
          <a:xfrm>
            <a:off x="15875" y="-9525"/>
            <a:ext cx="9144000" cy="109538"/>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9"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15DE331C-4C1D-47BA-A4DC-1D475EB4FFE8}" type="datetimeFigureOut">
              <a:rPr lang="zh-CN" altLang="en-US" smtClean="0"/>
              <a:pPr/>
              <a:t>2022/11/9/Wed</a:t>
            </a:fld>
            <a:endParaRPr lang="zh-CN" altLang="en-US"/>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zh-CN" altLang="en-US"/>
          </a:p>
        </p:txBody>
      </p:sp>
      <p:sp>
        <p:nvSpPr>
          <p:cNvPr id="103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4A8DF14E-2E7C-4FD4-A202-8CF2ED6471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3"/>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4"/>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E73C516B-B523-4644-900C-5B9B3FD8956B}" type="datetimeFigureOut">
              <a:rPr lang="en-US"/>
              <a:pPr/>
              <a:t>11/9/2022</a:t>
            </a:fld>
            <a:endParaRPr lang="en-US"/>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C70ED267-14AF-46D2-AA81-4DA6EBD3C4F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4"/>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5"/>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4"/>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4"/>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4"/>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4"/>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4"/>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9" y="1201783"/>
            <a:ext cx="8010253" cy="515456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15DE331C-4C1D-47BA-A4DC-1D475EB4FFE8}" type="datetimeFigureOut">
              <a:rPr lang="zh-CN" altLang="en-US" smtClean="0"/>
              <a:pPr/>
              <a:t>2022/11/9/Wed</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4A8DF14E-2E7C-4FD4-A202-8CF2ED6471A0}" type="slidenum">
              <a:rPr lang="zh-CN" altLang="en-US" smtClean="0"/>
              <a:pPr/>
              <a:t>‹#›</a:t>
            </a:fld>
            <a:endParaRPr lang="zh-CN" altLang="en-US"/>
          </a:p>
        </p:txBody>
      </p:sp>
      <p:sp>
        <p:nvSpPr>
          <p:cNvPr id="7" name="矩形 6"/>
          <p:cNvSpPr/>
          <p:nvPr/>
        </p:nvSpPr>
        <p:spPr>
          <a:xfrm>
            <a:off x="-1" y="863209"/>
            <a:ext cx="9144000" cy="36000"/>
          </a:xfrm>
          <a:prstGeom prst="rect">
            <a:avLst/>
          </a:prstGeom>
          <a:solidFill>
            <a:srgbClr val="FBA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a:off x="0" y="217076"/>
            <a:ext cx="9144000" cy="601525"/>
          </a:xfrm>
          <a:prstGeom prst="homePlat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nvPr>
        </p:nvSpPr>
        <p:spPr>
          <a:xfrm>
            <a:off x="523570" y="208367"/>
            <a:ext cx="6913239" cy="601525"/>
          </a:xfrm>
          <a:prstGeom prst="rect">
            <a:avLst/>
          </a:prstGeom>
        </p:spPr>
        <p:txBody>
          <a:bodyPr vert="horz" lIns="91440" tIns="45720" rIns="91440" bIns="45720" rtlCol="0" anchor="b">
            <a:noAutofit/>
          </a:bodyPr>
          <a:lstStyle/>
          <a:p>
            <a:r>
              <a:rPr lang="zh-CN" altLang="en-US"/>
              <a:t>单击此处编辑母版标题样式</a:t>
            </a:r>
            <a:endParaRPr lang="en-US" dirty="0"/>
          </a:p>
        </p:txBody>
      </p:sp>
      <p:sp>
        <p:nvSpPr>
          <p:cNvPr id="10" name="矩形 9"/>
          <p:cNvSpPr/>
          <p:nvPr/>
        </p:nvSpPr>
        <p:spPr>
          <a:xfrm rot="775880">
            <a:off x="7619457" y="255060"/>
            <a:ext cx="1272391" cy="954624"/>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775880">
            <a:off x="7567747" y="691530"/>
            <a:ext cx="1272391" cy="518962"/>
          </a:xfrm>
          <a:custGeom>
            <a:avLst/>
            <a:gdLst>
              <a:gd name="connsiteX0" fmla="*/ 0 w 3739831"/>
              <a:gd name="connsiteY0" fmla="*/ 858688 h 1525340"/>
              <a:gd name="connsiteX1" fmla="*/ 3739831 w 3739831"/>
              <a:gd name="connsiteY1" fmla="*/ 0 h 1525340"/>
              <a:gd name="connsiteX2" fmla="*/ 3739831 w 3739831"/>
              <a:gd name="connsiteY2" fmla="*/ 1525340 h 1525340"/>
              <a:gd name="connsiteX3" fmla="*/ 0 w 3739831"/>
              <a:gd name="connsiteY3" fmla="*/ 1525340 h 1525340"/>
            </a:gdLst>
            <a:ahLst/>
            <a:cxnLst>
              <a:cxn ang="0">
                <a:pos x="connsiteX0" y="connsiteY0"/>
              </a:cxn>
              <a:cxn ang="0">
                <a:pos x="connsiteX1" y="connsiteY1"/>
              </a:cxn>
              <a:cxn ang="0">
                <a:pos x="connsiteX2" y="connsiteY2"/>
              </a:cxn>
              <a:cxn ang="0">
                <a:pos x="connsiteX3" y="connsiteY3"/>
              </a:cxn>
            </a:cxnLst>
            <a:rect l="l" t="t" r="r" b="b"/>
            <a:pathLst>
              <a:path w="3739831" h="1525340">
                <a:moveTo>
                  <a:pt x="0" y="858688"/>
                </a:moveTo>
                <a:lnTo>
                  <a:pt x="3739831" y="0"/>
                </a:lnTo>
                <a:lnTo>
                  <a:pt x="3739831" y="1525340"/>
                </a:lnTo>
                <a:lnTo>
                  <a:pt x="0" y="1525340"/>
                </a:lnTo>
                <a:close/>
              </a:path>
            </a:pathLst>
          </a:custGeom>
          <a:solidFill>
            <a:srgbClr val="C0C0C0"/>
          </a:solidFill>
          <a:ln w="571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775880">
            <a:off x="7629926" y="265750"/>
            <a:ext cx="1252192" cy="936930"/>
          </a:xfrm>
          <a:prstGeom prst="rect">
            <a:avLst/>
          </a:prstGeom>
          <a:blipFill dpi="0" rotWithShape="1">
            <a:blip r:embed="rId16" cstate="print">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99529867"/>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 id="2147484381" r:id="rId13"/>
    <p:sldLayoutId id="2147484382" r:id="rId14"/>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357188" indent="-357188" algn="l" defTabSz="914400" rtl="0" eaLnBrk="1" latinLnBrk="0" hangingPunct="1">
        <a:lnSpc>
          <a:spcPct val="90000"/>
        </a:lnSpc>
        <a:spcBef>
          <a:spcPts val="1800"/>
        </a:spcBef>
        <a:buClr>
          <a:schemeClr val="accent1">
            <a:lumMod val="75000"/>
          </a:schemeClr>
        </a:buClr>
        <a:buSzPct val="60000"/>
        <a:buFont typeface="Wingdings" panose="05000000000000000000" pitchFamily="2" charset="2"/>
        <a:buChar char="u"/>
        <a:defRPr sz="2000" kern="1200">
          <a:solidFill>
            <a:schemeClr val="accent1">
              <a:lumMod val="75000"/>
            </a:schemeClr>
          </a:solidFill>
          <a:latin typeface="+mn-lt"/>
          <a:ea typeface="+mn-ea"/>
          <a:cs typeface="+mn-cs"/>
        </a:defRPr>
      </a:lvl1pPr>
      <a:lvl2pPr marL="357188" indent="-357188" algn="l" defTabSz="914400" rtl="0" eaLnBrk="1" latinLnBrk="0" hangingPunct="1">
        <a:lnSpc>
          <a:spcPct val="130000"/>
        </a:lnSpc>
        <a:spcBef>
          <a:spcPts val="500"/>
        </a:spcBef>
        <a:buFont typeface="Calibri" panose="020F0502020204030204" pitchFamily="34" charset="0"/>
        <a:buChar char=" "/>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8.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6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8.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diagramLayout" Target="../diagrams/layout9.xml"/><Relationship Id="rId7" Type="http://schemas.openxmlformats.org/officeDocument/2006/relationships/image" Target="../media/image33.jpeg"/><Relationship Id="rId2" Type="http://schemas.openxmlformats.org/officeDocument/2006/relationships/diagramData" Target="../diagrams/data9.xml"/><Relationship Id="rId1" Type="http://schemas.openxmlformats.org/officeDocument/2006/relationships/slideLayout" Target="../slideLayouts/slideLayout7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hyperlink" Target="http://gim.jlu.edu.cn/yjsy/xx_file/xwb_down13045769683531.doc" TargetMode="Externa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6.png"/><Relationship Id="rId7" Type="http://schemas.openxmlformats.org/officeDocument/2006/relationships/diagramColors" Target="../diagrams/colors12.xml"/><Relationship Id="rId2" Type="http://schemas.openxmlformats.org/officeDocument/2006/relationships/image" Target="../media/image65.png"/><Relationship Id="rId1" Type="http://schemas.openxmlformats.org/officeDocument/2006/relationships/slideLayout" Target="../slideLayouts/slideLayout7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9.xml"/><Relationship Id="rId5" Type="http://schemas.openxmlformats.org/officeDocument/2006/relationships/image" Target="../media/image70.png"/><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80.xml"/><Relationship Id="rId5" Type="http://schemas.openxmlformats.org/officeDocument/2006/relationships/image" Target="../media/image73.png"/><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0.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xml"/><Relationship Id="rId1" Type="http://schemas.openxmlformats.org/officeDocument/2006/relationships/slideLayout" Target="../slideLayouts/slideLayout68.xml"/><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8.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dir.scmor.com/google/" TargetMode="External"/><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8.xml"/><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0" y="5085184"/>
            <a:ext cx="7772400" cy="864096"/>
          </a:xfrm>
        </p:spPr>
        <p:txBody>
          <a:bodyPr>
            <a:normAutofit/>
          </a:bodyPr>
          <a:lstStyle/>
          <a:p>
            <a:r>
              <a:rPr lang="zh-CN" altLang="en-US" sz="4800" dirty="0">
                <a:latin typeface="+mj-ea"/>
                <a:ea typeface="+mj-ea"/>
              </a:rPr>
              <a:t>学位论文文献查找方法</a:t>
            </a:r>
            <a:endParaRPr lang="en-US" altLang="zh-CN" sz="4800" dirty="0">
              <a:latin typeface="+mj-ea"/>
              <a:ea typeface="+mj-ea"/>
            </a:endParaRPr>
          </a:p>
          <a:p>
            <a:endParaRPr lang="en-US" altLang="zh-CN" sz="4800" dirty="0"/>
          </a:p>
          <a:p>
            <a:endParaRPr lang="en-US" altLang="zh-CN" sz="4800" dirty="0"/>
          </a:p>
        </p:txBody>
      </p:sp>
      <p:sp>
        <p:nvSpPr>
          <p:cNvPr id="4" name="TextBox 3"/>
          <p:cNvSpPr txBox="1">
            <a:spLocks noChangeArrowheads="1"/>
          </p:cNvSpPr>
          <p:nvPr/>
        </p:nvSpPr>
        <p:spPr bwMode="auto">
          <a:xfrm>
            <a:off x="5903913" y="5657671"/>
            <a:ext cx="3240087" cy="1200329"/>
          </a:xfrm>
          <a:prstGeom prst="rect">
            <a:avLst/>
          </a:prstGeom>
          <a:noFill/>
          <a:ln w="9525">
            <a:noFill/>
            <a:miter lim="800000"/>
            <a:headEnd/>
            <a:tailEnd/>
          </a:ln>
        </p:spPr>
        <p:txBody>
          <a:bodyPr>
            <a:spAutoFit/>
          </a:bodyPr>
          <a:lstStyle/>
          <a:p>
            <a:pPr algn="r"/>
            <a:r>
              <a:rPr lang="zh-CN" altLang="en-US" dirty="0"/>
              <a:t>吉林大学图书馆</a:t>
            </a:r>
            <a:endParaRPr lang="en-US" altLang="zh-CN" dirty="0"/>
          </a:p>
          <a:p>
            <a:pPr algn="r"/>
            <a:r>
              <a:rPr lang="zh-CN" altLang="en-US" dirty="0"/>
              <a:t> 参考咨询部</a:t>
            </a:r>
            <a:endParaRPr lang="en-US" altLang="zh-CN" dirty="0"/>
          </a:p>
          <a:p>
            <a:pPr algn="r"/>
            <a:r>
              <a:rPr lang="zh-CN" altLang="en-US" dirty="0"/>
              <a:t>刘冲娇</a:t>
            </a:r>
            <a:endParaRPr lang="en-US" altLang="zh-CN" dirty="0"/>
          </a:p>
          <a:p>
            <a:pPr algn="r"/>
            <a:r>
              <a:rPr lang="en-US" altLang="zh-CN" dirty="0"/>
              <a:t>           2016</a:t>
            </a:r>
            <a:r>
              <a:rPr lang="zh-CN" altLang="en-US" dirty="0"/>
              <a:t>年</a:t>
            </a:r>
            <a:r>
              <a:rPr lang="en-US" altLang="zh-CN" dirty="0"/>
              <a:t>11</a:t>
            </a:r>
            <a:r>
              <a:rPr lang="zh-CN" altLang="en-US" dirty="0"/>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906147689"/>
              </p:ext>
            </p:extLst>
          </p:nvPr>
        </p:nvGraphicFramePr>
        <p:xfrm>
          <a:off x="1331640"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568" y="1052736"/>
            <a:ext cx="5411352" cy="2664296"/>
          </a:xfrm>
        </p:spPr>
        <p:txBody>
          <a:bodyPr>
            <a:normAutofit fontScale="92500" lnSpcReduction="10000"/>
          </a:bodyPr>
          <a:lstStyle/>
          <a:p>
            <a:pPr marL="0" lvl="1" indent="0">
              <a:lnSpc>
                <a:spcPct val="160000"/>
              </a:lnSpc>
              <a:buNone/>
            </a:pPr>
            <a:r>
              <a:rPr lang="zh-CN" altLang="en-US" sz="1900" b="1" dirty="0">
                <a:solidFill>
                  <a:schemeClr val="accent3">
                    <a:lumMod val="60000"/>
                    <a:lumOff val="40000"/>
                  </a:schemeClr>
                </a:solidFill>
                <a:latin typeface="+mj-ea"/>
                <a:ea typeface="+mj-ea"/>
              </a:rPr>
              <a:t>文献资料在科学研究中的作用</a:t>
            </a:r>
            <a:endParaRPr lang="en-US" altLang="zh-CN" sz="1900" b="1" dirty="0">
              <a:solidFill>
                <a:schemeClr val="accent3">
                  <a:lumMod val="60000"/>
                  <a:lumOff val="40000"/>
                </a:schemeClr>
              </a:solidFill>
              <a:latin typeface="+mj-ea"/>
              <a:ea typeface="+mj-ea"/>
            </a:endParaRPr>
          </a:p>
          <a:p>
            <a:pPr lvl="1">
              <a:lnSpc>
                <a:spcPct val="160000"/>
              </a:lnSpc>
              <a:buFont typeface="Wingdings" panose="05000000000000000000" pitchFamily="2" charset="2"/>
              <a:buChar char="p"/>
            </a:pPr>
            <a:r>
              <a:rPr lang="zh-CN" altLang="en-US" sz="1700" dirty="0">
                <a:solidFill>
                  <a:schemeClr val="tx2"/>
                </a:solidFill>
                <a:latin typeface="+mj-ea"/>
                <a:ea typeface="+mj-ea"/>
              </a:rPr>
              <a:t>了解相关研究领域已有的成果、发展历史和当前的研究动态，发展趋势；</a:t>
            </a:r>
            <a:endParaRPr lang="en-US" altLang="zh-CN" sz="1700" dirty="0">
              <a:solidFill>
                <a:schemeClr val="tx2"/>
              </a:solidFill>
              <a:latin typeface="+mj-ea"/>
              <a:ea typeface="+mj-ea"/>
            </a:endParaRPr>
          </a:p>
          <a:p>
            <a:pPr lvl="1">
              <a:lnSpc>
                <a:spcPct val="160000"/>
              </a:lnSpc>
              <a:buFont typeface="Wingdings" panose="05000000000000000000" pitchFamily="2" charset="2"/>
              <a:buChar char="p"/>
            </a:pPr>
            <a:r>
              <a:rPr lang="zh-CN" altLang="en-US" sz="1700" dirty="0">
                <a:solidFill>
                  <a:schemeClr val="tx2"/>
                </a:solidFill>
                <a:latin typeface="+mj-ea"/>
                <a:ea typeface="+mj-ea"/>
              </a:rPr>
              <a:t>帮助你选择和确定研究课题的方向；</a:t>
            </a:r>
            <a:endParaRPr lang="en-US" altLang="zh-CN" sz="1700" dirty="0">
              <a:solidFill>
                <a:schemeClr val="tx2"/>
              </a:solidFill>
              <a:latin typeface="+mj-ea"/>
              <a:ea typeface="+mj-ea"/>
            </a:endParaRPr>
          </a:p>
          <a:p>
            <a:pPr lvl="1">
              <a:lnSpc>
                <a:spcPct val="160000"/>
              </a:lnSpc>
              <a:buFont typeface="Wingdings" panose="05000000000000000000" pitchFamily="2" charset="2"/>
              <a:buChar char="p"/>
            </a:pPr>
            <a:r>
              <a:rPr lang="zh-CN" altLang="en-US" sz="1700" dirty="0">
                <a:solidFill>
                  <a:schemeClr val="tx2"/>
                </a:solidFill>
                <a:latin typeface="+mj-ea"/>
                <a:ea typeface="+mj-ea"/>
              </a:rPr>
              <a:t>为论证课题提供理论依据和事实依据；</a:t>
            </a:r>
            <a:endParaRPr lang="en-US" altLang="zh-CN" sz="1700" dirty="0">
              <a:solidFill>
                <a:schemeClr val="tx2"/>
              </a:solidFill>
              <a:latin typeface="+mj-ea"/>
              <a:ea typeface="+mj-ea"/>
            </a:endParaRPr>
          </a:p>
          <a:p>
            <a:pPr lvl="1">
              <a:lnSpc>
                <a:spcPct val="160000"/>
              </a:lnSpc>
              <a:buFont typeface="Wingdings" panose="05000000000000000000" pitchFamily="2" charset="2"/>
              <a:buChar char="p"/>
            </a:pPr>
            <a:r>
              <a:rPr lang="zh-CN" altLang="en-US" sz="1700" dirty="0">
                <a:solidFill>
                  <a:schemeClr val="tx2"/>
                </a:solidFill>
                <a:latin typeface="+mj-ea"/>
                <a:ea typeface="+mj-ea"/>
              </a:rPr>
              <a:t>能启发研究者的思维、激发灵感。</a:t>
            </a:r>
          </a:p>
          <a:p>
            <a:endParaRPr lang="en-US" altLang="zh-CN" dirty="0"/>
          </a:p>
        </p:txBody>
      </p:sp>
      <p:pic>
        <p:nvPicPr>
          <p:cNvPr id="1026" name="Picture 2" descr="巨人的肩膀，你站上去了吗"/>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86425" y="1268760"/>
            <a:ext cx="3457575"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3"/>
          <p:cNvSpPr/>
          <p:nvPr/>
        </p:nvSpPr>
        <p:spPr>
          <a:xfrm>
            <a:off x="683568" y="3861048"/>
            <a:ext cx="5400600" cy="19442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zh-CN" altLang="en-US" sz="1400" dirty="0">
                <a:solidFill>
                  <a:schemeClr val="tx2"/>
                </a:solidFill>
                <a:latin typeface="+mj-ea"/>
                <a:ea typeface="+mj-ea"/>
              </a:rPr>
              <a:t>　　</a:t>
            </a:r>
            <a:r>
              <a:rPr lang="zh-CN" altLang="en-US" sz="1400" dirty="0">
                <a:solidFill>
                  <a:schemeClr val="accent4">
                    <a:lumMod val="50000"/>
                  </a:schemeClr>
                </a:solidFill>
                <a:latin typeface="+mj-ea"/>
                <a:ea typeface="+mj-ea"/>
              </a:rPr>
              <a:t>在科学研究中，每个课题的选题、设计、实验、成果鉴定，都离不开信息。只有通过信息的查阅，弄清楚古今中外是否进行过该方面的课题研究，用的是什么方法，获得了什么成果，达到了什么水平、哪些研究还没有人做过等，才能明确开展研究的可行性，并把自己的研究工作建立在一个较高的起点上。</a:t>
            </a:r>
            <a:endParaRPr lang="zh-CN" altLang="en-US" sz="1400" dirty="0">
              <a:solidFill>
                <a:schemeClr val="accent4">
                  <a:lumMod val="50000"/>
                </a:schemeClr>
              </a:solidFill>
            </a:endParaRPr>
          </a:p>
        </p:txBody>
      </p:sp>
      <p:sp>
        <p:nvSpPr>
          <p:cNvPr id="5" name="矩形 4"/>
          <p:cNvSpPr/>
          <p:nvPr/>
        </p:nvSpPr>
        <p:spPr>
          <a:xfrm>
            <a:off x="2123728" y="6165304"/>
            <a:ext cx="5184576" cy="360040"/>
          </a:xfrm>
          <a:prstGeom prst="rect">
            <a:avLst/>
          </a:prstGeom>
          <a:noFill/>
          <a:scene3d>
            <a:camera prst="orthographicFront"/>
            <a:lightRig rig="threePt" dir="t"/>
          </a:scene3d>
          <a:sp3d>
            <a:bevelT w="0"/>
          </a:sp3d>
        </p:spPr>
        <p:txBody>
          <a:bodyPr wrap="square" lIns="91440" tIns="45720" rIns="91440" bIns="45720">
            <a:prstTxWarp prst="textPlain">
              <a:avLst/>
            </a:prstTxWarp>
            <a:spAutoFit/>
          </a:bodyPr>
          <a:lstStyle/>
          <a:p>
            <a:pPr>
              <a:lnSpc>
                <a:spcPct val="150000"/>
              </a:lnSpc>
            </a:pPr>
            <a:r>
              <a:rPr lang="zh-CN" altLang="en-US" sz="28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mj-ea"/>
              </a:rPr>
              <a:t>站 在 前 人 肩 膀 上 看 世 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484784"/>
            <a:ext cx="6913239" cy="601525"/>
          </a:xfrm>
        </p:spPr>
        <p:txBody>
          <a:bodyPr anchor="t"/>
          <a:lstStyle/>
          <a:p>
            <a:r>
              <a:rPr lang="zh-CN" altLang="en-US" sz="2400" b="1" dirty="0">
                <a:solidFill>
                  <a:schemeClr val="accent1">
                    <a:lumMod val="75000"/>
                  </a:schemeClr>
                </a:solidFill>
              </a:rPr>
              <a:t>选题环节建议</a:t>
            </a:r>
          </a:p>
        </p:txBody>
      </p:sp>
      <p:sp>
        <p:nvSpPr>
          <p:cNvPr id="3" name="内容占位符 2"/>
          <p:cNvSpPr>
            <a:spLocks noGrp="1"/>
          </p:cNvSpPr>
          <p:nvPr>
            <p:ph idx="1"/>
          </p:nvPr>
        </p:nvSpPr>
        <p:spPr>
          <a:xfrm>
            <a:off x="539552" y="2348880"/>
            <a:ext cx="8010253" cy="3379345"/>
          </a:xfrm>
        </p:spPr>
        <p:txBody>
          <a:bodyPr>
            <a:normAutofit/>
          </a:bodyPr>
          <a:lstStyle/>
          <a:p>
            <a:r>
              <a:rPr lang="zh-CN" altLang="en-US" sz="1800" dirty="0">
                <a:solidFill>
                  <a:schemeClr val="tx2"/>
                </a:solidFill>
                <a:latin typeface="+mj-ea"/>
                <a:ea typeface="+mj-ea"/>
              </a:rPr>
              <a:t>选择一个感兴趣的题目，并且坚持下去。</a:t>
            </a:r>
            <a:endParaRPr lang="en-US" altLang="zh-CN" sz="1800" dirty="0">
              <a:solidFill>
                <a:schemeClr val="tx2"/>
              </a:solidFill>
              <a:latin typeface="+mj-ea"/>
              <a:ea typeface="+mj-ea"/>
            </a:endParaRPr>
          </a:p>
          <a:p>
            <a:r>
              <a:rPr lang="zh-CN" altLang="en-US" sz="1800" dirty="0">
                <a:solidFill>
                  <a:schemeClr val="tx2"/>
                </a:solidFill>
                <a:latin typeface="+mj-ea"/>
                <a:ea typeface="+mj-ea"/>
              </a:rPr>
              <a:t>确保题目可以在合适的时间内完成并达到相应的字数。</a:t>
            </a:r>
            <a:endParaRPr lang="en-US" altLang="zh-CN" sz="1800" dirty="0">
              <a:solidFill>
                <a:schemeClr val="tx2"/>
              </a:solidFill>
              <a:latin typeface="+mj-ea"/>
              <a:ea typeface="+mj-ea"/>
            </a:endParaRPr>
          </a:p>
          <a:p>
            <a:r>
              <a:rPr lang="zh-CN" altLang="en-US" sz="1800" dirty="0">
                <a:solidFill>
                  <a:schemeClr val="tx2"/>
                </a:solidFill>
                <a:latin typeface="+mj-ea"/>
                <a:ea typeface="+mj-ea"/>
              </a:rPr>
              <a:t>尽可能不要选择和别人一样的题目。</a:t>
            </a:r>
            <a:endParaRPr lang="en-US" altLang="zh-CN" sz="1800" dirty="0">
              <a:solidFill>
                <a:schemeClr val="tx2"/>
              </a:solidFill>
              <a:latin typeface="+mj-ea"/>
              <a:ea typeface="+mj-ea"/>
            </a:endParaRPr>
          </a:p>
          <a:p>
            <a:r>
              <a:rPr lang="zh-CN" altLang="en-US" sz="1800" dirty="0">
                <a:solidFill>
                  <a:schemeClr val="tx2"/>
                </a:solidFill>
                <a:latin typeface="+mj-ea"/>
                <a:ea typeface="+mj-ea"/>
              </a:rPr>
              <a:t>确保选题不至于太狭窄以至于找不到参考文献。</a:t>
            </a:r>
            <a:endParaRPr lang="en-US" altLang="zh-CN" sz="1800" dirty="0">
              <a:solidFill>
                <a:schemeClr val="tx2"/>
              </a:solidFill>
              <a:latin typeface="+mj-ea"/>
              <a:ea typeface="+mj-ea"/>
            </a:endParaRPr>
          </a:p>
          <a:p>
            <a:r>
              <a:rPr lang="zh-CN" altLang="en-US" sz="1800" dirty="0">
                <a:solidFill>
                  <a:schemeClr val="tx2"/>
                </a:solidFill>
                <a:latin typeface="+mj-ea"/>
                <a:ea typeface="+mj-ea"/>
              </a:rPr>
              <a:t>虚心接受导师的指导，导师可以帮你避免选用一个难以驾驭的题目。</a:t>
            </a:r>
          </a:p>
        </p:txBody>
      </p:sp>
      <p:graphicFrame>
        <p:nvGraphicFramePr>
          <p:cNvPr id="4" name="图示 3"/>
          <p:cNvGraphicFramePr/>
          <p:nvPr>
            <p:extLst>
              <p:ext uri="{D42A27DB-BD31-4B8C-83A1-F6EECF244321}">
                <p14:modId xmlns:p14="http://schemas.microsoft.com/office/powerpoint/2010/main" val="2123820416"/>
              </p:ext>
            </p:extLst>
          </p:nvPr>
        </p:nvGraphicFramePr>
        <p:xfrm>
          <a:off x="1331640" y="5445224"/>
          <a:ext cx="6096000" cy="59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5" descr="C:\Users\lm\mx3ED3B.png"/>
          <p:cNvPicPr>
            <a:picLocks noGrp="1" noChangeAspect="1" noChangeArrowheads="1"/>
          </p:cNvPicPr>
          <p:nvPr>
            <p:ph idx="1"/>
          </p:nvPr>
        </p:nvPicPr>
        <p:blipFill>
          <a:blip r:embed="rId2" cstate="print"/>
          <a:srcRect/>
          <a:stretch>
            <a:fillRect/>
          </a:stretch>
        </p:blipFill>
        <p:spPr bwMode="auto">
          <a:xfrm>
            <a:off x="0" y="1955801"/>
            <a:ext cx="9144000" cy="4525963"/>
          </a:xfrm>
          <a:noFill/>
          <a:ln>
            <a:miter lim="800000"/>
            <a:headEnd/>
            <a:tailEnd/>
          </a:ln>
        </p:spPr>
      </p:pic>
      <p:sp>
        <p:nvSpPr>
          <p:cNvPr id="17413" name="Text Box 5"/>
          <p:cNvSpPr txBox="1">
            <a:spLocks noChangeArrowheads="1"/>
          </p:cNvSpPr>
          <p:nvPr/>
        </p:nvSpPr>
        <p:spPr bwMode="auto">
          <a:xfrm>
            <a:off x="351054" y="1270000"/>
            <a:ext cx="4148938" cy="461665"/>
          </a:xfrm>
          <a:prstGeom prst="rect">
            <a:avLst/>
          </a:prstGeom>
          <a:noFill/>
          <a:ln w="9525">
            <a:noFill/>
            <a:miter lim="800000"/>
            <a:headEnd/>
            <a:tailEnd/>
          </a:ln>
        </p:spPr>
        <p:txBody>
          <a:bodyPr wrap="square">
            <a:spAutoFit/>
          </a:bodyPr>
          <a:lstStyle/>
          <a:p>
            <a:r>
              <a:rPr lang="zh-CN" altLang="en-US" sz="2400" b="1"/>
              <a:t>学术研究第一步：选题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2751502" y="2033589"/>
            <a:ext cx="5607371" cy="4149725"/>
            <a:chOff x="0" y="0"/>
            <a:chExt cx="11819" cy="6536"/>
          </a:xfrm>
        </p:grpSpPr>
        <p:grpSp>
          <p:nvGrpSpPr>
            <p:cNvPr id="5" name="组合 40"/>
            <p:cNvGrpSpPr>
              <a:grpSpLocks/>
            </p:cNvGrpSpPr>
            <p:nvPr/>
          </p:nvGrpSpPr>
          <p:grpSpPr bwMode="auto">
            <a:xfrm>
              <a:off x="1658" y="0"/>
              <a:ext cx="5515" cy="1823"/>
              <a:chOff x="0" y="0"/>
              <a:chExt cx="4824452" cy="1157716"/>
            </a:xfrm>
          </p:grpSpPr>
          <p:sp>
            <p:nvSpPr>
              <p:cNvPr id="13" name="椭圆 41"/>
              <p:cNvSpPr>
                <a:spLocks noChangeArrowheads="1"/>
              </p:cNvSpPr>
              <p:nvPr/>
            </p:nvSpPr>
            <p:spPr bwMode="auto">
              <a:xfrm>
                <a:off x="3619529" y="503424"/>
                <a:ext cx="152401" cy="150868"/>
              </a:xfrm>
              <a:prstGeom prst="ellipse">
                <a:avLst/>
              </a:prstGeom>
              <a:solidFill>
                <a:srgbClr val="0081C8"/>
              </a:solidFill>
              <a:ln w="12700" cmpd="sng">
                <a:solidFill>
                  <a:srgbClr val="FFFFFF"/>
                </a:solidFill>
                <a:round/>
                <a:headEnd/>
                <a:tailEnd/>
              </a:ln>
            </p:spPr>
            <p:txBody>
              <a:bodyPr anchor="ctr"/>
              <a:lstStyle/>
              <a:p>
                <a:pPr algn="ctr"/>
                <a:endParaRPr lang="zh-CN" altLang="en-US" sz="1800">
                  <a:solidFill>
                    <a:srgbClr val="FFFFFF"/>
                  </a:solidFill>
                  <a:ea typeface="幼圆" pitchFamily="1" charset="-122"/>
                </a:endParaRPr>
              </a:p>
            </p:txBody>
          </p:sp>
          <p:sp>
            <p:nvSpPr>
              <p:cNvPr id="14" name="矩形 42"/>
              <p:cNvSpPr>
                <a:spLocks noChangeArrowheads="1"/>
              </p:cNvSpPr>
              <p:nvPr/>
            </p:nvSpPr>
            <p:spPr bwMode="auto">
              <a:xfrm>
                <a:off x="3838606" y="308089"/>
                <a:ext cx="985846" cy="541538"/>
              </a:xfrm>
              <a:prstGeom prst="rect">
                <a:avLst/>
              </a:prstGeom>
              <a:noFill/>
              <a:ln w="9525">
                <a:noFill/>
                <a:miter lim="800000"/>
                <a:headEnd/>
                <a:tailEnd/>
              </a:ln>
            </p:spPr>
            <p:txBody>
              <a:bodyPr lIns="0" tIns="0" rIns="0" bIns="0" anchor="ctr"/>
              <a:lstStyle/>
              <a:p>
                <a:pPr algn="ctr">
                  <a:lnSpc>
                    <a:spcPct val="130000"/>
                  </a:lnSpc>
                </a:pPr>
                <a:r>
                  <a:rPr lang="zh-CN" altLang="en-US" sz="2400">
                    <a:solidFill>
                      <a:srgbClr val="0081C8"/>
                    </a:solidFill>
                    <a:ea typeface="幼圆" pitchFamily="1" charset="-122"/>
                  </a:rPr>
                  <a:t>起源</a:t>
                </a:r>
              </a:p>
            </p:txBody>
          </p:sp>
          <p:sp>
            <p:nvSpPr>
              <p:cNvPr id="15" name="矩形 43"/>
              <p:cNvSpPr>
                <a:spLocks noChangeArrowheads="1"/>
              </p:cNvSpPr>
              <p:nvPr/>
            </p:nvSpPr>
            <p:spPr bwMode="auto">
              <a:xfrm>
                <a:off x="0" y="0"/>
                <a:ext cx="2789261" cy="1157716"/>
              </a:xfrm>
              <a:prstGeom prst="rect">
                <a:avLst/>
              </a:prstGeom>
              <a:noFill/>
              <a:ln w="9525">
                <a:noFill/>
                <a:miter lim="800000"/>
                <a:headEnd/>
                <a:tailEnd/>
              </a:ln>
            </p:spPr>
            <p:txBody>
              <a:bodyPr lIns="0" tIns="0" rIns="0" bIns="0" anchor="ctr"/>
              <a:lstStyle/>
              <a:p>
                <a:pPr algn="ctr">
                  <a:lnSpc>
                    <a:spcPct val="120000"/>
                  </a:lnSpc>
                </a:pPr>
                <a:r>
                  <a:rPr lang="zh-CN" altLang="en-US" dirty="0">
                    <a:solidFill>
                      <a:srgbClr val="878787"/>
                    </a:solidFill>
                    <a:ea typeface="幼圆" pitchFamily="1" charset="-122"/>
                  </a:rPr>
                  <a:t>代购、微商、海淘是如何发展起来的</a:t>
                </a:r>
              </a:p>
            </p:txBody>
          </p:sp>
          <p:sp>
            <p:nvSpPr>
              <p:cNvPr id="16" name="KSO_Shape"/>
              <p:cNvSpPr>
                <a:spLocks/>
              </p:cNvSpPr>
              <p:nvPr/>
            </p:nvSpPr>
            <p:spPr bwMode="auto">
              <a:xfrm>
                <a:off x="2971824" y="354144"/>
                <a:ext cx="331791" cy="439900"/>
              </a:xfrm>
              <a:custGeom>
                <a:avLst/>
                <a:gdLst/>
                <a:ahLst/>
                <a:cxnLst>
                  <a:cxn ang="0">
                    <a:pos x="775505" y="2250256"/>
                  </a:cxn>
                  <a:cxn ang="0">
                    <a:pos x="758475" y="2280031"/>
                  </a:cxn>
                  <a:cxn ang="0">
                    <a:pos x="673722" y="2265144"/>
                  </a:cxn>
                  <a:cxn ang="0">
                    <a:pos x="625801" y="2240197"/>
                  </a:cxn>
                  <a:cxn ang="0">
                    <a:pos x="592929" y="2212434"/>
                  </a:cxn>
                  <a:cxn ang="0">
                    <a:pos x="411956" y="2206801"/>
                  </a:cxn>
                  <a:cxn ang="0">
                    <a:pos x="379412" y="2241807"/>
                  </a:cxn>
                  <a:cxn ang="0">
                    <a:pos x="337343" y="2261925"/>
                  </a:cxn>
                  <a:cxn ang="0">
                    <a:pos x="253603" y="2280836"/>
                  </a:cxn>
                  <a:cxn ang="0">
                    <a:pos x="226615" y="2253877"/>
                  </a:cxn>
                  <a:cxn ang="0">
                    <a:pos x="1091803" y="1906588"/>
                  </a:cxn>
                  <a:cxn ang="0">
                    <a:pos x="1102916" y="2201344"/>
                  </a:cxn>
                  <a:cxn ang="0">
                    <a:pos x="988616" y="1989837"/>
                  </a:cxn>
                  <a:cxn ang="0">
                    <a:pos x="989013" y="1946420"/>
                  </a:cxn>
                  <a:cxn ang="0">
                    <a:pos x="1051719" y="1910970"/>
                  </a:cxn>
                  <a:cxn ang="0">
                    <a:pos x="1571850" y="2239185"/>
                  </a:cxn>
                  <a:cxn ang="0">
                    <a:pos x="1524565" y="2281636"/>
                  </a:cxn>
                  <a:cxn ang="0">
                    <a:pos x="1207484" y="2264576"/>
                  </a:cxn>
                  <a:cxn ang="0">
                    <a:pos x="1381919" y="1116013"/>
                  </a:cxn>
                  <a:cxn ang="0">
                    <a:pos x="871935" y="1039813"/>
                  </a:cxn>
                  <a:cxn ang="0">
                    <a:pos x="649685" y="989013"/>
                  </a:cxn>
                  <a:cxn ang="0">
                    <a:pos x="845741" y="858441"/>
                  </a:cxn>
                  <a:cxn ang="0">
                    <a:pos x="856853" y="846535"/>
                  </a:cxn>
                  <a:cxn ang="0">
                    <a:pos x="818753" y="589360"/>
                  </a:cxn>
                  <a:cxn ang="0">
                    <a:pos x="957263" y="662385"/>
                  </a:cxn>
                  <a:cxn ang="0">
                    <a:pos x="1017985" y="737394"/>
                  </a:cxn>
                  <a:cxn ang="0">
                    <a:pos x="1012032" y="844153"/>
                  </a:cxn>
                  <a:cxn ang="0">
                    <a:pos x="813991" y="1196579"/>
                  </a:cxn>
                  <a:cxn ang="0">
                    <a:pos x="767160" y="1513682"/>
                  </a:cxn>
                  <a:cxn ang="0">
                    <a:pos x="426244" y="2169717"/>
                  </a:cxn>
                  <a:cxn ang="0">
                    <a:pos x="203597" y="1384697"/>
                  </a:cxn>
                  <a:cxn ang="0">
                    <a:pos x="89694" y="1221185"/>
                  </a:cxn>
                  <a:cxn ang="0">
                    <a:pos x="7144" y="856457"/>
                  </a:cxn>
                  <a:cxn ang="0">
                    <a:pos x="4366" y="731838"/>
                  </a:cxn>
                  <a:cxn ang="0">
                    <a:pos x="72628" y="653653"/>
                  </a:cxn>
                  <a:cxn ang="0">
                    <a:pos x="214709" y="597694"/>
                  </a:cxn>
                  <a:cxn ang="0">
                    <a:pos x="487760" y="666750"/>
                  </a:cxn>
                  <a:cxn ang="0">
                    <a:pos x="672703" y="572294"/>
                  </a:cxn>
                  <a:cxn ang="0">
                    <a:pos x="633717" y="19063"/>
                  </a:cxn>
                  <a:cxn ang="0">
                    <a:pos x="731830" y="80621"/>
                  </a:cxn>
                  <a:cxn ang="0">
                    <a:pos x="690917" y="136221"/>
                  </a:cxn>
                  <a:cxn ang="0">
                    <a:pos x="611870" y="152107"/>
                  </a:cxn>
                  <a:cxn ang="0">
                    <a:pos x="632922" y="166405"/>
                  </a:cxn>
                  <a:cxn ang="0">
                    <a:pos x="704422" y="175142"/>
                  </a:cxn>
                  <a:cxn ang="0">
                    <a:pos x="719914" y="227963"/>
                  </a:cxn>
                  <a:cxn ang="0">
                    <a:pos x="739378" y="286740"/>
                  </a:cxn>
                  <a:cxn ang="0">
                    <a:pos x="723489" y="374907"/>
                  </a:cxn>
                  <a:cxn ang="0">
                    <a:pos x="704819" y="377687"/>
                  </a:cxn>
                  <a:cxn ang="0">
                    <a:pos x="653975" y="493257"/>
                  </a:cxn>
                  <a:cxn ang="0">
                    <a:pos x="574531" y="561964"/>
                  </a:cxn>
                  <a:cxn ang="0">
                    <a:pos x="496278" y="575467"/>
                  </a:cxn>
                  <a:cxn ang="0">
                    <a:pos x="418423" y="529795"/>
                  </a:cxn>
                  <a:cxn ang="0">
                    <a:pos x="344937" y="436862"/>
                  </a:cxn>
                  <a:cxn ang="0">
                    <a:pos x="306804" y="376099"/>
                  </a:cxn>
                  <a:cxn ang="0">
                    <a:pos x="286942" y="346710"/>
                  </a:cxn>
                  <a:cxn ang="0">
                    <a:pos x="296873" y="234714"/>
                  </a:cxn>
                  <a:cxn ang="0">
                    <a:pos x="306406" y="175936"/>
                  </a:cxn>
                  <a:cxn ang="0">
                    <a:pos x="327062" y="102067"/>
                  </a:cxn>
                  <a:cxn ang="0">
                    <a:pos x="328651" y="68309"/>
                  </a:cxn>
                  <a:cxn ang="0">
                    <a:pos x="444242" y="11914"/>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0081C8"/>
              </a:solidFill>
              <a:ln w="9525">
                <a:noFill/>
                <a:round/>
                <a:headEnd/>
                <a:tailEnd/>
              </a:ln>
            </p:spPr>
            <p:txBody>
              <a:bodyPr anchor="ctr"/>
              <a:lstStyle/>
              <a:p>
                <a:endParaRPr lang="zh-CN" altLang="en-US"/>
              </a:p>
            </p:txBody>
          </p:sp>
        </p:grpSp>
        <p:sp>
          <p:nvSpPr>
            <p:cNvPr id="6" name="矩形 49"/>
            <p:cNvSpPr>
              <a:spLocks noChangeArrowheads="1"/>
            </p:cNvSpPr>
            <p:nvPr/>
          </p:nvSpPr>
          <p:spPr bwMode="auto">
            <a:xfrm>
              <a:off x="6046" y="5199"/>
              <a:ext cx="2579" cy="772"/>
            </a:xfrm>
            <a:prstGeom prst="rect">
              <a:avLst/>
            </a:prstGeom>
            <a:noFill/>
            <a:ln w="9525">
              <a:noFill/>
              <a:miter lim="800000"/>
              <a:headEnd/>
              <a:tailEnd/>
            </a:ln>
          </p:spPr>
          <p:txBody>
            <a:bodyPr lIns="0" tIns="0" rIns="0" bIns="0" anchor="ctr"/>
            <a:lstStyle/>
            <a:p>
              <a:pPr algn="ctr">
                <a:lnSpc>
                  <a:spcPct val="130000"/>
                </a:lnSpc>
              </a:pPr>
              <a:r>
                <a:rPr lang="zh-CN" altLang="en-US" sz="2400">
                  <a:solidFill>
                    <a:srgbClr val="0081C8"/>
                  </a:solidFill>
                  <a:ea typeface="幼圆" pitchFamily="1" charset="-122"/>
                </a:rPr>
                <a:t>未来趋势</a:t>
              </a:r>
            </a:p>
          </p:txBody>
        </p:sp>
        <p:sp>
          <p:nvSpPr>
            <p:cNvPr id="7" name="矩形 50"/>
            <p:cNvSpPr>
              <a:spLocks noChangeArrowheads="1"/>
            </p:cNvSpPr>
            <p:nvPr/>
          </p:nvSpPr>
          <p:spPr bwMode="auto">
            <a:xfrm>
              <a:off x="0" y="4714"/>
              <a:ext cx="4392" cy="1823"/>
            </a:xfrm>
            <a:prstGeom prst="rect">
              <a:avLst/>
            </a:prstGeom>
            <a:noFill/>
            <a:ln w="9525">
              <a:noFill/>
              <a:miter lim="800000"/>
              <a:headEnd/>
              <a:tailEnd/>
            </a:ln>
          </p:spPr>
          <p:txBody>
            <a:bodyPr lIns="0" tIns="0" rIns="0" bIns="0" anchor="ctr"/>
            <a:lstStyle/>
            <a:p>
              <a:pPr algn="ctr">
                <a:lnSpc>
                  <a:spcPct val="120000"/>
                </a:lnSpc>
              </a:pPr>
              <a:r>
                <a:rPr lang="zh-CN" altLang="en-US">
                  <a:solidFill>
                    <a:srgbClr val="878787"/>
                  </a:solidFill>
                  <a:ea typeface="幼圆" pitchFamily="1" charset="-122"/>
                </a:rPr>
                <a:t>代购在未来一段时间内的发展趋势如何</a:t>
              </a:r>
            </a:p>
          </p:txBody>
        </p:sp>
        <p:grpSp>
          <p:nvGrpSpPr>
            <p:cNvPr id="8" name="组合 53"/>
            <p:cNvGrpSpPr>
              <a:grpSpLocks/>
            </p:cNvGrpSpPr>
            <p:nvPr/>
          </p:nvGrpSpPr>
          <p:grpSpPr bwMode="auto">
            <a:xfrm>
              <a:off x="4005" y="2319"/>
              <a:ext cx="7815" cy="1823"/>
              <a:chOff x="0" y="0"/>
              <a:chExt cx="4962170" cy="1157716"/>
            </a:xfrm>
          </p:grpSpPr>
          <p:sp>
            <p:nvSpPr>
              <p:cNvPr id="9" name="椭圆 54"/>
              <p:cNvSpPr>
                <a:spLocks noChangeArrowheads="1"/>
              </p:cNvSpPr>
              <p:nvPr/>
            </p:nvSpPr>
            <p:spPr bwMode="auto">
              <a:xfrm>
                <a:off x="1076248" y="503424"/>
                <a:ext cx="152389" cy="150868"/>
              </a:xfrm>
              <a:prstGeom prst="ellipse">
                <a:avLst/>
              </a:prstGeom>
              <a:solidFill>
                <a:srgbClr val="0081C8"/>
              </a:solidFill>
              <a:ln w="12700" cmpd="sng">
                <a:solidFill>
                  <a:srgbClr val="FFFFFF"/>
                </a:solidFill>
                <a:round/>
                <a:headEnd/>
                <a:tailEnd/>
              </a:ln>
            </p:spPr>
            <p:txBody>
              <a:bodyPr anchor="ctr"/>
              <a:lstStyle/>
              <a:p>
                <a:pPr algn="ctr"/>
                <a:endParaRPr lang="zh-CN" altLang="en-US" sz="1800">
                  <a:solidFill>
                    <a:srgbClr val="FFFFFF"/>
                  </a:solidFill>
                  <a:ea typeface="幼圆" pitchFamily="1" charset="-122"/>
                </a:endParaRPr>
              </a:p>
            </p:txBody>
          </p:sp>
          <p:sp>
            <p:nvSpPr>
              <p:cNvPr id="10" name="矩形 58"/>
              <p:cNvSpPr>
                <a:spLocks noChangeArrowheads="1"/>
              </p:cNvSpPr>
              <p:nvPr/>
            </p:nvSpPr>
            <p:spPr bwMode="auto">
              <a:xfrm>
                <a:off x="0" y="308089"/>
                <a:ext cx="985767" cy="541538"/>
              </a:xfrm>
              <a:prstGeom prst="rect">
                <a:avLst/>
              </a:prstGeom>
              <a:noFill/>
              <a:ln w="9525">
                <a:noFill/>
                <a:miter lim="800000"/>
                <a:headEnd/>
                <a:tailEnd/>
              </a:ln>
            </p:spPr>
            <p:txBody>
              <a:bodyPr lIns="0" tIns="0" rIns="0" bIns="0" anchor="ctr"/>
              <a:lstStyle/>
              <a:p>
                <a:pPr algn="ctr">
                  <a:lnSpc>
                    <a:spcPct val="130000"/>
                  </a:lnSpc>
                </a:pPr>
                <a:r>
                  <a:rPr lang="zh-CN" altLang="en-US" sz="2400">
                    <a:solidFill>
                      <a:srgbClr val="0081C8"/>
                    </a:solidFill>
                    <a:ea typeface="幼圆" pitchFamily="1" charset="-122"/>
                  </a:rPr>
                  <a:t>现状</a:t>
                </a:r>
              </a:p>
            </p:txBody>
          </p:sp>
          <p:sp>
            <p:nvSpPr>
              <p:cNvPr id="11" name="矩形 59"/>
              <p:cNvSpPr>
                <a:spLocks noChangeArrowheads="1"/>
              </p:cNvSpPr>
              <p:nvPr/>
            </p:nvSpPr>
            <p:spPr bwMode="auto">
              <a:xfrm flipH="1">
                <a:off x="2000107" y="0"/>
                <a:ext cx="2962063" cy="1157716"/>
              </a:xfrm>
              <a:prstGeom prst="rect">
                <a:avLst/>
              </a:prstGeom>
              <a:noFill/>
              <a:ln w="9525">
                <a:noFill/>
                <a:miter lim="800000"/>
                <a:headEnd/>
                <a:tailEnd/>
              </a:ln>
            </p:spPr>
            <p:txBody>
              <a:bodyPr lIns="0" tIns="0" rIns="0" bIns="0" anchor="ctr"/>
              <a:lstStyle/>
              <a:p>
                <a:pPr algn="ctr">
                  <a:lnSpc>
                    <a:spcPct val="120000"/>
                  </a:lnSpc>
                </a:pPr>
                <a:r>
                  <a:rPr lang="zh-CN" altLang="en-US">
                    <a:solidFill>
                      <a:srgbClr val="878787"/>
                    </a:solidFill>
                    <a:ea typeface="幼圆" pitchFamily="1" charset="-122"/>
                  </a:rPr>
                  <a:t>它们现在的发展现状、发展过程中遇到的问题</a:t>
                </a:r>
              </a:p>
            </p:txBody>
          </p:sp>
          <p:sp>
            <p:nvSpPr>
              <p:cNvPr id="12" name="KSO_Shape"/>
              <p:cNvSpPr>
                <a:spLocks/>
              </p:cNvSpPr>
              <p:nvPr/>
            </p:nvSpPr>
            <p:spPr bwMode="auto">
              <a:xfrm>
                <a:off x="1523891" y="358908"/>
                <a:ext cx="331764" cy="439901"/>
              </a:xfrm>
              <a:custGeom>
                <a:avLst/>
                <a:gdLst/>
                <a:ahLst/>
                <a:cxnLst>
                  <a:cxn ang="0">
                    <a:pos x="775505" y="2250256"/>
                  </a:cxn>
                  <a:cxn ang="0">
                    <a:pos x="758475" y="2280031"/>
                  </a:cxn>
                  <a:cxn ang="0">
                    <a:pos x="673722" y="2265144"/>
                  </a:cxn>
                  <a:cxn ang="0">
                    <a:pos x="625801" y="2240197"/>
                  </a:cxn>
                  <a:cxn ang="0">
                    <a:pos x="592929" y="2212434"/>
                  </a:cxn>
                  <a:cxn ang="0">
                    <a:pos x="411956" y="2206801"/>
                  </a:cxn>
                  <a:cxn ang="0">
                    <a:pos x="379412" y="2241807"/>
                  </a:cxn>
                  <a:cxn ang="0">
                    <a:pos x="337343" y="2261925"/>
                  </a:cxn>
                  <a:cxn ang="0">
                    <a:pos x="253603" y="2280836"/>
                  </a:cxn>
                  <a:cxn ang="0">
                    <a:pos x="226615" y="2253877"/>
                  </a:cxn>
                  <a:cxn ang="0">
                    <a:pos x="1091803" y="1906588"/>
                  </a:cxn>
                  <a:cxn ang="0">
                    <a:pos x="1102916" y="2201344"/>
                  </a:cxn>
                  <a:cxn ang="0">
                    <a:pos x="988616" y="1989837"/>
                  </a:cxn>
                  <a:cxn ang="0">
                    <a:pos x="989013" y="1946420"/>
                  </a:cxn>
                  <a:cxn ang="0">
                    <a:pos x="1051719" y="1910970"/>
                  </a:cxn>
                  <a:cxn ang="0">
                    <a:pos x="1571850" y="2239185"/>
                  </a:cxn>
                  <a:cxn ang="0">
                    <a:pos x="1524565" y="2281636"/>
                  </a:cxn>
                  <a:cxn ang="0">
                    <a:pos x="1207484" y="2264576"/>
                  </a:cxn>
                  <a:cxn ang="0">
                    <a:pos x="1381919" y="1116013"/>
                  </a:cxn>
                  <a:cxn ang="0">
                    <a:pos x="871935" y="1039813"/>
                  </a:cxn>
                  <a:cxn ang="0">
                    <a:pos x="649685" y="989013"/>
                  </a:cxn>
                  <a:cxn ang="0">
                    <a:pos x="845741" y="858441"/>
                  </a:cxn>
                  <a:cxn ang="0">
                    <a:pos x="856853" y="846535"/>
                  </a:cxn>
                  <a:cxn ang="0">
                    <a:pos x="818753" y="589360"/>
                  </a:cxn>
                  <a:cxn ang="0">
                    <a:pos x="957263" y="662385"/>
                  </a:cxn>
                  <a:cxn ang="0">
                    <a:pos x="1017985" y="737394"/>
                  </a:cxn>
                  <a:cxn ang="0">
                    <a:pos x="1012032" y="844153"/>
                  </a:cxn>
                  <a:cxn ang="0">
                    <a:pos x="813991" y="1196579"/>
                  </a:cxn>
                  <a:cxn ang="0">
                    <a:pos x="767160" y="1513682"/>
                  </a:cxn>
                  <a:cxn ang="0">
                    <a:pos x="426244" y="2169717"/>
                  </a:cxn>
                  <a:cxn ang="0">
                    <a:pos x="203597" y="1384697"/>
                  </a:cxn>
                  <a:cxn ang="0">
                    <a:pos x="89694" y="1221185"/>
                  </a:cxn>
                  <a:cxn ang="0">
                    <a:pos x="7144" y="856457"/>
                  </a:cxn>
                  <a:cxn ang="0">
                    <a:pos x="4366" y="731838"/>
                  </a:cxn>
                  <a:cxn ang="0">
                    <a:pos x="72628" y="653653"/>
                  </a:cxn>
                  <a:cxn ang="0">
                    <a:pos x="214709" y="597694"/>
                  </a:cxn>
                  <a:cxn ang="0">
                    <a:pos x="487760" y="666750"/>
                  </a:cxn>
                  <a:cxn ang="0">
                    <a:pos x="672703" y="572294"/>
                  </a:cxn>
                  <a:cxn ang="0">
                    <a:pos x="633717" y="19063"/>
                  </a:cxn>
                  <a:cxn ang="0">
                    <a:pos x="731830" y="80621"/>
                  </a:cxn>
                  <a:cxn ang="0">
                    <a:pos x="690917" y="136221"/>
                  </a:cxn>
                  <a:cxn ang="0">
                    <a:pos x="611870" y="152107"/>
                  </a:cxn>
                  <a:cxn ang="0">
                    <a:pos x="632922" y="166405"/>
                  </a:cxn>
                  <a:cxn ang="0">
                    <a:pos x="704422" y="175142"/>
                  </a:cxn>
                  <a:cxn ang="0">
                    <a:pos x="719914" y="227963"/>
                  </a:cxn>
                  <a:cxn ang="0">
                    <a:pos x="739378" y="286740"/>
                  </a:cxn>
                  <a:cxn ang="0">
                    <a:pos x="723489" y="374907"/>
                  </a:cxn>
                  <a:cxn ang="0">
                    <a:pos x="704819" y="377687"/>
                  </a:cxn>
                  <a:cxn ang="0">
                    <a:pos x="653975" y="493257"/>
                  </a:cxn>
                  <a:cxn ang="0">
                    <a:pos x="574531" y="561964"/>
                  </a:cxn>
                  <a:cxn ang="0">
                    <a:pos x="496278" y="575467"/>
                  </a:cxn>
                  <a:cxn ang="0">
                    <a:pos x="418423" y="529795"/>
                  </a:cxn>
                  <a:cxn ang="0">
                    <a:pos x="344937" y="436862"/>
                  </a:cxn>
                  <a:cxn ang="0">
                    <a:pos x="306804" y="376099"/>
                  </a:cxn>
                  <a:cxn ang="0">
                    <a:pos x="286942" y="346710"/>
                  </a:cxn>
                  <a:cxn ang="0">
                    <a:pos x="296873" y="234714"/>
                  </a:cxn>
                  <a:cxn ang="0">
                    <a:pos x="306406" y="175936"/>
                  </a:cxn>
                  <a:cxn ang="0">
                    <a:pos x="327062" y="102067"/>
                  </a:cxn>
                  <a:cxn ang="0">
                    <a:pos x="328651" y="68309"/>
                  </a:cxn>
                  <a:cxn ang="0">
                    <a:pos x="444242" y="11914"/>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0081C8"/>
              </a:solidFill>
              <a:ln w="9525">
                <a:noFill/>
                <a:round/>
                <a:headEnd/>
                <a:tailEnd/>
              </a:ln>
            </p:spPr>
            <p:txBody>
              <a:bodyPr anchor="ctr"/>
              <a:lstStyle/>
              <a:p>
                <a:endParaRPr lang="zh-CN" altLang="en-US"/>
              </a:p>
            </p:txBody>
          </p:sp>
        </p:grpSp>
      </p:grpSp>
      <p:sp>
        <p:nvSpPr>
          <p:cNvPr id="17" name="Text Box 18"/>
          <p:cNvSpPr txBox="1">
            <a:spLocks noChangeArrowheads="1"/>
          </p:cNvSpPr>
          <p:nvPr/>
        </p:nvSpPr>
        <p:spPr bwMode="auto">
          <a:xfrm>
            <a:off x="329706" y="1209676"/>
            <a:ext cx="8428847" cy="830997"/>
          </a:xfrm>
          <a:prstGeom prst="rect">
            <a:avLst/>
          </a:prstGeom>
          <a:noFill/>
          <a:ln w="9525">
            <a:noFill/>
            <a:miter lim="800000"/>
            <a:headEnd/>
            <a:tailEnd/>
          </a:ln>
          <a:effectLst/>
        </p:spPr>
        <p:txBody>
          <a:bodyPr>
            <a:spAutoFit/>
          </a:bodyPr>
          <a:lstStyle/>
          <a:p>
            <a:r>
              <a:rPr lang="zh-CN" altLang="en-US" sz="2400" b="1" dirty="0"/>
              <a:t>学术研究第二步： 查找关于研究主题的综述性资料 （先从总体把握研究主题、再分别从起源、现状、未来趋势）</a:t>
            </a:r>
          </a:p>
        </p:txBody>
      </p:sp>
      <p:cxnSp>
        <p:nvCxnSpPr>
          <p:cNvPr id="18" name="直接连接符 39"/>
          <p:cNvCxnSpPr>
            <a:cxnSpLocks noChangeShapeType="1"/>
          </p:cNvCxnSpPr>
          <p:nvPr/>
        </p:nvCxnSpPr>
        <p:spPr bwMode="auto">
          <a:xfrm>
            <a:off x="5508104" y="2558256"/>
            <a:ext cx="0" cy="3175000"/>
          </a:xfrm>
          <a:prstGeom prst="line">
            <a:avLst/>
          </a:prstGeom>
          <a:noFill/>
          <a:ln w="25400" cmpd="sng">
            <a:solidFill>
              <a:srgbClr val="0081C8"/>
            </a:solidFill>
            <a:round/>
            <a:headEnd/>
            <a:tailEnd/>
          </a:ln>
        </p:spPr>
      </p:cxnSp>
      <p:sp>
        <p:nvSpPr>
          <p:cNvPr id="19" name="KSO_Shape"/>
          <p:cNvSpPr>
            <a:spLocks/>
          </p:cNvSpPr>
          <p:nvPr/>
        </p:nvSpPr>
        <p:spPr bwMode="auto">
          <a:xfrm>
            <a:off x="4932040" y="5157192"/>
            <a:ext cx="331787" cy="439737"/>
          </a:xfrm>
          <a:custGeom>
            <a:avLst/>
            <a:gdLst/>
            <a:ahLst/>
            <a:cxnLst>
              <a:cxn ang="0">
                <a:pos x="775505" y="2250256"/>
              </a:cxn>
              <a:cxn ang="0">
                <a:pos x="758475" y="2280031"/>
              </a:cxn>
              <a:cxn ang="0">
                <a:pos x="673722" y="2265144"/>
              </a:cxn>
              <a:cxn ang="0">
                <a:pos x="625801" y="2240197"/>
              </a:cxn>
              <a:cxn ang="0">
                <a:pos x="592929" y="2212434"/>
              </a:cxn>
              <a:cxn ang="0">
                <a:pos x="411956" y="2206801"/>
              </a:cxn>
              <a:cxn ang="0">
                <a:pos x="379412" y="2241807"/>
              </a:cxn>
              <a:cxn ang="0">
                <a:pos x="337343" y="2261925"/>
              </a:cxn>
              <a:cxn ang="0">
                <a:pos x="253603" y="2280836"/>
              </a:cxn>
              <a:cxn ang="0">
                <a:pos x="226615" y="2253877"/>
              </a:cxn>
              <a:cxn ang="0">
                <a:pos x="1091803" y="1906588"/>
              </a:cxn>
              <a:cxn ang="0">
                <a:pos x="1102916" y="2201344"/>
              </a:cxn>
              <a:cxn ang="0">
                <a:pos x="988616" y="1989837"/>
              </a:cxn>
              <a:cxn ang="0">
                <a:pos x="989013" y="1946420"/>
              </a:cxn>
              <a:cxn ang="0">
                <a:pos x="1051719" y="1910970"/>
              </a:cxn>
              <a:cxn ang="0">
                <a:pos x="1571850" y="2239185"/>
              </a:cxn>
              <a:cxn ang="0">
                <a:pos x="1524565" y="2281636"/>
              </a:cxn>
              <a:cxn ang="0">
                <a:pos x="1207484" y="2264576"/>
              </a:cxn>
              <a:cxn ang="0">
                <a:pos x="1381919" y="1116013"/>
              </a:cxn>
              <a:cxn ang="0">
                <a:pos x="871935" y="1039813"/>
              </a:cxn>
              <a:cxn ang="0">
                <a:pos x="649685" y="989013"/>
              </a:cxn>
              <a:cxn ang="0">
                <a:pos x="845741" y="858441"/>
              </a:cxn>
              <a:cxn ang="0">
                <a:pos x="856853" y="846535"/>
              </a:cxn>
              <a:cxn ang="0">
                <a:pos x="818753" y="589360"/>
              </a:cxn>
              <a:cxn ang="0">
                <a:pos x="957263" y="662385"/>
              </a:cxn>
              <a:cxn ang="0">
                <a:pos x="1017985" y="737394"/>
              </a:cxn>
              <a:cxn ang="0">
                <a:pos x="1012032" y="844153"/>
              </a:cxn>
              <a:cxn ang="0">
                <a:pos x="813991" y="1196579"/>
              </a:cxn>
              <a:cxn ang="0">
                <a:pos x="767160" y="1513682"/>
              </a:cxn>
              <a:cxn ang="0">
                <a:pos x="426244" y="2169717"/>
              </a:cxn>
              <a:cxn ang="0">
                <a:pos x="203597" y="1384697"/>
              </a:cxn>
              <a:cxn ang="0">
                <a:pos x="89694" y="1221185"/>
              </a:cxn>
              <a:cxn ang="0">
                <a:pos x="7144" y="856457"/>
              </a:cxn>
              <a:cxn ang="0">
                <a:pos x="4366" y="731838"/>
              </a:cxn>
              <a:cxn ang="0">
                <a:pos x="72628" y="653653"/>
              </a:cxn>
              <a:cxn ang="0">
                <a:pos x="214709" y="597694"/>
              </a:cxn>
              <a:cxn ang="0">
                <a:pos x="487760" y="666750"/>
              </a:cxn>
              <a:cxn ang="0">
                <a:pos x="672703" y="572294"/>
              </a:cxn>
              <a:cxn ang="0">
                <a:pos x="633717" y="19063"/>
              </a:cxn>
              <a:cxn ang="0">
                <a:pos x="731830" y="80621"/>
              </a:cxn>
              <a:cxn ang="0">
                <a:pos x="690917" y="136221"/>
              </a:cxn>
              <a:cxn ang="0">
                <a:pos x="611870" y="152107"/>
              </a:cxn>
              <a:cxn ang="0">
                <a:pos x="632922" y="166405"/>
              </a:cxn>
              <a:cxn ang="0">
                <a:pos x="704422" y="175142"/>
              </a:cxn>
              <a:cxn ang="0">
                <a:pos x="719914" y="227963"/>
              </a:cxn>
              <a:cxn ang="0">
                <a:pos x="739378" y="286740"/>
              </a:cxn>
              <a:cxn ang="0">
                <a:pos x="723489" y="374907"/>
              </a:cxn>
              <a:cxn ang="0">
                <a:pos x="704819" y="377687"/>
              </a:cxn>
              <a:cxn ang="0">
                <a:pos x="653975" y="493257"/>
              </a:cxn>
              <a:cxn ang="0">
                <a:pos x="574531" y="561964"/>
              </a:cxn>
              <a:cxn ang="0">
                <a:pos x="496278" y="575467"/>
              </a:cxn>
              <a:cxn ang="0">
                <a:pos x="418423" y="529795"/>
              </a:cxn>
              <a:cxn ang="0">
                <a:pos x="344937" y="436862"/>
              </a:cxn>
              <a:cxn ang="0">
                <a:pos x="306804" y="376099"/>
              </a:cxn>
              <a:cxn ang="0">
                <a:pos x="286942" y="346710"/>
              </a:cxn>
              <a:cxn ang="0">
                <a:pos x="296873" y="234714"/>
              </a:cxn>
              <a:cxn ang="0">
                <a:pos x="306406" y="175936"/>
              </a:cxn>
              <a:cxn ang="0">
                <a:pos x="327062" y="102067"/>
              </a:cxn>
              <a:cxn ang="0">
                <a:pos x="328651" y="68309"/>
              </a:cxn>
              <a:cxn ang="0">
                <a:pos x="444242" y="11914"/>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0081C8"/>
          </a:solidFill>
          <a:ln w="9525">
            <a:noFill/>
            <a:round/>
            <a:headEnd/>
            <a:tailEnd/>
          </a:ln>
        </p:spPr>
        <p:txBody>
          <a:bodyPr anchor="ctr"/>
          <a:lstStyle/>
          <a:p>
            <a:endParaRPr lang="zh-CN" altLang="en-US"/>
          </a:p>
        </p:txBody>
      </p:sp>
      <p:sp>
        <p:nvSpPr>
          <p:cNvPr id="20" name="椭圆 48"/>
          <p:cNvSpPr>
            <a:spLocks noChangeArrowheads="1"/>
          </p:cNvSpPr>
          <p:nvPr/>
        </p:nvSpPr>
        <p:spPr bwMode="auto">
          <a:xfrm>
            <a:off x="5436096" y="5445224"/>
            <a:ext cx="152400" cy="152400"/>
          </a:xfrm>
          <a:prstGeom prst="ellipse">
            <a:avLst/>
          </a:prstGeom>
          <a:solidFill>
            <a:srgbClr val="0081C8"/>
          </a:solidFill>
          <a:ln w="12700" cmpd="sng">
            <a:solidFill>
              <a:srgbClr val="FFFFFF"/>
            </a:solidFill>
            <a:round/>
            <a:headEnd/>
            <a:tailEnd/>
          </a:ln>
        </p:spPr>
        <p:txBody>
          <a:bodyPr anchor="ctr"/>
          <a:lstStyle/>
          <a:p>
            <a:pPr algn="ctr"/>
            <a:endParaRPr lang="zh-CN" altLang="en-US" sz="1800">
              <a:solidFill>
                <a:srgbClr val="FFFFFF"/>
              </a:solidFill>
              <a:ea typeface="幼圆" pitchFamily="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GT3"/>
          <p:cNvSpPr>
            <a:spLocks/>
          </p:cNvSpPr>
          <p:nvPr/>
        </p:nvSpPr>
        <p:spPr bwMode="auto">
          <a:xfrm>
            <a:off x="4571008" y="3439889"/>
            <a:ext cx="2044700" cy="2020888"/>
          </a:xfrm>
          <a:custGeom>
            <a:avLst/>
            <a:gdLst>
              <a:gd name="T0" fmla="*/ 1023829 w 2044867"/>
              <a:gd name="T1" fmla="*/ 138 h 2021149"/>
              <a:gd name="T2" fmla="*/ 1561287 w 2044867"/>
              <a:gd name="T3" fmla="*/ 160356 h 2021149"/>
              <a:gd name="T4" fmla="*/ 1898337 w 2044867"/>
              <a:gd name="T5" fmla="*/ 89734 h 2021149"/>
              <a:gd name="T6" fmla="*/ 1847475 w 2044867"/>
              <a:gd name="T7" fmla="*/ 426837 h 2021149"/>
              <a:gd name="T8" fmla="*/ 1691865 w 2044867"/>
              <a:gd name="T9" fmla="*/ 1784380 h 2021149"/>
              <a:gd name="T10" fmla="*/ 327835 w 2044867"/>
              <a:gd name="T11" fmla="*/ 1741038 h 2021149"/>
              <a:gd name="T12" fmla="*/ 213769 w 2044867"/>
              <a:gd name="T13" fmla="*/ 379667 h 2021149"/>
              <a:gd name="T14" fmla="*/ 1023829 w 2044867"/>
              <a:gd name="T15" fmla="*/ 138 h 2021149"/>
              <a:gd name="T16" fmla="*/ 0 60000 65536"/>
              <a:gd name="T17" fmla="*/ 0 60000 65536"/>
              <a:gd name="T18" fmla="*/ 0 60000 65536"/>
              <a:gd name="T19" fmla="*/ 0 60000 65536"/>
              <a:gd name="T20" fmla="*/ 0 60000 65536"/>
              <a:gd name="T21" fmla="*/ 0 60000 65536"/>
              <a:gd name="T22" fmla="*/ 0 60000 65536"/>
              <a:gd name="T23" fmla="*/ 0 60000 65536"/>
              <a:gd name="T24" fmla="*/ 0 w 2044867"/>
              <a:gd name="T25" fmla="*/ 0 h 2021149"/>
              <a:gd name="T26" fmla="*/ 2044867 w 2044867"/>
              <a:gd name="T27" fmla="*/ 2021149 h 2021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4867" h="2021149">
                <a:moveTo>
                  <a:pt x="1023913" y="138"/>
                </a:moveTo>
                <a:cubicBezTo>
                  <a:pt x="1208314" y="3155"/>
                  <a:pt x="1394478" y="55429"/>
                  <a:pt x="1561415" y="160377"/>
                </a:cubicBezTo>
                <a:lnTo>
                  <a:pt x="1898492" y="89746"/>
                </a:lnTo>
                <a:lnTo>
                  <a:pt x="1847626" y="426892"/>
                </a:lnTo>
                <a:cubicBezTo>
                  <a:pt x="2161715" y="856124"/>
                  <a:pt x="2094041" y="1446547"/>
                  <a:pt x="1692003" y="1784610"/>
                </a:cubicBezTo>
                <a:cubicBezTo>
                  <a:pt x="1298071" y="2115857"/>
                  <a:pt x="710383" y="2097184"/>
                  <a:pt x="327862" y="1741263"/>
                </a:cubicBezTo>
                <a:cubicBezTo>
                  <a:pt x="-60838" y="1379594"/>
                  <a:pt x="-110346" y="788701"/>
                  <a:pt x="213786" y="379716"/>
                </a:cubicBezTo>
                <a:cubicBezTo>
                  <a:pt x="414144" y="126908"/>
                  <a:pt x="716579" y="-4890"/>
                  <a:pt x="1023913" y="138"/>
                </a:cubicBezTo>
                <a:close/>
              </a:path>
            </a:pathLst>
          </a:custGeom>
          <a:solidFill>
            <a:srgbClr val="FFA902">
              <a:alpha val="84999"/>
            </a:srgbClr>
          </a:solidFill>
          <a:ln w="38100" cmpd="sng">
            <a:solidFill>
              <a:srgbClr val="FFFFFF"/>
            </a:solidFill>
            <a:miter lim="800000"/>
            <a:headEnd/>
            <a:tailEnd/>
          </a:ln>
        </p:spPr>
        <p:txBody>
          <a:bodyPr anchor="ctr"/>
          <a:lstStyle/>
          <a:p>
            <a:pPr algn="ctr">
              <a:lnSpc>
                <a:spcPct val="130000"/>
              </a:lnSpc>
            </a:pPr>
            <a:r>
              <a:rPr lang="zh-CN" altLang="en-US" sz="2400" dirty="0">
                <a:solidFill>
                  <a:srgbClr val="FFFFFF"/>
                </a:solidFill>
                <a:ea typeface="微软雅黑" pitchFamily="34" charset="-122"/>
              </a:rPr>
              <a:t>科技成果</a:t>
            </a:r>
            <a:endParaRPr lang="zh-CN" altLang="en-US" sz="2400" dirty="0">
              <a:solidFill>
                <a:srgbClr val="FFFFFF"/>
              </a:solidFill>
              <a:latin typeface="微软雅黑" pitchFamily="34" charset="-122"/>
              <a:ea typeface="微软雅黑" pitchFamily="34" charset="-122"/>
            </a:endParaRPr>
          </a:p>
        </p:txBody>
      </p:sp>
      <p:sp>
        <p:nvSpPr>
          <p:cNvPr id="5" name="KSO_GT2"/>
          <p:cNvSpPr>
            <a:spLocks/>
          </p:cNvSpPr>
          <p:nvPr/>
        </p:nvSpPr>
        <p:spPr bwMode="auto">
          <a:xfrm>
            <a:off x="2843808" y="3595464"/>
            <a:ext cx="2052638" cy="2209800"/>
          </a:xfrm>
          <a:custGeom>
            <a:avLst/>
            <a:gdLst>
              <a:gd name="T0" fmla="*/ 1037361 w 2051439"/>
              <a:gd name="T1" fmla="*/ 181 h 2210528"/>
              <a:gd name="T2" fmla="*/ 1939351 w 2051439"/>
              <a:gd name="T3" fmla="*/ 554700 h 2210528"/>
              <a:gd name="T4" fmla="*/ 1563952 w 2051439"/>
              <a:gd name="T5" fmla="*/ 1869150 h 2210528"/>
              <a:gd name="T6" fmla="*/ 1485462 w 2051439"/>
              <a:gd name="T7" fmla="*/ 2209800 h 2210528"/>
              <a:gd name="T8" fmla="*/ 1197381 w 2051439"/>
              <a:gd name="T9" fmla="*/ 2001449 h 2210528"/>
              <a:gd name="T10" fmla="*/ 39870 w 2051439"/>
              <a:gd name="T11" fmla="*/ 1276747 h 2210528"/>
              <a:gd name="T12" fmla="*/ 666020 w 2051439"/>
              <a:gd name="T13" fmla="*/ 61498 h 2210528"/>
              <a:gd name="T14" fmla="*/ 1037361 w 2051439"/>
              <a:gd name="T15" fmla="*/ 181 h 2210528"/>
              <a:gd name="T16" fmla="*/ 0 60000 65536"/>
              <a:gd name="T17" fmla="*/ 0 60000 65536"/>
              <a:gd name="T18" fmla="*/ 0 60000 65536"/>
              <a:gd name="T19" fmla="*/ 0 60000 65536"/>
              <a:gd name="T20" fmla="*/ 0 60000 65536"/>
              <a:gd name="T21" fmla="*/ 0 60000 65536"/>
              <a:gd name="T22" fmla="*/ 0 60000 65536"/>
              <a:gd name="T23" fmla="*/ 0 60000 65536"/>
              <a:gd name="T24" fmla="*/ 0 w 2051439"/>
              <a:gd name="T25" fmla="*/ 0 h 2210528"/>
              <a:gd name="T26" fmla="*/ 2051439 w 2051439"/>
              <a:gd name="T27" fmla="*/ 2210528 h 2210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1439" h="2210528">
                <a:moveTo>
                  <a:pt x="1036756" y="181"/>
                </a:moveTo>
                <a:cubicBezTo>
                  <a:pt x="1407527" y="7112"/>
                  <a:pt x="1759931" y="212140"/>
                  <a:pt x="1938219" y="554883"/>
                </a:cubicBezTo>
                <a:cubicBezTo>
                  <a:pt x="2182719" y="1024912"/>
                  <a:pt x="2019279" y="1597713"/>
                  <a:pt x="1563039" y="1869766"/>
                </a:cubicBezTo>
                <a:cubicBezTo>
                  <a:pt x="1536891" y="1983354"/>
                  <a:pt x="1510743" y="2096941"/>
                  <a:pt x="1484595" y="2210528"/>
                </a:cubicBezTo>
                <a:lnTo>
                  <a:pt x="1196682" y="2002108"/>
                </a:lnTo>
                <a:cubicBezTo>
                  <a:pt x="681755" y="2083562"/>
                  <a:pt x="183651" y="1771421"/>
                  <a:pt x="39847" y="1277168"/>
                </a:cubicBezTo>
                <a:cubicBezTo>
                  <a:pt x="-107387" y="771132"/>
                  <a:pt x="164996" y="242001"/>
                  <a:pt x="665631" y="61518"/>
                </a:cubicBezTo>
                <a:cubicBezTo>
                  <a:pt x="787534" y="17570"/>
                  <a:pt x="913166" y="-2130"/>
                  <a:pt x="1036756" y="181"/>
                </a:cubicBezTo>
                <a:close/>
              </a:path>
            </a:pathLst>
          </a:custGeom>
          <a:solidFill>
            <a:srgbClr val="44B093">
              <a:alpha val="84999"/>
            </a:srgbClr>
          </a:solidFill>
          <a:ln w="38100" cmpd="sng">
            <a:solidFill>
              <a:srgbClr val="FFFFFF"/>
            </a:solidFill>
            <a:miter lim="800000"/>
            <a:headEnd/>
            <a:tailEnd/>
          </a:ln>
        </p:spPr>
        <p:txBody>
          <a:bodyPr anchor="ctr"/>
          <a:lstStyle/>
          <a:p>
            <a:pPr algn="ctr">
              <a:lnSpc>
                <a:spcPct val="130000"/>
              </a:lnSpc>
            </a:pPr>
            <a:r>
              <a:rPr lang="zh-CN" altLang="en-US" sz="2400" dirty="0">
                <a:solidFill>
                  <a:srgbClr val="FFFFFF"/>
                </a:solidFill>
                <a:latin typeface="微软雅黑" pitchFamily="34" charset="-122"/>
              </a:rPr>
              <a:t>事实数据</a:t>
            </a:r>
          </a:p>
        </p:txBody>
      </p:sp>
      <p:sp>
        <p:nvSpPr>
          <p:cNvPr id="6" name="KSO_GT1"/>
          <p:cNvSpPr>
            <a:spLocks/>
          </p:cNvSpPr>
          <p:nvPr/>
        </p:nvSpPr>
        <p:spPr bwMode="auto">
          <a:xfrm>
            <a:off x="3380383" y="2076227"/>
            <a:ext cx="2193925" cy="2025650"/>
          </a:xfrm>
          <a:custGeom>
            <a:avLst/>
            <a:gdLst>
              <a:gd name="T0" fmla="*/ 1236593 w 2193678"/>
              <a:gd name="T1" fmla="*/ 957 h 2024570"/>
              <a:gd name="T2" fmla="*/ 1683010 w 2193678"/>
              <a:gd name="T3" fmla="*/ 126486 h 2024570"/>
              <a:gd name="T4" fmla="*/ 2122707 w 2193678"/>
              <a:gd name="T5" fmla="*/ 1365814 h 2024570"/>
              <a:gd name="T6" fmla="*/ 1404117 w 2193678"/>
              <a:gd name="T7" fmla="*/ 1743024 h 2024570"/>
              <a:gd name="T8" fmla="*/ 1250225 w 2193678"/>
              <a:gd name="T9" fmla="*/ 2020688 h 2024570"/>
              <a:gd name="T10" fmla="*/ 844865 w 2193678"/>
              <a:gd name="T11" fmla="*/ 1977658 h 2024570"/>
              <a:gd name="T12" fmla="*/ 184477 w 2193678"/>
              <a:gd name="T13" fmla="*/ 779664 h 2024570"/>
              <a:gd name="T14" fmla="*/ 0 w 2193678"/>
              <a:gd name="T15" fmla="*/ 482440 h 2024570"/>
              <a:gd name="T16" fmla="*/ 351193 w 2193678"/>
              <a:gd name="T17" fmla="*/ 427420 h 2024570"/>
              <a:gd name="T18" fmla="*/ 1236593 w 2193678"/>
              <a:gd name="T19" fmla="*/ 957 h 2024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3678"/>
              <a:gd name="T31" fmla="*/ 0 h 2024570"/>
              <a:gd name="T32" fmla="*/ 2193678 w 2193678"/>
              <a:gd name="T33" fmla="*/ 2024570 h 2024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3678" h="2024570">
                <a:moveTo>
                  <a:pt x="1236454" y="956"/>
                </a:moveTo>
                <a:cubicBezTo>
                  <a:pt x="1389358" y="7562"/>
                  <a:pt x="1542099" y="48491"/>
                  <a:pt x="1682821" y="126419"/>
                </a:cubicBezTo>
                <a:cubicBezTo>
                  <a:pt x="2123403" y="370400"/>
                  <a:pt x="2306949" y="899358"/>
                  <a:pt x="2122468" y="1365086"/>
                </a:cubicBezTo>
                <a:cubicBezTo>
                  <a:pt x="1847501" y="1384952"/>
                  <a:pt x="1584355" y="1514474"/>
                  <a:pt x="1403959" y="1742095"/>
                </a:cubicBezTo>
                <a:cubicBezTo>
                  <a:pt x="1336063" y="1827764"/>
                  <a:pt x="1284562" y="1921415"/>
                  <a:pt x="1250084" y="2019611"/>
                </a:cubicBezTo>
                <a:cubicBezTo>
                  <a:pt x="1116456" y="2033015"/>
                  <a:pt x="978854" y="2019438"/>
                  <a:pt x="844770" y="1976604"/>
                </a:cubicBezTo>
                <a:cubicBezTo>
                  <a:pt x="340080" y="1815376"/>
                  <a:pt x="52427" y="1293774"/>
                  <a:pt x="184456" y="779248"/>
                </a:cubicBezTo>
                <a:lnTo>
                  <a:pt x="0" y="482183"/>
                </a:lnTo>
                <a:lnTo>
                  <a:pt x="351153" y="427192"/>
                </a:lnTo>
                <a:cubicBezTo>
                  <a:pt x="562886" y="138003"/>
                  <a:pt x="900065" y="-13579"/>
                  <a:pt x="1236454" y="956"/>
                </a:cubicBezTo>
                <a:close/>
              </a:path>
            </a:pathLst>
          </a:custGeom>
          <a:solidFill>
            <a:srgbClr val="2091AC">
              <a:alpha val="84999"/>
            </a:srgbClr>
          </a:solidFill>
          <a:ln w="38100" cmpd="sng">
            <a:solidFill>
              <a:srgbClr val="FFFFFF"/>
            </a:solidFill>
            <a:miter lim="800000"/>
            <a:headEnd/>
            <a:tailEnd/>
          </a:ln>
        </p:spPr>
        <p:txBody>
          <a:bodyPr anchor="ctr"/>
          <a:lstStyle/>
          <a:p>
            <a:pPr algn="ctr">
              <a:lnSpc>
                <a:spcPct val="130000"/>
              </a:lnSpc>
            </a:pPr>
            <a:r>
              <a:rPr lang="zh-CN" altLang="en-US" sz="2400" dirty="0">
                <a:solidFill>
                  <a:srgbClr val="FFFFFF"/>
                </a:solidFill>
                <a:ea typeface="微软雅黑" pitchFamily="34" charset="-122"/>
              </a:rPr>
              <a:t>热点话题</a:t>
            </a:r>
            <a:endParaRPr lang="zh-CN" altLang="en-US" sz="2400" dirty="0">
              <a:solidFill>
                <a:srgbClr val="FFFFFF"/>
              </a:solidFill>
              <a:latin typeface="微软雅黑" pitchFamily="34" charset="-122"/>
              <a:ea typeface="微软雅黑" pitchFamily="34" charset="-122"/>
            </a:endParaRPr>
          </a:p>
        </p:txBody>
      </p:sp>
      <p:sp>
        <p:nvSpPr>
          <p:cNvPr id="7" name="Text Box 5"/>
          <p:cNvSpPr txBox="1">
            <a:spLocks noChangeArrowheads="1"/>
          </p:cNvSpPr>
          <p:nvPr/>
        </p:nvSpPr>
        <p:spPr bwMode="auto">
          <a:xfrm>
            <a:off x="441325" y="1209675"/>
            <a:ext cx="6866979" cy="461665"/>
          </a:xfrm>
          <a:prstGeom prst="rect">
            <a:avLst/>
          </a:prstGeom>
          <a:noFill/>
          <a:ln w="9525">
            <a:noFill/>
            <a:miter lim="800000"/>
            <a:headEnd/>
            <a:tailEnd/>
          </a:ln>
          <a:effectLst/>
        </p:spPr>
        <p:txBody>
          <a:bodyPr wrap="square">
            <a:spAutoFit/>
          </a:bodyPr>
          <a:lstStyle/>
          <a:p>
            <a:r>
              <a:rPr lang="zh-CN" altLang="en-US" sz="2400" b="1" dirty="0"/>
              <a:t>学术研究第三步： 查找关于研究主题的相关素材</a:t>
            </a:r>
            <a:endParaRPr lang="zh-CN" alt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选题（全面了解，重点关注）</a:t>
            </a:r>
          </a:p>
        </p:txBody>
      </p:sp>
      <p:sp>
        <p:nvSpPr>
          <p:cNvPr id="4" name="TextBox 3"/>
          <p:cNvSpPr txBox="1"/>
          <p:nvPr/>
        </p:nvSpPr>
        <p:spPr>
          <a:xfrm>
            <a:off x="611560" y="1124744"/>
            <a:ext cx="4185761" cy="461665"/>
          </a:xfrm>
          <a:prstGeom prst="rect">
            <a:avLst/>
          </a:prstGeom>
          <a:noFill/>
        </p:spPr>
        <p:txBody>
          <a:bodyPr wrap="none" rtlCol="0">
            <a:spAutoFit/>
          </a:bodyPr>
          <a:lstStyle/>
          <a:p>
            <a:r>
              <a:rPr lang="zh-CN" altLang="en-US" sz="2400" dirty="0">
                <a:latin typeface="+mj-ea"/>
                <a:ea typeface="+mj-ea"/>
              </a:rPr>
              <a:t>例：体育社会学国外发展现状</a:t>
            </a:r>
          </a:p>
        </p:txBody>
      </p:sp>
      <p:sp>
        <p:nvSpPr>
          <p:cNvPr id="6" name="TextBox 5"/>
          <p:cNvSpPr txBox="1"/>
          <p:nvPr/>
        </p:nvSpPr>
        <p:spPr>
          <a:xfrm>
            <a:off x="4932040" y="1124744"/>
            <a:ext cx="3570208" cy="461665"/>
          </a:xfrm>
          <a:prstGeom prst="rect">
            <a:avLst/>
          </a:prstGeom>
          <a:noFill/>
        </p:spPr>
        <p:txBody>
          <a:bodyPr wrap="none" rtlCol="0">
            <a:spAutoFit/>
          </a:bodyPr>
          <a:lstStyle/>
          <a:p>
            <a:r>
              <a:rPr lang="zh-CN" altLang="en-US" sz="2400" dirty="0">
                <a:solidFill>
                  <a:srgbClr val="FF0000"/>
                </a:solidFill>
              </a:rPr>
              <a:t>什么是体育社会学？？？</a:t>
            </a:r>
          </a:p>
        </p:txBody>
      </p:sp>
      <p:sp>
        <p:nvSpPr>
          <p:cNvPr id="7" name="TextBox 6"/>
          <p:cNvSpPr txBox="1"/>
          <p:nvPr/>
        </p:nvSpPr>
        <p:spPr>
          <a:xfrm>
            <a:off x="755576" y="1772816"/>
            <a:ext cx="6838732" cy="400110"/>
          </a:xfrm>
          <a:prstGeom prst="rect">
            <a:avLst/>
          </a:prstGeom>
          <a:noFill/>
        </p:spPr>
        <p:txBody>
          <a:bodyPr wrap="none" rtlCol="0">
            <a:spAutoFit/>
          </a:bodyPr>
          <a:lstStyle/>
          <a:p>
            <a:r>
              <a:rPr lang="zh-CN" altLang="en-US" sz="2000" dirty="0"/>
              <a:t>了解概念：可使用百度等搜索引擎、</a:t>
            </a:r>
            <a:r>
              <a:rPr lang="en-US" altLang="zh-CN" sz="2000" dirty="0"/>
              <a:t>CNKI</a:t>
            </a:r>
            <a:r>
              <a:rPr lang="zh-CN" altLang="en-US" sz="2000" dirty="0"/>
              <a:t>等学术期刊数据库</a:t>
            </a:r>
          </a:p>
        </p:txBody>
      </p:sp>
      <p:pic>
        <p:nvPicPr>
          <p:cNvPr id="1027" name="Picture 3"/>
          <p:cNvPicPr>
            <a:picLocks noChangeAspect="1" noChangeArrowheads="1"/>
          </p:cNvPicPr>
          <p:nvPr/>
        </p:nvPicPr>
        <p:blipFill>
          <a:blip r:embed="rId2" cstate="print"/>
          <a:srcRect/>
          <a:stretch>
            <a:fillRect/>
          </a:stretch>
        </p:blipFill>
        <p:spPr bwMode="auto">
          <a:xfrm>
            <a:off x="0" y="2636912"/>
            <a:ext cx="9144000" cy="40912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选题（全面了解，重点关注）</a:t>
            </a:r>
          </a:p>
        </p:txBody>
      </p:sp>
      <p:sp>
        <p:nvSpPr>
          <p:cNvPr id="4" name="TextBox 3"/>
          <p:cNvSpPr txBox="1"/>
          <p:nvPr/>
        </p:nvSpPr>
        <p:spPr>
          <a:xfrm>
            <a:off x="611560" y="1124744"/>
            <a:ext cx="4185761" cy="461665"/>
          </a:xfrm>
          <a:prstGeom prst="rect">
            <a:avLst/>
          </a:prstGeom>
          <a:noFill/>
        </p:spPr>
        <p:txBody>
          <a:bodyPr wrap="none" rtlCol="0">
            <a:spAutoFit/>
          </a:bodyPr>
          <a:lstStyle/>
          <a:p>
            <a:r>
              <a:rPr lang="zh-CN" altLang="en-US" sz="2400" dirty="0"/>
              <a:t>例：体育社会学国外发展现状</a:t>
            </a:r>
          </a:p>
        </p:txBody>
      </p:sp>
      <p:pic>
        <p:nvPicPr>
          <p:cNvPr id="2050" name="Picture 2"/>
          <p:cNvPicPr>
            <a:picLocks noChangeAspect="1" noChangeArrowheads="1"/>
          </p:cNvPicPr>
          <p:nvPr/>
        </p:nvPicPr>
        <p:blipFill>
          <a:blip r:embed="rId2" cstate="print"/>
          <a:srcRect/>
          <a:stretch>
            <a:fillRect/>
          </a:stretch>
        </p:blipFill>
        <p:spPr bwMode="auto">
          <a:xfrm>
            <a:off x="35496" y="1746076"/>
            <a:ext cx="7894637" cy="50673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7544" y="1772816"/>
            <a:ext cx="7923213" cy="48863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99592" y="1759793"/>
            <a:ext cx="7885113" cy="498157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547664" y="1700808"/>
            <a:ext cx="7200800" cy="48927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选题（全面了解，重点关注）</a:t>
            </a:r>
          </a:p>
        </p:txBody>
      </p:sp>
      <p:sp>
        <p:nvSpPr>
          <p:cNvPr id="4" name="TextBox 3"/>
          <p:cNvSpPr txBox="1"/>
          <p:nvPr/>
        </p:nvSpPr>
        <p:spPr>
          <a:xfrm>
            <a:off x="611560" y="1124744"/>
            <a:ext cx="4185761" cy="461665"/>
          </a:xfrm>
          <a:prstGeom prst="rect">
            <a:avLst/>
          </a:prstGeom>
          <a:noFill/>
        </p:spPr>
        <p:txBody>
          <a:bodyPr wrap="none" rtlCol="0">
            <a:spAutoFit/>
          </a:bodyPr>
          <a:lstStyle/>
          <a:p>
            <a:r>
              <a:rPr lang="zh-CN" altLang="en-US" sz="2400" dirty="0">
                <a:latin typeface="+mj-ea"/>
                <a:ea typeface="+mj-ea"/>
              </a:rPr>
              <a:t>例：体育社会学国外发展现状</a:t>
            </a:r>
          </a:p>
        </p:txBody>
      </p:sp>
      <p:sp>
        <p:nvSpPr>
          <p:cNvPr id="5" name="TextBox 4"/>
          <p:cNvSpPr txBox="1"/>
          <p:nvPr/>
        </p:nvSpPr>
        <p:spPr>
          <a:xfrm>
            <a:off x="1043608" y="2060848"/>
            <a:ext cx="646331" cy="369332"/>
          </a:xfrm>
          <a:prstGeom prst="rect">
            <a:avLst/>
          </a:prstGeom>
          <a:noFill/>
        </p:spPr>
        <p:txBody>
          <a:bodyPr wrap="none" rtlCol="0">
            <a:spAutoFit/>
          </a:bodyPr>
          <a:lstStyle/>
          <a:p>
            <a:r>
              <a:rPr lang="zh-CN" altLang="en-US" dirty="0"/>
              <a:t>体育</a:t>
            </a:r>
          </a:p>
        </p:txBody>
      </p:sp>
      <p:sp>
        <p:nvSpPr>
          <p:cNvPr id="6" name="TextBox 5"/>
          <p:cNvSpPr txBox="1"/>
          <p:nvPr/>
        </p:nvSpPr>
        <p:spPr>
          <a:xfrm>
            <a:off x="4499992" y="2060848"/>
            <a:ext cx="877163" cy="369332"/>
          </a:xfrm>
          <a:prstGeom prst="rect">
            <a:avLst/>
          </a:prstGeom>
          <a:noFill/>
        </p:spPr>
        <p:txBody>
          <a:bodyPr wrap="none" rtlCol="0">
            <a:spAutoFit/>
          </a:bodyPr>
          <a:lstStyle/>
          <a:p>
            <a:r>
              <a:rPr lang="zh-CN" altLang="en-US" dirty="0"/>
              <a:t>社会学</a:t>
            </a:r>
          </a:p>
        </p:txBody>
      </p:sp>
      <p:sp>
        <p:nvSpPr>
          <p:cNvPr id="7" name="TextBox 6"/>
          <p:cNvSpPr txBox="1"/>
          <p:nvPr/>
        </p:nvSpPr>
        <p:spPr>
          <a:xfrm>
            <a:off x="7956376" y="2060848"/>
            <a:ext cx="646331" cy="369332"/>
          </a:xfrm>
          <a:prstGeom prst="rect">
            <a:avLst/>
          </a:prstGeom>
          <a:noFill/>
        </p:spPr>
        <p:txBody>
          <a:bodyPr wrap="none" rtlCol="0">
            <a:spAutoFit/>
          </a:bodyPr>
          <a:lstStyle/>
          <a:p>
            <a:r>
              <a:rPr lang="zh-CN" altLang="en-US" dirty="0"/>
              <a:t>国外</a:t>
            </a:r>
          </a:p>
        </p:txBody>
      </p:sp>
      <p:sp>
        <p:nvSpPr>
          <p:cNvPr id="8" name="TextBox 7"/>
          <p:cNvSpPr txBox="1"/>
          <p:nvPr/>
        </p:nvSpPr>
        <p:spPr>
          <a:xfrm>
            <a:off x="467544" y="3068960"/>
            <a:ext cx="3647152" cy="369332"/>
          </a:xfrm>
          <a:prstGeom prst="rect">
            <a:avLst/>
          </a:prstGeom>
          <a:noFill/>
        </p:spPr>
        <p:txBody>
          <a:bodyPr wrap="none" rtlCol="0">
            <a:spAutoFit/>
          </a:bodyPr>
          <a:lstStyle/>
          <a:p>
            <a:r>
              <a:rPr lang="zh-CN" altLang="en-US" dirty="0"/>
              <a:t>体育运动    体育器材    体育场馆 </a:t>
            </a:r>
            <a:r>
              <a:rPr lang="en-US" altLang="zh-CN" dirty="0"/>
              <a:t>….</a:t>
            </a:r>
            <a:endParaRPr lang="zh-CN" altLang="en-US" dirty="0"/>
          </a:p>
        </p:txBody>
      </p:sp>
      <p:sp>
        <p:nvSpPr>
          <p:cNvPr id="9" name="TextBox 8"/>
          <p:cNvSpPr txBox="1"/>
          <p:nvPr/>
        </p:nvSpPr>
        <p:spPr>
          <a:xfrm>
            <a:off x="4427984" y="3356992"/>
            <a:ext cx="2666114" cy="1477328"/>
          </a:xfrm>
          <a:prstGeom prst="rect">
            <a:avLst/>
          </a:prstGeom>
          <a:noFill/>
        </p:spPr>
        <p:txBody>
          <a:bodyPr wrap="none" rtlCol="0">
            <a:spAutoFit/>
          </a:bodyPr>
          <a:lstStyle/>
          <a:p>
            <a:r>
              <a:rPr lang="zh-CN" altLang="en-US" dirty="0"/>
              <a:t>理论    研究方法    经济</a:t>
            </a:r>
            <a:endParaRPr lang="en-US" altLang="zh-CN" dirty="0"/>
          </a:p>
          <a:p>
            <a:endParaRPr lang="en-US" altLang="zh-CN" dirty="0"/>
          </a:p>
          <a:p>
            <a:r>
              <a:rPr lang="zh-CN" altLang="en-US" dirty="0"/>
              <a:t>政策    国家    社区    学校</a:t>
            </a:r>
            <a:endParaRPr lang="en-US" altLang="zh-CN" dirty="0"/>
          </a:p>
          <a:p>
            <a:endParaRPr lang="en-US" altLang="zh-CN" dirty="0"/>
          </a:p>
          <a:p>
            <a:r>
              <a:rPr lang="zh-CN" altLang="en-US" dirty="0"/>
              <a:t>制度    价值    宗教</a:t>
            </a:r>
            <a:r>
              <a:rPr lang="en-US" altLang="zh-CN" dirty="0"/>
              <a:t>……</a:t>
            </a:r>
          </a:p>
        </p:txBody>
      </p:sp>
      <p:sp>
        <p:nvSpPr>
          <p:cNvPr id="10" name="TextBox 9"/>
          <p:cNvSpPr txBox="1"/>
          <p:nvPr/>
        </p:nvSpPr>
        <p:spPr>
          <a:xfrm>
            <a:off x="7884368" y="3212976"/>
            <a:ext cx="646331" cy="2308324"/>
          </a:xfrm>
          <a:prstGeom prst="rect">
            <a:avLst/>
          </a:prstGeom>
          <a:noFill/>
        </p:spPr>
        <p:txBody>
          <a:bodyPr wrap="none" rtlCol="0">
            <a:spAutoFit/>
          </a:bodyPr>
          <a:lstStyle/>
          <a:p>
            <a:r>
              <a:rPr lang="zh-CN" altLang="en-US" dirty="0"/>
              <a:t>美国</a:t>
            </a:r>
            <a:endParaRPr lang="en-US" altLang="zh-CN" dirty="0"/>
          </a:p>
          <a:p>
            <a:r>
              <a:rPr lang="zh-CN" altLang="en-US" dirty="0"/>
              <a:t>英国</a:t>
            </a:r>
            <a:endParaRPr lang="en-US" altLang="zh-CN" dirty="0"/>
          </a:p>
          <a:p>
            <a:r>
              <a:rPr lang="zh-CN" altLang="en-US" dirty="0"/>
              <a:t>法国</a:t>
            </a:r>
            <a:endParaRPr lang="en-US" altLang="zh-CN" dirty="0"/>
          </a:p>
          <a:p>
            <a:r>
              <a:rPr lang="zh-CN" altLang="en-US" dirty="0"/>
              <a:t>日本</a:t>
            </a:r>
            <a:endParaRPr lang="en-US" altLang="zh-CN" dirty="0"/>
          </a:p>
          <a:p>
            <a:r>
              <a:rPr lang="zh-CN" altLang="en-US" dirty="0"/>
              <a:t>亚洲</a:t>
            </a:r>
            <a:endParaRPr lang="en-US" altLang="zh-CN" dirty="0"/>
          </a:p>
          <a:p>
            <a:r>
              <a:rPr lang="zh-CN" altLang="en-US" dirty="0"/>
              <a:t>欧洲</a:t>
            </a:r>
            <a:endParaRPr lang="en-US" altLang="zh-CN" dirty="0"/>
          </a:p>
          <a:p>
            <a:r>
              <a:rPr lang="zh-CN" altLang="en-US" dirty="0"/>
              <a:t>西方</a:t>
            </a:r>
            <a:endParaRPr lang="en-US" altLang="zh-CN" dirty="0"/>
          </a:p>
          <a:p>
            <a:r>
              <a:rPr lang="en-US" altLang="zh-CN" dirty="0"/>
              <a:t>……</a:t>
            </a:r>
            <a:endParaRPr lang="zh-CN" altLang="en-US" dirty="0"/>
          </a:p>
        </p:txBody>
      </p:sp>
      <p:sp>
        <p:nvSpPr>
          <p:cNvPr id="11" name="TextBox 10"/>
          <p:cNvSpPr txBox="1"/>
          <p:nvPr/>
        </p:nvSpPr>
        <p:spPr>
          <a:xfrm>
            <a:off x="611560" y="4077072"/>
            <a:ext cx="646331" cy="1477328"/>
          </a:xfrm>
          <a:prstGeom prst="rect">
            <a:avLst/>
          </a:prstGeom>
          <a:noFill/>
        </p:spPr>
        <p:txBody>
          <a:bodyPr wrap="none" rtlCol="0">
            <a:spAutoFit/>
          </a:bodyPr>
          <a:lstStyle/>
          <a:p>
            <a:r>
              <a:rPr lang="zh-CN" altLang="en-US" dirty="0"/>
              <a:t>体操</a:t>
            </a:r>
            <a:endParaRPr lang="en-US" altLang="zh-CN" dirty="0"/>
          </a:p>
          <a:p>
            <a:r>
              <a:rPr lang="zh-CN" altLang="en-US" dirty="0"/>
              <a:t>足球</a:t>
            </a:r>
            <a:endParaRPr lang="en-US" altLang="zh-CN" dirty="0"/>
          </a:p>
          <a:p>
            <a:r>
              <a:rPr lang="zh-CN" altLang="en-US" dirty="0"/>
              <a:t>篮球</a:t>
            </a:r>
            <a:endParaRPr lang="en-US" altLang="zh-CN" dirty="0"/>
          </a:p>
          <a:p>
            <a:r>
              <a:rPr lang="zh-CN" altLang="en-US" dirty="0"/>
              <a:t>游泳</a:t>
            </a:r>
            <a:endParaRPr lang="en-US" altLang="zh-CN" dirty="0"/>
          </a:p>
          <a:p>
            <a:r>
              <a:rPr lang="en-US" altLang="zh-CN" dirty="0"/>
              <a:t>…….</a:t>
            </a:r>
            <a:endParaRPr lang="zh-CN" altLang="en-US" dirty="0"/>
          </a:p>
        </p:txBody>
      </p:sp>
      <p:cxnSp>
        <p:nvCxnSpPr>
          <p:cNvPr id="13" name="直接连接符 12"/>
          <p:cNvCxnSpPr/>
          <p:nvPr/>
        </p:nvCxnSpPr>
        <p:spPr>
          <a:xfrm>
            <a:off x="1907704" y="2276872"/>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508104" y="2204864"/>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115616" y="2564904"/>
            <a:ext cx="28803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8" idx="0"/>
          </p:cNvCxnSpPr>
          <p:nvPr/>
        </p:nvCxnSpPr>
        <p:spPr>
          <a:xfrm>
            <a:off x="1547664" y="2564904"/>
            <a:ext cx="743456"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19672" y="2420888"/>
            <a:ext cx="172819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99592" y="342900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2"/>
          </p:cNvCxnSpPr>
          <p:nvPr/>
        </p:nvCxnSpPr>
        <p:spPr>
          <a:xfrm flipH="1">
            <a:off x="4716016" y="2430180"/>
            <a:ext cx="222558" cy="854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04048" y="2492896"/>
            <a:ext cx="504056"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220072" y="2492896"/>
            <a:ext cx="1152128"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10" idx="0"/>
          </p:cNvCxnSpPr>
          <p:nvPr/>
        </p:nvCxnSpPr>
        <p:spPr>
          <a:xfrm flipH="1">
            <a:off x="8207534" y="2492896"/>
            <a:ext cx="36874" cy="720080"/>
          </a:xfrm>
          <a:prstGeom prst="line">
            <a:avLst/>
          </a:prstGeom>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2" cstate="print"/>
          <a:srcRect/>
          <a:stretch>
            <a:fillRect/>
          </a:stretch>
        </p:blipFill>
        <p:spPr bwMode="auto">
          <a:xfrm>
            <a:off x="971600" y="1700808"/>
            <a:ext cx="2705100" cy="3114675"/>
          </a:xfrm>
          <a:prstGeom prst="rect">
            <a:avLst/>
          </a:prstGeom>
          <a:noFill/>
          <a:ln w="9525">
            <a:noFill/>
            <a:miter lim="800000"/>
            <a:headEnd/>
            <a:tailEnd/>
          </a:ln>
        </p:spPr>
      </p:pic>
      <p:sp>
        <p:nvSpPr>
          <p:cNvPr id="34" name="TextBox 33"/>
          <p:cNvSpPr txBox="1"/>
          <p:nvPr/>
        </p:nvSpPr>
        <p:spPr>
          <a:xfrm>
            <a:off x="5004048" y="1196752"/>
            <a:ext cx="3877985" cy="369332"/>
          </a:xfrm>
          <a:prstGeom prst="rect">
            <a:avLst/>
          </a:prstGeom>
          <a:noFill/>
        </p:spPr>
        <p:txBody>
          <a:bodyPr wrap="none" rtlCol="0">
            <a:spAutoFit/>
          </a:bodyPr>
          <a:lstStyle/>
          <a:p>
            <a:r>
              <a:rPr lang="zh-CN" altLang="en-US" dirty="0">
                <a:solidFill>
                  <a:srgbClr val="FF0000"/>
                </a:solidFill>
              </a:rPr>
              <a:t>了解研究范围、研究内容、研究方法</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457" y="95810"/>
            <a:ext cx="2762250" cy="668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418231" y="5557981"/>
            <a:ext cx="2954655" cy="369332"/>
          </a:xfrm>
          <a:prstGeom prst="rect">
            <a:avLst/>
          </a:prstGeom>
          <a:noFill/>
        </p:spPr>
        <p:txBody>
          <a:bodyPr wrap="none" rtlCol="0">
            <a:spAutoFit/>
          </a:bodyPr>
          <a:lstStyle/>
          <a:p>
            <a:r>
              <a:rPr lang="zh-CN" altLang="en-US" dirty="0">
                <a:solidFill>
                  <a:srgbClr val="FF0000"/>
                </a:solidFill>
                <a:latin typeface="+mj-ea"/>
                <a:ea typeface="+mj-ea"/>
              </a:rPr>
              <a:t>参考：中国图书分类法详表</a:t>
            </a:r>
          </a:p>
        </p:txBody>
      </p:sp>
      <p:grpSp>
        <p:nvGrpSpPr>
          <p:cNvPr id="12" name="组合 11"/>
          <p:cNvGrpSpPr/>
          <p:nvPr/>
        </p:nvGrpSpPr>
        <p:grpSpPr>
          <a:xfrm>
            <a:off x="2483768" y="2132856"/>
            <a:ext cx="4095378" cy="3271503"/>
            <a:chOff x="2483768" y="2132856"/>
            <a:chExt cx="4095378" cy="3271503"/>
          </a:xfrm>
        </p:grpSpPr>
        <p:pic>
          <p:nvPicPr>
            <p:cNvPr id="24" name="Picture 2"/>
            <p:cNvPicPr>
              <a:picLocks noChangeAspect="1" noChangeArrowheads="1"/>
            </p:cNvPicPr>
            <p:nvPr/>
          </p:nvPicPr>
          <p:blipFill>
            <a:blip r:embed="rId4" cstate="print"/>
            <a:srcRect/>
            <a:stretch>
              <a:fillRect/>
            </a:stretch>
          </p:blipFill>
          <p:spPr bwMode="auto">
            <a:xfrm>
              <a:off x="2483768" y="2132856"/>
              <a:ext cx="4095378" cy="3271503"/>
            </a:xfrm>
            <a:prstGeom prst="rect">
              <a:avLst/>
            </a:prstGeom>
            <a:noFill/>
            <a:ln w="9525">
              <a:noFill/>
              <a:miter lim="800000"/>
              <a:headEnd/>
              <a:tailEnd/>
            </a:ln>
          </p:spPr>
        </p:pic>
        <p:sp>
          <p:nvSpPr>
            <p:cNvPr id="3" name="TextBox 2"/>
            <p:cNvSpPr txBox="1"/>
            <p:nvPr/>
          </p:nvSpPr>
          <p:spPr>
            <a:xfrm>
              <a:off x="5487109" y="4841863"/>
              <a:ext cx="877163" cy="369332"/>
            </a:xfrm>
            <a:prstGeom prst="rect">
              <a:avLst/>
            </a:prstGeom>
            <a:noFill/>
          </p:spPr>
          <p:txBody>
            <a:bodyPr wrap="none" rtlCol="0">
              <a:spAutoFit/>
            </a:bodyPr>
            <a:lstStyle/>
            <a:p>
              <a:r>
                <a:rPr lang="zh-CN" altLang="en-US" dirty="0">
                  <a:latin typeface="+mj-ea"/>
                  <a:ea typeface="+mj-ea"/>
                </a:rPr>
                <a:t>知识树</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选题（全面了解，重点关注）</a:t>
            </a:r>
          </a:p>
        </p:txBody>
      </p:sp>
      <p:sp>
        <p:nvSpPr>
          <p:cNvPr id="4" name="TextBox 3"/>
          <p:cNvSpPr txBox="1"/>
          <p:nvPr/>
        </p:nvSpPr>
        <p:spPr>
          <a:xfrm>
            <a:off x="611560" y="1124744"/>
            <a:ext cx="4185761" cy="461665"/>
          </a:xfrm>
          <a:prstGeom prst="rect">
            <a:avLst/>
          </a:prstGeom>
          <a:noFill/>
        </p:spPr>
        <p:txBody>
          <a:bodyPr wrap="none" rtlCol="0">
            <a:spAutoFit/>
          </a:bodyPr>
          <a:lstStyle/>
          <a:p>
            <a:r>
              <a:rPr lang="zh-CN" altLang="en-US" sz="2400" dirty="0">
                <a:latin typeface="+mj-ea"/>
                <a:ea typeface="+mj-ea"/>
              </a:rPr>
              <a:t>例：体育社会学国外发展现状</a:t>
            </a:r>
          </a:p>
        </p:txBody>
      </p:sp>
      <p:sp>
        <p:nvSpPr>
          <p:cNvPr id="5" name="TextBox 4"/>
          <p:cNvSpPr txBox="1"/>
          <p:nvPr/>
        </p:nvSpPr>
        <p:spPr>
          <a:xfrm>
            <a:off x="971600" y="3140968"/>
            <a:ext cx="7920880" cy="2400657"/>
          </a:xfrm>
          <a:prstGeom prst="rect">
            <a:avLst/>
          </a:prstGeom>
          <a:noFill/>
        </p:spPr>
        <p:txBody>
          <a:bodyPr wrap="square" rtlCol="0">
            <a:spAutoFit/>
          </a:bodyPr>
          <a:lstStyle/>
          <a:p>
            <a:pPr>
              <a:lnSpc>
                <a:spcPts val="3600"/>
              </a:lnSpc>
            </a:pPr>
            <a:r>
              <a:rPr lang="zh-CN" altLang="en-US" sz="2400" b="1" dirty="0">
                <a:solidFill>
                  <a:srgbClr val="FF0000"/>
                </a:solidFill>
              </a:rPr>
              <a:t>工具：</a:t>
            </a:r>
            <a:endParaRPr lang="en-US" altLang="zh-CN" sz="2400" b="1" dirty="0">
              <a:solidFill>
                <a:srgbClr val="FF0000"/>
              </a:solidFill>
            </a:endParaRPr>
          </a:p>
          <a:p>
            <a:pPr>
              <a:lnSpc>
                <a:spcPts val="3600"/>
              </a:lnSpc>
            </a:pPr>
            <a:r>
              <a:rPr lang="en-US" altLang="zh-CN" sz="2000" dirty="0">
                <a:latin typeface="微软雅黑" panose="020B0503020204020204" pitchFamily="34" charset="-122"/>
                <a:ea typeface="微软雅黑" panose="020B0503020204020204" pitchFamily="34" charset="-122"/>
              </a:rPr>
              <a:t>CNKI</a:t>
            </a:r>
            <a:r>
              <a:rPr lang="zh-CN" altLang="en-US" sz="2000" dirty="0">
                <a:latin typeface="微软雅黑" panose="020B0503020204020204" pitchFamily="34" charset="-122"/>
                <a:ea typeface="微软雅黑" panose="020B0503020204020204" pitchFamily="34" charset="-122"/>
              </a:rPr>
              <a:t>、万方、维普等期刊数据库</a:t>
            </a:r>
            <a:endParaRPr lang="en-US" altLang="zh-CN" sz="2000" dirty="0">
              <a:latin typeface="微软雅黑" panose="020B0503020204020204" pitchFamily="34" charset="-122"/>
              <a:ea typeface="微软雅黑" panose="020B0503020204020204" pitchFamily="34" charset="-122"/>
            </a:endParaRPr>
          </a:p>
          <a:p>
            <a:pPr>
              <a:lnSpc>
                <a:spcPts val="3600"/>
              </a:lnSpc>
            </a:pPr>
            <a:r>
              <a:rPr lang="zh-CN" altLang="en-US" sz="2000" dirty="0">
                <a:latin typeface="微软雅黑" panose="020B0503020204020204" pitchFamily="34" charset="-122"/>
                <a:ea typeface="微软雅黑" panose="020B0503020204020204" pitchFamily="34" charset="-122"/>
              </a:rPr>
              <a:t>学位论文 </a:t>
            </a:r>
            <a:r>
              <a:rPr lang="en-US" altLang="zh-CN" sz="2000" dirty="0">
                <a:latin typeface="微软雅黑" panose="020B0503020204020204" pitchFamily="34" charset="-122"/>
                <a:ea typeface="微软雅黑" panose="020B0503020204020204" pitchFamily="34" charset="-122"/>
                <a:sym typeface="Wingdings" panose="05000000000000000000" pitchFamily="2" charset="2"/>
              </a:rPr>
              <a:t> CNKI</a:t>
            </a: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、万方、</a:t>
            </a:r>
            <a:r>
              <a:rPr lang="en-US" altLang="zh-CN" sz="2000" dirty="0">
                <a:latin typeface="微软雅黑" panose="020B0503020204020204" pitchFamily="34" charset="-122"/>
                <a:ea typeface="微软雅黑" panose="020B0503020204020204" pitchFamily="34" charset="-122"/>
                <a:sym typeface="Wingdings" panose="05000000000000000000" pitchFamily="2" charset="2"/>
              </a:rPr>
              <a:t>PQDD</a:t>
            </a:r>
            <a:endParaRPr lang="en-US" altLang="zh-CN" sz="2000" dirty="0">
              <a:latin typeface="微软雅黑" panose="020B0503020204020204" pitchFamily="34" charset="-122"/>
              <a:ea typeface="微软雅黑" panose="020B0503020204020204" pitchFamily="34" charset="-122"/>
            </a:endParaRPr>
          </a:p>
          <a:p>
            <a:pPr>
              <a:lnSpc>
                <a:spcPts val="3600"/>
              </a:lnSpc>
            </a:pPr>
            <a:r>
              <a:rPr lang="zh-CN" altLang="en-US" sz="2000" dirty="0">
                <a:latin typeface="微软雅黑" panose="020B0503020204020204" pitchFamily="34" charset="-122"/>
                <a:ea typeface="微软雅黑" panose="020B0503020204020204" pitchFamily="34" charset="-122"/>
              </a:rPr>
              <a:t>专业数据库</a:t>
            </a:r>
            <a:endParaRPr lang="en-US" altLang="zh-CN" sz="2000" dirty="0">
              <a:latin typeface="微软雅黑" panose="020B0503020204020204" pitchFamily="34" charset="-122"/>
              <a:ea typeface="微软雅黑" panose="020B0503020204020204" pitchFamily="34" charset="-122"/>
            </a:endParaRPr>
          </a:p>
          <a:p>
            <a:pPr>
              <a:lnSpc>
                <a:spcPts val="3600"/>
              </a:lnSpc>
            </a:pPr>
            <a:r>
              <a:rPr lang="en-US" altLang="zh-CN" sz="2000" dirty="0">
                <a:latin typeface="微软雅黑" panose="020B0503020204020204" pitchFamily="34" charset="-122"/>
                <a:ea typeface="微软雅黑" panose="020B0503020204020204" pitchFamily="34" charset="-122"/>
              </a:rPr>
              <a:t>Web of Science  </a:t>
            </a:r>
            <a:r>
              <a:rPr lang="en-US" altLang="zh-CN" sz="2000" dirty="0">
                <a:latin typeface="微软雅黑" panose="020B0503020204020204" pitchFamily="34" charset="-122"/>
                <a:ea typeface="微软雅黑" panose="020B0503020204020204" pitchFamily="34" charset="-122"/>
                <a:sym typeface="Wingdings" panose="05000000000000000000" pitchFamily="2" charset="2"/>
              </a:rPr>
              <a:t> </a:t>
            </a: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出版时间（降序）、</a:t>
            </a:r>
            <a:r>
              <a:rPr lang="en-US" altLang="zh-CN" sz="2000" dirty="0">
                <a:latin typeface="微软雅黑" panose="020B0503020204020204" pitchFamily="34" charset="-122"/>
                <a:ea typeface="微软雅黑" panose="020B0503020204020204" pitchFamily="34" charset="-122"/>
                <a:sym typeface="Wingdings" panose="05000000000000000000" pitchFamily="2" charset="2"/>
              </a:rPr>
              <a:t>ESI</a:t>
            </a: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高被引论文、热点文章</a:t>
            </a:r>
            <a:endParaRPr lang="zh-CN" altLang="en-US" sz="2000" dirty="0">
              <a:latin typeface="微软雅黑" panose="020B0503020204020204" pitchFamily="34" charset="-122"/>
              <a:ea typeface="微软雅黑" panose="020B0503020204020204" pitchFamily="34" charset="-122"/>
            </a:endParaRPr>
          </a:p>
        </p:txBody>
      </p:sp>
      <p:sp>
        <p:nvSpPr>
          <p:cNvPr id="6" name="TextBox 5"/>
          <p:cNvSpPr txBox="1"/>
          <p:nvPr/>
        </p:nvSpPr>
        <p:spPr>
          <a:xfrm>
            <a:off x="827584" y="2204864"/>
            <a:ext cx="6508513" cy="523220"/>
          </a:xfrm>
          <a:prstGeom prst="rect">
            <a:avLst/>
          </a:prstGeom>
          <a:noFill/>
        </p:spPr>
        <p:txBody>
          <a:bodyPr wrap="none" rtlCol="0">
            <a:spAutoFit/>
          </a:bodyPr>
          <a:lstStyle/>
          <a:p>
            <a:r>
              <a:rPr lang="zh-CN" altLang="en-US" sz="2800" dirty="0">
                <a:solidFill>
                  <a:schemeClr val="accent3"/>
                </a:solidFill>
              </a:rPr>
              <a:t>了解现状： 新出版的期刊文章、综述</a:t>
            </a:r>
            <a:r>
              <a:rPr lang="en-US" altLang="zh-CN" sz="2800" dirty="0">
                <a:solidFill>
                  <a:schemeClr val="accent3"/>
                </a:solidFill>
              </a:rPr>
              <a:t>……</a:t>
            </a:r>
            <a:endParaRPr lang="zh-CN" altLang="en-US" sz="2800" dirty="0">
              <a:solidFill>
                <a:schemeClr val="accent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906147689"/>
              </p:ext>
            </p:extLst>
          </p:nvPr>
        </p:nvGraphicFramePr>
        <p:xfrm>
          <a:off x="1331640"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467544" y="1124744"/>
            <a:ext cx="8010253" cy="2304256"/>
          </a:xfrm>
        </p:spPr>
        <p:txBody>
          <a:bodyPr>
            <a:normAutofit/>
          </a:bodyPr>
          <a:lstStyle/>
          <a:p>
            <a:pPr marL="0">
              <a:lnSpc>
                <a:spcPct val="150000"/>
              </a:lnSpc>
              <a:spcBef>
                <a:spcPts val="0"/>
              </a:spcBef>
              <a:buFont typeface="Wingdings" panose="05000000000000000000" pitchFamily="2" charset="2"/>
              <a:buChar char="n"/>
            </a:pPr>
            <a:r>
              <a:rPr lang="zh-CN" altLang="en-US" sz="1600" dirty="0">
                <a:solidFill>
                  <a:schemeClr val="accent4">
                    <a:lumMod val="50000"/>
                  </a:schemeClr>
                </a:solidFill>
                <a:latin typeface="+mn-ea"/>
              </a:rPr>
              <a:t>如何判断某一研究课题是否是最新学术热点？</a:t>
            </a:r>
            <a:endParaRPr lang="en-US" altLang="zh-CN" sz="1600" dirty="0">
              <a:solidFill>
                <a:schemeClr val="accent4">
                  <a:lumMod val="50000"/>
                </a:schemeClr>
              </a:solidFill>
              <a:latin typeface="+mn-ea"/>
            </a:endParaRPr>
          </a:p>
          <a:p>
            <a:pPr marL="0">
              <a:lnSpc>
                <a:spcPct val="150000"/>
              </a:lnSpc>
              <a:spcBef>
                <a:spcPts val="0"/>
              </a:spcBef>
              <a:buFont typeface="Wingdings" panose="05000000000000000000" pitchFamily="2" charset="2"/>
              <a:buChar char="n"/>
            </a:pPr>
            <a:r>
              <a:rPr lang="en-US" altLang="zh-CN" sz="1600" dirty="0">
                <a:solidFill>
                  <a:schemeClr val="accent4">
                    <a:lumMod val="50000"/>
                  </a:schemeClr>
                </a:solidFill>
                <a:latin typeface="+mn-ea"/>
              </a:rPr>
              <a:t>A</a:t>
            </a:r>
            <a:r>
              <a:rPr lang="zh-CN" altLang="en-US" sz="1600" dirty="0">
                <a:solidFill>
                  <a:schemeClr val="accent4">
                    <a:lumMod val="50000"/>
                  </a:schemeClr>
                </a:solidFill>
                <a:latin typeface="+mn-ea"/>
              </a:rPr>
              <a:t>课题和</a:t>
            </a:r>
            <a:r>
              <a:rPr lang="en-US" altLang="zh-CN" sz="1600" dirty="0">
                <a:solidFill>
                  <a:schemeClr val="accent4">
                    <a:lumMod val="50000"/>
                  </a:schemeClr>
                </a:solidFill>
                <a:latin typeface="+mn-ea"/>
              </a:rPr>
              <a:t>B</a:t>
            </a:r>
            <a:r>
              <a:rPr lang="zh-CN" altLang="en-US" sz="1600" dirty="0">
                <a:solidFill>
                  <a:schemeClr val="accent4">
                    <a:lumMod val="50000"/>
                  </a:schemeClr>
                </a:solidFill>
                <a:latin typeface="+mn-ea"/>
              </a:rPr>
              <a:t>课题，哪个更受研究者关注？</a:t>
            </a:r>
            <a:endParaRPr lang="en-US" altLang="zh-CN" sz="1600" dirty="0">
              <a:solidFill>
                <a:schemeClr val="accent4">
                  <a:lumMod val="50000"/>
                </a:schemeClr>
              </a:solidFill>
              <a:latin typeface="+mn-ea"/>
            </a:endParaRPr>
          </a:p>
          <a:p>
            <a:pPr marL="0">
              <a:lnSpc>
                <a:spcPct val="150000"/>
              </a:lnSpc>
              <a:spcBef>
                <a:spcPts val="0"/>
              </a:spcBef>
              <a:buFont typeface="Wingdings" panose="05000000000000000000" pitchFamily="2" charset="2"/>
              <a:buChar char="n"/>
            </a:pPr>
            <a:r>
              <a:rPr lang="zh-CN" altLang="en-US" sz="1600" dirty="0">
                <a:solidFill>
                  <a:schemeClr val="accent4">
                    <a:lumMod val="50000"/>
                  </a:schemeClr>
                </a:solidFill>
                <a:latin typeface="+mn-ea"/>
              </a:rPr>
              <a:t>如何找到知识点与知识点的关联？</a:t>
            </a:r>
            <a:endParaRPr lang="en-US" altLang="zh-CN" sz="1600" dirty="0">
              <a:solidFill>
                <a:schemeClr val="accent4">
                  <a:lumMod val="50000"/>
                </a:schemeClr>
              </a:solidFill>
              <a:latin typeface="+mn-ea"/>
            </a:endParaRPr>
          </a:p>
          <a:p>
            <a:pPr marL="0">
              <a:lnSpc>
                <a:spcPct val="150000"/>
              </a:lnSpc>
              <a:spcBef>
                <a:spcPts val="0"/>
              </a:spcBef>
              <a:buFont typeface="Wingdings" panose="05000000000000000000" pitchFamily="2" charset="2"/>
              <a:buChar char="n"/>
            </a:pPr>
            <a:r>
              <a:rPr lang="zh-CN" altLang="en-US" sz="1600" dirty="0">
                <a:solidFill>
                  <a:schemeClr val="accent4">
                    <a:lumMod val="50000"/>
                  </a:schemeClr>
                </a:solidFill>
                <a:latin typeface="+mn-ea"/>
              </a:rPr>
              <a:t>某课题研究最初发表的文献及被引用最多的文献是哪篇？</a:t>
            </a:r>
            <a:endParaRPr lang="en-US" altLang="zh-CN" sz="1600" dirty="0">
              <a:solidFill>
                <a:schemeClr val="accent4">
                  <a:lumMod val="50000"/>
                </a:schemeClr>
              </a:solidFill>
              <a:latin typeface="+mn-ea"/>
            </a:endParaRPr>
          </a:p>
          <a:p>
            <a:pPr marL="0">
              <a:lnSpc>
                <a:spcPct val="150000"/>
              </a:lnSpc>
              <a:spcBef>
                <a:spcPts val="0"/>
              </a:spcBef>
              <a:buFont typeface="Wingdings" panose="05000000000000000000" pitchFamily="2" charset="2"/>
              <a:buChar char="n"/>
            </a:pPr>
            <a:r>
              <a:rPr lang="zh-CN" altLang="en-US" sz="1600" dirty="0">
                <a:solidFill>
                  <a:schemeClr val="accent4">
                    <a:lumMod val="50000"/>
                  </a:schemeClr>
                </a:solidFill>
                <a:latin typeface="+mn-ea"/>
              </a:rPr>
              <a:t>哪些机构在研究这方面的课题？</a:t>
            </a:r>
            <a:endParaRPr lang="zh-CN" altLang="en-US" sz="1600" dirty="0">
              <a:solidFill>
                <a:schemeClr val="tx2"/>
              </a:solidFill>
              <a:latin typeface="+mn-ea"/>
            </a:endParaRPr>
          </a:p>
        </p:txBody>
      </p:sp>
      <p:graphicFrame>
        <p:nvGraphicFramePr>
          <p:cNvPr id="11" name="图示 10"/>
          <p:cNvGraphicFramePr/>
          <p:nvPr>
            <p:extLst>
              <p:ext uri="{D42A27DB-BD31-4B8C-83A1-F6EECF244321}">
                <p14:modId xmlns:p14="http://schemas.microsoft.com/office/powerpoint/2010/main" val="1935440393"/>
              </p:ext>
            </p:extLst>
          </p:nvPr>
        </p:nvGraphicFramePr>
        <p:xfrm>
          <a:off x="5364088" y="1412776"/>
          <a:ext cx="3312368"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标题 11"/>
          <p:cNvSpPr>
            <a:spLocks noGrp="1"/>
          </p:cNvSpPr>
          <p:nvPr>
            <p:ph type="title"/>
          </p:nvPr>
        </p:nvSpPr>
        <p:spPr/>
        <p:txBody>
          <a:bodyPr/>
          <a:lstStyle/>
          <a:p>
            <a:r>
              <a:rPr lang="zh-CN" altLang="en-US" dirty="0">
                <a:solidFill>
                  <a:srgbClr val="EC7016">
                    <a:lumMod val="50000"/>
                  </a:srgbClr>
                </a:solidFill>
              </a:rPr>
              <a:t>利用文献辅助分析工具来帮助选题</a:t>
            </a:r>
            <a:endParaRPr lang="zh-CN" altLang="en-US" dirty="0"/>
          </a:p>
        </p:txBody>
      </p:sp>
      <p:graphicFrame>
        <p:nvGraphicFramePr>
          <p:cNvPr id="14" name="图示 13"/>
          <p:cNvGraphicFramePr/>
          <p:nvPr>
            <p:extLst>
              <p:ext uri="{D42A27DB-BD31-4B8C-83A1-F6EECF244321}">
                <p14:modId xmlns:p14="http://schemas.microsoft.com/office/powerpoint/2010/main" val="2547013390"/>
              </p:ext>
            </p:extLst>
          </p:nvPr>
        </p:nvGraphicFramePr>
        <p:xfrm>
          <a:off x="1547664" y="3645024"/>
          <a:ext cx="4968552" cy="2592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661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CNKI</a:t>
            </a:r>
            <a:r>
              <a:rPr lang="zh-CN" altLang="en-US" dirty="0"/>
              <a:t>指数搜索</a:t>
            </a:r>
          </a:p>
        </p:txBody>
      </p:sp>
      <p:sp>
        <p:nvSpPr>
          <p:cNvPr id="3" name="内容占位符 2"/>
          <p:cNvSpPr>
            <a:spLocks noGrp="1"/>
          </p:cNvSpPr>
          <p:nvPr>
            <p:ph idx="1"/>
          </p:nvPr>
        </p:nvSpPr>
        <p:spPr>
          <a:xfrm>
            <a:off x="566059" y="1201783"/>
            <a:ext cx="8038389" cy="2947297"/>
          </a:xfrm>
        </p:spPr>
        <p:txBody>
          <a:bodyPr>
            <a:normAutofit/>
          </a:bodyPr>
          <a:lstStyle/>
          <a:p>
            <a:pPr>
              <a:lnSpc>
                <a:spcPct val="150000"/>
              </a:lnSpc>
            </a:pPr>
            <a:r>
              <a:rPr lang="zh-CN" altLang="en-US" sz="1600" b="1" dirty="0"/>
              <a:t>如何找到指数搜索？</a:t>
            </a:r>
            <a:br>
              <a:rPr lang="en-US" altLang="zh-CN" sz="1600" b="1" dirty="0"/>
            </a:br>
            <a:r>
              <a:rPr lang="zh-CN" altLang="en-US" sz="1600" dirty="0">
                <a:solidFill>
                  <a:schemeClr val="tx2"/>
                </a:solidFill>
              </a:rPr>
              <a:t>从图书馆主页进入“中国知网</a:t>
            </a:r>
            <a:r>
              <a:rPr lang="en-US" altLang="zh-CN" sz="1600" dirty="0">
                <a:solidFill>
                  <a:schemeClr val="tx2"/>
                </a:solidFill>
              </a:rPr>
              <a:t>CNKI</a:t>
            </a:r>
            <a:r>
              <a:rPr lang="zh-CN" altLang="en-US" sz="1600" dirty="0">
                <a:solidFill>
                  <a:schemeClr val="tx2"/>
                </a:solidFill>
              </a:rPr>
              <a:t>”，在导航栏中选择“指数”即可。如果导航栏中没有，则点击“更多”，选择“指数”即可。</a:t>
            </a:r>
            <a:endParaRPr lang="en-US" altLang="zh-CN" sz="1600" dirty="0">
              <a:solidFill>
                <a:schemeClr val="tx2"/>
              </a:solidFill>
            </a:endParaRPr>
          </a:p>
          <a:p>
            <a:pPr>
              <a:lnSpc>
                <a:spcPct val="150000"/>
              </a:lnSpc>
            </a:pPr>
            <a:r>
              <a:rPr lang="zh-CN" altLang="en-US" sz="1600" b="1" dirty="0"/>
              <a:t>如何使用指数搜索？</a:t>
            </a:r>
            <a:br>
              <a:rPr lang="en-US" altLang="zh-CN" sz="1600" b="1" dirty="0"/>
            </a:br>
            <a:r>
              <a:rPr lang="zh-CN" altLang="en-US" sz="1600" dirty="0">
                <a:solidFill>
                  <a:schemeClr val="tx2"/>
                </a:solidFill>
              </a:rPr>
              <a:t>在输入栏中，输入你想了解的课题名称。如输入“体育社会学”并点击搜索就可以了解到“体育社会学”这一课题的研究趋势。</a:t>
            </a:r>
            <a:endParaRPr lang="en-US" altLang="zh-CN" sz="1600" dirty="0">
              <a:solidFill>
                <a:schemeClr val="tx2"/>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05" y="4437112"/>
            <a:ext cx="8048944" cy="87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292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52736"/>
            <a:ext cx="8496944" cy="379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11760" y="5209743"/>
            <a:ext cx="4680520" cy="1384995"/>
          </a:xfrm>
          <a:prstGeom prst="rect">
            <a:avLst/>
          </a:prstGeom>
          <a:noFill/>
        </p:spPr>
        <p:txBody>
          <a:bodyPr wrap="square" rtlCol="0">
            <a:spAutoFit/>
          </a:bodyPr>
          <a:lstStyle/>
          <a:p>
            <a:pPr>
              <a:lnSpc>
                <a:spcPct val="150000"/>
              </a:lnSpc>
            </a:pPr>
            <a:r>
              <a:rPr lang="zh-CN" altLang="en-US" sz="1400" b="1" dirty="0">
                <a:solidFill>
                  <a:srgbClr val="FF0000"/>
                </a:solidFill>
              </a:rPr>
              <a:t>学术关注度</a:t>
            </a:r>
            <a:r>
              <a:rPr lang="zh-CN" altLang="en-US" sz="1400" dirty="0"/>
              <a:t>表示该课题的文献发表量；</a:t>
            </a:r>
            <a:br>
              <a:rPr lang="en-US" altLang="zh-CN" sz="1400" dirty="0"/>
            </a:br>
            <a:r>
              <a:rPr lang="zh-CN" altLang="en-US" sz="1400" b="1" dirty="0">
                <a:solidFill>
                  <a:srgbClr val="FF0000"/>
                </a:solidFill>
              </a:rPr>
              <a:t>媒体关注度</a:t>
            </a:r>
            <a:r>
              <a:rPr lang="zh-CN" altLang="en-US" sz="1400" dirty="0"/>
              <a:t>表示该课题在报纸类资源的文献量；</a:t>
            </a:r>
            <a:br>
              <a:rPr lang="en-US" altLang="zh-CN" sz="1400" dirty="0"/>
            </a:br>
            <a:r>
              <a:rPr lang="zh-CN" altLang="en-US" sz="1400" b="1" dirty="0">
                <a:solidFill>
                  <a:srgbClr val="FF0000"/>
                </a:solidFill>
              </a:rPr>
              <a:t>学术传播度</a:t>
            </a:r>
            <a:r>
              <a:rPr lang="zh-CN" altLang="en-US" sz="1400" dirty="0"/>
              <a:t>表示关于该课题相关文章的被引量；</a:t>
            </a:r>
            <a:br>
              <a:rPr lang="en-US" altLang="zh-CN" sz="1400" dirty="0"/>
            </a:br>
            <a:r>
              <a:rPr lang="zh-CN" altLang="en-US" sz="1400" b="1" dirty="0">
                <a:solidFill>
                  <a:srgbClr val="FF0000"/>
                </a:solidFill>
              </a:rPr>
              <a:t>用户关注度</a:t>
            </a:r>
            <a:r>
              <a:rPr lang="zh-CN" altLang="en-US" sz="1400" dirty="0"/>
              <a:t>表示该课题相关文章的下载量。</a:t>
            </a:r>
            <a:endParaRPr lang="en-US" altLang="zh-CN" sz="1400"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9" y="1369821"/>
            <a:ext cx="7797174" cy="352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71" y="1716594"/>
            <a:ext cx="7992888" cy="283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554" y="2063368"/>
            <a:ext cx="7992888" cy="388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136" y="2410141"/>
            <a:ext cx="8064896" cy="361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32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超星中外文发现系统</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685"/>
          <a:stretch/>
        </p:blipFill>
        <p:spPr bwMode="auto">
          <a:xfrm>
            <a:off x="1259632" y="1782666"/>
            <a:ext cx="5400600" cy="104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068960"/>
            <a:ext cx="7416824" cy="357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1052736"/>
            <a:ext cx="7272808" cy="584775"/>
          </a:xfrm>
          <a:prstGeom prst="rect">
            <a:avLst/>
          </a:prstGeom>
          <a:noFill/>
        </p:spPr>
        <p:txBody>
          <a:bodyPr wrap="square" rtlCol="0">
            <a:spAutoFit/>
          </a:bodyPr>
          <a:lstStyle/>
          <a:p>
            <a:r>
              <a:rPr lang="zh-CN" altLang="en-US" sz="1600" dirty="0"/>
              <a:t>在图书馆主页上选择“中文发现”或“外文发现”后，直接在搜索框中输入检索词，以“体育社会学”为例</a:t>
            </a:r>
          </a:p>
        </p:txBody>
      </p:sp>
      <p:cxnSp>
        <p:nvCxnSpPr>
          <p:cNvPr id="5" name="直接连接符 4"/>
          <p:cNvCxnSpPr/>
          <p:nvPr/>
        </p:nvCxnSpPr>
        <p:spPr>
          <a:xfrm>
            <a:off x="395536" y="2924944"/>
            <a:ext cx="7992888"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849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1614488"/>
            <a:ext cx="69342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4" y="1052736"/>
            <a:ext cx="69723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412776"/>
            <a:ext cx="724852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599" y="2276872"/>
            <a:ext cx="722263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9189" y="2996952"/>
            <a:ext cx="729237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52438"/>
            <a:ext cx="9401175" cy="59531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a:spLocks noGrp="1"/>
          </p:cNvSpPr>
          <p:nvPr>
            <p:ph type="title"/>
          </p:nvPr>
        </p:nvSpPr>
        <p:spPr>
          <a:xfrm>
            <a:off x="467544" y="-71909"/>
            <a:ext cx="7369175" cy="836613"/>
          </a:xfrm>
        </p:spPr>
        <p:txBody>
          <a:bodyPr/>
          <a:lstStyle/>
          <a:p>
            <a:pPr eaLnBrk="1" hangingPunct="1"/>
            <a:r>
              <a:rPr lang="zh-CN" altLang="en-US" dirty="0">
                <a:latin typeface="微软雅黑" pitchFamily="34" charset="-122"/>
                <a:ea typeface="微软雅黑" pitchFamily="34" charset="-122"/>
              </a:rPr>
              <a:t>分析已有文献的信息价值</a:t>
            </a:r>
            <a:endParaRPr lang="en-US" dirty="0">
              <a:latin typeface="微软雅黑" pitchFamily="34" charset="-122"/>
              <a:ea typeface="微软雅黑" pitchFamily="34" charset="-122"/>
            </a:endParaRPr>
          </a:p>
        </p:txBody>
      </p:sp>
      <p:sp>
        <p:nvSpPr>
          <p:cNvPr id="71684" name="Slide Number Placeholder 3"/>
          <p:cNvSpPr>
            <a:spLocks noGrp="1"/>
          </p:cNvSpPr>
          <p:nvPr>
            <p:ph type="sldNum" sz="quarter" idx="11"/>
          </p:nvPr>
        </p:nvSpPr>
        <p:spPr>
          <a:noFill/>
        </p:spPr>
        <p:txBody>
          <a:bodyPr/>
          <a:lstStyle/>
          <a:p>
            <a:fld id="{CEFAC620-60ED-439B-9E32-ECEA96D0CC27}" type="slidenum">
              <a:rPr lang="en-US" altLang="en-US" smtClean="0">
                <a:latin typeface="Arial" pitchFamily="34" charset="0"/>
              </a:rPr>
              <a:pPr/>
              <a:t>27</a:t>
            </a:fld>
            <a:endParaRPr lang="en-US" altLang="en-US">
              <a:latin typeface="Arial"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1" y="1144154"/>
            <a:ext cx="9143999" cy="5525206"/>
          </a:xfrm>
          <a:prstGeom prst="rect">
            <a:avLst/>
          </a:prstGeom>
          <a:noFill/>
          <a:ln w="9525">
            <a:noFill/>
            <a:miter lim="800000"/>
            <a:headEnd/>
            <a:tailEnd/>
          </a:ln>
        </p:spPr>
      </p:pic>
      <p:sp>
        <p:nvSpPr>
          <p:cNvPr id="13" name="圆角矩形 21"/>
          <p:cNvSpPr>
            <a:spLocks noChangeArrowheads="1"/>
          </p:cNvSpPr>
          <p:nvPr/>
        </p:nvSpPr>
        <p:spPr bwMode="auto">
          <a:xfrm>
            <a:off x="7849046" y="2708920"/>
            <a:ext cx="1187450" cy="433388"/>
          </a:xfrm>
          <a:prstGeom prst="roundRect">
            <a:avLst>
              <a:gd name="adj" fmla="val 16667"/>
            </a:avLst>
          </a:prstGeom>
          <a:noFill/>
          <a:ln w="25400" algn="ctr">
            <a:solidFill>
              <a:srgbClr val="FF6600"/>
            </a:solidFill>
            <a:round/>
            <a:headEnd/>
            <a:tailEnd/>
          </a:ln>
        </p:spPr>
        <p:txBody>
          <a:bodyPr lIns="0" tIns="0" rIns="182880" bIns="0"/>
          <a:lstStyle/>
          <a:p>
            <a:pPr>
              <a:spcBef>
                <a:spcPct val="50000"/>
              </a:spcBef>
            </a:pPr>
            <a:endParaRPr lang="zh-CN" altLang="en-US" sz="2400">
              <a:ea typeface="宋体" pitchFamily="2" charset="-122"/>
            </a:endParaRPr>
          </a:p>
        </p:txBody>
      </p:sp>
      <p:sp>
        <p:nvSpPr>
          <p:cNvPr id="14" name="矩形 11"/>
          <p:cNvSpPr/>
          <p:nvPr/>
        </p:nvSpPr>
        <p:spPr bwMode="auto">
          <a:xfrm>
            <a:off x="1187624" y="5157192"/>
            <a:ext cx="4896544" cy="432048"/>
          </a:xfrm>
          <a:prstGeom prst="rect">
            <a:avLst/>
          </a:prstGeom>
          <a:solidFill>
            <a:srgbClr val="0033CC"/>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lIns="18000" rIns="18000" anchor="ctr"/>
          <a:lstStyle/>
          <a:p>
            <a:pPr algn="ctr" eaLnBrk="0" hangingPunct="0">
              <a:defRPr/>
            </a:pPr>
            <a:r>
              <a:rPr lang="zh-CN" altLang="en-US" sz="2000">
                <a:solidFill>
                  <a:srgbClr val="FFFFFF"/>
                </a:solidFill>
                <a:latin typeface="微软雅黑" pitchFamily="34" charset="-122"/>
                <a:ea typeface="微软雅黑" pitchFamily="34" charset="-122"/>
              </a:rPr>
              <a:t>分析某研究课题的总体发展趋势。</a:t>
            </a:r>
            <a:endParaRPr lang="en-US" altLang="zh-CN" sz="2000">
              <a:solidFill>
                <a:srgbClr val="FFFFFF"/>
              </a:solidFill>
              <a:latin typeface="微软雅黑" pitchFamily="34" charset="-122"/>
              <a:ea typeface="微软雅黑" pitchFamily="34" charset="-122"/>
            </a:endParaRPr>
          </a:p>
        </p:txBody>
      </p:sp>
      <p:sp>
        <p:nvSpPr>
          <p:cNvPr id="15" name="Rectangle 14"/>
          <p:cNvSpPr/>
          <p:nvPr/>
        </p:nvSpPr>
        <p:spPr>
          <a:xfrm>
            <a:off x="1187624" y="5733256"/>
            <a:ext cx="6120680" cy="400110"/>
          </a:xfrm>
          <a:prstGeom prst="rect">
            <a:avLst/>
          </a:prstGeom>
          <a:solidFill>
            <a:srgbClr val="00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spAutoFit/>
          </a:bodyPr>
          <a:lstStyle/>
          <a:p>
            <a:pPr algn="ctr" eaLnBrk="0" hangingPunct="0">
              <a:defRPr/>
            </a:pPr>
            <a:r>
              <a:rPr lang="zh-CN" altLang="en-US" sz="2000">
                <a:solidFill>
                  <a:srgbClr val="FFFFFF"/>
                </a:solidFill>
                <a:latin typeface="微软雅黑" pitchFamily="34" charset="-122"/>
                <a:ea typeface="微软雅黑" pitchFamily="34" charset="-122"/>
                <a:cs typeface="Arial" pitchFamily="34" charset="0"/>
              </a:rPr>
              <a:t>找到该研究课题中潜在的合作者和合作机构。</a:t>
            </a:r>
            <a:endParaRPr lang="en-US" altLang="zh-CN" sz="2000">
              <a:solidFill>
                <a:srgbClr val="FFFFFF"/>
              </a:solidFill>
              <a:latin typeface="微软雅黑" pitchFamily="34" charset="-122"/>
              <a:ea typeface="微软雅黑" pitchFamily="34" charset="-122"/>
              <a:cs typeface="Arial" pitchFamily="34" charset="0"/>
            </a:endParaRPr>
          </a:p>
        </p:txBody>
      </p:sp>
      <p:sp>
        <p:nvSpPr>
          <p:cNvPr id="16" name="Rectangle 15"/>
          <p:cNvSpPr/>
          <p:nvPr/>
        </p:nvSpPr>
        <p:spPr>
          <a:xfrm>
            <a:off x="1187624" y="6237312"/>
            <a:ext cx="7488832" cy="400110"/>
          </a:xfrm>
          <a:prstGeom prst="rect">
            <a:avLst/>
          </a:prstGeom>
          <a:solidFill>
            <a:srgbClr val="FF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spAutoFit/>
          </a:bodyPr>
          <a:lstStyle/>
          <a:p>
            <a:pPr algn="ctr" eaLnBrk="0" hangingPunct="0">
              <a:defRPr/>
            </a:pPr>
            <a:r>
              <a:rPr lang="zh-CN" altLang="en-US" sz="2000">
                <a:solidFill>
                  <a:srgbClr val="FFFFFF"/>
                </a:solidFill>
                <a:latin typeface="微软雅黑" pitchFamily="34" charset="-122"/>
                <a:ea typeface="微软雅黑" pitchFamily="34" charset="-122"/>
                <a:cs typeface="Arial" pitchFamily="34" charset="0"/>
              </a:rPr>
              <a:t>对该课题领域的国家信息分析，例：国家内领先机构和高校等。</a:t>
            </a:r>
            <a:endParaRPr lang="en-US" altLang="zh-CN" sz="2000">
              <a:solidFill>
                <a:srgbClr val="FFFFFF"/>
              </a:solidFill>
              <a:latin typeface="微软雅黑" pitchFamily="34" charset="-122"/>
              <a:ea typeface="微软雅黑" pitchFamily="34" charset="-122"/>
              <a:cs typeface="Arial" pitchFamily="34" charset="0"/>
            </a:endParaRPr>
          </a:p>
        </p:txBody>
      </p:sp>
      <p:sp>
        <p:nvSpPr>
          <p:cNvPr id="17" name="TextBox 16"/>
          <p:cNvSpPr txBox="1"/>
          <p:nvPr/>
        </p:nvSpPr>
        <p:spPr>
          <a:xfrm>
            <a:off x="6228184" y="2771636"/>
            <a:ext cx="1584176" cy="369332"/>
          </a:xfrm>
          <a:prstGeom prst="rect">
            <a:avLst/>
          </a:prstGeom>
          <a:solidFill>
            <a:schemeClr val="tx2">
              <a:lumMod val="40000"/>
              <a:lumOff val="60000"/>
            </a:schemeClr>
          </a:solidFill>
        </p:spPr>
        <p:txBody>
          <a:bodyPr wrap="square" rtlCol="0">
            <a:spAutoFit/>
          </a:bodyPr>
          <a:lstStyle/>
          <a:p>
            <a:r>
              <a:rPr lang="zh-CN" altLang="en-US" dirty="0">
                <a:latin typeface="微软雅黑" pitchFamily="34" charset="-122"/>
                <a:ea typeface="微软雅黑" pitchFamily="34" charset="-122"/>
              </a:rPr>
              <a:t>分析检索结果</a:t>
            </a:r>
            <a:endParaRPr lang="en-US" dirty="0">
              <a:latin typeface="微软雅黑" pitchFamily="34" charset="-122"/>
              <a:ea typeface="微软雅黑"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plus(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Content Placeholder 4" descr="分析条.jpg"/>
          <p:cNvPicPr>
            <a:picLocks noGrp="1" noChangeAspect="1"/>
          </p:cNvPicPr>
          <p:nvPr>
            <p:ph idx="1"/>
          </p:nvPr>
        </p:nvPicPr>
        <p:blipFill>
          <a:blip r:embed="rId2" cstate="print"/>
          <a:srcRect/>
          <a:stretch>
            <a:fillRect/>
          </a:stretch>
        </p:blipFill>
        <p:spPr>
          <a:xfrm>
            <a:off x="1042988" y="981075"/>
            <a:ext cx="7023100" cy="3024188"/>
          </a:xfrm>
        </p:spPr>
      </p:pic>
      <p:sp>
        <p:nvSpPr>
          <p:cNvPr id="72708" name="Slide Number Placeholder 3"/>
          <p:cNvSpPr>
            <a:spLocks noGrp="1"/>
          </p:cNvSpPr>
          <p:nvPr>
            <p:ph type="sldNum" sz="quarter" idx="11"/>
          </p:nvPr>
        </p:nvSpPr>
        <p:spPr>
          <a:noFill/>
        </p:spPr>
        <p:txBody>
          <a:bodyPr/>
          <a:lstStyle/>
          <a:p>
            <a:fld id="{CD33B699-F033-48EC-8679-6727FA878194}" type="slidenum">
              <a:rPr lang="en-US" altLang="en-US" smtClean="0">
                <a:latin typeface="Arial" pitchFamily="34" charset="0"/>
              </a:rPr>
              <a:pPr/>
              <a:t>28</a:t>
            </a:fld>
            <a:endParaRPr lang="en-US" altLang="en-US">
              <a:latin typeface="Arial" pitchFamily="34" charset="0"/>
            </a:endParaRPr>
          </a:p>
        </p:txBody>
      </p:sp>
      <p:sp>
        <p:nvSpPr>
          <p:cNvPr id="6" name="圆角矩形 5"/>
          <p:cNvSpPr/>
          <p:nvPr/>
        </p:nvSpPr>
        <p:spPr bwMode="auto">
          <a:xfrm>
            <a:off x="990724" y="4147939"/>
            <a:ext cx="7181676" cy="2089373"/>
          </a:xfrm>
          <a:prstGeom prst="roundRect">
            <a:avLst/>
          </a:prstGeom>
          <a:solidFill>
            <a:srgbClr val="FF660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altLang="zh-CN" b="1">
              <a:solidFill>
                <a:srgbClr val="236402"/>
              </a:solidFill>
              <a:ea typeface="宋体" pitchFamily="2" charset="-122"/>
              <a:cs typeface="Arial" pitchFamily="34" charset="0"/>
            </a:endParaRPr>
          </a:p>
          <a:p>
            <a:pPr algn="ctr">
              <a:lnSpc>
                <a:spcPct val="150000"/>
              </a:lnSpc>
            </a:pPr>
            <a:r>
              <a:rPr lang="zh-CN" altLang="en-US" sz="2400">
                <a:solidFill>
                  <a:schemeClr val="bg1"/>
                </a:solidFill>
                <a:latin typeface="微软雅黑" pitchFamily="34" charset="-122"/>
                <a:ea typeface="微软雅黑" pitchFamily="34" charset="-122"/>
                <a:cs typeface="Arial" pitchFamily="34" charset="0"/>
              </a:rPr>
              <a:t>强大的分析功能：</a:t>
            </a:r>
            <a:endParaRPr lang="en-US" altLang="zh-CN" sz="2400">
              <a:solidFill>
                <a:schemeClr val="bg1"/>
              </a:solidFill>
              <a:latin typeface="微软雅黑" pitchFamily="34" charset="-122"/>
              <a:ea typeface="微软雅黑" pitchFamily="34" charset="-122"/>
              <a:cs typeface="Arial" pitchFamily="34" charset="0"/>
            </a:endParaRPr>
          </a:p>
          <a:p>
            <a:pPr algn="ctr">
              <a:lnSpc>
                <a:spcPct val="150000"/>
              </a:lnSpc>
            </a:pPr>
            <a:r>
              <a:rPr lang="zh-CN" altLang="en-US">
                <a:solidFill>
                  <a:schemeClr val="bg1"/>
                </a:solidFill>
                <a:latin typeface="微软雅黑" pitchFamily="34" charset="-122"/>
                <a:ea typeface="微软雅黑" pitchFamily="34" charset="-122"/>
                <a:cs typeface="Arial" pitchFamily="34" charset="0"/>
              </a:rPr>
              <a:t>▪作者   ▪出版年   ▪来源期刊   ▪文献类型   ▪会议名称   ▪国家</a:t>
            </a:r>
            <a:r>
              <a:rPr lang="en-US" altLang="zh-CN">
                <a:solidFill>
                  <a:schemeClr val="bg1"/>
                </a:solidFill>
                <a:latin typeface="微软雅黑" pitchFamily="34" charset="-122"/>
                <a:ea typeface="微软雅黑" pitchFamily="34" charset="-122"/>
                <a:cs typeface="Arial" pitchFamily="34" charset="0"/>
              </a:rPr>
              <a:t>/</a:t>
            </a:r>
            <a:r>
              <a:rPr lang="zh-CN" altLang="en-US">
                <a:solidFill>
                  <a:schemeClr val="bg1"/>
                </a:solidFill>
                <a:latin typeface="微软雅黑" pitchFamily="34" charset="-122"/>
                <a:ea typeface="微软雅黑" pitchFamily="34" charset="-122"/>
                <a:cs typeface="Arial" pitchFamily="34" charset="0"/>
              </a:rPr>
              <a:t>地区   </a:t>
            </a:r>
            <a:endParaRPr lang="en-US" altLang="zh-CN">
              <a:solidFill>
                <a:schemeClr val="bg1"/>
              </a:solidFill>
              <a:latin typeface="微软雅黑" pitchFamily="34" charset="-122"/>
              <a:ea typeface="微软雅黑" pitchFamily="34" charset="-122"/>
              <a:cs typeface="Arial" pitchFamily="34" charset="0"/>
            </a:endParaRPr>
          </a:p>
          <a:p>
            <a:pPr algn="ctr"/>
            <a:endParaRPr lang="en-US" altLang="zh-CN" sz="800">
              <a:solidFill>
                <a:schemeClr val="bg1"/>
              </a:solidFill>
              <a:latin typeface="微软雅黑" pitchFamily="34" charset="-122"/>
              <a:ea typeface="微软雅黑" pitchFamily="34" charset="-122"/>
              <a:cs typeface="Arial" pitchFamily="34" charset="0"/>
            </a:endParaRPr>
          </a:p>
          <a:p>
            <a:pPr algn="ctr"/>
            <a:r>
              <a:rPr lang="zh-CN" altLang="en-US">
                <a:solidFill>
                  <a:schemeClr val="bg1"/>
                </a:solidFill>
                <a:latin typeface="微软雅黑" pitchFamily="34" charset="-122"/>
                <a:ea typeface="微软雅黑" pitchFamily="34" charset="-122"/>
                <a:cs typeface="Arial" pitchFamily="34" charset="0"/>
              </a:rPr>
              <a:t>▪基金资助机构   ▪授权号   ▪团体作者   ▪机构  ▪机构 扩展    ▪语种   </a:t>
            </a:r>
            <a:endParaRPr lang="en-US" altLang="zh-CN">
              <a:solidFill>
                <a:schemeClr val="bg1"/>
              </a:solidFill>
              <a:latin typeface="微软雅黑" pitchFamily="34" charset="-122"/>
              <a:ea typeface="微软雅黑" pitchFamily="34" charset="-122"/>
              <a:cs typeface="Arial" pitchFamily="34" charset="0"/>
            </a:endParaRPr>
          </a:p>
          <a:p>
            <a:pPr algn="ctr"/>
            <a:endParaRPr lang="en-US" altLang="zh-CN" sz="800">
              <a:solidFill>
                <a:schemeClr val="bg1"/>
              </a:solidFill>
              <a:latin typeface="微软雅黑" pitchFamily="34" charset="-122"/>
              <a:ea typeface="微软雅黑" pitchFamily="34" charset="-122"/>
              <a:cs typeface="Arial" pitchFamily="34" charset="0"/>
            </a:endParaRPr>
          </a:p>
          <a:p>
            <a:pPr algn="ctr"/>
            <a:r>
              <a:rPr lang="zh-CN" altLang="en-US">
                <a:solidFill>
                  <a:schemeClr val="bg1"/>
                </a:solidFill>
                <a:latin typeface="微软雅黑" pitchFamily="34" charset="-122"/>
                <a:ea typeface="微软雅黑" pitchFamily="34" charset="-122"/>
                <a:cs typeface="Arial" pitchFamily="34" charset="0"/>
              </a:rPr>
              <a:t>▪ </a:t>
            </a:r>
            <a:r>
              <a:rPr lang="en-US" altLang="zh-CN">
                <a:solidFill>
                  <a:schemeClr val="bg1"/>
                </a:solidFill>
                <a:latin typeface="微软雅黑" pitchFamily="34" charset="-122"/>
                <a:ea typeface="微软雅黑" pitchFamily="34" charset="-122"/>
                <a:cs typeface="Arial" pitchFamily="34" charset="0"/>
              </a:rPr>
              <a:t>WOS</a:t>
            </a:r>
            <a:r>
              <a:rPr lang="zh-CN" altLang="en-US">
                <a:solidFill>
                  <a:schemeClr val="bg1"/>
                </a:solidFill>
                <a:latin typeface="微软雅黑" pitchFamily="34" charset="-122"/>
                <a:ea typeface="微软雅黑" pitchFamily="34" charset="-122"/>
                <a:cs typeface="Arial" pitchFamily="34" charset="0"/>
              </a:rPr>
              <a:t>学科类别   ▪编者  ▪丛书名称   ▪研究方向 </a:t>
            </a:r>
            <a:endParaRPr lang="en-US" altLang="zh-CN">
              <a:solidFill>
                <a:schemeClr val="bg1"/>
              </a:solidFill>
              <a:latin typeface="微软雅黑" pitchFamily="34" charset="-122"/>
              <a:ea typeface="微软雅黑" pitchFamily="34" charset="-122"/>
              <a:cs typeface="Arial" pitchFamily="34" charset="0"/>
            </a:endParaRPr>
          </a:p>
          <a:p>
            <a:pPr algn="ctr"/>
            <a:endParaRPr lang="en-US" altLang="zh-CN">
              <a:solidFill>
                <a:srgbClr val="236402"/>
              </a:solidFill>
              <a:latin typeface="微软雅黑" pitchFamily="34" charset="-122"/>
              <a:ea typeface="微软雅黑" pitchFamily="34" charset="-122"/>
              <a:cs typeface="Arial" pitchFamily="34" charset="0"/>
            </a:endParaRPr>
          </a:p>
          <a:p>
            <a:pPr algn="ctr"/>
            <a:endParaRPr lang="zh-CN" altLang="en-US">
              <a:ea typeface="宋体" pitchFamily="2" charset="-122"/>
              <a:cs typeface="Arial"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906147689"/>
              </p:ext>
            </p:extLst>
          </p:nvPr>
        </p:nvGraphicFramePr>
        <p:xfrm>
          <a:off x="1331640"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906147689"/>
              </p:ext>
            </p:extLst>
          </p:nvPr>
        </p:nvGraphicFramePr>
        <p:xfrm>
          <a:off x="1331640"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基本概念</a:t>
            </a:r>
          </a:p>
        </p:txBody>
      </p:sp>
      <p:sp>
        <p:nvSpPr>
          <p:cNvPr id="3" name="Text Box 6"/>
          <p:cNvSpPr txBox="1">
            <a:spLocks noChangeArrowheads="1"/>
          </p:cNvSpPr>
          <p:nvPr/>
        </p:nvSpPr>
        <p:spPr bwMode="auto">
          <a:xfrm>
            <a:off x="748829" y="3647820"/>
            <a:ext cx="68405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dirty="0">
                <a:solidFill>
                  <a:srgbClr val="FF3300"/>
                </a:solidFill>
                <a:latin typeface="+mj-ea"/>
                <a:ea typeface="+mj-ea"/>
              </a:rPr>
              <a:t>下位词：指概念上内涵更窄的主题词。</a:t>
            </a:r>
            <a:r>
              <a:rPr lang="zh-CN" altLang="en-US" dirty="0">
                <a:latin typeface="+mj-ea"/>
                <a:ea typeface="+mj-ea"/>
              </a:rPr>
              <a:t> </a:t>
            </a:r>
          </a:p>
          <a:p>
            <a:pPr>
              <a:spcBef>
                <a:spcPct val="50000"/>
              </a:spcBef>
            </a:pPr>
            <a:r>
              <a:rPr lang="zh-CN" altLang="en-US" dirty="0">
                <a:latin typeface="+mj-ea"/>
                <a:ea typeface="+mj-ea"/>
              </a:rPr>
              <a:t>例：”鲜花速递”</a:t>
            </a:r>
          </a:p>
        </p:txBody>
      </p:sp>
      <p:sp>
        <p:nvSpPr>
          <p:cNvPr id="4" name="Text Box 7"/>
          <p:cNvSpPr txBox="1">
            <a:spLocks noChangeArrowheads="1"/>
          </p:cNvSpPr>
          <p:nvPr/>
        </p:nvSpPr>
        <p:spPr bwMode="auto">
          <a:xfrm>
            <a:off x="988147" y="4561976"/>
            <a:ext cx="7810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微软雅黑" panose="020B0503020204020204" pitchFamily="34" charset="-122"/>
                <a:ea typeface="微软雅黑" panose="020B0503020204020204" pitchFamily="34" charset="-122"/>
              </a:rPr>
              <a:t>下位词包括”上海鲜花速递” 、”深圳鲜花速递”、 ”网上鲜花速递”</a:t>
            </a:r>
            <a:r>
              <a:rPr lang="en-US" altLang="zh-CN" dirty="0"/>
              <a:t>……</a:t>
            </a:r>
            <a:endParaRPr lang="zh-CN" altLang="en-US" dirty="0"/>
          </a:p>
        </p:txBody>
      </p:sp>
      <p:sp>
        <p:nvSpPr>
          <p:cNvPr id="5" name="Text Box 9"/>
          <p:cNvSpPr txBox="1">
            <a:spLocks noChangeArrowheads="1"/>
          </p:cNvSpPr>
          <p:nvPr/>
        </p:nvSpPr>
        <p:spPr bwMode="auto">
          <a:xfrm>
            <a:off x="744795" y="1133606"/>
            <a:ext cx="6985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dirty="0">
                <a:solidFill>
                  <a:srgbClr val="FF3300"/>
                </a:solidFill>
                <a:latin typeface="微软雅黑" panose="020B0503020204020204" pitchFamily="34" charset="-122"/>
                <a:ea typeface="微软雅黑" panose="020B0503020204020204" pitchFamily="34" charset="-122"/>
              </a:rPr>
              <a:t>上位词：指概念上外延更广的主题词。</a:t>
            </a:r>
          </a:p>
          <a:p>
            <a:pPr>
              <a:spcBef>
                <a:spcPct val="50000"/>
              </a:spcBef>
            </a:pPr>
            <a:r>
              <a:rPr lang="zh-CN" altLang="en-US" dirty="0">
                <a:latin typeface="微软雅黑" panose="020B0503020204020204" pitchFamily="34" charset="-122"/>
                <a:ea typeface="微软雅黑" panose="020B0503020204020204" pitchFamily="34" charset="-122"/>
              </a:rPr>
              <a:t> 例：”花”是”鲜花”的上位词，”植物”是”花”的上位词。</a:t>
            </a:r>
          </a:p>
        </p:txBody>
      </p:sp>
      <p:sp>
        <p:nvSpPr>
          <p:cNvPr id="6" name="Text Box 10"/>
          <p:cNvSpPr txBox="1">
            <a:spLocks noChangeArrowheads="1"/>
          </p:cNvSpPr>
          <p:nvPr/>
        </p:nvSpPr>
        <p:spPr bwMode="auto">
          <a:xfrm>
            <a:off x="971600" y="2057226"/>
            <a:ext cx="712946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个主题词所表达</a:t>
            </a:r>
            <a:r>
              <a:rPr lang="zh-CN" altLang="en-US">
                <a:latin typeface="微软雅黑" panose="020B0503020204020204" pitchFamily="34" charset="-122"/>
                <a:ea typeface="微软雅黑" panose="020B0503020204020204" pitchFamily="34" charset="-122"/>
              </a:rPr>
              <a:t>概念的任何</a:t>
            </a:r>
            <a:r>
              <a:rPr lang="zh-CN" altLang="en-US" dirty="0">
                <a:latin typeface="微软雅黑" panose="020B0503020204020204" pitchFamily="34" charset="-122"/>
                <a:ea typeface="微软雅黑" panose="020B0503020204020204" pitchFamily="34" charset="-122"/>
              </a:rPr>
              <a:t>一种属性、任何一种归类方式，都可以是它的上位词。例如：“鲜花快递”的上位词可以是”鲜花”、”快递”、”网上购物”、”鲜花礼仪”、”鲜花店”、”礼品公司”。 例如：”王菲”的上位词可以是”歌星”、”女人”、”妈咪”、”女儿”、”香港”、”狮子座”</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7" name="Text Box 11"/>
          <p:cNvSpPr txBox="1">
            <a:spLocks noChangeArrowheads="1"/>
          </p:cNvSpPr>
          <p:nvPr/>
        </p:nvSpPr>
        <p:spPr bwMode="auto">
          <a:xfrm>
            <a:off x="761662" y="5124524"/>
            <a:ext cx="698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dirty="0">
                <a:solidFill>
                  <a:srgbClr val="FF3300"/>
                </a:solidFill>
                <a:latin typeface="+mj-ea"/>
                <a:ea typeface="+mj-ea"/>
              </a:rPr>
              <a:t>同类词：即表示同一类事物或现象的词。</a:t>
            </a:r>
          </a:p>
        </p:txBody>
      </p:sp>
      <p:sp>
        <p:nvSpPr>
          <p:cNvPr id="8" name="Text Box 12"/>
          <p:cNvSpPr txBox="1">
            <a:spLocks noChangeArrowheads="1"/>
          </p:cNvSpPr>
          <p:nvPr/>
        </p:nvSpPr>
        <p:spPr bwMode="auto">
          <a:xfrm>
            <a:off x="899592" y="5597812"/>
            <a:ext cx="7056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latin typeface="+mj-ea"/>
                <a:ea typeface="+mj-ea"/>
              </a:rPr>
              <a:t>例：马铃薯、土豆           牵牛花、喇叭花            </a:t>
            </a:r>
          </a:p>
        </p:txBody>
      </p:sp>
    </p:spTree>
    <p:extLst>
      <p:ext uri="{BB962C8B-B14F-4D97-AF65-F5344CB8AC3E}">
        <p14:creationId xmlns:p14="http://schemas.microsoft.com/office/powerpoint/2010/main" val="309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899592" y="1052736"/>
            <a:ext cx="7343775" cy="3109913"/>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lt"/>
                <a:ea typeface="+mn-ea"/>
                <a:cs typeface="+mn-cs"/>
              </a:rPr>
              <a:t>查全率与查准率：</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查全率和查准率是信息检索领域内的概念，二者是反映检索效果的重要指标。</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查全率即检出的相关文献量与检索系统中相关文献总量的比率。</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查准率即检出的相关文献与检出的全部文献的百分比。</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查全率和查准率之间具有互逆的关系</a:t>
            </a:r>
          </a:p>
        </p:txBody>
      </p:sp>
      <p:pic>
        <p:nvPicPr>
          <p:cNvPr id="4" name="Picture 2"/>
          <p:cNvPicPr>
            <a:picLocks noChangeAspect="1" noChangeArrowheads="1"/>
          </p:cNvPicPr>
          <p:nvPr/>
        </p:nvPicPr>
        <p:blipFill>
          <a:blip r:embed="rId2" cstate="print"/>
          <a:srcRect/>
          <a:stretch>
            <a:fillRect/>
          </a:stretch>
        </p:blipFill>
        <p:spPr bwMode="auto">
          <a:xfrm>
            <a:off x="1187624" y="5373216"/>
            <a:ext cx="6732748" cy="1152128"/>
          </a:xfrm>
          <a:prstGeom prst="rect">
            <a:avLst/>
          </a:prstGeom>
          <a:noFill/>
          <a:ln w="9525">
            <a:noFill/>
            <a:miter lim="800000"/>
            <a:headEnd/>
            <a:tailEnd/>
          </a:ln>
        </p:spPr>
      </p:pic>
      <p:sp>
        <p:nvSpPr>
          <p:cNvPr id="5" name="TextBox 4"/>
          <p:cNvSpPr txBox="1"/>
          <p:nvPr/>
        </p:nvSpPr>
        <p:spPr>
          <a:xfrm>
            <a:off x="1048251" y="4725144"/>
            <a:ext cx="1723549" cy="461665"/>
          </a:xfrm>
          <a:prstGeom prst="rect">
            <a:avLst/>
          </a:prstGeom>
          <a:noFill/>
        </p:spPr>
        <p:txBody>
          <a:bodyPr wrap="none" rtlCol="0">
            <a:spAutoFit/>
          </a:bodyPr>
          <a:lstStyle/>
          <a:p>
            <a:r>
              <a:rPr lang="zh-CN" altLang="en-US" sz="2400" b="1" dirty="0"/>
              <a:t>逻辑关系：</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316790871"/>
              </p:ext>
            </p:extLst>
          </p:nvPr>
        </p:nvGraphicFramePr>
        <p:xfrm>
          <a:off x="3419872" y="1370800"/>
          <a:ext cx="3408040" cy="1959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img5.imgtn.bdimg.com/it/u=2606545652,2327772595&amp;fm=21&amp;gp=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1208592"/>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1\AppData\Local\Temp\~LWHD)}S}%DE5RTOO[CVEI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8456" y="156593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1\AppData\Local\Temp\~LWHD)}S}%DE5RTOO[CVEI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8760" y="2023932"/>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1\AppData\Local\Temp\~LWHD)}S}%DE5RTOO[CVEI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2470048"/>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1\AppData\Local\Temp\~LWHD)}S}%DE5RTOO[CVEI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8456" y="2924944"/>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41884" y="3717032"/>
            <a:ext cx="5760640" cy="2677656"/>
          </a:xfrm>
          <a:prstGeom prst="rect">
            <a:avLst/>
          </a:prstGeom>
          <a:noFill/>
        </p:spPr>
        <p:txBody>
          <a:bodyPr wrap="square" rtlCol="0">
            <a:spAutoFit/>
          </a:bodyPr>
          <a:lstStyle/>
          <a:p>
            <a:pPr>
              <a:lnSpc>
                <a:spcPct val="150000"/>
              </a:lnSpc>
            </a:pPr>
            <a:r>
              <a:rPr lang="zh-CN" altLang="en-US" sz="1600" dirty="0">
                <a:solidFill>
                  <a:srgbClr val="FF0000"/>
                </a:solidFill>
                <a:latin typeface="+mj-ea"/>
                <a:ea typeface="+mj-ea"/>
              </a:rPr>
              <a:t>思考：</a:t>
            </a:r>
            <a:r>
              <a:rPr lang="zh-CN" altLang="en-US" sz="1600" b="1" dirty="0">
                <a:solidFill>
                  <a:schemeClr val="tx2"/>
                </a:solidFill>
              </a:rPr>
              <a:t>分析原因，修改检索策略，扩大或缩小检索范围，提高查全率和查准率，减少误检</a:t>
            </a:r>
            <a:endParaRPr lang="en-US" altLang="zh-CN" sz="1600" b="1" dirty="0">
              <a:solidFill>
                <a:schemeClr val="tx2"/>
              </a:solidFill>
            </a:endParaRPr>
          </a:p>
          <a:p>
            <a:pPr marL="342900" indent="-342900">
              <a:lnSpc>
                <a:spcPct val="150000"/>
              </a:lnSpc>
              <a:buFont typeface="Wingdings" panose="05000000000000000000" pitchFamily="2" charset="2"/>
              <a:buChar char="ü"/>
            </a:pPr>
            <a:r>
              <a:rPr lang="zh-CN" altLang="en-US" sz="1600" b="1" dirty="0">
                <a:solidFill>
                  <a:schemeClr val="tx2"/>
                </a:solidFill>
                <a:latin typeface="楷体" panose="02010609060101010101" pitchFamily="49" charset="-122"/>
                <a:ea typeface="楷体" panose="02010609060101010101" pitchFamily="49" charset="-122"/>
              </a:rPr>
              <a:t>数据库质量高低</a:t>
            </a:r>
            <a:endParaRPr lang="en-US" altLang="zh-CN" sz="1600" b="1" dirty="0">
              <a:solidFill>
                <a:schemeClr val="tx2"/>
              </a:solidFill>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1600" b="1" dirty="0">
                <a:solidFill>
                  <a:schemeClr val="tx2"/>
                </a:solidFill>
                <a:latin typeface="楷体" panose="02010609060101010101" pitchFamily="49" charset="-122"/>
                <a:ea typeface="楷体" panose="02010609060101010101" pitchFamily="49" charset="-122"/>
              </a:rPr>
              <a:t>检索策略制定的好坏</a:t>
            </a:r>
            <a:endParaRPr lang="en-US" altLang="zh-CN" sz="1600" b="1" dirty="0">
              <a:solidFill>
                <a:schemeClr val="tx2"/>
              </a:solidFill>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1600" b="1" dirty="0">
                <a:solidFill>
                  <a:schemeClr val="tx2"/>
                </a:solidFill>
                <a:latin typeface="楷体" panose="02010609060101010101" pitchFamily="49" charset="-122"/>
                <a:ea typeface="楷体" panose="02010609060101010101" pitchFamily="49" charset="-122"/>
              </a:rPr>
              <a:t>是否正确分析了课题的主要内容，选择了最佳检索词</a:t>
            </a:r>
            <a:endParaRPr lang="en-US" altLang="zh-CN" sz="1600" b="1" dirty="0">
              <a:solidFill>
                <a:schemeClr val="tx2"/>
              </a:solidFill>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1600" b="1" dirty="0">
                <a:solidFill>
                  <a:schemeClr val="tx2"/>
                </a:solidFill>
                <a:latin typeface="楷体" panose="02010609060101010101" pitchFamily="49" charset="-122"/>
                <a:ea typeface="楷体" panose="02010609060101010101" pitchFamily="49" charset="-122"/>
              </a:rPr>
              <a:t>明确检索词之间的逻辑关系，编制合理的检索表达式</a:t>
            </a:r>
            <a:endParaRPr lang="en-US" altLang="zh-CN" sz="1600" b="1" dirty="0">
              <a:solidFill>
                <a:schemeClr val="tx2"/>
              </a:solidFill>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1600" b="1" dirty="0">
                <a:solidFill>
                  <a:schemeClr val="tx2"/>
                </a:solidFill>
                <a:latin typeface="楷体" panose="02010609060101010101" pitchFamily="49" charset="-122"/>
                <a:ea typeface="楷体" panose="02010609060101010101" pitchFamily="49" charset="-122"/>
              </a:rPr>
              <a:t>是否在初次检索的基础上进一步完善检索策略</a:t>
            </a:r>
          </a:p>
        </p:txBody>
      </p:sp>
      <p:pic>
        <p:nvPicPr>
          <p:cNvPr id="1032" name="Picture 8" descr="http://img3.imgtn.bdimg.com/it/u=2616992541,3190915414&amp;fm=21&amp;gp=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602" t="5127" r="15815" b="4546"/>
          <a:stretch/>
        </p:blipFill>
        <p:spPr bwMode="auto">
          <a:xfrm>
            <a:off x="6912864" y="3968495"/>
            <a:ext cx="1353312" cy="189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7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04851" y="1124744"/>
            <a:ext cx="3183358" cy="301525"/>
            <a:chOff x="203837" y="-209356"/>
            <a:chExt cx="3183358" cy="301525"/>
          </a:xfrm>
        </p:grpSpPr>
        <p:sp>
          <p:nvSpPr>
            <p:cNvPr id="5" name="矩形 4"/>
            <p:cNvSpPr/>
            <p:nvPr/>
          </p:nvSpPr>
          <p:spPr>
            <a:xfrm>
              <a:off x="203837" y="-209356"/>
              <a:ext cx="3159513" cy="30152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矩形 5"/>
            <p:cNvSpPr/>
            <p:nvPr/>
          </p:nvSpPr>
          <p:spPr>
            <a:xfrm>
              <a:off x="227682" y="-209356"/>
              <a:ext cx="3159513" cy="301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9336" tIns="38100" rIns="38100" bIns="38100" numCol="1" spcCol="1270" anchor="ctr" anchorCtr="0">
              <a:noAutofit/>
            </a:bodyPr>
            <a:lstStyle/>
            <a:p>
              <a:pPr lvl="0" algn="l" defTabSz="666750">
                <a:lnSpc>
                  <a:spcPct val="90000"/>
                </a:lnSpc>
                <a:spcBef>
                  <a:spcPct val="0"/>
                </a:spcBef>
                <a:spcAft>
                  <a:spcPct val="35000"/>
                </a:spcAft>
              </a:pPr>
              <a:r>
                <a:rPr lang="zh-CN" altLang="en-US" sz="1500" b="1" kern="1200" dirty="0"/>
                <a:t>检索出的文献量过多</a:t>
              </a:r>
            </a:p>
          </p:txBody>
        </p:sp>
      </p:grpSp>
      <p:sp>
        <p:nvSpPr>
          <p:cNvPr id="3" name="TextBox 2"/>
          <p:cNvSpPr txBox="1"/>
          <p:nvPr/>
        </p:nvSpPr>
        <p:spPr>
          <a:xfrm>
            <a:off x="804851" y="1628800"/>
            <a:ext cx="3159512" cy="2426305"/>
          </a:xfrm>
          <a:prstGeom prst="rect">
            <a:avLst/>
          </a:prstGeom>
          <a:noFill/>
        </p:spPr>
        <p:txBody>
          <a:bodyPr wrap="square" rtlCol="0">
            <a:spAutoFit/>
          </a:bodyPr>
          <a:lstStyle/>
          <a:p>
            <a:pPr>
              <a:lnSpc>
                <a:spcPts val="2600"/>
              </a:lnSpc>
            </a:pPr>
            <a:r>
              <a:rPr lang="zh-CN" altLang="en-US" b="1" dirty="0">
                <a:solidFill>
                  <a:srgbClr val="FF0000"/>
                </a:solidFill>
                <a:latin typeface="+mn-ea"/>
              </a:rPr>
              <a:t>原因：</a:t>
            </a:r>
            <a:endParaRPr lang="en-US" altLang="zh-CN" b="1" dirty="0">
              <a:solidFill>
                <a:srgbClr val="FF0000"/>
              </a:solidFill>
              <a:latin typeface="+mn-ea"/>
            </a:endParaRPr>
          </a:p>
          <a:p>
            <a:pPr marL="285750" indent="-285750">
              <a:lnSpc>
                <a:spcPts val="26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检索词的专指度过低</a:t>
            </a:r>
            <a:endParaRPr lang="en-US" altLang="zh-CN" sz="1600" b="1" dirty="0">
              <a:latin typeface="楷体" panose="02010609060101010101" pitchFamily="49" charset="-122"/>
              <a:ea typeface="楷体" panose="02010609060101010101" pitchFamily="49" charset="-122"/>
            </a:endParaRPr>
          </a:p>
          <a:p>
            <a:pPr marL="285750" indent="-285750">
              <a:lnSpc>
                <a:spcPts val="26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检索词截词截得太短</a:t>
            </a:r>
            <a:endParaRPr lang="en-US" altLang="zh-CN" sz="1600" b="1" dirty="0">
              <a:latin typeface="楷体" panose="02010609060101010101" pitchFamily="49" charset="-122"/>
              <a:ea typeface="楷体" panose="02010609060101010101" pitchFamily="49" charset="-122"/>
            </a:endParaRPr>
          </a:p>
          <a:p>
            <a:pPr marL="285750" indent="-285750">
              <a:lnSpc>
                <a:spcPts val="26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未加字段限定或限定太宽泛</a:t>
            </a:r>
            <a:endParaRPr lang="en-US" altLang="zh-CN" sz="1600" b="1" dirty="0">
              <a:latin typeface="楷体" panose="02010609060101010101" pitchFamily="49" charset="-122"/>
              <a:ea typeface="楷体" panose="02010609060101010101" pitchFamily="49" charset="-122"/>
            </a:endParaRPr>
          </a:p>
          <a:p>
            <a:pPr marL="285750" indent="-285750">
              <a:lnSpc>
                <a:spcPts val="26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时间范围、语种范围过广泛</a:t>
            </a:r>
            <a:endParaRPr lang="en-US" altLang="zh-CN" sz="1600" b="1" dirty="0">
              <a:latin typeface="楷体" panose="02010609060101010101" pitchFamily="49" charset="-122"/>
              <a:ea typeface="楷体" panose="02010609060101010101" pitchFamily="49" charset="-122"/>
            </a:endParaRPr>
          </a:p>
          <a:p>
            <a:pPr marL="285750" indent="-285750">
              <a:lnSpc>
                <a:spcPts val="26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使用了过多的相关词、同义词或上下位概念</a:t>
            </a:r>
          </a:p>
        </p:txBody>
      </p:sp>
      <p:sp>
        <p:nvSpPr>
          <p:cNvPr id="7" name="TextBox 6"/>
          <p:cNvSpPr txBox="1"/>
          <p:nvPr/>
        </p:nvSpPr>
        <p:spPr>
          <a:xfrm>
            <a:off x="4644008" y="1628800"/>
            <a:ext cx="3528392" cy="4826962"/>
          </a:xfrm>
          <a:prstGeom prst="rect">
            <a:avLst/>
          </a:prstGeom>
          <a:noFill/>
        </p:spPr>
        <p:txBody>
          <a:bodyPr wrap="square" rtlCol="0">
            <a:spAutoFit/>
          </a:bodyPr>
          <a:lstStyle/>
          <a:p>
            <a:r>
              <a:rPr lang="zh-CN" altLang="en-US" sz="1600" dirty="0">
                <a:solidFill>
                  <a:srgbClr val="00B050"/>
                </a:solidFill>
                <a:latin typeface="微软雅黑" panose="020B0503020204020204" pitchFamily="34" charset="-122"/>
                <a:ea typeface="微软雅黑" panose="020B0503020204020204" pitchFamily="34" charset="-122"/>
              </a:rPr>
              <a:t>对策：</a:t>
            </a:r>
            <a:endParaRPr lang="en-US" altLang="zh-CN" sz="1600" dirty="0">
              <a:solidFill>
                <a:srgbClr val="00B050"/>
              </a:solidFill>
              <a:latin typeface="微软雅黑" panose="020B0503020204020204" pitchFamily="34" charset="-122"/>
              <a:ea typeface="微软雅黑" panose="020B0503020204020204" pitchFamily="34"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缩小检索范围，提高检索结果的查准率</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检索词核心概念的限定</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检索词出现的位置限定（如题名、关键词、文摘、全文</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检索期刊范围的限定（核心期刊、</a:t>
            </a:r>
            <a:r>
              <a:rPr lang="en-US" altLang="zh-CN" sz="1600" b="1" dirty="0">
                <a:latin typeface="楷体" panose="02010609060101010101" pitchFamily="49" charset="-122"/>
                <a:ea typeface="楷体" panose="02010609060101010101" pitchFamily="49" charset="-122"/>
              </a:rPr>
              <a:t>SCI/EI</a:t>
            </a:r>
            <a:r>
              <a:rPr lang="zh-CN" altLang="en-US" sz="1600" b="1" dirty="0">
                <a:latin typeface="楷体" panose="02010609060101010101" pitchFamily="49" charset="-122"/>
                <a:ea typeface="楷体" panose="02010609060101010101" pitchFamily="49" charset="-122"/>
              </a:rPr>
              <a:t>等来源刊、所有期刊</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语种的限定</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时间范围的限定</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用逻辑算符</a:t>
            </a:r>
            <a:r>
              <a:rPr lang="en-US" altLang="zh-CN" sz="1600" b="1" dirty="0">
                <a:latin typeface="楷体" panose="02010609060101010101" pitchFamily="49" charset="-122"/>
                <a:ea typeface="楷体" panose="02010609060101010101" pitchFamily="49" charset="-122"/>
              </a:rPr>
              <a:t>”and”</a:t>
            </a:r>
            <a:r>
              <a:rPr lang="zh-CN" altLang="en-US" sz="1600" b="1" dirty="0">
                <a:latin typeface="楷体" panose="02010609060101010101" pitchFamily="49" charset="-122"/>
                <a:ea typeface="楷体" panose="02010609060101010101" pitchFamily="49" charset="-122"/>
              </a:rPr>
              <a:t>或者</a:t>
            </a:r>
            <a:r>
              <a:rPr lang="en-US" altLang="zh-CN" sz="1600" b="1" dirty="0">
                <a:latin typeface="楷体" panose="02010609060101010101" pitchFamily="49" charset="-122"/>
                <a:ea typeface="楷体" panose="02010609060101010101" pitchFamily="49" charset="-122"/>
              </a:rPr>
              <a:t>”not”</a:t>
            </a:r>
            <a:r>
              <a:rPr lang="zh-CN" altLang="en-US" sz="1600" b="1" dirty="0">
                <a:latin typeface="楷体" panose="02010609060101010101" pitchFamily="49" charset="-122"/>
                <a:ea typeface="楷体" panose="02010609060101010101" pitchFamily="49" charset="-122"/>
              </a:rPr>
              <a:t>组配检索</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使用位置算符和字段限定检索，提高查准率</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在初次检索基础上进行二次检索</a:t>
            </a:r>
            <a:endParaRPr lang="zh-CN" altLang="en-US" b="1" dirty="0">
              <a:latin typeface="楷体" panose="02010609060101010101" pitchFamily="49" charset="-122"/>
              <a:ea typeface="楷体" panose="02010609060101010101" pitchFamily="49" charset="-122"/>
            </a:endParaRPr>
          </a:p>
        </p:txBody>
      </p:sp>
      <p:pic>
        <p:nvPicPr>
          <p:cNvPr id="2050" name="Picture 2" descr="http://img4.imgtn.bdimg.com/it/u=2425020150,4101829286&amp;fm=21&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672" y="4365983"/>
            <a:ext cx="26479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77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4.imgtn.bdimg.com/it/u=2425020150,4101829286&amp;fm=21&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672" y="4509120"/>
            <a:ext cx="2647950" cy="209550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755576" y="1124744"/>
            <a:ext cx="2986641" cy="301525"/>
            <a:chOff x="399442" y="387026"/>
            <a:chExt cx="2986641" cy="301525"/>
          </a:xfrm>
        </p:grpSpPr>
        <p:sp>
          <p:nvSpPr>
            <p:cNvPr id="5" name="矩形 4"/>
            <p:cNvSpPr/>
            <p:nvPr/>
          </p:nvSpPr>
          <p:spPr>
            <a:xfrm>
              <a:off x="399442" y="387026"/>
              <a:ext cx="2986641" cy="301525"/>
            </a:xfrm>
            <a:prstGeom prst="rect">
              <a:avLst/>
            </a:prstGeom>
          </p:spPr>
          <p:style>
            <a:lnRef idx="2">
              <a:schemeClr val="lt1">
                <a:hueOff val="0"/>
                <a:satOff val="0"/>
                <a:lumOff val="0"/>
                <a:alphaOff val="0"/>
              </a:schemeClr>
            </a:lnRef>
            <a:fillRef idx="1">
              <a:schemeClr val="accent5">
                <a:hueOff val="-3120227"/>
                <a:satOff val="-13919"/>
                <a:lumOff val="-5228"/>
                <a:alphaOff val="0"/>
              </a:schemeClr>
            </a:fillRef>
            <a:effectRef idx="0">
              <a:schemeClr val="accent5">
                <a:hueOff val="-3120227"/>
                <a:satOff val="-13919"/>
                <a:lumOff val="-5228"/>
                <a:alphaOff val="0"/>
              </a:schemeClr>
            </a:effectRef>
            <a:fontRef idx="minor">
              <a:schemeClr val="lt1"/>
            </a:fontRef>
          </p:style>
        </p:sp>
        <p:sp>
          <p:nvSpPr>
            <p:cNvPr id="6" name="矩形 5"/>
            <p:cNvSpPr/>
            <p:nvPr/>
          </p:nvSpPr>
          <p:spPr>
            <a:xfrm>
              <a:off x="399442" y="387026"/>
              <a:ext cx="2986641" cy="301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9336" tIns="38100" rIns="38100" bIns="38100" numCol="1" spcCol="1270" anchor="ctr" anchorCtr="0">
              <a:noAutofit/>
            </a:bodyPr>
            <a:lstStyle/>
            <a:p>
              <a:pPr lvl="0" algn="l" defTabSz="666750">
                <a:lnSpc>
                  <a:spcPct val="90000"/>
                </a:lnSpc>
                <a:spcBef>
                  <a:spcPct val="0"/>
                </a:spcBef>
                <a:spcAft>
                  <a:spcPct val="35000"/>
                </a:spcAft>
              </a:pPr>
              <a:r>
                <a:rPr lang="zh-CN" altLang="en-US" sz="1500" b="1" kern="1200" dirty="0"/>
                <a:t>检索出的文献量过少</a:t>
              </a:r>
            </a:p>
          </p:txBody>
        </p:sp>
      </p:grpSp>
      <p:sp>
        <p:nvSpPr>
          <p:cNvPr id="3" name="TextBox 2"/>
          <p:cNvSpPr txBox="1"/>
          <p:nvPr/>
        </p:nvSpPr>
        <p:spPr>
          <a:xfrm>
            <a:off x="755576" y="1700808"/>
            <a:ext cx="3528392" cy="2932213"/>
          </a:xfrm>
          <a:prstGeom prst="rect">
            <a:avLst/>
          </a:prstGeom>
          <a:noFill/>
        </p:spPr>
        <p:txBody>
          <a:bodyPr wrap="square" rtlCol="0">
            <a:spAutoFit/>
          </a:bodyPr>
          <a:lstStyle/>
          <a:p>
            <a:pPr>
              <a:lnSpc>
                <a:spcPts val="2500"/>
              </a:lnSpc>
            </a:pPr>
            <a:r>
              <a:rPr lang="zh-CN" altLang="en-US" sz="1600" b="1" dirty="0">
                <a:solidFill>
                  <a:srgbClr val="FF0000"/>
                </a:solidFill>
                <a:latin typeface="+mn-ea"/>
              </a:rPr>
              <a:t>原因：</a:t>
            </a:r>
            <a:endParaRPr lang="en-US" altLang="zh-CN" sz="1600" b="1" dirty="0">
              <a:solidFill>
                <a:srgbClr val="FF0000"/>
              </a:solidFill>
              <a:latin typeface="+mn-ea"/>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选用了不规范的主题词。如用产品的俗称、商品名称作为检索词</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检索词概念专指度过高</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学科范围、时间范围选择过窄</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上位概念或下位概念没有完整运用</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字段限定太多</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逻辑“与”、“非”用得过多等</a:t>
            </a:r>
            <a:endParaRPr lang="en-US" altLang="zh-CN" sz="1600" b="1" dirty="0">
              <a:latin typeface="楷体" panose="02010609060101010101" pitchFamily="49" charset="-122"/>
              <a:ea typeface="楷体" panose="02010609060101010101" pitchFamily="49" charset="-122"/>
            </a:endParaRPr>
          </a:p>
        </p:txBody>
      </p:sp>
      <p:sp>
        <p:nvSpPr>
          <p:cNvPr id="7" name="TextBox 6"/>
          <p:cNvSpPr txBox="1"/>
          <p:nvPr/>
        </p:nvSpPr>
        <p:spPr>
          <a:xfrm>
            <a:off x="4716016" y="1700808"/>
            <a:ext cx="3960440" cy="4493538"/>
          </a:xfrm>
          <a:prstGeom prst="rect">
            <a:avLst/>
          </a:prstGeom>
          <a:noFill/>
        </p:spPr>
        <p:txBody>
          <a:bodyPr wrap="square" rtlCol="0">
            <a:spAutoFit/>
          </a:bodyPr>
          <a:lstStyle/>
          <a:p>
            <a:pPr>
              <a:lnSpc>
                <a:spcPts val="2500"/>
              </a:lnSpc>
            </a:pPr>
            <a:r>
              <a:rPr lang="zh-CN" altLang="en-US" sz="1600" b="1" dirty="0">
                <a:solidFill>
                  <a:srgbClr val="00B050"/>
                </a:solidFill>
                <a:latin typeface="+mn-ea"/>
              </a:rPr>
              <a:t>对策：</a:t>
            </a:r>
            <a:endParaRPr lang="en-US" altLang="zh-CN" sz="1600" b="1" dirty="0">
              <a:solidFill>
                <a:srgbClr val="00B050"/>
              </a:solidFill>
              <a:latin typeface="+mn-ea"/>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扩大检索范围，提高检索结果的查全率</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检索词概念的扩大</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增加同义词、近义词、相关词和缩略词进行检索</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增加上位概念词检索</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改变检索词出现的位置，如出现在“文摘”中，出现在“全文”中</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扩大检索学科范围</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扩大检索年代范围</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减少字段限制</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减少逻辑“与”和逻辑“非”，增加逻辑“或”，使用通配符“*”</a:t>
            </a:r>
            <a:endParaRPr lang="en-US" altLang="zh-CN" sz="1600" b="1" dirty="0">
              <a:latin typeface="楷体" panose="02010609060101010101" pitchFamily="49" charset="-122"/>
              <a:ea typeface="楷体" panose="02010609060101010101" pitchFamily="49" charset="-122"/>
            </a:endParaRPr>
          </a:p>
          <a:p>
            <a:endParaRPr lang="zh-CN" altLang="en-US" dirty="0"/>
          </a:p>
        </p:txBody>
      </p:sp>
    </p:spTree>
    <p:extLst>
      <p:ext uri="{BB962C8B-B14F-4D97-AF65-F5344CB8AC3E}">
        <p14:creationId xmlns:p14="http://schemas.microsoft.com/office/powerpoint/2010/main" val="212256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1560" y="1196752"/>
            <a:ext cx="2986641" cy="301525"/>
            <a:chOff x="399442" y="1055416"/>
            <a:chExt cx="2986641" cy="301525"/>
          </a:xfrm>
        </p:grpSpPr>
        <p:sp>
          <p:nvSpPr>
            <p:cNvPr id="4" name="矩形 3"/>
            <p:cNvSpPr/>
            <p:nvPr/>
          </p:nvSpPr>
          <p:spPr>
            <a:xfrm>
              <a:off x="399442" y="1055416"/>
              <a:ext cx="2986641" cy="301525"/>
            </a:xfrm>
            <a:prstGeom prst="rect">
              <a:avLst/>
            </a:prstGeom>
          </p:spPr>
          <p:style>
            <a:lnRef idx="2">
              <a:schemeClr val="lt1">
                <a:hueOff val="0"/>
                <a:satOff val="0"/>
                <a:lumOff val="0"/>
                <a:alphaOff val="0"/>
              </a:schemeClr>
            </a:lnRef>
            <a:fillRef idx="1">
              <a:schemeClr val="accent5">
                <a:hueOff val="-6240454"/>
                <a:satOff val="-27837"/>
                <a:lumOff val="-10457"/>
                <a:alphaOff val="0"/>
              </a:schemeClr>
            </a:fillRef>
            <a:effectRef idx="0">
              <a:schemeClr val="accent5">
                <a:hueOff val="-6240454"/>
                <a:satOff val="-27837"/>
                <a:lumOff val="-10457"/>
                <a:alphaOff val="0"/>
              </a:schemeClr>
            </a:effectRef>
            <a:fontRef idx="minor">
              <a:schemeClr val="lt1"/>
            </a:fontRef>
          </p:style>
        </p:sp>
        <p:sp>
          <p:nvSpPr>
            <p:cNvPr id="5" name="矩形 4"/>
            <p:cNvSpPr/>
            <p:nvPr/>
          </p:nvSpPr>
          <p:spPr>
            <a:xfrm>
              <a:off x="399442" y="1055416"/>
              <a:ext cx="2986641" cy="301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9336" tIns="38100" rIns="38100" bIns="38100" numCol="1" spcCol="1270" anchor="ctr" anchorCtr="0">
              <a:noAutofit/>
            </a:bodyPr>
            <a:lstStyle/>
            <a:p>
              <a:pPr lvl="0" algn="l" defTabSz="666750">
                <a:lnSpc>
                  <a:spcPct val="90000"/>
                </a:lnSpc>
                <a:spcBef>
                  <a:spcPct val="0"/>
                </a:spcBef>
                <a:spcAft>
                  <a:spcPct val="35000"/>
                </a:spcAft>
              </a:pPr>
              <a:r>
                <a:rPr lang="zh-CN" altLang="en-US" sz="1500" b="1" kern="1200" dirty="0"/>
                <a:t>检索结果的误检率过高</a:t>
              </a:r>
            </a:p>
          </p:txBody>
        </p:sp>
      </p:grpSp>
      <p:sp>
        <p:nvSpPr>
          <p:cNvPr id="6" name="TextBox 5"/>
          <p:cNvSpPr txBox="1"/>
          <p:nvPr/>
        </p:nvSpPr>
        <p:spPr>
          <a:xfrm>
            <a:off x="467544" y="1728208"/>
            <a:ext cx="3456384" cy="3939540"/>
          </a:xfrm>
          <a:prstGeom prst="rect">
            <a:avLst/>
          </a:prstGeom>
          <a:noFill/>
        </p:spPr>
        <p:txBody>
          <a:bodyPr wrap="square" rtlCol="0">
            <a:spAutoFit/>
          </a:bodyPr>
          <a:lstStyle/>
          <a:p>
            <a:pPr>
              <a:lnSpc>
                <a:spcPts val="2500"/>
              </a:lnSpc>
            </a:pPr>
            <a:r>
              <a:rPr lang="zh-CN" altLang="en-US" b="1" dirty="0">
                <a:solidFill>
                  <a:srgbClr val="FF0000"/>
                </a:solidFill>
              </a:rPr>
              <a:t>原因：</a:t>
            </a:r>
            <a:endParaRPr lang="en-US" altLang="zh-CN" b="1" dirty="0">
              <a:solidFill>
                <a:srgbClr val="FF0000"/>
              </a:solidFill>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没有很好地分析课题，对检索的目的不明确，使得检索结果与课题不符</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对检索系统不了解、不熟悉，选择了不适合的检索系统，检索结果无相关信息</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检索词选择不准确，检索结果与课题不太切题</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选择检索途径不恰当</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过于追求查全率或查准率造成误检</a:t>
            </a:r>
            <a:endParaRPr lang="en-US" altLang="zh-CN" sz="1600" b="1" dirty="0">
              <a:latin typeface="楷体" panose="02010609060101010101" pitchFamily="49" charset="-122"/>
              <a:ea typeface="楷体" panose="02010609060101010101" pitchFamily="49" charset="-122"/>
            </a:endParaRPr>
          </a:p>
        </p:txBody>
      </p:sp>
      <p:grpSp>
        <p:nvGrpSpPr>
          <p:cNvPr id="8" name="组合 8"/>
          <p:cNvGrpSpPr/>
          <p:nvPr/>
        </p:nvGrpSpPr>
        <p:grpSpPr>
          <a:xfrm>
            <a:off x="4788024" y="1916832"/>
            <a:ext cx="3159513" cy="301525"/>
            <a:chOff x="226570" y="1507782"/>
            <a:chExt cx="3159513" cy="301525"/>
          </a:xfrm>
        </p:grpSpPr>
        <p:sp>
          <p:nvSpPr>
            <p:cNvPr id="10" name="矩形 9"/>
            <p:cNvSpPr/>
            <p:nvPr/>
          </p:nvSpPr>
          <p:spPr>
            <a:xfrm>
              <a:off x="226570" y="1507782"/>
              <a:ext cx="3159513" cy="301525"/>
            </a:xfrm>
            <a:prstGeom prst="rect">
              <a:avLst/>
            </a:prstGeom>
          </p:spPr>
          <p:style>
            <a:lnRef idx="2">
              <a:schemeClr val="lt1">
                <a:hueOff val="0"/>
                <a:satOff val="0"/>
                <a:lumOff val="0"/>
                <a:alphaOff val="0"/>
              </a:schemeClr>
            </a:lnRef>
            <a:fillRef idx="1">
              <a:schemeClr val="accent5">
                <a:hueOff val="-9360680"/>
                <a:satOff val="-41756"/>
                <a:lumOff val="-15685"/>
                <a:alphaOff val="0"/>
              </a:schemeClr>
            </a:fillRef>
            <a:effectRef idx="0">
              <a:schemeClr val="accent5">
                <a:hueOff val="-9360680"/>
                <a:satOff val="-41756"/>
                <a:lumOff val="-15685"/>
                <a:alphaOff val="0"/>
              </a:schemeClr>
            </a:effectRef>
            <a:fontRef idx="minor">
              <a:schemeClr val="lt1"/>
            </a:fontRef>
          </p:style>
        </p:sp>
        <p:sp>
          <p:nvSpPr>
            <p:cNvPr id="11" name="矩形 10"/>
            <p:cNvSpPr/>
            <p:nvPr/>
          </p:nvSpPr>
          <p:spPr>
            <a:xfrm>
              <a:off x="226570" y="1507782"/>
              <a:ext cx="3159513" cy="301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9336" tIns="38100" rIns="38100" bIns="38100" numCol="1" spcCol="1270" anchor="ctr" anchorCtr="0">
              <a:noAutofit/>
            </a:bodyPr>
            <a:lstStyle/>
            <a:p>
              <a:pPr lvl="0" algn="l" defTabSz="666750">
                <a:lnSpc>
                  <a:spcPct val="90000"/>
                </a:lnSpc>
                <a:spcBef>
                  <a:spcPct val="0"/>
                </a:spcBef>
                <a:spcAft>
                  <a:spcPct val="35000"/>
                </a:spcAft>
              </a:pPr>
              <a:r>
                <a:rPr lang="zh-CN" altLang="en-US" sz="1500" b="1" kern="1200" dirty="0"/>
                <a:t>检索结果为</a:t>
              </a:r>
              <a:r>
                <a:rPr lang="en-US" altLang="zh-CN" sz="1500" b="1" kern="1200" dirty="0"/>
                <a:t>0</a:t>
              </a:r>
              <a:endParaRPr lang="zh-CN" altLang="en-US" sz="1500" b="1" kern="1200" dirty="0"/>
            </a:p>
          </p:txBody>
        </p:sp>
      </p:grpSp>
      <p:sp>
        <p:nvSpPr>
          <p:cNvPr id="7" name="TextBox 6"/>
          <p:cNvSpPr txBox="1"/>
          <p:nvPr/>
        </p:nvSpPr>
        <p:spPr>
          <a:xfrm>
            <a:off x="4652879" y="2564904"/>
            <a:ext cx="3960440" cy="2954014"/>
          </a:xfrm>
          <a:prstGeom prst="rect">
            <a:avLst/>
          </a:prstGeom>
          <a:noFill/>
        </p:spPr>
        <p:txBody>
          <a:bodyPr wrap="square" rtlCol="0">
            <a:spAutoFit/>
          </a:bodyPr>
          <a:lstStyle/>
          <a:p>
            <a:pPr>
              <a:lnSpc>
                <a:spcPts val="2500"/>
              </a:lnSpc>
            </a:pPr>
            <a:r>
              <a:rPr lang="zh-CN" altLang="en-US" b="1" dirty="0">
                <a:solidFill>
                  <a:srgbClr val="FF0000"/>
                </a:solidFill>
              </a:rPr>
              <a:t>原因：</a:t>
            </a:r>
            <a:endParaRPr lang="en-US" altLang="zh-CN" b="1" dirty="0">
              <a:solidFill>
                <a:srgbClr val="FF0000"/>
              </a:solidFill>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对检索系统文献信息内容不了解、不熟悉，选择 不适合的检索系统或数据库，该数据库中没有要查找的文献信息</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检索途径选择不当</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检索学科范围选择不当</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检索提问式编辑错误</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过于追求全准率，使得检索结果为</a:t>
            </a:r>
            <a:r>
              <a:rPr lang="en-US" altLang="zh-CN" sz="1600" b="1" dirty="0">
                <a:latin typeface="楷体" panose="02010609060101010101" pitchFamily="49" charset="-122"/>
                <a:ea typeface="楷体" panose="02010609060101010101" pitchFamily="49" charset="-122"/>
              </a:rPr>
              <a:t>0</a:t>
            </a:r>
          </a:p>
          <a:p>
            <a:pPr marL="285750" indent="-285750">
              <a:lnSpc>
                <a:spcPts val="2500"/>
              </a:lnSpc>
              <a:buFont typeface="Wingdings" panose="05000000000000000000" pitchFamily="2" charset="2"/>
              <a:buChar char="ü"/>
            </a:pPr>
            <a:r>
              <a:rPr lang="zh-CN" altLang="en-US" sz="1600" b="1" dirty="0">
                <a:latin typeface="楷体" panose="02010609060101010101" pitchFamily="49" charset="-122"/>
                <a:ea typeface="楷体" panose="02010609060101010101" pitchFamily="49" charset="-122"/>
              </a:rPr>
              <a:t>检索条件限制过窄</a:t>
            </a:r>
          </a:p>
        </p:txBody>
      </p:sp>
    </p:spTree>
    <p:extLst>
      <p:ext uri="{BB962C8B-B14F-4D97-AF65-F5344CB8AC3E}">
        <p14:creationId xmlns:p14="http://schemas.microsoft.com/office/powerpoint/2010/main" val="3876382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确定检索词</a:t>
            </a:r>
          </a:p>
        </p:txBody>
      </p:sp>
      <p:sp>
        <p:nvSpPr>
          <p:cNvPr id="3" name="矩形 2"/>
          <p:cNvSpPr/>
          <p:nvPr/>
        </p:nvSpPr>
        <p:spPr>
          <a:xfrm>
            <a:off x="179512" y="1242427"/>
            <a:ext cx="8964488" cy="5498941"/>
          </a:xfrm>
          <a:prstGeom prst="rect">
            <a:avLst/>
          </a:prstGeom>
        </p:spPr>
        <p:txBody>
          <a:bodyPr wrap="square">
            <a:spAutoFit/>
          </a:bodyPr>
          <a:lstStyle/>
          <a:p>
            <a:pPr>
              <a:lnSpc>
                <a:spcPts val="2500"/>
              </a:lnSpc>
            </a:pPr>
            <a:r>
              <a:rPr lang="zh-CN" altLang="en-US" sz="1600" dirty="0">
                <a:solidFill>
                  <a:schemeClr val="accent1">
                    <a:lumMod val="75000"/>
                  </a:schemeClr>
                </a:solidFill>
                <a:latin typeface="+mj-ea"/>
                <a:ea typeface="+mj-ea"/>
              </a:rPr>
              <a:t>勿忘缩写、简称、俗称、专业名称、同义词</a:t>
            </a:r>
            <a:endParaRPr lang="en-US" altLang="zh-CN" sz="1600" dirty="0">
              <a:solidFill>
                <a:schemeClr val="accent1">
                  <a:lumMod val="75000"/>
                </a:schemeClr>
              </a:solidFill>
              <a:latin typeface="+mj-ea"/>
              <a:ea typeface="+mj-ea"/>
            </a:endParaRPr>
          </a:p>
          <a:p>
            <a:pPr>
              <a:lnSpc>
                <a:spcPts val="2500"/>
              </a:lnSpc>
            </a:pPr>
            <a:r>
              <a:rPr lang="zh-CN" altLang="en-US" dirty="0"/>
              <a:t>例：</a:t>
            </a:r>
            <a:endParaRPr lang="en-US" altLang="zh-CN" dirty="0"/>
          </a:p>
          <a:p>
            <a:pPr>
              <a:lnSpc>
                <a:spcPts val="2500"/>
              </a:lnSpc>
            </a:pPr>
            <a:r>
              <a:rPr lang="zh-CN" altLang="en-US" sz="1600" b="1" dirty="0">
                <a:solidFill>
                  <a:srgbClr val="FF0000"/>
                </a:solidFill>
                <a:latin typeface="楷体" panose="02010609060101010101" pitchFamily="49" charset="-122"/>
                <a:ea typeface="楷体" panose="02010609060101010101" pitchFamily="49" charset="-122"/>
              </a:rPr>
              <a:t>乙型病毒性肝炎的中医药研究  </a:t>
            </a:r>
            <a:r>
              <a:rPr lang="zh-CN" altLang="en-US" sz="1600" b="1" dirty="0">
                <a:latin typeface="楷体" panose="02010609060101010101" pitchFamily="49" charset="-122"/>
                <a:ea typeface="楷体" panose="02010609060101010101" pitchFamily="49" charset="-122"/>
              </a:rPr>
              <a:t>（使用鼎新中文发现的专业搜索）</a:t>
            </a:r>
            <a:endParaRPr lang="en-US" altLang="zh-CN" sz="1600" b="1" dirty="0">
              <a:latin typeface="楷体" panose="02010609060101010101" pitchFamily="49" charset="-122"/>
              <a:ea typeface="楷体" panose="02010609060101010101" pitchFamily="49" charset="-122"/>
            </a:endParaRPr>
          </a:p>
          <a:p>
            <a:pPr>
              <a:lnSpc>
                <a:spcPts val="2500"/>
              </a:lnSpc>
            </a:pPr>
            <a:r>
              <a:rPr lang="zh-CN" altLang="en-US" sz="1600" b="1" dirty="0">
                <a:latin typeface="楷体" panose="02010609060101010101" pitchFamily="49" charset="-122"/>
                <a:ea typeface="楷体" panose="02010609060101010101" pitchFamily="49" charset="-122"/>
              </a:rPr>
              <a:t>检索式：</a:t>
            </a:r>
            <a:r>
              <a:rPr lang="en-US" altLang="zh-CN" sz="1600" b="1" dirty="0">
                <a:latin typeface="楷体" panose="02010609060101010101" pitchFamily="49" charset="-122"/>
                <a:ea typeface="楷体" panose="02010609060101010101" pitchFamily="49" charset="-122"/>
              </a:rPr>
              <a:t> Su=</a:t>
            </a:r>
            <a:r>
              <a:rPr lang="zh-CN" altLang="en-US" sz="1600" b="1" dirty="0">
                <a:latin typeface="楷体" panose="02010609060101010101" pitchFamily="49" charset="-122"/>
                <a:ea typeface="楷体" panose="02010609060101010101" pitchFamily="49" charset="-122"/>
              </a:rPr>
              <a:t>乙型病毒性肝炎 </a:t>
            </a:r>
            <a:r>
              <a:rPr lang="en-US" altLang="zh-CN" sz="1600" b="1" dirty="0">
                <a:latin typeface="楷体" panose="02010609060101010101" pitchFamily="49" charset="-122"/>
                <a:ea typeface="楷体" panose="02010609060101010101" pitchFamily="49" charset="-122"/>
              </a:rPr>
              <a:t>AND Su=</a:t>
            </a:r>
            <a:r>
              <a:rPr lang="zh-CN" altLang="en-US" sz="1600" b="1" dirty="0">
                <a:latin typeface="楷体" panose="02010609060101010101" pitchFamily="49" charset="-122"/>
                <a:ea typeface="楷体" panose="02010609060101010101" pitchFamily="49" charset="-122"/>
              </a:rPr>
              <a:t>中医药                             </a:t>
            </a:r>
            <a:r>
              <a:rPr lang="en-US" altLang="zh-CN" sz="1600" b="1" dirty="0">
                <a:solidFill>
                  <a:srgbClr val="FF0000"/>
                </a:solidFill>
                <a:latin typeface="楷体" panose="02010609060101010101" pitchFamily="49" charset="-122"/>
                <a:ea typeface="楷体" panose="02010609060101010101" pitchFamily="49" charset="-122"/>
              </a:rPr>
              <a:t>481</a:t>
            </a:r>
            <a:r>
              <a:rPr lang="zh-CN" altLang="en-US" sz="1600" b="1" dirty="0">
                <a:solidFill>
                  <a:srgbClr val="FF0000"/>
                </a:solidFill>
                <a:latin typeface="楷体" panose="02010609060101010101" pitchFamily="49" charset="-122"/>
                <a:ea typeface="楷体" panose="02010609060101010101" pitchFamily="49" charset="-122"/>
              </a:rPr>
              <a:t>条</a:t>
            </a:r>
            <a:endParaRPr lang="en-US" altLang="zh-CN" sz="1600" b="1" dirty="0">
              <a:solidFill>
                <a:srgbClr val="FF0000"/>
              </a:solidFill>
              <a:latin typeface="楷体" panose="02010609060101010101" pitchFamily="49" charset="-122"/>
              <a:ea typeface="楷体" panose="02010609060101010101" pitchFamily="49" charset="-122"/>
            </a:endParaRPr>
          </a:p>
          <a:p>
            <a:pPr>
              <a:lnSpc>
                <a:spcPts val="2500"/>
              </a:lnSpc>
            </a:pPr>
            <a:r>
              <a:rPr lang="zh-CN" altLang="en-US" sz="1600" b="1" dirty="0">
                <a:latin typeface="楷体" panose="02010609060101010101" pitchFamily="49" charset="-122"/>
                <a:ea typeface="楷体" panose="02010609060101010101" pitchFamily="49" charset="-122"/>
              </a:rPr>
              <a:t>检索式：</a:t>
            </a:r>
            <a:r>
              <a:rPr lang="en-US" altLang="zh-CN" sz="1600" b="1" dirty="0">
                <a:latin typeface="楷体" panose="02010609060101010101" pitchFamily="49" charset="-122"/>
                <a:ea typeface="楷体" panose="02010609060101010101" pitchFamily="49" charset="-122"/>
              </a:rPr>
              <a:t> Su=</a:t>
            </a:r>
            <a:r>
              <a:rPr lang="zh-CN" altLang="en-US" sz="1600" b="1" dirty="0">
                <a:latin typeface="楷体" panose="02010609060101010101" pitchFamily="49" charset="-122"/>
                <a:ea typeface="楷体" panose="02010609060101010101" pitchFamily="49" charset="-122"/>
              </a:rPr>
              <a:t>乙型病毒性肝炎 </a:t>
            </a:r>
            <a:r>
              <a:rPr lang="en-US" altLang="zh-CN" sz="1600" b="1" dirty="0">
                <a:latin typeface="楷体" panose="02010609060101010101" pitchFamily="49" charset="-122"/>
                <a:ea typeface="楷体" panose="02010609060101010101" pitchFamily="49" charset="-122"/>
              </a:rPr>
              <a:t>AND Su=</a:t>
            </a:r>
            <a:r>
              <a:rPr lang="zh-CN" altLang="en-US" sz="1600" b="1" dirty="0">
                <a:latin typeface="楷体" panose="02010609060101010101" pitchFamily="49" charset="-122"/>
                <a:ea typeface="楷体" panose="02010609060101010101" pitchFamily="49" charset="-122"/>
              </a:rPr>
              <a:t>中医药</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中药</a:t>
            </a:r>
            <a:r>
              <a:rPr lang="en-US" altLang="zh-CN" sz="1600" b="1" dirty="0">
                <a:solidFill>
                  <a:srgbClr val="FF0000"/>
                </a:solidFill>
                <a:latin typeface="楷体" panose="02010609060101010101" pitchFamily="49" charset="-122"/>
                <a:ea typeface="楷体" panose="02010609060101010101" pitchFamily="49" charset="-122"/>
              </a:rPr>
              <a:t>                        1375</a:t>
            </a:r>
            <a:r>
              <a:rPr lang="zh-CN" altLang="en-US" sz="1600" b="1" dirty="0">
                <a:solidFill>
                  <a:srgbClr val="FF0000"/>
                </a:solidFill>
                <a:latin typeface="楷体" panose="02010609060101010101" pitchFamily="49" charset="-122"/>
                <a:ea typeface="楷体" panose="02010609060101010101" pitchFamily="49" charset="-122"/>
              </a:rPr>
              <a:t>条</a:t>
            </a:r>
            <a:endParaRPr lang="en-US" altLang="zh-CN" sz="1600" b="1" dirty="0">
              <a:solidFill>
                <a:srgbClr val="FF0000"/>
              </a:solidFill>
              <a:latin typeface="楷体" panose="02010609060101010101" pitchFamily="49" charset="-122"/>
              <a:ea typeface="楷体" panose="02010609060101010101" pitchFamily="49" charset="-122"/>
            </a:endParaRPr>
          </a:p>
          <a:p>
            <a:pPr>
              <a:lnSpc>
                <a:spcPts val="2500"/>
              </a:lnSpc>
            </a:pPr>
            <a:r>
              <a:rPr lang="zh-CN" altLang="en-US" sz="1600" b="1" dirty="0">
                <a:latin typeface="楷体" panose="02010609060101010101" pitchFamily="49" charset="-122"/>
                <a:ea typeface="楷体" panose="02010609060101010101" pitchFamily="49" charset="-122"/>
              </a:rPr>
              <a:t>检索式： </a:t>
            </a:r>
            <a:r>
              <a:rPr lang="en-US" altLang="zh-CN" sz="1600" b="1" dirty="0">
                <a:latin typeface="楷体" panose="02010609060101010101" pitchFamily="49" charset="-122"/>
                <a:ea typeface="楷体" panose="02010609060101010101" pitchFamily="49" charset="-122"/>
              </a:rPr>
              <a:t>Su=(</a:t>
            </a:r>
            <a:r>
              <a:rPr lang="zh-CN" altLang="en-US" sz="1600" b="1" dirty="0">
                <a:latin typeface="楷体" panose="02010609060101010101" pitchFamily="49" charset="-122"/>
                <a:ea typeface="楷体" panose="02010609060101010101" pitchFamily="49" charset="-122"/>
              </a:rPr>
              <a:t>乙型病毒性肝炎</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乙型肝炎</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乙肝</a:t>
            </a:r>
            <a:r>
              <a:rPr lang="en-US" altLang="zh-CN" sz="1600" b="1" dirty="0">
                <a:latin typeface="楷体" panose="02010609060101010101" pitchFamily="49" charset="-122"/>
                <a:ea typeface="楷体" panose="02010609060101010101" pitchFamily="49" charset="-122"/>
              </a:rPr>
              <a:t>|HB) AND Su= (</a:t>
            </a:r>
            <a:r>
              <a:rPr lang="zh-CN" altLang="en-US" sz="1600" b="1" dirty="0">
                <a:latin typeface="楷体" panose="02010609060101010101" pitchFamily="49" charset="-122"/>
                <a:ea typeface="楷体" panose="02010609060101010101" pitchFamily="49" charset="-122"/>
              </a:rPr>
              <a:t>中医药</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中药</a:t>
            </a:r>
            <a:r>
              <a:rPr lang="en-US" altLang="zh-CN" sz="1600" b="1" dirty="0">
                <a:latin typeface="楷体" panose="02010609060101010101" pitchFamily="49" charset="-122"/>
                <a:ea typeface="楷体" panose="02010609060101010101" pitchFamily="49" charset="-122"/>
              </a:rPr>
              <a:t>)  </a:t>
            </a:r>
            <a:r>
              <a:rPr lang="en-US" altLang="zh-CN" sz="1600" b="1" dirty="0">
                <a:solidFill>
                  <a:srgbClr val="FF0000"/>
                </a:solidFill>
                <a:latin typeface="楷体" panose="02010609060101010101" pitchFamily="49" charset="-122"/>
                <a:ea typeface="楷体" panose="02010609060101010101" pitchFamily="49" charset="-122"/>
              </a:rPr>
              <a:t>9379</a:t>
            </a:r>
            <a:r>
              <a:rPr lang="zh-CN" altLang="en-US" sz="1600" b="1" dirty="0">
                <a:solidFill>
                  <a:srgbClr val="FF0000"/>
                </a:solidFill>
                <a:latin typeface="楷体" panose="02010609060101010101" pitchFamily="49" charset="-122"/>
                <a:ea typeface="楷体" panose="02010609060101010101" pitchFamily="49" charset="-122"/>
              </a:rPr>
              <a:t>条</a:t>
            </a:r>
            <a:endParaRPr lang="en-US" altLang="zh-CN" sz="1600" b="1" dirty="0">
              <a:latin typeface="楷体" panose="02010609060101010101" pitchFamily="49" charset="-122"/>
              <a:ea typeface="楷体" panose="02010609060101010101" pitchFamily="49" charset="-122"/>
            </a:endParaRPr>
          </a:p>
          <a:p>
            <a:pPr>
              <a:lnSpc>
                <a:spcPts val="2500"/>
              </a:lnSpc>
            </a:pPr>
            <a:endParaRPr lang="en-US" altLang="zh-CN" sz="1600" b="1" dirty="0">
              <a:solidFill>
                <a:srgbClr val="FF0000"/>
              </a:solidFill>
              <a:latin typeface="楷体" panose="02010609060101010101" pitchFamily="49" charset="-122"/>
              <a:ea typeface="楷体" panose="02010609060101010101" pitchFamily="49" charset="-122"/>
            </a:endParaRPr>
          </a:p>
          <a:p>
            <a:pPr>
              <a:lnSpc>
                <a:spcPts val="2500"/>
              </a:lnSpc>
            </a:pPr>
            <a:r>
              <a:rPr lang="zh-CN" altLang="en-US" sz="1600" b="1" dirty="0">
                <a:solidFill>
                  <a:srgbClr val="FF0000"/>
                </a:solidFill>
                <a:latin typeface="楷体" panose="02010609060101010101" pitchFamily="49" charset="-122"/>
                <a:ea typeface="楷体" panose="02010609060101010101" pitchFamily="49" charset="-122"/>
              </a:rPr>
              <a:t>耐高温粘接剂研究  </a:t>
            </a:r>
            <a:r>
              <a:rPr lang="zh-CN" altLang="en-US" sz="1600" b="1" dirty="0">
                <a:solidFill>
                  <a:schemeClr val="tx2"/>
                </a:solidFill>
                <a:latin typeface="楷体" panose="02010609060101010101" pitchFamily="49" charset="-122"/>
                <a:ea typeface="楷体" panose="02010609060101010101" pitchFamily="49" charset="-122"/>
              </a:rPr>
              <a:t>（使用</a:t>
            </a:r>
            <a:r>
              <a:rPr lang="en-US" altLang="zh-CN" sz="1600" b="1" dirty="0">
                <a:solidFill>
                  <a:schemeClr val="tx2"/>
                </a:solidFill>
                <a:latin typeface="楷体" panose="02010609060101010101" pitchFamily="49" charset="-122"/>
                <a:ea typeface="楷体" panose="02010609060101010101" pitchFamily="49" charset="-122"/>
              </a:rPr>
              <a:t>CNKI</a:t>
            </a:r>
            <a:r>
              <a:rPr lang="zh-CN" altLang="en-US" sz="1600" b="1" dirty="0">
                <a:solidFill>
                  <a:schemeClr val="tx2"/>
                </a:solidFill>
                <a:latin typeface="楷体" panose="02010609060101010101" pitchFamily="49" charset="-122"/>
                <a:ea typeface="楷体" panose="02010609060101010101" pitchFamily="49" charset="-122"/>
              </a:rPr>
              <a:t>搜索）</a:t>
            </a:r>
            <a:endParaRPr lang="en-US" altLang="zh-CN" sz="1600" b="1" dirty="0">
              <a:solidFill>
                <a:schemeClr val="tx2"/>
              </a:solidFill>
              <a:latin typeface="楷体" panose="02010609060101010101" pitchFamily="49" charset="-122"/>
              <a:ea typeface="楷体" panose="02010609060101010101" pitchFamily="49" charset="-122"/>
            </a:endParaRPr>
          </a:p>
          <a:p>
            <a:pPr>
              <a:lnSpc>
                <a:spcPts val="2500"/>
              </a:lnSpc>
            </a:pPr>
            <a:r>
              <a:rPr lang="zh-CN" altLang="en-US" sz="1600" b="1" dirty="0">
                <a:latin typeface="楷体" panose="02010609060101010101" pitchFamily="49" charset="-122"/>
                <a:ea typeface="楷体" panose="02010609060101010101" pitchFamily="49" charset="-122"/>
              </a:rPr>
              <a:t>耐高温*粘接剂</a:t>
            </a:r>
            <a:endParaRPr lang="en-US" altLang="zh-CN" sz="1600" b="1" dirty="0">
              <a:latin typeface="楷体" panose="02010609060101010101" pitchFamily="49" charset="-122"/>
              <a:ea typeface="楷体" panose="02010609060101010101" pitchFamily="49" charset="-122"/>
            </a:endParaRPr>
          </a:p>
          <a:p>
            <a:pPr>
              <a:lnSpc>
                <a:spcPts val="2500"/>
              </a:lnSpc>
            </a:pPr>
            <a:r>
              <a:rPr lang="zh-CN" altLang="en-US" sz="1600" b="1" dirty="0">
                <a:latin typeface="楷体" panose="02010609060101010101" pitchFamily="49" charset="-122"/>
                <a:ea typeface="楷体" panose="02010609060101010101" pitchFamily="49" charset="-122"/>
              </a:rPr>
              <a:t>专业检索：</a:t>
            </a:r>
            <a:r>
              <a:rPr lang="en-US" altLang="zh-CN" sz="1600" b="1" dirty="0">
                <a:latin typeface="楷体" panose="02010609060101010101" pitchFamily="49" charset="-122"/>
                <a:ea typeface="楷体" panose="02010609060101010101" pitchFamily="49" charset="-122"/>
              </a:rPr>
              <a:t>TI=</a:t>
            </a:r>
            <a:r>
              <a:rPr lang="zh-CN" altLang="en-US" sz="1600" b="1" dirty="0">
                <a:latin typeface="楷体" panose="02010609060101010101" pitchFamily="49" charset="-122"/>
                <a:ea typeface="楷体" panose="02010609060101010101" pitchFamily="49" charset="-122"/>
              </a:rPr>
              <a:t>高温*</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粘接剂</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胶粘剂</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粘合剂</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粘结剂</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黏合剂</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胶黏剂</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粘固剂</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胶合剂</a:t>
            </a:r>
            <a:r>
              <a:rPr lang="en-US" altLang="zh-CN" sz="1600" b="1" dirty="0">
                <a:latin typeface="楷体" panose="02010609060101010101" pitchFamily="49" charset="-122"/>
                <a:ea typeface="楷体" panose="02010609060101010101" pitchFamily="49" charset="-122"/>
              </a:rPr>
              <a:t>)</a:t>
            </a:r>
            <a:endParaRPr lang="en-US" altLang="zh-CN" dirty="0"/>
          </a:p>
          <a:p>
            <a:pPr>
              <a:lnSpc>
                <a:spcPts val="2500"/>
              </a:lnSpc>
            </a:pPr>
            <a:endParaRPr lang="en-US" altLang="zh-CN" b="1" dirty="0"/>
          </a:p>
          <a:p>
            <a:pPr>
              <a:lnSpc>
                <a:spcPts val="2500"/>
              </a:lnSpc>
            </a:pPr>
            <a:r>
              <a:rPr lang="zh-CN" altLang="en-US" sz="1600" dirty="0">
                <a:solidFill>
                  <a:schemeClr val="accent1">
                    <a:lumMod val="75000"/>
                  </a:schemeClr>
                </a:solidFill>
                <a:latin typeface="+mj-ea"/>
                <a:ea typeface="+mj-ea"/>
              </a:rPr>
              <a:t>注意题目中隐含的相关概念和事物：</a:t>
            </a:r>
            <a:endParaRPr lang="en-US" altLang="zh-CN" sz="1600" dirty="0">
              <a:solidFill>
                <a:schemeClr val="accent1">
                  <a:lumMod val="75000"/>
                </a:schemeClr>
              </a:solidFill>
              <a:latin typeface="+mj-ea"/>
              <a:ea typeface="+mj-ea"/>
            </a:endParaRPr>
          </a:p>
          <a:p>
            <a:pPr>
              <a:lnSpc>
                <a:spcPts val="2500"/>
              </a:lnSpc>
            </a:pPr>
            <a:r>
              <a:rPr lang="zh-CN" altLang="en-US" dirty="0"/>
              <a:t>例：</a:t>
            </a:r>
            <a:endParaRPr lang="en-US" altLang="zh-CN" dirty="0"/>
          </a:p>
          <a:p>
            <a:pPr>
              <a:lnSpc>
                <a:spcPts val="2500"/>
              </a:lnSpc>
            </a:pPr>
            <a:r>
              <a:rPr lang="zh-CN" altLang="en-US" sz="1600" b="1" dirty="0">
                <a:solidFill>
                  <a:srgbClr val="FF0000"/>
                </a:solidFill>
                <a:latin typeface="楷体" panose="02010609060101010101" pitchFamily="49" charset="-122"/>
                <a:ea typeface="楷体" panose="02010609060101010101" pitchFamily="49" charset="-122"/>
              </a:rPr>
              <a:t>手持式心电图机</a:t>
            </a:r>
            <a:endParaRPr lang="en-US" altLang="zh-CN" sz="1600" b="1" dirty="0">
              <a:solidFill>
                <a:srgbClr val="FF0000"/>
              </a:solidFill>
              <a:latin typeface="楷体" panose="02010609060101010101" pitchFamily="49" charset="-122"/>
              <a:ea typeface="楷体" panose="02010609060101010101" pitchFamily="49" charset="-122"/>
            </a:endParaRPr>
          </a:p>
          <a:p>
            <a:pPr>
              <a:lnSpc>
                <a:spcPts val="2500"/>
              </a:lnSpc>
            </a:pPr>
            <a:r>
              <a:rPr lang="zh-CN" altLang="en-US" sz="1600" b="1" dirty="0">
                <a:solidFill>
                  <a:schemeClr val="tx2"/>
                </a:solidFill>
                <a:latin typeface="楷体" panose="02010609060101010101" pitchFamily="49" charset="-122"/>
                <a:ea typeface="楷体" panose="02010609060101010101" pitchFamily="49" charset="-122"/>
              </a:rPr>
              <a:t>普通搜索：手持*心电图机</a:t>
            </a:r>
            <a:endParaRPr lang="en-US" altLang="zh-CN" sz="1600" b="1" dirty="0">
              <a:solidFill>
                <a:schemeClr val="tx2"/>
              </a:solidFill>
              <a:latin typeface="楷体" panose="02010609060101010101" pitchFamily="49" charset="-122"/>
              <a:ea typeface="楷体" panose="02010609060101010101" pitchFamily="49" charset="-122"/>
            </a:endParaRPr>
          </a:p>
          <a:p>
            <a:pPr>
              <a:lnSpc>
                <a:spcPts val="2500"/>
              </a:lnSpc>
            </a:pPr>
            <a:r>
              <a:rPr lang="zh-CN" altLang="en-US" sz="1600" b="1" dirty="0">
                <a:solidFill>
                  <a:schemeClr val="tx2"/>
                </a:solidFill>
                <a:latin typeface="楷体" panose="02010609060101010101" pitchFamily="49" charset="-122"/>
                <a:ea typeface="楷体" panose="02010609060101010101" pitchFamily="49" charset="-122"/>
              </a:rPr>
              <a:t>专业搜索：</a:t>
            </a:r>
            <a:r>
              <a:rPr lang="en-US" altLang="zh-CN" sz="1600" b="1" dirty="0">
                <a:solidFill>
                  <a:schemeClr val="tx2"/>
                </a:solidFill>
                <a:latin typeface="楷体" panose="02010609060101010101" pitchFamily="49" charset="-122"/>
                <a:ea typeface="楷体" panose="02010609060101010101" pitchFamily="49" charset="-122"/>
              </a:rPr>
              <a:t>SU=(</a:t>
            </a:r>
            <a:r>
              <a:rPr lang="zh-CN" altLang="en-US" sz="1600" b="1" dirty="0">
                <a:solidFill>
                  <a:schemeClr val="tx2"/>
                </a:solidFill>
                <a:latin typeface="楷体" panose="02010609060101010101" pitchFamily="49" charset="-122"/>
                <a:ea typeface="楷体" panose="02010609060101010101" pitchFamily="49" charset="-122"/>
              </a:rPr>
              <a:t>手持</a:t>
            </a:r>
            <a:r>
              <a:rPr lang="en-US" altLang="zh-CN" sz="1600" b="1" dirty="0">
                <a:solidFill>
                  <a:schemeClr val="tx2"/>
                </a:solidFill>
                <a:latin typeface="楷体" panose="02010609060101010101" pitchFamily="49" charset="-122"/>
                <a:ea typeface="楷体" panose="02010609060101010101" pitchFamily="49" charset="-122"/>
              </a:rPr>
              <a:t>+</a:t>
            </a:r>
            <a:r>
              <a:rPr lang="zh-CN" altLang="en-US" sz="1600" b="1" dirty="0">
                <a:solidFill>
                  <a:schemeClr val="tx2"/>
                </a:solidFill>
                <a:latin typeface="楷体" panose="02010609060101010101" pitchFamily="49" charset="-122"/>
                <a:ea typeface="楷体" panose="02010609060101010101" pitchFamily="49" charset="-122"/>
              </a:rPr>
              <a:t>便携</a:t>
            </a:r>
            <a:r>
              <a:rPr lang="en-US" altLang="zh-CN" sz="1600" b="1" dirty="0">
                <a:solidFill>
                  <a:schemeClr val="tx2"/>
                </a:solidFill>
                <a:latin typeface="楷体" panose="02010609060101010101" pitchFamily="49" charset="-122"/>
                <a:ea typeface="楷体" panose="02010609060101010101" pitchFamily="49" charset="-122"/>
              </a:rPr>
              <a:t>+</a:t>
            </a:r>
            <a:r>
              <a:rPr lang="zh-CN" altLang="en-US" sz="1600" b="1" dirty="0">
                <a:solidFill>
                  <a:schemeClr val="tx2"/>
                </a:solidFill>
                <a:latin typeface="楷体" panose="02010609060101010101" pitchFamily="49" charset="-122"/>
                <a:ea typeface="楷体" panose="02010609060101010101" pitchFamily="49" charset="-122"/>
              </a:rPr>
              <a:t>微型</a:t>
            </a:r>
            <a:r>
              <a:rPr lang="en-US" altLang="zh-CN" sz="1600" b="1" dirty="0">
                <a:solidFill>
                  <a:schemeClr val="tx2"/>
                </a:solidFill>
                <a:latin typeface="楷体" panose="02010609060101010101" pitchFamily="49" charset="-122"/>
                <a:ea typeface="楷体" panose="02010609060101010101" pitchFamily="49" charset="-122"/>
              </a:rPr>
              <a:t>+</a:t>
            </a:r>
            <a:r>
              <a:rPr lang="zh-CN" altLang="en-US" sz="1600" b="1" dirty="0">
                <a:solidFill>
                  <a:schemeClr val="tx2"/>
                </a:solidFill>
                <a:latin typeface="楷体" panose="02010609060101010101" pitchFamily="49" charset="-122"/>
                <a:ea typeface="楷体" panose="02010609060101010101" pitchFamily="49" charset="-122"/>
              </a:rPr>
              <a:t>小型</a:t>
            </a:r>
            <a:r>
              <a:rPr lang="en-US" altLang="zh-CN" sz="1600" b="1" dirty="0">
                <a:solidFill>
                  <a:schemeClr val="tx2"/>
                </a:solidFill>
                <a:latin typeface="楷体" panose="02010609060101010101" pitchFamily="49" charset="-122"/>
                <a:ea typeface="楷体" panose="02010609060101010101" pitchFamily="49" charset="-122"/>
              </a:rPr>
              <a:t>+</a:t>
            </a:r>
            <a:r>
              <a:rPr lang="zh-CN" altLang="en-US" sz="1600" b="1" dirty="0">
                <a:solidFill>
                  <a:schemeClr val="tx2"/>
                </a:solidFill>
                <a:latin typeface="楷体" panose="02010609060101010101" pitchFamily="49" charset="-122"/>
                <a:ea typeface="楷体" panose="02010609060101010101" pitchFamily="49" charset="-122"/>
              </a:rPr>
              <a:t>袖珍</a:t>
            </a:r>
            <a:r>
              <a:rPr lang="en-US" altLang="zh-CN" sz="1600" b="1" dirty="0">
                <a:solidFill>
                  <a:schemeClr val="tx2"/>
                </a:solidFill>
                <a:latin typeface="楷体" panose="02010609060101010101" pitchFamily="49" charset="-122"/>
                <a:ea typeface="楷体" panose="02010609060101010101" pitchFamily="49" charset="-122"/>
              </a:rPr>
              <a:t>+</a:t>
            </a:r>
            <a:r>
              <a:rPr lang="zh-CN" altLang="en-US" sz="1600" b="1" dirty="0">
                <a:solidFill>
                  <a:schemeClr val="tx2"/>
                </a:solidFill>
                <a:latin typeface="楷体" panose="02010609060101010101" pitchFamily="49" charset="-122"/>
                <a:ea typeface="楷体" panose="02010609060101010101" pitchFamily="49" charset="-122"/>
              </a:rPr>
              <a:t>迷你</a:t>
            </a:r>
            <a:r>
              <a:rPr lang="en-US" altLang="zh-CN" sz="1600" b="1" dirty="0">
                <a:solidFill>
                  <a:schemeClr val="tx2"/>
                </a:solidFill>
                <a:latin typeface="楷体" panose="02010609060101010101" pitchFamily="49" charset="-122"/>
                <a:ea typeface="楷体" panose="02010609060101010101" pitchFamily="49" charset="-122"/>
              </a:rPr>
              <a:t>)*(</a:t>
            </a:r>
            <a:r>
              <a:rPr lang="zh-CN" altLang="en-US" sz="1600" b="1" dirty="0">
                <a:solidFill>
                  <a:schemeClr val="tx2"/>
                </a:solidFill>
                <a:latin typeface="楷体" panose="02010609060101010101" pitchFamily="49" charset="-122"/>
                <a:ea typeface="楷体" panose="02010609060101010101" pitchFamily="49" charset="-122"/>
              </a:rPr>
              <a:t>心电图机</a:t>
            </a:r>
            <a:r>
              <a:rPr lang="en-US" altLang="zh-CN" sz="1600" b="1" dirty="0">
                <a:solidFill>
                  <a:schemeClr val="tx2"/>
                </a:solidFill>
                <a:latin typeface="楷体" panose="02010609060101010101" pitchFamily="49" charset="-122"/>
                <a:ea typeface="楷体" panose="02010609060101010101" pitchFamily="49" charset="-122"/>
              </a:rPr>
              <a:t>+</a:t>
            </a:r>
            <a:r>
              <a:rPr lang="zh-CN" altLang="en-US" sz="1600" b="1" dirty="0">
                <a:solidFill>
                  <a:schemeClr val="tx2"/>
                </a:solidFill>
                <a:latin typeface="楷体" panose="02010609060101010101" pitchFamily="49" charset="-122"/>
                <a:ea typeface="楷体" panose="02010609060101010101" pitchFamily="49" charset="-122"/>
              </a:rPr>
              <a:t>心电图仪</a:t>
            </a:r>
            <a:r>
              <a:rPr lang="en-US" altLang="zh-CN" sz="1600" b="1" dirty="0">
                <a:solidFill>
                  <a:schemeClr val="tx2"/>
                </a:solidFill>
                <a:latin typeface="楷体" panose="02010609060101010101" pitchFamily="49" charset="-122"/>
                <a:ea typeface="楷体" panose="02010609060101010101" pitchFamily="49" charset="-122"/>
              </a:rPr>
              <a:t>)</a:t>
            </a:r>
            <a:endParaRPr lang="en-US" altLang="zh-CN" dirty="0"/>
          </a:p>
          <a:p>
            <a:endParaRPr lang="zh-CN"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7" y="3777190"/>
            <a:ext cx="5472607" cy="44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024" y="3717032"/>
            <a:ext cx="973472" cy="23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9167" y="3963455"/>
            <a:ext cx="1131345" cy="25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7101" y="5661248"/>
            <a:ext cx="5309363" cy="3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4971" y="5877272"/>
            <a:ext cx="7715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7639" y="6165304"/>
            <a:ext cx="9144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389" y="1124744"/>
            <a:ext cx="8352928" cy="4739759"/>
          </a:xfrm>
          <a:prstGeom prst="rect">
            <a:avLst/>
          </a:prstGeom>
          <a:noFill/>
        </p:spPr>
        <p:txBody>
          <a:bodyPr wrap="square" rtlCol="0">
            <a:spAutoFit/>
          </a:bodyPr>
          <a:lstStyle/>
          <a:p>
            <a:r>
              <a:rPr lang="zh-CN" altLang="en-US" b="1" dirty="0">
                <a:solidFill>
                  <a:srgbClr val="FF0000"/>
                </a:solidFill>
              </a:rPr>
              <a:t>例：国外体育社会学研究现状</a:t>
            </a:r>
            <a:endParaRPr lang="en-US" altLang="zh-CN" b="1" dirty="0">
              <a:solidFill>
                <a:srgbClr val="FF0000"/>
              </a:solidFill>
            </a:endParaRPr>
          </a:p>
          <a:p>
            <a:endParaRPr lang="en-US" altLang="zh-CN" dirty="0"/>
          </a:p>
          <a:p>
            <a:r>
              <a:rPr lang="en-US" altLang="zh-CN" sz="1600" dirty="0">
                <a:latin typeface="楷体" panose="02010609060101010101" pitchFamily="49" charset="-122"/>
                <a:ea typeface="楷体" panose="02010609060101010101" pitchFamily="49" charset="-122"/>
              </a:rPr>
              <a:t>CNKI </a:t>
            </a:r>
            <a:r>
              <a:rPr lang="zh-CN" altLang="en-US" sz="1600"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题名：国外*体育*社会</a:t>
            </a:r>
            <a:r>
              <a:rPr lang="zh-CN" altLang="en-US" sz="1600" dirty="0">
                <a:latin typeface="楷体" panose="02010609060101010101" pitchFamily="49" charset="-122"/>
                <a:ea typeface="楷体" panose="02010609060101010101" pitchFamily="49" charset="-122"/>
              </a:rPr>
              <a:t>                                </a:t>
            </a:r>
            <a:r>
              <a:rPr lang="en-US" altLang="zh-CN" dirty="0">
                <a:solidFill>
                  <a:srgbClr val="FF0000"/>
                </a:solidFill>
              </a:rPr>
              <a:t>13</a:t>
            </a:r>
            <a:r>
              <a:rPr lang="zh-CN" altLang="en-US" dirty="0">
                <a:solidFill>
                  <a:srgbClr val="FF0000"/>
                </a:solidFill>
              </a:rPr>
              <a:t>条</a:t>
            </a:r>
            <a:endParaRPr lang="en-US" altLang="zh-CN" dirty="0">
              <a:solidFill>
                <a:srgbClr val="FF0000"/>
              </a:solidFill>
            </a:endParaRPr>
          </a:p>
          <a:p>
            <a:endParaRPr lang="en-US" altLang="zh-CN" dirty="0"/>
          </a:p>
          <a:p>
            <a:endParaRPr lang="en-US" altLang="zh-CN" dirty="0"/>
          </a:p>
          <a:p>
            <a:endParaRPr lang="en-US" altLang="zh-CN" dirty="0"/>
          </a:p>
          <a:p>
            <a:pPr>
              <a:spcBef>
                <a:spcPct val="0"/>
              </a:spcBef>
            </a:pPr>
            <a:endParaRPr lang="en-US" altLang="zh-CN" sz="1600" dirty="0">
              <a:latin typeface="楷体" panose="02010609060101010101" pitchFamily="49" charset="-122"/>
              <a:ea typeface="楷体" panose="02010609060101010101" pitchFamily="49" charset="-122"/>
            </a:endParaRPr>
          </a:p>
          <a:p>
            <a:pPr>
              <a:spcBef>
                <a:spcPct val="0"/>
              </a:spcBef>
            </a:pPr>
            <a:r>
              <a:rPr lang="en-US" altLang="zh-CN" sz="1600" dirty="0">
                <a:latin typeface="楷体" panose="02010609060101010101" pitchFamily="49" charset="-122"/>
                <a:ea typeface="楷体" panose="02010609060101010101" pitchFamily="49" charset="-122"/>
              </a:rPr>
              <a:t>CNKI</a:t>
            </a:r>
            <a:r>
              <a:rPr lang="zh-CN" altLang="en-US" sz="1600" dirty="0">
                <a:latin typeface="楷体" panose="02010609060101010101" pitchFamily="49" charset="-122"/>
                <a:ea typeface="楷体" panose="02010609060101010101" pitchFamily="49" charset="-122"/>
              </a:rPr>
              <a:t>：</a:t>
            </a:r>
            <a:r>
              <a:rPr lang="en-US" altLang="en-US" sz="1600" dirty="0">
                <a:latin typeface="楷体" panose="02010609060101010101" pitchFamily="49" charset="-122"/>
                <a:ea typeface="楷体" panose="02010609060101010101" pitchFamily="49" charset="-122"/>
              </a:rPr>
              <a:t> </a:t>
            </a:r>
            <a:r>
              <a:rPr lang="en-US" altLang="zh-CN" sz="1600" b="1" dirty="0">
                <a:latin typeface="楷体" panose="02010609060101010101" pitchFamily="49" charset="-122"/>
                <a:ea typeface="楷体" panose="02010609060101010101" pitchFamily="49" charset="-122"/>
              </a:rPr>
              <a:t>TI=</a:t>
            </a:r>
            <a:r>
              <a:rPr lang="zh-CN" altLang="en-US" sz="1600" b="1" dirty="0">
                <a:latin typeface="楷体" panose="02010609060101010101" pitchFamily="49" charset="-122"/>
                <a:ea typeface="楷体" panose="02010609060101010101" pitchFamily="49" charset="-122"/>
              </a:rPr>
              <a:t>体育*社会*</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国外</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美国</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日本</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英国</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韩国</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国际</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西方</a:t>
            </a:r>
            <a:r>
              <a:rPr lang="en-US" altLang="zh-CN" sz="1600" b="1"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     </a:t>
            </a:r>
            <a:r>
              <a:rPr lang="en-US" altLang="zh-CN" sz="1600" dirty="0">
                <a:solidFill>
                  <a:srgbClr val="FF0000"/>
                </a:solidFill>
                <a:latin typeface="楷体" panose="02010609060101010101" pitchFamily="49" charset="-122"/>
                <a:ea typeface="楷体" panose="02010609060101010101" pitchFamily="49" charset="-122"/>
              </a:rPr>
              <a:t>132</a:t>
            </a:r>
            <a:r>
              <a:rPr lang="zh-CN" altLang="en-US" sz="1600" dirty="0">
                <a:solidFill>
                  <a:srgbClr val="FF0000"/>
                </a:solidFill>
                <a:latin typeface="楷体" panose="02010609060101010101" pitchFamily="49" charset="-122"/>
                <a:ea typeface="楷体" panose="02010609060101010101" pitchFamily="49" charset="-122"/>
              </a:rPr>
              <a:t>条</a:t>
            </a:r>
            <a:endParaRPr lang="en-US" altLang="zh-CN" sz="1600" dirty="0">
              <a:solidFill>
                <a:srgbClr val="FF0000"/>
              </a:solidFill>
              <a:latin typeface="楷体" panose="02010609060101010101" pitchFamily="49" charset="-122"/>
              <a:ea typeface="楷体" panose="02010609060101010101" pitchFamily="49" charset="-122"/>
            </a:endParaRPr>
          </a:p>
          <a:p>
            <a:pPr>
              <a:spcBef>
                <a:spcPct val="0"/>
              </a:spcBef>
            </a:pPr>
            <a:endParaRPr lang="en-US" altLang="zh-CN" dirty="0">
              <a:solidFill>
                <a:srgbClr val="FF0000"/>
              </a:solidFill>
            </a:endParaRPr>
          </a:p>
          <a:p>
            <a:pPr>
              <a:spcBef>
                <a:spcPct val="0"/>
              </a:spcBef>
            </a:pPr>
            <a:endParaRPr lang="en-US" altLang="zh-CN" dirty="0">
              <a:solidFill>
                <a:srgbClr val="FF0000"/>
              </a:solidFill>
            </a:endParaRPr>
          </a:p>
          <a:p>
            <a:pPr>
              <a:spcBef>
                <a:spcPct val="0"/>
              </a:spcBef>
            </a:pPr>
            <a:endParaRPr lang="en-US" altLang="zh-CN" dirty="0">
              <a:solidFill>
                <a:srgbClr val="FF0000"/>
              </a:solidFill>
            </a:endParaRPr>
          </a:p>
          <a:p>
            <a:pPr>
              <a:spcBef>
                <a:spcPct val="0"/>
              </a:spcBef>
            </a:pPr>
            <a:endParaRPr lang="en-US" altLang="zh-CN" dirty="0">
              <a:solidFill>
                <a:srgbClr val="FF0000"/>
              </a:solidFill>
            </a:endParaRPr>
          </a:p>
          <a:p>
            <a:pPr>
              <a:spcBef>
                <a:spcPct val="0"/>
              </a:spcBef>
            </a:pPr>
            <a:endParaRPr lang="en-US" altLang="zh-CN" dirty="0">
              <a:solidFill>
                <a:srgbClr val="FF0000"/>
              </a:solidFill>
            </a:endParaRPr>
          </a:p>
          <a:p>
            <a:pPr>
              <a:spcBef>
                <a:spcPct val="0"/>
              </a:spcBef>
            </a:pPr>
            <a:endParaRPr lang="en-US" altLang="zh-CN" dirty="0">
              <a:solidFill>
                <a:srgbClr val="FF0000"/>
              </a:solidFill>
            </a:endParaRPr>
          </a:p>
          <a:p>
            <a:pPr>
              <a:spcBef>
                <a:spcPct val="0"/>
              </a:spcBef>
            </a:pPr>
            <a:r>
              <a:rPr lang="zh-CN" altLang="en-US" sz="1600" b="1" dirty="0">
                <a:latin typeface="楷体" panose="02010609060101010101" pitchFamily="49" charset="-122"/>
                <a:ea typeface="楷体" panose="02010609060101010101" pitchFamily="49" charset="-122"/>
              </a:rPr>
              <a:t>发现系统：</a:t>
            </a:r>
            <a:r>
              <a:rPr lang="en-US" altLang="zh-CN" sz="1600" b="1" dirty="0">
                <a:latin typeface="楷体" panose="02010609060101010101" pitchFamily="49" charset="-122"/>
                <a:ea typeface="楷体" panose="02010609060101010101" pitchFamily="49" charset="-122"/>
              </a:rPr>
              <a:t>T=(</a:t>
            </a:r>
            <a:r>
              <a:rPr lang="zh-CN" altLang="en-US" sz="1600" b="1" dirty="0">
                <a:latin typeface="楷体" panose="02010609060101010101" pitchFamily="49" charset="-122"/>
                <a:ea typeface="楷体" panose="02010609060101010101" pitchFamily="49" charset="-122"/>
              </a:rPr>
              <a:t>体育*社会*</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国外</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美国</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日本</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英国</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韩国</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国际</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西方</a:t>
            </a:r>
            <a:r>
              <a:rPr lang="en-US" altLang="zh-CN" sz="1600" b="1" dirty="0">
                <a:latin typeface="楷体" panose="02010609060101010101" pitchFamily="49" charset="-122"/>
                <a:ea typeface="楷体" panose="02010609060101010101" pitchFamily="49" charset="-122"/>
              </a:rPr>
              <a:t>))   </a:t>
            </a:r>
            <a:r>
              <a:rPr lang="en-US" altLang="zh-CN" sz="1600" dirty="0">
                <a:solidFill>
                  <a:srgbClr val="FF0000"/>
                </a:solidFill>
                <a:latin typeface="楷体" panose="02010609060101010101" pitchFamily="49" charset="-122"/>
                <a:ea typeface="楷体" panose="02010609060101010101" pitchFamily="49" charset="-122"/>
              </a:rPr>
              <a:t>359</a:t>
            </a:r>
            <a:r>
              <a:rPr lang="zh-CN" altLang="en-US" sz="1600" dirty="0">
                <a:solidFill>
                  <a:srgbClr val="FF0000"/>
                </a:solidFill>
                <a:latin typeface="楷体" panose="02010609060101010101" pitchFamily="49" charset="-122"/>
                <a:ea typeface="楷体" panose="02010609060101010101" pitchFamily="49" charset="-122"/>
              </a:rPr>
              <a:t>条</a:t>
            </a:r>
            <a:endParaRPr lang="en-US" altLang="zh-CN" sz="1600" dirty="0">
              <a:solidFill>
                <a:srgbClr val="FF0000"/>
              </a:solidFill>
              <a:latin typeface="楷体" panose="02010609060101010101" pitchFamily="49" charset="-122"/>
              <a:ea typeface="楷体" panose="02010609060101010101" pitchFamily="49" charset="-122"/>
            </a:endParaRPr>
          </a:p>
          <a:p>
            <a:endParaRPr lang="en-US" altLang="zh-CN" dirty="0"/>
          </a:p>
          <a:p>
            <a:endParaRPr lang="zh-CN"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544242"/>
            <a:ext cx="57531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132856"/>
            <a:ext cx="6875463"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465" b="1"/>
          <a:stretch/>
        </p:blipFill>
        <p:spPr bwMode="auto">
          <a:xfrm>
            <a:off x="1043607" y="5373216"/>
            <a:ext cx="5705475" cy="130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906147689"/>
              </p:ext>
            </p:extLst>
          </p:nvPr>
        </p:nvGraphicFramePr>
        <p:xfrm>
          <a:off x="1331640"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文献获取步骤</a:t>
            </a:r>
          </a:p>
        </p:txBody>
      </p:sp>
      <p:graphicFrame>
        <p:nvGraphicFramePr>
          <p:cNvPr id="4" name="图示 3"/>
          <p:cNvGraphicFramePr/>
          <p:nvPr>
            <p:extLst>
              <p:ext uri="{D42A27DB-BD31-4B8C-83A1-F6EECF244321}">
                <p14:modId xmlns:p14="http://schemas.microsoft.com/office/powerpoint/2010/main" val="525531238"/>
              </p:ext>
            </p:extLst>
          </p:nvPr>
        </p:nvGraphicFramePr>
        <p:xfrm>
          <a:off x="683568" y="1556792"/>
          <a:ext cx="806489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62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96752"/>
            <a:ext cx="7776864" cy="936104"/>
          </a:xfrm>
        </p:spPr>
        <p:txBody>
          <a:bodyPr anchor="ctr"/>
          <a:lstStyle/>
          <a:p>
            <a:pPr algn="ctr">
              <a:lnSpc>
                <a:spcPct val="150000"/>
              </a:lnSpc>
            </a:pPr>
            <a:r>
              <a:rPr lang="zh-CN" altLang="en-US" sz="2800" dirty="0">
                <a:solidFill>
                  <a:schemeClr val="accent4">
                    <a:lumMod val="75000"/>
                  </a:schemeClr>
                </a:solidFill>
              </a:rPr>
              <a:t>吉林大学研究生学位论文撰写及装璜规范</a:t>
            </a:r>
            <a:br>
              <a:rPr lang="zh-CN" altLang="en-US" sz="2800" dirty="0">
                <a:solidFill>
                  <a:schemeClr val="accent4">
                    <a:lumMod val="75000"/>
                  </a:schemeClr>
                </a:solidFill>
              </a:rPr>
            </a:br>
            <a:r>
              <a:rPr lang="zh-CN" altLang="en-US" sz="1800" dirty="0">
                <a:solidFill>
                  <a:schemeClr val="accent4">
                    <a:lumMod val="75000"/>
                  </a:schemeClr>
                </a:solidFill>
                <a:hlinkClick r:id="rId2"/>
              </a:rPr>
              <a:t>（</a:t>
            </a:r>
            <a:r>
              <a:rPr lang="en-US" altLang="zh-CN" sz="1800" dirty="0">
                <a:solidFill>
                  <a:schemeClr val="accent4">
                    <a:lumMod val="75000"/>
                  </a:schemeClr>
                </a:solidFill>
                <a:hlinkClick r:id="rId2"/>
              </a:rPr>
              <a:t>2010</a:t>
            </a:r>
            <a:r>
              <a:rPr lang="zh-CN" altLang="en-US" sz="1800" dirty="0">
                <a:solidFill>
                  <a:schemeClr val="accent4">
                    <a:lumMod val="75000"/>
                  </a:schemeClr>
                </a:solidFill>
                <a:hlinkClick r:id="rId2"/>
              </a:rPr>
              <a:t>年</a:t>
            </a:r>
            <a:r>
              <a:rPr lang="en-US" altLang="zh-CN" sz="1800" dirty="0">
                <a:solidFill>
                  <a:schemeClr val="accent4">
                    <a:lumMod val="75000"/>
                  </a:schemeClr>
                </a:solidFill>
                <a:hlinkClick r:id="rId2"/>
              </a:rPr>
              <a:t>9</a:t>
            </a:r>
            <a:r>
              <a:rPr lang="zh-CN" altLang="en-US" sz="1800" dirty="0">
                <a:solidFill>
                  <a:schemeClr val="accent4">
                    <a:lumMod val="75000"/>
                  </a:schemeClr>
                </a:solidFill>
                <a:hlinkClick r:id="rId2"/>
              </a:rPr>
              <a:t>月修改稿）</a:t>
            </a:r>
            <a:endParaRPr lang="zh-CN" altLang="en-US" sz="1800" dirty="0">
              <a:solidFill>
                <a:schemeClr val="accent4">
                  <a:lumMod val="75000"/>
                </a:schemeClr>
              </a:solidFill>
            </a:endParaRPr>
          </a:p>
        </p:txBody>
      </p:sp>
      <p:sp>
        <p:nvSpPr>
          <p:cNvPr id="3" name="内容占位符 2"/>
          <p:cNvSpPr>
            <a:spLocks noGrp="1"/>
          </p:cNvSpPr>
          <p:nvPr>
            <p:ph idx="1"/>
          </p:nvPr>
        </p:nvSpPr>
        <p:spPr>
          <a:xfrm>
            <a:off x="566059" y="2276873"/>
            <a:ext cx="8010253" cy="4079478"/>
          </a:xfrm>
        </p:spPr>
        <p:txBody>
          <a:bodyPr/>
          <a:lstStyle/>
          <a:p>
            <a:pPr>
              <a:lnSpc>
                <a:spcPct val="150000"/>
              </a:lnSpc>
            </a:pPr>
            <a:r>
              <a:rPr lang="zh-CN" altLang="en-US" dirty="0">
                <a:latin typeface="+mj-ea"/>
                <a:ea typeface="+mj-ea"/>
              </a:rPr>
              <a:t>研究生学位论文集中反映了研究生在学期间的主要科研成果和学术水平，是学校授予学位的重要依据。为了提高研究生学位论文撰写质量，特制订此规范。要求凡在本校申请博士或硕士学位者在撰写学位论文时，统一执行本规范。</a:t>
            </a:r>
          </a:p>
          <a:p>
            <a:pPr>
              <a:lnSpc>
                <a:spcPct val="150000"/>
              </a:lnSpc>
            </a:pPr>
            <a:r>
              <a:rPr lang="zh-CN" altLang="en-US" b="1" dirty="0">
                <a:latin typeface="+mj-ea"/>
                <a:ea typeface="+mj-ea"/>
              </a:rPr>
              <a:t>学位论文基本结构</a:t>
            </a:r>
            <a:br>
              <a:rPr lang="en-US" altLang="zh-CN" b="1" dirty="0"/>
            </a:br>
            <a:r>
              <a:rPr lang="zh-CN" altLang="en-US" b="1" dirty="0">
                <a:latin typeface="楷体" pitchFamily="49" charset="-122"/>
                <a:ea typeface="楷体" pitchFamily="49" charset="-122"/>
              </a:rPr>
              <a:t>学位论文基本结构包括</a:t>
            </a:r>
            <a:r>
              <a:rPr lang="zh-CN" altLang="en-US" b="1" dirty="0">
                <a:solidFill>
                  <a:schemeClr val="tx2"/>
                </a:solidFill>
                <a:latin typeface="楷体" pitchFamily="49" charset="-122"/>
                <a:ea typeface="楷体" pitchFamily="49" charset="-122"/>
              </a:rPr>
              <a:t>前置</a:t>
            </a:r>
            <a:r>
              <a:rPr lang="zh-CN" altLang="en-US" b="1" dirty="0">
                <a:latin typeface="楷体" pitchFamily="49" charset="-122"/>
                <a:ea typeface="楷体" pitchFamily="49" charset="-122"/>
              </a:rPr>
              <a:t>部分、</a:t>
            </a:r>
            <a:r>
              <a:rPr lang="zh-CN" altLang="en-US" b="1" dirty="0">
                <a:solidFill>
                  <a:schemeClr val="tx2"/>
                </a:solidFill>
                <a:latin typeface="楷体" pitchFamily="49" charset="-122"/>
                <a:ea typeface="楷体" pitchFamily="49" charset="-122"/>
              </a:rPr>
              <a:t>主体</a:t>
            </a:r>
            <a:r>
              <a:rPr lang="zh-CN" altLang="en-US" b="1" dirty="0">
                <a:latin typeface="楷体" pitchFamily="49" charset="-122"/>
                <a:ea typeface="楷体" pitchFamily="49" charset="-122"/>
              </a:rPr>
              <a:t>部分和</a:t>
            </a:r>
            <a:r>
              <a:rPr lang="zh-CN" altLang="en-US" b="1" dirty="0">
                <a:solidFill>
                  <a:schemeClr val="tx2"/>
                </a:solidFill>
                <a:latin typeface="楷体" pitchFamily="49" charset="-122"/>
                <a:ea typeface="楷体" pitchFamily="49" charset="-122"/>
              </a:rPr>
              <a:t>结尾</a:t>
            </a:r>
            <a:r>
              <a:rPr lang="zh-CN" altLang="en-US" b="1" dirty="0">
                <a:latin typeface="楷体" pitchFamily="49" charset="-122"/>
                <a:ea typeface="楷体" pitchFamily="49" charset="-122"/>
              </a:rPr>
              <a:t>部分。</a:t>
            </a:r>
          </a:p>
          <a:p>
            <a:endParaRPr lang="zh-CN" altLang="en-US" dirty="0"/>
          </a:p>
        </p:txBody>
      </p:sp>
      <p:sp>
        <p:nvSpPr>
          <p:cNvPr id="6" name="标题 1"/>
          <p:cNvSpPr txBox="1">
            <a:spLocks/>
          </p:cNvSpPr>
          <p:nvPr/>
        </p:nvSpPr>
        <p:spPr>
          <a:xfrm>
            <a:off x="523570" y="208367"/>
            <a:ext cx="6913239" cy="6015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zh-CN" altLang="en-US" dirty="0"/>
              <a:t>一、学位论文要求</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1"/>
          </p:nvPr>
        </p:nvSpPr>
        <p:spPr>
          <a:noFill/>
        </p:spPr>
        <p:txBody>
          <a:bodyPr/>
          <a:lstStyle/>
          <a:p>
            <a:fld id="{D2EA6179-5678-49FE-85FB-5A371ED29C02}" type="slidenum">
              <a:rPr lang="en-US" altLang="en-US" smtClean="0">
                <a:latin typeface="Arial" pitchFamily="34" charset="0"/>
              </a:rPr>
              <a:pPr/>
              <a:t>40</a:t>
            </a:fld>
            <a:endParaRPr lang="en-US" altLang="en-US">
              <a:latin typeface="Arial" pitchFamily="34" charset="0"/>
            </a:endParaRPr>
          </a:p>
        </p:txBody>
      </p:sp>
      <p:grpSp>
        <p:nvGrpSpPr>
          <p:cNvPr id="2" name="Group 56"/>
          <p:cNvGrpSpPr>
            <a:grpSpLocks/>
          </p:cNvGrpSpPr>
          <p:nvPr/>
        </p:nvGrpSpPr>
        <p:grpSpPr bwMode="auto">
          <a:xfrm>
            <a:off x="1900238" y="3643313"/>
            <a:ext cx="4452937" cy="2809875"/>
            <a:chOff x="3107635" y="3372678"/>
            <a:chExt cx="4452730" cy="2809461"/>
          </a:xfrm>
        </p:grpSpPr>
        <p:grpSp>
          <p:nvGrpSpPr>
            <p:cNvPr id="3" name="Group 48"/>
            <p:cNvGrpSpPr>
              <a:grpSpLocks/>
            </p:cNvGrpSpPr>
            <p:nvPr/>
          </p:nvGrpSpPr>
          <p:grpSpPr bwMode="auto">
            <a:xfrm>
              <a:off x="3107635" y="3372678"/>
              <a:ext cx="4452730" cy="2809461"/>
              <a:chOff x="2345635" y="3525078"/>
              <a:chExt cx="4452730" cy="2809461"/>
            </a:xfrm>
          </p:grpSpPr>
          <p:pic>
            <p:nvPicPr>
              <p:cNvPr id="24" name="Picture 31" descr="WoSfullrec"/>
              <p:cNvPicPr>
                <a:picLocks noChangeAspect="1" noChangeArrowheads="1"/>
              </p:cNvPicPr>
              <p:nvPr/>
            </p:nvPicPr>
            <p:blipFill>
              <a:blip r:embed="rId3" cstate="print"/>
              <a:srcRect/>
              <a:stretch>
                <a:fillRect/>
              </a:stretch>
            </p:blipFill>
            <p:spPr bwMode="auto">
              <a:xfrm>
                <a:off x="5631607" y="5539318"/>
                <a:ext cx="695293" cy="795221"/>
              </a:xfrm>
              <a:prstGeom prst="rect">
                <a:avLst/>
              </a:prstGeom>
              <a:ln>
                <a:noFill/>
              </a:ln>
              <a:effectLst>
                <a:outerShdw blurRad="292100" dist="139700" dir="2700000" algn="tl" rotWithShape="0">
                  <a:srgbClr val="333333">
                    <a:alpha val="65000"/>
                  </a:srgbClr>
                </a:outerShdw>
              </a:effectLst>
            </p:spPr>
          </p:pic>
          <p:pic>
            <p:nvPicPr>
              <p:cNvPr id="25" name="Picture 8" descr="WoSfullrec"/>
              <p:cNvPicPr>
                <a:picLocks noChangeAspect="1" noChangeArrowheads="1"/>
              </p:cNvPicPr>
              <p:nvPr/>
            </p:nvPicPr>
            <p:blipFill>
              <a:blip r:embed="rId3" cstate="print"/>
              <a:srcRect/>
              <a:stretch>
                <a:fillRect/>
              </a:stretch>
            </p:blipFill>
            <p:spPr bwMode="auto">
              <a:xfrm>
                <a:off x="4831544" y="4956792"/>
                <a:ext cx="695293" cy="795220"/>
              </a:xfrm>
              <a:prstGeom prst="rect">
                <a:avLst/>
              </a:prstGeom>
              <a:ln>
                <a:noFill/>
              </a:ln>
              <a:effectLst>
                <a:outerShdw blurRad="292100" dist="139700" dir="2700000" algn="tl" rotWithShape="0">
                  <a:srgbClr val="333333">
                    <a:alpha val="65000"/>
                  </a:srgbClr>
                </a:outerShdw>
              </a:effectLst>
            </p:spPr>
          </p:pic>
          <p:pic>
            <p:nvPicPr>
              <p:cNvPr id="26" name="Picture 9" descr="WoSfullrec"/>
              <p:cNvPicPr>
                <a:picLocks noChangeAspect="1" noChangeArrowheads="1"/>
              </p:cNvPicPr>
              <p:nvPr/>
            </p:nvPicPr>
            <p:blipFill>
              <a:blip r:embed="rId3" cstate="print"/>
              <a:srcRect/>
              <a:stretch>
                <a:fillRect/>
              </a:stretch>
            </p:blipFill>
            <p:spPr bwMode="auto">
              <a:xfrm>
                <a:off x="5468102" y="4691718"/>
                <a:ext cx="693706" cy="795221"/>
              </a:xfrm>
              <a:prstGeom prst="rect">
                <a:avLst/>
              </a:prstGeom>
              <a:ln>
                <a:noFill/>
              </a:ln>
              <a:effectLst>
                <a:outerShdw blurRad="292100" dist="139700" dir="2700000" algn="tl" rotWithShape="0">
                  <a:srgbClr val="333333">
                    <a:alpha val="65000"/>
                  </a:srgbClr>
                </a:outerShdw>
              </a:effectLst>
            </p:spPr>
          </p:pic>
          <p:sp>
            <p:nvSpPr>
              <p:cNvPr id="27" name="Line 21"/>
              <p:cNvSpPr>
                <a:spLocks noChangeShapeType="1"/>
              </p:cNvSpPr>
              <p:nvPr/>
            </p:nvSpPr>
            <p:spPr bwMode="auto">
              <a:xfrm flipH="1" flipV="1">
                <a:off x="4201336" y="3525078"/>
                <a:ext cx="1006428" cy="1325367"/>
              </a:xfrm>
              <a:prstGeom prst="line">
                <a:avLst/>
              </a:prstGeom>
              <a:noFill/>
              <a:ln w="76200">
                <a:solidFill>
                  <a:schemeClr val="tx2"/>
                </a:solidFill>
                <a:round/>
                <a:headEnd type="triangle" w="med" len="med"/>
                <a:tailEnd type="triangle" w="med" len="med"/>
              </a:ln>
            </p:spPr>
            <p:txBody>
              <a:bodyPr/>
              <a:lstStyle/>
              <a:p>
                <a:pPr fontAlgn="auto">
                  <a:spcBef>
                    <a:spcPts val="0"/>
                  </a:spcBef>
                  <a:spcAft>
                    <a:spcPts val="0"/>
                  </a:spcAft>
                  <a:defRPr/>
                </a:pPr>
                <a:endParaRPr lang="en-US" sz="1400">
                  <a:latin typeface="+mj-lt"/>
                  <a:ea typeface="方正黑体简体"/>
                  <a:cs typeface="Arial" pitchFamily="34" charset="0"/>
                </a:endParaRPr>
              </a:p>
            </p:txBody>
          </p:sp>
          <p:sp>
            <p:nvSpPr>
              <p:cNvPr id="28" name="Text Box 22"/>
              <p:cNvSpPr txBox="1">
                <a:spLocks noChangeArrowheads="1"/>
              </p:cNvSpPr>
              <p:nvPr/>
            </p:nvSpPr>
            <p:spPr bwMode="auto">
              <a:xfrm>
                <a:off x="4412464" y="3948878"/>
                <a:ext cx="769901" cy="261899"/>
              </a:xfrm>
              <a:prstGeom prst="rect">
                <a:avLst/>
              </a:prstGeom>
              <a:solidFill>
                <a:schemeClr val="bg1"/>
              </a:solidFill>
              <a:ln w="28575">
                <a:solidFill>
                  <a:schemeClr val="tx2"/>
                </a:solidFill>
                <a:miter lim="800000"/>
                <a:headEnd/>
                <a:tailEnd/>
              </a:ln>
            </p:spPr>
            <p:txBody>
              <a:bodyPr lIns="0" rIns="0">
                <a:spAutoFit/>
              </a:bodyPr>
              <a:lstStyle/>
              <a:p>
                <a:pPr algn="ctr" eaLnBrk="0" fontAlgn="auto" hangingPunct="0">
                  <a:spcBef>
                    <a:spcPct val="50000"/>
                  </a:spcBef>
                  <a:spcAft>
                    <a:spcPts val="0"/>
                  </a:spcAft>
                  <a:defRPr/>
                </a:pPr>
                <a:r>
                  <a:rPr lang="zh-CN" altLang="en-US" sz="1100" b="1" i="1" dirty="0">
                    <a:latin typeface="+mj-lt"/>
                    <a:ea typeface="方正黑体简体"/>
                    <a:cs typeface="Times New Roman" pitchFamily="18" charset="0"/>
                  </a:rPr>
                  <a:t>相关记录</a:t>
                </a:r>
                <a:endParaRPr lang="en-US" altLang="zh-CN" sz="1100" b="1" i="1" dirty="0">
                  <a:latin typeface="+mj-lt"/>
                  <a:ea typeface="方正黑体简体"/>
                  <a:cs typeface="Times New Roman" pitchFamily="18" charset="0"/>
                </a:endParaRPr>
              </a:p>
            </p:txBody>
          </p:sp>
          <p:sp>
            <p:nvSpPr>
              <p:cNvPr id="29" name="Text Box 25"/>
              <p:cNvSpPr txBox="1">
                <a:spLocks noChangeArrowheads="1"/>
              </p:cNvSpPr>
              <p:nvPr/>
            </p:nvSpPr>
            <p:spPr bwMode="auto">
              <a:xfrm>
                <a:off x="5626844" y="4850445"/>
                <a:ext cx="317485" cy="161901"/>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2004</a:t>
                </a:r>
              </a:p>
            </p:txBody>
          </p:sp>
          <p:sp>
            <p:nvSpPr>
              <p:cNvPr id="30" name="Text Box 26"/>
              <p:cNvSpPr txBox="1">
                <a:spLocks noChangeArrowheads="1"/>
              </p:cNvSpPr>
              <p:nvPr/>
            </p:nvSpPr>
            <p:spPr bwMode="auto">
              <a:xfrm>
                <a:off x="5049021" y="5464717"/>
                <a:ext cx="317485" cy="161901"/>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2008</a:t>
                </a:r>
              </a:p>
            </p:txBody>
          </p:sp>
          <p:pic>
            <p:nvPicPr>
              <p:cNvPr id="31" name="Picture 27" descr="WoSfullrec"/>
              <p:cNvPicPr>
                <a:picLocks noChangeAspect="1" noChangeArrowheads="1"/>
              </p:cNvPicPr>
              <p:nvPr/>
            </p:nvPicPr>
            <p:blipFill>
              <a:blip r:embed="rId3" cstate="print"/>
              <a:srcRect/>
              <a:stretch>
                <a:fillRect/>
              </a:stretch>
            </p:blipFill>
            <p:spPr bwMode="auto">
              <a:xfrm>
                <a:off x="6103072" y="4798065"/>
                <a:ext cx="695293" cy="793633"/>
              </a:xfrm>
              <a:prstGeom prst="rect">
                <a:avLst/>
              </a:prstGeom>
              <a:ln>
                <a:noFill/>
              </a:ln>
              <a:effectLst>
                <a:outerShdw blurRad="292100" dist="139700" dir="2700000" algn="tl" rotWithShape="0">
                  <a:srgbClr val="333333">
                    <a:alpha val="65000"/>
                  </a:srgbClr>
                </a:outerShdw>
              </a:effectLst>
            </p:spPr>
          </p:pic>
          <p:sp>
            <p:nvSpPr>
              <p:cNvPr id="32" name="Text Box 28"/>
              <p:cNvSpPr txBox="1">
                <a:spLocks noChangeArrowheads="1"/>
              </p:cNvSpPr>
              <p:nvPr/>
            </p:nvSpPr>
            <p:spPr bwMode="auto">
              <a:xfrm>
                <a:off x="6263403" y="5094884"/>
                <a:ext cx="317485" cy="160314"/>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2002</a:t>
                </a:r>
              </a:p>
            </p:txBody>
          </p:sp>
          <p:sp>
            <p:nvSpPr>
              <p:cNvPr id="33" name="Line 29"/>
              <p:cNvSpPr>
                <a:spLocks noChangeShapeType="1"/>
              </p:cNvSpPr>
              <p:nvPr/>
            </p:nvSpPr>
            <p:spPr bwMode="auto">
              <a:xfrm flipH="1" flipV="1">
                <a:off x="2345635" y="5009171"/>
                <a:ext cx="1696958" cy="212694"/>
              </a:xfrm>
              <a:prstGeom prst="line">
                <a:avLst/>
              </a:prstGeom>
              <a:noFill/>
              <a:ln w="28575">
                <a:solidFill>
                  <a:schemeClr val="tx2"/>
                </a:solidFill>
                <a:round/>
                <a:headEnd/>
                <a:tailEnd type="triangle" w="med" len="med"/>
              </a:ln>
            </p:spPr>
            <p:txBody>
              <a:bodyPr/>
              <a:lstStyle/>
              <a:p>
                <a:pPr fontAlgn="auto">
                  <a:spcBef>
                    <a:spcPts val="0"/>
                  </a:spcBef>
                  <a:spcAft>
                    <a:spcPts val="0"/>
                  </a:spcAft>
                  <a:defRPr/>
                </a:pPr>
                <a:endParaRPr lang="en-US" sz="1400">
                  <a:latin typeface="+mj-lt"/>
                  <a:ea typeface="方正黑体简体"/>
                  <a:cs typeface="Arial" pitchFamily="34" charset="0"/>
                </a:endParaRPr>
              </a:p>
            </p:txBody>
          </p:sp>
          <p:sp>
            <p:nvSpPr>
              <p:cNvPr id="34" name="Line 30"/>
              <p:cNvSpPr>
                <a:spLocks noChangeShapeType="1"/>
              </p:cNvSpPr>
              <p:nvPr/>
            </p:nvSpPr>
            <p:spPr bwMode="auto">
              <a:xfrm flipH="1" flipV="1">
                <a:off x="2558350" y="4585372"/>
                <a:ext cx="1484243" cy="636493"/>
              </a:xfrm>
              <a:prstGeom prst="line">
                <a:avLst/>
              </a:prstGeom>
              <a:noFill/>
              <a:ln w="28575">
                <a:solidFill>
                  <a:schemeClr val="tx2"/>
                </a:solidFill>
                <a:round/>
                <a:headEnd/>
                <a:tailEnd type="triangle" w="med" len="med"/>
              </a:ln>
            </p:spPr>
            <p:txBody>
              <a:bodyPr/>
              <a:lstStyle/>
              <a:p>
                <a:pPr fontAlgn="auto">
                  <a:spcBef>
                    <a:spcPts val="0"/>
                  </a:spcBef>
                  <a:spcAft>
                    <a:spcPts val="0"/>
                  </a:spcAft>
                  <a:defRPr/>
                </a:pPr>
                <a:endParaRPr lang="en-US" sz="1400">
                  <a:latin typeface="+mj-lt"/>
                  <a:ea typeface="方正黑体简体"/>
                  <a:cs typeface="Arial" pitchFamily="34" charset="0"/>
                </a:endParaRPr>
              </a:p>
            </p:txBody>
          </p:sp>
          <p:sp>
            <p:nvSpPr>
              <p:cNvPr id="35" name="Text Box 32"/>
              <p:cNvSpPr txBox="1">
                <a:spLocks noChangeArrowheads="1"/>
              </p:cNvSpPr>
              <p:nvPr/>
            </p:nvSpPr>
            <p:spPr bwMode="auto">
              <a:xfrm>
                <a:off x="5791937" y="5942484"/>
                <a:ext cx="317485" cy="161901"/>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a:solidFill>
                      <a:srgbClr val="4B4B4B"/>
                    </a:solidFill>
                    <a:latin typeface="+mj-lt"/>
                    <a:ea typeface="方正黑体简体"/>
                    <a:cs typeface="Arial" pitchFamily="34" charset="0"/>
                  </a:rPr>
                  <a:t>1994</a:t>
                </a:r>
              </a:p>
            </p:txBody>
          </p:sp>
          <p:sp>
            <p:nvSpPr>
              <p:cNvPr id="36" name="Text Box 35"/>
              <p:cNvSpPr txBox="1">
                <a:spLocks noChangeArrowheads="1"/>
              </p:cNvSpPr>
              <p:nvPr/>
            </p:nvSpPr>
            <p:spPr bwMode="auto">
              <a:xfrm>
                <a:off x="3961635" y="5110756"/>
                <a:ext cx="815937" cy="226980"/>
              </a:xfrm>
              <a:prstGeom prst="rect">
                <a:avLst/>
              </a:prstGeom>
              <a:solidFill>
                <a:schemeClr val="bg1"/>
              </a:solidFill>
              <a:ln w="28575">
                <a:solidFill>
                  <a:schemeClr val="tx2"/>
                </a:solidFill>
                <a:miter lim="800000"/>
                <a:headEnd/>
                <a:tailEnd/>
              </a:ln>
            </p:spPr>
            <p:txBody>
              <a:bodyPr>
                <a:spAutoFit/>
              </a:bodyPr>
              <a:lstStyle/>
              <a:p>
                <a:pPr algn="ctr" eaLnBrk="0" fontAlgn="auto" hangingPunct="0">
                  <a:lnSpc>
                    <a:spcPct val="80000"/>
                  </a:lnSpc>
                  <a:spcBef>
                    <a:spcPct val="50000"/>
                  </a:spcBef>
                  <a:spcAft>
                    <a:spcPts val="0"/>
                  </a:spcAft>
                  <a:defRPr/>
                </a:pPr>
                <a:r>
                  <a:rPr lang="zh-CN" altLang="en-US" sz="1100" b="1" i="1" dirty="0">
                    <a:latin typeface="+mj-lt"/>
                    <a:ea typeface="方正黑体简体"/>
                    <a:cs typeface="Times New Roman" pitchFamily="18" charset="0"/>
                  </a:rPr>
                  <a:t>引用</a:t>
                </a:r>
                <a:endParaRPr lang="en-US" altLang="zh-CN" sz="1100" b="1" i="1" dirty="0">
                  <a:latin typeface="+mj-lt"/>
                  <a:ea typeface="方正黑体简体"/>
                  <a:cs typeface="Times New Roman" pitchFamily="18" charset="0"/>
                </a:endParaRPr>
              </a:p>
            </p:txBody>
          </p:sp>
        </p:grpSp>
        <p:sp>
          <p:nvSpPr>
            <p:cNvPr id="41001" name="Rectangle 31"/>
            <p:cNvSpPr>
              <a:spLocks noChangeArrowheads="1"/>
            </p:cNvSpPr>
            <p:nvPr/>
          </p:nvSpPr>
          <p:spPr bwMode="auto">
            <a:xfrm>
              <a:off x="4495800" y="4495800"/>
              <a:ext cx="1524000" cy="338554"/>
            </a:xfrm>
            <a:prstGeom prst="rect">
              <a:avLst/>
            </a:prstGeom>
            <a:noFill/>
            <a:ln w="9525">
              <a:noFill/>
              <a:miter lim="800000"/>
              <a:headEnd/>
              <a:tailEnd/>
            </a:ln>
          </p:spPr>
          <p:txBody>
            <a:bodyPr>
              <a:spAutoFit/>
            </a:bodyPr>
            <a:lstStyle/>
            <a:p>
              <a:pPr eaLnBrk="0" hangingPunct="0">
                <a:buClr>
                  <a:schemeClr val="tx2"/>
                </a:buClr>
                <a:buFont typeface="Wingdings" pitchFamily="2" charset="2"/>
                <a:buChar char="§"/>
              </a:pPr>
              <a:r>
                <a:rPr lang="zh-CN" altLang="en-US" sz="1600">
                  <a:ea typeface="方正黑体简体"/>
                  <a:cs typeface="方正黑体简体"/>
                </a:rPr>
                <a:t> </a:t>
              </a:r>
              <a:r>
                <a:rPr lang="zh-CN" altLang="en-US" sz="1600">
                  <a:latin typeface="微软雅黑" pitchFamily="34" charset="-122"/>
                  <a:ea typeface="微软雅黑" pitchFamily="34" charset="-122"/>
                </a:rPr>
                <a:t>越查越广</a:t>
              </a:r>
            </a:p>
          </p:txBody>
        </p:sp>
      </p:grpSp>
      <p:grpSp>
        <p:nvGrpSpPr>
          <p:cNvPr id="4" name="Group 55"/>
          <p:cNvGrpSpPr>
            <a:grpSpLocks/>
          </p:cNvGrpSpPr>
          <p:nvPr/>
        </p:nvGrpSpPr>
        <p:grpSpPr bwMode="auto">
          <a:xfrm>
            <a:off x="4049713" y="2133600"/>
            <a:ext cx="4637087" cy="1738313"/>
            <a:chOff x="5257800" y="1712543"/>
            <a:chExt cx="4638114" cy="1738682"/>
          </a:xfrm>
        </p:grpSpPr>
        <p:grpSp>
          <p:nvGrpSpPr>
            <p:cNvPr id="5" name="Group 46"/>
            <p:cNvGrpSpPr>
              <a:grpSpLocks/>
            </p:cNvGrpSpPr>
            <p:nvPr/>
          </p:nvGrpSpPr>
          <p:grpSpPr bwMode="auto">
            <a:xfrm>
              <a:off x="5257800" y="1731597"/>
              <a:ext cx="2526271" cy="1719628"/>
              <a:chOff x="4495800" y="1827675"/>
              <a:chExt cx="2526271" cy="1719628"/>
            </a:xfrm>
          </p:grpSpPr>
          <p:pic>
            <p:nvPicPr>
              <p:cNvPr id="40" name="Picture 2" descr="WoSfullrec"/>
              <p:cNvPicPr>
                <a:picLocks noChangeAspect="1" noChangeArrowheads="1"/>
              </p:cNvPicPr>
              <p:nvPr/>
            </p:nvPicPr>
            <p:blipFill>
              <a:blip r:embed="rId3" cstate="print"/>
              <a:srcRect/>
              <a:stretch>
                <a:fillRect/>
              </a:stretch>
            </p:blipFill>
            <p:spPr bwMode="auto">
              <a:xfrm>
                <a:off x="5739087" y="1827675"/>
                <a:ext cx="692303" cy="795507"/>
              </a:xfrm>
              <a:prstGeom prst="rect">
                <a:avLst/>
              </a:prstGeom>
              <a:ln>
                <a:noFill/>
              </a:ln>
              <a:effectLst>
                <a:outerShdw blurRad="292100" dist="139700" dir="2700000" algn="tl" rotWithShape="0">
                  <a:srgbClr val="333333">
                    <a:alpha val="65000"/>
                  </a:srgbClr>
                </a:outerShdw>
              </a:effectLst>
            </p:spPr>
          </p:pic>
          <p:sp>
            <p:nvSpPr>
              <p:cNvPr id="41" name="Text Box 3"/>
              <p:cNvSpPr txBox="1">
                <a:spLocks noChangeArrowheads="1"/>
              </p:cNvSpPr>
              <p:nvPr/>
            </p:nvSpPr>
            <p:spPr bwMode="auto">
              <a:xfrm>
                <a:off x="5902636" y="2092844"/>
                <a:ext cx="319158" cy="161959"/>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2014</a:t>
                </a:r>
              </a:p>
            </p:txBody>
          </p:sp>
          <p:sp>
            <p:nvSpPr>
              <p:cNvPr id="42" name="Line 4"/>
              <p:cNvSpPr>
                <a:spLocks noChangeShapeType="1"/>
              </p:cNvSpPr>
              <p:nvPr/>
            </p:nvSpPr>
            <p:spPr bwMode="auto">
              <a:xfrm flipV="1">
                <a:off x="4495800" y="2675580"/>
                <a:ext cx="871730" cy="11115"/>
              </a:xfrm>
              <a:prstGeom prst="line">
                <a:avLst/>
              </a:prstGeom>
              <a:noFill/>
              <a:ln w="76200">
                <a:solidFill>
                  <a:schemeClr val="tx2"/>
                </a:solidFill>
                <a:round/>
                <a:headEnd/>
                <a:tailEnd type="triangle" w="med" len="med"/>
              </a:ln>
            </p:spPr>
            <p:txBody>
              <a:bodyPr/>
              <a:lstStyle/>
              <a:p>
                <a:pPr fontAlgn="auto">
                  <a:spcBef>
                    <a:spcPts val="0"/>
                  </a:spcBef>
                  <a:spcAft>
                    <a:spcPts val="0"/>
                  </a:spcAft>
                  <a:defRPr/>
                </a:pPr>
                <a:endParaRPr lang="en-US" sz="1400">
                  <a:latin typeface="+mj-lt"/>
                  <a:ea typeface="方正黑体简体"/>
                  <a:cs typeface="Arial" pitchFamily="34" charset="0"/>
                </a:endParaRPr>
              </a:p>
            </p:txBody>
          </p:sp>
          <p:pic>
            <p:nvPicPr>
              <p:cNvPr id="43" name="Picture 7" descr="WoSfullrec"/>
              <p:cNvPicPr>
                <a:picLocks noChangeAspect="1" noChangeArrowheads="1"/>
              </p:cNvPicPr>
              <p:nvPr/>
            </p:nvPicPr>
            <p:blipFill>
              <a:blip r:embed="rId3" cstate="print"/>
              <a:srcRect/>
              <a:stretch>
                <a:fillRect/>
              </a:stretch>
            </p:blipFill>
            <p:spPr bwMode="auto">
              <a:xfrm>
                <a:off x="5408814" y="2305614"/>
                <a:ext cx="695479" cy="795506"/>
              </a:xfrm>
              <a:prstGeom prst="rect">
                <a:avLst/>
              </a:prstGeom>
              <a:ln>
                <a:noFill/>
              </a:ln>
              <a:effectLst>
                <a:outerShdw blurRad="292100" dist="139700" dir="2700000" algn="tl" rotWithShape="0">
                  <a:srgbClr val="333333">
                    <a:alpha val="65000"/>
                  </a:srgbClr>
                </a:outerShdw>
              </a:effectLst>
            </p:spPr>
          </p:pic>
          <p:sp>
            <p:nvSpPr>
              <p:cNvPr id="44" name="Text Box 19"/>
              <p:cNvSpPr txBox="1">
                <a:spLocks noChangeArrowheads="1"/>
              </p:cNvSpPr>
              <p:nvPr/>
            </p:nvSpPr>
            <p:spPr bwMode="auto">
              <a:xfrm>
                <a:off x="5526315" y="2835952"/>
                <a:ext cx="317570" cy="161959"/>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2013</a:t>
                </a:r>
              </a:p>
            </p:txBody>
          </p:sp>
          <p:sp>
            <p:nvSpPr>
              <p:cNvPr id="45" name="Text Box 20"/>
              <p:cNvSpPr txBox="1">
                <a:spLocks noChangeArrowheads="1"/>
              </p:cNvSpPr>
              <p:nvPr/>
            </p:nvSpPr>
            <p:spPr bwMode="auto">
              <a:xfrm>
                <a:off x="4576780" y="2372304"/>
                <a:ext cx="657370" cy="227060"/>
              </a:xfrm>
              <a:prstGeom prst="rect">
                <a:avLst/>
              </a:prstGeom>
              <a:solidFill>
                <a:schemeClr val="bg1"/>
              </a:solidFill>
              <a:ln w="28575">
                <a:solidFill>
                  <a:schemeClr val="tx2"/>
                </a:solidFill>
                <a:miter lim="800000"/>
                <a:headEnd/>
                <a:tailEnd/>
              </a:ln>
            </p:spPr>
            <p:txBody>
              <a:bodyPr lIns="0" rIns="0">
                <a:spAutoFit/>
              </a:bodyPr>
              <a:lstStyle/>
              <a:p>
                <a:pPr algn="ctr" eaLnBrk="0" fontAlgn="auto" hangingPunct="0">
                  <a:lnSpc>
                    <a:spcPct val="80000"/>
                  </a:lnSpc>
                  <a:spcBef>
                    <a:spcPct val="50000"/>
                  </a:spcBef>
                  <a:spcAft>
                    <a:spcPts val="0"/>
                  </a:spcAft>
                  <a:defRPr/>
                </a:pPr>
                <a:r>
                  <a:rPr lang="zh-CN" altLang="en-US" sz="1100" b="1" i="1" dirty="0">
                    <a:latin typeface="+mj-lt"/>
                    <a:ea typeface="方正黑体简体"/>
                    <a:cs typeface="Times New Roman" pitchFamily="18" charset="0"/>
                  </a:rPr>
                  <a:t>施引文献</a:t>
                </a:r>
                <a:endParaRPr lang="en-US" altLang="zh-CN" sz="1100" b="1" i="1" dirty="0">
                  <a:latin typeface="+mj-lt"/>
                  <a:ea typeface="方正黑体简体"/>
                  <a:cs typeface="Times New Roman" pitchFamily="18" charset="0"/>
                </a:endParaRPr>
              </a:p>
            </p:txBody>
          </p:sp>
          <p:pic>
            <p:nvPicPr>
              <p:cNvPr id="46" name="Picture 23" descr="WoSfullrec"/>
              <p:cNvPicPr>
                <a:picLocks noChangeAspect="1" noChangeArrowheads="1"/>
              </p:cNvPicPr>
              <p:nvPr/>
            </p:nvPicPr>
            <p:blipFill>
              <a:blip r:embed="rId3" cstate="print"/>
              <a:srcRect/>
              <a:stretch>
                <a:fillRect/>
              </a:stretch>
            </p:blipFill>
            <p:spPr bwMode="auto">
              <a:xfrm>
                <a:off x="6326592" y="2103959"/>
                <a:ext cx="695479" cy="795507"/>
              </a:xfrm>
              <a:prstGeom prst="rect">
                <a:avLst/>
              </a:prstGeom>
              <a:ln>
                <a:noFill/>
              </a:ln>
              <a:effectLst>
                <a:outerShdw blurRad="292100" dist="139700" dir="2700000" algn="tl" rotWithShape="0">
                  <a:srgbClr val="333333">
                    <a:alpha val="65000"/>
                  </a:srgbClr>
                </a:outerShdw>
              </a:effectLst>
            </p:spPr>
          </p:pic>
          <p:sp>
            <p:nvSpPr>
              <p:cNvPr id="47" name="Text Box 24"/>
              <p:cNvSpPr txBox="1">
                <a:spLocks noChangeArrowheads="1"/>
              </p:cNvSpPr>
              <p:nvPr/>
            </p:nvSpPr>
            <p:spPr bwMode="auto">
              <a:xfrm>
                <a:off x="6479026" y="2305614"/>
                <a:ext cx="317570" cy="160371"/>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2011</a:t>
                </a:r>
              </a:p>
            </p:txBody>
          </p:sp>
          <p:pic>
            <p:nvPicPr>
              <p:cNvPr id="48" name="Picture 33" descr="WoSfullrec"/>
              <p:cNvPicPr>
                <a:picLocks noChangeAspect="1" noChangeArrowheads="1"/>
              </p:cNvPicPr>
              <p:nvPr/>
            </p:nvPicPr>
            <p:blipFill>
              <a:blip r:embed="rId3" cstate="print"/>
              <a:srcRect/>
              <a:stretch>
                <a:fillRect/>
              </a:stretch>
            </p:blipFill>
            <p:spPr bwMode="auto">
              <a:xfrm>
                <a:off x="6039192" y="2751796"/>
                <a:ext cx="695479" cy="795507"/>
              </a:xfrm>
              <a:prstGeom prst="rect">
                <a:avLst/>
              </a:prstGeom>
              <a:ln>
                <a:noFill/>
              </a:ln>
              <a:effectLst>
                <a:outerShdw blurRad="292100" dist="139700" dir="2700000" algn="tl" rotWithShape="0">
                  <a:srgbClr val="333333">
                    <a:alpha val="65000"/>
                  </a:srgbClr>
                </a:outerShdw>
              </a:effectLst>
            </p:spPr>
          </p:pic>
          <p:sp>
            <p:nvSpPr>
              <p:cNvPr id="49" name="Text Box 34"/>
              <p:cNvSpPr txBox="1">
                <a:spLocks noChangeArrowheads="1"/>
              </p:cNvSpPr>
              <p:nvPr/>
            </p:nvSpPr>
            <p:spPr bwMode="auto">
              <a:xfrm>
                <a:off x="6163044" y="3239263"/>
                <a:ext cx="315982" cy="161959"/>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2012</a:t>
                </a:r>
              </a:p>
            </p:txBody>
          </p:sp>
        </p:grpSp>
        <p:sp>
          <p:nvSpPr>
            <p:cNvPr id="40989" name="Rectangle 47"/>
            <p:cNvSpPr>
              <a:spLocks noChangeArrowheads="1"/>
            </p:cNvSpPr>
            <p:nvPr/>
          </p:nvSpPr>
          <p:spPr bwMode="auto">
            <a:xfrm>
              <a:off x="5323914" y="1712543"/>
              <a:ext cx="4572000" cy="338554"/>
            </a:xfrm>
            <a:prstGeom prst="rect">
              <a:avLst/>
            </a:prstGeom>
            <a:noFill/>
            <a:ln w="9525">
              <a:noFill/>
              <a:miter lim="800000"/>
              <a:headEnd/>
              <a:tailEnd/>
            </a:ln>
          </p:spPr>
          <p:txBody>
            <a:bodyPr>
              <a:spAutoFit/>
            </a:bodyPr>
            <a:lstStyle/>
            <a:p>
              <a:pPr eaLnBrk="0" hangingPunct="0">
                <a:buClr>
                  <a:schemeClr val="tx2"/>
                </a:buClr>
                <a:buFont typeface="Wingdings" pitchFamily="2" charset="2"/>
                <a:buChar char="§"/>
              </a:pPr>
              <a:r>
                <a:rPr lang="zh-CN" altLang="en-US" sz="1600">
                  <a:latin typeface="微软雅黑" pitchFamily="34" charset="-122"/>
                  <a:ea typeface="微软雅黑" pitchFamily="34" charset="-122"/>
                </a:rPr>
                <a:t> 越查越新</a:t>
              </a:r>
            </a:p>
          </p:txBody>
        </p:sp>
      </p:grpSp>
      <p:sp>
        <p:nvSpPr>
          <p:cNvPr id="40965" name="Rectangle 20"/>
          <p:cNvSpPr>
            <a:spLocks noChangeArrowheads="1"/>
          </p:cNvSpPr>
          <p:nvPr/>
        </p:nvSpPr>
        <p:spPr bwMode="auto">
          <a:xfrm>
            <a:off x="755650" y="1341438"/>
            <a:ext cx="7561263" cy="215900"/>
          </a:xfrm>
          <a:prstGeom prst="rect">
            <a:avLst/>
          </a:prstGeom>
          <a:solidFill>
            <a:schemeClr val="bg1"/>
          </a:solidFill>
          <a:ln w="9525" algn="ctr">
            <a:noFill/>
            <a:round/>
            <a:headEnd/>
            <a:tailEnd/>
          </a:ln>
        </p:spPr>
        <p:txBody>
          <a:bodyPr lIns="0" tIns="0" rIns="182880" bIns="0"/>
          <a:lstStyle/>
          <a:p>
            <a:pPr>
              <a:spcBef>
                <a:spcPct val="50000"/>
              </a:spcBef>
            </a:pPr>
            <a:endParaRPr lang="en-US" sz="2400"/>
          </a:p>
        </p:txBody>
      </p:sp>
      <p:pic>
        <p:nvPicPr>
          <p:cNvPr id="40966" name="图片 17"/>
          <p:cNvPicPr>
            <a:picLocks noChangeAspect="1"/>
          </p:cNvPicPr>
          <p:nvPr/>
        </p:nvPicPr>
        <p:blipFill>
          <a:blip r:embed="rId4" cstate="print"/>
          <a:srcRect/>
          <a:stretch>
            <a:fillRect/>
          </a:stretch>
        </p:blipFill>
        <p:spPr bwMode="auto">
          <a:xfrm>
            <a:off x="215900" y="0"/>
            <a:ext cx="6408738" cy="2360613"/>
          </a:xfrm>
          <a:prstGeom prst="rect">
            <a:avLst/>
          </a:prstGeom>
          <a:noFill/>
          <a:ln w="9525">
            <a:noFill/>
            <a:miter lim="800000"/>
            <a:headEnd/>
            <a:tailEnd/>
          </a:ln>
        </p:spPr>
      </p:pic>
      <p:sp>
        <p:nvSpPr>
          <p:cNvPr id="40967" name="TextBox 54"/>
          <p:cNvSpPr txBox="1">
            <a:spLocks noChangeArrowheads="1"/>
          </p:cNvSpPr>
          <p:nvPr/>
        </p:nvSpPr>
        <p:spPr bwMode="auto">
          <a:xfrm rot="21594277" flipH="1">
            <a:off x="1358900" y="479425"/>
            <a:ext cx="3429000" cy="523875"/>
          </a:xfrm>
          <a:prstGeom prst="rect">
            <a:avLst/>
          </a:prstGeom>
          <a:noFill/>
          <a:ln w="9525">
            <a:noFill/>
            <a:miter lim="800000"/>
            <a:headEnd/>
            <a:tailEnd/>
          </a:ln>
        </p:spPr>
        <p:txBody>
          <a:bodyPr>
            <a:spAutoFit/>
          </a:bodyPr>
          <a:lstStyle/>
          <a:p>
            <a:r>
              <a:rPr lang="zh-CN" altLang="en-US" sz="1400">
                <a:solidFill>
                  <a:srgbClr val="404040"/>
                </a:solidFill>
                <a:ea typeface="微软雅黑" pitchFamily="34" charset="-122"/>
              </a:rPr>
              <a:t>从一篇高质量的文献出发，沿着科学研究的发展道路</a:t>
            </a:r>
            <a:r>
              <a:rPr lang="en-US" altLang="zh-CN" sz="1400">
                <a:solidFill>
                  <a:srgbClr val="404040"/>
                </a:solidFill>
                <a:ea typeface="微软雅黑" pitchFamily="34" charset="-122"/>
              </a:rPr>
              <a:t>……</a:t>
            </a:r>
          </a:p>
        </p:txBody>
      </p:sp>
      <p:grpSp>
        <p:nvGrpSpPr>
          <p:cNvPr id="8" name="Group 60"/>
          <p:cNvGrpSpPr>
            <a:grpSpLocks/>
          </p:cNvGrpSpPr>
          <p:nvPr/>
        </p:nvGrpSpPr>
        <p:grpSpPr bwMode="auto">
          <a:xfrm>
            <a:off x="6704013" y="4149725"/>
            <a:ext cx="2332037" cy="2208213"/>
            <a:chOff x="2071593" y="2568062"/>
            <a:chExt cx="2332277" cy="2208284"/>
          </a:xfrm>
        </p:grpSpPr>
        <p:pic>
          <p:nvPicPr>
            <p:cNvPr id="40985" name="Picture 2"/>
            <p:cNvPicPr>
              <a:picLocks noChangeAspect="1" noChangeArrowheads="1"/>
            </p:cNvPicPr>
            <p:nvPr/>
          </p:nvPicPr>
          <p:blipFill>
            <a:blip r:embed="rId5" cstate="print"/>
            <a:srcRect l="14465" t="16533" r="14339" b="15916"/>
            <a:stretch>
              <a:fillRect/>
            </a:stretch>
          </p:blipFill>
          <p:spPr bwMode="auto">
            <a:xfrm rot="-1042985">
              <a:off x="2071593" y="2568062"/>
              <a:ext cx="2332277" cy="2208284"/>
            </a:xfrm>
            <a:prstGeom prst="rect">
              <a:avLst/>
            </a:prstGeom>
            <a:noFill/>
            <a:ln w="9525">
              <a:noFill/>
              <a:miter lim="800000"/>
              <a:headEnd/>
              <a:tailEnd/>
            </a:ln>
          </p:spPr>
        </p:pic>
        <p:sp>
          <p:nvSpPr>
            <p:cNvPr id="40986" name="TextBox 58"/>
            <p:cNvSpPr txBox="1">
              <a:spLocks noChangeArrowheads="1"/>
            </p:cNvSpPr>
            <p:nvPr/>
          </p:nvSpPr>
          <p:spPr bwMode="auto">
            <a:xfrm rot="21225398" flipH="1">
              <a:off x="2428578" y="3218110"/>
              <a:ext cx="1439819" cy="387798"/>
            </a:xfrm>
            <a:prstGeom prst="rect">
              <a:avLst/>
            </a:prstGeom>
            <a:noFill/>
            <a:ln w="9525">
              <a:noFill/>
              <a:miter lim="800000"/>
              <a:headEnd/>
              <a:tailEnd/>
            </a:ln>
          </p:spPr>
          <p:txBody>
            <a:bodyPr>
              <a:spAutoFit/>
            </a:bodyPr>
            <a:lstStyle/>
            <a:p>
              <a:pPr>
                <a:lnSpc>
                  <a:spcPct val="80000"/>
                </a:lnSpc>
              </a:pPr>
              <a:r>
                <a:rPr lang="zh-CN" altLang="en-US" sz="2400" b="1">
                  <a:solidFill>
                    <a:srgbClr val="984807"/>
                  </a:solidFill>
                  <a:latin typeface="Arial Rounded MT Bold" pitchFamily="34" charset="0"/>
                  <a:ea typeface="微软雅黑" pitchFamily="34" charset="-122"/>
                  <a:cs typeface="Times New Roman" pitchFamily="18" charset="0"/>
                </a:rPr>
                <a:t>分析：</a:t>
              </a:r>
            </a:p>
          </p:txBody>
        </p:sp>
        <p:sp>
          <p:nvSpPr>
            <p:cNvPr id="40987" name="TextBox 59"/>
            <p:cNvSpPr txBox="1">
              <a:spLocks noChangeArrowheads="1"/>
            </p:cNvSpPr>
            <p:nvPr/>
          </p:nvSpPr>
          <p:spPr bwMode="auto">
            <a:xfrm rot="21265282" flipH="1">
              <a:off x="2433580" y="3596795"/>
              <a:ext cx="1573374" cy="492141"/>
            </a:xfrm>
            <a:prstGeom prst="rect">
              <a:avLst/>
            </a:prstGeom>
            <a:noFill/>
            <a:ln w="9525">
              <a:noFill/>
              <a:miter lim="800000"/>
              <a:headEnd/>
              <a:tailEnd/>
            </a:ln>
          </p:spPr>
          <p:txBody>
            <a:bodyPr>
              <a:spAutoFit/>
            </a:bodyPr>
            <a:lstStyle/>
            <a:p>
              <a:r>
                <a:rPr lang="zh-CN" altLang="en-US" sz="1300">
                  <a:solidFill>
                    <a:srgbClr val="404040"/>
                  </a:solidFill>
                  <a:ea typeface="微软雅黑" pitchFamily="34" charset="-122"/>
                </a:rPr>
                <a:t>学科分布、发展趋势、机构</a:t>
              </a:r>
              <a:r>
                <a:rPr lang="en-US" altLang="zh-CN" sz="1300">
                  <a:solidFill>
                    <a:srgbClr val="404040"/>
                  </a:solidFill>
                  <a:ea typeface="微软雅黑" pitchFamily="34" charset="-122"/>
                </a:rPr>
                <a:t>/</a:t>
              </a:r>
              <a:r>
                <a:rPr lang="zh-CN" altLang="en-US" sz="1300">
                  <a:solidFill>
                    <a:srgbClr val="404040"/>
                  </a:solidFill>
                  <a:ea typeface="微软雅黑" pitchFamily="34" charset="-122"/>
                </a:rPr>
                <a:t>作者等。</a:t>
              </a:r>
              <a:endParaRPr lang="en-US" altLang="zh-CN" sz="1300">
                <a:solidFill>
                  <a:srgbClr val="404040"/>
                </a:solidFill>
                <a:ea typeface="微软雅黑" pitchFamily="34" charset="-122"/>
              </a:endParaRPr>
            </a:p>
          </p:txBody>
        </p:sp>
      </p:grpSp>
      <p:pic>
        <p:nvPicPr>
          <p:cNvPr id="6" name="Picture 18" descr="WoSfullrec"/>
          <p:cNvPicPr>
            <a:picLocks noChangeAspect="1" noChangeArrowheads="1"/>
          </p:cNvPicPr>
          <p:nvPr/>
        </p:nvPicPr>
        <p:blipFill>
          <a:blip r:embed="rId6" cstate="print"/>
          <a:srcRect/>
          <a:stretch>
            <a:fillRect/>
          </a:stretch>
        </p:blipFill>
        <p:spPr bwMode="auto">
          <a:xfrm>
            <a:off x="3001963" y="2478088"/>
            <a:ext cx="1019175" cy="1165225"/>
          </a:xfrm>
          <a:prstGeom prst="rect">
            <a:avLst/>
          </a:prstGeom>
          <a:ln>
            <a:noFill/>
          </a:ln>
          <a:effectLst>
            <a:outerShdw blurRad="292100" dist="139700" dir="2700000" algn="tl" rotWithShape="0">
              <a:srgbClr val="333333">
                <a:alpha val="65000"/>
              </a:srgbClr>
            </a:outerShdw>
          </a:effectLst>
        </p:spPr>
      </p:pic>
      <p:sp>
        <p:nvSpPr>
          <p:cNvPr id="7" name="Text Box 38"/>
          <p:cNvSpPr txBox="1">
            <a:spLocks noChangeArrowheads="1"/>
          </p:cNvSpPr>
          <p:nvPr/>
        </p:nvSpPr>
        <p:spPr bwMode="auto">
          <a:xfrm>
            <a:off x="3322638" y="2997200"/>
            <a:ext cx="304800" cy="161925"/>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2010</a:t>
            </a:r>
          </a:p>
        </p:txBody>
      </p:sp>
      <p:grpSp>
        <p:nvGrpSpPr>
          <p:cNvPr id="9" name="Group 54"/>
          <p:cNvGrpSpPr>
            <a:grpSpLocks/>
          </p:cNvGrpSpPr>
          <p:nvPr/>
        </p:nvGrpSpPr>
        <p:grpSpPr bwMode="auto">
          <a:xfrm>
            <a:off x="468313" y="2938463"/>
            <a:ext cx="2438400" cy="2560637"/>
            <a:chOff x="1676400" y="2667000"/>
            <a:chExt cx="2438400" cy="2560982"/>
          </a:xfrm>
        </p:grpSpPr>
        <p:grpSp>
          <p:nvGrpSpPr>
            <p:cNvPr id="10" name="Group 47"/>
            <p:cNvGrpSpPr>
              <a:grpSpLocks/>
            </p:cNvGrpSpPr>
            <p:nvPr/>
          </p:nvGrpSpPr>
          <p:grpSpPr bwMode="auto">
            <a:xfrm>
              <a:off x="1676400" y="3124262"/>
              <a:ext cx="2438400" cy="2103720"/>
              <a:chOff x="914400" y="3276662"/>
              <a:chExt cx="2438400" cy="2103720"/>
            </a:xfrm>
          </p:grpSpPr>
          <p:pic>
            <p:nvPicPr>
              <p:cNvPr id="11" name="Picture 5" descr="WoSfullrec"/>
              <p:cNvPicPr>
                <a:picLocks noChangeAspect="1" noChangeArrowheads="1"/>
              </p:cNvPicPr>
              <p:nvPr/>
            </p:nvPicPr>
            <p:blipFill>
              <a:blip r:embed="rId3" cstate="print"/>
              <a:srcRect/>
              <a:stretch>
                <a:fillRect/>
              </a:stretch>
            </p:blipFill>
            <p:spPr bwMode="auto">
              <a:xfrm>
                <a:off x="914400" y="3748212"/>
                <a:ext cx="695325" cy="795445"/>
              </a:xfrm>
              <a:prstGeom prst="rect">
                <a:avLst/>
              </a:prstGeom>
              <a:ln>
                <a:noFill/>
              </a:ln>
              <a:effectLst>
                <a:outerShdw blurRad="292100" dist="139700" dir="2700000" algn="tl" rotWithShape="0">
                  <a:srgbClr val="333333">
                    <a:alpha val="65000"/>
                  </a:srgbClr>
                </a:outerShdw>
              </a:effectLst>
            </p:spPr>
          </p:pic>
          <p:pic>
            <p:nvPicPr>
              <p:cNvPr id="12" name="Picture 6" descr="WoSfullrec"/>
              <p:cNvPicPr>
                <a:picLocks noChangeAspect="1" noChangeArrowheads="1"/>
              </p:cNvPicPr>
              <p:nvPr/>
            </p:nvPicPr>
            <p:blipFill>
              <a:blip r:embed="rId3" cstate="print"/>
              <a:srcRect/>
              <a:stretch>
                <a:fillRect/>
              </a:stretch>
            </p:blipFill>
            <p:spPr bwMode="auto">
              <a:xfrm>
                <a:off x="1392237" y="3324293"/>
                <a:ext cx="693738" cy="795444"/>
              </a:xfrm>
              <a:prstGeom prst="rect">
                <a:avLst/>
              </a:prstGeom>
              <a:ln>
                <a:noFill/>
              </a:ln>
              <a:effectLst>
                <a:outerShdw blurRad="292100" dist="139700" dir="2700000" algn="tl" rotWithShape="0">
                  <a:srgbClr val="333333">
                    <a:alpha val="65000"/>
                  </a:srgbClr>
                </a:outerShdw>
              </a:effectLst>
            </p:spPr>
          </p:pic>
          <p:pic>
            <p:nvPicPr>
              <p:cNvPr id="13" name="Picture 10" descr="WoSfullrec"/>
              <p:cNvPicPr>
                <a:picLocks noChangeAspect="1" noChangeArrowheads="1"/>
              </p:cNvPicPr>
              <p:nvPr/>
            </p:nvPicPr>
            <p:blipFill>
              <a:blip r:embed="rId3" cstate="print"/>
              <a:srcRect/>
              <a:stretch>
                <a:fillRect/>
              </a:stretch>
            </p:blipFill>
            <p:spPr bwMode="auto">
              <a:xfrm>
                <a:off x="1709737" y="4065755"/>
                <a:ext cx="693738" cy="795445"/>
              </a:xfrm>
              <a:prstGeom prst="rect">
                <a:avLst/>
              </a:prstGeom>
              <a:ln>
                <a:noFill/>
              </a:ln>
              <a:effectLst>
                <a:outerShdw blurRad="292100" dist="139700" dir="2700000" algn="tl" rotWithShape="0">
                  <a:srgbClr val="333333">
                    <a:alpha val="65000"/>
                  </a:srgbClr>
                </a:outerShdw>
              </a:effectLst>
            </p:spPr>
          </p:pic>
          <p:sp>
            <p:nvSpPr>
              <p:cNvPr id="14" name="Line 11"/>
              <p:cNvSpPr>
                <a:spLocks noChangeShapeType="1"/>
              </p:cNvSpPr>
              <p:nvPr/>
            </p:nvSpPr>
            <p:spPr bwMode="auto">
              <a:xfrm flipH="1">
                <a:off x="2292350" y="3352872"/>
                <a:ext cx="1060450" cy="490603"/>
              </a:xfrm>
              <a:prstGeom prst="line">
                <a:avLst/>
              </a:prstGeom>
              <a:noFill/>
              <a:ln w="76200">
                <a:solidFill>
                  <a:schemeClr val="tx2"/>
                </a:solidFill>
                <a:round/>
                <a:headEnd/>
                <a:tailEnd type="triangle" w="med" len="med"/>
              </a:ln>
            </p:spPr>
            <p:txBody>
              <a:bodyPr/>
              <a:lstStyle/>
              <a:p>
                <a:pPr fontAlgn="auto">
                  <a:spcBef>
                    <a:spcPts val="0"/>
                  </a:spcBef>
                  <a:spcAft>
                    <a:spcPts val="0"/>
                  </a:spcAft>
                  <a:defRPr/>
                </a:pPr>
                <a:endParaRPr lang="en-US" sz="1400">
                  <a:latin typeface="+mj-lt"/>
                  <a:ea typeface="方正黑体简体"/>
                  <a:cs typeface="Arial" pitchFamily="34" charset="0"/>
                </a:endParaRPr>
              </a:p>
            </p:txBody>
          </p:sp>
          <p:sp>
            <p:nvSpPr>
              <p:cNvPr id="15" name="Text Box 12"/>
              <p:cNvSpPr txBox="1">
                <a:spLocks noChangeArrowheads="1"/>
              </p:cNvSpPr>
              <p:nvPr/>
            </p:nvSpPr>
            <p:spPr bwMode="auto">
              <a:xfrm>
                <a:off x="2362200" y="3276662"/>
                <a:ext cx="838200" cy="227043"/>
              </a:xfrm>
              <a:prstGeom prst="rect">
                <a:avLst/>
              </a:prstGeom>
              <a:solidFill>
                <a:schemeClr val="bg1"/>
              </a:solidFill>
              <a:ln w="28575">
                <a:solidFill>
                  <a:schemeClr val="tx2"/>
                </a:solidFill>
                <a:miter lim="800000"/>
                <a:headEnd/>
                <a:tailEnd/>
              </a:ln>
            </p:spPr>
            <p:txBody>
              <a:bodyPr lIns="0" rIns="0">
                <a:spAutoFit/>
              </a:bodyPr>
              <a:lstStyle/>
              <a:p>
                <a:pPr algn="ctr" eaLnBrk="0" fontAlgn="auto" hangingPunct="0">
                  <a:lnSpc>
                    <a:spcPct val="80000"/>
                  </a:lnSpc>
                  <a:spcBef>
                    <a:spcPct val="50000"/>
                  </a:spcBef>
                  <a:spcAft>
                    <a:spcPts val="0"/>
                  </a:spcAft>
                  <a:defRPr/>
                </a:pPr>
                <a:r>
                  <a:rPr lang="zh-CN" altLang="en-US" sz="1100" b="1" i="1" dirty="0">
                    <a:latin typeface="+mj-lt"/>
                    <a:ea typeface="方正黑体简体"/>
                    <a:cs typeface="Times New Roman" pitchFamily="18" charset="0"/>
                  </a:rPr>
                  <a:t>参考文献</a:t>
                </a:r>
                <a:endParaRPr lang="en-US" altLang="zh-CN" sz="1100" b="1" i="1" dirty="0">
                  <a:latin typeface="+mj-lt"/>
                  <a:ea typeface="方正黑体简体"/>
                  <a:cs typeface="Times New Roman" pitchFamily="18" charset="0"/>
                </a:endParaRPr>
              </a:p>
            </p:txBody>
          </p:sp>
          <p:sp>
            <p:nvSpPr>
              <p:cNvPr id="16" name="Text Box 13"/>
              <p:cNvSpPr txBox="1">
                <a:spLocks noChangeArrowheads="1"/>
              </p:cNvSpPr>
              <p:nvPr/>
            </p:nvSpPr>
            <p:spPr bwMode="auto">
              <a:xfrm>
                <a:off x="1020762" y="4330904"/>
                <a:ext cx="317500" cy="161947"/>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2001</a:t>
                </a:r>
              </a:p>
            </p:txBody>
          </p:sp>
          <p:sp>
            <p:nvSpPr>
              <p:cNvPr id="17" name="Text Box 14"/>
              <p:cNvSpPr txBox="1">
                <a:spLocks noChangeArrowheads="1"/>
              </p:cNvSpPr>
              <p:nvPr/>
            </p:nvSpPr>
            <p:spPr bwMode="auto">
              <a:xfrm>
                <a:off x="1920875" y="4405526"/>
                <a:ext cx="319087" cy="161947"/>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2007</a:t>
                </a:r>
              </a:p>
            </p:txBody>
          </p:sp>
          <p:sp>
            <p:nvSpPr>
              <p:cNvPr id="18" name="Text Box 15"/>
              <p:cNvSpPr txBox="1">
                <a:spLocks noChangeArrowheads="1"/>
              </p:cNvSpPr>
              <p:nvPr/>
            </p:nvSpPr>
            <p:spPr bwMode="auto">
              <a:xfrm>
                <a:off x="1550987" y="3886344"/>
                <a:ext cx="317500" cy="161947"/>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a:solidFill>
                      <a:srgbClr val="4B4B4B"/>
                    </a:solidFill>
                    <a:latin typeface="+mj-lt"/>
                    <a:ea typeface="方正黑体简体"/>
                    <a:cs typeface="Arial" pitchFamily="34" charset="0"/>
                  </a:rPr>
                  <a:t>1998</a:t>
                </a:r>
              </a:p>
            </p:txBody>
          </p:sp>
          <p:pic>
            <p:nvPicPr>
              <p:cNvPr id="19" name="Picture 16" descr="WoSfullrec"/>
              <p:cNvPicPr>
                <a:picLocks noChangeAspect="1" noChangeArrowheads="1"/>
              </p:cNvPicPr>
              <p:nvPr/>
            </p:nvPicPr>
            <p:blipFill>
              <a:blip r:embed="rId3" cstate="print"/>
              <a:srcRect/>
              <a:stretch>
                <a:fillRect/>
              </a:stretch>
            </p:blipFill>
            <p:spPr bwMode="auto">
              <a:xfrm>
                <a:off x="1333500" y="4584938"/>
                <a:ext cx="693737" cy="795444"/>
              </a:xfrm>
              <a:prstGeom prst="rect">
                <a:avLst/>
              </a:prstGeom>
              <a:ln>
                <a:noFill/>
              </a:ln>
              <a:effectLst>
                <a:outerShdw blurRad="292100" dist="139700" dir="2700000" algn="tl" rotWithShape="0">
                  <a:srgbClr val="333333">
                    <a:alpha val="65000"/>
                  </a:srgbClr>
                </a:outerShdw>
              </a:effectLst>
            </p:spPr>
          </p:pic>
          <p:sp>
            <p:nvSpPr>
              <p:cNvPr id="20" name="Text Box 17"/>
              <p:cNvSpPr txBox="1">
                <a:spLocks noChangeArrowheads="1"/>
              </p:cNvSpPr>
              <p:nvPr/>
            </p:nvSpPr>
            <p:spPr bwMode="auto">
              <a:xfrm>
                <a:off x="1492250" y="5094594"/>
                <a:ext cx="317500" cy="161947"/>
              </a:xfrm>
              <a:prstGeom prst="rect">
                <a:avLst/>
              </a:prstGeom>
              <a:solidFill>
                <a:schemeClr val="bg1"/>
              </a:solidFill>
              <a:ln w="3175">
                <a:noFill/>
                <a:miter lim="800000"/>
                <a:headEnd/>
                <a:tailEnd/>
              </a:ln>
            </p:spPr>
            <p:txBody>
              <a:bodyPr lIns="0" tIns="0" rIns="0" bIns="0">
                <a:spAutoFit/>
              </a:bodyPr>
              <a:lstStyle/>
              <a:p>
                <a:pPr algn="ctr" eaLnBrk="0" fontAlgn="auto" hangingPunct="0">
                  <a:spcBef>
                    <a:spcPct val="50000"/>
                  </a:spcBef>
                  <a:spcAft>
                    <a:spcPts val="0"/>
                  </a:spcAft>
                  <a:defRPr/>
                </a:pPr>
                <a:r>
                  <a:rPr lang="en-US" altLang="zh-CN" sz="1050" b="1" dirty="0">
                    <a:solidFill>
                      <a:srgbClr val="4B4B4B"/>
                    </a:solidFill>
                    <a:latin typeface="+mj-lt"/>
                    <a:ea typeface="方正黑体简体"/>
                    <a:cs typeface="Arial" pitchFamily="34" charset="0"/>
                  </a:rPr>
                  <a:t>2000</a:t>
                </a:r>
              </a:p>
            </p:txBody>
          </p:sp>
        </p:grpSp>
        <p:sp>
          <p:nvSpPr>
            <p:cNvPr id="40974" name="Rectangle 17"/>
            <p:cNvSpPr>
              <a:spLocks noChangeArrowheads="1"/>
            </p:cNvSpPr>
            <p:nvPr/>
          </p:nvSpPr>
          <p:spPr bwMode="auto">
            <a:xfrm>
              <a:off x="2057400" y="2667000"/>
              <a:ext cx="1371600" cy="338554"/>
            </a:xfrm>
            <a:prstGeom prst="rect">
              <a:avLst/>
            </a:prstGeom>
            <a:noFill/>
            <a:ln w="9525">
              <a:noFill/>
              <a:miter lim="800000"/>
              <a:headEnd/>
              <a:tailEnd/>
            </a:ln>
          </p:spPr>
          <p:txBody>
            <a:bodyPr>
              <a:spAutoFit/>
            </a:bodyPr>
            <a:lstStyle/>
            <a:p>
              <a:pPr eaLnBrk="0" hangingPunct="0">
                <a:buClr>
                  <a:schemeClr val="tx2"/>
                </a:buClr>
                <a:buFont typeface="Wingdings" pitchFamily="2" charset="2"/>
                <a:buChar char="§"/>
              </a:pPr>
              <a:r>
                <a:rPr lang="zh-CN" altLang="en-US" sz="1600">
                  <a:latin typeface="微软雅黑" pitchFamily="34" charset="-122"/>
                  <a:ea typeface="微软雅黑" pitchFamily="34" charset="-122"/>
                </a:rPr>
                <a:t> 越查越深</a:t>
              </a:r>
            </a:p>
          </p:txBody>
        </p:sp>
      </p:grpSp>
      <p:sp>
        <p:nvSpPr>
          <p:cNvPr id="40972" name="Rectangle 62"/>
          <p:cNvSpPr>
            <a:spLocks noChangeArrowheads="1"/>
          </p:cNvSpPr>
          <p:nvPr/>
        </p:nvSpPr>
        <p:spPr bwMode="auto">
          <a:xfrm>
            <a:off x="1331913" y="981075"/>
            <a:ext cx="3671887" cy="738188"/>
          </a:xfrm>
          <a:prstGeom prst="rect">
            <a:avLst/>
          </a:prstGeom>
          <a:noFill/>
          <a:ln w="9525">
            <a:noFill/>
            <a:miter lim="800000"/>
            <a:headEnd/>
            <a:tailEnd/>
          </a:ln>
        </p:spPr>
        <p:txBody>
          <a:bodyPr>
            <a:spAutoFit/>
          </a:bodyPr>
          <a:lstStyle/>
          <a:p>
            <a:r>
              <a:rPr lang="zh-CN" altLang="en-US" sz="1400">
                <a:solidFill>
                  <a:srgbClr val="404040"/>
                </a:solidFill>
                <a:ea typeface="微软雅黑" pitchFamily="34" charset="-122"/>
              </a:rPr>
              <a:t>引文索引系统打破了传统的学科分类界限，既能揭示某一学科的继承与发展关系，又能反映学科之间的交叉渗透的关系 。</a:t>
            </a:r>
            <a:endParaRPr lang="en-US" altLang="zh-CN" sz="1400">
              <a:solidFill>
                <a:srgbClr val="404040"/>
              </a:solidFill>
              <a:ea typeface="微软雅黑" pitchFamily="34"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文献获取原则</a:t>
            </a:r>
          </a:p>
        </p:txBody>
      </p:sp>
      <p:sp>
        <p:nvSpPr>
          <p:cNvPr id="3" name="TextBox 2"/>
          <p:cNvSpPr txBox="1"/>
          <p:nvPr/>
        </p:nvSpPr>
        <p:spPr>
          <a:xfrm>
            <a:off x="755576" y="2060848"/>
            <a:ext cx="4600940" cy="1938992"/>
          </a:xfrm>
          <a:prstGeom prst="rect">
            <a:avLst/>
          </a:prstGeom>
          <a:noFill/>
        </p:spPr>
        <p:txBody>
          <a:bodyPr wrap="none" rtlCol="0">
            <a:spAutoFit/>
          </a:bodyPr>
          <a:lstStyle/>
          <a:p>
            <a:pPr>
              <a:buFont typeface="Wingdings" pitchFamily="2" charset="2"/>
              <a:buChar char="Ø"/>
            </a:pPr>
            <a:r>
              <a:rPr lang="zh-CN" altLang="en-US" sz="2400" dirty="0"/>
              <a:t>  先国内、再国外</a:t>
            </a:r>
            <a:endParaRPr lang="en-US" altLang="zh-CN" sz="2400" dirty="0"/>
          </a:p>
          <a:p>
            <a:pPr>
              <a:buFont typeface="Wingdings" pitchFamily="2" charset="2"/>
              <a:buChar char="Ø"/>
            </a:pPr>
            <a:endParaRPr lang="en-US" altLang="zh-CN" sz="2400" dirty="0"/>
          </a:p>
          <a:p>
            <a:pPr>
              <a:buFont typeface="Wingdings" pitchFamily="2" charset="2"/>
              <a:buChar char="Ø"/>
            </a:pPr>
            <a:r>
              <a:rPr lang="zh-CN" altLang="en-US" sz="2400" dirty="0"/>
              <a:t>  先综述、再分点</a:t>
            </a:r>
            <a:endParaRPr lang="en-US" altLang="zh-CN" sz="2400" dirty="0"/>
          </a:p>
          <a:p>
            <a:pPr>
              <a:buFont typeface="Wingdings" pitchFamily="2" charset="2"/>
              <a:buChar char="Ø"/>
            </a:pPr>
            <a:endParaRPr lang="en-US" altLang="zh-CN" sz="2400" dirty="0"/>
          </a:p>
          <a:p>
            <a:pPr>
              <a:buFont typeface="Wingdings" pitchFamily="2" charset="2"/>
              <a:buChar char="Ø"/>
            </a:pPr>
            <a:r>
              <a:rPr lang="zh-CN" altLang="en-US" sz="2400" dirty="0"/>
              <a:t>  获取方式由近及远、由易到难</a:t>
            </a:r>
          </a:p>
        </p:txBody>
      </p:sp>
    </p:spTree>
    <p:extLst>
      <p:ext uri="{BB962C8B-B14F-4D97-AF65-F5344CB8AC3E}">
        <p14:creationId xmlns:p14="http://schemas.microsoft.com/office/powerpoint/2010/main" val="2588994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文献搜索基本工具</a:t>
            </a:r>
          </a:p>
        </p:txBody>
      </p:sp>
      <p:sp>
        <p:nvSpPr>
          <p:cNvPr id="3" name="TextBox 2"/>
          <p:cNvSpPr txBox="1"/>
          <p:nvPr/>
        </p:nvSpPr>
        <p:spPr>
          <a:xfrm>
            <a:off x="467544" y="1484784"/>
            <a:ext cx="6192688" cy="4678204"/>
          </a:xfrm>
          <a:prstGeom prst="rect">
            <a:avLst/>
          </a:prstGeom>
          <a:noFill/>
        </p:spPr>
        <p:txBody>
          <a:bodyPr wrap="square" rtlCol="0">
            <a:spAutoFit/>
          </a:bodyPr>
          <a:lstStyle/>
          <a:p>
            <a:pPr>
              <a:buFont typeface="Wingdings" pitchFamily="2" charset="2"/>
              <a:buChar char="Ø"/>
            </a:pPr>
            <a:r>
              <a:rPr lang="zh-CN" altLang="en-US" sz="2000" dirty="0"/>
              <a:t>  学位论文数据库：知网、万方、</a:t>
            </a:r>
            <a:r>
              <a:rPr lang="en-US" altLang="zh-CN" sz="2000" dirty="0"/>
              <a:t>PQDD</a:t>
            </a:r>
          </a:p>
          <a:p>
            <a:pPr>
              <a:buFont typeface="Wingdings" pitchFamily="2" charset="2"/>
              <a:buChar char="Ø"/>
            </a:pPr>
            <a:r>
              <a:rPr lang="zh-CN" altLang="en-US" sz="2000" dirty="0"/>
              <a:t>  三大中文期刊数据库：</a:t>
            </a:r>
            <a:r>
              <a:rPr lang="en-US" altLang="zh-CN" sz="2000" dirty="0"/>
              <a:t>CNKI</a:t>
            </a:r>
            <a:r>
              <a:rPr lang="zh-CN" altLang="en-US" sz="2000" dirty="0"/>
              <a:t>、维普、万 方</a:t>
            </a:r>
            <a:br>
              <a:rPr lang="en-US" altLang="zh-CN" sz="2000" dirty="0"/>
            </a:br>
            <a:r>
              <a:rPr lang="zh-CN" altLang="en-US" sz="2000" i="1" dirty="0">
                <a:latin typeface="楷体" pitchFamily="49" charset="-122"/>
                <a:ea typeface="楷体" pitchFamily="49" charset="-122"/>
              </a:rPr>
              <a:t>获得课题基本信息、研究范围、方法。。。。</a:t>
            </a:r>
            <a:endParaRPr lang="en-US" altLang="zh-CN" sz="2000" i="1" dirty="0">
              <a:latin typeface="楷体" pitchFamily="49" charset="-122"/>
              <a:ea typeface="楷体" pitchFamily="49" charset="-122"/>
            </a:endParaRPr>
          </a:p>
          <a:p>
            <a:endParaRPr lang="en-US" altLang="zh-CN" sz="2000" dirty="0"/>
          </a:p>
          <a:p>
            <a:pPr>
              <a:buFont typeface="Wingdings" pitchFamily="2" charset="2"/>
              <a:buChar char="Ø"/>
            </a:pPr>
            <a:r>
              <a:rPr lang="en-US" altLang="zh-CN" sz="2000" dirty="0"/>
              <a:t>  Web of Science</a:t>
            </a:r>
            <a:r>
              <a:rPr lang="zh-CN" altLang="en-US" sz="2000" dirty="0"/>
              <a:t>、</a:t>
            </a:r>
            <a:r>
              <a:rPr lang="en-US" altLang="zh-CN" sz="2000" dirty="0"/>
              <a:t>EI</a:t>
            </a:r>
          </a:p>
          <a:p>
            <a:r>
              <a:rPr lang="zh-CN" altLang="en-US" sz="2000" dirty="0">
                <a:latin typeface="楷体" pitchFamily="49" charset="-122"/>
                <a:ea typeface="楷体" pitchFamily="49" charset="-122"/>
              </a:rPr>
              <a:t>国外核心期刊，检索结果可以指向各综合数据库及专业数据库获取全文</a:t>
            </a:r>
            <a:endParaRPr lang="en-US" altLang="zh-CN" sz="2000" dirty="0">
              <a:latin typeface="楷体" pitchFamily="49" charset="-122"/>
              <a:ea typeface="楷体" pitchFamily="49" charset="-122"/>
            </a:endParaRPr>
          </a:p>
          <a:p>
            <a:endParaRPr lang="en-US" altLang="zh-CN" sz="2000" dirty="0"/>
          </a:p>
          <a:p>
            <a:pPr>
              <a:buFont typeface="Wingdings" pitchFamily="2" charset="2"/>
              <a:buChar char="Ø"/>
            </a:pPr>
            <a:r>
              <a:rPr lang="zh-CN" altLang="en-US" sz="2000" dirty="0"/>
              <a:t>  独立的专业数据库、专利、标准、统计数据等</a:t>
            </a:r>
            <a:endParaRPr lang="en-US" altLang="zh-CN" sz="2000" dirty="0"/>
          </a:p>
          <a:p>
            <a:endParaRPr lang="en-US" altLang="zh-CN" sz="2000" dirty="0"/>
          </a:p>
          <a:p>
            <a:pPr>
              <a:buFont typeface="Wingdings" pitchFamily="2" charset="2"/>
              <a:buChar char="Ø"/>
            </a:pPr>
            <a:r>
              <a:rPr lang="zh-CN" altLang="en-US" sz="2000" dirty="0"/>
              <a:t>  发现系统、</a:t>
            </a:r>
            <a:r>
              <a:rPr lang="en-US" altLang="zh-CN" sz="2000" dirty="0"/>
              <a:t>E</a:t>
            </a:r>
            <a:r>
              <a:rPr lang="zh-CN" altLang="en-US" sz="2000" dirty="0"/>
              <a:t>读、</a:t>
            </a:r>
            <a:r>
              <a:rPr lang="en-US" altLang="zh-CN" sz="2000" dirty="0"/>
              <a:t>E</a:t>
            </a:r>
            <a:r>
              <a:rPr lang="zh-CN" altLang="en-US" sz="2000" dirty="0"/>
              <a:t>得</a:t>
            </a:r>
            <a:endParaRPr lang="en-US" altLang="zh-CN" sz="2000" dirty="0"/>
          </a:p>
          <a:p>
            <a:r>
              <a:rPr lang="zh-CN" altLang="en-US" sz="2000" dirty="0">
                <a:latin typeface="楷体" pitchFamily="49" charset="-122"/>
                <a:ea typeface="楷体" pitchFamily="49" charset="-122"/>
              </a:rPr>
              <a:t>扩展搜索结果及我校未定购的全文资料</a:t>
            </a:r>
            <a:endParaRPr lang="en-US" altLang="zh-CN" sz="2000" dirty="0">
              <a:latin typeface="楷体" pitchFamily="49" charset="-122"/>
              <a:ea typeface="楷体" pitchFamily="49" charset="-122"/>
            </a:endParaRPr>
          </a:p>
          <a:p>
            <a:endParaRPr lang="en-US" altLang="zh-CN" sz="2000" dirty="0"/>
          </a:p>
          <a:p>
            <a:pPr>
              <a:buFont typeface="Wingdings" pitchFamily="2" charset="2"/>
              <a:buChar char="Ø"/>
            </a:pPr>
            <a:r>
              <a:rPr lang="zh-CN" altLang="en-US" sz="2000" dirty="0"/>
              <a:t>  谷歌、百度等搜索引擎</a:t>
            </a:r>
            <a:endParaRPr lang="en-US" altLang="zh-CN" sz="2000" dirty="0"/>
          </a:p>
          <a:p>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6948264" y="1340768"/>
            <a:ext cx="1504950" cy="4000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092280" y="2060848"/>
            <a:ext cx="1152525" cy="39052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660232" y="2708920"/>
            <a:ext cx="2162175" cy="4191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660232" y="3573016"/>
            <a:ext cx="2016224" cy="352673"/>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7020272" y="4149080"/>
            <a:ext cx="1368152" cy="432048"/>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7020272" y="4797152"/>
            <a:ext cx="1415330" cy="432048"/>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5508104" y="5661248"/>
            <a:ext cx="1190625" cy="457200"/>
          </a:xfrm>
          <a:prstGeom prst="rect">
            <a:avLst/>
          </a:prstGeom>
          <a:noFill/>
          <a:ln w="9525">
            <a:noFill/>
            <a:miter lim="800000"/>
            <a:headEnd/>
            <a:tailEnd/>
          </a:ln>
        </p:spPr>
      </p:pic>
      <p:pic>
        <p:nvPicPr>
          <p:cNvPr id="3081" name="Picture 9"/>
          <p:cNvPicPr>
            <a:picLocks noChangeAspect="1" noChangeArrowheads="1"/>
          </p:cNvPicPr>
          <p:nvPr/>
        </p:nvPicPr>
        <p:blipFill>
          <a:blip r:embed="rId9" cstate="print"/>
          <a:srcRect/>
          <a:stretch>
            <a:fillRect/>
          </a:stretch>
        </p:blipFill>
        <p:spPr bwMode="auto">
          <a:xfrm>
            <a:off x="7380312" y="5589240"/>
            <a:ext cx="1368152" cy="494699"/>
          </a:xfrm>
          <a:prstGeom prst="rect">
            <a:avLst/>
          </a:prstGeom>
          <a:noFill/>
          <a:ln w="9525">
            <a:noFill/>
            <a:miter lim="800000"/>
            <a:headEnd/>
            <a:tailEnd/>
          </a:ln>
        </p:spPr>
      </p:pic>
    </p:spTree>
    <p:extLst>
      <p:ext uri="{BB962C8B-B14F-4D97-AF65-F5344CB8AC3E}">
        <p14:creationId xmlns:p14="http://schemas.microsoft.com/office/powerpoint/2010/main" val="3158318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2" y="1041995"/>
            <a:ext cx="7632848" cy="5629204"/>
          </a:xfrm>
          <a:prstGeom prst="rect">
            <a:avLst/>
          </a:prstGeom>
          <a:noFill/>
          <a:ln w="9525">
            <a:noFill/>
            <a:miter lim="800000"/>
            <a:headEnd/>
            <a:tailEnd/>
          </a:ln>
        </p:spPr>
      </p:pic>
      <p:sp>
        <p:nvSpPr>
          <p:cNvPr id="4" name="TextBox 3"/>
          <p:cNvSpPr txBox="1"/>
          <p:nvPr/>
        </p:nvSpPr>
        <p:spPr>
          <a:xfrm>
            <a:off x="611560" y="260648"/>
            <a:ext cx="2646878" cy="461665"/>
          </a:xfrm>
          <a:prstGeom prst="rect">
            <a:avLst/>
          </a:prstGeom>
          <a:noFill/>
        </p:spPr>
        <p:txBody>
          <a:bodyPr wrap="none" rtlCol="0">
            <a:spAutoFit/>
          </a:bodyPr>
          <a:lstStyle/>
          <a:p>
            <a:r>
              <a:rPr lang="zh-CN" altLang="en-US" sz="2400" dirty="0">
                <a:solidFill>
                  <a:schemeClr val="bg1"/>
                </a:solidFill>
              </a:rPr>
              <a:t>图书馆提供的工具</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1032278"/>
            <a:ext cx="7992888" cy="578109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11560" y="1016843"/>
            <a:ext cx="7920880" cy="5724525"/>
          </a:xfrm>
          <a:prstGeom prst="rect">
            <a:avLst/>
          </a:prstGeom>
          <a:noFill/>
          <a:ln w="9525">
            <a:noFill/>
            <a:miter lim="800000"/>
            <a:headEnd/>
            <a:tailEnd/>
          </a:ln>
        </p:spPr>
      </p:pic>
      <p:sp>
        <p:nvSpPr>
          <p:cNvPr id="6" name="TextBox 5"/>
          <p:cNvSpPr txBox="1"/>
          <p:nvPr/>
        </p:nvSpPr>
        <p:spPr>
          <a:xfrm>
            <a:off x="611560" y="260648"/>
            <a:ext cx="2646878" cy="461665"/>
          </a:xfrm>
          <a:prstGeom prst="rect">
            <a:avLst/>
          </a:prstGeom>
          <a:noFill/>
        </p:spPr>
        <p:txBody>
          <a:bodyPr wrap="none" rtlCol="0">
            <a:spAutoFit/>
          </a:bodyPr>
          <a:lstStyle/>
          <a:p>
            <a:r>
              <a:rPr lang="zh-CN" altLang="en-US" sz="2400" dirty="0">
                <a:solidFill>
                  <a:schemeClr val="bg1"/>
                </a:solidFill>
              </a:rPr>
              <a:t>图书馆提供的工具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6913239" cy="601525"/>
          </a:xfrm>
        </p:spPr>
        <p:txBody>
          <a:bodyPr/>
          <a:lstStyle/>
          <a:p>
            <a:r>
              <a:rPr lang="en-US" altLang="zh-CN" dirty="0"/>
              <a:t>CNKI</a:t>
            </a:r>
            <a:r>
              <a:rPr lang="zh-CN" altLang="en-US" dirty="0"/>
              <a:t>筛选文献</a:t>
            </a:r>
          </a:p>
        </p:txBody>
      </p:sp>
      <p:pic>
        <p:nvPicPr>
          <p:cNvPr id="4099" name="Picture 3"/>
          <p:cNvPicPr>
            <a:picLocks noChangeAspect="1" noChangeArrowheads="1"/>
          </p:cNvPicPr>
          <p:nvPr/>
        </p:nvPicPr>
        <p:blipFill>
          <a:blip r:embed="rId2" cstate="print"/>
          <a:srcRect/>
          <a:stretch>
            <a:fillRect/>
          </a:stretch>
        </p:blipFill>
        <p:spPr bwMode="auto">
          <a:xfrm>
            <a:off x="899592" y="1196752"/>
            <a:ext cx="7323137" cy="52006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570" y="208367"/>
            <a:ext cx="7792846" cy="601525"/>
          </a:xfrm>
        </p:spPr>
        <p:txBody>
          <a:bodyPr/>
          <a:lstStyle/>
          <a:p>
            <a:r>
              <a:rPr lang="en-US" altLang="zh-CN" dirty="0"/>
              <a:t>Web of Science</a:t>
            </a:r>
            <a:r>
              <a:rPr lang="zh-CN" altLang="en-US" dirty="0"/>
              <a:t>核心集数据库</a:t>
            </a:r>
            <a:r>
              <a:rPr lang="en-US" altLang="zh-CN" dirty="0"/>
              <a:t> (SCI/SSCI/A&amp;HCI)</a:t>
            </a:r>
            <a:endParaRPr lang="zh-CN" altLang="en-US" dirty="0"/>
          </a:p>
        </p:txBody>
      </p:sp>
      <p:sp>
        <p:nvSpPr>
          <p:cNvPr id="4" name="TextBox 3"/>
          <p:cNvSpPr txBox="1"/>
          <p:nvPr/>
        </p:nvSpPr>
        <p:spPr>
          <a:xfrm>
            <a:off x="539552" y="1419448"/>
            <a:ext cx="8064896" cy="4385816"/>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marL="228600" indent="-228600" eaLnBrk="0" hangingPunct="0">
              <a:spcBef>
                <a:spcPct val="50000"/>
              </a:spcBef>
              <a:buFont typeface="Wingdings" pitchFamily="2" charset="2"/>
              <a:buChar char="v"/>
              <a:defRPr/>
            </a:pPr>
            <a:r>
              <a:rPr lang="en-US" altLang="zh-CN" b="1" dirty="0">
                <a:solidFill>
                  <a:schemeClr val="bg1"/>
                </a:solidFill>
                <a:latin typeface="Calibri" pitchFamily="34" charset="0"/>
                <a:ea typeface="微软雅黑" pitchFamily="34" charset="-122"/>
                <a:cs typeface="Times New Roman" pitchFamily="18" charset="0"/>
              </a:rPr>
              <a:t>Science Citation Index Expanded </a:t>
            </a:r>
            <a:r>
              <a:rPr lang="en-US" altLang="zh-CN" b="1" dirty="0">
                <a:solidFill>
                  <a:schemeClr val="bg1"/>
                </a:solidFill>
                <a:latin typeface="Calibri" pitchFamily="34" charset="0"/>
                <a:ea typeface="Arial Unicode MS" pitchFamily="34" charset="-128"/>
                <a:cs typeface="Times New Roman" pitchFamily="18" charset="0"/>
              </a:rPr>
              <a:t>(</a:t>
            </a:r>
            <a:r>
              <a:rPr lang="zh-CN" altLang="en-US" b="1" dirty="0">
                <a:solidFill>
                  <a:schemeClr val="bg1"/>
                </a:solidFill>
                <a:latin typeface="Calibri" pitchFamily="34" charset="0"/>
                <a:ea typeface="微软雅黑" pitchFamily="34" charset="-122"/>
                <a:cs typeface="Times New Roman" pitchFamily="18" charset="0"/>
              </a:rPr>
              <a:t>科学引文索引</a:t>
            </a:r>
            <a:r>
              <a:rPr lang="en-US" altLang="zh-CN" b="1" dirty="0">
                <a:solidFill>
                  <a:schemeClr val="bg1"/>
                </a:solidFill>
                <a:latin typeface="Calibri" pitchFamily="34" charset="0"/>
                <a:ea typeface="微软雅黑" pitchFamily="34" charset="-122"/>
                <a:cs typeface="Times New Roman" pitchFamily="18" charset="0"/>
              </a:rPr>
              <a:t>)     176</a:t>
            </a:r>
            <a:r>
              <a:rPr lang="zh-CN" altLang="en-US" b="1" dirty="0">
                <a:solidFill>
                  <a:schemeClr val="bg1"/>
                </a:solidFill>
                <a:latin typeface="Calibri" pitchFamily="34" charset="0"/>
                <a:ea typeface="微软雅黑" pitchFamily="34" charset="-122"/>
                <a:cs typeface="Times New Roman" pitchFamily="18" charset="0"/>
              </a:rPr>
              <a:t>个学科的</a:t>
            </a:r>
            <a:r>
              <a:rPr lang="en-US" altLang="zh-CN" b="1" dirty="0">
                <a:solidFill>
                  <a:srgbClr val="FFFF00"/>
                </a:solidFill>
                <a:latin typeface="Calibri" pitchFamily="34" charset="0"/>
                <a:ea typeface="微软雅黑" pitchFamily="34" charset="-122"/>
                <a:cs typeface="Times New Roman" pitchFamily="18" charset="0"/>
              </a:rPr>
              <a:t>8700</a:t>
            </a:r>
            <a:r>
              <a:rPr lang="zh-CN" altLang="en-US" b="1" dirty="0">
                <a:solidFill>
                  <a:srgbClr val="FFFF00"/>
                </a:solidFill>
                <a:latin typeface="Calibri" pitchFamily="34" charset="0"/>
                <a:ea typeface="微软雅黑" pitchFamily="34" charset="-122"/>
                <a:cs typeface="Times New Roman" pitchFamily="18" charset="0"/>
              </a:rPr>
              <a:t>多种</a:t>
            </a:r>
            <a:r>
              <a:rPr lang="zh-CN" altLang="en-US" b="1" dirty="0">
                <a:solidFill>
                  <a:schemeClr val="bg1"/>
                </a:solidFill>
                <a:latin typeface="Calibri" pitchFamily="34" charset="0"/>
                <a:ea typeface="微软雅黑" pitchFamily="34" charset="-122"/>
                <a:cs typeface="Times New Roman" pitchFamily="18" charset="0"/>
              </a:rPr>
              <a:t>高质量学术期刊 。</a:t>
            </a:r>
            <a:endParaRPr lang="en-US" altLang="zh-CN" b="1" dirty="0">
              <a:solidFill>
                <a:schemeClr val="bg1"/>
              </a:solidFill>
              <a:latin typeface="Calibri" pitchFamily="34" charset="0"/>
              <a:ea typeface="微软雅黑" pitchFamily="34" charset="-122"/>
              <a:cs typeface="Times New Roman" pitchFamily="18" charset="0"/>
            </a:endParaRPr>
          </a:p>
          <a:p>
            <a:pPr marL="228600" indent="-228600" eaLnBrk="0" hangingPunct="0">
              <a:spcBef>
                <a:spcPct val="50000"/>
              </a:spcBef>
              <a:buFont typeface="Wingdings" pitchFamily="2" charset="2"/>
              <a:buChar char="v"/>
              <a:defRPr/>
            </a:pPr>
            <a:r>
              <a:rPr lang="en-US" altLang="zh-CN" b="1" dirty="0">
                <a:solidFill>
                  <a:schemeClr val="bg1"/>
                </a:solidFill>
                <a:latin typeface="Calibri" pitchFamily="34" charset="0"/>
                <a:ea typeface="微软雅黑" pitchFamily="34" charset="-122"/>
                <a:cs typeface="Times New Roman" pitchFamily="18" charset="0"/>
              </a:rPr>
              <a:t>Social Sciences Citation Index </a:t>
            </a:r>
            <a:r>
              <a:rPr lang="en-US" altLang="zh-CN" b="1" dirty="0">
                <a:solidFill>
                  <a:schemeClr val="bg1"/>
                </a:solidFill>
                <a:latin typeface="Calibri" pitchFamily="34" charset="0"/>
                <a:ea typeface="Arial Unicode MS" pitchFamily="34" charset="-128"/>
                <a:cs typeface="Times New Roman" pitchFamily="18" charset="0"/>
              </a:rPr>
              <a:t>(</a:t>
            </a:r>
            <a:r>
              <a:rPr lang="zh-CN" altLang="en-US" b="1" dirty="0">
                <a:solidFill>
                  <a:schemeClr val="bg1"/>
                </a:solidFill>
                <a:latin typeface="Calibri" pitchFamily="34" charset="0"/>
                <a:ea typeface="微软雅黑" pitchFamily="34" charset="-122"/>
                <a:cs typeface="Times New Roman" pitchFamily="18" charset="0"/>
              </a:rPr>
              <a:t>社会科学引文索引</a:t>
            </a:r>
            <a:r>
              <a:rPr lang="en-US" altLang="zh-CN" b="1" dirty="0">
                <a:solidFill>
                  <a:schemeClr val="bg1"/>
                </a:solidFill>
                <a:latin typeface="Calibri" pitchFamily="34" charset="0"/>
                <a:ea typeface="Arial Unicode MS" pitchFamily="34" charset="-128"/>
                <a:cs typeface="Times New Roman" pitchFamily="18" charset="0"/>
              </a:rPr>
              <a:t>)    </a:t>
            </a:r>
            <a:r>
              <a:rPr lang="en-US" altLang="zh-CN" b="1" dirty="0">
                <a:solidFill>
                  <a:schemeClr val="bg1"/>
                </a:solidFill>
                <a:latin typeface="Calibri" pitchFamily="34" charset="0"/>
                <a:ea typeface="微软雅黑" pitchFamily="34" charset="-122"/>
                <a:cs typeface="Times New Roman" pitchFamily="18" charset="0"/>
              </a:rPr>
              <a:t>56</a:t>
            </a:r>
            <a:r>
              <a:rPr lang="zh-CN" altLang="en-US" b="1" dirty="0">
                <a:solidFill>
                  <a:schemeClr val="bg1"/>
                </a:solidFill>
                <a:latin typeface="Calibri" pitchFamily="34" charset="0"/>
                <a:ea typeface="微软雅黑" pitchFamily="34" charset="-122"/>
                <a:cs typeface="Times New Roman" pitchFamily="18" charset="0"/>
              </a:rPr>
              <a:t>个社会科学学科的</a:t>
            </a:r>
            <a:r>
              <a:rPr lang="en-US" altLang="zh-CN" b="1" dirty="0">
                <a:solidFill>
                  <a:srgbClr val="FFFF00"/>
                </a:solidFill>
                <a:latin typeface="Calibri" pitchFamily="34" charset="0"/>
                <a:ea typeface="微软雅黑" pitchFamily="34" charset="-122"/>
                <a:cs typeface="Times New Roman" pitchFamily="18" charset="0"/>
              </a:rPr>
              <a:t>3200</a:t>
            </a:r>
            <a:r>
              <a:rPr lang="zh-CN" altLang="en-US" b="1" dirty="0">
                <a:solidFill>
                  <a:srgbClr val="FFFF00"/>
                </a:solidFill>
                <a:latin typeface="Calibri" pitchFamily="34" charset="0"/>
                <a:ea typeface="微软雅黑" pitchFamily="34" charset="-122"/>
                <a:cs typeface="Times New Roman" pitchFamily="18" charset="0"/>
              </a:rPr>
              <a:t>多种</a:t>
            </a:r>
            <a:r>
              <a:rPr lang="zh-CN" altLang="en-US" b="1" dirty="0">
                <a:solidFill>
                  <a:schemeClr val="bg1"/>
                </a:solidFill>
                <a:latin typeface="Calibri" pitchFamily="34" charset="0"/>
                <a:ea typeface="微软雅黑" pitchFamily="34" charset="-122"/>
                <a:cs typeface="Times New Roman" pitchFamily="18" charset="0"/>
              </a:rPr>
              <a:t>权威学术期刊。</a:t>
            </a:r>
            <a:endParaRPr lang="en-US" altLang="zh-CN" b="1" dirty="0">
              <a:solidFill>
                <a:schemeClr val="bg1"/>
              </a:solidFill>
              <a:latin typeface="Calibri" pitchFamily="34" charset="0"/>
              <a:ea typeface="微软雅黑" pitchFamily="34" charset="-122"/>
              <a:cs typeface="Times New Roman" pitchFamily="18" charset="0"/>
            </a:endParaRPr>
          </a:p>
          <a:p>
            <a:pPr marL="228600" indent="-228600" eaLnBrk="0" hangingPunct="0">
              <a:spcBef>
                <a:spcPct val="50000"/>
              </a:spcBef>
              <a:buFont typeface="Wingdings" pitchFamily="2" charset="2"/>
              <a:buChar char="v"/>
              <a:defRPr/>
            </a:pPr>
            <a:r>
              <a:rPr lang="en-US" altLang="zh-CN" b="1" dirty="0">
                <a:solidFill>
                  <a:schemeClr val="bg1"/>
                </a:solidFill>
                <a:latin typeface="Calibri" pitchFamily="34" charset="0"/>
                <a:ea typeface="微软雅黑" pitchFamily="34" charset="-122"/>
                <a:cs typeface="Times New Roman" pitchFamily="18" charset="0"/>
              </a:rPr>
              <a:t>Arts &amp; Humanities Citation Index (</a:t>
            </a:r>
            <a:r>
              <a:rPr lang="zh-CN" altLang="en-US" b="1" dirty="0">
                <a:solidFill>
                  <a:schemeClr val="bg1"/>
                </a:solidFill>
                <a:latin typeface="Calibri" pitchFamily="34" charset="0"/>
                <a:ea typeface="微软雅黑" pitchFamily="34" charset="-122"/>
                <a:cs typeface="Times New Roman" pitchFamily="18" charset="0"/>
              </a:rPr>
              <a:t>艺术与人文引文索引</a:t>
            </a:r>
            <a:r>
              <a:rPr lang="en-US" altLang="zh-CN" b="1" dirty="0">
                <a:solidFill>
                  <a:schemeClr val="bg1"/>
                </a:solidFill>
                <a:latin typeface="Calibri" pitchFamily="34" charset="0"/>
                <a:ea typeface="微软雅黑" pitchFamily="34" charset="-122"/>
                <a:cs typeface="Times New Roman" pitchFamily="18" charset="0"/>
              </a:rPr>
              <a:t>)</a:t>
            </a:r>
            <a:r>
              <a:rPr lang="zh-CN" altLang="en-US" dirty="0">
                <a:solidFill>
                  <a:srgbClr val="FFFFFF"/>
                </a:solidFill>
                <a:ea typeface="宋体" pitchFamily="2" charset="-122"/>
                <a:cs typeface="Times New Roman" pitchFamily="18" charset="0"/>
              </a:rPr>
              <a:t> </a:t>
            </a:r>
            <a:r>
              <a:rPr lang="zh-CN" altLang="en-US" b="1" dirty="0">
                <a:solidFill>
                  <a:schemeClr val="bg1"/>
                </a:solidFill>
                <a:latin typeface="Calibri" pitchFamily="34" charset="0"/>
                <a:ea typeface="微软雅黑" pitchFamily="34" charset="-122"/>
              </a:rPr>
              <a:t>收录</a:t>
            </a:r>
            <a:r>
              <a:rPr lang="en-US" altLang="zh-CN" b="1" dirty="0">
                <a:solidFill>
                  <a:schemeClr val="bg1"/>
                </a:solidFill>
                <a:latin typeface="Calibri" pitchFamily="34" charset="0"/>
                <a:ea typeface="微软雅黑" pitchFamily="34" charset="-122"/>
              </a:rPr>
              <a:t>28</a:t>
            </a:r>
            <a:r>
              <a:rPr lang="zh-CN" altLang="en-US" b="1" dirty="0">
                <a:solidFill>
                  <a:schemeClr val="bg1"/>
                </a:solidFill>
                <a:latin typeface="Calibri" pitchFamily="34" charset="0"/>
                <a:ea typeface="微软雅黑" pitchFamily="34" charset="-122"/>
              </a:rPr>
              <a:t>个人文艺术领域学科的</a:t>
            </a:r>
            <a:r>
              <a:rPr lang="en-US" altLang="zh-CN" b="1" dirty="0">
                <a:solidFill>
                  <a:srgbClr val="FFFF00"/>
                </a:solidFill>
                <a:latin typeface="Calibri" pitchFamily="34" charset="0"/>
                <a:ea typeface="微软雅黑" pitchFamily="34" charset="-122"/>
              </a:rPr>
              <a:t>1700</a:t>
            </a:r>
            <a:r>
              <a:rPr lang="zh-CN" altLang="en-US" b="1" dirty="0">
                <a:solidFill>
                  <a:srgbClr val="FFFF00"/>
                </a:solidFill>
                <a:latin typeface="Calibri" pitchFamily="34" charset="0"/>
                <a:ea typeface="微软雅黑" pitchFamily="34" charset="-122"/>
              </a:rPr>
              <a:t>多种</a:t>
            </a:r>
            <a:r>
              <a:rPr lang="zh-CN" altLang="en-US" b="1" dirty="0">
                <a:solidFill>
                  <a:schemeClr val="bg1"/>
                </a:solidFill>
                <a:latin typeface="Calibri" pitchFamily="34" charset="0"/>
                <a:ea typeface="微软雅黑" pitchFamily="34" charset="-122"/>
              </a:rPr>
              <a:t>国际性、高影响力的学术期刊的数据内容 。</a:t>
            </a:r>
            <a:endParaRPr lang="en-US" altLang="zh-CN" b="1" dirty="0">
              <a:solidFill>
                <a:schemeClr val="bg1"/>
              </a:solidFill>
              <a:latin typeface="Calibri" pitchFamily="34" charset="0"/>
              <a:ea typeface="微软雅黑" pitchFamily="34" charset="-122"/>
            </a:endParaRPr>
          </a:p>
          <a:p>
            <a:pPr marL="228600" indent="-228600" eaLnBrk="0" hangingPunct="0">
              <a:spcBef>
                <a:spcPct val="50000"/>
              </a:spcBef>
              <a:buFont typeface="Wingdings" pitchFamily="2" charset="2"/>
              <a:buChar char="v"/>
              <a:defRPr/>
            </a:pPr>
            <a:r>
              <a:rPr lang="en-US" altLang="zh-CN" b="1" dirty="0">
                <a:solidFill>
                  <a:schemeClr val="bg1"/>
                </a:solidFill>
                <a:latin typeface="Calibri" pitchFamily="34" charset="0"/>
                <a:ea typeface="微软雅黑" pitchFamily="34" charset="-122"/>
              </a:rPr>
              <a:t>Conference Proceedings Citation Index – Science+ Social Science &amp; Humanities(</a:t>
            </a:r>
            <a:r>
              <a:rPr lang="zh-CN" altLang="en-US" b="1" dirty="0">
                <a:solidFill>
                  <a:schemeClr val="bg1"/>
                </a:solidFill>
                <a:latin typeface="Calibri" pitchFamily="34" charset="0"/>
                <a:ea typeface="微软雅黑" pitchFamily="34" charset="-122"/>
              </a:rPr>
              <a:t>会议录引文索引</a:t>
            </a:r>
            <a:r>
              <a:rPr lang="en-US" altLang="zh-CN" b="1" dirty="0">
                <a:solidFill>
                  <a:schemeClr val="bg1"/>
                </a:solidFill>
                <a:latin typeface="Calibri" pitchFamily="34" charset="0"/>
                <a:ea typeface="微软雅黑" pitchFamily="34" charset="-122"/>
              </a:rPr>
              <a:t>– </a:t>
            </a:r>
            <a:r>
              <a:rPr lang="zh-CN" altLang="en-US" b="1" dirty="0">
                <a:solidFill>
                  <a:schemeClr val="bg1"/>
                </a:solidFill>
                <a:latin typeface="Calibri" pitchFamily="34" charset="0"/>
                <a:ea typeface="微软雅黑" pitchFamily="34" charset="-122"/>
              </a:rPr>
              <a:t>自然科学版</a:t>
            </a:r>
            <a:r>
              <a:rPr lang="en-US" altLang="zh-CN" b="1" dirty="0">
                <a:solidFill>
                  <a:schemeClr val="bg1"/>
                </a:solidFill>
                <a:latin typeface="Calibri" pitchFamily="34" charset="0"/>
                <a:ea typeface="微软雅黑" pitchFamily="34" charset="-122"/>
              </a:rPr>
              <a:t>+</a:t>
            </a:r>
            <a:r>
              <a:rPr lang="zh-CN" altLang="en-US" b="1" dirty="0">
                <a:solidFill>
                  <a:schemeClr val="bg1"/>
                </a:solidFill>
                <a:latin typeface="Calibri" pitchFamily="34" charset="0"/>
                <a:ea typeface="微软雅黑" pitchFamily="34" charset="-122"/>
              </a:rPr>
              <a:t>社会科学与人文版</a:t>
            </a:r>
            <a:r>
              <a:rPr lang="en-US" altLang="zh-CN" b="1" dirty="0">
                <a:solidFill>
                  <a:schemeClr val="bg1"/>
                </a:solidFill>
                <a:latin typeface="Calibri" pitchFamily="34" charset="0"/>
                <a:ea typeface="微软雅黑" pitchFamily="34" charset="-122"/>
              </a:rPr>
              <a:t>) </a:t>
            </a:r>
            <a:r>
              <a:rPr lang="zh-CN" altLang="en-US" b="1" dirty="0">
                <a:solidFill>
                  <a:schemeClr val="bg1"/>
                </a:solidFill>
                <a:latin typeface="Calibri" pitchFamily="34" charset="0"/>
                <a:ea typeface="微软雅黑" pitchFamily="34" charset="-122"/>
              </a:rPr>
              <a:t>超过</a:t>
            </a:r>
            <a:r>
              <a:rPr lang="en-US" altLang="zh-CN" b="1" dirty="0">
                <a:solidFill>
                  <a:srgbClr val="FFFF00"/>
                </a:solidFill>
                <a:latin typeface="Calibri" pitchFamily="34" charset="0"/>
                <a:ea typeface="微软雅黑" pitchFamily="34" charset="-122"/>
              </a:rPr>
              <a:t>160</a:t>
            </a:r>
            <a:r>
              <a:rPr lang="zh-CN" altLang="en-US" b="1" dirty="0">
                <a:solidFill>
                  <a:srgbClr val="FFFF00"/>
                </a:solidFill>
                <a:latin typeface="Calibri" pitchFamily="34" charset="0"/>
                <a:ea typeface="微软雅黑" pitchFamily="34" charset="-122"/>
              </a:rPr>
              <a:t>，</a:t>
            </a:r>
            <a:r>
              <a:rPr lang="en-US" altLang="zh-CN" b="1" dirty="0">
                <a:solidFill>
                  <a:srgbClr val="FFFF00"/>
                </a:solidFill>
                <a:latin typeface="Calibri" pitchFamily="34" charset="0"/>
                <a:ea typeface="微软雅黑" pitchFamily="34" charset="-122"/>
              </a:rPr>
              <a:t>000</a:t>
            </a:r>
            <a:r>
              <a:rPr lang="zh-CN" altLang="en-US" b="1" dirty="0">
                <a:solidFill>
                  <a:srgbClr val="FFFF00"/>
                </a:solidFill>
                <a:latin typeface="Calibri" pitchFamily="34" charset="0"/>
                <a:ea typeface="微软雅黑" pitchFamily="34" charset="-122"/>
              </a:rPr>
              <a:t>个会议录</a:t>
            </a:r>
            <a:r>
              <a:rPr lang="zh-CN" altLang="en-US" b="1" dirty="0">
                <a:solidFill>
                  <a:schemeClr val="bg1"/>
                </a:solidFill>
                <a:latin typeface="Calibri" pitchFamily="34" charset="0"/>
                <a:ea typeface="微软雅黑" pitchFamily="34" charset="-122"/>
              </a:rPr>
              <a:t>，有自然科学、社会科学两个版本，涉及</a:t>
            </a:r>
            <a:r>
              <a:rPr lang="en-US" altLang="zh-CN" b="1" dirty="0">
                <a:solidFill>
                  <a:schemeClr val="bg1"/>
                </a:solidFill>
                <a:latin typeface="Calibri" pitchFamily="34" charset="0"/>
                <a:ea typeface="微软雅黑" pitchFamily="34" charset="-122"/>
              </a:rPr>
              <a:t>250</a:t>
            </a:r>
            <a:r>
              <a:rPr lang="zh-CN" altLang="en-US" b="1" dirty="0">
                <a:solidFill>
                  <a:schemeClr val="bg1"/>
                </a:solidFill>
                <a:latin typeface="Calibri" pitchFamily="34" charset="0"/>
                <a:ea typeface="微软雅黑" pitchFamily="34" charset="-122"/>
              </a:rPr>
              <a:t>多个学科。</a:t>
            </a:r>
            <a:endParaRPr lang="en-US" altLang="zh-CN" b="1" dirty="0">
              <a:solidFill>
                <a:schemeClr val="bg1"/>
              </a:solidFill>
              <a:latin typeface="Calibri" pitchFamily="34" charset="0"/>
              <a:ea typeface="微软雅黑" pitchFamily="34" charset="-122"/>
            </a:endParaRPr>
          </a:p>
          <a:p>
            <a:pPr marL="228600" indent="-228600" eaLnBrk="0" hangingPunct="0">
              <a:spcBef>
                <a:spcPct val="50000"/>
              </a:spcBef>
              <a:buFont typeface="Wingdings" pitchFamily="2" charset="2"/>
              <a:buChar char="v"/>
              <a:defRPr/>
            </a:pPr>
            <a:r>
              <a:rPr lang="en-US" altLang="zh-CN" b="1" dirty="0">
                <a:solidFill>
                  <a:schemeClr val="bg1"/>
                </a:solidFill>
                <a:latin typeface="Calibri" pitchFamily="34" charset="0"/>
                <a:ea typeface="微软雅黑" pitchFamily="34" charset="-122"/>
              </a:rPr>
              <a:t>Book Citation Index - Science + Social Science &amp; Humanities (</a:t>
            </a:r>
            <a:r>
              <a:rPr lang="zh-CN" altLang="en-US" b="1" dirty="0">
                <a:solidFill>
                  <a:schemeClr val="bg1"/>
                </a:solidFill>
                <a:latin typeface="Calibri" pitchFamily="34" charset="0"/>
                <a:ea typeface="微软雅黑" pitchFamily="34" charset="-122"/>
              </a:rPr>
              <a:t>图书引文索引</a:t>
            </a:r>
            <a:r>
              <a:rPr lang="en-US" altLang="zh-CN" b="1" dirty="0">
                <a:solidFill>
                  <a:schemeClr val="bg1"/>
                </a:solidFill>
                <a:latin typeface="Calibri" pitchFamily="34" charset="0"/>
                <a:ea typeface="微软雅黑" pitchFamily="34" charset="-122"/>
              </a:rPr>
              <a:t>–</a:t>
            </a:r>
            <a:r>
              <a:rPr lang="zh-CN" altLang="en-US" b="1" dirty="0">
                <a:solidFill>
                  <a:schemeClr val="bg1"/>
                </a:solidFill>
                <a:latin typeface="Calibri" pitchFamily="34" charset="0"/>
                <a:ea typeface="微软雅黑" pitchFamily="34" charset="-122"/>
              </a:rPr>
              <a:t>自然科学版 </a:t>
            </a:r>
            <a:r>
              <a:rPr lang="en-US" altLang="zh-CN" b="1" dirty="0">
                <a:solidFill>
                  <a:schemeClr val="bg1"/>
                </a:solidFill>
                <a:latin typeface="Calibri" pitchFamily="34" charset="0"/>
                <a:ea typeface="微软雅黑" pitchFamily="34" charset="-122"/>
              </a:rPr>
              <a:t>+ </a:t>
            </a:r>
            <a:r>
              <a:rPr lang="zh-CN" altLang="en-US" b="1" dirty="0">
                <a:solidFill>
                  <a:schemeClr val="bg1"/>
                </a:solidFill>
                <a:latin typeface="Calibri" pitchFamily="34" charset="0"/>
                <a:ea typeface="微软雅黑" pitchFamily="34" charset="-122"/>
              </a:rPr>
              <a:t>社会科学与人文版</a:t>
            </a:r>
            <a:r>
              <a:rPr lang="en-US" altLang="zh-CN" b="1" dirty="0">
                <a:solidFill>
                  <a:schemeClr val="bg1"/>
                </a:solidFill>
                <a:latin typeface="Calibri" pitchFamily="34" charset="0"/>
                <a:ea typeface="微软雅黑" pitchFamily="34" charset="-122"/>
              </a:rPr>
              <a:t>)</a:t>
            </a:r>
            <a:r>
              <a:rPr lang="zh-CN" altLang="en-US" b="1" dirty="0">
                <a:solidFill>
                  <a:schemeClr val="bg1"/>
                </a:solidFill>
                <a:latin typeface="Calibri" pitchFamily="34" charset="0"/>
                <a:ea typeface="微软雅黑" pitchFamily="34" charset="-122"/>
              </a:rPr>
              <a:t> 截止至</a:t>
            </a:r>
            <a:r>
              <a:rPr lang="en-US" altLang="zh-CN" b="1" dirty="0">
                <a:solidFill>
                  <a:schemeClr val="bg1"/>
                </a:solidFill>
                <a:latin typeface="Calibri" pitchFamily="34" charset="0"/>
                <a:ea typeface="微软雅黑" pitchFamily="34" charset="-122"/>
              </a:rPr>
              <a:t>2012</a:t>
            </a:r>
            <a:r>
              <a:rPr lang="zh-CN" altLang="en-US" b="1" dirty="0">
                <a:solidFill>
                  <a:schemeClr val="bg1"/>
                </a:solidFill>
                <a:latin typeface="Calibri" pitchFamily="34" charset="0"/>
                <a:ea typeface="微软雅黑" pitchFamily="34" charset="-122"/>
              </a:rPr>
              <a:t>年收录</a:t>
            </a:r>
            <a:r>
              <a:rPr lang="en-US" altLang="zh-CN" b="1" dirty="0">
                <a:solidFill>
                  <a:srgbClr val="FFFF00"/>
                </a:solidFill>
                <a:latin typeface="Calibri" pitchFamily="34" charset="0"/>
                <a:ea typeface="微软雅黑" pitchFamily="34" charset="-122"/>
              </a:rPr>
              <a:t>60,239</a:t>
            </a:r>
            <a:r>
              <a:rPr lang="zh-CN" altLang="en-US" b="1" dirty="0">
                <a:solidFill>
                  <a:srgbClr val="FFFF00"/>
                </a:solidFill>
                <a:latin typeface="Calibri" pitchFamily="34" charset="0"/>
                <a:ea typeface="微软雅黑" pitchFamily="34" charset="-122"/>
              </a:rPr>
              <a:t>种学术专著</a:t>
            </a:r>
            <a:r>
              <a:rPr lang="zh-CN" altLang="en-US" b="1" dirty="0">
                <a:solidFill>
                  <a:schemeClr val="bg1"/>
                </a:solidFill>
                <a:latin typeface="Calibri" pitchFamily="34" charset="0"/>
                <a:ea typeface="微软雅黑" pitchFamily="34" charset="-122"/>
              </a:rPr>
              <a:t>，共</a:t>
            </a:r>
            <a:r>
              <a:rPr lang="en-US" altLang="zh-CN" b="1" dirty="0">
                <a:solidFill>
                  <a:schemeClr val="bg1"/>
                </a:solidFill>
                <a:latin typeface="Calibri" pitchFamily="34" charset="0"/>
                <a:ea typeface="微软雅黑" pitchFamily="34" charset="-122"/>
              </a:rPr>
              <a:t>560,000</a:t>
            </a:r>
            <a:r>
              <a:rPr lang="zh-CN" altLang="en-US" b="1" dirty="0">
                <a:solidFill>
                  <a:schemeClr val="bg1"/>
                </a:solidFill>
                <a:latin typeface="Calibri" pitchFamily="34" charset="0"/>
                <a:ea typeface="微软雅黑" pitchFamily="34" charset="-122"/>
              </a:rPr>
              <a:t>多条记录，同时每年增加</a:t>
            </a:r>
            <a:r>
              <a:rPr lang="en-US" altLang="zh-CN" b="1" dirty="0">
                <a:solidFill>
                  <a:schemeClr val="bg1"/>
                </a:solidFill>
                <a:latin typeface="Calibri" pitchFamily="34" charset="0"/>
                <a:ea typeface="微软雅黑" pitchFamily="34" charset="-122"/>
              </a:rPr>
              <a:t>10,000</a:t>
            </a:r>
            <a:r>
              <a:rPr lang="zh-CN" altLang="en-US" b="1" dirty="0">
                <a:solidFill>
                  <a:schemeClr val="bg1"/>
                </a:solidFill>
                <a:latin typeface="Calibri" pitchFamily="34" charset="0"/>
                <a:ea typeface="微软雅黑" pitchFamily="34" charset="-122"/>
              </a:rPr>
              <a:t>种新书。</a:t>
            </a:r>
            <a:endParaRPr lang="en-US" altLang="zh-CN" b="1" dirty="0">
              <a:solidFill>
                <a:schemeClr val="bg1"/>
              </a:solidFill>
              <a:latin typeface="Calibri" pitchFamily="34" charset="0"/>
              <a:ea typeface="微软雅黑" pitchFamily="34" charset="-122"/>
            </a:endParaRPr>
          </a:p>
          <a:p>
            <a:pPr marL="228600" indent="-228600" eaLnBrk="0" hangingPunct="0">
              <a:spcBef>
                <a:spcPct val="50000"/>
              </a:spcBef>
              <a:buFont typeface="Wingdings" pitchFamily="2" charset="2"/>
              <a:buChar char="v"/>
              <a:defRPr/>
            </a:pPr>
            <a:r>
              <a:rPr lang="en-US" altLang="zh-CN" b="1" dirty="0">
                <a:solidFill>
                  <a:schemeClr val="bg1"/>
                </a:solidFill>
                <a:latin typeface="Calibri" pitchFamily="34" charset="0"/>
                <a:ea typeface="微软雅黑" pitchFamily="34" charset="-122"/>
              </a:rPr>
              <a:t>IC/CCR(</a:t>
            </a:r>
            <a:r>
              <a:rPr lang="zh-CN" altLang="en-US" b="1" dirty="0">
                <a:solidFill>
                  <a:schemeClr val="bg1"/>
                </a:solidFill>
                <a:latin typeface="Calibri" pitchFamily="34" charset="0"/>
                <a:ea typeface="微软雅黑" pitchFamily="34" charset="-122"/>
              </a:rPr>
              <a:t>化学类数据库</a:t>
            </a:r>
            <a:r>
              <a:rPr lang="en-US" altLang="zh-CN" b="1" dirty="0">
                <a:solidFill>
                  <a:schemeClr val="bg1"/>
                </a:solidFill>
                <a:latin typeface="Calibri" pitchFamily="34" charset="0"/>
                <a:ea typeface="微软雅黑" pitchFamily="34" charset="-122"/>
              </a:rPr>
              <a:t>) </a:t>
            </a:r>
            <a:r>
              <a:rPr lang="zh-CN" altLang="en-US" b="1" dirty="0">
                <a:solidFill>
                  <a:schemeClr val="bg1"/>
                </a:solidFill>
                <a:latin typeface="Calibri" pitchFamily="34" charset="0"/>
                <a:ea typeface="微软雅黑" pitchFamily="34" charset="-122"/>
              </a:rPr>
              <a:t>包括超过</a:t>
            </a:r>
            <a:r>
              <a:rPr lang="en-US" altLang="zh-CN" b="1" dirty="0">
                <a:solidFill>
                  <a:srgbClr val="FFFF00"/>
                </a:solidFill>
                <a:latin typeface="Calibri" pitchFamily="34" charset="0"/>
                <a:ea typeface="微软雅黑" pitchFamily="34" charset="-122"/>
              </a:rPr>
              <a:t>100</a:t>
            </a:r>
            <a:r>
              <a:rPr lang="zh-CN" altLang="en-US" b="1" dirty="0">
                <a:solidFill>
                  <a:srgbClr val="FFFF00"/>
                </a:solidFill>
                <a:latin typeface="Calibri" pitchFamily="34" charset="0"/>
                <a:ea typeface="微软雅黑" pitchFamily="34" charset="-122"/>
              </a:rPr>
              <a:t>万种化学反应信息</a:t>
            </a:r>
            <a:r>
              <a:rPr lang="zh-CN" altLang="en-US" b="1" dirty="0">
                <a:solidFill>
                  <a:schemeClr val="bg1"/>
                </a:solidFill>
                <a:latin typeface="Calibri" pitchFamily="34" charset="0"/>
                <a:ea typeface="微软雅黑" pitchFamily="34" charset="-122"/>
              </a:rPr>
              <a:t>及</a:t>
            </a:r>
            <a:r>
              <a:rPr lang="en-US" altLang="zh-CN" b="1" dirty="0">
                <a:solidFill>
                  <a:srgbClr val="FFFF00"/>
                </a:solidFill>
                <a:latin typeface="Calibri" pitchFamily="34" charset="0"/>
                <a:ea typeface="微软雅黑" pitchFamily="34" charset="-122"/>
              </a:rPr>
              <a:t>420</a:t>
            </a:r>
            <a:r>
              <a:rPr lang="zh-CN" altLang="en-US" b="1" dirty="0">
                <a:solidFill>
                  <a:srgbClr val="FFFF00"/>
                </a:solidFill>
                <a:latin typeface="Calibri" pitchFamily="34" charset="0"/>
                <a:ea typeface="微软雅黑" pitchFamily="34" charset="-122"/>
              </a:rPr>
              <a:t>万种化合物</a:t>
            </a:r>
            <a:r>
              <a:rPr lang="zh-CN" altLang="en-US" b="1" dirty="0">
                <a:solidFill>
                  <a:schemeClr val="bg1"/>
                </a:solidFill>
                <a:latin typeface="Calibri" pitchFamily="34" charset="0"/>
                <a:ea typeface="微软雅黑" pitchFamily="34" charset="-122"/>
              </a:rPr>
              <a:t>。</a:t>
            </a:r>
            <a:endParaRPr lang="en-US" altLang="zh-CN" b="1" dirty="0">
              <a:solidFill>
                <a:schemeClr val="bg1"/>
              </a:solidFill>
              <a:latin typeface="Calibri" pitchFamily="34"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42652" y="1484784"/>
            <a:ext cx="8093844" cy="28803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pPr>
              <a:lnSpc>
                <a:spcPct val="200000"/>
              </a:lnSpc>
            </a:pPr>
            <a:r>
              <a:rPr lang="zh-CN" altLang="en-US" sz="2000" dirty="0">
                <a:solidFill>
                  <a:srgbClr val="FF4F4F"/>
                </a:solidFill>
                <a:latin typeface="Microsoft YaHei" pitchFamily="34" charset="-122"/>
                <a:ea typeface="Microsoft YaHei" pitchFamily="34" charset="-122"/>
              </a:rPr>
              <a:t>高影响力论文</a:t>
            </a:r>
            <a:r>
              <a:rPr lang="en-US" altLang="zh-CN" sz="2000" dirty="0">
                <a:solidFill>
                  <a:schemeClr val="tx1"/>
                </a:solidFill>
                <a:latin typeface="Microsoft YaHei" pitchFamily="34" charset="-122"/>
                <a:ea typeface="Microsoft YaHei" pitchFamily="34" charset="-122"/>
              </a:rPr>
              <a:t>——— </a:t>
            </a:r>
            <a:r>
              <a:rPr lang="zh-CN" altLang="en-US" sz="2000" dirty="0">
                <a:solidFill>
                  <a:schemeClr val="tx1"/>
                </a:solidFill>
                <a:latin typeface="Microsoft YaHei" pitchFamily="34" charset="-122"/>
                <a:ea typeface="Microsoft YaHei" pitchFamily="34" charset="-122"/>
              </a:rPr>
              <a:t>被引频次降序排列，</a:t>
            </a:r>
            <a:r>
              <a:rPr lang="en-US" altLang="zh-CN" sz="2000" dirty="0">
                <a:solidFill>
                  <a:schemeClr val="tx1"/>
                </a:solidFill>
                <a:latin typeface="Microsoft YaHei" pitchFamily="34" charset="-122"/>
                <a:ea typeface="Microsoft YaHei" pitchFamily="34" charset="-122"/>
              </a:rPr>
              <a:t>ESI</a:t>
            </a:r>
            <a:r>
              <a:rPr lang="zh-CN" altLang="en-US" sz="2000" dirty="0">
                <a:solidFill>
                  <a:schemeClr val="tx1"/>
                </a:solidFill>
                <a:latin typeface="Microsoft YaHei" pitchFamily="34" charset="-122"/>
                <a:ea typeface="Microsoft YaHei" pitchFamily="34" charset="-122"/>
              </a:rPr>
              <a:t>高水平论文</a:t>
            </a:r>
            <a:endParaRPr lang="en-US" altLang="zh-CN" sz="2000" dirty="0">
              <a:solidFill>
                <a:schemeClr val="tx1"/>
              </a:solidFill>
              <a:latin typeface="Microsoft YaHei" pitchFamily="34" charset="-122"/>
              <a:ea typeface="Microsoft YaHei" pitchFamily="34" charset="-122"/>
            </a:endParaRPr>
          </a:p>
          <a:p>
            <a:pPr>
              <a:lnSpc>
                <a:spcPct val="200000"/>
              </a:lnSpc>
            </a:pPr>
            <a:r>
              <a:rPr lang="zh-CN" altLang="en-US" sz="2000" dirty="0">
                <a:solidFill>
                  <a:srgbClr val="FF4F4F"/>
                </a:solidFill>
                <a:latin typeface="Microsoft YaHei" pitchFamily="34" charset="-122"/>
                <a:ea typeface="Microsoft YaHei" pitchFamily="34" charset="-122"/>
              </a:rPr>
              <a:t>最新发表的论文</a:t>
            </a:r>
            <a:r>
              <a:rPr lang="en-US" altLang="zh-CN" sz="2000" dirty="0">
                <a:solidFill>
                  <a:schemeClr val="tx1"/>
                </a:solidFill>
                <a:latin typeface="Microsoft YaHei" pitchFamily="34" charset="-122"/>
                <a:ea typeface="Microsoft YaHei" pitchFamily="34" charset="-122"/>
              </a:rPr>
              <a:t>——</a:t>
            </a:r>
            <a:r>
              <a:rPr lang="zh-CN" altLang="en-US" sz="2000" dirty="0">
                <a:solidFill>
                  <a:schemeClr val="tx1"/>
                </a:solidFill>
                <a:latin typeface="Microsoft YaHei" pitchFamily="34" charset="-122"/>
                <a:ea typeface="Microsoft YaHei" pitchFamily="34" charset="-122"/>
              </a:rPr>
              <a:t>文献级别用量指标（使用次数）</a:t>
            </a:r>
            <a:endParaRPr lang="en-US" altLang="zh-CN" sz="2000" dirty="0">
              <a:solidFill>
                <a:schemeClr val="tx1"/>
              </a:solidFill>
              <a:latin typeface="Microsoft YaHei" pitchFamily="34" charset="-122"/>
              <a:ea typeface="Microsoft YaHei" pitchFamily="34" charset="-122"/>
            </a:endParaRPr>
          </a:p>
          <a:p>
            <a:pPr>
              <a:lnSpc>
                <a:spcPct val="200000"/>
              </a:lnSpc>
            </a:pPr>
            <a:r>
              <a:rPr lang="zh-CN" altLang="en-US" sz="2000" dirty="0">
                <a:solidFill>
                  <a:srgbClr val="FF4F4F"/>
                </a:solidFill>
                <a:latin typeface="Microsoft YaHei" pitchFamily="34" charset="-122"/>
                <a:ea typeface="Microsoft YaHei" pitchFamily="34" charset="-122"/>
              </a:rPr>
              <a:t>锁定相关领域的论文</a:t>
            </a:r>
            <a:r>
              <a:rPr lang="en-US" altLang="zh-CN" sz="2000" dirty="0">
                <a:solidFill>
                  <a:schemeClr val="tx1"/>
                </a:solidFill>
                <a:latin typeface="Microsoft YaHei" pitchFamily="34" charset="-122"/>
                <a:ea typeface="Microsoft YaHei" pitchFamily="34" charset="-122"/>
              </a:rPr>
              <a:t>—— </a:t>
            </a:r>
            <a:r>
              <a:rPr lang="zh-CN" altLang="en-US" sz="2000" dirty="0">
                <a:solidFill>
                  <a:schemeClr val="tx1"/>
                </a:solidFill>
                <a:latin typeface="Microsoft YaHei" pitchFamily="34" charset="-122"/>
                <a:ea typeface="Microsoft YaHei" pitchFamily="34" charset="-122"/>
              </a:rPr>
              <a:t>精炼检索结果（</a:t>
            </a:r>
            <a:r>
              <a:rPr lang="en-US" altLang="zh-CN" sz="2000" dirty="0">
                <a:solidFill>
                  <a:schemeClr val="tx1"/>
                </a:solidFill>
                <a:latin typeface="Microsoft YaHei" pitchFamily="34" charset="-122"/>
                <a:ea typeface="Microsoft YaHei" pitchFamily="34" charset="-122"/>
              </a:rPr>
              <a:t>Web of Science</a:t>
            </a:r>
            <a:r>
              <a:rPr lang="zh-CN" altLang="en-US" sz="2000" dirty="0">
                <a:solidFill>
                  <a:schemeClr val="tx1"/>
                </a:solidFill>
                <a:latin typeface="Microsoft YaHei" pitchFamily="34" charset="-122"/>
                <a:ea typeface="Microsoft YaHei" pitchFamily="34" charset="-122"/>
              </a:rPr>
              <a:t>类别）</a:t>
            </a:r>
            <a:endParaRPr lang="en-US" altLang="zh-CN" sz="2000" dirty="0">
              <a:solidFill>
                <a:schemeClr val="tx1"/>
              </a:solidFill>
              <a:latin typeface="Microsoft YaHei" pitchFamily="34" charset="-122"/>
              <a:ea typeface="Microsoft YaHei" pitchFamily="34" charset="-122"/>
            </a:endParaRPr>
          </a:p>
          <a:p>
            <a:pPr>
              <a:lnSpc>
                <a:spcPct val="200000"/>
              </a:lnSpc>
            </a:pPr>
            <a:r>
              <a:rPr lang="zh-CN" altLang="en-US" sz="2000" dirty="0">
                <a:solidFill>
                  <a:srgbClr val="FF4F4F"/>
                </a:solidFill>
                <a:latin typeface="Microsoft YaHei" pitchFamily="34" charset="-122"/>
                <a:ea typeface="Microsoft YaHei" pitchFamily="34" charset="-122"/>
              </a:rPr>
              <a:t>综述文章</a:t>
            </a:r>
            <a:r>
              <a:rPr lang="en-US" altLang="zh-CN" sz="2000" dirty="0">
                <a:solidFill>
                  <a:schemeClr val="tx1"/>
                </a:solidFill>
                <a:latin typeface="Microsoft YaHei" pitchFamily="34" charset="-122"/>
                <a:ea typeface="Microsoft YaHei" pitchFamily="34" charset="-122"/>
              </a:rPr>
              <a:t>—— </a:t>
            </a:r>
            <a:r>
              <a:rPr lang="zh-CN" altLang="en-US" sz="2000" dirty="0">
                <a:solidFill>
                  <a:schemeClr val="tx1"/>
                </a:solidFill>
                <a:latin typeface="Microsoft YaHei" pitchFamily="34" charset="-122"/>
                <a:ea typeface="Microsoft YaHei" pitchFamily="34" charset="-122"/>
              </a:rPr>
              <a:t>精炼检索结果（文献类型</a:t>
            </a:r>
            <a:r>
              <a:rPr lang="en-US" altLang="zh-CN" sz="2000" dirty="0">
                <a:solidFill>
                  <a:schemeClr val="tx1"/>
                </a:solidFill>
                <a:latin typeface="Microsoft YaHei" pitchFamily="34" charset="-122"/>
                <a:ea typeface="Microsoft YaHei" pitchFamily="34" charset="-122"/>
              </a:rPr>
              <a:t>Review</a:t>
            </a:r>
            <a:r>
              <a:rPr lang="zh-CN" altLang="en-US" sz="2000" dirty="0">
                <a:solidFill>
                  <a:schemeClr val="tx1"/>
                </a:solidFill>
                <a:latin typeface="Microsoft YaHei" pitchFamily="34" charset="-122"/>
                <a:ea typeface="Microsoft YaHei" pitchFamily="34" charset="-122"/>
              </a:rPr>
              <a:t>）</a:t>
            </a:r>
            <a:endParaRPr lang="en-US" altLang="zh-CN" sz="2000" dirty="0">
              <a:solidFill>
                <a:schemeClr val="tx1"/>
              </a:solidFill>
              <a:latin typeface="Microsoft YaHei" pitchFamily="34" charset="-122"/>
              <a:ea typeface="Microsoft YaHei" pitchFamily="34" charset="-122"/>
            </a:endParaRPr>
          </a:p>
          <a:p>
            <a:pPr>
              <a:lnSpc>
                <a:spcPct val="200000"/>
              </a:lnSpc>
            </a:pPr>
            <a:r>
              <a:rPr lang="en-US" sz="2000" dirty="0">
                <a:solidFill>
                  <a:schemeClr val="tx1"/>
                </a:solidFill>
                <a:latin typeface="Microsoft YaHei" pitchFamily="34" charset="-122"/>
                <a:ea typeface="Microsoft YaHei" pitchFamily="34" charset="-122"/>
              </a:rPr>
              <a:t>……</a:t>
            </a:r>
          </a:p>
        </p:txBody>
      </p:sp>
      <p:pic>
        <p:nvPicPr>
          <p:cNvPr id="4098" name="Picture 2" descr="http://pic.58pic.com/58pic/13/75/87/73X58PICafs_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46" y="1586895"/>
            <a:ext cx="308681" cy="321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ic.58pic.com/58pic/13/75/87/73X58PICafs_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43" y="2152391"/>
            <a:ext cx="308681" cy="3215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ic.58pic.com/58pic/13/75/87/73X58PICafs_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45" y="2764172"/>
            <a:ext cx="308681" cy="321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ic.58pic.com/58pic/13/75/87/73X58PICafs_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44" y="3412244"/>
            <a:ext cx="308681" cy="32154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95536" y="0"/>
            <a:ext cx="7369175" cy="836612"/>
          </a:xfrm>
        </p:spPr>
        <p:txBody>
          <a:bodyPr/>
          <a:lstStyle/>
          <a:p>
            <a:r>
              <a:rPr lang="zh-CN" altLang="en-US" dirty="0">
                <a:latin typeface="Microsoft YaHei" pitchFamily="34" charset="-122"/>
                <a:ea typeface="Microsoft YaHei" pitchFamily="34" charset="-122"/>
              </a:rPr>
              <a:t>使用</a:t>
            </a:r>
            <a:r>
              <a:rPr lang="en-US" altLang="zh-CN" dirty="0">
                <a:latin typeface="Microsoft YaHei" pitchFamily="34" charset="-122"/>
                <a:ea typeface="Microsoft YaHei" pitchFamily="34" charset="-122"/>
              </a:rPr>
              <a:t>Web of Science</a:t>
            </a:r>
            <a:r>
              <a:rPr lang="zh-CN" altLang="en-US" dirty="0">
                <a:latin typeface="Microsoft YaHei" pitchFamily="34" charset="-122"/>
                <a:ea typeface="Microsoft YaHei" pitchFamily="34" charset="-122"/>
              </a:rPr>
              <a:t>重点查看：</a:t>
            </a:r>
            <a:endParaRPr lang="en-US" dirty="0">
              <a:latin typeface="Microsoft YaHei" pitchFamily="34" charset="-122"/>
              <a:ea typeface="Microsoft YaHei" pitchFamily="34" charset="-122"/>
            </a:endParaRPr>
          </a:p>
        </p:txBody>
      </p:sp>
    </p:spTree>
    <p:extLst>
      <p:ext uri="{BB962C8B-B14F-4D97-AF65-F5344CB8AC3E}">
        <p14:creationId xmlns:p14="http://schemas.microsoft.com/office/powerpoint/2010/main" val="339070543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C:\Users\u0132137\AppData\Local\Temp\SNAGHTML6e63160.PNG"/>
          <p:cNvPicPr>
            <a:picLocks noChangeAspect="1" noChangeArrowheads="1"/>
          </p:cNvPicPr>
          <p:nvPr/>
        </p:nvPicPr>
        <p:blipFill>
          <a:blip r:embed="rId2" cstate="print"/>
          <a:srcRect/>
          <a:stretch>
            <a:fillRect/>
          </a:stretch>
        </p:blipFill>
        <p:spPr bwMode="auto">
          <a:xfrm>
            <a:off x="-36511" y="1009202"/>
            <a:ext cx="9199540" cy="5300118"/>
          </a:xfrm>
          <a:prstGeom prst="rect">
            <a:avLst/>
          </a:prstGeom>
          <a:noFill/>
        </p:spPr>
      </p:pic>
      <p:sp>
        <p:nvSpPr>
          <p:cNvPr id="7" name="Rectangle 6"/>
          <p:cNvSpPr/>
          <p:nvPr/>
        </p:nvSpPr>
        <p:spPr>
          <a:xfrm>
            <a:off x="-36512" y="1916832"/>
            <a:ext cx="1512168" cy="43204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p:cNvPicPr>
            <a:picLocks noChangeAspect="1" noChangeArrowheads="1"/>
          </p:cNvPicPr>
          <p:nvPr/>
        </p:nvPicPr>
        <p:blipFill>
          <a:blip r:embed="rId3" cstate="print"/>
          <a:srcRect/>
          <a:stretch>
            <a:fillRect/>
          </a:stretch>
        </p:blipFill>
        <p:spPr bwMode="auto">
          <a:xfrm>
            <a:off x="2555776" y="2203872"/>
            <a:ext cx="2103437" cy="2881312"/>
          </a:xfrm>
          <a:prstGeom prst="rect">
            <a:avLst/>
          </a:prstGeom>
          <a:noFill/>
          <a:ln w="9525">
            <a:noFill/>
            <a:miter lim="800000"/>
            <a:headEnd/>
            <a:tailEnd/>
          </a:ln>
        </p:spPr>
      </p:pic>
      <p:sp>
        <p:nvSpPr>
          <p:cNvPr id="9" name="圆角矩形 21"/>
          <p:cNvSpPr>
            <a:spLocks noChangeArrowheads="1"/>
          </p:cNvSpPr>
          <p:nvPr/>
        </p:nvSpPr>
        <p:spPr bwMode="auto">
          <a:xfrm>
            <a:off x="2555776" y="3429422"/>
            <a:ext cx="1871662" cy="358775"/>
          </a:xfrm>
          <a:prstGeom prst="roundRect">
            <a:avLst>
              <a:gd name="adj" fmla="val 16667"/>
            </a:avLst>
          </a:prstGeom>
          <a:noFill/>
          <a:ln w="38100" algn="ctr">
            <a:solidFill>
              <a:srgbClr val="FF6600"/>
            </a:solidFill>
            <a:round/>
            <a:headEnd/>
            <a:tailEnd/>
          </a:ln>
        </p:spPr>
        <p:txBody>
          <a:bodyPr lIns="0" tIns="0" rIns="182880" bIns="0"/>
          <a:lstStyle/>
          <a:p>
            <a:pPr>
              <a:spcBef>
                <a:spcPct val="50000"/>
              </a:spcBef>
            </a:pPr>
            <a:endParaRPr lang="zh-CN" altLang="en-US" sz="2400">
              <a:ea typeface="宋体" pitchFamily="2" charset="-122"/>
            </a:endParaRPr>
          </a:p>
        </p:txBody>
      </p:sp>
      <p:sp>
        <p:nvSpPr>
          <p:cNvPr id="10" name="TextBox 9"/>
          <p:cNvSpPr txBox="1"/>
          <p:nvPr/>
        </p:nvSpPr>
        <p:spPr>
          <a:xfrm>
            <a:off x="395536" y="332656"/>
            <a:ext cx="2031325" cy="461665"/>
          </a:xfrm>
          <a:prstGeom prst="rect">
            <a:avLst/>
          </a:prstGeom>
          <a:noFill/>
        </p:spPr>
        <p:txBody>
          <a:bodyPr wrap="none" rtlCol="0">
            <a:spAutoFit/>
          </a:bodyPr>
          <a:lstStyle/>
          <a:p>
            <a:r>
              <a:rPr lang="zh-CN" altLang="en-US" sz="2400" dirty="0">
                <a:solidFill>
                  <a:schemeClr val="bg1"/>
                </a:solidFill>
              </a:rPr>
              <a:t>高影响力论文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500"/>
                                        <p:tgtEl>
                                          <p:spTgt spid="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00648F0A-A9FF-4D66-A214-2DA1A594E1FA}" type="slidenum">
              <a:rPr lang="en-US" altLang="en-US" smtClean="0"/>
              <a:pPr>
                <a:defRPr/>
              </a:pPr>
              <a:t>49</a:t>
            </a:fld>
            <a:endParaRPr lang="en-US" altLang="en-US"/>
          </a:p>
        </p:txBody>
      </p:sp>
      <p:sp>
        <p:nvSpPr>
          <p:cNvPr id="5" name="TextBox 4"/>
          <p:cNvSpPr txBox="1"/>
          <p:nvPr/>
        </p:nvSpPr>
        <p:spPr>
          <a:xfrm>
            <a:off x="467544" y="241484"/>
            <a:ext cx="2518638" cy="523220"/>
          </a:xfrm>
          <a:prstGeom prst="rect">
            <a:avLst/>
          </a:prstGeom>
          <a:noFill/>
        </p:spPr>
        <p:txBody>
          <a:bodyPr wrap="none" rtlCol="0">
            <a:spAutoFit/>
          </a:bodyPr>
          <a:lstStyle/>
          <a:p>
            <a:r>
              <a:rPr lang="en-US" altLang="zh-CN" sz="2800" dirty="0">
                <a:solidFill>
                  <a:schemeClr val="bg1"/>
                </a:solidFill>
                <a:latin typeface="黑体" pitchFamily="49" charset="-122"/>
                <a:ea typeface="黑体" pitchFamily="49" charset="-122"/>
                <a:cs typeface="Arial" pitchFamily="34" charset="0"/>
              </a:rPr>
              <a:t>ESI</a:t>
            </a:r>
            <a:r>
              <a:rPr lang="zh-CN" altLang="en-US" sz="2800" dirty="0">
                <a:solidFill>
                  <a:schemeClr val="bg1"/>
                </a:solidFill>
                <a:latin typeface="黑体" pitchFamily="49" charset="-122"/>
                <a:ea typeface="黑体" pitchFamily="49" charset="-122"/>
                <a:cs typeface="Arial" pitchFamily="34" charset="0"/>
              </a:rPr>
              <a:t>高水平论文</a:t>
            </a:r>
          </a:p>
        </p:txBody>
      </p:sp>
      <p:pic>
        <p:nvPicPr>
          <p:cNvPr id="387075" name="Picture 3"/>
          <p:cNvPicPr>
            <a:picLocks noChangeAspect="1" noChangeArrowheads="1"/>
          </p:cNvPicPr>
          <p:nvPr/>
        </p:nvPicPr>
        <p:blipFill>
          <a:blip r:embed="rId2" cstate="print"/>
          <a:srcRect/>
          <a:stretch>
            <a:fillRect/>
          </a:stretch>
        </p:blipFill>
        <p:spPr bwMode="auto">
          <a:xfrm>
            <a:off x="6357950" y="2019050"/>
            <a:ext cx="2571768" cy="1724090"/>
          </a:xfrm>
          <a:prstGeom prst="rect">
            <a:avLst/>
          </a:prstGeom>
          <a:ln>
            <a:noFill/>
          </a:ln>
          <a:effectLst>
            <a:outerShdw blurRad="190500" algn="tl" rotWithShape="0">
              <a:srgbClr val="000000">
                <a:alpha val="70000"/>
              </a:srgbClr>
            </a:outerShdw>
          </a:effectLst>
        </p:spPr>
      </p:pic>
      <p:pic>
        <p:nvPicPr>
          <p:cNvPr id="387076" name="Picture 4"/>
          <p:cNvPicPr>
            <a:picLocks noChangeAspect="1" noChangeArrowheads="1"/>
          </p:cNvPicPr>
          <p:nvPr/>
        </p:nvPicPr>
        <p:blipFill>
          <a:blip r:embed="rId3" cstate="print"/>
          <a:srcRect/>
          <a:stretch>
            <a:fillRect/>
          </a:stretch>
        </p:blipFill>
        <p:spPr bwMode="auto">
          <a:xfrm>
            <a:off x="6357950" y="4090752"/>
            <a:ext cx="2571767" cy="1714512"/>
          </a:xfrm>
          <a:prstGeom prst="rect">
            <a:avLst/>
          </a:prstGeom>
          <a:ln>
            <a:noFill/>
          </a:ln>
          <a:effectLst>
            <a:outerShdw blurRad="190500" algn="tl" rotWithShape="0">
              <a:srgbClr val="000000">
                <a:alpha val="70000"/>
              </a:srgbClr>
            </a:outerShdw>
          </a:effectLst>
        </p:spPr>
      </p:pic>
      <p:graphicFrame>
        <p:nvGraphicFramePr>
          <p:cNvPr id="11" name="图示 10"/>
          <p:cNvGraphicFramePr/>
          <p:nvPr/>
        </p:nvGraphicFramePr>
        <p:xfrm>
          <a:off x="357158" y="184482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65"/>
          <p:cNvSpPr>
            <a:spLocks noChangeArrowheads="1"/>
          </p:cNvSpPr>
          <p:nvPr/>
        </p:nvSpPr>
        <p:spPr bwMode="auto">
          <a:xfrm rot="17441974">
            <a:off x="7392852" y="549876"/>
            <a:ext cx="797187" cy="51397"/>
          </a:xfrm>
          <a:prstGeom prst="ellipse">
            <a:avLst/>
          </a:prstGeom>
          <a:gradFill rotWithShape="1">
            <a:gsLst>
              <a:gs pos="0">
                <a:sysClr val="windowText" lastClr="000000">
                  <a:lumMod val="50000"/>
                  <a:lumOff val="50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9" name="矩形 23"/>
          <p:cNvSpPr/>
          <p:nvPr/>
        </p:nvSpPr>
        <p:spPr>
          <a:xfrm rot="1190233">
            <a:off x="7817014" y="117090"/>
            <a:ext cx="168777" cy="949790"/>
          </a:xfrm>
          <a:prstGeom prst="rect">
            <a:avLst/>
          </a:prstGeom>
          <a:solidFill>
            <a:sysClr val="window" lastClr="FFFFFF">
              <a:lumMod val="85000"/>
              <a:alpha val="64706"/>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6197877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2960091196"/>
              </p:ext>
            </p:extLst>
          </p:nvPr>
        </p:nvGraphicFramePr>
        <p:xfrm>
          <a:off x="755576" y="1340768"/>
          <a:ext cx="756084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37" y="910679"/>
            <a:ext cx="9144000" cy="66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7"/>
          <p:cNvSpPr/>
          <p:nvPr/>
        </p:nvSpPr>
        <p:spPr>
          <a:xfrm>
            <a:off x="7636248" y="1916832"/>
            <a:ext cx="1219199" cy="4824536"/>
          </a:xfrm>
          <a:prstGeom prst="roundRect">
            <a:avLst>
              <a:gd name="adj" fmla="val 737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766663"/>
            <a:ext cx="5456237"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srcRect/>
          <a:stretch>
            <a:fillRect/>
          </a:stretch>
        </p:blipFill>
        <p:spPr bwMode="auto">
          <a:xfrm>
            <a:off x="0" y="5661248"/>
            <a:ext cx="2047875" cy="876300"/>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226105" y="4828042"/>
            <a:ext cx="8372475" cy="1323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ounded Rectangle 7"/>
          <p:cNvSpPr/>
          <p:nvPr/>
        </p:nvSpPr>
        <p:spPr>
          <a:xfrm>
            <a:off x="7048724" y="4888791"/>
            <a:ext cx="1486340" cy="1202476"/>
          </a:xfrm>
          <a:prstGeom prst="roundRect">
            <a:avLst>
              <a:gd name="adj" fmla="val 737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 name="Rounded Rectangle 7"/>
          <p:cNvSpPr/>
          <p:nvPr/>
        </p:nvSpPr>
        <p:spPr>
          <a:xfrm>
            <a:off x="107504" y="980728"/>
            <a:ext cx="1800200" cy="432048"/>
          </a:xfrm>
          <a:prstGeom prst="roundRect">
            <a:avLst>
              <a:gd name="adj" fmla="val 737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圆角矩形 10"/>
          <p:cNvSpPr/>
          <p:nvPr/>
        </p:nvSpPr>
        <p:spPr>
          <a:xfrm>
            <a:off x="0" y="5733256"/>
            <a:ext cx="2051720"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32762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additive="base">
                                        <p:cTn id="16" dur="500" fill="hold"/>
                                        <p:tgtEl>
                                          <p:spTgt spid="5122"/>
                                        </p:tgtEl>
                                        <p:attrNameLst>
                                          <p:attrName>ppt_x</p:attrName>
                                        </p:attrNameLst>
                                      </p:cBhvr>
                                      <p:tavLst>
                                        <p:tav tm="0">
                                          <p:val>
                                            <p:strVal val="#ppt_x"/>
                                          </p:val>
                                        </p:tav>
                                        <p:tav tm="100000">
                                          <p:val>
                                            <p:strVal val="#ppt_x"/>
                                          </p:val>
                                        </p:tav>
                                      </p:tavLst>
                                    </p:anim>
                                    <p:anim calcmode="lin" valueType="num">
                                      <p:cBhvr additive="base">
                                        <p:cTn id="17"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50" fill="hold"/>
                                        <p:tgtEl>
                                          <p:spTgt spid="9"/>
                                        </p:tgtEl>
                                        <p:attrNameLst>
                                          <p:attrName>ppt_x</p:attrName>
                                        </p:attrNameLst>
                                      </p:cBhvr>
                                      <p:tavLst>
                                        <p:tav tm="0">
                                          <p:val>
                                            <p:strVal val="#ppt_x"/>
                                          </p:val>
                                        </p:tav>
                                        <p:tav tm="100000">
                                          <p:val>
                                            <p:strVal val="#ppt_x"/>
                                          </p:val>
                                        </p:tav>
                                      </p:tavLst>
                                    </p:anim>
                                    <p:anim calcmode="lin" valueType="num">
                                      <p:cBhvr additive="base">
                                        <p:cTn id="32"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92203"/>
            <a:ext cx="9144000" cy="617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9"/>
          <p:cNvCxnSpPr/>
          <p:nvPr/>
        </p:nvCxnSpPr>
        <p:spPr>
          <a:xfrm flipH="1">
            <a:off x="3923928" y="2204864"/>
            <a:ext cx="936104" cy="883543"/>
          </a:xfrm>
          <a:prstGeom prst="straightConnector1">
            <a:avLst/>
          </a:prstGeom>
          <a:ln w="22225" cap="flat" cmpd="sng" algn="ctr">
            <a:solidFill>
              <a:schemeClr val="tx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7" name="Rectangle 22"/>
          <p:cNvSpPr/>
          <p:nvPr/>
        </p:nvSpPr>
        <p:spPr>
          <a:xfrm>
            <a:off x="2705100" y="2924944"/>
            <a:ext cx="1218828" cy="38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a:p>
        </p:txBody>
      </p:sp>
      <p:sp>
        <p:nvSpPr>
          <p:cNvPr id="9" name="TextBox 8"/>
          <p:cNvSpPr txBox="1"/>
          <p:nvPr/>
        </p:nvSpPr>
        <p:spPr>
          <a:xfrm>
            <a:off x="4724400" y="1774557"/>
            <a:ext cx="2562226" cy="646331"/>
          </a:xfrm>
          <a:prstGeom prst="rect">
            <a:avLst/>
          </a:prstGeom>
          <a:solidFill>
            <a:schemeClr val="bg1"/>
          </a:solidFill>
          <a:ln w="22225">
            <a:solidFill>
              <a:schemeClr val="tx2"/>
            </a:solidFill>
          </a:ln>
        </p:spPr>
        <p:txBody>
          <a:bodyPr wrap="square" rtlCol="0">
            <a:spAutoFit/>
          </a:bodyPr>
          <a:lstStyle/>
          <a:p>
            <a:r>
              <a:rPr lang="zh-CN" altLang="en-US" dirty="0">
                <a:latin typeface="黑体" pitchFamily="49" charset="-122"/>
                <a:ea typeface="黑体" pitchFamily="49" charset="-122"/>
              </a:rPr>
              <a:t>使用次数</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最近</a:t>
            </a:r>
            <a:r>
              <a:rPr lang="en-US" altLang="zh-CN" dirty="0">
                <a:latin typeface="黑体" pitchFamily="49" charset="-122"/>
                <a:ea typeface="黑体" pitchFamily="49" charset="-122"/>
              </a:rPr>
              <a:t>180</a:t>
            </a:r>
            <a:r>
              <a:rPr lang="zh-CN" altLang="en-US" dirty="0">
                <a:latin typeface="黑体" pitchFamily="49" charset="-122"/>
                <a:ea typeface="黑体" pitchFamily="49" charset="-122"/>
              </a:rPr>
              <a:t>天</a:t>
            </a:r>
            <a:endParaRPr lang="en-US" altLang="zh-CN" dirty="0">
              <a:latin typeface="黑体" pitchFamily="49" charset="-122"/>
              <a:ea typeface="黑体" pitchFamily="49" charset="-122"/>
            </a:endParaRPr>
          </a:p>
          <a:p>
            <a:r>
              <a:rPr lang="zh-CN" altLang="en-US" dirty="0">
                <a:latin typeface="黑体" pitchFamily="49" charset="-122"/>
                <a:ea typeface="黑体" pitchFamily="49" charset="-122"/>
              </a:rPr>
              <a:t>使用次数</a:t>
            </a:r>
            <a:r>
              <a:rPr lang="en-US" altLang="zh-CN" dirty="0">
                <a:latin typeface="黑体" pitchFamily="49" charset="-122"/>
                <a:ea typeface="黑体" pitchFamily="49" charset="-122"/>
              </a:rPr>
              <a:t>—2013</a:t>
            </a:r>
            <a:r>
              <a:rPr lang="zh-CN" altLang="en-US" dirty="0">
                <a:latin typeface="黑体" pitchFamily="49" charset="-122"/>
                <a:ea typeface="黑体" pitchFamily="49" charset="-122"/>
              </a:rPr>
              <a:t>年至今</a:t>
            </a:r>
            <a:endParaRPr lang="en-US" dirty="0">
              <a:latin typeface="黑体" pitchFamily="49" charset="-122"/>
              <a:ea typeface="黑体" pitchFamily="49" charset="-122"/>
            </a:endParaRPr>
          </a:p>
        </p:txBody>
      </p:sp>
      <p:sp>
        <p:nvSpPr>
          <p:cNvPr id="12" name="Rectangle 11"/>
          <p:cNvSpPr/>
          <p:nvPr/>
        </p:nvSpPr>
        <p:spPr>
          <a:xfrm>
            <a:off x="7535241" y="3645023"/>
            <a:ext cx="1447800" cy="648073"/>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7498" y="4293096"/>
            <a:ext cx="2019300" cy="962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90887" y="4366845"/>
            <a:ext cx="2562226" cy="646331"/>
          </a:xfrm>
          <a:prstGeom prst="rect">
            <a:avLst/>
          </a:prstGeom>
          <a:solidFill>
            <a:schemeClr val="bg1"/>
          </a:solidFill>
          <a:ln w="38100">
            <a:solidFill>
              <a:srgbClr val="FF0000"/>
            </a:solidFill>
          </a:ln>
        </p:spPr>
        <p:txBody>
          <a:bodyPr wrap="square" rtlCol="0">
            <a:spAutoFit/>
          </a:bodyPr>
          <a:lstStyle/>
          <a:p>
            <a:r>
              <a:rPr lang="zh-CN" altLang="en-US" dirty="0">
                <a:latin typeface="黑体" pitchFamily="49" charset="-122"/>
                <a:ea typeface="黑体" pitchFamily="49" charset="-122"/>
              </a:rPr>
              <a:t>使用次数详情可以隐藏或打开</a:t>
            </a:r>
            <a:endParaRPr lang="en-US" dirty="0">
              <a:latin typeface="黑体" pitchFamily="49" charset="-122"/>
              <a:ea typeface="黑体" pitchFamily="49" charset="-122"/>
            </a:endParaRPr>
          </a:p>
        </p:txBody>
      </p:sp>
      <p:cxnSp>
        <p:nvCxnSpPr>
          <p:cNvPr id="6" name="Straight Arrow Connector 18"/>
          <p:cNvCxnSpPr/>
          <p:nvPr/>
        </p:nvCxnSpPr>
        <p:spPr>
          <a:xfrm>
            <a:off x="5853113" y="4611470"/>
            <a:ext cx="1084385" cy="0"/>
          </a:xfrm>
          <a:prstGeom prst="straightConnector1">
            <a:avLst/>
          </a:prstGeom>
          <a:ln w="22225" cap="flat" cmpd="sng" algn="ctr">
            <a:solidFill>
              <a:schemeClr val="tx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4" name="标题 1"/>
          <p:cNvSpPr txBox="1">
            <a:spLocks/>
          </p:cNvSpPr>
          <p:nvPr/>
        </p:nvSpPr>
        <p:spPr>
          <a:xfrm>
            <a:off x="239340" y="144116"/>
            <a:ext cx="7369175" cy="836612"/>
          </a:xfrm>
          <a:prstGeom prst="rect">
            <a:avLst/>
          </a:prstGeom>
        </p:spPr>
        <p:txBody>
          <a:bodyPr/>
          <a:lstStyle/>
          <a:p>
            <a:pPr marL="228600" lvl="1" indent="-228600" eaLnBrk="0" hangingPunct="0">
              <a:spcBef>
                <a:spcPct val="50000"/>
              </a:spcBef>
              <a:buClr>
                <a:schemeClr val="tx2"/>
              </a:buClr>
              <a:defRPr/>
            </a:pPr>
            <a:r>
              <a:rPr lang="zh-CN" altLang="en-US" sz="2800" kern="0" dirty="0">
                <a:solidFill>
                  <a:schemeClr val="bg1"/>
                </a:solidFill>
                <a:latin typeface="黑体" pitchFamily="49" charset="-122"/>
                <a:ea typeface="黑体" pitchFamily="49" charset="-122"/>
              </a:rPr>
              <a:t>“文献级别用量指标”</a:t>
            </a:r>
          </a:p>
        </p:txBody>
      </p:sp>
      <p:pic>
        <p:nvPicPr>
          <p:cNvPr id="1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2774">
            <a:off x="6324645" y="-149217"/>
            <a:ext cx="2018279" cy="1283320"/>
          </a:xfrm>
          <a:prstGeom prst="rect">
            <a:avLst/>
          </a:prstGeom>
        </p:spPr>
      </p:pic>
      <p:sp>
        <p:nvSpPr>
          <p:cNvPr id="13" name="矩形 25"/>
          <p:cNvSpPr/>
          <p:nvPr/>
        </p:nvSpPr>
        <p:spPr>
          <a:xfrm rot="20515505">
            <a:off x="6367628" y="431077"/>
            <a:ext cx="150970" cy="648036"/>
          </a:xfrm>
          <a:prstGeom prst="rect">
            <a:avLst/>
          </a:prstGeom>
          <a:solidFill>
            <a:sysClr val="window" lastClr="FFFFFF">
              <a:lumMod val="85000"/>
              <a:alpha val="64706"/>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TextBox 14"/>
          <p:cNvSpPr txBox="1"/>
          <p:nvPr/>
        </p:nvSpPr>
        <p:spPr>
          <a:xfrm rot="21188826">
            <a:off x="6927305" y="451921"/>
            <a:ext cx="1355011"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85000"/>
                    <a:lumOff val="15000"/>
                  </a:sysClr>
                </a:solidFill>
                <a:effectLst/>
                <a:uLnTx/>
                <a:uFillTx/>
                <a:latin typeface="Arial" pitchFamily="34" charset="0"/>
                <a:ea typeface="微软雅黑" pitchFamily="34" charset="-122"/>
                <a:cs typeface="Arial" pitchFamily="34" charset="0"/>
              </a:rPr>
              <a:t>文献的使用次数</a:t>
            </a:r>
            <a:endParaRPr kumimoji="0" lang="en-US" altLang="zh-CN" sz="1100" b="0" i="0" u="none" strike="noStrike" kern="0" cap="none" spc="0" normalizeH="0" baseline="0" noProof="0" dirty="0">
              <a:ln>
                <a:noFill/>
              </a:ln>
              <a:solidFill>
                <a:sysClr val="windowText" lastClr="000000">
                  <a:lumMod val="85000"/>
                  <a:lumOff val="15000"/>
                </a:sysClr>
              </a:solidFill>
              <a:effectLst/>
              <a:uLnTx/>
              <a:uFillTx/>
              <a:latin typeface="Arial" pitchFamily="34" charset="0"/>
              <a:ea typeface="微软雅黑" pitchFamily="34" charset="-122"/>
              <a:cs typeface="Arial" pitchFamily="34" charset="0"/>
            </a:endParaRPr>
          </a:p>
        </p:txBody>
      </p:sp>
      <p:sp>
        <p:nvSpPr>
          <p:cNvPr id="16" name="TextBox 15"/>
          <p:cNvSpPr txBox="1"/>
          <p:nvPr/>
        </p:nvSpPr>
        <p:spPr>
          <a:xfrm rot="21159946">
            <a:off x="6684703" y="309769"/>
            <a:ext cx="1489291" cy="22775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ctr" fontAlgn="auto">
              <a:spcBef>
                <a:spcPts val="0"/>
              </a:spcBef>
              <a:spcAft>
                <a:spcPts val="0"/>
              </a:spcAft>
              <a:defRPr/>
            </a:pPr>
            <a:r>
              <a:rPr kumimoji="0" lang="en-US" altLang="zh-CN" sz="11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didas Unity" pitchFamily="2" charset="0"/>
                <a:cs typeface="Times New Roman" pitchFamily="18" charset="0"/>
              </a:rPr>
              <a:t>3.</a:t>
            </a:r>
            <a:r>
              <a:rPr lang="zh-CN" altLang="en-US" sz="11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rPr>
              <a:t>文献级别用量指标</a:t>
            </a:r>
          </a:p>
        </p:txBody>
      </p:sp>
      <p:sp>
        <p:nvSpPr>
          <p:cNvPr id="17" name="Oval 65"/>
          <p:cNvSpPr>
            <a:spLocks noChangeArrowheads="1"/>
          </p:cNvSpPr>
          <p:nvPr/>
        </p:nvSpPr>
        <p:spPr bwMode="auto">
          <a:xfrm rot="15167246">
            <a:off x="6230752" y="732236"/>
            <a:ext cx="597391" cy="45719"/>
          </a:xfrm>
          <a:prstGeom prst="ellipse">
            <a:avLst/>
          </a:prstGeom>
          <a:gradFill rotWithShape="1">
            <a:gsLst>
              <a:gs pos="0">
                <a:sysClr val="windowText" lastClr="000000">
                  <a:lumMod val="50000"/>
                  <a:lumOff val="50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Tree>
    <p:extLst>
      <p:ext uri="{BB962C8B-B14F-4D97-AF65-F5344CB8AC3E}">
        <p14:creationId xmlns:p14="http://schemas.microsoft.com/office/powerpoint/2010/main" val="3359420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anim calcmode="lin" valueType="num">
                                      <p:cBhvr>
                                        <p:cTn id="16" dur="250" fill="hold"/>
                                        <p:tgtEl>
                                          <p:spTgt spid="12"/>
                                        </p:tgtEl>
                                        <p:attrNameLst>
                                          <p:attrName>ppt_x</p:attrName>
                                        </p:attrNameLst>
                                      </p:cBhvr>
                                      <p:tavLst>
                                        <p:tav tm="0">
                                          <p:val>
                                            <p:strVal val="#ppt_x"/>
                                          </p:val>
                                        </p:tav>
                                        <p:tav tm="100000">
                                          <p:val>
                                            <p:strVal val="#ppt_x"/>
                                          </p:val>
                                        </p:tav>
                                      </p:tavLst>
                                    </p:anim>
                                    <p:anim calcmode="lin" valueType="num">
                                      <p:cBhvr>
                                        <p:cTn id="17"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5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fade">
                                      <p:cBhvr>
                                        <p:cTn id="28" dur="25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00648F0A-A9FF-4D66-A214-2DA1A594E1FA}" type="slidenum">
              <a:rPr lang="en-US" altLang="en-US" smtClean="0"/>
              <a:pPr>
                <a:defRPr/>
              </a:pPr>
              <a:t>52</a:t>
            </a:fld>
            <a:endParaRPr lang="en-US" altLang="en-US"/>
          </a:p>
        </p:txBody>
      </p:sp>
      <p:sp>
        <p:nvSpPr>
          <p:cNvPr id="3" name="标题 1"/>
          <p:cNvSpPr txBox="1">
            <a:spLocks/>
          </p:cNvSpPr>
          <p:nvPr/>
        </p:nvSpPr>
        <p:spPr>
          <a:xfrm>
            <a:off x="539552" y="260648"/>
            <a:ext cx="7369175" cy="836612"/>
          </a:xfrm>
          <a:prstGeom prst="rect">
            <a:avLst/>
          </a:prstGeom>
        </p:spPr>
        <p:txBody>
          <a:bodyPr/>
          <a:lstStyle/>
          <a:p>
            <a:pPr marL="228600" lvl="1" indent="-228600" eaLnBrk="0" hangingPunct="0">
              <a:spcBef>
                <a:spcPct val="50000"/>
              </a:spcBef>
              <a:buClr>
                <a:schemeClr val="tx2"/>
              </a:buClr>
              <a:defRPr/>
            </a:pPr>
            <a:r>
              <a:rPr lang="zh-CN" altLang="en-US" sz="2800" kern="0" dirty="0">
                <a:solidFill>
                  <a:schemeClr val="bg1"/>
                </a:solidFill>
                <a:latin typeface="黑体" pitchFamily="49" charset="-122"/>
                <a:ea typeface="黑体" pitchFamily="49" charset="-122"/>
              </a:rPr>
              <a:t>“文献级别用量指标”</a:t>
            </a:r>
          </a:p>
        </p:txBody>
      </p:sp>
      <p:sp>
        <p:nvSpPr>
          <p:cNvPr id="4" name="矩形 3"/>
          <p:cNvSpPr/>
          <p:nvPr/>
        </p:nvSpPr>
        <p:spPr>
          <a:xfrm>
            <a:off x="685800" y="1447800"/>
            <a:ext cx="7620000" cy="2446824"/>
          </a:xfrm>
          <a:prstGeom prst="rect">
            <a:avLst/>
          </a:prstGeom>
        </p:spPr>
        <p:txBody>
          <a:bodyPr wrap="square">
            <a:spAutoFit/>
          </a:bodyPr>
          <a:lstStyle/>
          <a:p>
            <a:pPr marL="228600" lvl="1" indent="-228600" eaLnBrk="0" hangingPunct="0">
              <a:spcBef>
                <a:spcPct val="50000"/>
              </a:spcBef>
              <a:buClr>
                <a:schemeClr val="tx2"/>
              </a:buClr>
              <a:defRPr/>
            </a:pPr>
            <a:r>
              <a:rPr lang="en-US" dirty="0">
                <a:latin typeface="黑体" pitchFamily="49" charset="-122"/>
                <a:ea typeface="黑体" pitchFamily="49" charset="-122"/>
              </a:rPr>
              <a:t>"</a:t>
            </a:r>
            <a:r>
              <a:rPr lang="zh-CN" altLang="en-US" dirty="0">
                <a:latin typeface="黑体" pitchFamily="49" charset="-122"/>
                <a:ea typeface="黑体" pitchFamily="49" charset="-122"/>
              </a:rPr>
              <a:t>文献级别用量指标”即</a:t>
            </a:r>
            <a:r>
              <a:rPr lang="en-US" dirty="0">
                <a:latin typeface="黑体" pitchFamily="49" charset="-122"/>
                <a:ea typeface="黑体" pitchFamily="49" charset="-122"/>
              </a:rPr>
              <a:t>Item Level Usage Metrics (ILUM)</a:t>
            </a:r>
          </a:p>
          <a:p>
            <a:r>
              <a:rPr lang="zh-CN" altLang="en-US" dirty="0">
                <a:latin typeface="黑体" pitchFamily="49" charset="-122"/>
                <a:ea typeface="黑体" pitchFamily="49" charset="-122"/>
              </a:rPr>
              <a:t>针对单篇文献使用量的新指标。数据从</a:t>
            </a:r>
            <a:r>
              <a:rPr lang="en-US" dirty="0">
                <a:latin typeface="黑体" pitchFamily="49" charset="-122"/>
                <a:ea typeface="黑体" pitchFamily="49" charset="-122"/>
              </a:rPr>
              <a:t>2013</a:t>
            </a:r>
            <a:r>
              <a:rPr lang="zh-CN" altLang="en-US" dirty="0">
                <a:latin typeface="黑体" pitchFamily="49" charset="-122"/>
                <a:ea typeface="黑体" pitchFamily="49" charset="-122"/>
              </a:rPr>
              <a:t>年</a:t>
            </a:r>
            <a:r>
              <a:rPr lang="en-US" dirty="0">
                <a:latin typeface="黑体" pitchFamily="49" charset="-122"/>
                <a:ea typeface="黑体" pitchFamily="49" charset="-122"/>
              </a:rPr>
              <a:t>2</a:t>
            </a:r>
            <a:r>
              <a:rPr lang="zh-CN" altLang="en-US" dirty="0">
                <a:latin typeface="黑体" pitchFamily="49" charset="-122"/>
                <a:ea typeface="黑体" pitchFamily="49" charset="-122"/>
              </a:rPr>
              <a:t>月</a:t>
            </a:r>
            <a:r>
              <a:rPr lang="en-US" dirty="0">
                <a:latin typeface="黑体" pitchFamily="49" charset="-122"/>
                <a:ea typeface="黑体" pitchFamily="49" charset="-122"/>
              </a:rPr>
              <a:t>1</a:t>
            </a:r>
            <a:r>
              <a:rPr lang="zh-CN" altLang="en-US" dirty="0">
                <a:latin typeface="黑体" pitchFamily="49" charset="-122"/>
                <a:ea typeface="黑体" pitchFamily="49" charset="-122"/>
              </a:rPr>
              <a:t>日开始记录，针对每篇文献增加两个计数分别为：</a:t>
            </a:r>
            <a:endParaRPr lang="zh-CN" altLang="en-US" sz="2400" dirty="0">
              <a:latin typeface="黑体" pitchFamily="49" charset="-122"/>
              <a:ea typeface="黑体" pitchFamily="49" charset="-122"/>
            </a:endParaRPr>
          </a:p>
          <a:p>
            <a:r>
              <a:rPr lang="en-US" b="1" dirty="0">
                <a:latin typeface="黑体" pitchFamily="49" charset="-122"/>
                <a:ea typeface="黑体" pitchFamily="49" charset="-122"/>
              </a:rPr>
              <a:t>"</a:t>
            </a:r>
            <a:r>
              <a:rPr lang="zh-CN" altLang="en-US" b="1" dirty="0">
                <a:solidFill>
                  <a:schemeClr val="accent1">
                    <a:lumMod val="75000"/>
                  </a:schemeClr>
                </a:solidFill>
                <a:latin typeface="黑体" pitchFamily="49" charset="-122"/>
                <a:ea typeface="黑体" pitchFamily="49" charset="-122"/>
              </a:rPr>
              <a:t>使用次数</a:t>
            </a:r>
            <a:r>
              <a:rPr lang="en-US" b="1" dirty="0">
                <a:solidFill>
                  <a:schemeClr val="accent1">
                    <a:lumMod val="75000"/>
                  </a:schemeClr>
                </a:solidFill>
                <a:latin typeface="黑体" pitchFamily="49" charset="-122"/>
                <a:ea typeface="黑体" pitchFamily="49" charset="-122"/>
              </a:rPr>
              <a:t>-</a:t>
            </a:r>
            <a:r>
              <a:rPr lang="zh-CN" altLang="en-US" b="1" dirty="0">
                <a:solidFill>
                  <a:schemeClr val="accent1">
                    <a:lumMod val="75000"/>
                  </a:schemeClr>
                </a:solidFill>
                <a:latin typeface="黑体" pitchFamily="49" charset="-122"/>
                <a:ea typeface="黑体" pitchFamily="49" charset="-122"/>
              </a:rPr>
              <a:t>最近</a:t>
            </a:r>
            <a:r>
              <a:rPr lang="en-US" b="1" dirty="0">
                <a:solidFill>
                  <a:schemeClr val="accent1">
                    <a:lumMod val="75000"/>
                  </a:schemeClr>
                </a:solidFill>
                <a:latin typeface="黑体" pitchFamily="49" charset="-122"/>
                <a:ea typeface="黑体" pitchFamily="49" charset="-122"/>
              </a:rPr>
              <a:t>180</a:t>
            </a:r>
            <a:r>
              <a:rPr lang="zh-CN" altLang="en-US" b="1" dirty="0">
                <a:solidFill>
                  <a:schemeClr val="accent1">
                    <a:lumMod val="75000"/>
                  </a:schemeClr>
                </a:solidFill>
                <a:latin typeface="黑体" pitchFamily="49" charset="-122"/>
                <a:ea typeface="黑体" pitchFamily="49" charset="-122"/>
              </a:rPr>
              <a:t>天</a:t>
            </a:r>
            <a:r>
              <a:rPr lang="en-US" b="1" dirty="0">
                <a:latin typeface="黑体" pitchFamily="49" charset="-122"/>
                <a:ea typeface="黑体" pitchFamily="49" charset="-122"/>
              </a:rPr>
              <a:t>"</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最近</a:t>
            </a:r>
            <a:r>
              <a:rPr lang="en-US" dirty="0">
                <a:latin typeface="黑体" pitchFamily="49" charset="-122"/>
                <a:ea typeface="黑体" pitchFamily="49" charset="-122"/>
              </a:rPr>
              <a:t> 180 </a:t>
            </a:r>
            <a:r>
              <a:rPr lang="zh-CN" altLang="en-US" dirty="0">
                <a:latin typeface="黑体" pitchFamily="49" charset="-122"/>
                <a:ea typeface="黑体" pitchFamily="49" charset="-122"/>
              </a:rPr>
              <a:t>天内某条记录的全文得到访问或是对记录进行保存的次数</a:t>
            </a:r>
            <a:endParaRPr lang="zh-CN" altLang="en-US" sz="2400" dirty="0">
              <a:latin typeface="黑体" pitchFamily="49" charset="-122"/>
              <a:ea typeface="黑体" pitchFamily="49" charset="-122"/>
            </a:endParaRPr>
          </a:p>
          <a:p>
            <a:r>
              <a:rPr lang="en-US" b="1" dirty="0">
                <a:latin typeface="黑体" pitchFamily="49" charset="-122"/>
                <a:ea typeface="黑体" pitchFamily="49" charset="-122"/>
              </a:rPr>
              <a:t>"</a:t>
            </a:r>
            <a:r>
              <a:rPr lang="zh-CN" altLang="en-US" b="1" dirty="0">
                <a:solidFill>
                  <a:schemeClr val="accent1">
                    <a:lumMod val="75000"/>
                  </a:schemeClr>
                </a:solidFill>
                <a:latin typeface="黑体" pitchFamily="49" charset="-122"/>
                <a:ea typeface="黑体" pitchFamily="49" charset="-122"/>
              </a:rPr>
              <a:t>使用次数</a:t>
            </a:r>
            <a:r>
              <a:rPr lang="en-US" b="1" dirty="0">
                <a:solidFill>
                  <a:schemeClr val="accent1">
                    <a:lumMod val="75000"/>
                  </a:schemeClr>
                </a:solidFill>
                <a:latin typeface="黑体" pitchFamily="49" charset="-122"/>
                <a:ea typeface="黑体" pitchFamily="49" charset="-122"/>
              </a:rPr>
              <a:t>-2013</a:t>
            </a:r>
            <a:r>
              <a:rPr lang="zh-CN" altLang="en-US" b="1" dirty="0">
                <a:solidFill>
                  <a:schemeClr val="accent1">
                    <a:lumMod val="75000"/>
                  </a:schemeClr>
                </a:solidFill>
                <a:latin typeface="黑体" pitchFamily="49" charset="-122"/>
                <a:ea typeface="黑体" pitchFamily="49" charset="-122"/>
              </a:rPr>
              <a:t>年至今</a:t>
            </a:r>
            <a:r>
              <a:rPr lang="en-US" b="1" dirty="0">
                <a:latin typeface="黑体" pitchFamily="49" charset="-122"/>
                <a:ea typeface="黑体" pitchFamily="49" charset="-122"/>
              </a:rPr>
              <a:t>"</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从</a:t>
            </a:r>
            <a:r>
              <a:rPr lang="en-US" dirty="0">
                <a:latin typeface="黑体" pitchFamily="49" charset="-122"/>
                <a:ea typeface="黑体" pitchFamily="49" charset="-122"/>
              </a:rPr>
              <a:t>2013</a:t>
            </a:r>
            <a:r>
              <a:rPr lang="zh-CN" altLang="en-US" dirty="0">
                <a:latin typeface="黑体" pitchFamily="49" charset="-122"/>
                <a:ea typeface="黑体" pitchFamily="49" charset="-122"/>
              </a:rPr>
              <a:t>年</a:t>
            </a:r>
            <a:r>
              <a:rPr lang="en-US" dirty="0">
                <a:latin typeface="黑体" pitchFamily="49" charset="-122"/>
                <a:ea typeface="黑体" pitchFamily="49" charset="-122"/>
              </a:rPr>
              <a:t>2</a:t>
            </a:r>
            <a:r>
              <a:rPr lang="zh-CN" altLang="en-US" dirty="0">
                <a:latin typeface="黑体" pitchFamily="49" charset="-122"/>
                <a:ea typeface="黑体" pitchFamily="49" charset="-122"/>
              </a:rPr>
              <a:t>月</a:t>
            </a:r>
            <a:r>
              <a:rPr lang="en-US" dirty="0">
                <a:latin typeface="黑体" pitchFamily="49" charset="-122"/>
                <a:ea typeface="黑体" pitchFamily="49" charset="-122"/>
              </a:rPr>
              <a:t>1</a:t>
            </a:r>
            <a:r>
              <a:rPr lang="zh-CN" altLang="en-US" dirty="0">
                <a:latin typeface="黑体" pitchFamily="49" charset="-122"/>
                <a:ea typeface="黑体" pitchFamily="49" charset="-122"/>
              </a:rPr>
              <a:t>日开始某条记录的全文得到访问或是对记录进行保存的次数</a:t>
            </a:r>
            <a:endParaRPr lang="zh-CN" altLang="en-US" sz="2400" dirty="0">
              <a:latin typeface="黑体" pitchFamily="49" charset="-122"/>
              <a:ea typeface="黑体" pitchFamily="49" charset="-122"/>
            </a:endParaRPr>
          </a:p>
          <a:p>
            <a:pPr marL="228600" lvl="1" indent="-228600" eaLnBrk="0" hangingPunct="0">
              <a:spcBef>
                <a:spcPct val="50000"/>
              </a:spcBef>
              <a:buClr>
                <a:schemeClr val="tx2"/>
              </a:buClr>
              <a:defRPr/>
            </a:pPr>
            <a:endParaRPr lang="zh-CN" altLang="en-US" kern="0" dirty="0">
              <a:latin typeface="+mn-ea"/>
            </a:endParaRPr>
          </a:p>
        </p:txBody>
      </p:sp>
      <p:pic>
        <p:nvPicPr>
          <p:cNvPr id="49154" name="Picture 2"/>
          <p:cNvPicPr>
            <a:picLocks noChangeAspect="1" noChangeArrowheads="1"/>
          </p:cNvPicPr>
          <p:nvPr/>
        </p:nvPicPr>
        <p:blipFill>
          <a:blip r:embed="rId2" cstate="print"/>
          <a:srcRect/>
          <a:stretch>
            <a:fillRect/>
          </a:stretch>
        </p:blipFill>
        <p:spPr bwMode="auto">
          <a:xfrm>
            <a:off x="762000" y="4038600"/>
            <a:ext cx="2209800" cy="1791440"/>
          </a:xfrm>
          <a:prstGeom prst="rect">
            <a:avLst/>
          </a:prstGeom>
          <a:ln>
            <a:noFill/>
          </a:ln>
          <a:effectLst>
            <a:outerShdw blurRad="292100" dist="139700" dir="2700000" algn="tl" rotWithShape="0">
              <a:srgbClr val="333333">
                <a:alpha val="65000"/>
              </a:srgbClr>
            </a:outerShdw>
          </a:effectLst>
        </p:spPr>
      </p:pic>
      <p:sp>
        <p:nvSpPr>
          <p:cNvPr id="49155" name="Rectangle 3"/>
          <p:cNvSpPr>
            <a:spLocks noChangeArrowheads="1"/>
          </p:cNvSpPr>
          <p:nvPr/>
        </p:nvSpPr>
        <p:spPr bwMode="auto">
          <a:xfrm>
            <a:off x="3851920" y="5301208"/>
            <a:ext cx="4724400" cy="1384995"/>
          </a:xfrm>
          <a:prstGeom prst="rect">
            <a:avLst/>
          </a:prstGeom>
          <a:noFill/>
          <a:ln w="9525">
            <a:solidFill>
              <a:srgbClr val="FFC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tx1"/>
                </a:solidFill>
                <a:effectLst/>
                <a:latin typeface="+mn-lt"/>
                <a:ea typeface="黑体" pitchFamily="49" charset="-122"/>
                <a:cs typeface="Tahoma" pitchFamily="34" charset="0"/>
              </a:rPr>
              <a:t>备注：</a:t>
            </a:r>
            <a:endParaRPr kumimoji="0" lang="zh-CN" altLang="en-US" sz="1400" b="0" i="0" u="none" strike="noStrike" cap="none" normalizeH="0" baseline="0" dirty="0">
              <a:ln>
                <a:noFill/>
              </a:ln>
              <a:solidFill>
                <a:schemeClr val="tx1"/>
              </a:solidFill>
              <a:effectLst/>
              <a:latin typeface="+mn-lt"/>
              <a:ea typeface="黑体" pitchFamily="49"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使用次数记录的是全体 </a:t>
            </a:r>
            <a:r>
              <a:rPr kumimoji="0" lang="en-US" altLang="zh-CN" sz="1400" b="0" i="0" u="none" strike="noStrike" cap="none" normalizeH="0" baseline="0" dirty="0">
                <a:ln>
                  <a:noFill/>
                </a:ln>
                <a:solidFill>
                  <a:schemeClr val="tx1"/>
                </a:solidFill>
                <a:effectLst/>
                <a:latin typeface="+mn-lt"/>
                <a:ea typeface="黑体" pitchFamily="49" charset="-122"/>
                <a:cs typeface="Tahoma" pitchFamily="34" charset="0"/>
              </a:rPr>
              <a:t>Web of Science </a:t>
            </a: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用户进行的所有操作，而不仅仅限于您所属机构中的用户。</a:t>
            </a:r>
            <a:endParaRPr kumimoji="0" lang="zh-CN" altLang="en-US" sz="1400" b="0" i="0" u="none" strike="noStrike" cap="none" normalizeH="0" baseline="0" dirty="0">
              <a:ln>
                <a:noFill/>
              </a:ln>
              <a:solidFill>
                <a:schemeClr val="tx1"/>
              </a:solidFill>
              <a:effectLst/>
              <a:latin typeface="+mn-lt"/>
              <a:ea typeface="黑体" pitchFamily="49"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如果某篇文献在 </a:t>
            </a:r>
            <a:r>
              <a:rPr kumimoji="0" lang="en-US" altLang="zh-CN" sz="1400" b="0" i="0" u="none" strike="noStrike" cap="none" normalizeH="0" baseline="0" dirty="0">
                <a:ln>
                  <a:noFill/>
                </a:ln>
                <a:solidFill>
                  <a:schemeClr val="tx1"/>
                </a:solidFill>
                <a:effectLst/>
                <a:latin typeface="+mn-lt"/>
                <a:ea typeface="黑体" pitchFamily="49" charset="-122"/>
                <a:cs typeface="Tahoma" pitchFamily="34" charset="0"/>
              </a:rPr>
              <a:t>Web of Science </a:t>
            </a: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平台上有多个不同版本，则这些版本的使用次数将加以统计。</a:t>
            </a:r>
            <a:endParaRPr kumimoji="0" lang="zh-CN" altLang="en-US" sz="1400" b="0" i="0" u="none" strike="noStrike" cap="none" normalizeH="0" baseline="0" dirty="0">
              <a:ln>
                <a:noFill/>
              </a:ln>
              <a:solidFill>
                <a:schemeClr val="tx1"/>
              </a:solidFill>
              <a:effectLst/>
              <a:latin typeface="+mn-lt"/>
              <a:ea typeface="黑体" pitchFamily="49"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使用次数每天更新一次。</a:t>
            </a:r>
            <a:endParaRPr kumimoji="0" lang="zh-CN" altLang="en-US" sz="1400" b="0" i="0" u="none" strike="noStrike" cap="none" normalizeH="0" baseline="0" dirty="0">
              <a:ln>
                <a:noFill/>
              </a:ln>
              <a:solidFill>
                <a:schemeClr val="tx1"/>
              </a:solidFill>
              <a:effectLst/>
              <a:latin typeface="+mn-lt"/>
              <a:ea typeface="黑体" pitchFamily="49" charset="-122"/>
            </a:endParaRPr>
          </a:p>
        </p:txBody>
      </p:sp>
      <p:cxnSp>
        <p:nvCxnSpPr>
          <p:cNvPr id="8" name="直接连接符 7"/>
          <p:cNvCxnSpPr/>
          <p:nvPr/>
        </p:nvCxnSpPr>
        <p:spPr bwMode="auto">
          <a:xfrm>
            <a:off x="609600" y="3886200"/>
            <a:ext cx="7772400" cy="1588"/>
          </a:xfrm>
          <a:prstGeom prst="line">
            <a:avLst/>
          </a:prstGeom>
          <a:noFill/>
          <a:ln w="19050" cap="flat" cmpd="sng" algn="ctr">
            <a:solidFill>
              <a:schemeClr val="bg2"/>
            </a:solidFill>
            <a:prstDash val="lgDashDot"/>
            <a:round/>
            <a:headEnd type="none" w="med" len="med"/>
            <a:tailEnd type="none" w="med" len="med"/>
          </a:ln>
          <a:effectLst/>
        </p:spPr>
      </p:cxnSp>
    </p:spTree>
    <p:extLst>
      <p:ext uri="{BB962C8B-B14F-4D97-AF65-F5344CB8AC3E}">
        <p14:creationId xmlns:p14="http://schemas.microsoft.com/office/powerpoint/2010/main" val="114492268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p:cNvPicPr>
            <a:picLocks noChangeAspect="1" noChangeArrowheads="1"/>
          </p:cNvPicPr>
          <p:nvPr/>
        </p:nvPicPr>
        <p:blipFill>
          <a:blip r:embed="rId2" cstate="print"/>
          <a:srcRect/>
          <a:stretch>
            <a:fillRect/>
          </a:stretch>
        </p:blipFill>
        <p:spPr bwMode="auto">
          <a:xfrm>
            <a:off x="1" y="756182"/>
            <a:ext cx="9143999" cy="5769162"/>
          </a:xfrm>
          <a:prstGeom prst="rect">
            <a:avLst/>
          </a:prstGeom>
          <a:noFill/>
          <a:ln w="9525">
            <a:noFill/>
            <a:miter lim="800000"/>
            <a:headEnd/>
            <a:tailEnd/>
          </a:ln>
        </p:spPr>
      </p:pic>
      <p:sp>
        <p:nvSpPr>
          <p:cNvPr id="10" name="Rounded Rectangle 9"/>
          <p:cNvSpPr/>
          <p:nvPr/>
        </p:nvSpPr>
        <p:spPr bwMode="auto">
          <a:xfrm>
            <a:off x="4860032" y="116632"/>
            <a:ext cx="4032448" cy="576064"/>
          </a:xfrm>
          <a:prstGeom prst="roundRect">
            <a:avLst/>
          </a:prstGeom>
          <a:solidFill>
            <a:schemeClr val="tx2"/>
          </a:soli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lIns="0" tIns="0" rIns="182880" bIns="0"/>
          <a:lstStyle/>
          <a:p>
            <a:pPr>
              <a:spcBef>
                <a:spcPct val="50000"/>
              </a:spcBef>
              <a:defRPr/>
            </a:pPr>
            <a:endParaRPr lang="en-US" sz="2400">
              <a:solidFill>
                <a:schemeClr val="tx1"/>
              </a:solidFill>
            </a:endParaRPr>
          </a:p>
        </p:txBody>
      </p:sp>
      <p:sp>
        <p:nvSpPr>
          <p:cNvPr id="12" name="圆角矩形 21"/>
          <p:cNvSpPr>
            <a:spLocks noChangeArrowheads="1"/>
          </p:cNvSpPr>
          <p:nvPr/>
        </p:nvSpPr>
        <p:spPr bwMode="auto">
          <a:xfrm>
            <a:off x="0" y="3356669"/>
            <a:ext cx="2051050" cy="360363"/>
          </a:xfrm>
          <a:prstGeom prst="roundRect">
            <a:avLst>
              <a:gd name="adj" fmla="val 16667"/>
            </a:avLst>
          </a:prstGeom>
          <a:noFill/>
          <a:ln w="25400" algn="ctr">
            <a:solidFill>
              <a:srgbClr val="FF6600"/>
            </a:solidFill>
            <a:round/>
            <a:headEnd/>
            <a:tailEnd/>
          </a:ln>
        </p:spPr>
        <p:txBody>
          <a:bodyPr lIns="0" tIns="0" rIns="182880" bIns="0"/>
          <a:lstStyle/>
          <a:p>
            <a:pPr>
              <a:spcBef>
                <a:spcPct val="50000"/>
              </a:spcBef>
            </a:pPr>
            <a:endParaRPr lang="zh-CN" altLang="en-US" sz="2400">
              <a:ea typeface="宋体" pitchFamily="2" charset="-122"/>
            </a:endParaRPr>
          </a:p>
        </p:txBody>
      </p:sp>
      <p:pic>
        <p:nvPicPr>
          <p:cNvPr id="13" name="Picture 2" descr="C:\Program Files (x86)\Microsoft Office\MEDIA\OFFICE12\Bullets\BD21301_.gif"/>
          <p:cNvPicPr>
            <a:picLocks noChangeAspect="1" noChangeArrowheads="1"/>
          </p:cNvPicPr>
          <p:nvPr/>
        </p:nvPicPr>
        <p:blipFill>
          <a:blip r:embed="rId3" cstate="print"/>
          <a:srcRect/>
          <a:stretch>
            <a:fillRect/>
          </a:stretch>
        </p:blipFill>
        <p:spPr bwMode="auto">
          <a:xfrm>
            <a:off x="2339752" y="1628800"/>
            <a:ext cx="123825" cy="123825"/>
          </a:xfrm>
          <a:prstGeom prst="rect">
            <a:avLst/>
          </a:prstGeom>
          <a:noFill/>
          <a:ln w="9525">
            <a:noFill/>
            <a:miter lim="800000"/>
            <a:headEnd/>
            <a:tailEnd/>
          </a:ln>
        </p:spPr>
      </p:pic>
      <p:sp>
        <p:nvSpPr>
          <p:cNvPr id="14" name="矩形 19"/>
          <p:cNvSpPr/>
          <p:nvPr/>
        </p:nvSpPr>
        <p:spPr>
          <a:xfrm>
            <a:off x="4211960" y="1556792"/>
            <a:ext cx="1728192" cy="40011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defRPr/>
            </a:pPr>
            <a:r>
              <a:rPr lang="zh-CN" altLang="en-US" sz="2000" dirty="0">
                <a:solidFill>
                  <a:schemeClr val="bg1"/>
                </a:solidFill>
                <a:latin typeface="Knowledge Medium" pitchFamily="34" charset="0"/>
                <a:ea typeface="微软雅黑" pitchFamily="34" charset="-122"/>
                <a:cs typeface="Arial" pitchFamily="34" charset="0"/>
              </a:rPr>
              <a:t>光学</a:t>
            </a:r>
            <a:r>
              <a:rPr lang="en-US" altLang="zh-CN" sz="2000" dirty="0">
                <a:solidFill>
                  <a:schemeClr val="bg1"/>
                </a:solidFill>
                <a:latin typeface="Knowledge Medium" pitchFamily="34" charset="0"/>
                <a:ea typeface="微软雅黑" pitchFamily="34" charset="-122"/>
                <a:cs typeface="Arial" pitchFamily="34" charset="0"/>
              </a:rPr>
              <a:t>Optics</a:t>
            </a:r>
            <a:endParaRPr lang="en-US" sz="2000" dirty="0">
              <a:solidFill>
                <a:schemeClr val="bg1"/>
              </a:solidFill>
              <a:latin typeface="Knowledge Medium" pitchFamily="34" charset="0"/>
              <a:ea typeface="微软雅黑" pitchFamily="34" charset="-122"/>
              <a:cs typeface="Arial" pitchFamily="34" charset="0"/>
            </a:endParaRPr>
          </a:p>
        </p:txBody>
      </p:sp>
      <p:sp>
        <p:nvSpPr>
          <p:cNvPr id="15" name="Title 1"/>
          <p:cNvSpPr txBox="1">
            <a:spLocks/>
          </p:cNvSpPr>
          <p:nvPr/>
        </p:nvSpPr>
        <p:spPr bwMode="auto">
          <a:xfrm>
            <a:off x="4930775" y="115888"/>
            <a:ext cx="3889375" cy="576262"/>
          </a:xfrm>
          <a:prstGeom prst="rect">
            <a:avLst/>
          </a:prstGeom>
          <a:noFill/>
          <a:ln w="9525">
            <a:noFill/>
            <a:miter lim="800000"/>
            <a:headEnd/>
            <a:tailEnd/>
          </a:ln>
        </p:spPr>
        <p:txBody>
          <a:bodyPr lIns="0" tIns="0" rIns="0" bIns="0" anchor="ctr"/>
          <a:lstStyle/>
          <a:p>
            <a:pPr algn="ctr" eaLnBrk="0" hangingPunct="0">
              <a:lnSpc>
                <a:spcPct val="90000"/>
              </a:lnSpc>
            </a:pPr>
            <a:r>
              <a:rPr lang="zh-CN" altLang="en-US" sz="2600" dirty="0">
                <a:solidFill>
                  <a:schemeClr val="bg1"/>
                </a:solidFill>
                <a:latin typeface="微软雅黑" pitchFamily="34" charset="-122"/>
                <a:ea typeface="微软雅黑" pitchFamily="34" charset="-122"/>
              </a:rPr>
              <a:t>锁定特定学科领域论文</a:t>
            </a:r>
            <a:endParaRPr lang="en-US" sz="2600" dirty="0">
              <a:solidFill>
                <a:schemeClr val="bg1"/>
              </a:solidFill>
            </a:endParaRPr>
          </a:p>
        </p:txBody>
      </p:sp>
      <p:sp>
        <p:nvSpPr>
          <p:cNvPr id="16" name="圆角矩形 21"/>
          <p:cNvSpPr>
            <a:spLocks noChangeArrowheads="1"/>
          </p:cNvSpPr>
          <p:nvPr/>
        </p:nvSpPr>
        <p:spPr bwMode="auto">
          <a:xfrm>
            <a:off x="2267744" y="1628800"/>
            <a:ext cx="1872208" cy="144015"/>
          </a:xfrm>
          <a:prstGeom prst="roundRect">
            <a:avLst>
              <a:gd name="adj" fmla="val 16667"/>
            </a:avLst>
          </a:prstGeom>
          <a:noFill/>
          <a:ln w="25400" algn="ctr">
            <a:solidFill>
              <a:srgbClr val="FF6600"/>
            </a:solidFill>
            <a:round/>
            <a:headEnd/>
            <a:tailEnd/>
          </a:ln>
        </p:spPr>
        <p:txBody>
          <a:bodyPr lIns="0" tIns="0" rIns="182880" bIns="0"/>
          <a:lstStyle/>
          <a:p>
            <a:pPr>
              <a:spcBef>
                <a:spcPct val="50000"/>
              </a:spcBef>
            </a:pPr>
            <a:endParaRPr lang="zh-CN" altLang="en-US" sz="240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1"/>
          </p:nvPr>
        </p:nvSpPr>
        <p:spPr>
          <a:noFill/>
        </p:spPr>
        <p:txBody>
          <a:bodyPr/>
          <a:lstStyle/>
          <a:p>
            <a:fld id="{28D7D70A-714C-4BD0-928A-8B111CD3DBEC}" type="slidenum">
              <a:rPr lang="en-US" altLang="en-US" smtClean="0">
                <a:latin typeface="Arial" pitchFamily="34" charset="0"/>
              </a:rPr>
              <a:pPr/>
              <a:t>54</a:t>
            </a:fld>
            <a:endParaRPr lang="en-US" altLang="en-US">
              <a:latin typeface="Arial" pitchFamily="34" charset="0"/>
            </a:endParaRPr>
          </a:p>
        </p:txBody>
      </p:sp>
      <p:pic>
        <p:nvPicPr>
          <p:cNvPr id="228353" name="Picture 1"/>
          <p:cNvPicPr>
            <a:picLocks noChangeAspect="1" noChangeArrowheads="1"/>
          </p:cNvPicPr>
          <p:nvPr/>
        </p:nvPicPr>
        <p:blipFill>
          <a:blip r:embed="rId3" cstate="print"/>
          <a:srcRect r="17864"/>
          <a:stretch>
            <a:fillRect/>
          </a:stretch>
        </p:blipFill>
        <p:spPr bwMode="auto">
          <a:xfrm>
            <a:off x="0" y="1055315"/>
            <a:ext cx="9144000" cy="5686053"/>
          </a:xfrm>
          <a:prstGeom prst="rect">
            <a:avLst/>
          </a:prstGeom>
          <a:noFill/>
          <a:ln w="9525">
            <a:noFill/>
            <a:miter lim="800000"/>
            <a:headEnd/>
            <a:tailEnd/>
          </a:ln>
        </p:spPr>
      </p:pic>
      <p:sp>
        <p:nvSpPr>
          <p:cNvPr id="11" name="Rounded Rectangle 10"/>
          <p:cNvSpPr/>
          <p:nvPr/>
        </p:nvSpPr>
        <p:spPr bwMode="auto">
          <a:xfrm>
            <a:off x="4427984" y="260649"/>
            <a:ext cx="4464496" cy="576064"/>
          </a:xfrm>
          <a:prstGeom prst="roundRect">
            <a:avLst/>
          </a:prstGeom>
          <a:solidFill>
            <a:schemeClr val="tx2"/>
          </a:soli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lIns="0" tIns="0" rIns="182880" bIns="0"/>
          <a:lstStyle/>
          <a:p>
            <a:pPr>
              <a:spcBef>
                <a:spcPct val="50000"/>
              </a:spcBef>
              <a:defRPr/>
            </a:pPr>
            <a:endParaRPr lang="en-US" sz="2400">
              <a:solidFill>
                <a:schemeClr val="tx1"/>
              </a:solidFill>
            </a:endParaRPr>
          </a:p>
        </p:txBody>
      </p:sp>
      <p:sp>
        <p:nvSpPr>
          <p:cNvPr id="12" name="Title 1"/>
          <p:cNvSpPr txBox="1">
            <a:spLocks/>
          </p:cNvSpPr>
          <p:nvPr/>
        </p:nvSpPr>
        <p:spPr bwMode="auto">
          <a:xfrm>
            <a:off x="4427538" y="260350"/>
            <a:ext cx="4392612" cy="576263"/>
          </a:xfrm>
          <a:prstGeom prst="rect">
            <a:avLst/>
          </a:prstGeom>
          <a:noFill/>
          <a:ln w="9525">
            <a:noFill/>
            <a:miter lim="800000"/>
            <a:headEnd/>
            <a:tailEnd/>
          </a:ln>
        </p:spPr>
        <p:txBody>
          <a:bodyPr lIns="0" tIns="0" rIns="0" bIns="0" anchor="ctr"/>
          <a:lstStyle/>
          <a:p>
            <a:pPr algn="ctr" eaLnBrk="0" hangingPunct="0">
              <a:lnSpc>
                <a:spcPct val="90000"/>
              </a:lnSpc>
            </a:pPr>
            <a:r>
              <a:rPr lang="zh-CN" altLang="en-US" sz="2800" dirty="0">
                <a:solidFill>
                  <a:schemeClr val="bg1"/>
                </a:solidFill>
                <a:latin typeface="微软雅黑" pitchFamily="34" charset="-122"/>
                <a:ea typeface="微软雅黑" pitchFamily="34" charset="-122"/>
              </a:rPr>
              <a:t> </a:t>
            </a:r>
            <a:r>
              <a:rPr lang="zh-CN" altLang="en-US" sz="2600" dirty="0">
                <a:solidFill>
                  <a:schemeClr val="bg1"/>
                </a:solidFill>
                <a:latin typeface="微软雅黑" pitchFamily="34" charset="-122"/>
                <a:ea typeface="微软雅黑" pitchFamily="34" charset="-122"/>
              </a:rPr>
              <a:t>查看经典综述（文献类型）</a:t>
            </a:r>
            <a:endParaRPr lang="en-US" sz="2600" dirty="0">
              <a:solidFill>
                <a:schemeClr val="bg1"/>
              </a:solidFill>
            </a:endParaRPr>
          </a:p>
        </p:txBody>
      </p:sp>
      <p:sp>
        <p:nvSpPr>
          <p:cNvPr id="13" name="圆角矩形 21"/>
          <p:cNvSpPr>
            <a:spLocks noChangeArrowheads="1"/>
          </p:cNvSpPr>
          <p:nvPr/>
        </p:nvSpPr>
        <p:spPr bwMode="auto">
          <a:xfrm>
            <a:off x="0" y="5373216"/>
            <a:ext cx="2051050" cy="432048"/>
          </a:xfrm>
          <a:prstGeom prst="roundRect">
            <a:avLst>
              <a:gd name="adj" fmla="val 16667"/>
            </a:avLst>
          </a:prstGeom>
          <a:noFill/>
          <a:ln w="25400" algn="ctr">
            <a:solidFill>
              <a:srgbClr val="FF6600"/>
            </a:solidFill>
            <a:round/>
            <a:headEnd/>
            <a:tailEnd/>
          </a:ln>
        </p:spPr>
        <p:txBody>
          <a:bodyPr lIns="0" tIns="0" rIns="182880" bIns="0"/>
          <a:lstStyle/>
          <a:p>
            <a:pPr>
              <a:spcBef>
                <a:spcPct val="50000"/>
              </a:spcBef>
            </a:pPr>
            <a:endParaRPr lang="zh-CN" altLang="en-US" sz="2400">
              <a:ea typeface="宋体" pitchFamily="2" charset="-122"/>
            </a:endParaRPr>
          </a:p>
        </p:txBody>
      </p:sp>
      <p:pic>
        <p:nvPicPr>
          <p:cNvPr id="14" name="Picture 2" descr="C:\Program Files (x86)\Microsoft Office\MEDIA\OFFICE12\Bullets\BD21301_.gif"/>
          <p:cNvPicPr>
            <a:picLocks noChangeAspect="1" noChangeArrowheads="1"/>
          </p:cNvPicPr>
          <p:nvPr/>
        </p:nvPicPr>
        <p:blipFill>
          <a:blip r:embed="rId4" cstate="print"/>
          <a:srcRect/>
          <a:stretch>
            <a:fillRect/>
          </a:stretch>
        </p:blipFill>
        <p:spPr bwMode="auto">
          <a:xfrm>
            <a:off x="2771800" y="3279650"/>
            <a:ext cx="123825" cy="123825"/>
          </a:xfrm>
          <a:prstGeom prst="rect">
            <a:avLst/>
          </a:prstGeom>
          <a:noFill/>
          <a:ln w="9525">
            <a:noFill/>
            <a:miter lim="800000"/>
            <a:headEnd/>
            <a:tailEnd/>
          </a:ln>
        </p:spPr>
      </p:pic>
      <p:sp>
        <p:nvSpPr>
          <p:cNvPr id="15" name="圆角矩形 21"/>
          <p:cNvSpPr>
            <a:spLocks noChangeArrowheads="1"/>
          </p:cNvSpPr>
          <p:nvPr/>
        </p:nvSpPr>
        <p:spPr bwMode="auto">
          <a:xfrm>
            <a:off x="2627783" y="3259460"/>
            <a:ext cx="1512169" cy="216024"/>
          </a:xfrm>
          <a:prstGeom prst="roundRect">
            <a:avLst>
              <a:gd name="adj" fmla="val 16667"/>
            </a:avLst>
          </a:prstGeom>
          <a:noFill/>
          <a:ln w="25400" algn="ctr">
            <a:solidFill>
              <a:srgbClr val="FF6600"/>
            </a:solidFill>
            <a:round/>
            <a:headEnd/>
            <a:tailEnd/>
          </a:ln>
        </p:spPr>
        <p:txBody>
          <a:bodyPr lIns="0" tIns="0" rIns="182880" bIns="0"/>
          <a:lstStyle/>
          <a:p>
            <a:pPr>
              <a:spcBef>
                <a:spcPct val="50000"/>
              </a:spcBef>
            </a:pPr>
            <a:endParaRPr lang="zh-CN" altLang="en-US" sz="240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descr="作者email.jpg"/>
          <p:cNvPicPr>
            <a:picLocks noGrp="1" noChangeAspect="1"/>
          </p:cNvPicPr>
          <p:nvPr>
            <p:ph idx="1"/>
          </p:nvPr>
        </p:nvPicPr>
        <p:blipFill>
          <a:blip r:embed="rId2" cstate="print"/>
          <a:stretch>
            <a:fillRect/>
          </a:stretch>
        </p:blipFill>
        <p:spPr>
          <a:xfrm>
            <a:off x="684213" y="5516563"/>
            <a:ext cx="7627937" cy="730250"/>
          </a:xfrm>
          <a:effectLst>
            <a:outerShdw blurRad="292100" dist="139700" dir="2700000" algn="tl" rotWithShape="0">
              <a:srgbClr val="333333">
                <a:alpha val="65000"/>
              </a:srgbClr>
            </a:outerShdw>
          </a:effectLst>
        </p:spPr>
      </p:pic>
      <p:pic>
        <p:nvPicPr>
          <p:cNvPr id="83971" name="Picture 4" descr="最高引文.JPG"/>
          <p:cNvPicPr>
            <a:picLocks noChangeAspect="1"/>
          </p:cNvPicPr>
          <p:nvPr/>
        </p:nvPicPr>
        <p:blipFill>
          <a:blip r:embed="rId3" cstate="print"/>
          <a:srcRect/>
          <a:stretch>
            <a:fillRect/>
          </a:stretch>
        </p:blipFill>
        <p:spPr bwMode="auto">
          <a:xfrm>
            <a:off x="0" y="549275"/>
            <a:ext cx="9144000" cy="4851400"/>
          </a:xfrm>
          <a:prstGeom prst="rect">
            <a:avLst/>
          </a:prstGeom>
          <a:noFill/>
          <a:ln w="9525">
            <a:noFill/>
            <a:miter lim="800000"/>
            <a:headEnd/>
            <a:tailEnd/>
          </a:ln>
        </p:spPr>
      </p:pic>
      <p:sp>
        <p:nvSpPr>
          <p:cNvPr id="83972" name="Slide Number Placeholder 6"/>
          <p:cNvSpPr>
            <a:spLocks noGrp="1"/>
          </p:cNvSpPr>
          <p:nvPr>
            <p:ph type="sldNum" sz="quarter" idx="11"/>
          </p:nvPr>
        </p:nvSpPr>
        <p:spPr>
          <a:noFill/>
        </p:spPr>
        <p:txBody>
          <a:bodyPr/>
          <a:lstStyle/>
          <a:p>
            <a:fld id="{CBF94E15-E742-4722-805F-DFB674D17DE7}" type="slidenum">
              <a:rPr lang="en-US" altLang="en-US" smtClean="0">
                <a:latin typeface="Arial" pitchFamily="34" charset="0"/>
              </a:rPr>
              <a:pPr/>
              <a:t>55</a:t>
            </a:fld>
            <a:endParaRPr lang="en-US" altLang="en-US">
              <a:latin typeface="Arial" pitchFamily="34" charset="0"/>
            </a:endParaRPr>
          </a:p>
        </p:txBody>
      </p:sp>
      <p:grpSp>
        <p:nvGrpSpPr>
          <p:cNvPr id="2" name="Group 7"/>
          <p:cNvGrpSpPr>
            <a:grpSpLocks/>
          </p:cNvGrpSpPr>
          <p:nvPr/>
        </p:nvGrpSpPr>
        <p:grpSpPr bwMode="auto">
          <a:xfrm>
            <a:off x="1979613" y="1844675"/>
            <a:ext cx="6496050" cy="4191000"/>
            <a:chOff x="2143125" y="1830388"/>
            <a:chExt cx="6496050" cy="4191000"/>
          </a:xfrm>
        </p:grpSpPr>
        <p:pic>
          <p:nvPicPr>
            <p:cNvPr id="12" name="Picture 2"/>
            <p:cNvPicPr>
              <a:picLocks noChangeAspect="1" noChangeArrowheads="1"/>
            </p:cNvPicPr>
            <p:nvPr/>
          </p:nvPicPr>
          <p:blipFill>
            <a:blip r:embed="rId4" cstate="print"/>
            <a:srcRect/>
            <a:stretch>
              <a:fillRect/>
            </a:stretch>
          </p:blipFill>
          <p:spPr bwMode="auto">
            <a:xfrm>
              <a:off x="2143125" y="1830388"/>
              <a:ext cx="6496050" cy="4191000"/>
            </a:xfrm>
            <a:prstGeom prst="rect">
              <a:avLst/>
            </a:prstGeom>
            <a:noFill/>
            <a:ln w="9525">
              <a:solidFill>
                <a:schemeClr val="tx2">
                  <a:lumMod val="75000"/>
                </a:schemeClr>
              </a:solidFill>
              <a:miter lim="800000"/>
              <a:headEnd/>
              <a:tailEnd/>
            </a:ln>
            <a:effectLst>
              <a:outerShdw blurRad="63500" sx="102000" sy="102000" algn="ctr" rotWithShape="0">
                <a:prstClr val="black">
                  <a:alpha val="40000"/>
                </a:prstClr>
              </a:outerShdw>
            </a:effectLst>
          </p:spPr>
        </p:pic>
        <p:sp>
          <p:nvSpPr>
            <p:cNvPr id="7" name="TextBox 6"/>
            <p:cNvSpPr txBox="1"/>
            <p:nvPr/>
          </p:nvSpPr>
          <p:spPr>
            <a:xfrm>
              <a:off x="2555875" y="5300663"/>
              <a:ext cx="3024187" cy="369888"/>
            </a:xfrm>
            <a:prstGeom prst="rect">
              <a:avLst/>
            </a:prstGeom>
            <a:solidFill>
              <a:schemeClr val="bg1"/>
            </a:solidFill>
          </p:spPr>
          <p:txBody>
            <a:bodyPr>
              <a:spAutoFit/>
            </a:bodyPr>
            <a:lstStyle/>
            <a:p>
              <a:pPr>
                <a:defRPr/>
              </a:pPr>
              <a:r>
                <a:rPr lang="en-US" dirty="0"/>
                <a:t> </a:t>
              </a:r>
              <a:r>
                <a:rPr lang="zh-CN" altLang="en-US" sz="1600" b="1" dirty="0">
                  <a:latin typeface="SimSun" pitchFamily="2" charset="-122"/>
                  <a:ea typeface="SimSun" pitchFamily="2" charset="-122"/>
                </a:rPr>
                <a:t>作者</a:t>
              </a:r>
              <a:r>
                <a:rPr lang="en-US" altLang="zh-CN" sz="1600" b="1" dirty="0">
                  <a:latin typeface="+mj-lt"/>
                  <a:ea typeface="SimSun" pitchFamily="2" charset="-122"/>
                </a:rPr>
                <a:t>E-mail</a:t>
              </a:r>
              <a:r>
                <a:rPr lang="zh-CN" altLang="en-US" sz="1600" b="1" dirty="0">
                  <a:latin typeface="SimSun" pitchFamily="2" charset="-122"/>
                  <a:ea typeface="SimSun" pitchFamily="2" charset="-122"/>
                </a:rPr>
                <a:t>联系或作者主页</a:t>
              </a:r>
              <a:endParaRPr lang="en-US" sz="1600" b="1" dirty="0">
                <a:latin typeface="SimSun" pitchFamily="2" charset="-122"/>
                <a:ea typeface="SimSun"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CN" altLang="en-US" b="1" dirty="0"/>
              <a:t>使用搜索引擎</a:t>
            </a:r>
            <a:r>
              <a:rPr lang="en-US" altLang="zh-CN" b="1" dirty="0"/>
              <a:t>——</a:t>
            </a:r>
            <a:r>
              <a:rPr lang="zh-CN" altLang="en-US" b="1" dirty="0"/>
              <a:t>谷歌</a:t>
            </a:r>
          </a:p>
        </p:txBody>
      </p:sp>
      <p:sp>
        <p:nvSpPr>
          <p:cNvPr id="30723" name="Rectangle 3"/>
          <p:cNvSpPr>
            <a:spLocks noGrp="1" noChangeArrowheads="1"/>
          </p:cNvSpPr>
          <p:nvPr>
            <p:ph type="body" idx="1"/>
          </p:nvPr>
        </p:nvSpPr>
        <p:spPr/>
        <p:txBody>
          <a:bodyPr/>
          <a:lstStyle/>
          <a:p>
            <a:pPr eaLnBrk="1" hangingPunct="1"/>
            <a:r>
              <a:rPr lang="zh-CN" altLang="en-US" dirty="0"/>
              <a:t>谷歌</a:t>
            </a:r>
            <a:r>
              <a:rPr lang="en-US" altLang="zh-CN" dirty="0"/>
              <a:t>google</a:t>
            </a:r>
            <a:br>
              <a:rPr lang="en-US" altLang="zh-CN" dirty="0"/>
            </a:br>
            <a:r>
              <a:rPr lang="en-US" altLang="zh-CN" dirty="0">
                <a:hlinkClick r:id="rId2"/>
              </a:rPr>
              <a:t>http://dir.scmor.com/google/</a:t>
            </a:r>
            <a:endParaRPr lang="en-US" altLang="zh-CN" dirty="0"/>
          </a:p>
          <a:p>
            <a:pPr eaLnBrk="1" hangingPunct="1"/>
            <a:endParaRPr lang="en-US" altLang="zh-CN" dirty="0"/>
          </a:p>
        </p:txBody>
      </p:sp>
      <p:pic>
        <p:nvPicPr>
          <p:cNvPr id="25604" name="Picture 4"/>
          <p:cNvPicPr>
            <a:picLocks noChangeAspect="1" noChangeArrowheads="1"/>
          </p:cNvPicPr>
          <p:nvPr/>
        </p:nvPicPr>
        <p:blipFill>
          <a:blip r:embed="rId3" cstate="print"/>
          <a:srcRect/>
          <a:stretch>
            <a:fillRect/>
          </a:stretch>
        </p:blipFill>
        <p:spPr bwMode="auto">
          <a:xfrm>
            <a:off x="1692275" y="1417638"/>
            <a:ext cx="6480175" cy="5440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52488" y="971550"/>
            <a:ext cx="7439025" cy="4914900"/>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3" cstate="print"/>
          <a:srcRect t="11542"/>
          <a:stretch>
            <a:fillRect/>
          </a:stretch>
        </p:blipFill>
        <p:spPr bwMode="auto">
          <a:xfrm>
            <a:off x="899592" y="4797152"/>
            <a:ext cx="6448425" cy="1103759"/>
          </a:xfrm>
          <a:prstGeom prst="rect">
            <a:avLst/>
          </a:prstGeom>
          <a:noFill/>
          <a:ln w="9525">
            <a:noFill/>
            <a:miter lim="800000"/>
            <a:headEnd/>
            <a:tailEnd/>
          </a:ln>
        </p:spPr>
      </p:pic>
      <p:sp>
        <p:nvSpPr>
          <p:cNvPr id="6" name="矩形 5"/>
          <p:cNvSpPr/>
          <p:nvPr/>
        </p:nvSpPr>
        <p:spPr>
          <a:xfrm>
            <a:off x="1763688" y="4797152"/>
            <a:ext cx="5472608"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6" name="Picture 4"/>
          <p:cNvPicPr>
            <a:picLocks noChangeAspect="1" noChangeArrowheads="1"/>
          </p:cNvPicPr>
          <p:nvPr/>
        </p:nvPicPr>
        <p:blipFill>
          <a:blip r:embed="rId4" cstate="print"/>
          <a:srcRect/>
          <a:stretch>
            <a:fillRect/>
          </a:stretch>
        </p:blipFill>
        <p:spPr bwMode="auto">
          <a:xfrm>
            <a:off x="683568" y="692696"/>
            <a:ext cx="7705725" cy="5372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找不到全文怎么办？</a:t>
            </a:r>
          </a:p>
        </p:txBody>
      </p:sp>
      <p:sp>
        <p:nvSpPr>
          <p:cNvPr id="3" name="矩形 2"/>
          <p:cNvSpPr/>
          <p:nvPr/>
        </p:nvSpPr>
        <p:spPr>
          <a:xfrm>
            <a:off x="611560" y="1700808"/>
            <a:ext cx="7848872" cy="3901517"/>
          </a:xfrm>
          <a:prstGeom prst="rect">
            <a:avLst/>
          </a:prstGeom>
        </p:spPr>
        <p:txBody>
          <a:bodyPr wrap="square">
            <a:spAutoFit/>
          </a:bodyPr>
          <a:lstStyle/>
          <a:p>
            <a:pPr marL="342900" indent="-342900">
              <a:lnSpc>
                <a:spcPct val="150000"/>
              </a:lnSpc>
              <a:buFont typeface="+mj-lt"/>
              <a:buAutoNum type="arabicPeriod"/>
            </a:pPr>
            <a:r>
              <a:rPr lang="zh-CN" altLang="en-US" sz="2800" dirty="0"/>
              <a:t>发现系统</a:t>
            </a:r>
            <a:r>
              <a:rPr lang="en-US" altLang="zh-CN" sz="2800" dirty="0"/>
              <a:t>——</a:t>
            </a:r>
            <a:r>
              <a:rPr lang="zh-CN" altLang="en-US" sz="2800" dirty="0"/>
              <a:t>邮箱传递</a:t>
            </a:r>
          </a:p>
          <a:p>
            <a:pPr marL="342900" indent="-342900">
              <a:lnSpc>
                <a:spcPct val="150000"/>
              </a:lnSpc>
              <a:buFont typeface="+mj-lt"/>
              <a:buAutoNum type="arabicPeriod"/>
            </a:pPr>
            <a:r>
              <a:rPr lang="en-US" altLang="zh-CN" sz="2800" dirty="0"/>
              <a:t>E</a:t>
            </a:r>
            <a:r>
              <a:rPr lang="zh-CN" altLang="en-US" sz="2800" dirty="0"/>
              <a:t>读、</a:t>
            </a:r>
            <a:r>
              <a:rPr lang="en-US" altLang="zh-CN" sz="2800" dirty="0"/>
              <a:t>E</a:t>
            </a:r>
            <a:r>
              <a:rPr lang="zh-CN" altLang="en-US" sz="2800" dirty="0"/>
              <a:t>得</a:t>
            </a:r>
            <a:r>
              <a:rPr lang="en-US" altLang="zh-CN" sz="2800" dirty="0"/>
              <a:t>——</a:t>
            </a:r>
            <a:r>
              <a:rPr lang="zh-CN" altLang="en-US" sz="2800" dirty="0"/>
              <a:t>文献传递；上图、国图原书借阅</a:t>
            </a:r>
          </a:p>
          <a:p>
            <a:pPr marL="342900" indent="-342900">
              <a:lnSpc>
                <a:spcPct val="150000"/>
              </a:lnSpc>
              <a:buFont typeface="+mj-lt"/>
              <a:buAutoNum type="arabicPeriod"/>
            </a:pPr>
            <a:r>
              <a:rPr lang="zh-CN" altLang="en-US" sz="2800" dirty="0"/>
              <a:t>万方数据库</a:t>
            </a:r>
            <a:r>
              <a:rPr lang="en-US" altLang="zh-CN" sz="2800" dirty="0"/>
              <a:t>——</a:t>
            </a:r>
            <a:r>
              <a:rPr lang="zh-CN" altLang="en-US" sz="2800" dirty="0"/>
              <a:t>国内外文献保障服务</a:t>
            </a:r>
          </a:p>
          <a:p>
            <a:pPr marL="342900" indent="-342900">
              <a:lnSpc>
                <a:spcPct val="150000"/>
              </a:lnSpc>
              <a:buFont typeface="+mj-lt"/>
              <a:buAutoNum type="arabicPeriod"/>
            </a:pPr>
            <a:r>
              <a:rPr lang="zh-CN" altLang="en-US" sz="2800" dirty="0"/>
              <a:t>开世览文（</a:t>
            </a:r>
            <a:r>
              <a:rPr lang="en-US" altLang="zh-CN" sz="2800" dirty="0"/>
              <a:t>CASHL</a:t>
            </a:r>
            <a:r>
              <a:rPr lang="zh-CN" altLang="en-US" sz="2800" dirty="0"/>
              <a:t>）</a:t>
            </a:r>
            <a:r>
              <a:rPr lang="en-US" altLang="zh-CN" sz="2800" dirty="0"/>
              <a:t>——</a:t>
            </a:r>
            <a:r>
              <a:rPr lang="zh-CN" altLang="en-US" sz="2800" dirty="0"/>
              <a:t>文献传递、馆际借书</a:t>
            </a:r>
          </a:p>
          <a:p>
            <a:pPr marL="342900" indent="-342900">
              <a:lnSpc>
                <a:spcPct val="150000"/>
              </a:lnSpc>
              <a:buFont typeface="+mj-lt"/>
              <a:buAutoNum type="arabicPeriod"/>
            </a:pPr>
            <a:r>
              <a:rPr lang="zh-CN" altLang="en-US" sz="2800" dirty="0"/>
              <a:t>求助图书馆在线咨询群</a:t>
            </a:r>
          </a:p>
          <a:p>
            <a:pPr marL="342900" indent="-342900">
              <a:lnSpc>
                <a:spcPct val="150000"/>
              </a:lnSpc>
              <a:buFont typeface="+mj-lt"/>
              <a:buAutoNum type="arabicPeriod"/>
            </a:pPr>
            <a:r>
              <a:rPr lang="zh-CN" altLang="en-US" sz="2800" dirty="0"/>
              <a:t>网络自助文献传递群</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468313" y="765175"/>
            <a:ext cx="7940675" cy="5078413"/>
          </a:xfrm>
          <a:prstGeom prst="rect">
            <a:avLst/>
          </a:prstGeom>
          <a:noFill/>
          <a:ln w="9525">
            <a:noFill/>
            <a:miter lim="800000"/>
            <a:headEnd/>
            <a:tailEnd/>
          </a:ln>
        </p:spPr>
        <p:txBody>
          <a:bodyPr>
            <a:spAutoFit/>
          </a:bodyPr>
          <a:lstStyle/>
          <a:p>
            <a:r>
              <a:rPr lang="zh-CN" altLang="en-US" sz="3200" b="1">
                <a:solidFill>
                  <a:srgbClr val="FF3300"/>
                </a:solidFill>
              </a:rPr>
              <a:t>图书馆提供的在线咨询群：</a:t>
            </a:r>
          </a:p>
          <a:p>
            <a:r>
              <a:rPr lang="en-US" altLang="zh-CN" sz="3200" b="1">
                <a:solidFill>
                  <a:srgbClr val="FF3300"/>
                </a:solidFill>
              </a:rPr>
              <a:t>48514775    385331722     228702483</a:t>
            </a:r>
          </a:p>
          <a:p>
            <a:r>
              <a:rPr lang="zh-CN" altLang="en-US" sz="3200">
                <a:latin typeface="楷体" pitchFamily="49" charset="-122"/>
                <a:ea typeface="楷体" pitchFamily="49" charset="-122"/>
              </a:rPr>
              <a:t>解答读者关于图书馆利用及文献检索等各方面问题，用“院系</a:t>
            </a:r>
            <a:r>
              <a:rPr lang="en-US" altLang="zh-CN" sz="3200">
                <a:latin typeface="楷体" pitchFamily="49" charset="-122"/>
                <a:ea typeface="楷体" pitchFamily="49" charset="-122"/>
              </a:rPr>
              <a:t>+</a:t>
            </a:r>
            <a:r>
              <a:rPr lang="zh-CN" altLang="en-US" sz="3200">
                <a:latin typeface="楷体" pitchFamily="49" charset="-122"/>
                <a:ea typeface="楷体" pitchFamily="49" charset="-122"/>
              </a:rPr>
              <a:t>姓名”申请加入</a:t>
            </a:r>
            <a:r>
              <a:rPr lang="zh-CN" altLang="en-US">
                <a:latin typeface="楷体" pitchFamily="49" charset="-122"/>
                <a:ea typeface="楷体" pitchFamily="49" charset="-122"/>
              </a:rPr>
              <a:t> </a:t>
            </a:r>
          </a:p>
          <a:p>
            <a:endParaRPr lang="zh-CN" altLang="en-US">
              <a:latin typeface="楷体" pitchFamily="49" charset="-122"/>
              <a:ea typeface="楷体" pitchFamily="49" charset="-122"/>
            </a:endParaRPr>
          </a:p>
          <a:p>
            <a:endParaRPr lang="zh-CN" altLang="en-US">
              <a:latin typeface="楷体" pitchFamily="49" charset="-122"/>
              <a:ea typeface="楷体" pitchFamily="49" charset="-122"/>
            </a:endParaRPr>
          </a:p>
          <a:p>
            <a:r>
              <a:rPr lang="zh-CN" altLang="en-US" sz="3200" b="1">
                <a:solidFill>
                  <a:srgbClr val="FF3300"/>
                </a:solidFill>
                <a:latin typeface="宋体" pitchFamily="2" charset="-122"/>
              </a:rPr>
              <a:t>图书馆公众平台：</a:t>
            </a:r>
          </a:p>
          <a:p>
            <a:r>
              <a:rPr lang="en-US" altLang="zh-CN" sz="3200">
                <a:latin typeface="楷体" pitchFamily="49" charset="-122"/>
                <a:ea typeface="楷体" pitchFamily="49" charset="-122"/>
              </a:rPr>
              <a:t>1</a:t>
            </a:r>
            <a:r>
              <a:rPr lang="zh-CN" altLang="en-US" sz="3200">
                <a:latin typeface="楷体" pitchFamily="49" charset="-122"/>
                <a:ea typeface="楷体" pitchFamily="49" charset="-122"/>
              </a:rPr>
              <a:t>、微信平台名称：吉林大学图书馆 </a:t>
            </a:r>
            <a:br>
              <a:rPr lang="zh-CN" altLang="en-US" sz="3200">
                <a:latin typeface="楷体" pitchFamily="49" charset="-122"/>
                <a:ea typeface="楷体" pitchFamily="49" charset="-122"/>
              </a:rPr>
            </a:br>
            <a:r>
              <a:rPr lang="zh-CN" altLang="en-US" sz="3200">
                <a:latin typeface="楷体" pitchFamily="49" charset="-122"/>
                <a:ea typeface="楷体" pitchFamily="49" charset="-122"/>
              </a:rPr>
              <a:t>   微信号：</a:t>
            </a:r>
            <a:r>
              <a:rPr lang="en-US" altLang="zh-CN" sz="3200">
                <a:latin typeface="楷体" pitchFamily="49" charset="-122"/>
                <a:ea typeface="楷体" pitchFamily="49" charset="-122"/>
              </a:rPr>
              <a:t>jlulib</a:t>
            </a:r>
            <a:br>
              <a:rPr lang="en-US" altLang="zh-CN" sz="3200"/>
            </a:br>
            <a:r>
              <a:rPr lang="en-US" altLang="zh-CN" sz="3200">
                <a:latin typeface="楷体" pitchFamily="49" charset="-122"/>
                <a:ea typeface="楷体" pitchFamily="49" charset="-122"/>
              </a:rPr>
              <a:t>2</a:t>
            </a:r>
            <a:r>
              <a:rPr lang="zh-CN" altLang="en-US" sz="3200">
                <a:latin typeface="楷体" pitchFamily="49" charset="-122"/>
                <a:ea typeface="楷体" pitchFamily="49" charset="-122"/>
              </a:rPr>
              <a:t>、新浪微博：</a:t>
            </a:r>
            <a:r>
              <a:rPr lang="en-US" altLang="zh-CN" sz="3200">
                <a:latin typeface="楷体" pitchFamily="49" charset="-122"/>
                <a:ea typeface="楷体" pitchFamily="49" charset="-122"/>
              </a:rPr>
              <a:t>@</a:t>
            </a:r>
            <a:r>
              <a:rPr lang="zh-CN" altLang="en-US" sz="3200">
                <a:latin typeface="楷体" pitchFamily="49" charset="-122"/>
                <a:ea typeface="楷体" pitchFamily="49" charset="-122"/>
              </a:rPr>
              <a:t>吉林大学图书馆</a:t>
            </a:r>
          </a:p>
          <a:p>
            <a:r>
              <a:rPr lang="en-US" altLang="zh-CN" sz="3200">
                <a:latin typeface="楷体" pitchFamily="49" charset="-122"/>
                <a:ea typeface="楷体" pitchFamily="49" charset="-122"/>
              </a:rPr>
              <a:t>3</a:t>
            </a:r>
            <a:r>
              <a:rPr lang="zh-CN" altLang="en-US" sz="3200">
                <a:latin typeface="楷体" pitchFamily="49" charset="-122"/>
                <a:ea typeface="楷体" pitchFamily="49" charset="-122"/>
              </a:rPr>
              <a:t>、吉大通图书馆频道</a:t>
            </a:r>
          </a:p>
        </p:txBody>
      </p:sp>
      <p:sp>
        <p:nvSpPr>
          <p:cNvPr id="45059" name="Text Box 5"/>
          <p:cNvSpPr txBox="1">
            <a:spLocks noChangeArrowheads="1"/>
          </p:cNvSpPr>
          <p:nvPr/>
        </p:nvSpPr>
        <p:spPr bwMode="auto">
          <a:xfrm>
            <a:off x="611188" y="6092825"/>
            <a:ext cx="7775575" cy="457200"/>
          </a:xfrm>
          <a:prstGeom prst="rect">
            <a:avLst/>
          </a:prstGeom>
          <a:noFill/>
          <a:ln w="9525">
            <a:noFill/>
            <a:miter lim="800000"/>
            <a:headEnd/>
            <a:tailEnd/>
          </a:ln>
        </p:spPr>
        <p:txBody>
          <a:bodyPr>
            <a:spAutoFit/>
          </a:bodyPr>
          <a:lstStyle/>
          <a:p>
            <a:pPr algn="ctr">
              <a:spcBef>
                <a:spcPct val="50000"/>
              </a:spcBef>
            </a:pPr>
            <a:r>
              <a:rPr lang="zh-CN" altLang="en-US" sz="2400">
                <a:latin typeface="黑体" pitchFamily="49" charset="-122"/>
                <a:ea typeface="黑体" pitchFamily="49" charset="-122"/>
              </a:rPr>
              <a:t>图书馆主页地址：</a:t>
            </a:r>
            <a:r>
              <a:rPr lang="en-US" altLang="zh-CN" sz="2400">
                <a:latin typeface="黑体" pitchFamily="49" charset="-122"/>
                <a:ea typeface="黑体" pitchFamily="49" charset="-122"/>
              </a:rPr>
              <a:t>http://lib.jlu.edu.cn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解读</a:t>
            </a:r>
          </a:p>
        </p:txBody>
      </p:sp>
      <p:sp>
        <p:nvSpPr>
          <p:cNvPr id="3" name="内容占位符 2"/>
          <p:cNvSpPr>
            <a:spLocks noGrp="1"/>
          </p:cNvSpPr>
          <p:nvPr>
            <p:ph idx="1"/>
          </p:nvPr>
        </p:nvSpPr>
        <p:spPr>
          <a:xfrm>
            <a:off x="539552" y="1628800"/>
            <a:ext cx="8136904" cy="4464496"/>
          </a:xfrm>
        </p:spPr>
        <p:txBody>
          <a:bodyPr>
            <a:normAutofit fontScale="77500" lnSpcReduction="20000"/>
          </a:bodyPr>
          <a:lstStyle/>
          <a:p>
            <a:pPr>
              <a:lnSpc>
                <a:spcPct val="150000"/>
              </a:lnSpc>
            </a:pPr>
            <a:r>
              <a:rPr lang="zh-CN" altLang="en-US" b="1" dirty="0">
                <a:latin typeface="+mj-ea"/>
                <a:ea typeface="+mj-ea"/>
              </a:rPr>
              <a:t>摘要</a:t>
            </a:r>
            <a:br>
              <a:rPr lang="en-US" altLang="zh-CN" dirty="0">
                <a:solidFill>
                  <a:schemeClr val="tx2"/>
                </a:solidFill>
                <a:latin typeface="+mj-ea"/>
                <a:ea typeface="+mj-ea"/>
              </a:rPr>
            </a:br>
            <a:r>
              <a:rPr lang="zh-CN" altLang="en-US" dirty="0">
                <a:solidFill>
                  <a:schemeClr val="tx2"/>
                </a:solidFill>
                <a:latin typeface="+mj-ea"/>
                <a:ea typeface="+mj-ea"/>
              </a:rPr>
              <a:t>摘要是对论文主要内容的概述，是一篇完整的短文，可以独立使用。摘要应阐明研究的目的，所获得的主要成果，学位论文的论点及论据。同时也应客观地阐述成果的创造性及新发现、新见解和所取得的成果在研究领域中的地位、意义及其价值。除了实在无变通办法可用以外，摘要中不用图、表、化学结构式、非公知公用的符号和术语。</a:t>
            </a:r>
            <a:br>
              <a:rPr lang="en-US" altLang="zh-CN" dirty="0">
                <a:solidFill>
                  <a:schemeClr val="tx2"/>
                </a:solidFill>
                <a:latin typeface="+mj-ea"/>
                <a:ea typeface="+mj-ea"/>
              </a:rPr>
            </a:br>
            <a:br>
              <a:rPr lang="en-US" altLang="zh-CN" dirty="0">
                <a:solidFill>
                  <a:schemeClr val="tx2"/>
                </a:solidFill>
                <a:latin typeface="+mj-ea"/>
                <a:ea typeface="+mj-ea"/>
              </a:rPr>
            </a:br>
            <a:r>
              <a:rPr lang="zh-CN" altLang="en-US" dirty="0">
                <a:solidFill>
                  <a:schemeClr val="tx2"/>
                </a:solidFill>
                <a:latin typeface="+mj-ea"/>
                <a:ea typeface="+mj-ea"/>
              </a:rPr>
              <a:t>硕士学位论文摘要以汉字</a:t>
            </a:r>
            <a:r>
              <a:rPr lang="en-US" altLang="zh-CN" dirty="0">
                <a:solidFill>
                  <a:schemeClr val="tx2"/>
                </a:solidFill>
                <a:latin typeface="+mj-ea"/>
                <a:ea typeface="+mj-ea"/>
              </a:rPr>
              <a:t>1000</a:t>
            </a:r>
            <a:r>
              <a:rPr lang="zh-CN" altLang="en-US" dirty="0">
                <a:solidFill>
                  <a:schemeClr val="tx2"/>
                </a:solidFill>
                <a:latin typeface="+mj-ea"/>
                <a:ea typeface="+mj-ea"/>
              </a:rPr>
              <a:t>字左右为宜，博士学位论文摘要以汉字</a:t>
            </a:r>
            <a:r>
              <a:rPr lang="en-US" altLang="zh-CN" dirty="0">
                <a:solidFill>
                  <a:schemeClr val="tx2"/>
                </a:solidFill>
                <a:latin typeface="+mj-ea"/>
                <a:ea typeface="+mj-ea"/>
              </a:rPr>
              <a:t>2000</a:t>
            </a:r>
            <a:r>
              <a:rPr lang="zh-CN" altLang="en-US" dirty="0">
                <a:solidFill>
                  <a:schemeClr val="tx2"/>
                </a:solidFill>
                <a:latin typeface="+mj-ea"/>
                <a:ea typeface="+mj-ea"/>
              </a:rPr>
              <a:t>字左右为宜。学位论文摘要分为中文摘要和英文摘要。英文摘要根据中文摘要进行翻译。</a:t>
            </a:r>
          </a:p>
          <a:p>
            <a:pPr>
              <a:lnSpc>
                <a:spcPct val="150000"/>
              </a:lnSpc>
            </a:pPr>
            <a:r>
              <a:rPr lang="zh-CN" altLang="en-US" b="1" dirty="0">
                <a:latin typeface="+mj-ea"/>
                <a:ea typeface="+mj-ea"/>
              </a:rPr>
              <a:t>关键词</a:t>
            </a:r>
            <a:br>
              <a:rPr lang="en-US" altLang="zh-CN" dirty="0">
                <a:solidFill>
                  <a:schemeClr val="tx2"/>
                </a:solidFill>
                <a:latin typeface="+mj-ea"/>
                <a:ea typeface="+mj-ea"/>
              </a:rPr>
            </a:br>
            <a:r>
              <a:rPr lang="zh-CN" altLang="en-US" dirty="0">
                <a:solidFill>
                  <a:schemeClr val="tx2"/>
                </a:solidFill>
                <a:latin typeface="+mj-ea"/>
                <a:ea typeface="+mj-ea"/>
              </a:rPr>
              <a:t>在中、英文摘要之后要附关键词。关键词是为了文献索引而从学位论文中选取出来的、用以表示全文主题内容信息的单词或术语。一般选用</a:t>
            </a:r>
            <a:r>
              <a:rPr lang="en-US" altLang="zh-CN" dirty="0">
                <a:solidFill>
                  <a:schemeClr val="tx2"/>
                </a:solidFill>
                <a:latin typeface="+mj-ea"/>
                <a:ea typeface="+mj-ea"/>
              </a:rPr>
              <a:t>3-8</a:t>
            </a:r>
            <a:r>
              <a:rPr lang="zh-CN" altLang="en-US" dirty="0">
                <a:solidFill>
                  <a:schemeClr val="tx2"/>
                </a:solidFill>
                <a:latin typeface="+mj-ea"/>
                <a:ea typeface="+mj-ea"/>
              </a:rPr>
              <a:t>个关键词，要求所选词汇能准确反映概括全文的主要内容。</a:t>
            </a:r>
          </a:p>
          <a:p>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906147689"/>
              </p:ext>
            </p:extLst>
          </p:nvPr>
        </p:nvGraphicFramePr>
        <p:xfrm>
          <a:off x="1331640"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论文查重</a:t>
            </a:r>
          </a:p>
        </p:txBody>
      </p:sp>
      <p:sp>
        <p:nvSpPr>
          <p:cNvPr id="3" name="TextBox 2"/>
          <p:cNvSpPr txBox="1"/>
          <p:nvPr/>
        </p:nvSpPr>
        <p:spPr>
          <a:xfrm>
            <a:off x="8089940" y="1445688"/>
            <a:ext cx="861774" cy="4939814"/>
          </a:xfrm>
          <a:prstGeom prst="rect">
            <a:avLst/>
          </a:prstGeom>
          <a:noFill/>
        </p:spPr>
        <p:txBody>
          <a:bodyPr vert="eaVert" wrap="none" rtlCol="0">
            <a:spAutoFit/>
          </a:bodyPr>
          <a:lstStyle/>
          <a:p>
            <a:r>
              <a:rPr lang="zh-CN" altLang="en-US" sz="4400" dirty="0">
                <a:solidFill>
                  <a:srgbClr val="00B050"/>
                </a:solidFill>
                <a:latin typeface="+mj-ea"/>
                <a:ea typeface="+mj-ea"/>
              </a:rPr>
              <a:t>支持原创  抄袭可耻</a:t>
            </a:r>
            <a:endParaRPr lang="en-US" altLang="zh-CN" sz="4400" dirty="0">
              <a:solidFill>
                <a:srgbClr val="00B050"/>
              </a:solidFill>
              <a:latin typeface="+mj-ea"/>
              <a:ea typeface="+mj-ea"/>
            </a:endParaRPr>
          </a:p>
        </p:txBody>
      </p:sp>
      <p:sp>
        <p:nvSpPr>
          <p:cNvPr id="4" name="TextBox 3"/>
          <p:cNvSpPr txBox="1"/>
          <p:nvPr/>
        </p:nvSpPr>
        <p:spPr>
          <a:xfrm>
            <a:off x="7884368" y="4062551"/>
            <a:ext cx="1032655" cy="1938992"/>
          </a:xfrm>
          <a:prstGeom prst="rect">
            <a:avLst/>
          </a:prstGeom>
          <a:noFill/>
        </p:spPr>
        <p:txBody>
          <a:bodyPr wrap="none" rtlCol="0">
            <a:spAutoFit/>
          </a:bodyPr>
          <a:lstStyle/>
          <a:p>
            <a:r>
              <a:rPr lang="en-US" altLang="zh-CN" sz="12000" b="1" dirty="0">
                <a:solidFill>
                  <a:srgbClr val="FF0000"/>
                </a:solidFill>
              </a:rPr>
              <a:t>X</a:t>
            </a:r>
            <a:endParaRPr lang="zh-CN" altLang="en-US" sz="12000" b="1" dirty="0">
              <a:solidFill>
                <a:srgbClr val="FF0000"/>
              </a:solidFill>
            </a:endParaRPr>
          </a:p>
        </p:txBody>
      </p:sp>
      <p:sp>
        <p:nvSpPr>
          <p:cNvPr id="5" name="TextBox 4"/>
          <p:cNvSpPr txBox="1"/>
          <p:nvPr/>
        </p:nvSpPr>
        <p:spPr>
          <a:xfrm>
            <a:off x="611560" y="1124744"/>
            <a:ext cx="6206892" cy="461665"/>
          </a:xfrm>
          <a:prstGeom prst="rect">
            <a:avLst/>
          </a:prstGeom>
          <a:noFill/>
        </p:spPr>
        <p:txBody>
          <a:bodyPr wrap="none" rtlCol="0">
            <a:spAutoFit/>
          </a:bodyPr>
          <a:lstStyle/>
          <a:p>
            <a:r>
              <a:rPr lang="zh-CN" altLang="en-US" sz="2400" b="1" dirty="0">
                <a:latin typeface="+mj-ea"/>
                <a:ea typeface="+mj-ea"/>
              </a:rPr>
              <a:t>查重系统：</a:t>
            </a:r>
            <a:r>
              <a:rPr lang="en-US" altLang="zh-CN" dirty="0"/>
              <a:t>CNKI</a:t>
            </a:r>
            <a:r>
              <a:rPr lang="zh-CN" altLang="en-US" dirty="0"/>
              <a:t>、万方、维普、超星大雅、</a:t>
            </a:r>
            <a:r>
              <a:rPr lang="en-US" altLang="zh-CN" dirty="0"/>
              <a:t>PaperPass……</a:t>
            </a:r>
            <a:endParaRPr lang="zh-CN" altLang="en-US" dirty="0"/>
          </a:p>
        </p:txBody>
      </p:sp>
      <p:sp>
        <p:nvSpPr>
          <p:cNvPr id="6" name="矩形 5"/>
          <p:cNvSpPr/>
          <p:nvPr/>
        </p:nvSpPr>
        <p:spPr>
          <a:xfrm>
            <a:off x="611560" y="1772816"/>
            <a:ext cx="7344816" cy="4893647"/>
          </a:xfrm>
          <a:prstGeom prst="rect">
            <a:avLst/>
          </a:prstGeom>
        </p:spPr>
        <p:txBody>
          <a:bodyPr wrap="square">
            <a:spAutoFit/>
          </a:bodyPr>
          <a:lstStyle/>
          <a:p>
            <a:r>
              <a:rPr lang="zh-CN" altLang="en-US" sz="2400" b="1" dirty="0">
                <a:latin typeface="+mj-ea"/>
                <a:ea typeface="+mj-ea"/>
              </a:rPr>
              <a:t>论文修改原则：</a:t>
            </a:r>
          </a:p>
          <a:p>
            <a:endParaRPr lang="zh-CN" altLang="en-US" dirty="0"/>
          </a:p>
          <a:p>
            <a:r>
              <a:rPr lang="en-US" altLang="zh-CN" dirty="0"/>
              <a:t>【1】</a:t>
            </a:r>
            <a:r>
              <a:rPr lang="zh-CN" altLang="en-US" dirty="0"/>
              <a:t>经典引用，一定要标上尾注，并在参考文献中表达出来。</a:t>
            </a:r>
            <a:endParaRPr lang="en-US" altLang="zh-CN" dirty="0"/>
          </a:p>
          <a:p>
            <a:endParaRPr lang="en-US" altLang="zh-CN" dirty="0"/>
          </a:p>
          <a:p>
            <a:r>
              <a:rPr lang="en-US" altLang="zh-CN" dirty="0"/>
              <a:t>【2】</a:t>
            </a:r>
            <a:r>
              <a:rPr lang="zh-CN" altLang="en-US" dirty="0"/>
              <a:t>反抄袭软件检测到**个相同的字，就认为是雷同，所以连续相同的，不要超过**个字；</a:t>
            </a:r>
          </a:p>
          <a:p>
            <a:endParaRPr lang="zh-CN" altLang="en-US" dirty="0"/>
          </a:p>
          <a:p>
            <a:r>
              <a:rPr lang="en-US" altLang="zh-CN" dirty="0"/>
              <a:t>【3】</a:t>
            </a:r>
            <a:r>
              <a:rPr lang="zh-CN" altLang="en-US" dirty="0"/>
              <a:t>尽量用同义词替代，比如：损坏</a:t>
            </a:r>
            <a:r>
              <a:rPr lang="en-US" altLang="zh-CN" dirty="0"/>
              <a:t>=</a:t>
            </a:r>
            <a:r>
              <a:rPr lang="zh-CN" altLang="en-US" dirty="0"/>
              <a:t>破坏；渠道</a:t>
            </a:r>
            <a:r>
              <a:rPr lang="en-US" altLang="zh-CN" dirty="0"/>
              <a:t>=</a:t>
            </a:r>
            <a:r>
              <a:rPr lang="zh-CN" altLang="en-US" dirty="0"/>
              <a:t>途径；原理</a:t>
            </a:r>
            <a:r>
              <a:rPr lang="en-US" altLang="zh-CN" dirty="0"/>
              <a:t>=</a:t>
            </a:r>
            <a:r>
              <a:rPr lang="zh-CN" altLang="en-US" dirty="0"/>
              <a:t>基本思路；不可见</a:t>
            </a:r>
            <a:r>
              <a:rPr lang="en-US" altLang="zh-CN" dirty="0"/>
              <a:t>=</a:t>
            </a:r>
            <a:r>
              <a:rPr lang="zh-CN" altLang="en-US" dirty="0"/>
              <a:t>隐藏；优点尤其突出</a:t>
            </a:r>
            <a:r>
              <a:rPr lang="en-US" altLang="zh-CN" dirty="0"/>
              <a:t>=</a:t>
            </a:r>
            <a:r>
              <a:rPr lang="zh-CN" altLang="en-US" dirty="0"/>
              <a:t>优势尽显无疑</a:t>
            </a:r>
            <a:endParaRPr lang="en-US" altLang="zh-CN" dirty="0"/>
          </a:p>
          <a:p>
            <a:endParaRPr lang="zh-CN" altLang="en-US" dirty="0"/>
          </a:p>
          <a:p>
            <a:r>
              <a:rPr lang="en-US" altLang="zh-CN" dirty="0"/>
              <a:t>【4】</a:t>
            </a:r>
            <a:r>
              <a:rPr lang="zh-CN" altLang="en-US" dirty="0"/>
              <a:t>改变句子的主动被动语态，比如：数字水印为多媒体数据文件在认证、防伪、防篡改、保障数据安全和完整性等方面提供了有效的技术手段。</a:t>
            </a:r>
            <a:r>
              <a:rPr lang="en-US" altLang="zh-CN" dirty="0"/>
              <a:t>=</a:t>
            </a:r>
            <a:r>
              <a:rPr lang="zh-CN" altLang="en-US" dirty="0"/>
              <a:t>在多媒体制品的认证、防伪、防修改和传送安全以及完整性保障方面，可以采用数字水印的检测作为有力的检测手段。</a:t>
            </a:r>
          </a:p>
          <a:p>
            <a:endParaRPr lang="zh-CN" altLang="en-US" dirty="0"/>
          </a:p>
          <a:p>
            <a:r>
              <a:rPr lang="en-US" altLang="zh-CN" dirty="0"/>
              <a:t>【5】</a:t>
            </a:r>
            <a:r>
              <a:rPr lang="zh-CN" altLang="en-US" dirty="0"/>
              <a:t>可以将文字转换为表格、文字变成图形、表格变成图形，表格与图片目前无法查重。</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论文查重</a:t>
            </a:r>
          </a:p>
        </p:txBody>
      </p:sp>
      <p:sp>
        <p:nvSpPr>
          <p:cNvPr id="3" name="矩形 2"/>
          <p:cNvSpPr/>
          <p:nvPr/>
        </p:nvSpPr>
        <p:spPr>
          <a:xfrm>
            <a:off x="539552" y="908720"/>
            <a:ext cx="7992888" cy="5632311"/>
          </a:xfrm>
          <a:prstGeom prst="rect">
            <a:avLst/>
          </a:prstGeom>
        </p:spPr>
        <p:txBody>
          <a:bodyPr wrap="square">
            <a:spAutoFit/>
          </a:bodyPr>
          <a:lstStyle/>
          <a:p>
            <a:pPr>
              <a:lnSpc>
                <a:spcPct val="150000"/>
              </a:lnSpc>
            </a:pPr>
            <a:r>
              <a:rPr lang="en-US" altLang="zh-CN" sz="2400" dirty="0"/>
              <a:t>《</a:t>
            </a:r>
            <a:r>
              <a:rPr lang="zh-CN" altLang="en-US" sz="2400" dirty="0"/>
              <a:t>吉林大学研究生违反学术规范行为处理办法</a:t>
            </a:r>
            <a:r>
              <a:rPr lang="en-US" altLang="zh-CN" sz="2400" dirty="0"/>
              <a:t>》</a:t>
            </a:r>
          </a:p>
          <a:p>
            <a:pPr>
              <a:lnSpc>
                <a:spcPct val="150000"/>
              </a:lnSpc>
            </a:pPr>
            <a:endParaRPr lang="en-US" altLang="zh-CN" sz="2400" dirty="0"/>
          </a:p>
          <a:p>
            <a:pPr>
              <a:lnSpc>
                <a:spcPct val="150000"/>
              </a:lnSpc>
              <a:buFont typeface="Wingdings" pitchFamily="2" charset="2"/>
              <a:buChar char="u"/>
            </a:pPr>
            <a:r>
              <a:rPr lang="zh-CN" altLang="en-US" sz="2400" dirty="0"/>
              <a:t>第八条规定：对存在违反学术规范行为的已经获得学位人员，由学位评定委员会决定是否撤销其学位及是否取消相应资格。已做出撤销学位及取消研究生毕业资格决定的，由其所在的培养单位将处理决定通知其工作单位并归入其个人档案，同时收回其学位证书和毕业证书。</a:t>
            </a:r>
            <a:endParaRPr lang="en-US" altLang="zh-CN" sz="2400" dirty="0"/>
          </a:p>
          <a:p>
            <a:pPr>
              <a:lnSpc>
                <a:spcPct val="150000"/>
              </a:lnSpc>
              <a:buFont typeface="Wingdings" pitchFamily="2" charset="2"/>
              <a:buChar char="u"/>
            </a:pPr>
            <a:endParaRPr lang="en-US" altLang="zh-CN" sz="2400" dirty="0"/>
          </a:p>
          <a:p>
            <a:pPr>
              <a:lnSpc>
                <a:spcPct val="150000"/>
              </a:lnSpc>
              <a:buFont typeface="Wingdings" pitchFamily="2" charset="2"/>
              <a:buChar char="u"/>
            </a:pPr>
            <a:r>
              <a:rPr lang="zh-CN" altLang="en-US" sz="2400" dirty="0"/>
              <a:t>第十条规定：凡违反学术规范行为已触犯国家有关法律、法规的，将依照有关法律法规追究其法律责任。</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谨记</a:t>
            </a:r>
          </a:p>
        </p:txBody>
      </p:sp>
      <p:grpSp>
        <p:nvGrpSpPr>
          <p:cNvPr id="9" name="组合 8"/>
          <p:cNvGrpSpPr/>
          <p:nvPr/>
        </p:nvGrpSpPr>
        <p:grpSpPr>
          <a:xfrm>
            <a:off x="539552" y="1628800"/>
            <a:ext cx="7128792" cy="1800200"/>
            <a:chOff x="539552" y="2492896"/>
            <a:chExt cx="7128792" cy="1800200"/>
          </a:xfrm>
        </p:grpSpPr>
        <p:sp>
          <p:nvSpPr>
            <p:cNvPr id="4" name="圆角矩形 3"/>
            <p:cNvSpPr/>
            <p:nvPr/>
          </p:nvSpPr>
          <p:spPr>
            <a:xfrm>
              <a:off x="539552" y="2492896"/>
              <a:ext cx="6624736" cy="18002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827584" y="2753633"/>
              <a:ext cx="6840760" cy="1244828"/>
            </a:xfrm>
            <a:prstGeom prst="rect">
              <a:avLst/>
            </a:prstGeom>
            <a:noFill/>
          </p:spPr>
          <p:txBody>
            <a:bodyPr wrap="square" rtlCol="0">
              <a:spAutoFit/>
            </a:bodyPr>
            <a:lstStyle/>
            <a:p>
              <a:r>
                <a:rPr lang="zh-CN" altLang="en-US" sz="3200" dirty="0">
                  <a:solidFill>
                    <a:srgbClr val="FF0000"/>
                  </a:solidFill>
                </a:rPr>
                <a:t>过去查不出来不代表现在查不出来</a:t>
              </a:r>
              <a:endParaRPr lang="en-US" altLang="zh-CN" sz="3200" dirty="0">
                <a:solidFill>
                  <a:srgbClr val="FF0000"/>
                </a:solidFill>
              </a:endParaRPr>
            </a:p>
            <a:p>
              <a:pPr>
                <a:lnSpc>
                  <a:spcPct val="150000"/>
                </a:lnSpc>
              </a:pPr>
              <a:r>
                <a:rPr lang="zh-CN" altLang="en-US" sz="3200" dirty="0">
                  <a:solidFill>
                    <a:srgbClr val="FF0000"/>
                  </a:solidFill>
                </a:rPr>
                <a:t>现在查不出来不代表未来查不出来</a:t>
              </a:r>
            </a:p>
          </p:txBody>
        </p:sp>
      </p:grpSp>
      <p:sp>
        <p:nvSpPr>
          <p:cNvPr id="5" name="TextBox 4"/>
          <p:cNvSpPr txBox="1"/>
          <p:nvPr/>
        </p:nvSpPr>
        <p:spPr>
          <a:xfrm>
            <a:off x="8089940" y="1445688"/>
            <a:ext cx="861774" cy="4939814"/>
          </a:xfrm>
          <a:prstGeom prst="rect">
            <a:avLst/>
          </a:prstGeom>
          <a:noFill/>
        </p:spPr>
        <p:txBody>
          <a:bodyPr vert="eaVert" wrap="none" rtlCol="0">
            <a:spAutoFit/>
          </a:bodyPr>
          <a:lstStyle/>
          <a:p>
            <a:r>
              <a:rPr lang="zh-CN" altLang="en-US" sz="4400" dirty="0">
                <a:solidFill>
                  <a:srgbClr val="00B050"/>
                </a:solidFill>
                <a:latin typeface="+mj-ea"/>
                <a:ea typeface="+mj-ea"/>
              </a:rPr>
              <a:t>支持原创  抄袭可耻</a:t>
            </a:r>
            <a:endParaRPr lang="en-US" altLang="zh-CN" sz="4400" dirty="0">
              <a:solidFill>
                <a:srgbClr val="00B050"/>
              </a:solidFill>
              <a:latin typeface="+mj-ea"/>
              <a:ea typeface="+mj-ea"/>
            </a:endParaRPr>
          </a:p>
        </p:txBody>
      </p:sp>
      <p:pic>
        <p:nvPicPr>
          <p:cNvPr id="6146" name="Picture 2" descr="https://timgsa.baidu.com/timg?image&amp;quality=80&amp;size=b10000_10000&amp;sec=1478467182495&amp;di=353c0eee40830b71e66ecd40811ad15e&amp;imgtype=0&amp;src=http%3A%2F%2Fwww.huayiguoyin.cn%2Fuploads%2Fallimg%2F140911%2F2-1409111Q000E3.jpg"/>
          <p:cNvPicPr>
            <a:picLocks noChangeAspect="1" noChangeArrowheads="1"/>
          </p:cNvPicPr>
          <p:nvPr/>
        </p:nvPicPr>
        <p:blipFill>
          <a:blip r:embed="rId2" cstate="print"/>
          <a:srcRect/>
          <a:stretch>
            <a:fillRect/>
          </a:stretch>
        </p:blipFill>
        <p:spPr bwMode="auto">
          <a:xfrm>
            <a:off x="1979712" y="3933056"/>
            <a:ext cx="3914775" cy="248602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尊重版权，合理使用电子资源</a:t>
            </a:r>
          </a:p>
        </p:txBody>
      </p:sp>
      <p:sp>
        <p:nvSpPr>
          <p:cNvPr id="4" name="矩形 3"/>
          <p:cNvSpPr/>
          <p:nvPr/>
        </p:nvSpPr>
        <p:spPr>
          <a:xfrm>
            <a:off x="395536" y="980728"/>
            <a:ext cx="8208912" cy="5833264"/>
          </a:xfrm>
          <a:prstGeom prst="rect">
            <a:avLst/>
          </a:prstGeom>
        </p:spPr>
        <p:txBody>
          <a:bodyPr wrap="square">
            <a:spAutoFit/>
          </a:bodyPr>
          <a:lstStyle/>
          <a:p>
            <a:pPr>
              <a:lnSpc>
                <a:spcPts val="3000"/>
              </a:lnSpc>
              <a:buFont typeface="Wingdings" pitchFamily="2" charset="2"/>
              <a:buChar char="u"/>
            </a:pPr>
            <a:r>
              <a:rPr lang="zh-CN" altLang="en-US" sz="2000" b="1" dirty="0">
                <a:solidFill>
                  <a:srgbClr val="FF0000"/>
                </a:solidFill>
              </a:rPr>
              <a:t>不得使用网络下载工具批量下载图书馆购买的电子资源</a:t>
            </a:r>
            <a:r>
              <a:rPr lang="zh-CN" altLang="en-US" sz="2000" dirty="0">
                <a:solidFill>
                  <a:srgbClr val="FF0000"/>
                </a:solidFill>
              </a:rPr>
              <a:t>；</a:t>
            </a:r>
          </a:p>
          <a:p>
            <a:pPr>
              <a:lnSpc>
                <a:spcPts val="3000"/>
              </a:lnSpc>
              <a:buFont typeface="Wingdings" pitchFamily="2" charset="2"/>
              <a:buChar char="u"/>
            </a:pPr>
            <a:r>
              <a:rPr lang="zh-CN" altLang="en-US" sz="2000" b="1" dirty="0">
                <a:solidFill>
                  <a:srgbClr val="FF0000"/>
                </a:solidFill>
              </a:rPr>
              <a:t>请不要使用</a:t>
            </a:r>
            <a:r>
              <a:rPr lang="en-US" altLang="zh-CN" sz="2000" b="1" dirty="0">
                <a:solidFill>
                  <a:srgbClr val="FF0000"/>
                </a:solidFill>
              </a:rPr>
              <a:t>360</a:t>
            </a:r>
            <a:r>
              <a:rPr lang="zh-CN" altLang="en-US" sz="2000" b="1" dirty="0">
                <a:solidFill>
                  <a:srgbClr val="FF0000"/>
                </a:solidFill>
              </a:rPr>
              <a:t>、搜狗等功能性浏览器访问数据库资源</a:t>
            </a:r>
            <a:r>
              <a:rPr lang="zh-CN" altLang="en-US" sz="2000" dirty="0"/>
              <a:t>，由于此类浏览器为多线程下载，且具有</a:t>
            </a:r>
            <a:r>
              <a:rPr lang="en-US" altLang="zh-CN" sz="2000" dirty="0"/>
              <a:t>IP</a:t>
            </a:r>
            <a:r>
              <a:rPr lang="zh-CN" altLang="en-US" sz="2000" dirty="0"/>
              <a:t>地址转换功能，极容易导致无法登陆数据库，或被服务器认定为超量下载。请务必使用</a:t>
            </a:r>
            <a:r>
              <a:rPr lang="en-US" altLang="zh-CN" sz="2000" dirty="0"/>
              <a:t>IE</a:t>
            </a:r>
            <a:r>
              <a:rPr lang="zh-CN" altLang="en-US" sz="2000" dirty="0"/>
              <a:t>浏览器访问数据库资源；</a:t>
            </a:r>
          </a:p>
          <a:p>
            <a:pPr>
              <a:lnSpc>
                <a:spcPts val="3000"/>
              </a:lnSpc>
              <a:buFont typeface="Wingdings" pitchFamily="2" charset="2"/>
              <a:buChar char="u"/>
            </a:pPr>
            <a:r>
              <a:rPr lang="zh-CN" altLang="en-US" sz="2000" b="1" dirty="0">
                <a:solidFill>
                  <a:srgbClr val="FF0000"/>
                </a:solidFill>
              </a:rPr>
              <a:t>不得连续、系统、集中、批量地进行下载、浏览、检索数据库等操作</a:t>
            </a:r>
            <a:r>
              <a:rPr lang="zh-CN" altLang="en-US" sz="2000" b="1" dirty="0"/>
              <a:t>；</a:t>
            </a:r>
            <a:r>
              <a:rPr lang="zh-CN" altLang="en-US" sz="2000" dirty="0"/>
              <a:t>（由于各数据库商对“滥用”的界定并不一致，因此图书馆无法制订统一标准。一般数据库商认为，如果超出正常阅读速度下载文献就视为滥用，通常正常阅读一篇文献的速度至少需要几分钟。）</a:t>
            </a:r>
          </a:p>
          <a:p>
            <a:pPr>
              <a:lnSpc>
                <a:spcPts val="3000"/>
              </a:lnSpc>
              <a:buFont typeface="Wingdings" pitchFamily="2" charset="2"/>
              <a:buChar char="u"/>
            </a:pPr>
            <a:r>
              <a:rPr lang="zh-CN" altLang="en-US" sz="2000" b="1" dirty="0">
                <a:solidFill>
                  <a:srgbClr val="FF0000"/>
                </a:solidFill>
              </a:rPr>
              <a:t>不允许利用获得的文献资料进行非法牟利；</a:t>
            </a:r>
            <a:r>
              <a:rPr lang="zh-CN" altLang="en-US" sz="2000" dirty="0">
                <a:solidFill>
                  <a:srgbClr val="FF0000"/>
                </a:solidFill>
              </a:rPr>
              <a:t> </a:t>
            </a:r>
          </a:p>
          <a:p>
            <a:pPr>
              <a:lnSpc>
                <a:spcPts val="3000"/>
              </a:lnSpc>
              <a:buFont typeface="Wingdings" pitchFamily="2" charset="2"/>
              <a:buChar char="u"/>
            </a:pPr>
            <a:r>
              <a:rPr lang="zh-CN" altLang="en-US" sz="2000" b="1" dirty="0">
                <a:solidFill>
                  <a:srgbClr val="FF0000"/>
                </a:solidFill>
              </a:rPr>
              <a:t>校内任何个人不得设置代理服务器阅读或下载电子资源</a:t>
            </a:r>
            <a:r>
              <a:rPr lang="zh-CN" altLang="en-US" sz="2000" dirty="0">
                <a:solidFill>
                  <a:srgbClr val="FF0000"/>
                </a:solidFill>
              </a:rPr>
              <a:t>。</a:t>
            </a:r>
            <a:r>
              <a:rPr lang="zh-CN" altLang="en-US" sz="2000" dirty="0"/>
              <a:t>校内单位若由于特殊需要需设置代理服务器，一定要事先得到图书馆允许，并且保证该服务器不得允许校园外</a:t>
            </a:r>
            <a:r>
              <a:rPr lang="en-US" altLang="zh-CN" sz="2000" dirty="0"/>
              <a:t>IP</a:t>
            </a:r>
            <a:r>
              <a:rPr lang="zh-CN" altLang="en-US" sz="2000" dirty="0"/>
              <a:t>通过它访问图书馆购买的电子资源； </a:t>
            </a:r>
          </a:p>
          <a:p>
            <a:pPr>
              <a:lnSpc>
                <a:spcPts val="3000"/>
              </a:lnSpc>
              <a:buFont typeface="Wingdings" pitchFamily="2" charset="2"/>
              <a:buChar char="u"/>
            </a:pPr>
            <a:r>
              <a:rPr lang="zh-CN" altLang="en-US" sz="2000" b="1" dirty="0">
                <a:solidFill>
                  <a:srgbClr val="FF0000"/>
                </a:solidFill>
              </a:rPr>
              <a:t>读者有义务妥善保管个人网络账号及电脑（服务器）</a:t>
            </a:r>
            <a:r>
              <a:rPr lang="zh-CN" altLang="en-US" sz="2000" dirty="0"/>
              <a:t>，如出现账号被盗、电脑受攻击等情况而造成了电子资源的违规使用，读者将承担相应责任。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尊重版权，合理使用电子资源</a:t>
            </a:r>
          </a:p>
        </p:txBody>
      </p:sp>
      <p:sp>
        <p:nvSpPr>
          <p:cNvPr id="3" name="矩形 2"/>
          <p:cNvSpPr/>
          <p:nvPr/>
        </p:nvSpPr>
        <p:spPr>
          <a:xfrm>
            <a:off x="611560" y="1196752"/>
            <a:ext cx="7128792" cy="5134739"/>
          </a:xfrm>
          <a:prstGeom prst="rect">
            <a:avLst/>
          </a:prstGeom>
        </p:spPr>
        <p:txBody>
          <a:bodyPr wrap="square">
            <a:spAutoFit/>
          </a:bodyPr>
          <a:lstStyle/>
          <a:p>
            <a:pPr>
              <a:lnSpc>
                <a:spcPts val="3600"/>
              </a:lnSpc>
            </a:pPr>
            <a:r>
              <a:rPr lang="zh-CN" altLang="en-US" sz="2400" b="1" dirty="0">
                <a:solidFill>
                  <a:srgbClr val="FF0000"/>
                </a:solidFill>
              </a:rPr>
              <a:t>处罚规定：</a:t>
            </a:r>
            <a:endParaRPr lang="en-US" altLang="zh-CN" sz="2400" b="1" dirty="0">
              <a:solidFill>
                <a:srgbClr val="FF0000"/>
              </a:solidFill>
            </a:endParaRPr>
          </a:p>
          <a:p>
            <a:pPr>
              <a:lnSpc>
                <a:spcPts val="3600"/>
              </a:lnSpc>
            </a:pPr>
            <a:r>
              <a:rPr lang="zh-CN" altLang="en-US" sz="2200" dirty="0"/>
              <a:t>（</a:t>
            </a:r>
            <a:r>
              <a:rPr lang="en-US" altLang="zh-CN" sz="2200" dirty="0"/>
              <a:t>1</a:t>
            </a:r>
            <a:r>
              <a:rPr lang="zh-CN" altLang="en-US" sz="2200" dirty="0"/>
              <a:t>）违规当事人于三个工作日内到图书馆接受调查并提交书面检讨，图书馆向全校范围发布通报批评； 并应在图书馆和所在单位等负责人的监督下删除违规下载的数据、文献；</a:t>
            </a:r>
          </a:p>
          <a:p>
            <a:pPr>
              <a:lnSpc>
                <a:spcPts val="3600"/>
              </a:lnSpc>
            </a:pPr>
            <a:r>
              <a:rPr lang="zh-CN" altLang="en-US" sz="2200" dirty="0"/>
              <a:t>（</a:t>
            </a:r>
            <a:r>
              <a:rPr lang="en-US" altLang="zh-CN" sz="2200" dirty="0"/>
              <a:t>2</a:t>
            </a:r>
            <a:r>
              <a:rPr lang="zh-CN" altLang="en-US" sz="2200" dirty="0"/>
              <a:t>）停止借书权限半年；</a:t>
            </a:r>
          </a:p>
          <a:p>
            <a:pPr>
              <a:lnSpc>
                <a:spcPts val="3600"/>
              </a:lnSpc>
            </a:pPr>
            <a:r>
              <a:rPr lang="zh-CN" altLang="en-US" sz="2200" dirty="0"/>
              <a:t>（</a:t>
            </a:r>
            <a:r>
              <a:rPr lang="en-US" altLang="zh-CN" sz="2200" dirty="0"/>
              <a:t>3</a:t>
            </a:r>
            <a:r>
              <a:rPr lang="zh-CN" altLang="en-US" sz="2200" dirty="0"/>
              <a:t>）因违规行为给学校造成经济损失的，包括使用校园网电子资源的代理服务器造成大量国际流量费等，由违规者赔偿。</a:t>
            </a:r>
          </a:p>
          <a:p>
            <a:pPr>
              <a:lnSpc>
                <a:spcPts val="3600"/>
              </a:lnSpc>
            </a:pPr>
            <a:r>
              <a:rPr lang="zh-CN" altLang="en-US" sz="2200" dirty="0"/>
              <a:t>（</a:t>
            </a:r>
            <a:r>
              <a:rPr lang="en-US" altLang="zh-CN" sz="2200" dirty="0"/>
              <a:t>4</a:t>
            </a:r>
            <a:r>
              <a:rPr lang="zh-CN" altLang="en-US" sz="2200" dirty="0"/>
              <a:t>）情节严重者，将报请学校予以纪律处分。</a:t>
            </a:r>
            <a:endParaRPr lang="en-US" altLang="zh-CN" sz="2200" dirty="0"/>
          </a:p>
          <a:p>
            <a:pPr>
              <a:lnSpc>
                <a:spcPts val="3600"/>
              </a:lnSpc>
            </a:pPr>
            <a:r>
              <a:rPr lang="zh-CN" altLang="en-US" sz="2200" dirty="0"/>
              <a:t>由此而引起的法律上的一切后果由违规者自负。</a:t>
            </a:r>
          </a:p>
        </p:txBody>
      </p:sp>
      <p:pic>
        <p:nvPicPr>
          <p:cNvPr id="1026" name="Picture 2" descr="https://timgsa.baidu.com/timg?image&amp;quality=80&amp;size=b10000_10000&amp;sec=1478152002906&amp;di=01e024244fb79e7c40e98d0a1b7406f1&amp;imgtype=0&amp;src=http%3A%2F%2Fimg.jiqie.com%2Fred%2F368%2Fb%2F029b2edf3.png"/>
          <p:cNvPicPr>
            <a:picLocks noChangeAspect="1" noChangeArrowheads="1"/>
          </p:cNvPicPr>
          <p:nvPr/>
        </p:nvPicPr>
        <p:blipFill>
          <a:blip r:embed="rId2" cstate="print"/>
          <a:srcRect l="15120"/>
          <a:stretch>
            <a:fillRect/>
          </a:stretch>
        </p:blipFill>
        <p:spPr bwMode="auto">
          <a:xfrm>
            <a:off x="7419528" y="4908376"/>
            <a:ext cx="1616968" cy="1905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906147689"/>
              </p:ext>
            </p:extLst>
          </p:nvPr>
        </p:nvGraphicFramePr>
        <p:xfrm>
          <a:off x="1331640"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27584" y="260648"/>
            <a:ext cx="902811" cy="523220"/>
          </a:xfrm>
          <a:prstGeom prst="rect">
            <a:avLst/>
          </a:prstGeom>
          <a:noFill/>
        </p:spPr>
        <p:txBody>
          <a:bodyPr wrap="none" rtlCol="0">
            <a:spAutoFit/>
          </a:bodyPr>
          <a:lstStyle/>
          <a:p>
            <a:r>
              <a:rPr lang="zh-CN" altLang="en-US" sz="2800" dirty="0">
                <a:solidFill>
                  <a:schemeClr val="bg1"/>
                </a:solidFill>
                <a:latin typeface="+mj-ea"/>
                <a:ea typeface="+mj-ea"/>
              </a:rPr>
              <a:t>总结</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323528" y="3140968"/>
            <a:ext cx="8229600" cy="1143000"/>
          </a:xfrm>
        </p:spPr>
        <p:txBody>
          <a:bodyPr/>
          <a:lstStyle/>
          <a:p>
            <a:pPr algn="ctr" eaLnBrk="1" hangingPunct="1"/>
            <a:r>
              <a:rPr lang="zh-CN" altLang="en-US" sz="11500" dirty="0">
                <a:solidFill>
                  <a:schemeClr val="accent1"/>
                </a:solidFill>
              </a:rPr>
              <a:t>感谢聆听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50000"/>
              </a:lnSpc>
            </a:pPr>
            <a:r>
              <a:rPr lang="zh-CN" altLang="en-US" sz="1600" b="1" dirty="0">
                <a:latin typeface="+mj-ea"/>
                <a:ea typeface="+mj-ea"/>
              </a:rPr>
              <a:t>目次页</a:t>
            </a:r>
            <a:br>
              <a:rPr lang="en-US" altLang="zh-CN" sz="1600" b="1" dirty="0">
                <a:solidFill>
                  <a:schemeClr val="tx2"/>
                </a:solidFill>
                <a:latin typeface="+mj-ea"/>
                <a:ea typeface="+mj-ea"/>
              </a:rPr>
            </a:br>
            <a:r>
              <a:rPr lang="zh-CN" altLang="en-US" sz="1600" dirty="0">
                <a:solidFill>
                  <a:schemeClr val="tx2"/>
                </a:solidFill>
                <a:latin typeface="+mj-ea"/>
                <a:ea typeface="+mj-ea"/>
              </a:rPr>
              <a:t>论文中内容标题的集合，另起页。目次页每行均由标题名称和页码组成，包括引言</a:t>
            </a:r>
            <a:r>
              <a:rPr lang="en-US" altLang="zh-CN" sz="1600" dirty="0">
                <a:solidFill>
                  <a:schemeClr val="tx2"/>
                </a:solidFill>
                <a:latin typeface="+mj-ea"/>
                <a:ea typeface="+mj-ea"/>
              </a:rPr>
              <a:t>(</a:t>
            </a:r>
            <a:r>
              <a:rPr lang="zh-CN" altLang="en-US" sz="1600" dirty="0">
                <a:solidFill>
                  <a:schemeClr val="tx2"/>
                </a:solidFill>
                <a:latin typeface="+mj-ea"/>
                <a:ea typeface="+mj-ea"/>
              </a:rPr>
              <a:t>或前言</a:t>
            </a:r>
            <a:r>
              <a:rPr lang="en-US" altLang="zh-CN" sz="1600" dirty="0">
                <a:solidFill>
                  <a:schemeClr val="tx2"/>
                </a:solidFill>
                <a:latin typeface="+mj-ea"/>
                <a:ea typeface="+mj-ea"/>
              </a:rPr>
              <a:t>)</a:t>
            </a:r>
            <a:r>
              <a:rPr lang="zh-CN" altLang="en-US" sz="1600" dirty="0">
                <a:solidFill>
                  <a:schemeClr val="tx2"/>
                </a:solidFill>
                <a:latin typeface="+mj-ea"/>
                <a:ea typeface="+mj-ea"/>
              </a:rPr>
              <a:t>，主要内容的篇、章、条、款、项序号和标题，小结，（引文）参考文献、注释、附录，可供参考的文献题录、索引等。</a:t>
            </a:r>
          </a:p>
          <a:p>
            <a:pPr>
              <a:lnSpc>
                <a:spcPct val="150000"/>
              </a:lnSpc>
            </a:pPr>
            <a:r>
              <a:rPr lang="zh-CN" altLang="en-US" sz="1600" b="1" dirty="0">
                <a:latin typeface="+mj-ea"/>
                <a:ea typeface="+mj-ea"/>
              </a:rPr>
              <a:t>插图和附表清单</a:t>
            </a:r>
            <a:br>
              <a:rPr lang="en-US" altLang="zh-CN" sz="1600" b="1" dirty="0">
                <a:solidFill>
                  <a:schemeClr val="tx2"/>
                </a:solidFill>
                <a:latin typeface="+mj-ea"/>
                <a:ea typeface="+mj-ea"/>
              </a:rPr>
            </a:br>
            <a:r>
              <a:rPr lang="zh-CN" altLang="en-US" sz="1600" dirty="0">
                <a:solidFill>
                  <a:schemeClr val="tx2"/>
                </a:solidFill>
                <a:latin typeface="+mj-ea"/>
                <a:ea typeface="+mj-ea"/>
              </a:rPr>
              <a:t>论文中如图表较多，可以分别列出清单置于目次页之后。图的清单应有序号、图题和页码。表的清单应有序号、表题和页码。</a:t>
            </a:r>
            <a:endParaRPr lang="en-US" altLang="zh-CN" sz="1600" dirty="0">
              <a:solidFill>
                <a:schemeClr val="tx2"/>
              </a:solidFill>
              <a:latin typeface="+mj-ea"/>
              <a:ea typeface="+mj-ea"/>
            </a:endParaRPr>
          </a:p>
          <a:p>
            <a:pPr>
              <a:lnSpc>
                <a:spcPct val="150000"/>
              </a:lnSpc>
            </a:pPr>
            <a:r>
              <a:rPr lang="zh-CN" altLang="en-US" sz="1600" b="1" dirty="0">
                <a:latin typeface="+mj-ea"/>
                <a:ea typeface="+mj-ea"/>
              </a:rPr>
              <a:t>符号、标志、缩略词、首字母缩写、计量单位、名词、术语等的注释表</a:t>
            </a:r>
            <a:br>
              <a:rPr lang="en-US" altLang="zh-CN" sz="1600" b="1" dirty="0">
                <a:latin typeface="+mj-ea"/>
                <a:ea typeface="+mj-ea"/>
              </a:rPr>
            </a:br>
            <a:r>
              <a:rPr lang="zh-CN" altLang="en-US" sz="1600" dirty="0">
                <a:solidFill>
                  <a:schemeClr val="tx2"/>
                </a:solidFill>
                <a:latin typeface="+mj-ea"/>
                <a:ea typeface="+mj-ea"/>
              </a:rPr>
              <a:t>符号、标志、缩略词、首字母缩写、计量单位、名词、术语等的注释说明，如需汇集，可集中置于图表清单之后。</a:t>
            </a:r>
          </a:p>
          <a:p>
            <a:endParaRPr lang="zh-CN" altLang="en-US" dirty="0"/>
          </a:p>
        </p:txBody>
      </p:sp>
      <p:sp>
        <p:nvSpPr>
          <p:cNvPr id="4" name="标题 1"/>
          <p:cNvSpPr>
            <a:spLocks noGrp="1"/>
          </p:cNvSpPr>
          <p:nvPr>
            <p:ph type="title"/>
          </p:nvPr>
        </p:nvSpPr>
        <p:spPr>
          <a:xfrm>
            <a:off x="523570" y="208367"/>
            <a:ext cx="6913239" cy="601525"/>
          </a:xfrm>
        </p:spPr>
        <p:txBody>
          <a:bodyPr/>
          <a:lstStyle/>
          <a:p>
            <a:r>
              <a:rPr lang="zh-CN" altLang="en-US" dirty="0"/>
              <a:t>解读</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628800"/>
            <a:ext cx="8604448" cy="864096"/>
          </a:xfrm>
        </p:spPr>
        <p:txBody>
          <a:bodyPr anchor="t">
            <a:normAutofit/>
          </a:bodyPr>
          <a:lstStyle/>
          <a:p>
            <a:pPr algn="l"/>
            <a:r>
              <a:rPr lang="zh-CN" altLang="en-US" sz="1600" dirty="0">
                <a:solidFill>
                  <a:schemeClr val="accent4">
                    <a:lumMod val="50000"/>
                  </a:schemeClr>
                </a:solidFill>
                <a:latin typeface="+mj-ea"/>
              </a:rPr>
              <a:t>主体部分：</a:t>
            </a:r>
            <a:r>
              <a:rPr lang="zh-CN" altLang="en-US" sz="1600" b="1" dirty="0">
                <a:solidFill>
                  <a:schemeClr val="accent4">
                    <a:lumMod val="50000"/>
                  </a:schemeClr>
                </a:solidFill>
                <a:latin typeface="楷体" panose="02010609060101010101" pitchFamily="49" charset="-122"/>
                <a:ea typeface="楷体" panose="02010609060101010101" pitchFamily="49" charset="-122"/>
              </a:rPr>
              <a:t>包括引言（或绪论）、正文和结论。主体部分应从另页右页开始，每一章应另起页。</a:t>
            </a:r>
          </a:p>
        </p:txBody>
      </p:sp>
      <p:sp>
        <p:nvSpPr>
          <p:cNvPr id="3" name="内容占位符 2"/>
          <p:cNvSpPr>
            <a:spLocks noGrp="1"/>
          </p:cNvSpPr>
          <p:nvPr>
            <p:ph idx="1"/>
          </p:nvPr>
        </p:nvSpPr>
        <p:spPr>
          <a:xfrm>
            <a:off x="611560" y="2060848"/>
            <a:ext cx="7966381" cy="4392488"/>
          </a:xfrm>
        </p:spPr>
        <p:txBody>
          <a:bodyPr>
            <a:normAutofit/>
          </a:bodyPr>
          <a:lstStyle/>
          <a:p>
            <a:pPr>
              <a:lnSpc>
                <a:spcPct val="150000"/>
              </a:lnSpc>
            </a:pPr>
            <a:r>
              <a:rPr lang="zh-CN" altLang="en-US" sz="1600" b="1" dirty="0">
                <a:latin typeface="+mj-ea"/>
                <a:ea typeface="+mj-ea"/>
              </a:rPr>
              <a:t>引言（或绪论）</a:t>
            </a:r>
            <a:br>
              <a:rPr lang="en-US" altLang="zh-CN" sz="1600" b="1" dirty="0">
                <a:latin typeface="+mj-ea"/>
                <a:ea typeface="+mj-ea"/>
              </a:rPr>
            </a:br>
            <a:r>
              <a:rPr lang="zh-CN" altLang="en-US" sz="1600" dirty="0">
                <a:solidFill>
                  <a:schemeClr val="tx2"/>
                </a:solidFill>
                <a:latin typeface="+mj-ea"/>
                <a:ea typeface="+mj-ea"/>
              </a:rPr>
              <a:t>主要阐述选题的理论和实际意义及研究背景、文献综述、研究现状、研究思路、实验设计、采用的技术方法和手段、论文的整体结构安排等。</a:t>
            </a:r>
          </a:p>
          <a:p>
            <a:pPr>
              <a:lnSpc>
                <a:spcPct val="150000"/>
              </a:lnSpc>
            </a:pPr>
            <a:r>
              <a:rPr lang="zh-CN" altLang="en-US" sz="1600" b="1" dirty="0">
                <a:latin typeface="+mj-ea"/>
                <a:ea typeface="+mj-ea"/>
              </a:rPr>
              <a:t>正文</a:t>
            </a:r>
            <a:br>
              <a:rPr lang="en-US" altLang="zh-CN" sz="1600" b="1" dirty="0">
                <a:solidFill>
                  <a:schemeClr val="tx2"/>
                </a:solidFill>
                <a:latin typeface="+mj-ea"/>
                <a:ea typeface="+mj-ea"/>
              </a:rPr>
            </a:br>
            <a:r>
              <a:rPr lang="zh-CN" altLang="en-US" sz="1600" dirty="0">
                <a:solidFill>
                  <a:schemeClr val="tx2"/>
                </a:solidFill>
                <a:latin typeface="+mj-ea"/>
                <a:ea typeface="+mj-ea"/>
              </a:rPr>
              <a:t>正文是学位论文的核心部分，可以包括：调查对象、实验和观测方法、仪器设备、材料原料、实验和观测结果、计算方法和编程原理、数据资料、经过加工整理的图表、形成的论点和导出的结论等。</a:t>
            </a:r>
            <a:endParaRPr lang="en-US" altLang="zh-CN" sz="1600" dirty="0">
              <a:solidFill>
                <a:schemeClr val="tx2"/>
              </a:solidFill>
              <a:latin typeface="+mj-ea"/>
              <a:ea typeface="+mj-ea"/>
            </a:endParaRPr>
          </a:p>
        </p:txBody>
      </p:sp>
      <p:sp>
        <p:nvSpPr>
          <p:cNvPr id="4" name="圆角矩形 3"/>
          <p:cNvSpPr/>
          <p:nvPr/>
        </p:nvSpPr>
        <p:spPr>
          <a:xfrm>
            <a:off x="971600" y="5157192"/>
            <a:ext cx="7416824"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zh-CN" altLang="en-US" sz="1400" b="1" dirty="0">
                <a:solidFill>
                  <a:schemeClr val="tx2"/>
                </a:solidFill>
                <a:latin typeface="+mj-ea"/>
              </a:rPr>
              <a:t>由于研究工作涉及的学科、选题、研究方法、工作进程、结果表达方式等有很大的差异，对正文内容不能作统一的规定。但是，必须实事求是，客观真切，准确完备，合乎逻辑，层次分明，简练可读。论文中如出现非通用性的新名词、新术语、新概念，应作相应解释。</a:t>
            </a:r>
          </a:p>
        </p:txBody>
      </p:sp>
      <p:sp>
        <p:nvSpPr>
          <p:cNvPr id="6" name="标题 1"/>
          <p:cNvSpPr txBox="1">
            <a:spLocks/>
          </p:cNvSpPr>
          <p:nvPr/>
        </p:nvSpPr>
        <p:spPr>
          <a:xfrm>
            <a:off x="523570" y="208367"/>
            <a:ext cx="6913239" cy="6015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zh-CN" altLang="en-US"/>
              <a:t>解读</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50000"/>
              </a:lnSpc>
            </a:pPr>
            <a:r>
              <a:rPr lang="zh-CN" altLang="en-US" sz="1600" b="1" dirty="0">
                <a:latin typeface="+mj-ea"/>
                <a:ea typeface="+mj-ea"/>
              </a:rPr>
              <a:t>结论</a:t>
            </a:r>
            <a:br>
              <a:rPr lang="en-US" altLang="zh-CN" sz="1600" b="1" dirty="0">
                <a:latin typeface="+mj-ea"/>
                <a:ea typeface="+mj-ea"/>
              </a:rPr>
            </a:br>
            <a:r>
              <a:rPr lang="zh-CN" altLang="en-US" sz="1600" dirty="0">
                <a:solidFill>
                  <a:schemeClr val="tx2"/>
                </a:solidFill>
                <a:latin typeface="+mj-ea"/>
                <a:ea typeface="+mj-ea"/>
              </a:rPr>
              <a:t>论文的结论是最终的、总体的结论，不是正文中各段的小结的简单重复。结论应该准确、完整、明确、精练。结论应明确指出所获取的科研成果的</a:t>
            </a:r>
            <a:r>
              <a:rPr lang="zh-CN" altLang="en-US" sz="1600" dirty="0">
                <a:solidFill>
                  <a:srgbClr val="FF0000"/>
                </a:solidFill>
                <a:latin typeface="+mj-ea"/>
                <a:ea typeface="+mj-ea"/>
              </a:rPr>
              <a:t>创新点</a:t>
            </a:r>
            <a:r>
              <a:rPr lang="zh-CN" altLang="en-US" sz="1600" dirty="0">
                <a:solidFill>
                  <a:schemeClr val="tx2"/>
                </a:solidFill>
                <a:latin typeface="+mj-ea"/>
                <a:ea typeface="+mj-ea"/>
              </a:rPr>
              <a:t>所在，并对论文在理论和实际应用方面的价值做出</a:t>
            </a:r>
            <a:r>
              <a:rPr lang="zh-CN" altLang="en-US" sz="1600" dirty="0">
                <a:solidFill>
                  <a:srgbClr val="FF0000"/>
                </a:solidFill>
                <a:latin typeface="+mj-ea"/>
                <a:ea typeface="+mj-ea"/>
              </a:rPr>
              <a:t>客观的预测和评论</a:t>
            </a:r>
            <a:r>
              <a:rPr lang="zh-CN" altLang="en-US" sz="1600" dirty="0">
                <a:solidFill>
                  <a:schemeClr val="tx2"/>
                </a:solidFill>
                <a:latin typeface="+mj-ea"/>
                <a:ea typeface="+mj-ea"/>
              </a:rPr>
              <a:t>。可对研究过程中</a:t>
            </a:r>
            <a:r>
              <a:rPr lang="zh-CN" altLang="en-US" sz="1600" dirty="0">
                <a:solidFill>
                  <a:srgbClr val="FF0000"/>
                </a:solidFill>
                <a:latin typeface="+mj-ea"/>
                <a:ea typeface="+mj-ea"/>
              </a:rPr>
              <a:t>存在的问题</a:t>
            </a:r>
            <a:r>
              <a:rPr lang="zh-CN" altLang="en-US" sz="1600" dirty="0">
                <a:solidFill>
                  <a:schemeClr val="tx2"/>
                </a:solidFill>
                <a:latin typeface="+mj-ea"/>
                <a:ea typeface="+mj-ea"/>
              </a:rPr>
              <a:t>和今后在该领域的研究</a:t>
            </a:r>
            <a:r>
              <a:rPr lang="zh-CN" altLang="en-US" sz="1600" dirty="0">
                <a:solidFill>
                  <a:srgbClr val="FF0000"/>
                </a:solidFill>
                <a:latin typeface="+mj-ea"/>
                <a:ea typeface="+mj-ea"/>
              </a:rPr>
              <a:t>设想</a:t>
            </a:r>
            <a:r>
              <a:rPr lang="zh-CN" altLang="en-US" sz="1600" dirty="0">
                <a:solidFill>
                  <a:schemeClr val="tx2"/>
                </a:solidFill>
                <a:latin typeface="+mj-ea"/>
                <a:ea typeface="+mj-ea"/>
              </a:rPr>
              <a:t>等做出说明。</a:t>
            </a:r>
            <a:br>
              <a:rPr lang="en-US" altLang="zh-CN" sz="1600" dirty="0">
                <a:solidFill>
                  <a:schemeClr val="tx2"/>
                </a:solidFill>
                <a:latin typeface="+mj-ea"/>
                <a:ea typeface="+mj-ea"/>
              </a:rPr>
            </a:br>
            <a:br>
              <a:rPr lang="en-US" altLang="zh-CN" sz="1600" dirty="0">
                <a:latin typeface="+mj-ea"/>
                <a:ea typeface="+mj-ea"/>
              </a:rPr>
            </a:br>
            <a:r>
              <a:rPr lang="zh-CN" altLang="en-US" sz="1600" dirty="0">
                <a:solidFill>
                  <a:schemeClr val="tx2"/>
                </a:solidFill>
                <a:latin typeface="+mj-ea"/>
                <a:ea typeface="+mj-ea"/>
              </a:rPr>
              <a:t>如果不可能导出应有的结论，也可以没有结论而进行必要的讨论。</a:t>
            </a:r>
            <a:endParaRPr lang="en-US" altLang="zh-CN" sz="1600" dirty="0">
              <a:solidFill>
                <a:schemeClr val="tx2"/>
              </a:solidFill>
              <a:latin typeface="+mj-ea"/>
              <a:ea typeface="+mj-ea"/>
            </a:endParaRPr>
          </a:p>
          <a:p>
            <a:pPr>
              <a:lnSpc>
                <a:spcPct val="150000"/>
              </a:lnSpc>
            </a:pPr>
            <a:r>
              <a:rPr lang="zh-CN" altLang="en-US" sz="1600" b="1" dirty="0">
                <a:latin typeface="+mj-ea"/>
                <a:ea typeface="+mj-ea"/>
              </a:rPr>
              <a:t>参考文献</a:t>
            </a:r>
            <a:br>
              <a:rPr lang="en-US" altLang="zh-CN" sz="1600" b="1" dirty="0">
                <a:solidFill>
                  <a:schemeClr val="tx2"/>
                </a:solidFill>
                <a:latin typeface="+mj-ea"/>
                <a:ea typeface="+mj-ea"/>
              </a:rPr>
            </a:br>
            <a:r>
              <a:rPr lang="zh-CN" altLang="en-US" sz="1600" dirty="0">
                <a:solidFill>
                  <a:schemeClr val="tx2"/>
                </a:solidFill>
                <a:latin typeface="+mj-ea"/>
                <a:ea typeface="+mj-ea"/>
              </a:rPr>
              <a:t>参考文献应另起一页，所有被引用文献均要列入参考文献表中，详细要求及格式请参考</a:t>
            </a:r>
            <a:r>
              <a:rPr lang="en-US" altLang="zh-CN" sz="1600" dirty="0">
                <a:solidFill>
                  <a:schemeClr val="tx2"/>
                </a:solidFill>
                <a:latin typeface="+mj-ea"/>
                <a:ea typeface="+mj-ea"/>
              </a:rPr>
              <a:t>《</a:t>
            </a:r>
            <a:r>
              <a:rPr lang="zh-CN" altLang="en-US" sz="1600" dirty="0">
                <a:solidFill>
                  <a:schemeClr val="tx2"/>
                </a:solidFill>
                <a:latin typeface="+mj-ea"/>
                <a:ea typeface="+mj-ea"/>
              </a:rPr>
              <a:t>文后参考文献著录规则</a:t>
            </a:r>
            <a:r>
              <a:rPr lang="en-US" altLang="zh-CN" sz="1600" dirty="0">
                <a:solidFill>
                  <a:schemeClr val="tx2"/>
                </a:solidFill>
                <a:latin typeface="+mj-ea"/>
                <a:ea typeface="+mj-ea"/>
              </a:rPr>
              <a:t>》</a:t>
            </a:r>
            <a:r>
              <a:rPr lang="zh-CN" altLang="en-US" sz="1600" dirty="0">
                <a:solidFill>
                  <a:schemeClr val="tx2"/>
                </a:solidFill>
                <a:latin typeface="+mj-ea"/>
                <a:ea typeface="+mj-ea"/>
              </a:rPr>
              <a:t>（</a:t>
            </a:r>
            <a:r>
              <a:rPr lang="en-US" altLang="zh-CN" sz="1600" dirty="0">
                <a:solidFill>
                  <a:schemeClr val="tx2"/>
                </a:solidFill>
                <a:latin typeface="+mj-ea"/>
                <a:ea typeface="+mj-ea"/>
              </a:rPr>
              <a:t>GB /T 7714-2005</a:t>
            </a:r>
            <a:r>
              <a:rPr lang="zh-CN" altLang="en-US" sz="1600" dirty="0">
                <a:solidFill>
                  <a:schemeClr val="tx2"/>
                </a:solidFill>
                <a:latin typeface="+mj-ea"/>
                <a:ea typeface="+mj-ea"/>
              </a:rPr>
              <a:t>）。引文采用顺序编码标注时，参考文献表按编码顺序排列。</a:t>
            </a:r>
          </a:p>
        </p:txBody>
      </p:sp>
      <p:sp>
        <p:nvSpPr>
          <p:cNvPr id="4" name="标题 3"/>
          <p:cNvSpPr>
            <a:spLocks noGrp="1"/>
          </p:cNvSpPr>
          <p:nvPr>
            <p:ph type="title"/>
          </p:nvPr>
        </p:nvSpPr>
        <p:spPr/>
        <p:txBody>
          <a:bodyPr/>
          <a:lstStyle/>
          <a:p>
            <a:r>
              <a:rPr lang="zh-CN" altLang="en-US" dirty="0"/>
              <a:t>解读</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5|1.5|2.8|2.4|0.4"/>
</p:tagLst>
</file>

<file path=ppt/theme/theme1.xml><?xml version="1.0" encoding="utf-8"?>
<a:theme xmlns:a="http://schemas.openxmlformats.org/drawingml/2006/main" name="通用_蓝">
  <a:themeElements>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通用_蓝">
  <a:themeElements>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通用_蓝">
  <a:themeElements>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通用_蓝">
  <a:themeElements>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通用_蓝">
  <a:themeElements>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通用_蓝">
  <a:themeElements>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000120141119A01PPBG">
  <a:themeElements>
    <a:clrScheme name="自定义 182">
      <a:dk1>
        <a:srgbClr val="5F5F5F"/>
      </a:dk1>
      <a:lt1>
        <a:sysClr val="window" lastClr="FFFFFF"/>
      </a:lt1>
      <a:dk2>
        <a:srgbClr val="4D4D4D"/>
      </a:dk2>
      <a:lt2>
        <a:srgbClr val="E5DEDB"/>
      </a:lt2>
      <a:accent1>
        <a:srgbClr val="FBA64C"/>
      </a:accent1>
      <a:accent2>
        <a:srgbClr val="CE8D3E"/>
      </a:accent2>
      <a:accent3>
        <a:srgbClr val="8B440B"/>
      </a:accent3>
      <a:accent4>
        <a:srgbClr val="EC7016"/>
      </a:accent4>
      <a:accent5>
        <a:srgbClr val="2998E3"/>
      </a:accent5>
      <a:accent6>
        <a:srgbClr val="7F723D"/>
      </a:accent6>
      <a:hlink>
        <a:srgbClr val="9C6A6A"/>
      </a:hlink>
      <a:folHlink>
        <a:srgbClr val="7F723D"/>
      </a:folHlink>
    </a:clrScheme>
    <a:fontScheme name="自定义 4">
      <a:majorFont>
        <a:latin typeface="Times New Roman"/>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蓝白</Template>
  <TotalTime>3651</TotalTime>
  <Words>3860</Words>
  <Application>Microsoft Office PowerPoint</Application>
  <PresentationFormat>全屏显示(4:3)</PresentationFormat>
  <Paragraphs>493</Paragraphs>
  <Slides>67</Slides>
  <Notes>4</Notes>
  <HiddenSlides>0</HiddenSlides>
  <MMClips>0</MMClips>
  <ScaleCrop>false</ScaleCrop>
  <HeadingPairs>
    <vt:vector size="6" baseType="variant">
      <vt:variant>
        <vt:lpstr>已用的字体</vt:lpstr>
      </vt:variant>
      <vt:variant>
        <vt:i4>19</vt:i4>
      </vt:variant>
      <vt:variant>
        <vt:lpstr>主题</vt:lpstr>
      </vt:variant>
      <vt:variant>
        <vt:i4>7</vt:i4>
      </vt:variant>
      <vt:variant>
        <vt:lpstr>幻灯片标题</vt:lpstr>
      </vt:variant>
      <vt:variant>
        <vt:i4>67</vt:i4>
      </vt:variant>
    </vt:vector>
  </HeadingPairs>
  <TitlesOfParts>
    <vt:vector size="93" baseType="lpstr">
      <vt:lpstr>Adidas Unity</vt:lpstr>
      <vt:lpstr>Arial Unicode MS</vt:lpstr>
      <vt:lpstr>Knowledge Medium</vt:lpstr>
      <vt:lpstr>方正黑体简体</vt:lpstr>
      <vt:lpstr>黑体</vt:lpstr>
      <vt:lpstr>华文新魏</vt:lpstr>
      <vt:lpstr>楷体</vt:lpstr>
      <vt:lpstr>隶书</vt:lpstr>
      <vt:lpstr>宋体</vt:lpstr>
      <vt:lpstr>宋体</vt:lpstr>
      <vt:lpstr>微软雅黑</vt:lpstr>
      <vt:lpstr>微软雅黑</vt:lpstr>
      <vt:lpstr>幼圆</vt:lpstr>
      <vt:lpstr>Arial</vt:lpstr>
      <vt:lpstr>Arial Rounded MT Bold</vt:lpstr>
      <vt:lpstr>Calibri</vt:lpstr>
      <vt:lpstr>Tahoma</vt:lpstr>
      <vt:lpstr>Times New Roman</vt:lpstr>
      <vt:lpstr>Wingdings</vt:lpstr>
      <vt:lpstr>通用_蓝</vt:lpstr>
      <vt:lpstr>1_通用_蓝</vt:lpstr>
      <vt:lpstr>2_通用_蓝</vt:lpstr>
      <vt:lpstr>3_通用_蓝</vt:lpstr>
      <vt:lpstr>4_通用_蓝</vt:lpstr>
      <vt:lpstr>5_通用_蓝</vt:lpstr>
      <vt:lpstr>A000120141119A01PPBG</vt:lpstr>
      <vt:lpstr>PowerPoint 演示文稿</vt:lpstr>
      <vt:lpstr>PowerPoint 演示文稿</vt:lpstr>
      <vt:lpstr>PowerPoint 演示文稿</vt:lpstr>
      <vt:lpstr>吉林大学研究生学位论文撰写及装璜规范 （2010年9月修改稿）</vt:lpstr>
      <vt:lpstr>PowerPoint 演示文稿</vt:lpstr>
      <vt:lpstr>解读</vt:lpstr>
      <vt:lpstr>解读</vt:lpstr>
      <vt:lpstr>主体部分：包括引言（或绪论）、正文和结论。主体部分应从另页右页开始，每一章应另起页。</vt:lpstr>
      <vt:lpstr>解读</vt:lpstr>
      <vt:lpstr>PowerPoint 演示文稿</vt:lpstr>
      <vt:lpstr>PowerPoint 演示文稿</vt:lpstr>
      <vt:lpstr>选题环节建议</vt:lpstr>
      <vt:lpstr>PowerPoint 演示文稿</vt:lpstr>
      <vt:lpstr>PowerPoint 演示文稿</vt:lpstr>
      <vt:lpstr>PowerPoint 演示文稿</vt:lpstr>
      <vt:lpstr>选题（全面了解，重点关注）</vt:lpstr>
      <vt:lpstr>选题（全面了解，重点关注）</vt:lpstr>
      <vt:lpstr>选题（全面了解，重点关注）</vt:lpstr>
      <vt:lpstr>选题（全面了解，重点关注）</vt:lpstr>
      <vt:lpstr>利用文献辅助分析工具来帮助选题</vt:lpstr>
      <vt:lpstr>CNKI指数搜索</vt:lpstr>
      <vt:lpstr>PowerPoint 演示文稿</vt:lpstr>
      <vt:lpstr>PowerPoint 演示文稿</vt:lpstr>
      <vt:lpstr>超星中外文发现系统</vt:lpstr>
      <vt:lpstr>PowerPoint 演示文稿</vt:lpstr>
      <vt:lpstr>PowerPoint 演示文稿</vt:lpstr>
      <vt:lpstr>分析已有文献的信息价值</vt:lpstr>
      <vt:lpstr>PowerPoint 演示文稿</vt:lpstr>
      <vt:lpstr>PowerPoint 演示文稿</vt:lpstr>
      <vt:lpstr>基本概念</vt:lpstr>
      <vt:lpstr>PowerPoint 演示文稿</vt:lpstr>
      <vt:lpstr>PowerPoint 演示文稿</vt:lpstr>
      <vt:lpstr>PowerPoint 演示文稿</vt:lpstr>
      <vt:lpstr>PowerPoint 演示文稿</vt:lpstr>
      <vt:lpstr>PowerPoint 演示文稿</vt:lpstr>
      <vt:lpstr>确定检索词</vt:lpstr>
      <vt:lpstr>PowerPoint 演示文稿</vt:lpstr>
      <vt:lpstr>PowerPoint 演示文稿</vt:lpstr>
      <vt:lpstr>文献获取步骤</vt:lpstr>
      <vt:lpstr>PowerPoint 演示文稿</vt:lpstr>
      <vt:lpstr>文献获取原则</vt:lpstr>
      <vt:lpstr>文献搜索基本工具</vt:lpstr>
      <vt:lpstr>PowerPoint 演示文稿</vt:lpstr>
      <vt:lpstr>PowerPoint 演示文稿</vt:lpstr>
      <vt:lpstr>CNKI筛选文献</vt:lpstr>
      <vt:lpstr>Web of Science核心集数据库 (SCI/SSCI/A&amp;HCI)</vt:lpstr>
      <vt:lpstr>使用Web of Science重点查看：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使用搜索引擎——谷歌</vt:lpstr>
      <vt:lpstr>PowerPoint 演示文稿</vt:lpstr>
      <vt:lpstr>找不到全文怎么办？</vt:lpstr>
      <vt:lpstr>PowerPoint 演示文稿</vt:lpstr>
      <vt:lpstr>PowerPoint 演示文稿</vt:lpstr>
      <vt:lpstr>论文查重</vt:lpstr>
      <vt:lpstr>论文查重</vt:lpstr>
      <vt:lpstr>谨记</vt:lpstr>
      <vt:lpstr>尊重版权，合理使用电子资源</vt:lpstr>
      <vt:lpstr>尊重版权，合理使用电子资源</vt:lpstr>
      <vt:lpstr>PowerPoint 演示文稿</vt:lpstr>
      <vt:lpstr>感谢聆听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310</cp:revision>
  <dcterms:created xsi:type="dcterms:W3CDTF">2015-11-18T03:01:31Z</dcterms:created>
  <dcterms:modified xsi:type="dcterms:W3CDTF">2022-11-09T06:08:22Z</dcterms:modified>
</cp:coreProperties>
</file>