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3"/>
  </p:sldMasterIdLst>
  <p:notesMasterIdLst>
    <p:notesMasterId r:id="rId5"/>
  </p:notesMasterIdLst>
  <p:sldIdLst>
    <p:sldId id="256" r:id="rId4"/>
    <p:sldId id="586" r:id="rId6"/>
    <p:sldId id="657" r:id="rId7"/>
    <p:sldId id="257" r:id="rId8"/>
    <p:sldId id="286" r:id="rId9"/>
    <p:sldId id="288" r:id="rId10"/>
    <p:sldId id="280" r:id="rId11"/>
    <p:sldId id="263" r:id="rId12"/>
    <p:sldId id="549" r:id="rId13"/>
    <p:sldId id="550" r:id="rId14"/>
    <p:sldId id="289" r:id="rId15"/>
    <p:sldId id="311" r:id="rId16"/>
    <p:sldId id="313" r:id="rId17"/>
    <p:sldId id="277" r:id="rId18"/>
    <p:sldId id="337" r:id="rId19"/>
    <p:sldId id="314" r:id="rId20"/>
    <p:sldId id="267" r:id="rId21"/>
    <p:sldId id="315" r:id="rId22"/>
    <p:sldId id="629" r:id="rId23"/>
    <p:sldId id="440" r:id="rId24"/>
    <p:sldId id="441" r:id="rId25"/>
    <p:sldId id="479" r:id="rId26"/>
    <p:sldId id="340" r:id="rId27"/>
    <p:sldId id="588" r:id="rId28"/>
    <p:sldId id="317" r:id="rId29"/>
    <p:sldId id="341" r:id="rId30"/>
    <p:sldId id="360" r:id="rId31"/>
    <p:sldId id="517" r:id="rId32"/>
    <p:sldId id="379" r:id="rId33"/>
    <p:sldId id="442" r:id="rId34"/>
    <p:sldId id="381" r:id="rId35"/>
    <p:sldId id="383" r:id="rId36"/>
    <p:sldId id="384" r:id="rId37"/>
    <p:sldId id="385" r:id="rId38"/>
    <p:sldId id="407" r:id="rId39"/>
    <p:sldId id="403" r:id="rId40"/>
    <p:sldId id="405" r:id="rId41"/>
    <p:sldId id="404" r:id="rId42"/>
    <p:sldId id="406" r:id="rId43"/>
    <p:sldId id="445" r:id="rId44"/>
    <p:sldId id="444" r:id="rId45"/>
    <p:sldId id="447" r:id="rId46"/>
    <p:sldId id="446" r:id="rId47"/>
    <p:sldId id="449" r:id="rId48"/>
    <p:sldId id="290" r:id="rId49"/>
    <p:sldId id="552" r:id="rId50"/>
  </p:sldIdLst>
  <p:sldSz cx="12192000" cy="6858000"/>
  <p:notesSz cx="6858000" cy="9144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p:present/>
    <p:sldAll/>
  </p:showPr>
  <p:clrMru>
    <a:srgbClr val="8CB1BD"/>
    <a:srgbClr val="98B3A8"/>
    <a:srgbClr val="788E92"/>
    <a:srgbClr val="FFFFFF"/>
    <a:srgbClr val="88A6C2"/>
    <a:srgbClr val="DAE3F3"/>
    <a:srgbClr val="E7E6E6"/>
    <a:srgbClr val="B5CE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5" Type="http://schemas.openxmlformats.org/officeDocument/2006/relationships/tags" Target="tags/tag66.xml"/><Relationship Id="rId54" Type="http://schemas.openxmlformats.org/officeDocument/2006/relationships/commentAuthors" Target="commentAuthors.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72015-7C0B-40D2-8E4D-265B51A8FDB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183FD-2E29-42BA-A8FE-2A80FFFEC47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D183FD-2E29-42BA-A8FE-2A80FFFEC47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D183FD-2E29-42BA-A8FE-2A80FFFEC47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D183FD-2E29-42BA-A8FE-2A80FFFEC47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D183FD-2E29-42BA-A8FE-2A80FFFEC47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2705" name="幻灯片图像占位符 1"/>
          <p:cNvSpPr>
            <a:spLocks noGrp="1" noRot="1"/>
          </p:cNvSpPr>
          <p:nvPr>
            <p:ph type="sldImg"/>
          </p:nvPr>
        </p:nvSpPr>
        <p:spPr/>
      </p:sp>
      <p:sp>
        <p:nvSpPr>
          <p:cNvPr id="72706" name="文本占位符 2"/>
          <p:cNvSpPr>
            <a:spLocks noGrp="1"/>
          </p:cNvSpPr>
          <p:nvPr>
            <p:ph type="body"/>
          </p:nvPr>
        </p:nvSpPr>
        <p:spPr/>
        <p:txBody>
          <a:bodyPr lIns="91440" tIns="45720" rIns="91440" bIns="45720" anchor="t" anchorCtr="0"/>
          <a:p>
            <a:pPr lvl="0"/>
            <a:r>
              <a:rPr lang="zh-CN" altLang="en-US"/>
              <a:t>进入文档创作界面，可以看到左侧的目录及创作区，右侧的素材区。</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3" name="幻灯片图像占位符 1"/>
          <p:cNvSpPr>
            <a:spLocks noGrp="1" noRot="1"/>
          </p:cNvSpPr>
          <p:nvPr>
            <p:ph type="sldImg"/>
          </p:nvPr>
        </p:nvSpPr>
        <p:spPr/>
      </p:sp>
      <p:sp>
        <p:nvSpPr>
          <p:cNvPr id="74754" name="文本占位符 2"/>
          <p:cNvSpPr>
            <a:spLocks noGrp="1"/>
          </p:cNvSpPr>
          <p:nvPr>
            <p:ph type="body"/>
          </p:nvPr>
        </p:nvSpPr>
        <p:spPr/>
        <p:txBody>
          <a:bodyPr lIns="91440" tIns="45720" rIns="91440" bIns="45720" anchor="t" anchorCtr="0"/>
          <a:p>
            <a:pPr lvl="0"/>
            <a:r>
              <a:rPr lang="zh-CN" altLang="en-US"/>
              <a:t>这里演示了将素材库中的文摘，直接添加，加入到文档正文中，并直接添加角标，在文末生成参考文献。</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幻灯片图像占位符 1"/>
          <p:cNvSpPr>
            <a:spLocks noGrp="1" noRot="1"/>
          </p:cNvSpPr>
          <p:nvPr>
            <p:ph type="sldImg"/>
          </p:nvPr>
        </p:nvSpPr>
        <p:spPr/>
      </p:sp>
      <p:sp>
        <p:nvSpPr>
          <p:cNvPr id="80898" name="文本占位符 2"/>
          <p:cNvSpPr>
            <a:spLocks noGrp="1"/>
          </p:cNvSpPr>
          <p:nvPr>
            <p:ph type="body"/>
          </p:nvPr>
        </p:nvSpPr>
        <p:spPr/>
        <p:txBody>
          <a:bodyPr lIns="91440" tIns="45720" rIns="91440" bIns="45720" anchor="t" anchorCtr="0"/>
          <a:p>
            <a:pPr lvl="0"/>
            <a:r>
              <a:rPr lang="zh-CN" altLang="en-US"/>
              <a:t>这里可以看到，所有的参考文献插入后，都会自动排序。</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D183FD-2E29-42BA-A8FE-2A80FFFEC47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D183FD-2E29-42BA-A8FE-2A80FFFEC47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D183FD-2E29-42BA-A8FE-2A80FFFEC47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D183FD-2E29-42BA-A8FE-2A80FFFEC47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D183FD-2E29-42BA-A8FE-2A80FFFEC47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D183FD-2E29-42BA-A8FE-2A80FFFEC47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D183FD-2E29-42BA-A8FE-2A80FFFEC47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7D183FD-2E29-42BA-A8FE-2A80FFFEC47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9BFBE94-736D-4F3C-8843-2598E46A002E}"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30C3516-1732-405E-BFEB-FAF803AA32D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F9BFBE94-736D-4F3C-8843-2598E46A002E}"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30C3516-1732-405E-BFEB-FAF803AA32D0}" type="slidenum">
              <a:rPr lang="zh-CN" altLang="en-US" smtClean="0"/>
            </a:fld>
            <a:endParaRPr lang="zh-CN" altLang="en-US"/>
          </a:p>
        </p:txBody>
      </p:sp>
      <p:sp>
        <p:nvSpPr>
          <p:cNvPr id="15" name="图片占位符 14"/>
          <p:cNvSpPr>
            <a:spLocks noGrp="1"/>
          </p:cNvSpPr>
          <p:nvPr>
            <p:ph type="pic" sz="quarter" idx="13"/>
          </p:nvPr>
        </p:nvSpPr>
        <p:spPr>
          <a:xfrm>
            <a:off x="-1" y="0"/>
            <a:ext cx="4426857" cy="6858000"/>
          </a:xfrm>
          <a:prstGeom prst="rect">
            <a:avLst/>
          </a:prstGeom>
          <a:solidFill>
            <a:srgbClr val="C3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lang="zh-CN" altLang="en-US" sz="1800">
                <a:solidFill>
                  <a:schemeClr val="lt1"/>
                </a:solidFill>
              </a:defRPr>
            </a:lvl1pPr>
          </a:lstStyle>
          <a:p>
            <a:pPr marL="0" lvl="0"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609600" y="6245225"/>
            <a:ext cx="2844800" cy="476250"/>
          </a:xfrm>
        </p:spPr>
        <p:txBody>
          <a:bodyPr/>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a:xfrm>
            <a:off x="4165600" y="6245225"/>
            <a:ext cx="3860800" cy="476250"/>
          </a:xfrm>
        </p:spPr>
        <p:txBody>
          <a:bodyPr/>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a:xfrm>
            <a:off x="8737600" y="6245225"/>
            <a:ext cx="2844800" cy="476250"/>
          </a:xfrm>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vert="horz" lIns="91434" tIns="45718" rIns="91434" bIns="45718" rtlCol="0" anchor="ctr"/>
          <a:p>
            <a:pPr fontAlgn="base"/>
            <a:fld id="{4DA96E64-783D-463C-BA44-F5AF67B46485}" type="datetimeFigureOut">
              <a:rPr lang="zh-CN" altLang="en-US" strike="noStrike" noProof="1" smtClean="0">
                <a:latin typeface="Arial" panose="020B0604020202020204" pitchFamily="34" charset="0"/>
                <a:ea typeface="微软雅黑" panose="020B0503020204020204" pitchFamily="34" charset="-122"/>
                <a:cs typeface="Arial" panose="020B0604020202020204" pitchFamily="34" charset="0"/>
              </a:rPr>
            </a:fld>
            <a:endParaRPr lang="zh-CN" altLang="en-US" strike="noStrike"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lIns="91434" tIns="45718" rIns="91434" bIns="45718" rtlCol="0" anchor="ctr"/>
          <a:p>
            <a:pPr fontAlgn="base"/>
            <a:endParaRPr lang="zh-CN" altLang="en-US" strike="noStrike"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lIns="91434" tIns="45718" rIns="91434" bIns="45718" rtlCol="0" anchor="ctr"/>
          <a:p>
            <a:pPr fontAlgn="base"/>
            <a:fld id="{A8C676CA-DACA-4216-AE75-62203F837763}" type="slidenum">
              <a:rPr lang="zh-CN" altLang="en-US" strike="noStrike" noProof="1" smtClean="0">
                <a:latin typeface="Arial" panose="020B0604020202020204" pitchFamily="34" charset="0"/>
                <a:ea typeface="微软雅黑" panose="020B0503020204020204" pitchFamily="34" charset="-122"/>
                <a:cs typeface="Arial" panose="020B0604020202020204" pitchFamily="34" charset="0"/>
              </a:rPr>
            </a:fld>
            <a:endParaRPr lang="zh-CN" altLang="en-US" strike="noStrike" noProof="1"/>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9BFBE94-736D-4F3C-8843-2598E46A002E}"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30C3516-1732-405E-BFEB-FAF803AA32D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1.png"/><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1.png"/><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mc:Choice xmlns:p14="http://schemas.microsoft.com/office/powerpoint/2010/main" Requires="p14">
      <p:transition spd="slow" p14:dur="15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Lst>
  <mc:AlternateContent xmlns:mc="http://schemas.openxmlformats.org/markup-compatibility/2006">
    <mc:Choice xmlns:p14="http://schemas.microsoft.com/office/powerpoint/2010/main" Requires="p14">
      <p:transition spd="slow" p14:dur="15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5" Type="http://schemas.openxmlformats.org/officeDocument/2006/relationships/slideLayout" Target="../slideLayouts/slideLayout1.xml"/><Relationship Id="rId24" Type="http://schemas.openxmlformats.org/officeDocument/2006/relationships/tags" Target="../tags/tag25.xml"/><Relationship Id="rId23" Type="http://schemas.openxmlformats.org/officeDocument/2006/relationships/tags" Target="../tags/tag24.xml"/><Relationship Id="rId22" Type="http://schemas.openxmlformats.org/officeDocument/2006/relationships/tags" Target="../tags/tag23.xml"/><Relationship Id="rId21" Type="http://schemas.openxmlformats.org/officeDocument/2006/relationships/tags" Target="../tags/tag22.xml"/><Relationship Id="rId20" Type="http://schemas.openxmlformats.org/officeDocument/2006/relationships/tags" Target="../tags/tag21.xml"/><Relationship Id="rId2" Type="http://schemas.openxmlformats.org/officeDocument/2006/relationships/tags" Target="../tags/tag3.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xml"/><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tags" Target="../tags/tag26.xml"/></Relationships>
</file>

<file path=ppt/slides/_rels/slide24.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9" Type="http://schemas.openxmlformats.org/officeDocument/2006/relationships/slideLayout" Target="../slideLayouts/slideLayout1.xml"/><Relationship Id="rId28" Type="http://schemas.openxmlformats.org/officeDocument/2006/relationships/tags" Target="../tags/tag53.xml"/><Relationship Id="rId27" Type="http://schemas.openxmlformats.org/officeDocument/2006/relationships/tags" Target="../tags/tag52.xml"/><Relationship Id="rId26" Type="http://schemas.openxmlformats.org/officeDocument/2006/relationships/tags" Target="../tags/tag51.xml"/><Relationship Id="rId25" Type="http://schemas.openxmlformats.org/officeDocument/2006/relationships/tags" Target="../tags/tag50.xml"/><Relationship Id="rId24" Type="http://schemas.openxmlformats.org/officeDocument/2006/relationships/tags" Target="../tags/tag49.xml"/><Relationship Id="rId23" Type="http://schemas.openxmlformats.org/officeDocument/2006/relationships/tags" Target="../tags/tag48.xml"/><Relationship Id="rId22" Type="http://schemas.openxmlformats.org/officeDocument/2006/relationships/tags" Target="../tags/tag47.xml"/><Relationship Id="rId21" Type="http://schemas.openxmlformats.org/officeDocument/2006/relationships/tags" Target="../tags/tag46.xml"/><Relationship Id="rId20" Type="http://schemas.openxmlformats.org/officeDocument/2006/relationships/tags" Target="../tags/tag45.xml"/><Relationship Id="rId2" Type="http://schemas.openxmlformats.org/officeDocument/2006/relationships/tags" Target="../tags/tag27.xml"/><Relationship Id="rId19" Type="http://schemas.openxmlformats.org/officeDocument/2006/relationships/tags" Target="../tags/tag44.xml"/><Relationship Id="rId18" Type="http://schemas.openxmlformats.org/officeDocument/2006/relationships/tags" Target="../tags/tag43.xml"/><Relationship Id="rId17" Type="http://schemas.openxmlformats.org/officeDocument/2006/relationships/tags" Target="../tags/tag42.xml"/><Relationship Id="rId16" Type="http://schemas.openxmlformats.org/officeDocument/2006/relationships/tags" Target="../tags/tag41.xml"/><Relationship Id="rId15" Type="http://schemas.openxmlformats.org/officeDocument/2006/relationships/tags" Target="../tags/tag40.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tags" Target="../tags/tag5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1.xml"/><Relationship Id="rId2" Type="http://schemas.openxmlformats.org/officeDocument/2006/relationships/image" Target="../media/image28.wmf"/><Relationship Id="rId1"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1.xml"/><Relationship Id="rId2" Type="http://schemas.openxmlformats.org/officeDocument/2006/relationships/image" Target="../media/image29.wmf"/><Relationship Id="rId1"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0.wmf"/></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xml"/><Relationship Id="rId2" Type="http://schemas.openxmlformats.org/officeDocument/2006/relationships/tags" Target="../tags/tag56.xml"/><Relationship Id="rId1" Type="http://schemas.openxmlformats.org/officeDocument/2006/relationships/image" Target="../media/image31.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3.xml"/><Relationship Id="rId3" Type="http://schemas.openxmlformats.org/officeDocument/2006/relationships/tags" Target="../tags/tag57.xml"/><Relationship Id="rId2" Type="http://schemas.openxmlformats.org/officeDocument/2006/relationships/image" Target="../media/image33.png"/><Relationship Id="rId1" Type="http://schemas.openxmlformats.org/officeDocument/2006/relationships/image" Target="../media/image32.wmf"/></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3.xml"/><Relationship Id="rId2" Type="http://schemas.openxmlformats.org/officeDocument/2006/relationships/tags" Target="../tags/tag58.xml"/><Relationship Id="rId1"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9.xml"/><Relationship Id="rId1" Type="http://schemas.openxmlformats.org/officeDocument/2006/relationships/image" Target="../media/image35.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61.xml"/><Relationship Id="rId2" Type="http://schemas.openxmlformats.org/officeDocument/2006/relationships/image" Target="../media/image36.png"/><Relationship Id="rId1" Type="http://schemas.openxmlformats.org/officeDocument/2006/relationships/tags" Target="../tags/tag60.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62.xml"/><Relationship Id="rId2" Type="http://schemas.openxmlformats.org/officeDocument/2006/relationships/image" Target="../media/image38.png"/><Relationship Id="rId1"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3.xml"/><Relationship Id="rId1" Type="http://schemas.openxmlformats.org/officeDocument/2006/relationships/image" Target="../media/image39.png"/></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64.xml"/><Relationship Id="rId4" Type="http://schemas.openxmlformats.org/officeDocument/2006/relationships/image" Target="../media/image43.jpe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5.png"/><Relationship Id="rId1"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7.png"/><Relationship Id="rId1"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8.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9.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tags" Target="../tags/tag6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80409" t="5192" r="1490" b="55721"/>
          <a:stretch>
            <a:fillRect/>
          </a:stretch>
        </p:blipFill>
        <p:spPr>
          <a:xfrm>
            <a:off x="2582838" y="1757337"/>
            <a:ext cx="2206870" cy="2382715"/>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21490" t="6442" r="52945" b="48846"/>
          <a:stretch>
            <a:fillRect/>
          </a:stretch>
        </p:blipFill>
        <p:spPr>
          <a:xfrm>
            <a:off x="168910" y="640080"/>
            <a:ext cx="2388235" cy="2088515"/>
          </a:xfrm>
          <a:prstGeom prst="rect">
            <a:avLst/>
          </a:prstGeom>
        </p:spPr>
      </p:pic>
      <p:sp>
        <p:nvSpPr>
          <p:cNvPr id="10" name="文本框 9"/>
          <p:cNvSpPr txBox="1"/>
          <p:nvPr/>
        </p:nvSpPr>
        <p:spPr>
          <a:xfrm>
            <a:off x="4952120" y="1885773"/>
            <a:ext cx="7040880" cy="1014730"/>
          </a:xfrm>
          <a:prstGeom prst="rect">
            <a:avLst/>
          </a:prstGeom>
          <a:noFill/>
        </p:spPr>
        <p:txBody>
          <a:bodyPr wrap="none" rtlCol="0">
            <a:spAutoFit/>
          </a:bodyPr>
          <a:lstStyle/>
          <a:p>
            <a:pPr algn="l"/>
            <a:r>
              <a:rPr lang="zh-CN" altLang="zh-CN" sz="6000">
                <a:latin typeface="微软雅黑" panose="020B0503020204020204" pitchFamily="34" charset="-122"/>
                <a:ea typeface="微软雅黑" panose="020B0503020204020204" pitchFamily="34" charset="-122"/>
              </a:rPr>
              <a:t>学术诚信</a:t>
            </a:r>
            <a:r>
              <a:rPr lang="zh-CN" altLang="zh-CN" sz="6000">
                <a:solidFill>
                  <a:srgbClr val="C00000"/>
                </a:solidFill>
                <a:latin typeface="华文行楷" panose="02010800040101010101" charset="-122"/>
                <a:ea typeface="华文行楷" panose="02010800040101010101" charset="-122"/>
              </a:rPr>
              <a:t>与</a:t>
            </a:r>
            <a:r>
              <a:rPr lang="zh-CN" altLang="zh-CN" sz="6000">
                <a:latin typeface="微软雅黑" panose="020B0503020204020204" pitchFamily="34" charset="-122"/>
                <a:ea typeface="微软雅黑" panose="020B0503020204020204" pitchFamily="34" charset="-122"/>
                <a:sym typeface="+mn-ea"/>
              </a:rPr>
              <a:t>论文规范</a:t>
            </a:r>
            <a:endParaRPr lang="zh-CN" altLang="zh-CN" sz="6000">
              <a:latin typeface="微软雅黑" panose="020B0503020204020204" pitchFamily="34" charset="-122"/>
              <a:ea typeface="微软雅黑" panose="020B0503020204020204" pitchFamily="34" charset="-122"/>
              <a:sym typeface="+mn-ea"/>
            </a:endParaRPr>
          </a:p>
        </p:txBody>
      </p:sp>
      <p:sp>
        <p:nvSpPr>
          <p:cNvPr id="7172" name="副标题 2"/>
          <p:cNvSpPr>
            <a:spLocks noGrp="1"/>
          </p:cNvSpPr>
          <p:nvPr/>
        </p:nvSpPr>
        <p:spPr>
          <a:xfrm>
            <a:off x="8901113" y="4672965"/>
            <a:ext cx="2516188" cy="584200"/>
          </a:xfrm>
          <a:prstGeom prst="rect">
            <a:avLst/>
          </a:prstGeom>
          <a:noFill/>
          <a:ln w="9525">
            <a:noFill/>
          </a:ln>
        </p:spPr>
        <p:txBody>
          <a:bodyPr wrap="square" lIns="0" tIns="0" rIns="0" bIns="0" anchor="t" anchorCtr="0"/>
          <a:p>
            <a:pPr fontAlgn="base">
              <a:spcBef>
                <a:spcPts val="400"/>
              </a:spcBef>
            </a:pPr>
            <a:r>
              <a:rPr lang="zh-CN" altLang="en-US" sz="2665" b="1" strike="noStrike" noProof="1" dirty="0">
                <a:solidFill>
                  <a:srgbClr val="606060"/>
                </a:solidFill>
                <a:latin typeface="微软雅黑" panose="020B0503020204020204" pitchFamily="34" charset="-122"/>
                <a:ea typeface="微软雅黑" panose="020B0503020204020204" pitchFamily="34" charset="-122"/>
                <a:cs typeface="+mn-cs"/>
              </a:rPr>
              <a:t>吉林大学图书馆</a:t>
            </a:r>
            <a:r>
              <a:rPr lang="zh-CN" altLang="en-US" sz="3200" strike="noStrike" noProof="1" dirty="0">
                <a:solidFill>
                  <a:srgbClr val="606060"/>
                </a:solidFill>
                <a:latin typeface="楷体" panose="02010609060101010101" charset="-122"/>
                <a:ea typeface="楷体" panose="02010609060101010101" charset="-122"/>
                <a:cs typeface="+mn-cs"/>
              </a:rPr>
              <a:t> </a:t>
            </a:r>
            <a:endParaRPr lang="zh-CN" altLang="en-US" sz="3200" strike="noStrike" noProof="1" dirty="0">
              <a:solidFill>
                <a:srgbClr val="606060"/>
              </a:solidFill>
              <a:latin typeface="楷体" panose="02010609060101010101" charset="-122"/>
              <a:ea typeface="楷体" panose="02010609060101010101" charset="-122"/>
            </a:endParaRPr>
          </a:p>
        </p:txBody>
      </p:sp>
      <p:sp>
        <p:nvSpPr>
          <p:cNvPr id="7175" name="副标题 2"/>
          <p:cNvSpPr>
            <a:spLocks noGrp="1"/>
          </p:cNvSpPr>
          <p:nvPr/>
        </p:nvSpPr>
        <p:spPr>
          <a:xfrm>
            <a:off x="6255385" y="5426710"/>
            <a:ext cx="5737860" cy="584200"/>
          </a:xfrm>
          <a:prstGeom prst="rect">
            <a:avLst/>
          </a:prstGeom>
          <a:noFill/>
          <a:ln w="9525">
            <a:noFill/>
          </a:ln>
        </p:spPr>
        <p:txBody>
          <a:bodyPr wrap="square" lIns="0" tIns="0" rIns="0" bIns="0" anchor="t" anchorCtr="0"/>
          <a:p>
            <a:pPr>
              <a:spcBef>
                <a:spcPts val="400"/>
              </a:spcBef>
            </a:pPr>
            <a:r>
              <a:rPr lang="en-US" altLang="zh-CN" sz="3200" dirty="0">
                <a:solidFill>
                  <a:srgbClr val="606060"/>
                </a:solidFill>
                <a:latin typeface="楷体" panose="02010609060101010101" charset="-122"/>
                <a:ea typeface="楷体" panose="02010609060101010101" charset="-122"/>
              </a:rPr>
              <a:t> 2022</a:t>
            </a:r>
            <a:r>
              <a:rPr lang="zh-CN" altLang="en-US" sz="3200" dirty="0">
                <a:solidFill>
                  <a:srgbClr val="606060"/>
                </a:solidFill>
                <a:latin typeface="楷体" panose="02010609060101010101" charset="-122"/>
                <a:ea typeface="楷体" panose="02010609060101010101" charset="-122"/>
              </a:rPr>
              <a:t>春季</a:t>
            </a:r>
            <a:r>
              <a:rPr lang="en-US" altLang="zh-CN" sz="3200" dirty="0">
                <a:solidFill>
                  <a:srgbClr val="606060"/>
                </a:solidFill>
                <a:latin typeface="楷体" panose="02010609060101010101" charset="-122"/>
                <a:ea typeface="楷体" panose="02010609060101010101" charset="-122"/>
              </a:rPr>
              <a:t> </a:t>
            </a:r>
            <a:r>
              <a:rPr lang="zh-CN" altLang="en-US" sz="3200" dirty="0">
                <a:solidFill>
                  <a:srgbClr val="606060"/>
                </a:solidFill>
                <a:latin typeface="楷体" panose="02010609060101010101" charset="-122"/>
                <a:ea typeface="楷体" panose="02010609060101010101" charset="-122"/>
              </a:rPr>
              <a:t>线上图书馆直播讲堂 </a:t>
            </a:r>
            <a:endParaRPr lang="zh-CN" altLang="en-US" sz="3200" dirty="0">
              <a:solidFill>
                <a:srgbClr val="606060"/>
              </a:solidFill>
              <a:latin typeface="楷体" panose="02010609060101010101" charset="-122"/>
              <a:ea typeface="楷体" panose="02010609060101010101" charset="-122"/>
            </a:endParaRPr>
          </a:p>
        </p:txBody>
      </p:sp>
      <p:sp>
        <p:nvSpPr>
          <p:cNvPr id="7176" name="副标题 2"/>
          <p:cNvSpPr>
            <a:spLocks noGrp="1"/>
          </p:cNvSpPr>
          <p:nvPr/>
        </p:nvSpPr>
        <p:spPr>
          <a:xfrm>
            <a:off x="9907905" y="6073775"/>
            <a:ext cx="2085340" cy="584200"/>
          </a:xfrm>
          <a:prstGeom prst="rect">
            <a:avLst/>
          </a:prstGeom>
          <a:noFill/>
          <a:ln w="9525">
            <a:noFill/>
          </a:ln>
        </p:spPr>
        <p:txBody>
          <a:bodyPr wrap="square" lIns="0" tIns="0" rIns="0" bIns="0" anchor="t" anchorCtr="0"/>
          <a:p>
            <a:pPr>
              <a:spcBef>
                <a:spcPts val="400"/>
              </a:spcBef>
            </a:pPr>
            <a:r>
              <a:rPr lang="zh-CN" altLang="en-US" sz="2800" dirty="0">
                <a:solidFill>
                  <a:srgbClr val="606060"/>
                </a:solidFill>
                <a:latin typeface="楷体" panose="02010609060101010101" charset="-122"/>
                <a:ea typeface="楷体" panose="02010609060101010101" charset="-122"/>
              </a:rPr>
              <a:t>参考咨询部</a:t>
            </a:r>
            <a:r>
              <a:rPr lang="zh-CN" altLang="en-US" sz="3200" dirty="0">
                <a:solidFill>
                  <a:srgbClr val="606060"/>
                </a:solidFill>
                <a:latin typeface="楷体" panose="02010609060101010101" charset="-122"/>
                <a:ea typeface="楷体" panose="02010609060101010101" charset="-122"/>
              </a:rPr>
              <a:t> </a:t>
            </a:r>
            <a:endParaRPr lang="zh-CN" altLang="en-US" sz="3200" dirty="0">
              <a:solidFill>
                <a:srgbClr val="606060"/>
              </a:solidFill>
              <a:latin typeface="楷体" panose="02010609060101010101" charset="-122"/>
              <a:ea typeface="楷体" panose="02010609060101010101" charset="-122"/>
            </a:endParaRPr>
          </a:p>
        </p:txBody>
      </p:sp>
      <p:sp>
        <p:nvSpPr>
          <p:cNvPr id="2" name="矩形 1"/>
          <p:cNvSpPr/>
          <p:nvPr/>
        </p:nvSpPr>
        <p:spPr>
          <a:xfrm>
            <a:off x="0" y="636270"/>
            <a:ext cx="2418715" cy="2092325"/>
          </a:xfrm>
          <a:prstGeom prst="rect">
            <a:avLst/>
          </a:prstGeom>
          <a:solidFill>
            <a:schemeClr val="bg1">
              <a:lumMod val="9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wd">
                                    <p:tmPct val="17000"/>
                                  </p:iterate>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028825" y="385445"/>
            <a:ext cx="8134350" cy="3867150"/>
          </a:xfrm>
          <a:prstGeom prst="rect">
            <a:avLst/>
          </a:prstGeom>
        </p:spPr>
      </p:pic>
      <p:sp>
        <p:nvSpPr>
          <p:cNvPr id="4" name="文本框 3"/>
          <p:cNvSpPr txBox="1"/>
          <p:nvPr/>
        </p:nvSpPr>
        <p:spPr>
          <a:xfrm>
            <a:off x="488315" y="4028440"/>
            <a:ext cx="11371580" cy="2553335"/>
          </a:xfrm>
          <a:prstGeom prst="rect">
            <a:avLst/>
          </a:prstGeom>
          <a:noFill/>
        </p:spPr>
        <p:txBody>
          <a:bodyPr wrap="square" rtlCol="0" anchor="t">
            <a:spAutoFit/>
          </a:bodyPr>
          <a:p>
            <a:endParaRPr lang="zh-CN" altLang="en-US" sz="1600">
              <a:solidFill>
                <a:srgbClr val="FF0000"/>
              </a:solidFill>
              <a:latin typeface="微软雅黑 Light" panose="020B0502040204020203" charset="-122"/>
              <a:ea typeface="微软雅黑 Light" panose="020B0502040204020203" charset="-122"/>
              <a:cs typeface="微软雅黑 Light" panose="020B0502040204020203" charset="-122"/>
            </a:endParaRPr>
          </a:p>
          <a:p>
            <a:r>
              <a:rPr lang="zh-CN" altLang="en-US" sz="1600">
                <a:solidFill>
                  <a:srgbClr val="FF0000"/>
                </a:solidFill>
                <a:latin typeface="微软雅黑 Light" panose="020B0502040204020203" charset="-122"/>
                <a:ea typeface="微软雅黑 Light" panose="020B0502040204020203" charset="-122"/>
                <a:cs typeface="微软雅黑 Light" panose="020B0502040204020203" charset="-122"/>
              </a:rPr>
              <a:t>    </a:t>
            </a:r>
            <a:r>
              <a:rPr lang="zh-CN" altLang="en-US" sz="1600">
                <a:solidFill>
                  <a:schemeClr val="accent5"/>
                </a:solidFill>
                <a:latin typeface="微软雅黑 Light" panose="020B0502040204020203" charset="-122"/>
                <a:ea typeface="微软雅黑 Light" panose="020B0502040204020203" charset="-122"/>
                <a:cs typeface="微软雅黑 Light" panose="020B0502040204020203" charset="-122"/>
              </a:rPr>
              <a:t>第十二条 对存在学术不端行为的申请专业学位（单证）人员和已经获得学位人员，由校长办公会议决定是否取消其学位申请资格或是否撤销学位。已做出</a:t>
            </a:r>
            <a:r>
              <a:rPr lang="zh-CN" altLang="en-US" sz="1600">
                <a:solidFill>
                  <a:srgbClr val="FF0000"/>
                </a:solidFill>
                <a:latin typeface="微软雅黑 Light" panose="020B0502040204020203" charset="-122"/>
                <a:ea typeface="微软雅黑 Light" panose="020B0502040204020203" charset="-122"/>
                <a:cs typeface="微软雅黑 Light" panose="020B0502040204020203" charset="-122"/>
              </a:rPr>
              <a:t>取消研究生毕业资格及撤销学位</a:t>
            </a:r>
            <a:r>
              <a:rPr lang="zh-CN" altLang="en-US" sz="1600">
                <a:solidFill>
                  <a:schemeClr val="accent5"/>
                </a:solidFill>
                <a:latin typeface="微软雅黑 Light" panose="020B0502040204020203" charset="-122"/>
                <a:ea typeface="微软雅黑 Light" panose="020B0502040204020203" charset="-122"/>
                <a:cs typeface="微软雅黑 Light" panose="020B0502040204020203" charset="-122"/>
              </a:rPr>
              <a:t>决定的，由其所在的研究生培养单位将处理决定以书面方式通知其工作单位并归入其个人档案，同时</a:t>
            </a:r>
            <a:r>
              <a:rPr lang="zh-CN" altLang="en-US" sz="1600">
                <a:solidFill>
                  <a:srgbClr val="FF0000"/>
                </a:solidFill>
                <a:latin typeface="微软雅黑 Light" panose="020B0502040204020203" charset="-122"/>
                <a:ea typeface="微软雅黑 Light" panose="020B0502040204020203" charset="-122"/>
                <a:cs typeface="微软雅黑 Light" panose="020B0502040204020203" charset="-122"/>
              </a:rPr>
              <a:t>由研究生院收回其学位证书和毕业证书</a:t>
            </a:r>
            <a:r>
              <a:rPr lang="zh-CN" altLang="en-US" sz="1600">
                <a:solidFill>
                  <a:schemeClr val="accent5"/>
                </a:solidFill>
                <a:latin typeface="微软雅黑 Light" panose="020B0502040204020203" charset="-122"/>
                <a:ea typeface="微软雅黑 Light" panose="020B0502040204020203" charset="-122"/>
                <a:cs typeface="微软雅黑 Light" panose="020B0502040204020203" charset="-122"/>
              </a:rPr>
              <a:t>。</a:t>
            </a:r>
            <a:endParaRPr lang="zh-CN" altLang="en-US" sz="1600">
              <a:solidFill>
                <a:schemeClr val="accent5"/>
              </a:solidFill>
              <a:latin typeface="微软雅黑 Light" panose="020B0502040204020203" charset="-122"/>
              <a:ea typeface="微软雅黑 Light" panose="020B0502040204020203" charset="-122"/>
              <a:cs typeface="微软雅黑 Light" panose="020B0502040204020203" charset="-122"/>
            </a:endParaRPr>
          </a:p>
          <a:p>
            <a:endParaRPr lang="zh-CN" altLang="en-US" sz="1600">
              <a:solidFill>
                <a:schemeClr val="accent5"/>
              </a:solidFill>
              <a:latin typeface="微软雅黑 Light" panose="020B0502040204020203" charset="-122"/>
              <a:ea typeface="微软雅黑 Light" panose="020B0502040204020203" charset="-122"/>
              <a:cs typeface="微软雅黑 Light" panose="020B0502040204020203" charset="-122"/>
            </a:endParaRPr>
          </a:p>
          <a:p>
            <a:r>
              <a:rPr lang="zh-CN" altLang="en-US" sz="1600">
                <a:solidFill>
                  <a:schemeClr val="accent5"/>
                </a:solidFill>
                <a:latin typeface="微软雅黑 Light" panose="020B0502040204020203" charset="-122"/>
                <a:ea typeface="微软雅黑 Light" panose="020B0502040204020203" charset="-122"/>
                <a:cs typeface="微软雅黑 Light" panose="020B0502040204020203" charset="-122"/>
              </a:rPr>
              <a:t>    第十三条 研究生院负责对处理结果向相关管理机构上报。对被取消学位申请资格或撤销学位的人员，通过中国学位与研究生教育信息网（学位网）</a:t>
            </a:r>
            <a:r>
              <a:rPr lang="zh-CN" altLang="en-US" sz="1600">
                <a:solidFill>
                  <a:srgbClr val="FF0000"/>
                </a:solidFill>
                <a:latin typeface="微软雅黑 Light" panose="020B0502040204020203" charset="-122"/>
                <a:ea typeface="微软雅黑 Light" panose="020B0502040204020203" charset="-122"/>
                <a:cs typeface="微软雅黑 Light" panose="020B0502040204020203" charset="-122"/>
              </a:rPr>
              <a:t>报教育部学位管理与研究生教育司备案</a:t>
            </a:r>
            <a:r>
              <a:rPr lang="zh-CN" altLang="en-US" sz="1600">
                <a:solidFill>
                  <a:schemeClr val="accent5"/>
                </a:solidFill>
                <a:latin typeface="微软雅黑 Light" panose="020B0502040204020203" charset="-122"/>
                <a:ea typeface="微软雅黑 Light" panose="020B0502040204020203" charset="-122"/>
                <a:cs typeface="微软雅黑 Light" panose="020B0502040204020203" charset="-122"/>
              </a:rPr>
              <a:t>；对被取消研究生毕业资格的人员，报吉林省教育厅对其中国</a:t>
            </a:r>
            <a:r>
              <a:rPr lang="zh-CN" altLang="en-US" sz="1600">
                <a:solidFill>
                  <a:srgbClr val="FF0000"/>
                </a:solidFill>
                <a:latin typeface="微软雅黑 Light" panose="020B0502040204020203" charset="-122"/>
                <a:ea typeface="微软雅黑 Light" panose="020B0502040204020203" charset="-122"/>
                <a:cs typeface="微软雅黑 Light" panose="020B0502040204020203" charset="-122"/>
              </a:rPr>
              <a:t>高等教育学生信息网（学信网）的学历信息予以注销。</a:t>
            </a:r>
            <a:endParaRPr lang="zh-CN" altLang="en-US" sz="1600">
              <a:solidFill>
                <a:srgbClr val="FF0000"/>
              </a:solidFill>
              <a:latin typeface="微软雅黑 Light" panose="020B0502040204020203" charset="-122"/>
              <a:ea typeface="微软雅黑 Light" panose="020B0502040204020203" charset="-122"/>
              <a:cs typeface="微软雅黑 Light" panose="020B0502040204020203" charset="-122"/>
            </a:endParaRPr>
          </a:p>
          <a:p>
            <a:endParaRPr lang="zh-CN" altLang="en-US" sz="1600">
              <a:solidFill>
                <a:srgbClr val="FF0000"/>
              </a:solidFill>
              <a:latin typeface="微软雅黑 Light" panose="020B0502040204020203" charset="-122"/>
              <a:ea typeface="微软雅黑 Light" panose="020B0502040204020203" charset="-122"/>
              <a:cs typeface="微软雅黑 Light" panose="020B0502040204020203" charset="-122"/>
            </a:endParaRPr>
          </a:p>
          <a:p>
            <a:r>
              <a:rPr lang="zh-CN" altLang="en-US" sz="1600">
                <a:solidFill>
                  <a:schemeClr val="accent5"/>
                </a:solidFill>
                <a:latin typeface="微软雅黑 Light" panose="020B0502040204020203" charset="-122"/>
                <a:ea typeface="微软雅黑 Light" panose="020B0502040204020203" charset="-122"/>
                <a:cs typeface="微软雅黑 Light" panose="020B0502040204020203" charset="-122"/>
              </a:rPr>
              <a:t>    第十四条 凡存在学术不端行为已触犯国家有关法律、法规的，将依照有关法律法规</a:t>
            </a:r>
            <a:r>
              <a:rPr lang="zh-CN" altLang="en-US" sz="1600">
                <a:solidFill>
                  <a:srgbClr val="FF0000"/>
                </a:solidFill>
                <a:latin typeface="微软雅黑 Light" panose="020B0502040204020203" charset="-122"/>
                <a:ea typeface="微软雅黑 Light" panose="020B0502040204020203" charset="-122"/>
                <a:cs typeface="微软雅黑 Light" panose="020B0502040204020203" charset="-122"/>
              </a:rPr>
              <a:t>追究其法律责任</a:t>
            </a:r>
            <a:r>
              <a:rPr lang="zh-CN" altLang="en-US" sz="1600">
                <a:solidFill>
                  <a:schemeClr val="accent5"/>
                </a:solidFill>
                <a:latin typeface="微软雅黑 Light" panose="020B0502040204020203" charset="-122"/>
                <a:ea typeface="微软雅黑 Light" panose="020B0502040204020203" charset="-122"/>
                <a:cs typeface="微软雅黑 Light" panose="020B0502040204020203" charset="-122"/>
              </a:rPr>
              <a:t>。</a:t>
            </a:r>
            <a:endParaRPr lang="zh-CN" altLang="en-US" sz="1600">
              <a:solidFill>
                <a:schemeClr val="accent5"/>
              </a:solidFill>
              <a:latin typeface="微软雅黑 Light" panose="020B0502040204020203" charset="-122"/>
              <a:ea typeface="微软雅黑 Light" panose="020B0502040204020203" charset="-122"/>
              <a:cs typeface="微软雅黑 Light" panose="020B0502040204020203"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p:nvGrpSpPr>
        <p:grpSpPr>
          <a:xfrm>
            <a:off x="5679832" y="1015276"/>
            <a:ext cx="832339" cy="923330"/>
            <a:chOff x="5717930" y="1068196"/>
            <a:chExt cx="832339" cy="923330"/>
          </a:xfrm>
        </p:grpSpPr>
        <p:sp>
          <p:nvSpPr>
            <p:cNvPr id="6" name="矩形 5"/>
            <p:cNvSpPr/>
            <p:nvPr/>
          </p:nvSpPr>
          <p:spPr>
            <a:xfrm>
              <a:off x="5717930" y="1143000"/>
              <a:ext cx="832339" cy="773723"/>
            </a:xfrm>
            <a:prstGeom prst="rect">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文本框 6"/>
            <p:cNvSpPr txBox="1"/>
            <p:nvPr/>
          </p:nvSpPr>
          <p:spPr>
            <a:xfrm>
              <a:off x="5828566" y="1068196"/>
              <a:ext cx="61106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5400" b="1">
                  <a:solidFill>
                    <a:prstClr val="white"/>
                  </a:solidFill>
                  <a:latin typeface="微软雅黑" panose="020B0503020204020204" pitchFamily="34" charset="-122"/>
                  <a:ea typeface="微软雅黑" panose="020B0503020204020204" pitchFamily="34" charset="-122"/>
                </a:rPr>
                <a:t>2</a:t>
              </a:r>
              <a:endParaRPr kumimoji="0" lang="zh-CN" altLang="en-US" sz="5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0" name="内容占位符 2"/>
          <p:cNvSpPr txBox="1">
            <a:spLocks noChangeArrowheads="1"/>
          </p:cNvSpPr>
          <p:nvPr/>
        </p:nvSpPr>
        <p:spPr>
          <a:xfrm>
            <a:off x="3987800" y="2066925"/>
            <a:ext cx="4758690" cy="771525"/>
          </a:xfrm>
          <a:prstGeom prst="rect">
            <a:avLst/>
          </a:prstGeom>
          <a:noFill/>
          <a:ln w="9525">
            <a:noFill/>
          </a:ln>
        </p:spPr>
        <p:txBody>
          <a:bodyPr vert="horz" wrap="square" lIns="91440" tIns="45720" rIns="91440" bIns="45720" numCol="1" anchor="t" anchorCtr="0" compatLnSpc="1"/>
          <a:lstStyle>
            <a:lvl1pPr marL="342900" indent="-342900" algn="l" rtl="0" fontAlgn="base">
              <a:spcBef>
                <a:spcPct val="20000"/>
              </a:spcBef>
              <a:spcAft>
                <a:spcPct val="0"/>
              </a:spcAft>
              <a:buClr>
                <a:schemeClr val="accent2"/>
              </a:buClr>
              <a:buFont typeface="Monotype Sorts" pitchFamily="2" charset="2"/>
              <a:buChar char="z"/>
              <a:defRPr sz="3200" kern="1200">
                <a:solidFill>
                  <a:schemeClr val="tx1"/>
                </a:solidFill>
                <a:latin typeface="+mn-lt"/>
                <a:ea typeface="+mn-ea"/>
                <a:cs typeface="+mn-cs"/>
              </a:defRPr>
            </a:lvl1pPr>
            <a:lvl2pPr marL="742950" lvl="1" indent="-285750" algn="l" rtl="0" fontAlgn="base">
              <a:spcBef>
                <a:spcPct val="20000"/>
              </a:spcBef>
              <a:spcAft>
                <a:spcPct val="0"/>
              </a:spcAft>
              <a:buClr>
                <a:schemeClr val="accent2"/>
              </a:buClr>
              <a:buFont typeface="Monotype Sorts" pitchFamily="2" charset="2"/>
              <a:buChar char="y"/>
              <a:defRPr sz="2800" kern="1200">
                <a:solidFill>
                  <a:schemeClr val="tx1"/>
                </a:solidFill>
                <a:latin typeface="+mn-lt"/>
                <a:ea typeface="+mn-ea"/>
                <a:cs typeface="+mn-cs"/>
              </a:defRPr>
            </a:lvl2pPr>
            <a:lvl3pPr marL="1143000" lvl="2" indent="-228600" algn="l" rtl="0" fontAlgn="base">
              <a:spcBef>
                <a:spcPct val="20000"/>
              </a:spcBef>
              <a:spcAft>
                <a:spcPct val="0"/>
              </a:spcAft>
              <a:buClr>
                <a:schemeClr val="accent2"/>
              </a:buClr>
              <a:buFont typeface="Monotype Sorts" pitchFamily="2" charset="2"/>
              <a:buChar char="x"/>
              <a:defRPr sz="2400" kern="1200">
                <a:solidFill>
                  <a:schemeClr val="tx1"/>
                </a:solidFill>
                <a:latin typeface="+mn-lt"/>
                <a:ea typeface="+mn-ea"/>
                <a:cs typeface="+mn-cs"/>
              </a:defRPr>
            </a:lvl3pPr>
            <a:lvl4pPr marL="1600200" lvl="3" indent="-228600" algn="l" rtl="0" fontAlgn="base">
              <a:spcBef>
                <a:spcPct val="20000"/>
              </a:spcBef>
              <a:spcAft>
                <a:spcPct val="0"/>
              </a:spcAft>
              <a:buClr>
                <a:schemeClr val="accent2"/>
              </a:buClr>
              <a:buFont typeface="Monotype Sorts" pitchFamily="2" charset="2"/>
              <a:buChar char="•"/>
              <a:defRPr sz="2000" kern="1200">
                <a:solidFill>
                  <a:schemeClr val="tx1"/>
                </a:solidFill>
                <a:latin typeface="+mn-lt"/>
                <a:ea typeface="+mn-ea"/>
                <a:cs typeface="+mn-cs"/>
              </a:defRPr>
            </a:lvl4pPr>
            <a:lvl5pPr marL="2057400" lvl="4" indent="-228600" algn="l" rtl="0" fontAlgn="base">
              <a:spcBef>
                <a:spcPct val="20000"/>
              </a:spcBef>
              <a:spcAft>
                <a:spcPct val="0"/>
              </a:spcAft>
              <a:buClr>
                <a:schemeClr val="accent2"/>
              </a:buClr>
              <a:buFont typeface="Monotype Sorts" pitchFamily="2" charset="2"/>
              <a:buChar char="–"/>
              <a:defRPr sz="2000" kern="120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Monotype Sorts" pitchFamily="2" charset="2"/>
              <a:buNone/>
              <a:defRPr/>
            </a:pPr>
            <a:r>
              <a:rPr kumimoji="0" lang="zh-CN" altLang="en-US" sz="4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论文规范与学术不端</a:t>
            </a:r>
            <a:endParaRPr kumimoji="0" lang="zh-CN" altLang="en-US" sz="4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292860" y="1791970"/>
            <a:ext cx="1706880" cy="1680845"/>
          </a:xfrm>
          <a:prstGeom prst="ellipse">
            <a:avLst/>
          </a:prstGeom>
          <a:solidFill>
            <a:srgbClr val="88A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欧洲研究型大学联盟 LERU</a:t>
            </a:r>
            <a:endParaRPr lang="zh-CN" altLang="en-US"/>
          </a:p>
        </p:txBody>
      </p:sp>
      <p:sp>
        <p:nvSpPr>
          <p:cNvPr id="9" name="矩形 8"/>
          <p:cNvSpPr/>
          <p:nvPr/>
        </p:nvSpPr>
        <p:spPr>
          <a:xfrm>
            <a:off x="1071245" y="4189095"/>
            <a:ext cx="1856740" cy="925195"/>
          </a:xfrm>
          <a:prstGeom prst="rect">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对数据分类、数据搜集规范等进行了规定</a:t>
            </a:r>
            <a:endParaRPr lang="zh-CN" altLang="en-US"/>
          </a:p>
        </p:txBody>
      </p:sp>
      <p:grpSp>
        <p:nvGrpSpPr>
          <p:cNvPr id="12" name="组合 11"/>
          <p:cNvGrpSpPr/>
          <p:nvPr/>
        </p:nvGrpSpPr>
        <p:grpSpPr>
          <a:xfrm>
            <a:off x="3780792" y="4147247"/>
            <a:ext cx="1857375" cy="2421254"/>
            <a:chOff x="873721" y="2879821"/>
            <a:chExt cx="2901055" cy="2939951"/>
          </a:xfrm>
        </p:grpSpPr>
        <p:sp>
          <p:nvSpPr>
            <p:cNvPr id="13" name="矩形 12"/>
            <p:cNvSpPr/>
            <p:nvPr/>
          </p:nvSpPr>
          <p:spPr>
            <a:xfrm>
              <a:off x="874713" y="2879821"/>
              <a:ext cx="2900063" cy="1173513"/>
            </a:xfrm>
            <a:prstGeom prst="rect">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a:t>作者应设计和管理其项目，确保数据的完整性</a:t>
              </a:r>
              <a:endParaRPr lang="zh-CN" altLang="en-US"/>
            </a:p>
          </p:txBody>
        </p:sp>
        <p:sp>
          <p:nvSpPr>
            <p:cNvPr id="14" name="矩形 13"/>
            <p:cNvSpPr/>
            <p:nvPr/>
          </p:nvSpPr>
          <p:spPr>
            <a:xfrm>
              <a:off x="873721" y="4285415"/>
              <a:ext cx="2900063" cy="15343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研究机构应制定和传播</a:t>
              </a:r>
              <a:r>
                <a:rPr lang="zh-CN" altLang="en-US">
                  <a:solidFill>
                    <a:srgbClr val="FF0000"/>
                  </a:solidFill>
                </a:rPr>
                <a:t>标准</a:t>
              </a:r>
              <a:r>
                <a:rPr lang="zh-CN" altLang="en-US">
                  <a:solidFill>
                    <a:schemeClr val="tx1"/>
                  </a:solidFill>
                </a:rPr>
                <a:t>确保数据完整性</a:t>
              </a:r>
              <a:endParaRPr lang="zh-CN" altLang="en-US">
                <a:solidFill>
                  <a:schemeClr val="tx1"/>
                </a:solidFill>
              </a:endParaRPr>
            </a:p>
          </p:txBody>
        </p:sp>
      </p:grpSp>
      <p:sp>
        <p:nvSpPr>
          <p:cNvPr id="17" name="矩形 16"/>
          <p:cNvSpPr/>
          <p:nvPr/>
        </p:nvSpPr>
        <p:spPr>
          <a:xfrm>
            <a:off x="6553835" y="4146550"/>
            <a:ext cx="1856740" cy="967105"/>
          </a:xfrm>
          <a:prstGeom prst="rect">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关于进一步加强科研诚信建设的若干意见</a:t>
            </a:r>
            <a:endParaRPr lang="zh-CN" altLang="en-US"/>
          </a:p>
        </p:txBody>
      </p:sp>
      <p:sp>
        <p:nvSpPr>
          <p:cNvPr id="21" name="矩形 20"/>
          <p:cNvSpPr/>
          <p:nvPr/>
        </p:nvSpPr>
        <p:spPr>
          <a:xfrm>
            <a:off x="9326880" y="4146550"/>
            <a:ext cx="1856740" cy="967105"/>
          </a:xfrm>
          <a:prstGeom prst="rect">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高等学校预防与处理学术不端行为办法</a:t>
            </a:r>
            <a:endParaRPr lang="zh-CN" altLang="en-US"/>
          </a:p>
        </p:txBody>
      </p:sp>
      <p:sp>
        <p:nvSpPr>
          <p:cNvPr id="4" name="矩形 3"/>
          <p:cNvSpPr/>
          <p:nvPr/>
        </p:nvSpPr>
        <p:spPr>
          <a:xfrm>
            <a:off x="1071245" y="5295900"/>
            <a:ext cx="1856740" cy="127254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400">
                <a:solidFill>
                  <a:schemeClr val="tx1"/>
                </a:solidFill>
                <a:latin typeface="微软雅黑" panose="020B0503020204020204" pitchFamily="34" charset="-122"/>
                <a:ea typeface="微软雅黑" panose="020B0503020204020204" pitchFamily="34" charset="-122"/>
              </a:rPr>
              <a:t>数据收集应该</a:t>
            </a:r>
            <a:endParaRPr lang="zh-CN" altLang="en-US" sz="1400">
              <a:solidFill>
                <a:schemeClr val="tx1"/>
              </a:solidFill>
              <a:latin typeface="微软雅黑" panose="020B0503020204020204" pitchFamily="34" charset="-122"/>
              <a:ea typeface="微软雅黑" panose="020B0503020204020204" pitchFamily="34" charset="-122"/>
            </a:endParaRPr>
          </a:p>
          <a:p>
            <a:pPr algn="l"/>
            <a:r>
              <a:rPr lang="zh-CN" altLang="en-US" sz="1400">
                <a:solidFill>
                  <a:schemeClr val="tx1"/>
                </a:solidFill>
                <a:latin typeface="微软雅黑" panose="020B0503020204020204" pitchFamily="34" charset="-122"/>
                <a:ea typeface="微软雅黑" panose="020B0503020204020204" pitchFamily="34" charset="-122"/>
              </a:rPr>
              <a:t>尽可能地</a:t>
            </a:r>
            <a:r>
              <a:rPr lang="zh-CN" altLang="en-US" sz="1400">
                <a:solidFill>
                  <a:srgbClr val="FF0000"/>
                </a:solidFill>
                <a:latin typeface="微软雅黑" panose="020B0503020204020204" pitchFamily="34" charset="-122"/>
                <a:ea typeface="微软雅黑" panose="020B0503020204020204" pitchFamily="34" charset="-122"/>
              </a:rPr>
              <a:t>自动化</a:t>
            </a:r>
            <a:endParaRPr lang="zh-CN" altLang="en-US" sz="1400">
              <a:solidFill>
                <a:schemeClr val="tx1"/>
              </a:solidFill>
              <a:latin typeface="微软雅黑" panose="020B0503020204020204" pitchFamily="34" charset="-122"/>
              <a:ea typeface="微软雅黑" panose="020B0503020204020204" pitchFamily="34" charset="-122"/>
            </a:endParaRPr>
          </a:p>
          <a:p>
            <a:pPr algn="l"/>
            <a:r>
              <a:rPr lang="zh-CN" altLang="en-US" sz="1400">
                <a:solidFill>
                  <a:schemeClr val="tx1"/>
                </a:solidFill>
                <a:latin typeface="微软雅黑" panose="020B0503020204020204" pitchFamily="34" charset="-122"/>
                <a:ea typeface="微软雅黑" panose="020B0503020204020204" pitchFamily="34" charset="-122"/>
              </a:rPr>
              <a:t>提高效率</a:t>
            </a:r>
            <a:endParaRPr lang="zh-CN" altLang="en-US" sz="1400">
              <a:solidFill>
                <a:schemeClr val="tx1"/>
              </a:solidFill>
              <a:latin typeface="微软雅黑" panose="020B0503020204020204" pitchFamily="34" charset="-122"/>
              <a:ea typeface="微软雅黑" panose="020B0503020204020204" pitchFamily="34" charset="-122"/>
            </a:endParaRPr>
          </a:p>
          <a:p>
            <a:pPr algn="l"/>
            <a:r>
              <a:rPr lang="zh-CN" altLang="en-US" sz="1400">
                <a:solidFill>
                  <a:srgbClr val="FF0000"/>
                </a:solidFill>
                <a:latin typeface="微软雅黑" panose="020B0503020204020204" pitchFamily="34" charset="-122"/>
                <a:ea typeface="微软雅黑" panose="020B0503020204020204" pitchFamily="34" charset="-122"/>
              </a:rPr>
              <a:t>防止人为干预篡改</a:t>
            </a:r>
            <a:endParaRPr lang="zh-CN" altLang="en-US" sz="1400">
              <a:solidFill>
                <a:srgbClr val="FF0000"/>
              </a:solidFill>
              <a:latin typeface="微软雅黑" panose="020B0503020204020204" pitchFamily="34" charset="-122"/>
              <a:ea typeface="微软雅黑" panose="020B0503020204020204" pitchFamily="34" charset="-122"/>
            </a:endParaRPr>
          </a:p>
          <a:p>
            <a:pPr algn="l"/>
            <a:r>
              <a:rPr lang="zh-CN" altLang="en-US" sz="1400">
                <a:solidFill>
                  <a:schemeClr val="tx1"/>
                </a:solidFill>
                <a:latin typeface="微软雅黑" panose="020B0503020204020204" pitchFamily="34" charset="-122"/>
                <a:ea typeface="微软雅黑" panose="020B0503020204020204" pitchFamily="34" charset="-122"/>
              </a:rPr>
              <a:t>操纵数据</a:t>
            </a:r>
            <a:endParaRPr lang="zh-CN" altLang="en-US" sz="1400">
              <a:solidFill>
                <a:schemeClr val="tx1"/>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167640" y="223520"/>
            <a:ext cx="4906010" cy="741680"/>
            <a:chOff x="-164159" y="223784"/>
            <a:chExt cx="4452620" cy="741966"/>
          </a:xfrm>
        </p:grpSpPr>
        <p:sp>
          <p:nvSpPr>
            <p:cNvPr id="25" name="箭头: 五边形 2"/>
            <p:cNvSpPr/>
            <p:nvPr/>
          </p:nvSpPr>
          <p:spPr>
            <a:xfrm>
              <a:off x="0" y="223784"/>
              <a:ext cx="4018085" cy="741966"/>
            </a:xfrm>
            <a:prstGeom prst="homePlat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164159" y="425753"/>
              <a:ext cx="4452620" cy="337315"/>
            </a:xfrm>
            <a:prstGeom prst="rect">
              <a:avLst/>
            </a:prstGeom>
            <a:noFill/>
          </p:spPr>
          <p:txBody>
            <a:bodyPr wrap="square" rtlCol="0">
              <a:spAutoFit/>
            </a:bodyPr>
            <a:p>
              <a:pPr algn="ctr"/>
              <a:r>
                <a:rPr lang="zh-CN" altLang="en-US" sz="1600">
                  <a:solidFill>
                    <a:schemeClr val="bg1"/>
                  </a:solidFill>
                  <a:latin typeface="微软雅黑" panose="020B0503020204020204" pitchFamily="34" charset="-122"/>
                  <a:ea typeface="微软雅黑" panose="020B0503020204020204" pitchFamily="34" charset="-122"/>
                </a:rPr>
                <a:t>目前国际国内对论文规范的要求</a:t>
              </a:r>
              <a:endParaRPr lang="zh-CN" altLang="en-US" sz="1600">
                <a:solidFill>
                  <a:schemeClr val="bg1"/>
                </a:solidFill>
                <a:latin typeface="微软雅黑" panose="020B0503020204020204" pitchFamily="34" charset="-122"/>
                <a:ea typeface="微软雅黑" panose="020B0503020204020204" pitchFamily="34" charset="-122"/>
              </a:endParaRPr>
            </a:p>
          </p:txBody>
        </p:sp>
      </p:grpSp>
      <p:sp>
        <p:nvSpPr>
          <p:cNvPr id="27" name="椭圆 26"/>
          <p:cNvSpPr/>
          <p:nvPr/>
        </p:nvSpPr>
        <p:spPr>
          <a:xfrm>
            <a:off x="6765925" y="1791970"/>
            <a:ext cx="1706880" cy="1680845"/>
          </a:xfrm>
          <a:prstGeom prst="ellipse">
            <a:avLst/>
          </a:prstGeom>
          <a:solidFill>
            <a:srgbClr val="88A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国务院、科技部的有关规定</a:t>
            </a:r>
            <a:endParaRPr lang="zh-CN" altLang="en-US"/>
          </a:p>
        </p:txBody>
      </p:sp>
      <p:sp>
        <p:nvSpPr>
          <p:cNvPr id="28" name="椭圆 27"/>
          <p:cNvSpPr/>
          <p:nvPr/>
        </p:nvSpPr>
        <p:spPr>
          <a:xfrm>
            <a:off x="9401810" y="1791970"/>
            <a:ext cx="1706880" cy="1680845"/>
          </a:xfrm>
          <a:prstGeom prst="ellipse">
            <a:avLst/>
          </a:prstGeom>
          <a:solidFill>
            <a:srgbClr val="88A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教育部的有关规定</a:t>
            </a:r>
            <a:endParaRPr lang="zh-CN" altLang="en-US"/>
          </a:p>
        </p:txBody>
      </p:sp>
      <p:sp>
        <p:nvSpPr>
          <p:cNvPr id="30" name="椭圆 29"/>
          <p:cNvSpPr/>
          <p:nvPr/>
        </p:nvSpPr>
        <p:spPr>
          <a:xfrm>
            <a:off x="4029075" y="1791970"/>
            <a:ext cx="1706880" cy="1680845"/>
          </a:xfrm>
          <a:prstGeom prst="ellipse">
            <a:avLst/>
          </a:prstGeom>
          <a:solidFill>
            <a:srgbClr val="88A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美国国家科学院</a:t>
            </a:r>
            <a:endParaRPr lang="zh-CN" altLang="en-US"/>
          </a:p>
        </p:txBody>
      </p:sp>
      <p:sp>
        <p:nvSpPr>
          <p:cNvPr id="32" name="矩形 31"/>
          <p:cNvSpPr/>
          <p:nvPr/>
        </p:nvSpPr>
        <p:spPr>
          <a:xfrm>
            <a:off x="6553837" y="5304851"/>
            <a:ext cx="1856740" cy="12636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rPr>
              <a:t>国家科技计划实施中科研不端行为处理办法</a:t>
            </a:r>
            <a:endParaRPr lang="zh-CN" altLang="en-US">
              <a:solidFill>
                <a:schemeClr val="tx1"/>
              </a:solidFill>
            </a:endParaRPr>
          </a:p>
        </p:txBody>
      </p:sp>
      <p:sp>
        <p:nvSpPr>
          <p:cNvPr id="33" name="矩形 32"/>
          <p:cNvSpPr/>
          <p:nvPr/>
        </p:nvSpPr>
        <p:spPr>
          <a:xfrm>
            <a:off x="9326880" y="5304790"/>
            <a:ext cx="1856740" cy="12636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rPr>
              <a:t>教育部关于进一步规范高校科研行为的意见</a:t>
            </a:r>
            <a:endParaRPr lang="zh-CN" alt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0" y="0"/>
            <a:ext cx="2714625" cy="1875790"/>
          </a:xfrm>
          <a:prstGeom prst="rect">
            <a:avLst/>
          </a:prstGeom>
          <a:solidFill>
            <a:schemeClr val="bg1"/>
          </a:solidFill>
          <a:ln>
            <a:noFill/>
          </a:ln>
        </p:spPr>
        <p:txBody>
          <a:bodyPr wrap="square" rtlCol="0">
            <a:spAutoFit/>
          </a:bodyPr>
          <a:p>
            <a:pPr>
              <a:lnSpc>
                <a:spcPct val="70000"/>
              </a:lnSpc>
            </a:pPr>
            <a:endParaRPr lang="zh-CN" altLang="en-US" sz="3200" b="1">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3200" b="1">
                <a:solidFill>
                  <a:srgbClr val="C00000"/>
                </a:solidFill>
                <a:latin typeface="微软雅黑" panose="020B0503020204020204" pitchFamily="34" charset="-122"/>
                <a:ea typeface="微软雅黑" panose="020B0503020204020204" pitchFamily="34" charset="-122"/>
              </a:rPr>
              <a:t>内容不端</a:t>
            </a:r>
            <a:r>
              <a:rPr lang="en-US" altLang="zh-CN" sz="3200" b="1">
                <a:solidFill>
                  <a:srgbClr val="C00000"/>
                </a:solidFill>
                <a:latin typeface="微软雅黑" panose="020B0503020204020204" pitchFamily="34" charset="-122"/>
                <a:ea typeface="微软雅黑" panose="020B0503020204020204" pitchFamily="34" charset="-122"/>
              </a:rPr>
              <a:t>——</a:t>
            </a:r>
            <a:endParaRPr lang="en-US" altLang="zh-CN" sz="2000">
              <a:latin typeface="微软雅黑" panose="020B0503020204020204" pitchFamily="34" charset="-122"/>
              <a:ea typeface="微软雅黑" panose="020B0503020204020204" pitchFamily="34" charset="-122"/>
            </a:endParaRPr>
          </a:p>
          <a:p>
            <a:pPr>
              <a:lnSpc>
                <a:spcPct val="130000"/>
              </a:lnSpc>
            </a:pPr>
            <a:r>
              <a:rPr lang="zh-CN" altLang="en-US" sz="2000">
                <a:latin typeface="微软雅黑" panose="020B0503020204020204" pitchFamily="34" charset="-122"/>
                <a:ea typeface="微软雅黑" panose="020B0503020204020204" pitchFamily="34" charset="-122"/>
              </a:rPr>
              <a:t>论文本身可能存的不端行为</a:t>
            </a:r>
            <a:endParaRPr lang="zh-CN" altLang="en-US" sz="2000">
              <a:latin typeface="微软雅黑" panose="020B0503020204020204" pitchFamily="34" charset="-122"/>
              <a:ea typeface="微软雅黑" panose="020B0503020204020204" pitchFamily="34" charset="-122"/>
            </a:endParaRPr>
          </a:p>
        </p:txBody>
      </p:sp>
      <p:sp>
        <p:nvSpPr>
          <p:cNvPr id="4" name="文本框 3"/>
          <p:cNvSpPr txBox="1"/>
          <p:nvPr/>
        </p:nvSpPr>
        <p:spPr>
          <a:xfrm>
            <a:off x="2714625" y="20955"/>
            <a:ext cx="2714625" cy="2030095"/>
          </a:xfrm>
          <a:prstGeom prst="rect">
            <a:avLst/>
          </a:prstGeom>
          <a:solidFill>
            <a:schemeClr val="accent5">
              <a:lumMod val="60000"/>
              <a:lumOff val="40000"/>
            </a:schemeClr>
          </a:solidFill>
        </p:spPr>
        <p:txBody>
          <a:bodyPr wrap="square" rtlCol="0">
            <a:spAutoFit/>
          </a:bodyPr>
          <a:p>
            <a:pPr algn="ctr"/>
            <a:r>
              <a:rPr lang="zh-CN" altLang="en-US">
                <a:solidFill>
                  <a:schemeClr val="bg1"/>
                </a:solidFill>
                <a:latin typeface="黑体" panose="02010609060101010101" charset="-122"/>
                <a:ea typeface="黑体" panose="02010609060101010101" charset="-122"/>
              </a:rPr>
              <a:t>剽窃</a:t>
            </a:r>
            <a:endParaRPr lang="zh-CN" altLang="en-US">
              <a:solidFill>
                <a:schemeClr val="bg1"/>
              </a:solidFill>
              <a:latin typeface="黑体" panose="02010609060101010101" charset="-122"/>
              <a:ea typeface="黑体" panose="02010609060101010101" charset="-122"/>
            </a:endParaRPr>
          </a:p>
          <a:p>
            <a:pPr algn="ctr"/>
            <a:r>
              <a:rPr lang="zh-CN" altLang="en-US">
                <a:solidFill>
                  <a:schemeClr val="bg1"/>
                </a:solidFill>
                <a:latin typeface="黑体" panose="02010609060101010101" charset="-122"/>
                <a:ea typeface="黑体" panose="02010609060101010101" charset="-122"/>
              </a:rPr>
              <a:t>剽窃数据</a:t>
            </a:r>
            <a:endParaRPr lang="zh-CN" altLang="en-US">
              <a:solidFill>
                <a:schemeClr val="bg1"/>
              </a:solidFill>
              <a:latin typeface="黑体" panose="02010609060101010101" charset="-122"/>
              <a:ea typeface="黑体" panose="02010609060101010101" charset="-122"/>
            </a:endParaRPr>
          </a:p>
          <a:p>
            <a:pPr algn="ctr"/>
            <a:r>
              <a:rPr lang="zh-CN" altLang="en-US">
                <a:solidFill>
                  <a:schemeClr val="bg1"/>
                </a:solidFill>
                <a:latin typeface="黑体" panose="02010609060101010101" charset="-122"/>
                <a:ea typeface="黑体" panose="02010609060101010101" charset="-122"/>
              </a:rPr>
              <a:t>剽窃实验方法</a:t>
            </a:r>
            <a:endParaRPr lang="zh-CN" altLang="en-US">
              <a:solidFill>
                <a:schemeClr val="bg1"/>
              </a:solidFill>
              <a:latin typeface="黑体" panose="02010609060101010101" charset="-122"/>
              <a:ea typeface="黑体" panose="02010609060101010101" charset="-122"/>
            </a:endParaRPr>
          </a:p>
          <a:p>
            <a:pPr algn="ctr"/>
            <a:r>
              <a:rPr lang="zh-CN" altLang="en-US">
                <a:solidFill>
                  <a:schemeClr val="bg1"/>
                </a:solidFill>
                <a:latin typeface="黑体" panose="02010609060101010101" charset="-122"/>
                <a:ea typeface="黑体" panose="02010609060101010101" charset="-122"/>
              </a:rPr>
              <a:t>大量剽窃文字表述</a:t>
            </a:r>
            <a:endParaRPr lang="zh-CN" altLang="en-US">
              <a:solidFill>
                <a:schemeClr val="bg1"/>
              </a:solidFill>
              <a:latin typeface="黑体" panose="02010609060101010101" charset="-122"/>
              <a:ea typeface="黑体" panose="02010609060101010101" charset="-122"/>
            </a:endParaRPr>
          </a:p>
          <a:p>
            <a:pPr algn="ctr"/>
            <a:r>
              <a:rPr lang="zh-CN" altLang="en-US">
                <a:solidFill>
                  <a:schemeClr val="bg1"/>
                </a:solidFill>
                <a:latin typeface="黑体" panose="02010609060101010101" charset="-122"/>
                <a:ea typeface="黑体" panose="02010609060101010101" charset="-122"/>
              </a:rPr>
              <a:t>剽窃未发表成果</a:t>
            </a:r>
            <a:endParaRPr lang="zh-CN" altLang="en-US">
              <a:solidFill>
                <a:schemeClr val="bg1"/>
              </a:solidFill>
              <a:latin typeface="黑体" panose="02010609060101010101" charset="-122"/>
              <a:ea typeface="黑体" panose="02010609060101010101" charset="-122"/>
            </a:endParaRPr>
          </a:p>
          <a:p>
            <a:pPr algn="ctr"/>
            <a:r>
              <a:rPr lang="zh-CN" altLang="en-US">
                <a:solidFill>
                  <a:schemeClr val="bg1"/>
                </a:solidFill>
                <a:latin typeface="黑体" panose="02010609060101010101" charset="-122"/>
                <a:ea typeface="黑体" panose="02010609060101010101" charset="-122"/>
              </a:rPr>
              <a:t>自我剽窃</a:t>
            </a:r>
            <a:endParaRPr lang="zh-CN" altLang="en-US">
              <a:solidFill>
                <a:schemeClr val="bg1"/>
              </a:solidFill>
              <a:latin typeface="黑体" panose="02010609060101010101" charset="-122"/>
              <a:ea typeface="黑体" panose="02010609060101010101" charset="-122"/>
            </a:endParaRPr>
          </a:p>
          <a:p>
            <a:pPr algn="ctr"/>
            <a:endParaRPr lang="zh-CN" altLang="en-US">
              <a:solidFill>
                <a:schemeClr val="bg1"/>
              </a:solidFill>
              <a:latin typeface="黑体" panose="02010609060101010101" charset="-122"/>
              <a:ea typeface="黑体" panose="02010609060101010101" charset="-122"/>
            </a:endParaRPr>
          </a:p>
        </p:txBody>
      </p:sp>
      <p:sp>
        <p:nvSpPr>
          <p:cNvPr id="5" name="文本框 4"/>
          <p:cNvSpPr txBox="1"/>
          <p:nvPr/>
        </p:nvSpPr>
        <p:spPr>
          <a:xfrm>
            <a:off x="0" y="2051050"/>
            <a:ext cx="2714625" cy="2030095"/>
          </a:xfrm>
          <a:prstGeom prst="rect">
            <a:avLst/>
          </a:prstGeom>
          <a:solidFill>
            <a:srgbClr val="788E92"/>
          </a:solidFill>
        </p:spPr>
        <p:txBody>
          <a:bodyPr wrap="square" rtlCol="0">
            <a:spAutoFit/>
          </a:bodyPr>
          <a:p>
            <a:endParaRPr lang="zh-CN" altLang="en-US">
              <a:solidFill>
                <a:schemeClr val="bg1"/>
              </a:solidFill>
              <a:latin typeface="黑体" panose="02010609060101010101" charset="-122"/>
              <a:ea typeface="黑体" panose="02010609060101010101" charset="-122"/>
            </a:endParaRPr>
          </a:p>
          <a:p>
            <a:pPr algn="ctr"/>
            <a:r>
              <a:rPr lang="zh-CN" altLang="en-US">
                <a:solidFill>
                  <a:schemeClr val="tx1"/>
                </a:solidFill>
                <a:latin typeface="黑体" panose="02010609060101010101" charset="-122"/>
                <a:ea typeface="黑体" panose="02010609060101010101" charset="-122"/>
              </a:rPr>
              <a:t>伪造</a:t>
            </a:r>
            <a:endParaRPr lang="zh-CN" altLang="en-US">
              <a:solidFill>
                <a:schemeClr val="tx1"/>
              </a:solidFill>
              <a:latin typeface="黑体" panose="02010609060101010101" charset="-122"/>
              <a:ea typeface="黑体" panose="02010609060101010101" charset="-122"/>
            </a:endParaRPr>
          </a:p>
          <a:p>
            <a:pPr algn="ctr"/>
            <a:r>
              <a:rPr lang="zh-CN" altLang="en-US">
                <a:solidFill>
                  <a:schemeClr val="tx1"/>
                </a:solidFill>
                <a:latin typeface="黑体" panose="02010609060101010101" charset="-122"/>
                <a:ea typeface="黑体" panose="02010609060101010101" charset="-122"/>
              </a:rPr>
              <a:t>伪造观点</a:t>
            </a:r>
            <a:endParaRPr lang="zh-CN" altLang="en-US">
              <a:solidFill>
                <a:schemeClr val="tx1"/>
              </a:solidFill>
              <a:latin typeface="黑体" panose="02010609060101010101" charset="-122"/>
              <a:ea typeface="黑体" panose="02010609060101010101" charset="-122"/>
            </a:endParaRPr>
          </a:p>
          <a:p>
            <a:pPr algn="ctr"/>
            <a:r>
              <a:rPr lang="zh-CN" altLang="en-US">
                <a:solidFill>
                  <a:schemeClr val="tx1"/>
                </a:solidFill>
                <a:latin typeface="黑体" panose="02010609060101010101" charset="-122"/>
                <a:ea typeface="黑体" panose="02010609060101010101" charset="-122"/>
              </a:rPr>
              <a:t>伪造图像</a:t>
            </a:r>
            <a:endParaRPr lang="zh-CN" altLang="en-US">
              <a:solidFill>
                <a:schemeClr val="tx1"/>
              </a:solidFill>
              <a:latin typeface="黑体" panose="02010609060101010101" charset="-122"/>
              <a:ea typeface="黑体" panose="02010609060101010101" charset="-122"/>
            </a:endParaRPr>
          </a:p>
          <a:p>
            <a:pPr algn="ctr"/>
            <a:r>
              <a:rPr lang="zh-CN" altLang="en-US">
                <a:solidFill>
                  <a:schemeClr val="tx1"/>
                </a:solidFill>
                <a:latin typeface="黑体" panose="02010609060101010101" charset="-122"/>
                <a:ea typeface="黑体" panose="02010609060101010101" charset="-122"/>
              </a:rPr>
              <a:t>伪造数据</a:t>
            </a:r>
            <a:endParaRPr lang="zh-CN" altLang="en-US">
              <a:solidFill>
                <a:schemeClr val="tx1"/>
              </a:solidFill>
              <a:latin typeface="黑体" panose="02010609060101010101" charset="-122"/>
              <a:ea typeface="黑体" panose="02010609060101010101" charset="-122"/>
            </a:endParaRPr>
          </a:p>
          <a:p>
            <a:pPr algn="ctr"/>
            <a:r>
              <a:rPr lang="zh-CN" altLang="en-US">
                <a:solidFill>
                  <a:schemeClr val="tx1"/>
                </a:solidFill>
                <a:latin typeface="黑体" panose="02010609060101010101" charset="-122"/>
                <a:ea typeface="黑体" panose="02010609060101010101" charset="-122"/>
              </a:rPr>
              <a:t>实验不可重复</a:t>
            </a:r>
            <a:endParaRPr lang="zh-CN" altLang="en-US">
              <a:solidFill>
                <a:schemeClr val="tx1"/>
              </a:solidFill>
              <a:latin typeface="黑体" panose="02010609060101010101" charset="-122"/>
              <a:ea typeface="黑体" panose="02010609060101010101" charset="-122"/>
            </a:endParaRPr>
          </a:p>
          <a:p>
            <a:endParaRPr lang="zh-CN" altLang="en-US">
              <a:solidFill>
                <a:schemeClr val="tx1"/>
              </a:solidFill>
              <a:latin typeface="黑体" panose="02010609060101010101" charset="-122"/>
              <a:ea typeface="黑体" panose="02010609060101010101" charset="-122"/>
            </a:endParaRPr>
          </a:p>
        </p:txBody>
      </p:sp>
      <p:sp>
        <p:nvSpPr>
          <p:cNvPr id="6" name="文本框 5"/>
          <p:cNvSpPr txBox="1"/>
          <p:nvPr/>
        </p:nvSpPr>
        <p:spPr>
          <a:xfrm>
            <a:off x="2714625" y="2051050"/>
            <a:ext cx="2714625" cy="2614930"/>
          </a:xfrm>
          <a:prstGeom prst="rect">
            <a:avLst/>
          </a:prstGeom>
          <a:solidFill>
            <a:schemeClr val="accent6">
              <a:lumMod val="20000"/>
              <a:lumOff val="80000"/>
            </a:schemeClr>
          </a:solidFill>
        </p:spPr>
        <p:txBody>
          <a:bodyPr wrap="square" rtlCol="0">
            <a:spAutoFit/>
          </a:bodyPr>
          <a:p>
            <a:endParaRPr lang="zh-CN" altLang="en-US">
              <a:solidFill>
                <a:schemeClr val="bg1"/>
              </a:solidFill>
              <a:latin typeface="黑体" panose="02010609060101010101" charset="-122"/>
              <a:ea typeface="黑体" panose="02010609060101010101" charset="-122"/>
            </a:endParaRPr>
          </a:p>
          <a:p>
            <a:pPr algn="ctr"/>
            <a:endParaRPr lang="zh-CN" altLang="en-US">
              <a:solidFill>
                <a:schemeClr val="tx1"/>
              </a:solidFill>
              <a:latin typeface="黑体" panose="02010609060101010101" charset="-122"/>
              <a:ea typeface="黑体" panose="02010609060101010101" charset="-122"/>
            </a:endParaRPr>
          </a:p>
          <a:p>
            <a:pPr algn="ctr"/>
            <a:endParaRPr lang="zh-CN" altLang="en-US">
              <a:solidFill>
                <a:schemeClr val="tx1"/>
              </a:solidFill>
              <a:latin typeface="黑体" panose="02010609060101010101" charset="-122"/>
              <a:ea typeface="黑体" panose="02010609060101010101" charset="-122"/>
            </a:endParaRPr>
          </a:p>
          <a:p>
            <a:pPr algn="ctr"/>
            <a:r>
              <a:rPr lang="zh-CN" altLang="en-US" sz="2000" b="1">
                <a:solidFill>
                  <a:schemeClr val="tx1"/>
                </a:solidFill>
                <a:latin typeface="黑体" panose="02010609060101010101" charset="-122"/>
                <a:ea typeface="黑体" panose="02010609060101010101" charset="-122"/>
              </a:rPr>
              <a:t>篡</a:t>
            </a:r>
            <a:r>
              <a:rPr lang="en-US" altLang="zh-CN" sz="2000" b="1">
                <a:solidFill>
                  <a:schemeClr val="tx1"/>
                </a:solidFill>
                <a:latin typeface="黑体" panose="02010609060101010101" charset="-122"/>
                <a:ea typeface="黑体" panose="02010609060101010101" charset="-122"/>
              </a:rPr>
              <a:t> </a:t>
            </a:r>
            <a:r>
              <a:rPr lang="zh-CN" altLang="en-US" sz="2000" b="1">
                <a:solidFill>
                  <a:schemeClr val="tx1"/>
                </a:solidFill>
                <a:latin typeface="黑体" panose="02010609060101010101" charset="-122"/>
                <a:ea typeface="黑体" panose="02010609060101010101" charset="-122"/>
              </a:rPr>
              <a:t>改</a:t>
            </a:r>
            <a:endParaRPr lang="zh-CN" altLang="en-US" sz="2000" b="1">
              <a:solidFill>
                <a:schemeClr val="tx1"/>
              </a:solidFill>
              <a:latin typeface="黑体" panose="02010609060101010101" charset="-122"/>
              <a:ea typeface="黑体" panose="02010609060101010101" charset="-122"/>
            </a:endParaRPr>
          </a:p>
          <a:p>
            <a:endParaRPr lang="zh-CN" altLang="en-US">
              <a:solidFill>
                <a:schemeClr val="bg1"/>
              </a:solidFill>
              <a:latin typeface="黑体" panose="02010609060101010101" charset="-122"/>
              <a:ea typeface="黑体" panose="02010609060101010101" charset="-122"/>
            </a:endParaRPr>
          </a:p>
          <a:p>
            <a:endParaRPr lang="zh-CN" altLang="en-US">
              <a:solidFill>
                <a:schemeClr val="bg1"/>
              </a:solidFill>
              <a:latin typeface="黑体" panose="02010609060101010101" charset="-122"/>
              <a:ea typeface="黑体" panose="02010609060101010101" charset="-122"/>
            </a:endParaRPr>
          </a:p>
          <a:p>
            <a:endParaRPr lang="zh-CN" altLang="en-US">
              <a:solidFill>
                <a:schemeClr val="bg1"/>
              </a:solidFill>
              <a:latin typeface="黑体" panose="02010609060101010101" charset="-122"/>
              <a:ea typeface="黑体" panose="02010609060101010101" charset="-122"/>
            </a:endParaRPr>
          </a:p>
          <a:p>
            <a:endParaRPr lang="zh-CN" altLang="en-US">
              <a:solidFill>
                <a:schemeClr val="bg1"/>
              </a:solidFill>
              <a:latin typeface="黑体" panose="02010609060101010101" charset="-122"/>
              <a:ea typeface="黑体" panose="02010609060101010101" charset="-122"/>
            </a:endParaRPr>
          </a:p>
          <a:p>
            <a:endParaRPr lang="zh-CN" altLang="en-US">
              <a:solidFill>
                <a:schemeClr val="bg1"/>
              </a:solidFill>
              <a:latin typeface="黑体" panose="02010609060101010101" charset="-122"/>
              <a:ea typeface="黑体" panose="02010609060101010101" charset="-122"/>
            </a:endParaRPr>
          </a:p>
        </p:txBody>
      </p:sp>
      <p:sp>
        <p:nvSpPr>
          <p:cNvPr id="7" name="文本框 6"/>
          <p:cNvSpPr txBox="1"/>
          <p:nvPr/>
        </p:nvSpPr>
        <p:spPr>
          <a:xfrm>
            <a:off x="0" y="4081145"/>
            <a:ext cx="2714625" cy="2061210"/>
          </a:xfrm>
          <a:prstGeom prst="rect">
            <a:avLst/>
          </a:prstGeom>
          <a:solidFill>
            <a:srgbClr val="B5CEED"/>
          </a:solidFill>
        </p:spPr>
        <p:txBody>
          <a:bodyPr wrap="square" rtlCol="0">
            <a:spAutoFit/>
          </a:bodyPr>
          <a:p>
            <a:endParaRPr lang="zh-CN" altLang="en-US">
              <a:solidFill>
                <a:schemeClr val="bg1"/>
              </a:solidFill>
              <a:latin typeface="黑体" panose="02010609060101010101" charset="-122"/>
              <a:ea typeface="黑体" panose="02010609060101010101" charset="-122"/>
              <a:cs typeface="黑体" panose="02010609060101010101" charset="-122"/>
            </a:endParaRPr>
          </a:p>
          <a:p>
            <a:r>
              <a:rPr lang="zh-CN" altLang="en-US">
                <a:solidFill>
                  <a:schemeClr val="bg1"/>
                </a:solidFill>
                <a:latin typeface="黑体" panose="02010609060101010101" charset="-122"/>
                <a:ea typeface="黑体" panose="02010609060101010101" charset="-122"/>
                <a:cs typeface="黑体" panose="02010609060101010101" charset="-122"/>
              </a:rPr>
              <a:t>     </a:t>
            </a:r>
            <a:endParaRPr lang="zh-CN" altLang="en-US">
              <a:solidFill>
                <a:schemeClr val="bg1"/>
              </a:solidFill>
              <a:latin typeface="黑体" panose="02010609060101010101" charset="-122"/>
              <a:ea typeface="黑体" panose="02010609060101010101" charset="-122"/>
              <a:cs typeface="黑体" panose="02010609060101010101" charset="-122"/>
            </a:endParaRPr>
          </a:p>
          <a:p>
            <a:r>
              <a:rPr lang="zh-CN" altLang="en-US">
                <a:latin typeface="黑体" panose="02010609060101010101" charset="-122"/>
                <a:ea typeface="黑体" panose="02010609060101010101" charset="-122"/>
                <a:sym typeface="+mn-ea"/>
              </a:rPr>
              <a:t>将文字内容转换为无法外观上判别的图片、以减少文献字符数</a:t>
            </a:r>
            <a:endParaRPr lang="zh-CN" altLang="en-US">
              <a:solidFill>
                <a:schemeClr val="bg1"/>
              </a:solidFill>
              <a:latin typeface="黑体" panose="02010609060101010101" charset="-122"/>
              <a:ea typeface="黑体" panose="02010609060101010101" charset="-122"/>
              <a:cs typeface="黑体" panose="02010609060101010101" charset="-122"/>
            </a:endParaRPr>
          </a:p>
          <a:p>
            <a:pPr algn="ctr"/>
            <a:endParaRPr lang="zh-CN" altLang="en-US" sz="2000" b="1">
              <a:solidFill>
                <a:schemeClr val="bg1"/>
              </a:solidFill>
              <a:latin typeface="黑体" panose="02010609060101010101" charset="-122"/>
              <a:ea typeface="黑体" panose="02010609060101010101" charset="-122"/>
              <a:cs typeface="黑体" panose="02010609060101010101" charset="-122"/>
            </a:endParaRPr>
          </a:p>
          <a:p>
            <a:endParaRPr lang="zh-CN" altLang="en-US">
              <a:solidFill>
                <a:schemeClr val="bg1"/>
              </a:solidFill>
              <a:latin typeface="黑体" panose="02010609060101010101" charset="-122"/>
              <a:ea typeface="黑体" panose="02010609060101010101" charset="-122"/>
              <a:cs typeface="黑体" panose="02010609060101010101" charset="-122"/>
            </a:endParaRPr>
          </a:p>
        </p:txBody>
      </p:sp>
      <p:sp>
        <p:nvSpPr>
          <p:cNvPr id="8" name="文本框 7"/>
          <p:cNvSpPr txBox="1"/>
          <p:nvPr/>
        </p:nvSpPr>
        <p:spPr>
          <a:xfrm>
            <a:off x="2714625" y="4081145"/>
            <a:ext cx="2714625" cy="2061210"/>
          </a:xfrm>
          <a:prstGeom prst="rect">
            <a:avLst/>
          </a:prstGeom>
          <a:solidFill>
            <a:srgbClr val="002060"/>
          </a:solidFill>
        </p:spPr>
        <p:txBody>
          <a:bodyPr wrap="square" rtlCol="0">
            <a:spAutoFit/>
          </a:bodyPr>
          <a:p>
            <a:endParaRPr lang="zh-CN" altLang="en-US">
              <a:solidFill>
                <a:schemeClr val="bg1"/>
              </a:solidFill>
              <a:latin typeface="黑体" panose="02010609060101010101" charset="-122"/>
              <a:ea typeface="黑体" panose="02010609060101010101" charset="-122"/>
            </a:endParaRPr>
          </a:p>
          <a:p>
            <a:pPr algn="ctr"/>
            <a:endParaRPr lang="zh-CN" altLang="en-US">
              <a:solidFill>
                <a:schemeClr val="bg1"/>
              </a:solidFill>
              <a:latin typeface="黑体" panose="02010609060101010101" charset="-122"/>
              <a:ea typeface="黑体" panose="02010609060101010101" charset="-122"/>
            </a:endParaRPr>
          </a:p>
          <a:p>
            <a:pPr algn="ctr"/>
            <a:endParaRPr lang="zh-CN" altLang="en-US">
              <a:solidFill>
                <a:schemeClr val="bg1"/>
              </a:solidFill>
              <a:latin typeface="黑体" panose="02010609060101010101" charset="-122"/>
              <a:ea typeface="黑体" panose="02010609060101010101" charset="-122"/>
            </a:endParaRPr>
          </a:p>
          <a:p>
            <a:pPr algn="ctr"/>
            <a:r>
              <a:rPr lang="zh-CN" altLang="en-US" sz="2000" b="1">
                <a:solidFill>
                  <a:schemeClr val="bg1"/>
                </a:solidFill>
                <a:latin typeface="黑体" panose="02010609060101010101" charset="-122"/>
                <a:ea typeface="黑体" panose="02010609060101010101" charset="-122"/>
              </a:rPr>
              <a:t>不正当署名、引用</a:t>
            </a:r>
            <a:endParaRPr lang="zh-CN" altLang="en-US" sz="2000" b="1">
              <a:solidFill>
                <a:schemeClr val="bg1"/>
              </a:solidFill>
              <a:latin typeface="黑体" panose="02010609060101010101" charset="-122"/>
              <a:ea typeface="黑体" panose="02010609060101010101" charset="-122"/>
            </a:endParaRPr>
          </a:p>
          <a:p>
            <a:endParaRPr lang="zh-CN" altLang="en-US">
              <a:solidFill>
                <a:schemeClr val="bg1"/>
              </a:solidFill>
              <a:latin typeface="黑体" panose="02010609060101010101" charset="-122"/>
              <a:ea typeface="黑体" panose="02010609060101010101" charset="-122"/>
            </a:endParaRPr>
          </a:p>
          <a:p>
            <a:endParaRPr lang="zh-CN" altLang="en-US">
              <a:solidFill>
                <a:schemeClr val="bg1"/>
              </a:solidFill>
              <a:latin typeface="黑体" panose="02010609060101010101" charset="-122"/>
              <a:ea typeface="黑体" panose="02010609060101010101" charset="-122"/>
            </a:endParaRPr>
          </a:p>
          <a:p>
            <a:endParaRPr lang="zh-CN" altLang="en-US">
              <a:solidFill>
                <a:schemeClr val="bg1"/>
              </a:solidFill>
              <a:latin typeface="黑体" panose="02010609060101010101" charset="-122"/>
              <a:ea typeface="黑体" panose="02010609060101010101" charset="-122"/>
            </a:endParaRPr>
          </a:p>
        </p:txBody>
      </p:sp>
      <p:sp>
        <p:nvSpPr>
          <p:cNvPr id="9" name="文本框 8"/>
          <p:cNvSpPr txBox="1"/>
          <p:nvPr/>
        </p:nvSpPr>
        <p:spPr>
          <a:xfrm>
            <a:off x="9477375" y="2671445"/>
            <a:ext cx="2714625" cy="2153285"/>
          </a:xfrm>
          <a:prstGeom prst="rect">
            <a:avLst/>
          </a:prstGeom>
          <a:solidFill>
            <a:schemeClr val="accent6">
              <a:lumMod val="20000"/>
              <a:lumOff val="80000"/>
            </a:schemeClr>
          </a:solidFill>
        </p:spPr>
        <p:txBody>
          <a:bodyPr wrap="square" rtlCol="0">
            <a:spAutoFit/>
          </a:bodyPr>
          <a:p>
            <a:endParaRPr lang="zh-CN" altLang="en-US">
              <a:solidFill>
                <a:schemeClr val="bg1"/>
              </a:solidFill>
              <a:latin typeface="+mn-ea"/>
            </a:endParaRPr>
          </a:p>
          <a:p>
            <a:pPr algn="ctr"/>
            <a:r>
              <a:rPr lang="zh-CN" altLang="en-US" sz="2000" b="1">
                <a:solidFill>
                  <a:schemeClr val="tx1"/>
                </a:solidFill>
                <a:latin typeface="黑体" panose="02010609060101010101" charset="-122"/>
                <a:ea typeface="黑体" panose="02010609060101010101" charset="-122"/>
                <a:cs typeface="黑体" panose="02010609060101010101" charset="-122"/>
              </a:rPr>
              <a:t>翻译软件</a:t>
            </a:r>
            <a:endParaRPr lang="zh-CN" altLang="en-US" sz="2000" b="1">
              <a:solidFill>
                <a:schemeClr val="tx1"/>
              </a:solidFill>
              <a:latin typeface="黑体" panose="02010609060101010101" charset="-122"/>
              <a:ea typeface="黑体" panose="02010609060101010101" charset="-122"/>
              <a:cs typeface="黑体" panose="02010609060101010101" charset="-122"/>
            </a:endParaRPr>
          </a:p>
          <a:p>
            <a:pPr algn="ctr"/>
            <a:r>
              <a:rPr lang="zh-CN" altLang="en-US" sz="2000" b="1">
                <a:solidFill>
                  <a:schemeClr val="tx1"/>
                </a:solidFill>
                <a:latin typeface="黑体" panose="02010609060101010101" charset="-122"/>
                <a:ea typeface="黑体" panose="02010609060101010101" charset="-122"/>
                <a:cs typeface="黑体" panose="02010609060101010101" charset="-122"/>
              </a:rPr>
              <a:t>中文</a:t>
            </a:r>
            <a:r>
              <a:rPr lang="en-US" altLang="zh-CN" sz="2000" b="1">
                <a:solidFill>
                  <a:schemeClr val="tx1"/>
                </a:solidFill>
                <a:latin typeface="黑体" panose="02010609060101010101" charset="-122"/>
                <a:ea typeface="黑体" panose="02010609060101010101" charset="-122"/>
                <a:cs typeface="黑体" panose="02010609060101010101" charset="-122"/>
              </a:rPr>
              <a:t>——</a:t>
            </a:r>
            <a:r>
              <a:rPr lang="zh-CN" altLang="en-US" sz="2000" b="1">
                <a:solidFill>
                  <a:schemeClr val="tx1"/>
                </a:solidFill>
                <a:latin typeface="黑体" panose="02010609060101010101" charset="-122"/>
                <a:ea typeface="黑体" panose="02010609060101010101" charset="-122"/>
                <a:cs typeface="黑体" panose="02010609060101010101" charset="-122"/>
              </a:rPr>
              <a:t>英文</a:t>
            </a:r>
            <a:br>
              <a:rPr lang="zh-CN" altLang="en-US" sz="2000" b="1">
                <a:solidFill>
                  <a:schemeClr val="tx1"/>
                </a:solidFill>
                <a:latin typeface="黑体" panose="02010609060101010101" charset="-122"/>
                <a:ea typeface="黑体" panose="02010609060101010101" charset="-122"/>
                <a:cs typeface="黑体" panose="02010609060101010101" charset="-122"/>
              </a:rPr>
            </a:br>
            <a:r>
              <a:rPr lang="zh-CN" altLang="en-US" sz="2000" b="1">
                <a:latin typeface="黑体" panose="02010609060101010101" charset="-122"/>
                <a:ea typeface="黑体" panose="02010609060101010101" charset="-122"/>
                <a:cs typeface="黑体" panose="02010609060101010101" charset="-122"/>
                <a:sym typeface="+mn-ea"/>
              </a:rPr>
              <a:t>英文</a:t>
            </a:r>
            <a:r>
              <a:rPr lang="en-US" altLang="zh-CN" sz="2000" b="1">
                <a:solidFill>
                  <a:schemeClr val="tx1"/>
                </a:solidFill>
                <a:latin typeface="黑体" panose="02010609060101010101" charset="-122"/>
                <a:ea typeface="黑体" panose="02010609060101010101" charset="-122"/>
                <a:cs typeface="黑体" panose="02010609060101010101" charset="-122"/>
              </a:rPr>
              <a:t>——</a:t>
            </a:r>
            <a:r>
              <a:rPr lang="zh-CN" altLang="en-US" sz="2000" b="1">
                <a:latin typeface="黑体" panose="02010609060101010101" charset="-122"/>
                <a:ea typeface="黑体" panose="02010609060101010101" charset="-122"/>
                <a:cs typeface="黑体" panose="02010609060101010101" charset="-122"/>
                <a:sym typeface="+mn-ea"/>
              </a:rPr>
              <a:t>中文</a:t>
            </a:r>
            <a:endParaRPr lang="zh-CN" altLang="en-US" sz="2000" b="1">
              <a:solidFill>
                <a:schemeClr val="tx1"/>
              </a:solidFill>
              <a:latin typeface="黑体" panose="02010609060101010101" charset="-122"/>
              <a:ea typeface="黑体" panose="02010609060101010101" charset="-122"/>
              <a:cs typeface="黑体" panose="02010609060101010101" charset="-122"/>
            </a:endParaRPr>
          </a:p>
          <a:p>
            <a:pPr algn="ctr"/>
            <a:r>
              <a:rPr lang="zh-CN" altLang="en-US" sz="2000" b="1">
                <a:solidFill>
                  <a:schemeClr val="tx1"/>
                </a:solidFill>
                <a:latin typeface="黑体" panose="02010609060101010101" charset="-122"/>
                <a:ea typeface="黑体" panose="02010609060101010101" charset="-122"/>
                <a:cs typeface="黑体" panose="02010609060101010101" charset="-122"/>
              </a:rPr>
              <a:t>改变表达方式</a:t>
            </a:r>
            <a:endParaRPr lang="zh-CN" altLang="en-US" sz="2000" b="1">
              <a:solidFill>
                <a:schemeClr val="tx1"/>
              </a:solidFill>
              <a:latin typeface="黑体" panose="02010609060101010101" charset="-122"/>
              <a:ea typeface="黑体" panose="02010609060101010101" charset="-122"/>
              <a:cs typeface="黑体" panose="02010609060101010101" charset="-122"/>
            </a:endParaRPr>
          </a:p>
          <a:p>
            <a:endParaRPr lang="zh-CN" altLang="en-US">
              <a:solidFill>
                <a:schemeClr val="bg1"/>
              </a:solidFill>
              <a:latin typeface="+mn-ea"/>
            </a:endParaRPr>
          </a:p>
          <a:p>
            <a:endParaRPr lang="zh-CN" altLang="en-US">
              <a:solidFill>
                <a:schemeClr val="bg1"/>
              </a:solidFill>
              <a:latin typeface="+mn-ea"/>
            </a:endParaRPr>
          </a:p>
        </p:txBody>
      </p:sp>
      <p:sp>
        <p:nvSpPr>
          <p:cNvPr id="10" name="文本框 9"/>
          <p:cNvSpPr txBox="1"/>
          <p:nvPr/>
        </p:nvSpPr>
        <p:spPr>
          <a:xfrm>
            <a:off x="6762750" y="4634865"/>
            <a:ext cx="2714625" cy="2122805"/>
          </a:xfrm>
          <a:prstGeom prst="rect">
            <a:avLst/>
          </a:prstGeom>
          <a:solidFill>
            <a:srgbClr val="88A6C2"/>
          </a:solidFill>
        </p:spPr>
        <p:txBody>
          <a:bodyPr wrap="square" rtlCol="0">
            <a:spAutoFit/>
          </a:bodyPr>
          <a:p>
            <a:endParaRPr lang="zh-CN" altLang="en-US">
              <a:solidFill>
                <a:schemeClr val="bg1"/>
              </a:solidFill>
              <a:latin typeface="+mn-ea"/>
            </a:endParaRPr>
          </a:p>
          <a:p>
            <a:pPr algn="ctr"/>
            <a:endParaRPr lang="zh-CN" altLang="en-US">
              <a:solidFill>
                <a:schemeClr val="bg1"/>
              </a:solidFill>
              <a:latin typeface="+mn-ea"/>
            </a:endParaRPr>
          </a:p>
          <a:p>
            <a:pPr algn="ctr"/>
            <a:r>
              <a:rPr lang="zh-CN" altLang="en-US" sz="2000" b="1">
                <a:solidFill>
                  <a:schemeClr val="tx1"/>
                </a:solidFill>
                <a:latin typeface="黑体" panose="02010609060101010101" charset="-122"/>
                <a:ea typeface="黑体" panose="02010609060101010101" charset="-122"/>
              </a:rPr>
              <a:t>检测和送审、答辩时提交不一致的论文版本，规避技术检测</a:t>
            </a:r>
            <a:endParaRPr lang="zh-CN" altLang="en-US" sz="2000" b="1">
              <a:solidFill>
                <a:schemeClr val="tx1"/>
              </a:solidFill>
              <a:latin typeface="黑体" panose="02010609060101010101" charset="-122"/>
              <a:ea typeface="黑体" panose="02010609060101010101" charset="-122"/>
            </a:endParaRPr>
          </a:p>
          <a:p>
            <a:endParaRPr lang="zh-CN" altLang="en-US">
              <a:solidFill>
                <a:schemeClr val="bg1"/>
              </a:solidFill>
              <a:latin typeface="+mn-ea"/>
            </a:endParaRPr>
          </a:p>
          <a:p>
            <a:endParaRPr lang="zh-CN" altLang="en-US">
              <a:solidFill>
                <a:schemeClr val="bg1"/>
              </a:solidFill>
              <a:latin typeface="+mn-ea"/>
            </a:endParaRPr>
          </a:p>
        </p:txBody>
      </p:sp>
      <p:sp>
        <p:nvSpPr>
          <p:cNvPr id="11" name="文本框 10"/>
          <p:cNvSpPr txBox="1"/>
          <p:nvPr/>
        </p:nvSpPr>
        <p:spPr>
          <a:xfrm>
            <a:off x="9477375" y="4634865"/>
            <a:ext cx="2714625" cy="1802130"/>
          </a:xfrm>
          <a:prstGeom prst="rect">
            <a:avLst/>
          </a:prstGeom>
          <a:solidFill>
            <a:schemeClr val="bg1"/>
          </a:solidFill>
          <a:ln>
            <a:noFill/>
          </a:ln>
        </p:spPr>
        <p:txBody>
          <a:bodyPr wrap="square" rtlCol="0">
            <a:spAutoFit/>
          </a:bodyPr>
          <a:p>
            <a:pPr>
              <a:lnSpc>
                <a:spcPct val="60000"/>
              </a:lnSpc>
            </a:pPr>
            <a:endParaRPr lang="zh-CN" altLang="en-US" sz="3200" b="1">
              <a:solidFill>
                <a:srgbClr val="C00000"/>
              </a:solidFill>
              <a:latin typeface="微软雅黑" panose="020B0503020204020204" pitchFamily="34" charset="-122"/>
              <a:ea typeface="微软雅黑" panose="020B0503020204020204" pitchFamily="34" charset="-122"/>
            </a:endParaRPr>
          </a:p>
          <a:p>
            <a:r>
              <a:rPr lang="zh-CN" altLang="en-US" sz="3200" b="1">
                <a:solidFill>
                  <a:srgbClr val="C00000"/>
                </a:solidFill>
                <a:latin typeface="微软雅黑" panose="020B0503020204020204" pitchFamily="34" charset="-122"/>
                <a:ea typeface="微软雅黑" panose="020B0503020204020204" pitchFamily="34" charset="-122"/>
              </a:rPr>
              <a:t>过程不端</a:t>
            </a:r>
            <a:r>
              <a:rPr lang="en-US" altLang="zh-CN" sz="3200" b="1">
                <a:solidFill>
                  <a:srgbClr val="C00000"/>
                </a:solidFill>
                <a:latin typeface="微软雅黑" panose="020B0503020204020204" pitchFamily="34" charset="-122"/>
                <a:ea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rPr>
              <a:t>论文在研究、撰写、答辩过程中可能存在的不端行为</a:t>
            </a:r>
            <a:endParaRPr lang="en-US" altLang="zh-CN" sz="2000">
              <a:latin typeface="微软雅黑" panose="020B0503020204020204" pitchFamily="34" charset="-122"/>
              <a:ea typeface="微软雅黑" panose="020B0503020204020204" pitchFamily="34" charset="-122"/>
            </a:endParaRPr>
          </a:p>
        </p:txBody>
      </p:sp>
      <p:sp>
        <p:nvSpPr>
          <p:cNvPr id="12" name="文本框 11"/>
          <p:cNvSpPr txBox="1"/>
          <p:nvPr/>
        </p:nvSpPr>
        <p:spPr>
          <a:xfrm>
            <a:off x="6762750" y="2814320"/>
            <a:ext cx="2714625" cy="1814830"/>
          </a:xfrm>
          <a:prstGeom prst="rect">
            <a:avLst/>
          </a:prstGeom>
          <a:solidFill>
            <a:srgbClr val="788E92"/>
          </a:solidFill>
        </p:spPr>
        <p:txBody>
          <a:bodyPr wrap="square" rtlCol="0">
            <a:spAutoFit/>
          </a:bodyPr>
          <a:p>
            <a:pPr algn="ctr"/>
            <a:endParaRPr lang="zh-CN" altLang="en-US">
              <a:solidFill>
                <a:schemeClr val="bg1"/>
              </a:solidFill>
              <a:latin typeface="+mn-ea"/>
            </a:endParaRPr>
          </a:p>
          <a:p>
            <a:pPr algn="ctr"/>
            <a:endParaRPr lang="zh-CN" altLang="en-US">
              <a:solidFill>
                <a:schemeClr val="bg1"/>
              </a:solidFill>
              <a:latin typeface="+mn-ea"/>
            </a:endParaRPr>
          </a:p>
          <a:p>
            <a:pPr algn="ctr"/>
            <a:endParaRPr lang="zh-CN" altLang="en-US" sz="2000" b="1">
              <a:solidFill>
                <a:schemeClr val="tx1"/>
              </a:solidFill>
              <a:latin typeface="黑体" panose="02010609060101010101" charset="-122"/>
              <a:ea typeface="黑体" panose="02010609060101010101" charset="-122"/>
              <a:cs typeface="黑体" panose="02010609060101010101" charset="-122"/>
              <a:sym typeface="+mn-ea"/>
            </a:endParaRPr>
          </a:p>
          <a:p>
            <a:pPr algn="ctr"/>
            <a:r>
              <a:rPr lang="zh-CN" altLang="en-US" sz="2000" b="1">
                <a:solidFill>
                  <a:schemeClr val="tx1"/>
                </a:solidFill>
                <a:latin typeface="黑体" panose="02010609060101010101" charset="-122"/>
                <a:ea typeface="黑体" panose="02010609060101010101" charset="-122"/>
                <a:cs typeface="黑体" panose="02010609060101010101" charset="-122"/>
                <a:sym typeface="+mn-ea"/>
              </a:rPr>
              <a:t>直接代写论文</a:t>
            </a:r>
            <a:endParaRPr lang="zh-CN" altLang="en-US">
              <a:solidFill>
                <a:schemeClr val="bg1"/>
              </a:solidFill>
              <a:latin typeface="+mn-ea"/>
            </a:endParaRPr>
          </a:p>
          <a:p>
            <a:pPr algn="ctr"/>
            <a:endParaRPr lang="zh-CN" altLang="en-US">
              <a:solidFill>
                <a:schemeClr val="bg1"/>
              </a:solidFill>
              <a:latin typeface="+mn-ea"/>
            </a:endParaRPr>
          </a:p>
          <a:p>
            <a:pPr algn="ctr"/>
            <a:endParaRPr lang="zh-CN" altLang="en-US">
              <a:solidFill>
                <a:schemeClr val="bg1"/>
              </a:solidFill>
              <a:latin typeface="+mn-ea"/>
            </a:endParaRPr>
          </a:p>
        </p:txBody>
      </p:sp>
      <p:sp>
        <p:nvSpPr>
          <p:cNvPr id="13" name="文本框 12"/>
          <p:cNvSpPr txBox="1"/>
          <p:nvPr/>
        </p:nvSpPr>
        <p:spPr>
          <a:xfrm>
            <a:off x="9477375" y="641350"/>
            <a:ext cx="2714625" cy="2091690"/>
          </a:xfrm>
          <a:prstGeom prst="rect">
            <a:avLst/>
          </a:prstGeom>
          <a:solidFill>
            <a:srgbClr val="B5CEED"/>
          </a:solidFill>
        </p:spPr>
        <p:txBody>
          <a:bodyPr wrap="square" rtlCol="0">
            <a:spAutoFit/>
          </a:bodyPr>
          <a:p>
            <a:endParaRPr lang="zh-CN" altLang="en-US">
              <a:solidFill>
                <a:schemeClr val="bg1"/>
              </a:solidFill>
              <a:latin typeface="+mn-ea"/>
            </a:endParaRPr>
          </a:p>
          <a:p>
            <a:endParaRPr lang="zh-CN" altLang="en-US" sz="2000">
              <a:solidFill>
                <a:schemeClr val="tx1"/>
              </a:solidFill>
              <a:latin typeface="黑体" panose="02010609060101010101" charset="-122"/>
              <a:ea typeface="黑体" panose="02010609060101010101" charset="-122"/>
            </a:endParaRPr>
          </a:p>
          <a:p>
            <a:endParaRPr lang="zh-CN" altLang="en-US" sz="2000">
              <a:solidFill>
                <a:schemeClr val="tx1"/>
              </a:solidFill>
              <a:latin typeface="黑体" panose="02010609060101010101" charset="-122"/>
              <a:ea typeface="黑体" panose="02010609060101010101" charset="-122"/>
            </a:endParaRPr>
          </a:p>
          <a:p>
            <a:r>
              <a:rPr lang="en-US" altLang="zh-CN" b="1">
                <a:latin typeface="黑体" panose="02010609060101010101" charset="-122"/>
                <a:ea typeface="黑体" panose="02010609060101010101" charset="-122"/>
                <a:cs typeface="黑体" panose="02010609060101010101" charset="-122"/>
                <a:sym typeface="+mn-ea"/>
              </a:rPr>
              <a:t>       </a:t>
            </a:r>
            <a:r>
              <a:rPr lang="zh-CN" altLang="en-US" b="1">
                <a:latin typeface="黑体" panose="02010609060101010101" charset="-122"/>
                <a:ea typeface="黑体" panose="02010609060101010101" charset="-122"/>
                <a:cs typeface="黑体" panose="02010609060101010101" charset="-122"/>
                <a:sym typeface="+mn-ea"/>
              </a:rPr>
              <a:t>版权问题</a:t>
            </a:r>
            <a:endParaRPr lang="zh-CN" altLang="en-US">
              <a:solidFill>
                <a:schemeClr val="bg1"/>
              </a:solidFill>
              <a:latin typeface="+mn-ea"/>
            </a:endParaRPr>
          </a:p>
          <a:p>
            <a:endParaRPr lang="zh-CN" altLang="en-US">
              <a:solidFill>
                <a:schemeClr val="bg1"/>
              </a:solidFill>
              <a:latin typeface="+mn-ea"/>
            </a:endParaRPr>
          </a:p>
          <a:p>
            <a:endParaRPr lang="zh-CN" altLang="en-US">
              <a:solidFill>
                <a:schemeClr val="bg1"/>
              </a:solidFill>
              <a:latin typeface="+mn-ea"/>
            </a:endParaRPr>
          </a:p>
          <a:p>
            <a:endParaRPr lang="zh-CN" altLang="en-US">
              <a:solidFill>
                <a:schemeClr val="bg1"/>
              </a:solidFill>
              <a:latin typeface="+mn-ea"/>
            </a:endParaRPr>
          </a:p>
        </p:txBody>
      </p:sp>
      <p:sp>
        <p:nvSpPr>
          <p:cNvPr id="14" name="文本框 13"/>
          <p:cNvSpPr txBox="1"/>
          <p:nvPr/>
        </p:nvSpPr>
        <p:spPr>
          <a:xfrm>
            <a:off x="6762750" y="641350"/>
            <a:ext cx="2714625" cy="2430145"/>
          </a:xfrm>
          <a:prstGeom prst="rect">
            <a:avLst/>
          </a:prstGeom>
          <a:solidFill>
            <a:schemeClr val="accent6">
              <a:lumMod val="40000"/>
              <a:lumOff val="60000"/>
            </a:schemeClr>
          </a:solidFill>
        </p:spPr>
        <p:txBody>
          <a:bodyPr wrap="square" rtlCol="0">
            <a:spAutoFit/>
          </a:bodyPr>
          <a:p>
            <a:endParaRPr lang="zh-CN" altLang="en-US" sz="2000">
              <a:solidFill>
                <a:schemeClr val="tx1"/>
              </a:solidFill>
              <a:latin typeface="黑体" panose="02010609060101010101" charset="-122"/>
              <a:ea typeface="黑体" panose="02010609060101010101" charset="-122"/>
            </a:endParaRPr>
          </a:p>
          <a:p>
            <a:pPr algn="ctr"/>
            <a:endParaRPr lang="zh-CN" altLang="en-US" sz="2000">
              <a:solidFill>
                <a:schemeClr val="tx1"/>
              </a:solidFill>
              <a:latin typeface="黑体" panose="02010609060101010101" charset="-122"/>
              <a:ea typeface="黑体" panose="02010609060101010101" charset="-122"/>
            </a:endParaRPr>
          </a:p>
          <a:p>
            <a:pPr algn="ctr"/>
            <a:endParaRPr lang="zh-CN" altLang="en-US" sz="2000">
              <a:solidFill>
                <a:schemeClr val="tx1"/>
              </a:solidFill>
              <a:latin typeface="黑体" panose="02010609060101010101" charset="-122"/>
              <a:ea typeface="黑体" panose="02010609060101010101" charset="-122"/>
            </a:endParaRPr>
          </a:p>
          <a:p>
            <a:pPr algn="ctr"/>
            <a:r>
              <a:rPr lang="zh-CN" altLang="en-US" sz="2000">
                <a:solidFill>
                  <a:schemeClr val="tx1"/>
                </a:solidFill>
                <a:latin typeface="黑体" panose="02010609060101010101" charset="-122"/>
                <a:ea typeface="黑体" panose="02010609060101010101" charset="-122"/>
              </a:rPr>
              <a:t>一稿多投</a:t>
            </a:r>
            <a:endParaRPr lang="zh-CN" altLang="en-US" sz="2000">
              <a:solidFill>
                <a:schemeClr val="tx1"/>
              </a:solidFill>
              <a:latin typeface="黑体" panose="02010609060101010101" charset="-122"/>
              <a:ea typeface="黑体" panose="02010609060101010101" charset="-122"/>
            </a:endParaRPr>
          </a:p>
          <a:p>
            <a:endParaRPr lang="zh-CN" altLang="en-US">
              <a:solidFill>
                <a:schemeClr val="bg1"/>
              </a:solidFill>
              <a:latin typeface="+mn-ea"/>
            </a:endParaRPr>
          </a:p>
          <a:p>
            <a:endParaRPr lang="zh-CN" altLang="en-US">
              <a:solidFill>
                <a:schemeClr val="bg1"/>
              </a:solidFill>
              <a:latin typeface="+mn-ea"/>
            </a:endParaRPr>
          </a:p>
          <a:p>
            <a:endParaRPr lang="zh-CN" altLang="en-US">
              <a:solidFill>
                <a:schemeClr val="bg1"/>
              </a:solidFill>
              <a:latin typeface="+mn-ea"/>
            </a:endParaRPr>
          </a:p>
          <a:p>
            <a:endParaRPr lang="zh-CN" altLang="en-US">
              <a:solidFill>
                <a:schemeClr val="bg1"/>
              </a:solidFill>
              <a:latin typeface="+mn-ea"/>
            </a:endParaRPr>
          </a:p>
        </p:txBody>
      </p:sp>
      <p:cxnSp>
        <p:nvCxnSpPr>
          <p:cNvPr id="16" name="直接箭头连接符 15"/>
          <p:cNvCxnSpPr/>
          <p:nvPr/>
        </p:nvCxnSpPr>
        <p:spPr>
          <a:xfrm flipH="1">
            <a:off x="539115" y="6491605"/>
            <a:ext cx="5345430" cy="8890"/>
          </a:xfrm>
          <a:prstGeom prst="straightConnector1">
            <a:avLst/>
          </a:prstGeom>
          <a:ln>
            <a:tailEnd type="arrow" w="med" len="med"/>
          </a:ln>
        </p:spPr>
        <p:style>
          <a:lnRef idx="3">
            <a:schemeClr val="accent3"/>
          </a:lnRef>
          <a:fillRef idx="0">
            <a:schemeClr val="accent3"/>
          </a:fillRef>
          <a:effectRef idx="2">
            <a:schemeClr val="accent3"/>
          </a:effectRef>
          <a:fontRef idx="minor">
            <a:schemeClr val="tx1"/>
          </a:fontRef>
        </p:style>
      </p:cxnSp>
      <p:cxnSp>
        <p:nvCxnSpPr>
          <p:cNvPr id="17" name="直接箭头连接符 16"/>
          <p:cNvCxnSpPr/>
          <p:nvPr/>
        </p:nvCxnSpPr>
        <p:spPr>
          <a:xfrm flipH="1" flipV="1">
            <a:off x="6030595" y="657860"/>
            <a:ext cx="17145" cy="5542915"/>
          </a:xfrm>
          <a:prstGeom prst="straightConnector1">
            <a:avLst/>
          </a:prstGeom>
          <a:ln>
            <a:tailEnd type="arrow" w="med" len="med"/>
          </a:ln>
        </p:spPr>
        <p:style>
          <a:lnRef idx="3">
            <a:schemeClr val="accent3"/>
          </a:lnRef>
          <a:fillRef idx="0">
            <a:schemeClr val="accent3"/>
          </a:fillRef>
          <a:effectRef idx="2">
            <a:schemeClr val="accent3"/>
          </a:effectRef>
          <a:fontRef idx="minor">
            <a:schemeClr val="tx1"/>
          </a:fontRef>
        </p:style>
      </p:cxnSp>
      <p:cxnSp>
        <p:nvCxnSpPr>
          <p:cNvPr id="18" name="直接箭头连接符 17"/>
          <p:cNvCxnSpPr/>
          <p:nvPr/>
        </p:nvCxnSpPr>
        <p:spPr>
          <a:xfrm flipV="1">
            <a:off x="6847205" y="312420"/>
            <a:ext cx="5010150" cy="8890"/>
          </a:xfrm>
          <a:prstGeom prst="straightConnector1">
            <a:avLst/>
          </a:prstGeom>
          <a:ln>
            <a:tailEnd type="arrow" w="med" len="med"/>
          </a:ln>
        </p:spPr>
        <p:style>
          <a:lnRef idx="3">
            <a:schemeClr val="accent3"/>
          </a:lnRef>
          <a:fillRef idx="0">
            <a:schemeClr val="accent3"/>
          </a:fillRef>
          <a:effectRef idx="2">
            <a:schemeClr val="accent3"/>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39"/>
          <p:cNvSpPr/>
          <p:nvPr/>
        </p:nvSpPr>
        <p:spPr bwMode="auto">
          <a:xfrm>
            <a:off x="4444493" y="3194317"/>
            <a:ext cx="3446997" cy="897744"/>
          </a:xfrm>
          <a:custGeom>
            <a:avLst/>
            <a:gdLst>
              <a:gd name="T0" fmla="*/ 868 w 998"/>
              <a:gd name="T1" fmla="*/ 0 h 260"/>
              <a:gd name="T2" fmla="*/ 130 w 998"/>
              <a:gd name="T3" fmla="*/ 0 h 260"/>
              <a:gd name="T4" fmla="*/ 0 w 998"/>
              <a:gd name="T5" fmla="*/ 130 h 260"/>
              <a:gd name="T6" fmla="*/ 130 w 998"/>
              <a:gd name="T7" fmla="*/ 260 h 260"/>
              <a:gd name="T8" fmla="*/ 868 w 998"/>
              <a:gd name="T9" fmla="*/ 260 h 260"/>
              <a:gd name="T10" fmla="*/ 998 w 998"/>
              <a:gd name="T11" fmla="*/ 130 h 260"/>
              <a:gd name="T12" fmla="*/ 868 w 998"/>
              <a:gd name="T13" fmla="*/ 0 h 260"/>
            </a:gdLst>
            <a:ahLst/>
            <a:cxnLst>
              <a:cxn ang="0">
                <a:pos x="T0" y="T1"/>
              </a:cxn>
              <a:cxn ang="0">
                <a:pos x="T2" y="T3"/>
              </a:cxn>
              <a:cxn ang="0">
                <a:pos x="T4" y="T5"/>
              </a:cxn>
              <a:cxn ang="0">
                <a:pos x="T6" y="T7"/>
              </a:cxn>
              <a:cxn ang="0">
                <a:pos x="T8" y="T9"/>
              </a:cxn>
              <a:cxn ang="0">
                <a:pos x="T10" y="T11"/>
              </a:cxn>
              <a:cxn ang="0">
                <a:pos x="T12" y="T13"/>
              </a:cxn>
            </a:cxnLst>
            <a:rect l="0" t="0" r="r" b="b"/>
            <a:pathLst>
              <a:path w="998" h="260">
                <a:moveTo>
                  <a:pt x="868" y="0"/>
                </a:moveTo>
                <a:cubicBezTo>
                  <a:pt x="130" y="0"/>
                  <a:pt x="130" y="0"/>
                  <a:pt x="130" y="0"/>
                </a:cubicBezTo>
                <a:cubicBezTo>
                  <a:pt x="58" y="0"/>
                  <a:pt x="0" y="58"/>
                  <a:pt x="0" y="130"/>
                </a:cubicBezTo>
                <a:cubicBezTo>
                  <a:pt x="0" y="202"/>
                  <a:pt x="58" y="260"/>
                  <a:pt x="130" y="260"/>
                </a:cubicBezTo>
                <a:cubicBezTo>
                  <a:pt x="868" y="260"/>
                  <a:pt x="868" y="260"/>
                  <a:pt x="868" y="260"/>
                </a:cubicBezTo>
                <a:cubicBezTo>
                  <a:pt x="940" y="260"/>
                  <a:pt x="998" y="202"/>
                  <a:pt x="998" y="130"/>
                </a:cubicBezTo>
                <a:cubicBezTo>
                  <a:pt x="998" y="58"/>
                  <a:pt x="940" y="0"/>
                  <a:pt x="868" y="0"/>
                </a:cubicBezTo>
                <a:close/>
              </a:path>
            </a:pathLst>
          </a:custGeom>
          <a:solidFill>
            <a:schemeClr val="bg1">
              <a:lumMod val="85000"/>
              <a:alpha val="50000"/>
            </a:schemeClr>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sp>
        <p:nvSpPr>
          <p:cNvPr id="43" name="Freeform 41"/>
          <p:cNvSpPr/>
          <p:nvPr/>
        </p:nvSpPr>
        <p:spPr bwMode="auto">
          <a:xfrm>
            <a:off x="4444493" y="1756657"/>
            <a:ext cx="3446997" cy="897744"/>
          </a:xfrm>
          <a:custGeom>
            <a:avLst/>
            <a:gdLst>
              <a:gd name="T0" fmla="*/ 868 w 998"/>
              <a:gd name="T1" fmla="*/ 0 h 260"/>
              <a:gd name="T2" fmla="*/ 130 w 998"/>
              <a:gd name="T3" fmla="*/ 0 h 260"/>
              <a:gd name="T4" fmla="*/ 0 w 998"/>
              <a:gd name="T5" fmla="*/ 130 h 260"/>
              <a:gd name="T6" fmla="*/ 130 w 998"/>
              <a:gd name="T7" fmla="*/ 260 h 260"/>
              <a:gd name="T8" fmla="*/ 868 w 998"/>
              <a:gd name="T9" fmla="*/ 260 h 260"/>
              <a:gd name="T10" fmla="*/ 998 w 998"/>
              <a:gd name="T11" fmla="*/ 130 h 260"/>
              <a:gd name="T12" fmla="*/ 868 w 998"/>
              <a:gd name="T13" fmla="*/ 0 h 260"/>
            </a:gdLst>
            <a:ahLst/>
            <a:cxnLst>
              <a:cxn ang="0">
                <a:pos x="T0" y="T1"/>
              </a:cxn>
              <a:cxn ang="0">
                <a:pos x="T2" y="T3"/>
              </a:cxn>
              <a:cxn ang="0">
                <a:pos x="T4" y="T5"/>
              </a:cxn>
              <a:cxn ang="0">
                <a:pos x="T6" y="T7"/>
              </a:cxn>
              <a:cxn ang="0">
                <a:pos x="T8" y="T9"/>
              </a:cxn>
              <a:cxn ang="0">
                <a:pos x="T10" y="T11"/>
              </a:cxn>
              <a:cxn ang="0">
                <a:pos x="T12" y="T13"/>
              </a:cxn>
            </a:cxnLst>
            <a:rect l="0" t="0" r="r" b="b"/>
            <a:pathLst>
              <a:path w="998" h="260">
                <a:moveTo>
                  <a:pt x="868" y="0"/>
                </a:moveTo>
                <a:cubicBezTo>
                  <a:pt x="130" y="0"/>
                  <a:pt x="130" y="0"/>
                  <a:pt x="130" y="0"/>
                </a:cubicBezTo>
                <a:cubicBezTo>
                  <a:pt x="58" y="0"/>
                  <a:pt x="0" y="58"/>
                  <a:pt x="0" y="130"/>
                </a:cubicBezTo>
                <a:cubicBezTo>
                  <a:pt x="0" y="202"/>
                  <a:pt x="58" y="260"/>
                  <a:pt x="130" y="260"/>
                </a:cubicBezTo>
                <a:cubicBezTo>
                  <a:pt x="868" y="260"/>
                  <a:pt x="868" y="260"/>
                  <a:pt x="868" y="260"/>
                </a:cubicBezTo>
                <a:cubicBezTo>
                  <a:pt x="940" y="260"/>
                  <a:pt x="998" y="202"/>
                  <a:pt x="998" y="130"/>
                </a:cubicBezTo>
                <a:cubicBezTo>
                  <a:pt x="998" y="58"/>
                  <a:pt x="940" y="0"/>
                  <a:pt x="868" y="0"/>
                </a:cubicBezTo>
                <a:close/>
              </a:path>
            </a:pathLst>
          </a:custGeom>
          <a:solidFill>
            <a:schemeClr val="bg1">
              <a:lumMod val="85000"/>
              <a:alpha val="50000"/>
            </a:schemeClr>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sp>
        <p:nvSpPr>
          <p:cNvPr id="44" name="Freeform 47"/>
          <p:cNvSpPr/>
          <p:nvPr/>
        </p:nvSpPr>
        <p:spPr bwMode="auto">
          <a:xfrm>
            <a:off x="4444493" y="4631978"/>
            <a:ext cx="3446997" cy="897744"/>
          </a:xfrm>
          <a:custGeom>
            <a:avLst/>
            <a:gdLst>
              <a:gd name="T0" fmla="*/ 868 w 998"/>
              <a:gd name="T1" fmla="*/ 0 h 260"/>
              <a:gd name="T2" fmla="*/ 130 w 998"/>
              <a:gd name="T3" fmla="*/ 0 h 260"/>
              <a:gd name="T4" fmla="*/ 0 w 998"/>
              <a:gd name="T5" fmla="*/ 130 h 260"/>
              <a:gd name="T6" fmla="*/ 130 w 998"/>
              <a:gd name="T7" fmla="*/ 260 h 260"/>
              <a:gd name="T8" fmla="*/ 868 w 998"/>
              <a:gd name="T9" fmla="*/ 260 h 260"/>
              <a:gd name="T10" fmla="*/ 998 w 998"/>
              <a:gd name="T11" fmla="*/ 130 h 260"/>
              <a:gd name="T12" fmla="*/ 868 w 998"/>
              <a:gd name="T13" fmla="*/ 0 h 260"/>
            </a:gdLst>
            <a:ahLst/>
            <a:cxnLst>
              <a:cxn ang="0">
                <a:pos x="T0" y="T1"/>
              </a:cxn>
              <a:cxn ang="0">
                <a:pos x="T2" y="T3"/>
              </a:cxn>
              <a:cxn ang="0">
                <a:pos x="T4" y="T5"/>
              </a:cxn>
              <a:cxn ang="0">
                <a:pos x="T6" y="T7"/>
              </a:cxn>
              <a:cxn ang="0">
                <a:pos x="T8" y="T9"/>
              </a:cxn>
              <a:cxn ang="0">
                <a:pos x="T10" y="T11"/>
              </a:cxn>
              <a:cxn ang="0">
                <a:pos x="T12" y="T13"/>
              </a:cxn>
            </a:cxnLst>
            <a:rect l="0" t="0" r="r" b="b"/>
            <a:pathLst>
              <a:path w="998" h="260">
                <a:moveTo>
                  <a:pt x="868" y="0"/>
                </a:moveTo>
                <a:cubicBezTo>
                  <a:pt x="130" y="0"/>
                  <a:pt x="130" y="0"/>
                  <a:pt x="130" y="0"/>
                </a:cubicBezTo>
                <a:cubicBezTo>
                  <a:pt x="58" y="0"/>
                  <a:pt x="0" y="58"/>
                  <a:pt x="0" y="130"/>
                </a:cubicBezTo>
                <a:cubicBezTo>
                  <a:pt x="0" y="202"/>
                  <a:pt x="58" y="260"/>
                  <a:pt x="130" y="260"/>
                </a:cubicBezTo>
                <a:cubicBezTo>
                  <a:pt x="868" y="260"/>
                  <a:pt x="868" y="260"/>
                  <a:pt x="868" y="260"/>
                </a:cubicBezTo>
                <a:cubicBezTo>
                  <a:pt x="940" y="260"/>
                  <a:pt x="998" y="202"/>
                  <a:pt x="998" y="130"/>
                </a:cubicBezTo>
                <a:cubicBezTo>
                  <a:pt x="998" y="58"/>
                  <a:pt x="940" y="0"/>
                  <a:pt x="868" y="0"/>
                </a:cubicBezTo>
                <a:close/>
              </a:path>
            </a:pathLst>
          </a:custGeom>
          <a:solidFill>
            <a:schemeClr val="bg1">
              <a:lumMod val="85000"/>
              <a:alpha val="50000"/>
            </a:schemeClr>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sp>
        <p:nvSpPr>
          <p:cNvPr id="45" name="Rectangle 57"/>
          <p:cNvSpPr>
            <a:spLocks noChangeArrowheads="1"/>
          </p:cNvSpPr>
          <p:nvPr/>
        </p:nvSpPr>
        <p:spPr bwMode="auto">
          <a:xfrm>
            <a:off x="883161" y="1862526"/>
            <a:ext cx="3360187"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defTabSz="914400"/>
            <a:r>
              <a:rPr lang="en-US" altLang="zh-CN" sz="1865" dirty="0">
                <a:latin typeface="微软雅黑" panose="020B0503020204020204" pitchFamily="34" charset="-122"/>
                <a:ea typeface="微软雅黑" panose="020B0503020204020204" pitchFamily="34" charset="-122"/>
              </a:rPr>
              <a:t>1</a:t>
            </a:r>
            <a:r>
              <a:rPr lang="zh-CN" altLang="en-US" sz="1865" dirty="0">
                <a:latin typeface="微软雅黑" panose="020B0503020204020204" pitchFamily="34" charset="-122"/>
                <a:ea typeface="微软雅黑" panose="020B0503020204020204" pitchFamily="34" charset="-122"/>
              </a:rPr>
              <a:t>：剽窃</a:t>
            </a:r>
            <a:endParaRPr lang="zh-CN" altLang="en-US" sz="1865" dirty="0">
              <a:latin typeface="微软雅黑" panose="020B0503020204020204" pitchFamily="34" charset="-122"/>
              <a:ea typeface="微软雅黑" panose="020B0503020204020204" pitchFamily="34" charset="-122"/>
            </a:endParaRPr>
          </a:p>
          <a:p>
            <a:pPr algn="l" defTabSz="914400">
              <a:lnSpc>
                <a:spcPct val="120000"/>
              </a:lnSpc>
            </a:pPr>
            <a:r>
              <a:rPr lang="zh-CN" altLang="en-US" sz="1600" dirty="0">
                <a:latin typeface="微软雅黑" panose="020B0503020204020204" pitchFamily="34" charset="-122"/>
                <a:ea typeface="微软雅黑" panose="020B0503020204020204" pitchFamily="34" charset="-122"/>
              </a:rPr>
              <a:t>采用不当手段，窃取他人的</a:t>
            </a:r>
            <a:r>
              <a:rPr lang="zh-CN" altLang="en-US" sz="1600" dirty="0">
                <a:solidFill>
                  <a:srgbClr val="FF0000"/>
                </a:solidFill>
                <a:latin typeface="微软雅黑" panose="020B0503020204020204" pitchFamily="34" charset="-122"/>
                <a:ea typeface="微软雅黑" panose="020B0503020204020204" pitchFamily="34" charset="-122"/>
              </a:rPr>
              <a:t>观点、数据、图像、研究方法、文字表述</a:t>
            </a:r>
            <a:r>
              <a:rPr lang="zh-CN" altLang="en-US" sz="1600" dirty="0">
                <a:latin typeface="微软雅黑" panose="020B0503020204020204" pitchFamily="34" charset="-122"/>
                <a:ea typeface="微软雅黑" panose="020B0503020204020204" pitchFamily="34" charset="-122"/>
              </a:rPr>
              <a:t>等并以自己名义发表的行为。</a:t>
            </a:r>
            <a:endParaRPr lang="zh-CN" altLang="en-US" sz="1600" dirty="0">
              <a:latin typeface="微软雅黑" panose="020B0503020204020204" pitchFamily="34" charset="-122"/>
              <a:ea typeface="微软雅黑" panose="020B0503020204020204" pitchFamily="34" charset="-122"/>
            </a:endParaRPr>
          </a:p>
        </p:txBody>
      </p:sp>
      <p:sp>
        <p:nvSpPr>
          <p:cNvPr id="46" name="Rectangle 58"/>
          <p:cNvSpPr>
            <a:spLocks noChangeArrowheads="1"/>
          </p:cNvSpPr>
          <p:nvPr/>
        </p:nvSpPr>
        <p:spPr bwMode="auto">
          <a:xfrm>
            <a:off x="8256781" y="1862539"/>
            <a:ext cx="3360187" cy="58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defTabSz="914400"/>
            <a:r>
              <a:rPr lang="en-US" altLang="zh-CN" sz="1865" dirty="0">
                <a:latin typeface="微软雅黑" panose="020B0503020204020204" pitchFamily="34" charset="-122"/>
                <a:ea typeface="微软雅黑" panose="020B0503020204020204" pitchFamily="34" charset="-122"/>
              </a:rPr>
              <a:t>2</a:t>
            </a:r>
            <a:r>
              <a:rPr lang="zh-CN" altLang="en-US" sz="1865" dirty="0">
                <a:latin typeface="微软雅黑" panose="020B0503020204020204" pitchFamily="34" charset="-122"/>
                <a:ea typeface="微软雅黑" panose="020B0503020204020204" pitchFamily="34" charset="-122"/>
              </a:rPr>
              <a:t>：伪造</a:t>
            </a:r>
            <a:endParaRPr lang="zh-CN" altLang="en-US" sz="1865" dirty="0">
              <a:latin typeface="微软雅黑" panose="020B0503020204020204" pitchFamily="34" charset="-122"/>
              <a:ea typeface="微软雅黑" panose="020B0503020204020204" pitchFamily="34" charset="-122"/>
            </a:endParaRPr>
          </a:p>
          <a:p>
            <a:pPr algn="l" defTabSz="914400">
              <a:lnSpc>
                <a:spcPct val="120000"/>
              </a:lnSpc>
            </a:pPr>
            <a:r>
              <a:rPr lang="zh-CN" altLang="en-US" sz="1600" dirty="0">
                <a:latin typeface="微软雅黑" panose="020B0503020204020204" pitchFamily="34" charset="-122"/>
                <a:ea typeface="微软雅黑" panose="020B0503020204020204" pitchFamily="34" charset="-122"/>
              </a:rPr>
              <a:t>编造或虚构</a:t>
            </a:r>
            <a:r>
              <a:rPr lang="zh-CN" altLang="en-US" sz="1600" dirty="0">
                <a:solidFill>
                  <a:srgbClr val="FF0000"/>
                </a:solidFill>
                <a:latin typeface="微软雅黑" panose="020B0503020204020204" pitchFamily="34" charset="-122"/>
                <a:ea typeface="微软雅黑" panose="020B0503020204020204" pitchFamily="34" charset="-122"/>
              </a:rPr>
              <a:t>数据、事实</a:t>
            </a:r>
            <a:r>
              <a:rPr lang="zh-CN" altLang="en-US" sz="1600" dirty="0">
                <a:latin typeface="微软雅黑" panose="020B0503020204020204" pitchFamily="34" charset="-122"/>
                <a:ea typeface="微软雅黑" panose="020B0503020204020204" pitchFamily="34" charset="-122"/>
              </a:rPr>
              <a:t>的行为。</a:t>
            </a:r>
            <a:endParaRPr lang="zh-CN" altLang="en-US" sz="1600" dirty="0">
              <a:latin typeface="微软雅黑" panose="020B0503020204020204" pitchFamily="34" charset="-122"/>
              <a:ea typeface="微软雅黑" panose="020B0503020204020204" pitchFamily="34" charset="-122"/>
            </a:endParaRPr>
          </a:p>
        </p:txBody>
      </p:sp>
      <p:sp>
        <p:nvSpPr>
          <p:cNvPr id="47" name="Rectangle 59"/>
          <p:cNvSpPr>
            <a:spLocks noChangeArrowheads="1"/>
          </p:cNvSpPr>
          <p:nvPr/>
        </p:nvSpPr>
        <p:spPr bwMode="auto">
          <a:xfrm>
            <a:off x="8256146" y="3215114"/>
            <a:ext cx="3360187" cy="87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l" defTabSz="914400"/>
            <a:r>
              <a:rPr lang="en-US" altLang="zh-CN" sz="1865" dirty="0">
                <a:latin typeface="微软雅黑" panose="020B0503020204020204" pitchFamily="34" charset="-122"/>
                <a:ea typeface="微软雅黑" panose="020B0503020204020204" pitchFamily="34" charset="-122"/>
              </a:rPr>
              <a:t>3</a:t>
            </a:r>
            <a:r>
              <a:rPr lang="zh-CN" altLang="en-US" sz="1865" dirty="0">
                <a:latin typeface="微软雅黑" panose="020B0503020204020204" pitchFamily="34" charset="-122"/>
                <a:ea typeface="微软雅黑" panose="020B0503020204020204" pitchFamily="34" charset="-122"/>
              </a:rPr>
              <a:t>：篡改</a:t>
            </a:r>
            <a:endParaRPr lang="zh-CN" altLang="en-US" sz="1865" dirty="0">
              <a:latin typeface="微软雅黑" panose="020B0503020204020204" pitchFamily="34" charset="-122"/>
              <a:ea typeface="微软雅黑" panose="020B0503020204020204" pitchFamily="34" charset="-122"/>
            </a:endParaRPr>
          </a:p>
          <a:p>
            <a:pPr algn="l" defTabSz="914400">
              <a:lnSpc>
                <a:spcPct val="120000"/>
              </a:lnSpc>
            </a:pPr>
            <a:r>
              <a:rPr lang="zh-CN" altLang="en-US" sz="1600" dirty="0">
                <a:solidFill>
                  <a:srgbClr val="FF0000"/>
                </a:solidFill>
                <a:latin typeface="微软雅黑" panose="020B0503020204020204" pitchFamily="34" charset="-122"/>
                <a:ea typeface="微软雅黑" panose="020B0503020204020204" pitchFamily="34" charset="-122"/>
              </a:rPr>
              <a:t>故意修改</a:t>
            </a:r>
            <a:r>
              <a:rPr lang="zh-CN" altLang="en-US" sz="1600" dirty="0">
                <a:latin typeface="微软雅黑" panose="020B0503020204020204" pitchFamily="34" charset="-122"/>
                <a:ea typeface="微软雅黑" panose="020B0503020204020204" pitchFamily="34" charset="-122"/>
              </a:rPr>
              <a:t>数据和事实使其失去真实性的行为。</a:t>
            </a:r>
            <a:endParaRPr lang="zh-CN" altLang="en-US" sz="1600" dirty="0">
              <a:latin typeface="微软雅黑" panose="020B0503020204020204" pitchFamily="34" charset="-122"/>
              <a:ea typeface="微软雅黑" panose="020B0503020204020204" pitchFamily="34" charset="-122"/>
            </a:endParaRPr>
          </a:p>
        </p:txBody>
      </p:sp>
      <p:sp>
        <p:nvSpPr>
          <p:cNvPr id="48" name="Rectangle 60"/>
          <p:cNvSpPr>
            <a:spLocks noChangeArrowheads="1"/>
          </p:cNvSpPr>
          <p:nvPr/>
        </p:nvSpPr>
        <p:spPr bwMode="auto">
          <a:xfrm>
            <a:off x="883276" y="3285561"/>
            <a:ext cx="3360187" cy="87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4400"/>
            <a:r>
              <a:rPr lang="en-US" altLang="zh-CN" sz="1865" dirty="0">
                <a:latin typeface="微软雅黑" panose="020B0503020204020204" pitchFamily="34" charset="-122"/>
                <a:ea typeface="微软雅黑" panose="020B0503020204020204" pitchFamily="34" charset="-122"/>
              </a:rPr>
              <a:t>4.</a:t>
            </a:r>
            <a:r>
              <a:rPr lang="zh-CN" altLang="en-US" sz="1865" dirty="0">
                <a:latin typeface="微软雅黑" panose="020B0503020204020204" pitchFamily="34" charset="-122"/>
                <a:ea typeface="微软雅黑" panose="020B0503020204020204" pitchFamily="34" charset="-122"/>
              </a:rPr>
              <a:t>不当署名</a:t>
            </a:r>
            <a:endParaRPr lang="zh-CN" altLang="en-US" sz="1865" dirty="0">
              <a:latin typeface="微软雅黑" panose="020B0503020204020204" pitchFamily="34" charset="-122"/>
              <a:ea typeface="微软雅黑" panose="020B0503020204020204" pitchFamily="34" charset="-122"/>
            </a:endParaRPr>
          </a:p>
          <a:p>
            <a:pPr defTabSz="914400">
              <a:lnSpc>
                <a:spcPct val="120000"/>
              </a:lnSpc>
            </a:pPr>
            <a:r>
              <a:rPr lang="zh-CN" altLang="en-US" sz="1600" dirty="0">
                <a:latin typeface="微软雅黑" panose="020B0503020204020204" pitchFamily="34" charset="-122"/>
                <a:ea typeface="微软雅黑" panose="020B0503020204020204" pitchFamily="34" charset="-122"/>
              </a:rPr>
              <a:t>与对论文实际贡献不符的署名或</a:t>
            </a:r>
            <a:r>
              <a:rPr lang="zh-CN" altLang="en-US" sz="1600" dirty="0">
                <a:solidFill>
                  <a:srgbClr val="FF0000"/>
                </a:solidFill>
                <a:latin typeface="微软雅黑" panose="020B0503020204020204" pitchFamily="34" charset="-122"/>
                <a:ea typeface="微软雅黑" panose="020B0503020204020204" pitchFamily="34" charset="-122"/>
              </a:rPr>
              <a:t>作者排序</a:t>
            </a:r>
            <a:r>
              <a:rPr lang="zh-CN" altLang="en-US" sz="1600" dirty="0">
                <a:latin typeface="微软雅黑" panose="020B0503020204020204" pitchFamily="34" charset="-122"/>
                <a:ea typeface="微软雅黑" panose="020B0503020204020204" pitchFamily="34" charset="-122"/>
              </a:rPr>
              <a:t>行为。</a:t>
            </a:r>
            <a:endParaRPr lang="zh-CN" altLang="en-US" sz="1600" dirty="0">
              <a:latin typeface="微软雅黑" panose="020B0503020204020204" pitchFamily="34" charset="-122"/>
              <a:ea typeface="微软雅黑" panose="020B0503020204020204" pitchFamily="34" charset="-122"/>
            </a:endParaRPr>
          </a:p>
        </p:txBody>
      </p:sp>
      <p:sp>
        <p:nvSpPr>
          <p:cNvPr id="49" name="Rectangle 61"/>
          <p:cNvSpPr>
            <a:spLocks noChangeArrowheads="1"/>
          </p:cNvSpPr>
          <p:nvPr/>
        </p:nvSpPr>
        <p:spPr bwMode="auto">
          <a:xfrm>
            <a:off x="859781" y="4565734"/>
            <a:ext cx="3360187"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4400"/>
            <a:r>
              <a:rPr lang="zh-CN" altLang="en-US" sz="1865" dirty="0">
                <a:latin typeface="微软雅黑" panose="020B0503020204020204" pitchFamily="34" charset="-122"/>
                <a:ea typeface="微软雅黑" panose="020B0503020204020204" pitchFamily="34" charset="-122"/>
              </a:rPr>
              <a:t> </a:t>
            </a:r>
            <a:r>
              <a:rPr lang="en-US" altLang="zh-CN" sz="1865" dirty="0">
                <a:latin typeface="微软雅黑" panose="020B0503020204020204" pitchFamily="34" charset="-122"/>
                <a:ea typeface="微软雅黑" panose="020B0503020204020204" pitchFamily="34" charset="-122"/>
              </a:rPr>
              <a:t>5.</a:t>
            </a:r>
            <a:r>
              <a:rPr lang="zh-CN" altLang="en-US" sz="1865" dirty="0">
                <a:latin typeface="微软雅黑" panose="020B0503020204020204" pitchFamily="34" charset="-122"/>
                <a:ea typeface="微软雅黑" panose="020B0503020204020204" pitchFamily="34" charset="-122"/>
              </a:rPr>
              <a:t>一稿多投 </a:t>
            </a:r>
            <a:endParaRPr lang="zh-CN" altLang="en-US" sz="1865" dirty="0">
              <a:latin typeface="微软雅黑" panose="020B0503020204020204" pitchFamily="34" charset="-122"/>
              <a:ea typeface="微软雅黑" panose="020B0503020204020204" pitchFamily="34" charset="-122"/>
            </a:endParaRPr>
          </a:p>
          <a:p>
            <a:pPr defTabSz="914400"/>
            <a:r>
              <a:rPr lang="zh-CN" altLang="en-US" sz="1600" dirty="0">
                <a:latin typeface="微软雅黑" panose="020B0503020204020204" pitchFamily="34" charset="-122"/>
                <a:ea typeface="微软雅黑" panose="020B0503020204020204" pitchFamily="34" charset="-122"/>
              </a:rPr>
              <a:t>将同一篇论文或</a:t>
            </a:r>
            <a:r>
              <a:rPr lang="zh-CN" altLang="en-US" sz="1600" dirty="0">
                <a:solidFill>
                  <a:srgbClr val="FF0000"/>
                </a:solidFill>
                <a:latin typeface="微软雅黑" panose="020B0503020204020204" pitchFamily="34" charset="-122"/>
                <a:ea typeface="微软雅黑" panose="020B0503020204020204" pitchFamily="34" charset="-122"/>
              </a:rPr>
              <a:t>只有微小差别的多篇</a:t>
            </a:r>
            <a:r>
              <a:rPr lang="zh-CN" altLang="en-US" sz="1600" dirty="0">
                <a:latin typeface="微软雅黑" panose="020B0503020204020204" pitchFamily="34" charset="-122"/>
                <a:ea typeface="微软雅黑" panose="020B0503020204020204" pitchFamily="34" charset="-122"/>
              </a:rPr>
              <a:t>论文投给两个及以上期刊，或者在约定期限内再转投其他期刊的行为。</a:t>
            </a:r>
            <a:endParaRPr lang="zh-CN" altLang="en-US" sz="1600" dirty="0">
              <a:latin typeface="微软雅黑" panose="020B0503020204020204" pitchFamily="34" charset="-122"/>
              <a:ea typeface="微软雅黑" panose="020B0503020204020204" pitchFamily="34" charset="-122"/>
            </a:endParaRPr>
          </a:p>
        </p:txBody>
      </p:sp>
      <p:sp>
        <p:nvSpPr>
          <p:cNvPr id="50" name="Rectangle 62"/>
          <p:cNvSpPr>
            <a:spLocks noChangeArrowheads="1"/>
          </p:cNvSpPr>
          <p:nvPr/>
        </p:nvSpPr>
        <p:spPr bwMode="auto">
          <a:xfrm>
            <a:off x="8115926" y="4737844"/>
            <a:ext cx="3360187"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4400"/>
            <a:r>
              <a:rPr lang="en-US" altLang="zh-CN" sz="1865" dirty="0">
                <a:latin typeface="微软雅黑" panose="020B0503020204020204" pitchFamily="34" charset="-122"/>
                <a:ea typeface="微软雅黑" panose="020B0503020204020204" pitchFamily="34" charset="-122"/>
              </a:rPr>
              <a:t>6.</a:t>
            </a:r>
            <a:r>
              <a:rPr lang="zh-CN" altLang="en-US" sz="1865" dirty="0">
                <a:latin typeface="微软雅黑" panose="020B0503020204020204" pitchFamily="34" charset="-122"/>
                <a:ea typeface="微软雅黑" panose="020B0503020204020204" pitchFamily="34" charset="-122"/>
              </a:rPr>
              <a:t>重复发表</a:t>
            </a:r>
            <a:endParaRPr lang="zh-CN" altLang="en-US" sz="1865" dirty="0">
              <a:latin typeface="微软雅黑" panose="020B0503020204020204" pitchFamily="34" charset="-122"/>
              <a:ea typeface="微软雅黑" panose="020B0503020204020204" pitchFamily="34" charset="-122"/>
            </a:endParaRPr>
          </a:p>
          <a:p>
            <a:pPr defTabSz="914400"/>
            <a:r>
              <a:rPr lang="zh-CN" altLang="en-US" sz="1600" dirty="0">
                <a:latin typeface="微软雅黑" panose="020B0503020204020204" pitchFamily="34" charset="-122"/>
                <a:ea typeface="微软雅黑" panose="020B0503020204020204" pitchFamily="34" charset="-122"/>
              </a:rPr>
              <a:t>在未说明的情况下重复发表</a:t>
            </a:r>
            <a:r>
              <a:rPr lang="zh-CN" altLang="en-US" sz="1600" dirty="0">
                <a:solidFill>
                  <a:srgbClr val="FF0000"/>
                </a:solidFill>
                <a:latin typeface="微软雅黑" panose="020B0503020204020204" pitchFamily="34" charset="-122"/>
                <a:ea typeface="微软雅黑" panose="020B0503020204020204" pitchFamily="34" charset="-122"/>
              </a:rPr>
              <a:t>自己（或自己作为作者之一）</a:t>
            </a:r>
            <a:r>
              <a:rPr lang="zh-CN" altLang="en-US" sz="1600" dirty="0">
                <a:latin typeface="微软雅黑" panose="020B0503020204020204" pitchFamily="34" charset="-122"/>
                <a:ea typeface="微软雅黑" panose="020B0503020204020204" pitchFamily="34" charset="-122"/>
              </a:rPr>
              <a:t>已经发表文献中内容的行为。</a:t>
            </a:r>
            <a:endParaRPr lang="zh-CN" altLang="en-US" sz="1600" dirty="0">
              <a:latin typeface="微软雅黑" panose="020B0503020204020204" pitchFamily="34" charset="-122"/>
              <a:ea typeface="微软雅黑" panose="020B0503020204020204" pitchFamily="34" charset="-122"/>
            </a:endParaRPr>
          </a:p>
        </p:txBody>
      </p:sp>
      <p:sp>
        <p:nvSpPr>
          <p:cNvPr id="51" name="Freeform 38"/>
          <p:cNvSpPr/>
          <p:nvPr/>
        </p:nvSpPr>
        <p:spPr bwMode="auto">
          <a:xfrm>
            <a:off x="4444493" y="3194317"/>
            <a:ext cx="897744" cy="2335405"/>
          </a:xfrm>
          <a:custGeom>
            <a:avLst/>
            <a:gdLst>
              <a:gd name="T0" fmla="*/ 130 w 260"/>
              <a:gd name="T1" fmla="*/ 0 h 676"/>
              <a:gd name="T2" fmla="*/ 0 w 260"/>
              <a:gd name="T3" fmla="*/ 130 h 676"/>
              <a:gd name="T4" fmla="*/ 0 w 260"/>
              <a:gd name="T5" fmla="*/ 546 h 676"/>
              <a:gd name="T6" fmla="*/ 130 w 260"/>
              <a:gd name="T7" fmla="*/ 676 h 676"/>
              <a:gd name="T8" fmla="*/ 260 w 260"/>
              <a:gd name="T9" fmla="*/ 546 h 676"/>
              <a:gd name="T10" fmla="*/ 260 w 260"/>
              <a:gd name="T11" fmla="*/ 130 h 676"/>
              <a:gd name="T12" fmla="*/ 130 w 260"/>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260" h="676">
                <a:moveTo>
                  <a:pt x="130" y="0"/>
                </a:moveTo>
                <a:cubicBezTo>
                  <a:pt x="58" y="0"/>
                  <a:pt x="0" y="58"/>
                  <a:pt x="0" y="130"/>
                </a:cubicBezTo>
                <a:cubicBezTo>
                  <a:pt x="0" y="546"/>
                  <a:pt x="0" y="546"/>
                  <a:pt x="0" y="546"/>
                </a:cubicBezTo>
                <a:cubicBezTo>
                  <a:pt x="0" y="618"/>
                  <a:pt x="58" y="676"/>
                  <a:pt x="130" y="676"/>
                </a:cubicBezTo>
                <a:cubicBezTo>
                  <a:pt x="202" y="676"/>
                  <a:pt x="260" y="618"/>
                  <a:pt x="260" y="546"/>
                </a:cubicBezTo>
                <a:cubicBezTo>
                  <a:pt x="260" y="130"/>
                  <a:pt x="260" y="130"/>
                  <a:pt x="260" y="130"/>
                </a:cubicBezTo>
                <a:cubicBezTo>
                  <a:pt x="260" y="58"/>
                  <a:pt x="202" y="0"/>
                  <a:pt x="130" y="0"/>
                </a:cubicBezTo>
                <a:close/>
              </a:path>
            </a:pathLst>
          </a:custGeom>
          <a:solidFill>
            <a:schemeClr val="bg1">
              <a:lumMod val="85000"/>
              <a:alpha val="50000"/>
            </a:schemeClr>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sp>
        <p:nvSpPr>
          <p:cNvPr id="52" name="Freeform 40"/>
          <p:cNvSpPr/>
          <p:nvPr/>
        </p:nvSpPr>
        <p:spPr bwMode="auto">
          <a:xfrm>
            <a:off x="6993747" y="1756659"/>
            <a:ext cx="897744" cy="2335404"/>
          </a:xfrm>
          <a:custGeom>
            <a:avLst/>
            <a:gdLst>
              <a:gd name="T0" fmla="*/ 130 w 260"/>
              <a:gd name="T1" fmla="*/ 0 h 676"/>
              <a:gd name="T2" fmla="*/ 0 w 260"/>
              <a:gd name="T3" fmla="*/ 130 h 676"/>
              <a:gd name="T4" fmla="*/ 0 w 260"/>
              <a:gd name="T5" fmla="*/ 546 h 676"/>
              <a:gd name="T6" fmla="*/ 130 w 260"/>
              <a:gd name="T7" fmla="*/ 676 h 676"/>
              <a:gd name="T8" fmla="*/ 260 w 260"/>
              <a:gd name="T9" fmla="*/ 546 h 676"/>
              <a:gd name="T10" fmla="*/ 260 w 260"/>
              <a:gd name="T11" fmla="*/ 130 h 676"/>
              <a:gd name="T12" fmla="*/ 130 w 260"/>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260" h="676">
                <a:moveTo>
                  <a:pt x="130" y="0"/>
                </a:moveTo>
                <a:cubicBezTo>
                  <a:pt x="58" y="0"/>
                  <a:pt x="0" y="58"/>
                  <a:pt x="0" y="130"/>
                </a:cubicBezTo>
                <a:cubicBezTo>
                  <a:pt x="0" y="546"/>
                  <a:pt x="0" y="546"/>
                  <a:pt x="0" y="546"/>
                </a:cubicBezTo>
                <a:cubicBezTo>
                  <a:pt x="0" y="618"/>
                  <a:pt x="58" y="676"/>
                  <a:pt x="130" y="676"/>
                </a:cubicBezTo>
                <a:cubicBezTo>
                  <a:pt x="202" y="676"/>
                  <a:pt x="260" y="618"/>
                  <a:pt x="260" y="546"/>
                </a:cubicBezTo>
                <a:cubicBezTo>
                  <a:pt x="260" y="130"/>
                  <a:pt x="260" y="130"/>
                  <a:pt x="260" y="130"/>
                </a:cubicBezTo>
                <a:cubicBezTo>
                  <a:pt x="260" y="58"/>
                  <a:pt x="202" y="0"/>
                  <a:pt x="130" y="0"/>
                </a:cubicBezTo>
                <a:close/>
              </a:path>
            </a:pathLst>
          </a:custGeom>
          <a:solidFill>
            <a:schemeClr val="bg1">
              <a:lumMod val="85000"/>
              <a:alpha val="50000"/>
            </a:schemeClr>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grpSp>
        <p:nvGrpSpPr>
          <p:cNvPr id="53" name="组合 52"/>
          <p:cNvGrpSpPr/>
          <p:nvPr/>
        </p:nvGrpSpPr>
        <p:grpSpPr>
          <a:xfrm>
            <a:off x="4533421" y="1847704"/>
            <a:ext cx="717771" cy="717772"/>
            <a:chOff x="3348038" y="1616075"/>
            <a:chExt cx="538162" cy="538163"/>
          </a:xfrm>
        </p:grpSpPr>
        <p:sp>
          <p:nvSpPr>
            <p:cNvPr id="54" name="Oval 42"/>
            <p:cNvSpPr>
              <a:spLocks noChangeArrowheads="1"/>
            </p:cNvSpPr>
            <p:nvPr/>
          </p:nvSpPr>
          <p:spPr bwMode="auto">
            <a:xfrm>
              <a:off x="3412331" y="1679575"/>
              <a:ext cx="414338" cy="414338"/>
            </a:xfrm>
            <a:prstGeom prst="ellipse">
              <a:avLst/>
            </a:prstGeom>
            <a:gradFill flip="none" rotWithShape="1">
              <a:gsLst>
                <a:gs pos="90000">
                  <a:srgbClr val="138F81"/>
                </a:gs>
                <a:gs pos="30000">
                  <a:srgbClr val="19BAA9"/>
                </a:gs>
              </a:gsLst>
              <a:lin ang="2700000" scaled="1"/>
              <a:tileRect/>
            </a:gradFill>
            <a:ln w="25400">
              <a:gradFill>
                <a:gsLst>
                  <a:gs pos="0">
                    <a:srgbClr val="138F81"/>
                  </a:gs>
                  <a:gs pos="100000">
                    <a:srgbClr val="19BAA9"/>
                  </a:gs>
                </a:gsLst>
                <a:lin ang="5400000" scaled="0"/>
              </a:gra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3200">
                <a:solidFill>
                  <a:prstClr val="white"/>
                </a:solidFill>
                <a:latin typeface="Impact" panose="020B0806030902050204" pitchFamily="34" charset="0"/>
                <a:ea typeface="宋体" panose="02010600030101010101" pitchFamily="2" charset="-122"/>
              </a:endParaRPr>
            </a:p>
          </p:txBody>
        </p:sp>
        <p:sp>
          <p:nvSpPr>
            <p:cNvPr id="55" name="Oval 42"/>
            <p:cNvSpPr>
              <a:spLocks noChangeArrowheads="1"/>
            </p:cNvSpPr>
            <p:nvPr/>
          </p:nvSpPr>
          <p:spPr bwMode="auto">
            <a:xfrm>
              <a:off x="3348038" y="1616075"/>
              <a:ext cx="538162" cy="538163"/>
            </a:xfrm>
            <a:prstGeom prst="ellipse">
              <a:avLst/>
            </a:pr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3200">
                <a:solidFill>
                  <a:prstClr val="white"/>
                </a:solidFill>
                <a:latin typeface="Impact" panose="020B0806030902050204" pitchFamily="34" charset="0"/>
                <a:ea typeface="宋体" panose="02010600030101010101" pitchFamily="2" charset="-122"/>
              </a:endParaRPr>
            </a:p>
          </p:txBody>
        </p:sp>
      </p:grpSp>
      <p:grpSp>
        <p:nvGrpSpPr>
          <p:cNvPr id="56" name="组合 55"/>
          <p:cNvGrpSpPr/>
          <p:nvPr/>
        </p:nvGrpSpPr>
        <p:grpSpPr>
          <a:xfrm>
            <a:off x="4533421" y="3285362"/>
            <a:ext cx="717771" cy="717771"/>
            <a:chOff x="3348038" y="2693988"/>
            <a:chExt cx="538162" cy="538162"/>
          </a:xfrm>
        </p:grpSpPr>
        <p:sp>
          <p:nvSpPr>
            <p:cNvPr id="57" name="Oval 42"/>
            <p:cNvSpPr>
              <a:spLocks noChangeArrowheads="1"/>
            </p:cNvSpPr>
            <p:nvPr/>
          </p:nvSpPr>
          <p:spPr bwMode="auto">
            <a:xfrm>
              <a:off x="3412331" y="2760662"/>
              <a:ext cx="414338" cy="414338"/>
            </a:xfrm>
            <a:prstGeom prst="ellipse">
              <a:avLst/>
            </a:prstGeom>
            <a:gradFill flip="none" rotWithShape="1">
              <a:gsLst>
                <a:gs pos="90000">
                  <a:srgbClr val="108692"/>
                </a:gs>
                <a:gs pos="30000">
                  <a:srgbClr val="16B2C1"/>
                </a:gs>
              </a:gsLst>
              <a:lin ang="2700000" scaled="1"/>
              <a:tileRect/>
            </a:gradFill>
            <a:ln w="25400">
              <a:gradFill>
                <a:gsLst>
                  <a:gs pos="0">
                    <a:srgbClr val="108692"/>
                  </a:gs>
                  <a:gs pos="100000">
                    <a:srgbClr val="16B2C1"/>
                  </a:gs>
                </a:gsLst>
                <a:lin ang="5400000" scaled="0"/>
              </a:gra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sp>
          <p:nvSpPr>
            <p:cNvPr id="58" name="Oval 43"/>
            <p:cNvSpPr>
              <a:spLocks noChangeArrowheads="1"/>
            </p:cNvSpPr>
            <p:nvPr/>
          </p:nvSpPr>
          <p:spPr bwMode="auto">
            <a:xfrm>
              <a:off x="3348038" y="2693988"/>
              <a:ext cx="538162" cy="538162"/>
            </a:xfrm>
            <a:prstGeom prst="ellipse">
              <a:avLst/>
            </a:pr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grpSp>
      <p:grpSp>
        <p:nvGrpSpPr>
          <p:cNvPr id="59" name="组合 58"/>
          <p:cNvGrpSpPr/>
          <p:nvPr/>
        </p:nvGrpSpPr>
        <p:grpSpPr>
          <a:xfrm>
            <a:off x="7082674" y="1847704"/>
            <a:ext cx="717771" cy="717772"/>
            <a:chOff x="5259388" y="1616075"/>
            <a:chExt cx="538162" cy="538163"/>
          </a:xfrm>
        </p:grpSpPr>
        <p:sp>
          <p:nvSpPr>
            <p:cNvPr id="60" name="Oval 42"/>
            <p:cNvSpPr>
              <a:spLocks noChangeArrowheads="1"/>
            </p:cNvSpPr>
            <p:nvPr/>
          </p:nvSpPr>
          <p:spPr bwMode="auto">
            <a:xfrm>
              <a:off x="5326856" y="1679575"/>
              <a:ext cx="414338" cy="414338"/>
            </a:xfrm>
            <a:prstGeom prst="ellipse">
              <a:avLst/>
            </a:prstGeom>
            <a:gradFill flip="none" rotWithShape="1">
              <a:gsLst>
                <a:gs pos="90000">
                  <a:srgbClr val="E33F24"/>
                </a:gs>
                <a:gs pos="30000">
                  <a:srgbClr val="F26434"/>
                </a:gs>
              </a:gsLst>
              <a:lin ang="2700000" scaled="1"/>
              <a:tileRect/>
            </a:gradFill>
            <a:ln w="25400">
              <a:gradFill>
                <a:gsLst>
                  <a:gs pos="0">
                    <a:srgbClr val="E33F24"/>
                  </a:gs>
                  <a:gs pos="100000">
                    <a:srgbClr val="F26434"/>
                  </a:gs>
                </a:gsLst>
                <a:lin ang="5400000" scaled="0"/>
              </a:gra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sp>
          <p:nvSpPr>
            <p:cNvPr id="61" name="Oval 44"/>
            <p:cNvSpPr>
              <a:spLocks noChangeArrowheads="1"/>
            </p:cNvSpPr>
            <p:nvPr/>
          </p:nvSpPr>
          <p:spPr bwMode="auto">
            <a:xfrm>
              <a:off x="5259388" y="1616075"/>
              <a:ext cx="538162" cy="538163"/>
            </a:xfrm>
            <a:prstGeom prst="ellipse">
              <a:avLst/>
            </a:pr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grpSp>
      <p:grpSp>
        <p:nvGrpSpPr>
          <p:cNvPr id="62" name="组合 61"/>
          <p:cNvGrpSpPr/>
          <p:nvPr/>
        </p:nvGrpSpPr>
        <p:grpSpPr>
          <a:xfrm>
            <a:off x="7082674" y="3285362"/>
            <a:ext cx="717771" cy="717771"/>
            <a:chOff x="5259388" y="2693988"/>
            <a:chExt cx="538162" cy="538162"/>
          </a:xfrm>
        </p:grpSpPr>
        <p:sp>
          <p:nvSpPr>
            <p:cNvPr id="63" name="Oval 42"/>
            <p:cNvSpPr>
              <a:spLocks noChangeArrowheads="1"/>
            </p:cNvSpPr>
            <p:nvPr/>
          </p:nvSpPr>
          <p:spPr bwMode="auto">
            <a:xfrm>
              <a:off x="5326856" y="2760662"/>
              <a:ext cx="414338" cy="414338"/>
            </a:xfrm>
            <a:prstGeom prst="ellipse">
              <a:avLst/>
            </a:prstGeom>
            <a:gradFill flip="none" rotWithShape="1">
              <a:gsLst>
                <a:gs pos="90000">
                  <a:srgbClr val="89A13D"/>
                </a:gs>
                <a:gs pos="30000">
                  <a:srgbClr val="B2D138"/>
                </a:gs>
              </a:gsLst>
              <a:lin ang="2700000" scaled="1"/>
              <a:tileRect/>
            </a:gradFill>
            <a:ln w="25400">
              <a:gradFill>
                <a:gsLst>
                  <a:gs pos="0">
                    <a:srgbClr val="89A13D"/>
                  </a:gs>
                  <a:gs pos="100000">
                    <a:srgbClr val="B2D138"/>
                  </a:gs>
                </a:gsLst>
                <a:lin ang="5400000" scaled="0"/>
              </a:gra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sp>
          <p:nvSpPr>
            <p:cNvPr id="64" name="Oval 45"/>
            <p:cNvSpPr>
              <a:spLocks noChangeArrowheads="1"/>
            </p:cNvSpPr>
            <p:nvPr/>
          </p:nvSpPr>
          <p:spPr bwMode="auto">
            <a:xfrm>
              <a:off x="5259388" y="2693988"/>
              <a:ext cx="538162" cy="538162"/>
            </a:xfrm>
            <a:prstGeom prst="ellipse">
              <a:avLst/>
            </a:pr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grpSp>
      <p:grpSp>
        <p:nvGrpSpPr>
          <p:cNvPr id="65" name="组合 64"/>
          <p:cNvGrpSpPr/>
          <p:nvPr/>
        </p:nvGrpSpPr>
        <p:grpSpPr>
          <a:xfrm>
            <a:off x="4533421" y="4720905"/>
            <a:ext cx="717771" cy="717771"/>
            <a:chOff x="3348038" y="3770313"/>
            <a:chExt cx="538162" cy="538162"/>
          </a:xfrm>
        </p:grpSpPr>
        <p:sp>
          <p:nvSpPr>
            <p:cNvPr id="66" name="Oval 42"/>
            <p:cNvSpPr>
              <a:spLocks noChangeArrowheads="1"/>
            </p:cNvSpPr>
            <p:nvPr/>
          </p:nvSpPr>
          <p:spPr bwMode="auto">
            <a:xfrm>
              <a:off x="3412331" y="3836987"/>
              <a:ext cx="414338" cy="414338"/>
            </a:xfrm>
            <a:prstGeom prst="ellipse">
              <a:avLst/>
            </a:prstGeom>
            <a:gradFill flip="none" rotWithShape="1">
              <a:gsLst>
                <a:gs pos="90000">
                  <a:srgbClr val="138F81"/>
                </a:gs>
                <a:gs pos="30000">
                  <a:srgbClr val="19BAA9"/>
                </a:gs>
              </a:gsLst>
              <a:lin ang="2700000" scaled="1"/>
              <a:tileRect/>
            </a:gradFill>
            <a:ln w="25400">
              <a:gradFill>
                <a:gsLst>
                  <a:gs pos="0">
                    <a:srgbClr val="138F81"/>
                  </a:gs>
                  <a:gs pos="100000">
                    <a:srgbClr val="19BAA9"/>
                  </a:gs>
                </a:gsLst>
                <a:lin ang="5400000" scaled="0"/>
              </a:gra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3200">
                <a:solidFill>
                  <a:prstClr val="white"/>
                </a:solidFill>
                <a:latin typeface="Impact" panose="020B0806030902050204" pitchFamily="34" charset="0"/>
                <a:ea typeface="宋体" panose="02010600030101010101" pitchFamily="2" charset="-122"/>
              </a:endParaRPr>
            </a:p>
          </p:txBody>
        </p:sp>
        <p:sp>
          <p:nvSpPr>
            <p:cNvPr id="67" name="Oval 48"/>
            <p:cNvSpPr>
              <a:spLocks noChangeArrowheads="1"/>
            </p:cNvSpPr>
            <p:nvPr/>
          </p:nvSpPr>
          <p:spPr bwMode="auto">
            <a:xfrm>
              <a:off x="3348038" y="3770313"/>
              <a:ext cx="538162" cy="538162"/>
            </a:xfrm>
            <a:prstGeom prst="ellipse">
              <a:avLst/>
            </a:pr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3200">
                <a:solidFill>
                  <a:prstClr val="white"/>
                </a:solidFill>
                <a:latin typeface="Impact" panose="020B0806030902050204" pitchFamily="34" charset="0"/>
                <a:ea typeface="宋体" panose="02010600030101010101" pitchFamily="2" charset="-122"/>
              </a:endParaRPr>
            </a:p>
          </p:txBody>
        </p:sp>
      </p:grpSp>
      <p:sp>
        <p:nvSpPr>
          <p:cNvPr id="68" name="Freeform 50"/>
          <p:cNvSpPr>
            <a:spLocks noEditPoints="1"/>
          </p:cNvSpPr>
          <p:nvPr/>
        </p:nvSpPr>
        <p:spPr bwMode="auto">
          <a:xfrm>
            <a:off x="7327257" y="3516406"/>
            <a:ext cx="245548" cy="253569"/>
          </a:xfrm>
          <a:custGeom>
            <a:avLst/>
            <a:gdLst>
              <a:gd name="T0" fmla="*/ 93 w 94"/>
              <a:gd name="T1" fmla="*/ 75 h 96"/>
              <a:gd name="T2" fmla="*/ 66 w 94"/>
              <a:gd name="T3" fmla="*/ 48 h 96"/>
              <a:gd name="T4" fmla="*/ 69 w 94"/>
              <a:gd name="T5" fmla="*/ 34 h 96"/>
              <a:gd name="T6" fmla="*/ 59 w 94"/>
              <a:gd name="T7" fmla="*/ 10 h 96"/>
              <a:gd name="T8" fmla="*/ 34 w 94"/>
              <a:gd name="T9" fmla="*/ 0 h 96"/>
              <a:gd name="T10" fmla="*/ 10 w 94"/>
              <a:gd name="T11" fmla="*/ 10 h 96"/>
              <a:gd name="T12" fmla="*/ 0 w 94"/>
              <a:gd name="T13" fmla="*/ 34 h 96"/>
              <a:gd name="T14" fmla="*/ 10 w 94"/>
              <a:gd name="T15" fmla="*/ 59 h 96"/>
              <a:gd name="T16" fmla="*/ 34 w 94"/>
              <a:gd name="T17" fmla="*/ 69 h 96"/>
              <a:gd name="T18" fmla="*/ 45 w 94"/>
              <a:gd name="T19" fmla="*/ 68 h 96"/>
              <a:gd name="T20" fmla="*/ 72 w 94"/>
              <a:gd name="T21" fmla="*/ 95 h 96"/>
              <a:gd name="T22" fmla="*/ 75 w 94"/>
              <a:gd name="T23" fmla="*/ 96 h 96"/>
              <a:gd name="T24" fmla="*/ 90 w 94"/>
              <a:gd name="T25" fmla="*/ 96 h 96"/>
              <a:gd name="T26" fmla="*/ 94 w 94"/>
              <a:gd name="T27" fmla="*/ 93 h 96"/>
              <a:gd name="T28" fmla="*/ 94 w 94"/>
              <a:gd name="T29" fmla="*/ 77 h 96"/>
              <a:gd name="T30" fmla="*/ 93 w 94"/>
              <a:gd name="T31" fmla="*/ 75 h 96"/>
              <a:gd name="T32" fmla="*/ 44 w 94"/>
              <a:gd name="T33" fmla="*/ 60 h 96"/>
              <a:gd name="T34" fmla="*/ 44 w 94"/>
              <a:gd name="T35" fmla="*/ 60 h 96"/>
              <a:gd name="T36" fmla="*/ 44 w 94"/>
              <a:gd name="T37" fmla="*/ 60 h 96"/>
              <a:gd name="T38" fmla="*/ 34 w 94"/>
              <a:gd name="T39" fmla="*/ 62 h 96"/>
              <a:gd name="T40" fmla="*/ 15 w 94"/>
              <a:gd name="T41" fmla="*/ 54 h 96"/>
              <a:gd name="T42" fmla="*/ 7 w 94"/>
              <a:gd name="T43" fmla="*/ 34 h 96"/>
              <a:gd name="T44" fmla="*/ 15 w 94"/>
              <a:gd name="T45" fmla="*/ 15 h 96"/>
              <a:gd name="T46" fmla="*/ 34 w 94"/>
              <a:gd name="T47" fmla="*/ 7 h 96"/>
              <a:gd name="T48" fmla="*/ 54 w 94"/>
              <a:gd name="T49" fmla="*/ 15 h 96"/>
              <a:gd name="T50" fmla="*/ 62 w 94"/>
              <a:gd name="T51" fmla="*/ 34 h 96"/>
              <a:gd name="T52" fmla="*/ 44 w 94"/>
              <a:gd name="T53" fmla="*/ 60 h 96"/>
              <a:gd name="T54" fmla="*/ 76 w 94"/>
              <a:gd name="T55" fmla="*/ 89 h 96"/>
              <a:gd name="T56" fmla="*/ 76 w 94"/>
              <a:gd name="T57" fmla="*/ 89 h 96"/>
              <a:gd name="T58" fmla="*/ 52 w 94"/>
              <a:gd name="T59" fmla="*/ 65 h 96"/>
              <a:gd name="T60" fmla="*/ 56 w 94"/>
              <a:gd name="T61" fmla="*/ 62 h 96"/>
              <a:gd name="T62" fmla="*/ 83 w 94"/>
              <a:gd name="T63" fmla="*/ 89 h 96"/>
              <a:gd name="T64" fmla="*/ 76 w 94"/>
              <a:gd name="T65" fmla="*/ 89 h 96"/>
              <a:gd name="T66" fmla="*/ 86 w 94"/>
              <a:gd name="T67" fmla="*/ 86 h 96"/>
              <a:gd name="T68" fmla="*/ 86 w 94"/>
              <a:gd name="T69" fmla="*/ 86 h 96"/>
              <a:gd name="T70" fmla="*/ 59 w 94"/>
              <a:gd name="T71" fmla="*/ 59 h 96"/>
              <a:gd name="T72" fmla="*/ 60 w 94"/>
              <a:gd name="T73" fmla="*/ 59 h 96"/>
              <a:gd name="T74" fmla="*/ 60 w 94"/>
              <a:gd name="T75" fmla="*/ 59 h 96"/>
              <a:gd name="T76" fmla="*/ 63 w 94"/>
              <a:gd name="T77" fmla="*/ 55 h 96"/>
              <a:gd name="T78" fmla="*/ 86 w 94"/>
              <a:gd name="T79" fmla="*/ 79 h 96"/>
              <a:gd name="T80" fmla="*/ 86 w 94"/>
              <a:gd name="T81" fmla="*/ 86 h 96"/>
              <a:gd name="T82" fmla="*/ 34 w 94"/>
              <a:gd name="T83" fmla="*/ 22 h 96"/>
              <a:gd name="T84" fmla="*/ 34 w 94"/>
              <a:gd name="T85" fmla="*/ 22 h 96"/>
              <a:gd name="T86" fmla="*/ 22 w 94"/>
              <a:gd name="T87" fmla="*/ 34 h 96"/>
              <a:gd name="T88" fmla="*/ 34 w 94"/>
              <a:gd name="T89" fmla="*/ 47 h 96"/>
              <a:gd name="T90" fmla="*/ 47 w 94"/>
              <a:gd name="T91" fmla="*/ 34 h 96"/>
              <a:gd name="T92" fmla="*/ 34 w 94"/>
              <a:gd name="T93" fmla="*/ 22 h 96"/>
              <a:gd name="T94" fmla="*/ 34 w 94"/>
              <a:gd name="T95" fmla="*/ 43 h 96"/>
              <a:gd name="T96" fmla="*/ 34 w 94"/>
              <a:gd name="T97" fmla="*/ 43 h 96"/>
              <a:gd name="T98" fmla="*/ 26 w 94"/>
              <a:gd name="T99" fmla="*/ 34 h 96"/>
              <a:gd name="T100" fmla="*/ 34 w 94"/>
              <a:gd name="T101" fmla="*/ 26 h 96"/>
              <a:gd name="T102" fmla="*/ 43 w 94"/>
              <a:gd name="T103" fmla="*/ 34 h 96"/>
              <a:gd name="T104" fmla="*/ 34 w 94"/>
              <a:gd name="T105"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96">
                <a:moveTo>
                  <a:pt x="93" y="75"/>
                </a:moveTo>
                <a:cubicBezTo>
                  <a:pt x="66" y="48"/>
                  <a:pt x="66" y="48"/>
                  <a:pt x="66" y="48"/>
                </a:cubicBezTo>
                <a:cubicBezTo>
                  <a:pt x="68" y="44"/>
                  <a:pt x="69" y="39"/>
                  <a:pt x="69" y="34"/>
                </a:cubicBezTo>
                <a:cubicBezTo>
                  <a:pt x="69" y="26"/>
                  <a:pt x="66" y="17"/>
                  <a:pt x="59" y="10"/>
                </a:cubicBezTo>
                <a:cubicBezTo>
                  <a:pt x="52" y="3"/>
                  <a:pt x="43" y="0"/>
                  <a:pt x="34" y="0"/>
                </a:cubicBezTo>
                <a:cubicBezTo>
                  <a:pt x="26" y="0"/>
                  <a:pt x="17" y="3"/>
                  <a:pt x="10" y="10"/>
                </a:cubicBezTo>
                <a:cubicBezTo>
                  <a:pt x="3" y="17"/>
                  <a:pt x="0" y="26"/>
                  <a:pt x="0" y="34"/>
                </a:cubicBezTo>
                <a:cubicBezTo>
                  <a:pt x="0" y="43"/>
                  <a:pt x="3" y="52"/>
                  <a:pt x="10" y="59"/>
                </a:cubicBezTo>
                <a:cubicBezTo>
                  <a:pt x="17" y="66"/>
                  <a:pt x="26" y="69"/>
                  <a:pt x="34" y="69"/>
                </a:cubicBezTo>
                <a:cubicBezTo>
                  <a:pt x="38" y="69"/>
                  <a:pt x="41" y="69"/>
                  <a:pt x="45" y="68"/>
                </a:cubicBezTo>
                <a:cubicBezTo>
                  <a:pt x="72" y="95"/>
                  <a:pt x="72" y="95"/>
                  <a:pt x="72" y="95"/>
                </a:cubicBezTo>
                <a:cubicBezTo>
                  <a:pt x="73" y="96"/>
                  <a:pt x="74" y="96"/>
                  <a:pt x="75" y="96"/>
                </a:cubicBezTo>
                <a:cubicBezTo>
                  <a:pt x="90" y="96"/>
                  <a:pt x="90" y="96"/>
                  <a:pt x="90" y="96"/>
                </a:cubicBezTo>
                <a:cubicBezTo>
                  <a:pt x="92" y="96"/>
                  <a:pt x="94" y="95"/>
                  <a:pt x="94" y="93"/>
                </a:cubicBezTo>
                <a:cubicBezTo>
                  <a:pt x="94" y="77"/>
                  <a:pt x="94" y="77"/>
                  <a:pt x="94" y="77"/>
                </a:cubicBezTo>
                <a:cubicBezTo>
                  <a:pt x="94" y="76"/>
                  <a:pt x="93" y="75"/>
                  <a:pt x="93" y="75"/>
                </a:cubicBezTo>
                <a:close/>
                <a:moveTo>
                  <a:pt x="44" y="60"/>
                </a:moveTo>
                <a:cubicBezTo>
                  <a:pt x="44" y="60"/>
                  <a:pt x="44" y="60"/>
                  <a:pt x="44" y="60"/>
                </a:cubicBezTo>
                <a:cubicBezTo>
                  <a:pt x="44" y="60"/>
                  <a:pt x="44" y="60"/>
                  <a:pt x="44" y="60"/>
                </a:cubicBezTo>
                <a:cubicBezTo>
                  <a:pt x="41" y="61"/>
                  <a:pt x="38" y="62"/>
                  <a:pt x="34" y="62"/>
                </a:cubicBezTo>
                <a:cubicBezTo>
                  <a:pt x="27" y="62"/>
                  <a:pt x="20" y="59"/>
                  <a:pt x="15" y="54"/>
                </a:cubicBezTo>
                <a:cubicBezTo>
                  <a:pt x="10" y="49"/>
                  <a:pt x="7" y="42"/>
                  <a:pt x="7" y="34"/>
                </a:cubicBezTo>
                <a:cubicBezTo>
                  <a:pt x="7" y="27"/>
                  <a:pt x="10" y="20"/>
                  <a:pt x="15" y="15"/>
                </a:cubicBezTo>
                <a:cubicBezTo>
                  <a:pt x="20" y="10"/>
                  <a:pt x="27" y="7"/>
                  <a:pt x="34" y="7"/>
                </a:cubicBezTo>
                <a:cubicBezTo>
                  <a:pt x="41" y="7"/>
                  <a:pt x="49" y="10"/>
                  <a:pt x="54" y="15"/>
                </a:cubicBezTo>
                <a:cubicBezTo>
                  <a:pt x="59" y="20"/>
                  <a:pt x="62" y="27"/>
                  <a:pt x="62" y="34"/>
                </a:cubicBezTo>
                <a:cubicBezTo>
                  <a:pt x="62" y="46"/>
                  <a:pt x="55" y="56"/>
                  <a:pt x="44" y="60"/>
                </a:cubicBezTo>
                <a:close/>
                <a:moveTo>
                  <a:pt x="76" y="89"/>
                </a:moveTo>
                <a:cubicBezTo>
                  <a:pt x="76" y="89"/>
                  <a:pt x="76" y="89"/>
                  <a:pt x="76" y="89"/>
                </a:cubicBezTo>
                <a:cubicBezTo>
                  <a:pt x="52" y="65"/>
                  <a:pt x="52" y="65"/>
                  <a:pt x="52" y="65"/>
                </a:cubicBezTo>
                <a:cubicBezTo>
                  <a:pt x="53" y="64"/>
                  <a:pt x="55" y="63"/>
                  <a:pt x="56" y="62"/>
                </a:cubicBezTo>
                <a:cubicBezTo>
                  <a:pt x="83" y="89"/>
                  <a:pt x="83" y="89"/>
                  <a:pt x="83" y="89"/>
                </a:cubicBezTo>
                <a:cubicBezTo>
                  <a:pt x="76" y="89"/>
                  <a:pt x="76" y="89"/>
                  <a:pt x="76" y="89"/>
                </a:cubicBezTo>
                <a:close/>
                <a:moveTo>
                  <a:pt x="86" y="86"/>
                </a:moveTo>
                <a:cubicBezTo>
                  <a:pt x="86" y="86"/>
                  <a:pt x="86" y="86"/>
                  <a:pt x="86" y="86"/>
                </a:cubicBezTo>
                <a:cubicBezTo>
                  <a:pt x="59" y="59"/>
                  <a:pt x="59" y="59"/>
                  <a:pt x="59" y="59"/>
                </a:cubicBezTo>
                <a:cubicBezTo>
                  <a:pt x="60" y="59"/>
                  <a:pt x="60" y="59"/>
                  <a:pt x="60" y="59"/>
                </a:cubicBezTo>
                <a:cubicBezTo>
                  <a:pt x="60" y="59"/>
                  <a:pt x="60" y="59"/>
                  <a:pt x="60" y="59"/>
                </a:cubicBezTo>
                <a:cubicBezTo>
                  <a:pt x="61" y="57"/>
                  <a:pt x="62" y="56"/>
                  <a:pt x="63" y="55"/>
                </a:cubicBezTo>
                <a:cubicBezTo>
                  <a:pt x="86" y="79"/>
                  <a:pt x="86" y="79"/>
                  <a:pt x="86" y="79"/>
                </a:cubicBezTo>
                <a:cubicBezTo>
                  <a:pt x="86" y="86"/>
                  <a:pt x="86" y="86"/>
                  <a:pt x="86" y="86"/>
                </a:cubicBezTo>
                <a:close/>
                <a:moveTo>
                  <a:pt x="34" y="22"/>
                </a:moveTo>
                <a:cubicBezTo>
                  <a:pt x="34" y="22"/>
                  <a:pt x="34" y="22"/>
                  <a:pt x="34" y="22"/>
                </a:cubicBezTo>
                <a:cubicBezTo>
                  <a:pt x="27" y="22"/>
                  <a:pt x="22" y="28"/>
                  <a:pt x="22" y="34"/>
                </a:cubicBezTo>
                <a:cubicBezTo>
                  <a:pt x="22" y="41"/>
                  <a:pt x="27" y="47"/>
                  <a:pt x="34" y="47"/>
                </a:cubicBezTo>
                <a:cubicBezTo>
                  <a:pt x="41" y="47"/>
                  <a:pt x="47" y="41"/>
                  <a:pt x="47" y="34"/>
                </a:cubicBezTo>
                <a:cubicBezTo>
                  <a:pt x="47" y="28"/>
                  <a:pt x="41" y="22"/>
                  <a:pt x="34" y="22"/>
                </a:cubicBezTo>
                <a:close/>
                <a:moveTo>
                  <a:pt x="34" y="43"/>
                </a:moveTo>
                <a:cubicBezTo>
                  <a:pt x="34" y="43"/>
                  <a:pt x="34" y="43"/>
                  <a:pt x="34" y="43"/>
                </a:cubicBezTo>
                <a:cubicBezTo>
                  <a:pt x="30" y="43"/>
                  <a:pt x="26" y="39"/>
                  <a:pt x="26" y="34"/>
                </a:cubicBezTo>
                <a:cubicBezTo>
                  <a:pt x="26" y="30"/>
                  <a:pt x="30" y="26"/>
                  <a:pt x="34" y="26"/>
                </a:cubicBezTo>
                <a:cubicBezTo>
                  <a:pt x="39" y="26"/>
                  <a:pt x="43" y="30"/>
                  <a:pt x="43" y="34"/>
                </a:cubicBezTo>
                <a:cubicBezTo>
                  <a:pt x="43" y="39"/>
                  <a:pt x="39" y="43"/>
                  <a:pt x="34" y="43"/>
                </a:cubicBezTo>
                <a:close/>
              </a:path>
            </a:pathLst>
          </a:custGeom>
          <a:solidFill>
            <a:schemeClr val="bg1"/>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sp>
        <p:nvSpPr>
          <p:cNvPr id="69" name="Freeform 51"/>
          <p:cNvSpPr>
            <a:spLocks noEditPoints="1"/>
          </p:cNvSpPr>
          <p:nvPr/>
        </p:nvSpPr>
        <p:spPr bwMode="auto">
          <a:xfrm>
            <a:off x="4773513" y="3506277"/>
            <a:ext cx="243939" cy="216656"/>
          </a:xfrm>
          <a:custGeom>
            <a:avLst/>
            <a:gdLst>
              <a:gd name="T0" fmla="*/ 8 w 93"/>
              <a:gd name="T1" fmla="*/ 73 h 83"/>
              <a:gd name="T2" fmla="*/ 5 w 93"/>
              <a:gd name="T3" fmla="*/ 71 h 83"/>
              <a:gd name="T4" fmla="*/ 8 w 93"/>
              <a:gd name="T5" fmla="*/ 69 h 83"/>
              <a:gd name="T6" fmla="*/ 11 w 93"/>
              <a:gd name="T7" fmla="*/ 69 h 83"/>
              <a:gd name="T8" fmla="*/ 11 w 93"/>
              <a:gd name="T9" fmla="*/ 29 h 83"/>
              <a:gd name="T10" fmla="*/ 4 w 93"/>
              <a:gd name="T11" fmla="*/ 29 h 83"/>
              <a:gd name="T12" fmla="*/ 0 w 93"/>
              <a:gd name="T13" fmla="*/ 25 h 83"/>
              <a:gd name="T14" fmla="*/ 2 w 93"/>
              <a:gd name="T15" fmla="*/ 21 h 83"/>
              <a:gd name="T16" fmla="*/ 44 w 93"/>
              <a:gd name="T17" fmla="*/ 0 h 83"/>
              <a:gd name="T18" fmla="*/ 48 w 93"/>
              <a:gd name="T19" fmla="*/ 0 h 83"/>
              <a:gd name="T20" fmla="*/ 90 w 93"/>
              <a:gd name="T21" fmla="*/ 22 h 83"/>
              <a:gd name="T22" fmla="*/ 92 w 93"/>
              <a:gd name="T23" fmla="*/ 27 h 83"/>
              <a:gd name="T24" fmla="*/ 88 w 93"/>
              <a:gd name="T25" fmla="*/ 29 h 83"/>
              <a:gd name="T26" fmla="*/ 88 w 93"/>
              <a:gd name="T27" fmla="*/ 29 h 83"/>
              <a:gd name="T28" fmla="*/ 81 w 93"/>
              <a:gd name="T29" fmla="*/ 29 h 83"/>
              <a:gd name="T30" fmla="*/ 81 w 93"/>
              <a:gd name="T31" fmla="*/ 69 h 83"/>
              <a:gd name="T32" fmla="*/ 84 w 93"/>
              <a:gd name="T33" fmla="*/ 69 h 83"/>
              <a:gd name="T34" fmla="*/ 87 w 93"/>
              <a:gd name="T35" fmla="*/ 71 h 83"/>
              <a:gd name="T36" fmla="*/ 84 w 93"/>
              <a:gd name="T37" fmla="*/ 73 h 83"/>
              <a:gd name="T38" fmla="*/ 8 w 93"/>
              <a:gd name="T39" fmla="*/ 73 h 83"/>
              <a:gd name="T40" fmla="*/ 19 w 93"/>
              <a:gd name="T41" fmla="*/ 29 h 83"/>
              <a:gd name="T42" fmla="*/ 19 w 93"/>
              <a:gd name="T43" fmla="*/ 29 h 83"/>
              <a:gd name="T44" fmla="*/ 19 w 93"/>
              <a:gd name="T45" fmla="*/ 69 h 83"/>
              <a:gd name="T46" fmla="*/ 32 w 93"/>
              <a:gd name="T47" fmla="*/ 69 h 83"/>
              <a:gd name="T48" fmla="*/ 32 w 93"/>
              <a:gd name="T49" fmla="*/ 29 h 83"/>
              <a:gd name="T50" fmla="*/ 19 w 93"/>
              <a:gd name="T51" fmla="*/ 29 h 83"/>
              <a:gd name="T52" fmla="*/ 39 w 93"/>
              <a:gd name="T53" fmla="*/ 29 h 83"/>
              <a:gd name="T54" fmla="*/ 39 w 93"/>
              <a:gd name="T55" fmla="*/ 29 h 83"/>
              <a:gd name="T56" fmla="*/ 39 w 93"/>
              <a:gd name="T57" fmla="*/ 69 h 83"/>
              <a:gd name="T58" fmla="*/ 53 w 93"/>
              <a:gd name="T59" fmla="*/ 69 h 83"/>
              <a:gd name="T60" fmla="*/ 53 w 93"/>
              <a:gd name="T61" fmla="*/ 29 h 83"/>
              <a:gd name="T62" fmla="*/ 39 w 93"/>
              <a:gd name="T63" fmla="*/ 29 h 83"/>
              <a:gd name="T64" fmla="*/ 60 w 93"/>
              <a:gd name="T65" fmla="*/ 29 h 83"/>
              <a:gd name="T66" fmla="*/ 60 w 93"/>
              <a:gd name="T67" fmla="*/ 29 h 83"/>
              <a:gd name="T68" fmla="*/ 60 w 93"/>
              <a:gd name="T69" fmla="*/ 69 h 83"/>
              <a:gd name="T70" fmla="*/ 73 w 93"/>
              <a:gd name="T71" fmla="*/ 69 h 83"/>
              <a:gd name="T72" fmla="*/ 73 w 93"/>
              <a:gd name="T73" fmla="*/ 29 h 83"/>
              <a:gd name="T74" fmla="*/ 60 w 93"/>
              <a:gd name="T75" fmla="*/ 29 h 83"/>
              <a:gd name="T76" fmla="*/ 73 w 93"/>
              <a:gd name="T77" fmla="*/ 21 h 83"/>
              <a:gd name="T78" fmla="*/ 73 w 93"/>
              <a:gd name="T79" fmla="*/ 21 h 83"/>
              <a:gd name="T80" fmla="*/ 46 w 93"/>
              <a:gd name="T81" fmla="*/ 8 h 83"/>
              <a:gd name="T82" fmla="*/ 19 w 93"/>
              <a:gd name="T83" fmla="*/ 21 h 83"/>
              <a:gd name="T84" fmla="*/ 73 w 93"/>
              <a:gd name="T85" fmla="*/ 21 h 83"/>
              <a:gd name="T86" fmla="*/ 4 w 93"/>
              <a:gd name="T87" fmla="*/ 83 h 83"/>
              <a:gd name="T88" fmla="*/ 4 w 93"/>
              <a:gd name="T89" fmla="*/ 83 h 83"/>
              <a:gd name="T90" fmla="*/ 0 w 93"/>
              <a:gd name="T91" fmla="*/ 79 h 83"/>
              <a:gd name="T92" fmla="*/ 4 w 93"/>
              <a:gd name="T93" fmla="*/ 76 h 83"/>
              <a:gd name="T94" fmla="*/ 88 w 93"/>
              <a:gd name="T95" fmla="*/ 76 h 83"/>
              <a:gd name="T96" fmla="*/ 92 w 93"/>
              <a:gd name="T97" fmla="*/ 79 h 83"/>
              <a:gd name="T98" fmla="*/ 88 w 93"/>
              <a:gd name="T99" fmla="*/ 83 h 83"/>
              <a:gd name="T100" fmla="*/ 4 w 93"/>
              <a:gd name="T10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3" h="83">
                <a:moveTo>
                  <a:pt x="8" y="73"/>
                </a:moveTo>
                <a:cubicBezTo>
                  <a:pt x="6" y="73"/>
                  <a:pt x="5" y="72"/>
                  <a:pt x="5" y="71"/>
                </a:cubicBezTo>
                <a:cubicBezTo>
                  <a:pt x="5" y="70"/>
                  <a:pt x="6" y="69"/>
                  <a:pt x="8" y="69"/>
                </a:cubicBezTo>
                <a:cubicBezTo>
                  <a:pt x="11" y="69"/>
                  <a:pt x="11" y="69"/>
                  <a:pt x="11" y="69"/>
                </a:cubicBezTo>
                <a:cubicBezTo>
                  <a:pt x="11" y="29"/>
                  <a:pt x="11" y="29"/>
                  <a:pt x="11" y="29"/>
                </a:cubicBezTo>
                <a:cubicBezTo>
                  <a:pt x="4" y="29"/>
                  <a:pt x="4" y="29"/>
                  <a:pt x="4" y="29"/>
                </a:cubicBezTo>
                <a:cubicBezTo>
                  <a:pt x="2" y="29"/>
                  <a:pt x="0" y="27"/>
                  <a:pt x="0" y="25"/>
                </a:cubicBezTo>
                <a:cubicBezTo>
                  <a:pt x="0" y="23"/>
                  <a:pt x="1" y="22"/>
                  <a:pt x="2" y="21"/>
                </a:cubicBezTo>
                <a:cubicBezTo>
                  <a:pt x="44" y="0"/>
                  <a:pt x="44" y="0"/>
                  <a:pt x="44" y="0"/>
                </a:cubicBezTo>
                <a:cubicBezTo>
                  <a:pt x="45" y="0"/>
                  <a:pt x="47" y="0"/>
                  <a:pt x="48" y="0"/>
                </a:cubicBezTo>
                <a:cubicBezTo>
                  <a:pt x="90" y="22"/>
                  <a:pt x="90" y="22"/>
                  <a:pt x="90" y="22"/>
                </a:cubicBezTo>
                <a:cubicBezTo>
                  <a:pt x="92" y="23"/>
                  <a:pt x="93" y="25"/>
                  <a:pt x="92" y="27"/>
                </a:cubicBezTo>
                <a:cubicBezTo>
                  <a:pt x="91" y="28"/>
                  <a:pt x="90" y="29"/>
                  <a:pt x="88" y="29"/>
                </a:cubicBezTo>
                <a:cubicBezTo>
                  <a:pt x="88" y="29"/>
                  <a:pt x="88" y="29"/>
                  <a:pt x="88" y="29"/>
                </a:cubicBezTo>
                <a:cubicBezTo>
                  <a:pt x="81" y="29"/>
                  <a:pt x="81" y="29"/>
                  <a:pt x="81" y="29"/>
                </a:cubicBezTo>
                <a:cubicBezTo>
                  <a:pt x="81" y="69"/>
                  <a:pt x="81" y="69"/>
                  <a:pt x="81" y="69"/>
                </a:cubicBezTo>
                <a:cubicBezTo>
                  <a:pt x="84" y="69"/>
                  <a:pt x="84" y="69"/>
                  <a:pt x="84" y="69"/>
                </a:cubicBezTo>
                <a:cubicBezTo>
                  <a:pt x="86" y="69"/>
                  <a:pt x="87" y="70"/>
                  <a:pt x="87" y="71"/>
                </a:cubicBezTo>
                <a:cubicBezTo>
                  <a:pt x="87" y="72"/>
                  <a:pt x="86" y="73"/>
                  <a:pt x="84" y="73"/>
                </a:cubicBezTo>
                <a:cubicBezTo>
                  <a:pt x="8" y="73"/>
                  <a:pt x="8" y="73"/>
                  <a:pt x="8" y="73"/>
                </a:cubicBezTo>
                <a:close/>
                <a:moveTo>
                  <a:pt x="19" y="29"/>
                </a:moveTo>
                <a:cubicBezTo>
                  <a:pt x="19" y="29"/>
                  <a:pt x="19" y="29"/>
                  <a:pt x="19" y="29"/>
                </a:cubicBezTo>
                <a:cubicBezTo>
                  <a:pt x="19" y="69"/>
                  <a:pt x="19" y="69"/>
                  <a:pt x="19" y="69"/>
                </a:cubicBezTo>
                <a:cubicBezTo>
                  <a:pt x="32" y="69"/>
                  <a:pt x="32" y="69"/>
                  <a:pt x="32" y="69"/>
                </a:cubicBezTo>
                <a:cubicBezTo>
                  <a:pt x="32" y="29"/>
                  <a:pt x="32" y="29"/>
                  <a:pt x="32" y="29"/>
                </a:cubicBezTo>
                <a:cubicBezTo>
                  <a:pt x="19" y="29"/>
                  <a:pt x="19" y="29"/>
                  <a:pt x="19" y="29"/>
                </a:cubicBezTo>
                <a:close/>
                <a:moveTo>
                  <a:pt x="39" y="29"/>
                </a:moveTo>
                <a:cubicBezTo>
                  <a:pt x="39" y="29"/>
                  <a:pt x="39" y="29"/>
                  <a:pt x="39" y="29"/>
                </a:cubicBezTo>
                <a:cubicBezTo>
                  <a:pt x="39" y="69"/>
                  <a:pt x="39" y="69"/>
                  <a:pt x="39" y="69"/>
                </a:cubicBezTo>
                <a:cubicBezTo>
                  <a:pt x="53" y="69"/>
                  <a:pt x="53" y="69"/>
                  <a:pt x="53" y="69"/>
                </a:cubicBezTo>
                <a:cubicBezTo>
                  <a:pt x="53" y="29"/>
                  <a:pt x="53" y="29"/>
                  <a:pt x="53" y="29"/>
                </a:cubicBezTo>
                <a:cubicBezTo>
                  <a:pt x="39" y="29"/>
                  <a:pt x="39" y="29"/>
                  <a:pt x="39" y="29"/>
                </a:cubicBezTo>
                <a:close/>
                <a:moveTo>
                  <a:pt x="60" y="29"/>
                </a:moveTo>
                <a:cubicBezTo>
                  <a:pt x="60" y="29"/>
                  <a:pt x="60" y="29"/>
                  <a:pt x="60" y="29"/>
                </a:cubicBezTo>
                <a:cubicBezTo>
                  <a:pt x="60" y="69"/>
                  <a:pt x="60" y="69"/>
                  <a:pt x="60" y="69"/>
                </a:cubicBezTo>
                <a:cubicBezTo>
                  <a:pt x="73" y="69"/>
                  <a:pt x="73" y="69"/>
                  <a:pt x="73" y="69"/>
                </a:cubicBezTo>
                <a:cubicBezTo>
                  <a:pt x="73" y="29"/>
                  <a:pt x="73" y="29"/>
                  <a:pt x="73" y="29"/>
                </a:cubicBezTo>
                <a:cubicBezTo>
                  <a:pt x="60" y="29"/>
                  <a:pt x="60" y="29"/>
                  <a:pt x="60" y="29"/>
                </a:cubicBezTo>
                <a:close/>
                <a:moveTo>
                  <a:pt x="73" y="21"/>
                </a:moveTo>
                <a:cubicBezTo>
                  <a:pt x="73" y="21"/>
                  <a:pt x="73" y="21"/>
                  <a:pt x="73" y="21"/>
                </a:cubicBezTo>
                <a:cubicBezTo>
                  <a:pt x="46" y="8"/>
                  <a:pt x="46" y="8"/>
                  <a:pt x="46" y="8"/>
                </a:cubicBezTo>
                <a:cubicBezTo>
                  <a:pt x="19" y="21"/>
                  <a:pt x="19" y="21"/>
                  <a:pt x="19" y="21"/>
                </a:cubicBezTo>
                <a:cubicBezTo>
                  <a:pt x="73" y="21"/>
                  <a:pt x="73" y="21"/>
                  <a:pt x="73" y="21"/>
                </a:cubicBezTo>
                <a:close/>
                <a:moveTo>
                  <a:pt x="4" y="83"/>
                </a:moveTo>
                <a:cubicBezTo>
                  <a:pt x="4" y="83"/>
                  <a:pt x="4" y="83"/>
                  <a:pt x="4" y="83"/>
                </a:cubicBezTo>
                <a:cubicBezTo>
                  <a:pt x="2" y="83"/>
                  <a:pt x="0" y="81"/>
                  <a:pt x="0" y="79"/>
                </a:cubicBezTo>
                <a:cubicBezTo>
                  <a:pt x="0" y="77"/>
                  <a:pt x="2" y="76"/>
                  <a:pt x="4" y="76"/>
                </a:cubicBezTo>
                <a:cubicBezTo>
                  <a:pt x="88" y="76"/>
                  <a:pt x="88" y="76"/>
                  <a:pt x="88" y="76"/>
                </a:cubicBezTo>
                <a:cubicBezTo>
                  <a:pt x="90" y="76"/>
                  <a:pt x="92" y="77"/>
                  <a:pt x="92" y="79"/>
                </a:cubicBezTo>
                <a:cubicBezTo>
                  <a:pt x="92" y="81"/>
                  <a:pt x="90" y="83"/>
                  <a:pt x="88" y="83"/>
                </a:cubicBezTo>
                <a:cubicBezTo>
                  <a:pt x="4" y="83"/>
                  <a:pt x="4" y="83"/>
                  <a:pt x="4" y="83"/>
                </a:cubicBezTo>
                <a:close/>
              </a:path>
            </a:pathLst>
          </a:custGeom>
          <a:solidFill>
            <a:schemeClr val="bg1"/>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sp>
        <p:nvSpPr>
          <p:cNvPr id="70" name="Freeform 52"/>
          <p:cNvSpPr>
            <a:spLocks noEditPoints="1"/>
          </p:cNvSpPr>
          <p:nvPr/>
        </p:nvSpPr>
        <p:spPr bwMode="auto">
          <a:xfrm>
            <a:off x="4766837" y="2088117"/>
            <a:ext cx="255175" cy="232707"/>
          </a:xfrm>
          <a:custGeom>
            <a:avLst/>
            <a:gdLst>
              <a:gd name="T0" fmla="*/ 7 w 97"/>
              <a:gd name="T1" fmla="*/ 55 h 89"/>
              <a:gd name="T2" fmla="*/ 52 w 97"/>
              <a:gd name="T3" fmla="*/ 55 h 89"/>
              <a:gd name="T4" fmla="*/ 56 w 97"/>
              <a:gd name="T5" fmla="*/ 59 h 89"/>
              <a:gd name="T6" fmla="*/ 56 w 97"/>
              <a:gd name="T7" fmla="*/ 59 h 89"/>
              <a:gd name="T8" fmla="*/ 56 w 97"/>
              <a:gd name="T9" fmla="*/ 77 h 89"/>
              <a:gd name="T10" fmla="*/ 87 w 97"/>
              <a:gd name="T11" fmla="*/ 45 h 89"/>
              <a:gd name="T12" fmla="*/ 56 w 97"/>
              <a:gd name="T13" fmla="*/ 13 h 89"/>
              <a:gd name="T14" fmla="*/ 56 w 97"/>
              <a:gd name="T15" fmla="*/ 31 h 89"/>
              <a:gd name="T16" fmla="*/ 52 w 97"/>
              <a:gd name="T17" fmla="*/ 35 h 89"/>
              <a:gd name="T18" fmla="*/ 52 w 97"/>
              <a:gd name="T19" fmla="*/ 35 h 89"/>
              <a:gd name="T20" fmla="*/ 7 w 97"/>
              <a:gd name="T21" fmla="*/ 35 h 89"/>
              <a:gd name="T22" fmla="*/ 7 w 97"/>
              <a:gd name="T23" fmla="*/ 55 h 89"/>
              <a:gd name="T24" fmla="*/ 48 w 97"/>
              <a:gd name="T25" fmla="*/ 63 h 89"/>
              <a:gd name="T26" fmla="*/ 48 w 97"/>
              <a:gd name="T27" fmla="*/ 63 h 89"/>
              <a:gd name="T28" fmla="*/ 3 w 97"/>
              <a:gd name="T29" fmla="*/ 63 h 89"/>
              <a:gd name="T30" fmla="*/ 0 w 97"/>
              <a:gd name="T31" fmla="*/ 59 h 89"/>
              <a:gd name="T32" fmla="*/ 0 w 97"/>
              <a:gd name="T33" fmla="*/ 31 h 89"/>
              <a:gd name="T34" fmla="*/ 0 w 97"/>
              <a:gd name="T35" fmla="*/ 31 h 89"/>
              <a:gd name="T36" fmla="*/ 3 w 97"/>
              <a:gd name="T37" fmla="*/ 27 h 89"/>
              <a:gd name="T38" fmla="*/ 48 w 97"/>
              <a:gd name="T39" fmla="*/ 27 h 89"/>
              <a:gd name="T40" fmla="*/ 48 w 97"/>
              <a:gd name="T41" fmla="*/ 4 h 89"/>
              <a:gd name="T42" fmla="*/ 49 w 97"/>
              <a:gd name="T43" fmla="*/ 2 h 89"/>
              <a:gd name="T44" fmla="*/ 55 w 97"/>
              <a:gd name="T45" fmla="*/ 2 h 89"/>
              <a:gd name="T46" fmla="*/ 95 w 97"/>
              <a:gd name="T47" fmla="*/ 42 h 89"/>
              <a:gd name="T48" fmla="*/ 95 w 97"/>
              <a:gd name="T49" fmla="*/ 42 h 89"/>
              <a:gd name="T50" fmla="*/ 95 w 97"/>
              <a:gd name="T51" fmla="*/ 42 h 89"/>
              <a:gd name="T52" fmla="*/ 95 w 97"/>
              <a:gd name="T53" fmla="*/ 48 h 89"/>
              <a:gd name="T54" fmla="*/ 55 w 97"/>
              <a:gd name="T55" fmla="*/ 88 h 89"/>
              <a:gd name="T56" fmla="*/ 52 w 97"/>
              <a:gd name="T57" fmla="*/ 89 h 89"/>
              <a:gd name="T58" fmla="*/ 48 w 97"/>
              <a:gd name="T59" fmla="*/ 86 h 89"/>
              <a:gd name="T60" fmla="*/ 48 w 97"/>
              <a:gd name="T61" fmla="*/ 6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7" h="89">
                <a:moveTo>
                  <a:pt x="7" y="55"/>
                </a:moveTo>
                <a:cubicBezTo>
                  <a:pt x="52" y="55"/>
                  <a:pt x="52" y="55"/>
                  <a:pt x="52" y="55"/>
                </a:cubicBezTo>
                <a:cubicBezTo>
                  <a:pt x="54" y="55"/>
                  <a:pt x="56" y="57"/>
                  <a:pt x="56" y="59"/>
                </a:cubicBezTo>
                <a:cubicBezTo>
                  <a:pt x="56" y="59"/>
                  <a:pt x="56" y="59"/>
                  <a:pt x="56" y="59"/>
                </a:cubicBezTo>
                <a:cubicBezTo>
                  <a:pt x="56" y="77"/>
                  <a:pt x="56" y="77"/>
                  <a:pt x="56" y="77"/>
                </a:cubicBezTo>
                <a:cubicBezTo>
                  <a:pt x="87" y="45"/>
                  <a:pt x="87" y="45"/>
                  <a:pt x="87" y="45"/>
                </a:cubicBezTo>
                <a:cubicBezTo>
                  <a:pt x="56" y="13"/>
                  <a:pt x="56" y="13"/>
                  <a:pt x="56" y="13"/>
                </a:cubicBezTo>
                <a:cubicBezTo>
                  <a:pt x="56" y="31"/>
                  <a:pt x="56" y="31"/>
                  <a:pt x="56" y="31"/>
                </a:cubicBezTo>
                <a:cubicBezTo>
                  <a:pt x="56" y="33"/>
                  <a:pt x="54" y="35"/>
                  <a:pt x="52" y="35"/>
                </a:cubicBezTo>
                <a:cubicBezTo>
                  <a:pt x="52" y="35"/>
                  <a:pt x="52" y="35"/>
                  <a:pt x="52" y="35"/>
                </a:cubicBezTo>
                <a:cubicBezTo>
                  <a:pt x="7" y="35"/>
                  <a:pt x="7" y="35"/>
                  <a:pt x="7" y="35"/>
                </a:cubicBezTo>
                <a:cubicBezTo>
                  <a:pt x="7" y="55"/>
                  <a:pt x="7" y="55"/>
                  <a:pt x="7" y="55"/>
                </a:cubicBezTo>
                <a:close/>
                <a:moveTo>
                  <a:pt x="48" y="63"/>
                </a:moveTo>
                <a:cubicBezTo>
                  <a:pt x="48" y="63"/>
                  <a:pt x="48" y="63"/>
                  <a:pt x="48" y="63"/>
                </a:cubicBezTo>
                <a:cubicBezTo>
                  <a:pt x="3" y="63"/>
                  <a:pt x="3" y="63"/>
                  <a:pt x="3" y="63"/>
                </a:cubicBezTo>
                <a:cubicBezTo>
                  <a:pt x="1" y="63"/>
                  <a:pt x="0" y="61"/>
                  <a:pt x="0" y="59"/>
                </a:cubicBezTo>
                <a:cubicBezTo>
                  <a:pt x="0" y="31"/>
                  <a:pt x="0" y="31"/>
                  <a:pt x="0" y="31"/>
                </a:cubicBezTo>
                <a:cubicBezTo>
                  <a:pt x="0" y="31"/>
                  <a:pt x="0" y="31"/>
                  <a:pt x="0" y="31"/>
                </a:cubicBezTo>
                <a:cubicBezTo>
                  <a:pt x="0" y="29"/>
                  <a:pt x="1" y="27"/>
                  <a:pt x="3" y="27"/>
                </a:cubicBezTo>
                <a:cubicBezTo>
                  <a:pt x="48" y="27"/>
                  <a:pt x="48" y="27"/>
                  <a:pt x="48" y="27"/>
                </a:cubicBezTo>
                <a:cubicBezTo>
                  <a:pt x="48" y="4"/>
                  <a:pt x="48" y="4"/>
                  <a:pt x="48" y="4"/>
                </a:cubicBezTo>
                <a:cubicBezTo>
                  <a:pt x="48" y="3"/>
                  <a:pt x="49" y="2"/>
                  <a:pt x="49" y="2"/>
                </a:cubicBezTo>
                <a:cubicBezTo>
                  <a:pt x="51" y="0"/>
                  <a:pt x="53" y="0"/>
                  <a:pt x="55" y="2"/>
                </a:cubicBezTo>
                <a:cubicBezTo>
                  <a:pt x="95" y="42"/>
                  <a:pt x="95" y="42"/>
                  <a:pt x="95" y="42"/>
                </a:cubicBezTo>
                <a:cubicBezTo>
                  <a:pt x="95" y="42"/>
                  <a:pt x="95" y="42"/>
                  <a:pt x="95" y="42"/>
                </a:cubicBezTo>
                <a:cubicBezTo>
                  <a:pt x="95" y="42"/>
                  <a:pt x="95" y="42"/>
                  <a:pt x="95" y="42"/>
                </a:cubicBezTo>
                <a:cubicBezTo>
                  <a:pt x="97" y="44"/>
                  <a:pt x="97" y="46"/>
                  <a:pt x="95" y="48"/>
                </a:cubicBezTo>
                <a:cubicBezTo>
                  <a:pt x="55" y="88"/>
                  <a:pt x="55" y="88"/>
                  <a:pt x="55" y="88"/>
                </a:cubicBezTo>
                <a:cubicBezTo>
                  <a:pt x="54" y="89"/>
                  <a:pt x="53" y="89"/>
                  <a:pt x="52" y="89"/>
                </a:cubicBezTo>
                <a:cubicBezTo>
                  <a:pt x="50" y="89"/>
                  <a:pt x="48" y="88"/>
                  <a:pt x="48" y="86"/>
                </a:cubicBezTo>
                <a:cubicBezTo>
                  <a:pt x="48" y="63"/>
                  <a:pt x="48" y="63"/>
                  <a:pt x="48" y="63"/>
                </a:cubicBezTo>
                <a:close/>
              </a:path>
            </a:pathLst>
          </a:custGeom>
          <a:solidFill>
            <a:schemeClr val="bg1"/>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sp>
        <p:nvSpPr>
          <p:cNvPr id="71" name="Freeform 54"/>
          <p:cNvSpPr>
            <a:spLocks noEditPoints="1"/>
          </p:cNvSpPr>
          <p:nvPr/>
        </p:nvSpPr>
        <p:spPr bwMode="auto">
          <a:xfrm>
            <a:off x="7325463" y="2080606"/>
            <a:ext cx="234312" cy="251963"/>
          </a:xfrm>
          <a:custGeom>
            <a:avLst/>
            <a:gdLst>
              <a:gd name="T0" fmla="*/ 74 w 90"/>
              <a:gd name="T1" fmla="*/ 63 h 96"/>
              <a:gd name="T2" fmla="*/ 85 w 90"/>
              <a:gd name="T3" fmla="*/ 68 h 96"/>
              <a:gd name="T4" fmla="*/ 85 w 90"/>
              <a:gd name="T5" fmla="*/ 68 h 96"/>
              <a:gd name="T6" fmla="*/ 90 w 90"/>
              <a:gd name="T7" fmla="*/ 80 h 96"/>
              <a:gd name="T8" fmla="*/ 74 w 90"/>
              <a:gd name="T9" fmla="*/ 96 h 96"/>
              <a:gd name="T10" fmla="*/ 57 w 90"/>
              <a:gd name="T11" fmla="*/ 80 h 96"/>
              <a:gd name="T12" fmla="*/ 58 w 90"/>
              <a:gd name="T13" fmla="*/ 74 h 96"/>
              <a:gd name="T14" fmla="*/ 40 w 90"/>
              <a:gd name="T15" fmla="*/ 63 h 96"/>
              <a:gd name="T16" fmla="*/ 39 w 90"/>
              <a:gd name="T17" fmla="*/ 64 h 96"/>
              <a:gd name="T18" fmla="*/ 39 w 90"/>
              <a:gd name="T19" fmla="*/ 64 h 96"/>
              <a:gd name="T20" fmla="*/ 23 w 90"/>
              <a:gd name="T21" fmla="*/ 71 h 96"/>
              <a:gd name="T22" fmla="*/ 0 w 90"/>
              <a:gd name="T23" fmla="*/ 48 h 96"/>
              <a:gd name="T24" fmla="*/ 23 w 90"/>
              <a:gd name="T25" fmla="*/ 25 h 96"/>
              <a:gd name="T26" fmla="*/ 39 w 90"/>
              <a:gd name="T27" fmla="*/ 32 h 96"/>
              <a:gd name="T28" fmla="*/ 39 w 90"/>
              <a:gd name="T29" fmla="*/ 32 h 96"/>
              <a:gd name="T30" fmla="*/ 39 w 90"/>
              <a:gd name="T31" fmla="*/ 32 h 96"/>
              <a:gd name="T32" fmla="*/ 40 w 90"/>
              <a:gd name="T33" fmla="*/ 33 h 96"/>
              <a:gd name="T34" fmla="*/ 58 w 90"/>
              <a:gd name="T35" fmla="*/ 22 h 96"/>
              <a:gd name="T36" fmla="*/ 57 w 90"/>
              <a:gd name="T37" fmla="*/ 16 h 96"/>
              <a:gd name="T38" fmla="*/ 74 w 90"/>
              <a:gd name="T39" fmla="*/ 0 h 96"/>
              <a:gd name="T40" fmla="*/ 90 w 90"/>
              <a:gd name="T41" fmla="*/ 16 h 96"/>
              <a:gd name="T42" fmla="*/ 74 w 90"/>
              <a:gd name="T43" fmla="*/ 33 h 96"/>
              <a:gd name="T44" fmla="*/ 62 w 90"/>
              <a:gd name="T45" fmla="*/ 28 h 96"/>
              <a:gd name="T46" fmla="*/ 62 w 90"/>
              <a:gd name="T47" fmla="*/ 28 h 96"/>
              <a:gd name="T48" fmla="*/ 44 w 90"/>
              <a:gd name="T49" fmla="*/ 39 h 96"/>
              <a:gd name="T50" fmla="*/ 46 w 90"/>
              <a:gd name="T51" fmla="*/ 48 h 96"/>
              <a:gd name="T52" fmla="*/ 44 w 90"/>
              <a:gd name="T53" fmla="*/ 57 h 96"/>
              <a:gd name="T54" fmla="*/ 62 w 90"/>
              <a:gd name="T55" fmla="*/ 68 h 96"/>
              <a:gd name="T56" fmla="*/ 62 w 90"/>
              <a:gd name="T57" fmla="*/ 68 h 96"/>
              <a:gd name="T58" fmla="*/ 62 w 90"/>
              <a:gd name="T59" fmla="*/ 68 h 96"/>
              <a:gd name="T60" fmla="*/ 62 w 90"/>
              <a:gd name="T61" fmla="*/ 68 h 96"/>
              <a:gd name="T62" fmla="*/ 74 w 90"/>
              <a:gd name="T63" fmla="*/ 63 h 96"/>
              <a:gd name="T64" fmla="*/ 80 w 90"/>
              <a:gd name="T65" fmla="*/ 73 h 96"/>
              <a:gd name="T66" fmla="*/ 80 w 90"/>
              <a:gd name="T67" fmla="*/ 73 h 96"/>
              <a:gd name="T68" fmla="*/ 74 w 90"/>
              <a:gd name="T69" fmla="*/ 70 h 96"/>
              <a:gd name="T70" fmla="*/ 67 w 90"/>
              <a:gd name="T71" fmla="*/ 73 h 96"/>
              <a:gd name="T72" fmla="*/ 67 w 90"/>
              <a:gd name="T73" fmla="*/ 73 h 96"/>
              <a:gd name="T74" fmla="*/ 64 w 90"/>
              <a:gd name="T75" fmla="*/ 80 h 96"/>
              <a:gd name="T76" fmla="*/ 74 w 90"/>
              <a:gd name="T77" fmla="*/ 89 h 96"/>
              <a:gd name="T78" fmla="*/ 83 w 90"/>
              <a:gd name="T79" fmla="*/ 80 h 96"/>
              <a:gd name="T80" fmla="*/ 80 w 90"/>
              <a:gd name="T81" fmla="*/ 73 h 96"/>
              <a:gd name="T82" fmla="*/ 80 w 90"/>
              <a:gd name="T83" fmla="*/ 73 h 96"/>
              <a:gd name="T84" fmla="*/ 34 w 90"/>
              <a:gd name="T85" fmla="*/ 37 h 96"/>
              <a:gd name="T86" fmla="*/ 34 w 90"/>
              <a:gd name="T87" fmla="*/ 37 h 96"/>
              <a:gd name="T88" fmla="*/ 23 w 90"/>
              <a:gd name="T89" fmla="*/ 32 h 96"/>
              <a:gd name="T90" fmla="*/ 7 w 90"/>
              <a:gd name="T91" fmla="*/ 48 h 96"/>
              <a:gd name="T92" fmla="*/ 23 w 90"/>
              <a:gd name="T93" fmla="*/ 64 h 96"/>
              <a:gd name="T94" fmla="*/ 33 w 90"/>
              <a:gd name="T95" fmla="*/ 59 h 96"/>
              <a:gd name="T96" fmla="*/ 34 w 90"/>
              <a:gd name="T97" fmla="*/ 59 h 96"/>
              <a:gd name="T98" fmla="*/ 38 w 90"/>
              <a:gd name="T99" fmla="*/ 48 h 96"/>
              <a:gd name="T100" fmla="*/ 34 w 90"/>
              <a:gd name="T101" fmla="*/ 37 h 96"/>
              <a:gd name="T102" fmla="*/ 34 w 90"/>
              <a:gd name="T103" fmla="*/ 37 h 96"/>
              <a:gd name="T104" fmla="*/ 74 w 90"/>
              <a:gd name="T105" fmla="*/ 7 h 96"/>
              <a:gd name="T106" fmla="*/ 74 w 90"/>
              <a:gd name="T107" fmla="*/ 7 h 96"/>
              <a:gd name="T108" fmla="*/ 64 w 90"/>
              <a:gd name="T109" fmla="*/ 16 h 96"/>
              <a:gd name="T110" fmla="*/ 66 w 90"/>
              <a:gd name="T111" fmla="*/ 21 h 96"/>
              <a:gd name="T112" fmla="*/ 66 w 90"/>
              <a:gd name="T113" fmla="*/ 21 h 96"/>
              <a:gd name="T114" fmla="*/ 66 w 90"/>
              <a:gd name="T115" fmla="*/ 21 h 96"/>
              <a:gd name="T116" fmla="*/ 67 w 90"/>
              <a:gd name="T117" fmla="*/ 23 h 96"/>
              <a:gd name="T118" fmla="*/ 67 w 90"/>
              <a:gd name="T119" fmla="*/ 23 h 96"/>
              <a:gd name="T120" fmla="*/ 74 w 90"/>
              <a:gd name="T121" fmla="*/ 26 h 96"/>
              <a:gd name="T122" fmla="*/ 83 w 90"/>
              <a:gd name="T123" fmla="*/ 16 h 96"/>
              <a:gd name="T124" fmla="*/ 74 w 90"/>
              <a:gd name="T125" fmla="*/ 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 h="96">
                <a:moveTo>
                  <a:pt x="74" y="63"/>
                </a:moveTo>
                <a:cubicBezTo>
                  <a:pt x="78" y="63"/>
                  <a:pt x="82" y="65"/>
                  <a:pt x="85" y="68"/>
                </a:cubicBezTo>
                <a:cubicBezTo>
                  <a:pt x="85" y="68"/>
                  <a:pt x="85" y="68"/>
                  <a:pt x="85" y="68"/>
                </a:cubicBezTo>
                <a:cubicBezTo>
                  <a:pt x="88" y="71"/>
                  <a:pt x="90" y="75"/>
                  <a:pt x="90" y="80"/>
                </a:cubicBezTo>
                <a:cubicBezTo>
                  <a:pt x="90" y="89"/>
                  <a:pt x="83" y="96"/>
                  <a:pt x="74" y="96"/>
                </a:cubicBezTo>
                <a:cubicBezTo>
                  <a:pt x="64" y="96"/>
                  <a:pt x="57" y="89"/>
                  <a:pt x="57" y="80"/>
                </a:cubicBezTo>
                <a:cubicBezTo>
                  <a:pt x="57" y="78"/>
                  <a:pt x="57" y="76"/>
                  <a:pt x="58" y="74"/>
                </a:cubicBezTo>
                <a:cubicBezTo>
                  <a:pt x="40" y="63"/>
                  <a:pt x="40" y="63"/>
                  <a:pt x="40" y="63"/>
                </a:cubicBezTo>
                <a:cubicBezTo>
                  <a:pt x="39" y="64"/>
                  <a:pt x="39" y="64"/>
                  <a:pt x="39" y="64"/>
                </a:cubicBezTo>
                <a:cubicBezTo>
                  <a:pt x="39" y="64"/>
                  <a:pt x="39" y="64"/>
                  <a:pt x="39" y="64"/>
                </a:cubicBezTo>
                <a:cubicBezTo>
                  <a:pt x="34" y="69"/>
                  <a:pt x="29" y="71"/>
                  <a:pt x="23" y="71"/>
                </a:cubicBezTo>
                <a:cubicBezTo>
                  <a:pt x="10" y="71"/>
                  <a:pt x="0" y="61"/>
                  <a:pt x="0" y="48"/>
                </a:cubicBezTo>
                <a:cubicBezTo>
                  <a:pt x="0" y="35"/>
                  <a:pt x="10" y="25"/>
                  <a:pt x="23" y="25"/>
                </a:cubicBezTo>
                <a:cubicBezTo>
                  <a:pt x="29" y="25"/>
                  <a:pt x="35" y="28"/>
                  <a:pt x="39" y="32"/>
                </a:cubicBezTo>
                <a:cubicBezTo>
                  <a:pt x="39" y="32"/>
                  <a:pt x="39" y="32"/>
                  <a:pt x="39" y="32"/>
                </a:cubicBezTo>
                <a:cubicBezTo>
                  <a:pt x="39" y="32"/>
                  <a:pt x="39" y="32"/>
                  <a:pt x="39" y="32"/>
                </a:cubicBezTo>
                <a:cubicBezTo>
                  <a:pt x="39" y="32"/>
                  <a:pt x="39" y="32"/>
                  <a:pt x="40" y="33"/>
                </a:cubicBezTo>
                <a:cubicBezTo>
                  <a:pt x="58" y="22"/>
                  <a:pt x="58" y="22"/>
                  <a:pt x="58" y="22"/>
                </a:cubicBezTo>
                <a:cubicBezTo>
                  <a:pt x="57" y="20"/>
                  <a:pt x="57" y="18"/>
                  <a:pt x="57" y="16"/>
                </a:cubicBezTo>
                <a:cubicBezTo>
                  <a:pt x="57" y="7"/>
                  <a:pt x="64" y="0"/>
                  <a:pt x="74" y="0"/>
                </a:cubicBezTo>
                <a:cubicBezTo>
                  <a:pt x="83" y="0"/>
                  <a:pt x="90" y="7"/>
                  <a:pt x="90" y="16"/>
                </a:cubicBezTo>
                <a:cubicBezTo>
                  <a:pt x="90" y="26"/>
                  <a:pt x="83" y="33"/>
                  <a:pt x="74" y="33"/>
                </a:cubicBezTo>
                <a:cubicBezTo>
                  <a:pt x="69" y="33"/>
                  <a:pt x="65" y="31"/>
                  <a:pt x="62" y="28"/>
                </a:cubicBezTo>
                <a:cubicBezTo>
                  <a:pt x="62" y="28"/>
                  <a:pt x="62" y="28"/>
                  <a:pt x="62" y="28"/>
                </a:cubicBezTo>
                <a:cubicBezTo>
                  <a:pt x="44" y="39"/>
                  <a:pt x="44" y="39"/>
                  <a:pt x="44" y="39"/>
                </a:cubicBezTo>
                <a:cubicBezTo>
                  <a:pt x="45" y="42"/>
                  <a:pt x="46" y="45"/>
                  <a:pt x="46" y="48"/>
                </a:cubicBezTo>
                <a:cubicBezTo>
                  <a:pt x="46" y="51"/>
                  <a:pt x="45" y="54"/>
                  <a:pt x="44" y="57"/>
                </a:cubicBezTo>
                <a:cubicBezTo>
                  <a:pt x="62" y="68"/>
                  <a:pt x="62" y="68"/>
                  <a:pt x="62" y="68"/>
                </a:cubicBezTo>
                <a:cubicBezTo>
                  <a:pt x="62" y="68"/>
                  <a:pt x="62" y="68"/>
                  <a:pt x="62" y="68"/>
                </a:cubicBezTo>
                <a:cubicBezTo>
                  <a:pt x="62" y="68"/>
                  <a:pt x="62" y="68"/>
                  <a:pt x="62" y="68"/>
                </a:cubicBezTo>
                <a:cubicBezTo>
                  <a:pt x="62" y="68"/>
                  <a:pt x="62" y="68"/>
                  <a:pt x="62" y="68"/>
                </a:cubicBezTo>
                <a:cubicBezTo>
                  <a:pt x="65" y="65"/>
                  <a:pt x="69" y="63"/>
                  <a:pt x="74" y="63"/>
                </a:cubicBezTo>
                <a:close/>
                <a:moveTo>
                  <a:pt x="80" y="73"/>
                </a:moveTo>
                <a:cubicBezTo>
                  <a:pt x="80" y="73"/>
                  <a:pt x="80" y="73"/>
                  <a:pt x="80" y="73"/>
                </a:cubicBezTo>
                <a:cubicBezTo>
                  <a:pt x="79" y="71"/>
                  <a:pt x="76" y="70"/>
                  <a:pt x="74" y="70"/>
                </a:cubicBezTo>
                <a:cubicBezTo>
                  <a:pt x="71" y="70"/>
                  <a:pt x="69" y="71"/>
                  <a:pt x="67" y="73"/>
                </a:cubicBezTo>
                <a:cubicBezTo>
                  <a:pt x="67" y="73"/>
                  <a:pt x="67" y="73"/>
                  <a:pt x="67" y="73"/>
                </a:cubicBezTo>
                <a:cubicBezTo>
                  <a:pt x="65" y="75"/>
                  <a:pt x="64" y="77"/>
                  <a:pt x="64" y="80"/>
                </a:cubicBezTo>
                <a:cubicBezTo>
                  <a:pt x="64" y="85"/>
                  <a:pt x="68" y="89"/>
                  <a:pt x="74" y="89"/>
                </a:cubicBezTo>
                <a:cubicBezTo>
                  <a:pt x="79" y="89"/>
                  <a:pt x="83" y="85"/>
                  <a:pt x="83" y="80"/>
                </a:cubicBezTo>
                <a:cubicBezTo>
                  <a:pt x="83" y="77"/>
                  <a:pt x="82" y="75"/>
                  <a:pt x="80" y="73"/>
                </a:cubicBezTo>
                <a:cubicBezTo>
                  <a:pt x="80" y="73"/>
                  <a:pt x="80" y="73"/>
                  <a:pt x="80" y="73"/>
                </a:cubicBezTo>
                <a:close/>
                <a:moveTo>
                  <a:pt x="34" y="37"/>
                </a:moveTo>
                <a:cubicBezTo>
                  <a:pt x="34" y="37"/>
                  <a:pt x="34" y="37"/>
                  <a:pt x="34" y="37"/>
                </a:cubicBezTo>
                <a:cubicBezTo>
                  <a:pt x="31" y="34"/>
                  <a:pt x="27" y="32"/>
                  <a:pt x="23" y="32"/>
                </a:cubicBezTo>
                <a:cubicBezTo>
                  <a:pt x="14" y="32"/>
                  <a:pt x="7" y="39"/>
                  <a:pt x="7" y="48"/>
                </a:cubicBezTo>
                <a:cubicBezTo>
                  <a:pt x="7" y="57"/>
                  <a:pt x="14" y="64"/>
                  <a:pt x="23" y="64"/>
                </a:cubicBezTo>
                <a:cubicBezTo>
                  <a:pt x="27" y="64"/>
                  <a:pt x="31" y="62"/>
                  <a:pt x="33" y="59"/>
                </a:cubicBezTo>
                <a:cubicBezTo>
                  <a:pt x="34" y="59"/>
                  <a:pt x="34" y="59"/>
                  <a:pt x="34" y="59"/>
                </a:cubicBezTo>
                <a:cubicBezTo>
                  <a:pt x="36" y="56"/>
                  <a:pt x="38" y="52"/>
                  <a:pt x="38" y="48"/>
                </a:cubicBezTo>
                <a:cubicBezTo>
                  <a:pt x="38" y="44"/>
                  <a:pt x="36" y="40"/>
                  <a:pt x="34" y="37"/>
                </a:cubicBezTo>
                <a:cubicBezTo>
                  <a:pt x="34" y="37"/>
                  <a:pt x="34" y="37"/>
                  <a:pt x="34" y="37"/>
                </a:cubicBezTo>
                <a:close/>
                <a:moveTo>
                  <a:pt x="74" y="7"/>
                </a:moveTo>
                <a:cubicBezTo>
                  <a:pt x="74" y="7"/>
                  <a:pt x="74" y="7"/>
                  <a:pt x="74" y="7"/>
                </a:cubicBezTo>
                <a:cubicBezTo>
                  <a:pt x="68" y="7"/>
                  <a:pt x="64" y="11"/>
                  <a:pt x="64" y="16"/>
                </a:cubicBezTo>
                <a:cubicBezTo>
                  <a:pt x="64" y="18"/>
                  <a:pt x="65" y="20"/>
                  <a:pt x="66" y="21"/>
                </a:cubicBezTo>
                <a:cubicBezTo>
                  <a:pt x="66" y="21"/>
                  <a:pt x="66" y="21"/>
                  <a:pt x="66" y="21"/>
                </a:cubicBezTo>
                <a:cubicBezTo>
                  <a:pt x="66" y="21"/>
                  <a:pt x="66" y="21"/>
                  <a:pt x="66" y="21"/>
                </a:cubicBezTo>
                <a:cubicBezTo>
                  <a:pt x="66" y="22"/>
                  <a:pt x="66" y="22"/>
                  <a:pt x="67" y="23"/>
                </a:cubicBezTo>
                <a:cubicBezTo>
                  <a:pt x="67" y="23"/>
                  <a:pt x="67" y="23"/>
                  <a:pt x="67" y="23"/>
                </a:cubicBezTo>
                <a:cubicBezTo>
                  <a:pt x="69" y="25"/>
                  <a:pt x="71" y="26"/>
                  <a:pt x="74" y="26"/>
                </a:cubicBezTo>
                <a:cubicBezTo>
                  <a:pt x="79" y="26"/>
                  <a:pt x="83" y="22"/>
                  <a:pt x="83" y="16"/>
                </a:cubicBezTo>
                <a:cubicBezTo>
                  <a:pt x="83" y="11"/>
                  <a:pt x="79" y="7"/>
                  <a:pt x="74" y="7"/>
                </a:cubicBezTo>
                <a:close/>
              </a:path>
            </a:pathLst>
          </a:custGeom>
          <a:solidFill>
            <a:schemeClr val="bg1"/>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sp>
        <p:nvSpPr>
          <p:cNvPr id="72" name="Freeform 55"/>
          <p:cNvSpPr>
            <a:spLocks noEditPoints="1"/>
          </p:cNvSpPr>
          <p:nvPr/>
        </p:nvSpPr>
        <p:spPr bwMode="auto">
          <a:xfrm>
            <a:off x="4766581" y="4965045"/>
            <a:ext cx="253572" cy="229497"/>
          </a:xfrm>
          <a:custGeom>
            <a:avLst/>
            <a:gdLst>
              <a:gd name="T0" fmla="*/ 85 w 96"/>
              <a:gd name="T1" fmla="*/ 57 h 88"/>
              <a:gd name="T2" fmla="*/ 89 w 96"/>
              <a:gd name="T3" fmla="*/ 48 h 88"/>
              <a:gd name="T4" fmla="*/ 79 w 96"/>
              <a:gd name="T5" fmla="*/ 36 h 88"/>
              <a:gd name="T6" fmla="*/ 76 w 96"/>
              <a:gd name="T7" fmla="*/ 33 h 88"/>
              <a:gd name="T8" fmla="*/ 50 w 96"/>
              <a:gd name="T9" fmla="*/ 7 h 88"/>
              <a:gd name="T10" fmla="*/ 27 w 96"/>
              <a:gd name="T11" fmla="*/ 23 h 88"/>
              <a:gd name="T12" fmla="*/ 12 w 96"/>
              <a:gd name="T13" fmla="*/ 30 h 88"/>
              <a:gd name="T14" fmla="*/ 12 w 96"/>
              <a:gd name="T15" fmla="*/ 55 h 88"/>
              <a:gd name="T16" fmla="*/ 25 w 96"/>
              <a:gd name="T17" fmla="*/ 60 h 88"/>
              <a:gd name="T18" fmla="*/ 26 w 96"/>
              <a:gd name="T19" fmla="*/ 60 h 88"/>
              <a:gd name="T20" fmla="*/ 37 w 96"/>
              <a:gd name="T21" fmla="*/ 60 h 88"/>
              <a:gd name="T22" fmla="*/ 37 w 96"/>
              <a:gd name="T23" fmla="*/ 68 h 88"/>
              <a:gd name="T24" fmla="*/ 26 w 96"/>
              <a:gd name="T25" fmla="*/ 68 h 88"/>
              <a:gd name="T26" fmla="*/ 25 w 96"/>
              <a:gd name="T27" fmla="*/ 68 h 88"/>
              <a:gd name="T28" fmla="*/ 7 w 96"/>
              <a:gd name="T29" fmla="*/ 60 h 88"/>
              <a:gd name="T30" fmla="*/ 6 w 96"/>
              <a:gd name="T31" fmla="*/ 25 h 88"/>
              <a:gd name="T32" fmla="*/ 32 w 96"/>
              <a:gd name="T33" fmla="*/ 5 h 88"/>
              <a:gd name="T34" fmla="*/ 74 w 96"/>
              <a:gd name="T35" fmla="*/ 9 h 88"/>
              <a:gd name="T36" fmla="*/ 92 w 96"/>
              <a:gd name="T37" fmla="*/ 36 h 88"/>
              <a:gd name="T38" fmla="*/ 91 w 96"/>
              <a:gd name="T39" fmla="*/ 62 h 88"/>
              <a:gd name="T40" fmla="*/ 79 w 96"/>
              <a:gd name="T41" fmla="*/ 67 h 88"/>
              <a:gd name="T42" fmla="*/ 77 w 96"/>
              <a:gd name="T43" fmla="*/ 68 h 88"/>
              <a:gd name="T44" fmla="*/ 60 w 96"/>
              <a:gd name="T45" fmla="*/ 68 h 88"/>
              <a:gd name="T46" fmla="*/ 57 w 96"/>
              <a:gd name="T47" fmla="*/ 64 h 88"/>
              <a:gd name="T48" fmla="*/ 60 w 96"/>
              <a:gd name="T49" fmla="*/ 60 h 88"/>
              <a:gd name="T50" fmla="*/ 46 w 96"/>
              <a:gd name="T51" fmla="*/ 28 h 88"/>
              <a:gd name="T52" fmla="*/ 47 w 96"/>
              <a:gd name="T53" fmla="*/ 28 h 88"/>
              <a:gd name="T54" fmla="*/ 47 w 96"/>
              <a:gd name="T55" fmla="*/ 28 h 88"/>
              <a:gd name="T56" fmla="*/ 47 w 96"/>
              <a:gd name="T57" fmla="*/ 28 h 88"/>
              <a:gd name="T58" fmla="*/ 47 w 96"/>
              <a:gd name="T59" fmla="*/ 28 h 88"/>
              <a:gd name="T60" fmla="*/ 47 w 96"/>
              <a:gd name="T61" fmla="*/ 27 h 88"/>
              <a:gd name="T62" fmla="*/ 48 w 96"/>
              <a:gd name="T63" fmla="*/ 27 h 88"/>
              <a:gd name="T64" fmla="*/ 48 w 96"/>
              <a:gd name="T65" fmla="*/ 27 h 88"/>
              <a:gd name="T66" fmla="*/ 48 w 96"/>
              <a:gd name="T67" fmla="*/ 27 h 88"/>
              <a:gd name="T68" fmla="*/ 48 w 96"/>
              <a:gd name="T69" fmla="*/ 27 h 88"/>
              <a:gd name="T70" fmla="*/ 49 w 96"/>
              <a:gd name="T71" fmla="*/ 27 h 88"/>
              <a:gd name="T72" fmla="*/ 49 w 96"/>
              <a:gd name="T73" fmla="*/ 28 h 88"/>
              <a:gd name="T74" fmla="*/ 49 w 96"/>
              <a:gd name="T75" fmla="*/ 28 h 88"/>
              <a:gd name="T76" fmla="*/ 49 w 96"/>
              <a:gd name="T77" fmla="*/ 28 h 88"/>
              <a:gd name="T78" fmla="*/ 50 w 96"/>
              <a:gd name="T79" fmla="*/ 28 h 88"/>
              <a:gd name="T80" fmla="*/ 67 w 96"/>
              <a:gd name="T81" fmla="*/ 49 h 88"/>
              <a:gd name="T82" fmla="*/ 50 w 96"/>
              <a:gd name="T83" fmla="*/ 35 h 88"/>
              <a:gd name="T84" fmla="*/ 48 w 96"/>
              <a:gd name="T85" fmla="*/ 88 h 88"/>
              <a:gd name="T86" fmla="*/ 46 w 96"/>
              <a:gd name="T87" fmla="*/ 35 h 88"/>
              <a:gd name="T88" fmla="*/ 29 w 96"/>
              <a:gd name="T89" fmla="*/ 49 h 88"/>
              <a:gd name="T90" fmla="*/ 46 w 96"/>
              <a:gd name="T91" fmla="*/ 28 h 88"/>
              <a:gd name="T92" fmla="*/ 48 w 96"/>
              <a:gd name="T93" fmla="*/ 27 h 88"/>
              <a:gd name="T94" fmla="*/ 48 w 96"/>
              <a:gd name="T95" fmla="*/ 27 h 88"/>
              <a:gd name="T96" fmla="*/ 48 w 96"/>
              <a:gd name="T97" fmla="*/ 2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6" h="88">
                <a:moveTo>
                  <a:pt x="77" y="60"/>
                </a:moveTo>
                <a:cubicBezTo>
                  <a:pt x="80" y="60"/>
                  <a:pt x="83" y="59"/>
                  <a:pt x="85" y="57"/>
                </a:cubicBezTo>
                <a:cubicBezTo>
                  <a:pt x="85" y="57"/>
                  <a:pt x="85" y="57"/>
                  <a:pt x="85" y="57"/>
                </a:cubicBezTo>
                <a:cubicBezTo>
                  <a:pt x="88" y="54"/>
                  <a:pt x="89" y="51"/>
                  <a:pt x="89" y="48"/>
                </a:cubicBezTo>
                <a:cubicBezTo>
                  <a:pt x="89" y="45"/>
                  <a:pt x="88" y="42"/>
                  <a:pt x="86" y="40"/>
                </a:cubicBezTo>
                <a:cubicBezTo>
                  <a:pt x="84" y="38"/>
                  <a:pt x="82" y="37"/>
                  <a:pt x="79" y="36"/>
                </a:cubicBezTo>
                <a:cubicBezTo>
                  <a:pt x="77" y="36"/>
                  <a:pt x="76" y="35"/>
                  <a:pt x="76" y="33"/>
                </a:cubicBezTo>
                <a:cubicBezTo>
                  <a:pt x="76" y="33"/>
                  <a:pt x="76" y="33"/>
                  <a:pt x="76" y="33"/>
                </a:cubicBezTo>
                <a:cubicBezTo>
                  <a:pt x="76" y="26"/>
                  <a:pt x="73" y="19"/>
                  <a:pt x="68" y="15"/>
                </a:cubicBezTo>
                <a:cubicBezTo>
                  <a:pt x="64" y="10"/>
                  <a:pt x="57" y="7"/>
                  <a:pt x="50" y="7"/>
                </a:cubicBezTo>
                <a:cubicBezTo>
                  <a:pt x="45" y="7"/>
                  <a:pt x="40" y="9"/>
                  <a:pt x="36" y="11"/>
                </a:cubicBezTo>
                <a:cubicBezTo>
                  <a:pt x="32" y="14"/>
                  <a:pt x="29" y="18"/>
                  <a:pt x="27" y="23"/>
                </a:cubicBezTo>
                <a:cubicBezTo>
                  <a:pt x="26" y="24"/>
                  <a:pt x="25" y="25"/>
                  <a:pt x="23" y="25"/>
                </a:cubicBezTo>
                <a:cubicBezTo>
                  <a:pt x="19" y="25"/>
                  <a:pt x="15" y="27"/>
                  <a:pt x="12" y="30"/>
                </a:cubicBezTo>
                <a:cubicBezTo>
                  <a:pt x="9" y="33"/>
                  <a:pt x="7" y="38"/>
                  <a:pt x="7" y="42"/>
                </a:cubicBezTo>
                <a:cubicBezTo>
                  <a:pt x="7" y="47"/>
                  <a:pt x="9" y="52"/>
                  <a:pt x="12" y="55"/>
                </a:cubicBezTo>
                <a:cubicBezTo>
                  <a:pt x="12" y="55"/>
                  <a:pt x="12" y="55"/>
                  <a:pt x="12" y="55"/>
                </a:cubicBezTo>
                <a:cubicBezTo>
                  <a:pt x="15" y="58"/>
                  <a:pt x="20" y="60"/>
                  <a:pt x="25" y="60"/>
                </a:cubicBezTo>
                <a:cubicBezTo>
                  <a:pt x="26" y="60"/>
                  <a:pt x="26" y="60"/>
                  <a:pt x="26" y="60"/>
                </a:cubicBezTo>
                <a:cubicBezTo>
                  <a:pt x="26" y="60"/>
                  <a:pt x="26" y="60"/>
                  <a:pt x="26" y="60"/>
                </a:cubicBezTo>
                <a:cubicBezTo>
                  <a:pt x="36" y="60"/>
                  <a:pt x="36" y="60"/>
                  <a:pt x="36" y="60"/>
                </a:cubicBezTo>
                <a:cubicBezTo>
                  <a:pt x="37" y="60"/>
                  <a:pt x="37" y="60"/>
                  <a:pt x="37" y="60"/>
                </a:cubicBezTo>
                <a:cubicBezTo>
                  <a:pt x="39" y="60"/>
                  <a:pt x="41" y="62"/>
                  <a:pt x="41" y="64"/>
                </a:cubicBezTo>
                <a:cubicBezTo>
                  <a:pt x="41" y="66"/>
                  <a:pt x="39" y="68"/>
                  <a:pt x="37" y="68"/>
                </a:cubicBezTo>
                <a:cubicBezTo>
                  <a:pt x="36" y="68"/>
                  <a:pt x="36" y="68"/>
                  <a:pt x="36" y="68"/>
                </a:cubicBezTo>
                <a:cubicBezTo>
                  <a:pt x="26" y="68"/>
                  <a:pt x="26" y="68"/>
                  <a:pt x="26" y="68"/>
                </a:cubicBezTo>
                <a:cubicBezTo>
                  <a:pt x="26" y="68"/>
                  <a:pt x="26" y="68"/>
                  <a:pt x="26" y="68"/>
                </a:cubicBezTo>
                <a:cubicBezTo>
                  <a:pt x="25" y="68"/>
                  <a:pt x="25" y="68"/>
                  <a:pt x="25" y="68"/>
                </a:cubicBezTo>
                <a:cubicBezTo>
                  <a:pt x="18" y="68"/>
                  <a:pt x="11" y="65"/>
                  <a:pt x="7" y="60"/>
                </a:cubicBezTo>
                <a:cubicBezTo>
                  <a:pt x="7" y="60"/>
                  <a:pt x="7" y="60"/>
                  <a:pt x="7" y="60"/>
                </a:cubicBezTo>
                <a:cubicBezTo>
                  <a:pt x="2" y="56"/>
                  <a:pt x="0" y="49"/>
                  <a:pt x="0" y="42"/>
                </a:cubicBezTo>
                <a:cubicBezTo>
                  <a:pt x="0" y="36"/>
                  <a:pt x="2" y="30"/>
                  <a:pt x="6" y="25"/>
                </a:cubicBezTo>
                <a:cubicBezTo>
                  <a:pt x="10" y="21"/>
                  <a:pt x="15" y="19"/>
                  <a:pt x="21" y="18"/>
                </a:cubicBezTo>
                <a:cubicBezTo>
                  <a:pt x="24" y="13"/>
                  <a:pt x="27" y="8"/>
                  <a:pt x="32" y="5"/>
                </a:cubicBezTo>
                <a:cubicBezTo>
                  <a:pt x="37" y="2"/>
                  <a:pt x="44" y="0"/>
                  <a:pt x="50" y="0"/>
                </a:cubicBezTo>
                <a:cubicBezTo>
                  <a:pt x="59" y="0"/>
                  <a:pt x="68" y="3"/>
                  <a:pt x="74" y="9"/>
                </a:cubicBezTo>
                <a:cubicBezTo>
                  <a:pt x="79" y="15"/>
                  <a:pt x="83" y="22"/>
                  <a:pt x="83" y="30"/>
                </a:cubicBezTo>
                <a:cubicBezTo>
                  <a:pt x="87" y="31"/>
                  <a:pt x="90" y="33"/>
                  <a:pt x="92" y="36"/>
                </a:cubicBezTo>
                <a:cubicBezTo>
                  <a:pt x="95" y="39"/>
                  <a:pt x="96" y="43"/>
                  <a:pt x="96" y="48"/>
                </a:cubicBezTo>
                <a:cubicBezTo>
                  <a:pt x="96" y="53"/>
                  <a:pt x="94" y="58"/>
                  <a:pt x="91" y="62"/>
                </a:cubicBezTo>
                <a:cubicBezTo>
                  <a:pt x="91" y="62"/>
                  <a:pt x="91" y="62"/>
                  <a:pt x="91" y="62"/>
                </a:cubicBezTo>
                <a:cubicBezTo>
                  <a:pt x="88" y="65"/>
                  <a:pt x="84" y="67"/>
                  <a:pt x="79" y="67"/>
                </a:cubicBezTo>
                <a:cubicBezTo>
                  <a:pt x="79" y="67"/>
                  <a:pt x="78" y="68"/>
                  <a:pt x="78" y="68"/>
                </a:cubicBezTo>
                <a:cubicBezTo>
                  <a:pt x="77" y="68"/>
                  <a:pt x="77" y="68"/>
                  <a:pt x="77" y="68"/>
                </a:cubicBezTo>
                <a:cubicBezTo>
                  <a:pt x="77" y="68"/>
                  <a:pt x="77" y="68"/>
                  <a:pt x="77" y="68"/>
                </a:cubicBezTo>
                <a:cubicBezTo>
                  <a:pt x="60" y="68"/>
                  <a:pt x="60" y="68"/>
                  <a:pt x="60" y="68"/>
                </a:cubicBezTo>
                <a:cubicBezTo>
                  <a:pt x="60" y="68"/>
                  <a:pt x="60" y="68"/>
                  <a:pt x="60" y="68"/>
                </a:cubicBezTo>
                <a:cubicBezTo>
                  <a:pt x="58" y="68"/>
                  <a:pt x="57" y="66"/>
                  <a:pt x="57" y="64"/>
                </a:cubicBezTo>
                <a:cubicBezTo>
                  <a:pt x="57" y="62"/>
                  <a:pt x="58" y="60"/>
                  <a:pt x="60" y="60"/>
                </a:cubicBezTo>
                <a:cubicBezTo>
                  <a:pt x="60" y="60"/>
                  <a:pt x="60" y="60"/>
                  <a:pt x="60" y="60"/>
                </a:cubicBezTo>
                <a:cubicBezTo>
                  <a:pt x="77" y="60"/>
                  <a:pt x="77" y="60"/>
                  <a:pt x="77" y="60"/>
                </a:cubicBezTo>
                <a:close/>
                <a:moveTo>
                  <a:pt x="46" y="28"/>
                </a:moveTo>
                <a:cubicBezTo>
                  <a:pt x="46" y="28"/>
                  <a:pt x="46" y="28"/>
                  <a:pt x="46" y="28"/>
                </a:cubicBezTo>
                <a:cubicBezTo>
                  <a:pt x="47" y="28"/>
                  <a:pt x="47" y="28"/>
                  <a:pt x="47" y="28"/>
                </a:cubicBezTo>
                <a:cubicBezTo>
                  <a:pt x="47" y="28"/>
                  <a:pt x="47" y="28"/>
                  <a:pt x="47" y="28"/>
                </a:cubicBezTo>
                <a:cubicBezTo>
                  <a:pt x="47" y="28"/>
                  <a:pt x="47" y="28"/>
                  <a:pt x="47" y="28"/>
                </a:cubicBezTo>
                <a:cubicBezTo>
                  <a:pt x="47" y="28"/>
                  <a:pt x="47" y="28"/>
                  <a:pt x="47" y="28"/>
                </a:cubicBezTo>
                <a:cubicBezTo>
                  <a:pt x="47" y="28"/>
                  <a:pt x="47" y="28"/>
                  <a:pt x="47" y="28"/>
                </a:cubicBezTo>
                <a:cubicBezTo>
                  <a:pt x="47" y="28"/>
                  <a:pt x="47" y="28"/>
                  <a:pt x="47" y="28"/>
                </a:cubicBezTo>
                <a:cubicBezTo>
                  <a:pt x="47" y="28"/>
                  <a:pt x="47" y="28"/>
                  <a:pt x="47" y="28"/>
                </a:cubicBezTo>
                <a:cubicBezTo>
                  <a:pt x="47" y="28"/>
                  <a:pt x="47" y="28"/>
                  <a:pt x="47" y="28"/>
                </a:cubicBezTo>
                <a:cubicBezTo>
                  <a:pt x="47" y="27"/>
                  <a:pt x="47" y="27"/>
                  <a:pt x="47" y="27"/>
                </a:cubicBezTo>
                <a:cubicBezTo>
                  <a:pt x="47" y="27"/>
                  <a:pt x="47" y="27"/>
                  <a:pt x="47" y="27"/>
                </a:cubicBezTo>
                <a:cubicBezTo>
                  <a:pt x="48" y="27"/>
                  <a:pt x="48" y="27"/>
                  <a:pt x="48" y="27"/>
                </a:cubicBezTo>
                <a:cubicBezTo>
                  <a:pt x="48" y="27"/>
                  <a:pt x="48" y="27"/>
                  <a:pt x="48" y="27"/>
                </a:cubicBezTo>
                <a:cubicBezTo>
                  <a:pt x="48" y="27"/>
                  <a:pt x="48" y="27"/>
                  <a:pt x="48" y="27"/>
                </a:cubicBezTo>
                <a:cubicBezTo>
                  <a:pt x="48" y="27"/>
                  <a:pt x="48" y="27"/>
                  <a:pt x="48" y="27"/>
                </a:cubicBezTo>
                <a:cubicBezTo>
                  <a:pt x="48" y="27"/>
                  <a:pt x="48" y="27"/>
                  <a:pt x="48" y="27"/>
                </a:cubicBezTo>
                <a:cubicBezTo>
                  <a:pt x="48" y="27"/>
                  <a:pt x="48" y="27"/>
                  <a:pt x="48" y="27"/>
                </a:cubicBezTo>
                <a:cubicBezTo>
                  <a:pt x="48" y="27"/>
                  <a:pt x="48" y="27"/>
                  <a:pt x="48" y="27"/>
                </a:cubicBezTo>
                <a:cubicBezTo>
                  <a:pt x="49" y="27"/>
                  <a:pt x="49" y="27"/>
                  <a:pt x="49" y="27"/>
                </a:cubicBezTo>
                <a:cubicBezTo>
                  <a:pt x="49" y="27"/>
                  <a:pt x="49" y="27"/>
                  <a:pt x="49" y="27"/>
                </a:cubicBezTo>
                <a:cubicBezTo>
                  <a:pt x="49" y="27"/>
                  <a:pt x="49" y="27"/>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49" y="28"/>
                  <a:pt x="49" y="28"/>
                  <a:pt x="49" y="28"/>
                </a:cubicBezTo>
                <a:cubicBezTo>
                  <a:pt x="50" y="28"/>
                  <a:pt x="50" y="28"/>
                  <a:pt x="50" y="28"/>
                </a:cubicBezTo>
                <a:cubicBezTo>
                  <a:pt x="50" y="28"/>
                  <a:pt x="50" y="28"/>
                  <a:pt x="50" y="28"/>
                </a:cubicBezTo>
                <a:cubicBezTo>
                  <a:pt x="67" y="46"/>
                  <a:pt x="67" y="46"/>
                  <a:pt x="67" y="46"/>
                </a:cubicBezTo>
                <a:cubicBezTo>
                  <a:pt x="68" y="47"/>
                  <a:pt x="68" y="48"/>
                  <a:pt x="67" y="49"/>
                </a:cubicBezTo>
                <a:cubicBezTo>
                  <a:pt x="67" y="50"/>
                  <a:pt x="65" y="50"/>
                  <a:pt x="64" y="49"/>
                </a:cubicBezTo>
                <a:cubicBezTo>
                  <a:pt x="50" y="35"/>
                  <a:pt x="50" y="35"/>
                  <a:pt x="50" y="35"/>
                </a:cubicBezTo>
                <a:cubicBezTo>
                  <a:pt x="50" y="86"/>
                  <a:pt x="50" y="86"/>
                  <a:pt x="50" y="86"/>
                </a:cubicBezTo>
                <a:cubicBezTo>
                  <a:pt x="50" y="87"/>
                  <a:pt x="49" y="88"/>
                  <a:pt x="48" y="88"/>
                </a:cubicBezTo>
                <a:cubicBezTo>
                  <a:pt x="47" y="88"/>
                  <a:pt x="46" y="87"/>
                  <a:pt x="46" y="86"/>
                </a:cubicBezTo>
                <a:cubicBezTo>
                  <a:pt x="46" y="35"/>
                  <a:pt x="46" y="35"/>
                  <a:pt x="46" y="35"/>
                </a:cubicBezTo>
                <a:cubicBezTo>
                  <a:pt x="32" y="49"/>
                  <a:pt x="32" y="49"/>
                  <a:pt x="32" y="49"/>
                </a:cubicBezTo>
                <a:cubicBezTo>
                  <a:pt x="31" y="50"/>
                  <a:pt x="29" y="50"/>
                  <a:pt x="29" y="49"/>
                </a:cubicBezTo>
                <a:cubicBezTo>
                  <a:pt x="28" y="48"/>
                  <a:pt x="28" y="47"/>
                  <a:pt x="29" y="46"/>
                </a:cubicBezTo>
                <a:cubicBezTo>
                  <a:pt x="46" y="28"/>
                  <a:pt x="46" y="28"/>
                  <a:pt x="46" y="28"/>
                </a:cubicBezTo>
                <a:cubicBezTo>
                  <a:pt x="46" y="28"/>
                  <a:pt x="46" y="28"/>
                  <a:pt x="46" y="28"/>
                </a:cubicBezTo>
                <a:close/>
                <a:moveTo>
                  <a:pt x="48" y="27"/>
                </a:moveTo>
                <a:cubicBezTo>
                  <a:pt x="48" y="27"/>
                  <a:pt x="48" y="27"/>
                  <a:pt x="48" y="27"/>
                </a:cubicBezTo>
                <a:cubicBezTo>
                  <a:pt x="48" y="27"/>
                  <a:pt x="48" y="27"/>
                  <a:pt x="48" y="27"/>
                </a:cubicBezTo>
                <a:cubicBezTo>
                  <a:pt x="48" y="27"/>
                  <a:pt x="48" y="27"/>
                  <a:pt x="48" y="27"/>
                </a:cubicBezTo>
                <a:cubicBezTo>
                  <a:pt x="48" y="27"/>
                  <a:pt x="48" y="27"/>
                  <a:pt x="48" y="27"/>
                </a:cubicBezTo>
                <a:close/>
              </a:path>
            </a:pathLst>
          </a:custGeom>
          <a:solidFill>
            <a:schemeClr val="bg1"/>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grpSp>
        <p:nvGrpSpPr>
          <p:cNvPr id="73" name="组合 72"/>
          <p:cNvGrpSpPr/>
          <p:nvPr/>
        </p:nvGrpSpPr>
        <p:grpSpPr>
          <a:xfrm>
            <a:off x="7082674" y="4720905"/>
            <a:ext cx="717771" cy="717771"/>
            <a:chOff x="5259388" y="3770313"/>
            <a:chExt cx="538162" cy="538162"/>
          </a:xfrm>
        </p:grpSpPr>
        <p:sp>
          <p:nvSpPr>
            <p:cNvPr id="74" name="Oval 42"/>
            <p:cNvSpPr>
              <a:spLocks noChangeArrowheads="1"/>
            </p:cNvSpPr>
            <p:nvPr/>
          </p:nvSpPr>
          <p:spPr bwMode="auto">
            <a:xfrm>
              <a:off x="5326856" y="3836987"/>
              <a:ext cx="414338" cy="414338"/>
            </a:xfrm>
            <a:prstGeom prst="ellipse">
              <a:avLst/>
            </a:prstGeom>
            <a:gradFill flip="none" rotWithShape="1">
              <a:gsLst>
                <a:gs pos="90000">
                  <a:srgbClr val="E33F24"/>
                </a:gs>
                <a:gs pos="30000">
                  <a:srgbClr val="F26434"/>
                </a:gs>
              </a:gsLst>
              <a:lin ang="2700000" scaled="1"/>
              <a:tileRect/>
            </a:gradFill>
            <a:ln w="25400">
              <a:gradFill>
                <a:gsLst>
                  <a:gs pos="0">
                    <a:srgbClr val="E33F24"/>
                  </a:gs>
                  <a:gs pos="100000">
                    <a:srgbClr val="F26434"/>
                  </a:gs>
                </a:gsLst>
                <a:lin ang="5400000" scaled="0"/>
              </a:gra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sp>
          <p:nvSpPr>
            <p:cNvPr id="75" name="Oval 49"/>
            <p:cNvSpPr>
              <a:spLocks noChangeArrowheads="1"/>
            </p:cNvSpPr>
            <p:nvPr/>
          </p:nvSpPr>
          <p:spPr bwMode="auto">
            <a:xfrm>
              <a:off x="5259388" y="3770313"/>
              <a:ext cx="538162" cy="538162"/>
            </a:xfrm>
            <a:prstGeom prst="ellipse">
              <a:avLst/>
            </a:pr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grpSp>
      <p:sp>
        <p:nvSpPr>
          <p:cNvPr id="76" name="Freeform 53"/>
          <p:cNvSpPr>
            <a:spLocks noEditPoints="1"/>
          </p:cNvSpPr>
          <p:nvPr/>
        </p:nvSpPr>
        <p:spPr bwMode="auto">
          <a:xfrm>
            <a:off x="7316091" y="4963184"/>
            <a:ext cx="255175" cy="231100"/>
          </a:xfrm>
          <a:custGeom>
            <a:avLst/>
            <a:gdLst>
              <a:gd name="T0" fmla="*/ 7 w 97"/>
              <a:gd name="T1" fmla="*/ 55 h 89"/>
              <a:gd name="T2" fmla="*/ 52 w 97"/>
              <a:gd name="T3" fmla="*/ 55 h 89"/>
              <a:gd name="T4" fmla="*/ 56 w 97"/>
              <a:gd name="T5" fmla="*/ 59 h 89"/>
              <a:gd name="T6" fmla="*/ 56 w 97"/>
              <a:gd name="T7" fmla="*/ 59 h 89"/>
              <a:gd name="T8" fmla="*/ 56 w 97"/>
              <a:gd name="T9" fmla="*/ 77 h 89"/>
              <a:gd name="T10" fmla="*/ 87 w 97"/>
              <a:gd name="T11" fmla="*/ 45 h 89"/>
              <a:gd name="T12" fmla="*/ 56 w 97"/>
              <a:gd name="T13" fmla="*/ 13 h 89"/>
              <a:gd name="T14" fmla="*/ 56 w 97"/>
              <a:gd name="T15" fmla="*/ 31 h 89"/>
              <a:gd name="T16" fmla="*/ 52 w 97"/>
              <a:gd name="T17" fmla="*/ 35 h 89"/>
              <a:gd name="T18" fmla="*/ 52 w 97"/>
              <a:gd name="T19" fmla="*/ 35 h 89"/>
              <a:gd name="T20" fmla="*/ 7 w 97"/>
              <a:gd name="T21" fmla="*/ 35 h 89"/>
              <a:gd name="T22" fmla="*/ 7 w 97"/>
              <a:gd name="T23" fmla="*/ 55 h 89"/>
              <a:gd name="T24" fmla="*/ 48 w 97"/>
              <a:gd name="T25" fmla="*/ 63 h 89"/>
              <a:gd name="T26" fmla="*/ 48 w 97"/>
              <a:gd name="T27" fmla="*/ 63 h 89"/>
              <a:gd name="T28" fmla="*/ 3 w 97"/>
              <a:gd name="T29" fmla="*/ 63 h 89"/>
              <a:gd name="T30" fmla="*/ 0 w 97"/>
              <a:gd name="T31" fmla="*/ 59 h 89"/>
              <a:gd name="T32" fmla="*/ 0 w 97"/>
              <a:gd name="T33" fmla="*/ 31 h 89"/>
              <a:gd name="T34" fmla="*/ 0 w 97"/>
              <a:gd name="T35" fmla="*/ 31 h 89"/>
              <a:gd name="T36" fmla="*/ 3 w 97"/>
              <a:gd name="T37" fmla="*/ 27 h 89"/>
              <a:gd name="T38" fmla="*/ 48 w 97"/>
              <a:gd name="T39" fmla="*/ 27 h 89"/>
              <a:gd name="T40" fmla="*/ 48 w 97"/>
              <a:gd name="T41" fmla="*/ 4 h 89"/>
              <a:gd name="T42" fmla="*/ 49 w 97"/>
              <a:gd name="T43" fmla="*/ 2 h 89"/>
              <a:gd name="T44" fmla="*/ 55 w 97"/>
              <a:gd name="T45" fmla="*/ 2 h 89"/>
              <a:gd name="T46" fmla="*/ 95 w 97"/>
              <a:gd name="T47" fmla="*/ 42 h 89"/>
              <a:gd name="T48" fmla="*/ 95 w 97"/>
              <a:gd name="T49" fmla="*/ 42 h 89"/>
              <a:gd name="T50" fmla="*/ 95 w 97"/>
              <a:gd name="T51" fmla="*/ 42 h 89"/>
              <a:gd name="T52" fmla="*/ 95 w 97"/>
              <a:gd name="T53" fmla="*/ 48 h 89"/>
              <a:gd name="T54" fmla="*/ 55 w 97"/>
              <a:gd name="T55" fmla="*/ 88 h 89"/>
              <a:gd name="T56" fmla="*/ 52 w 97"/>
              <a:gd name="T57" fmla="*/ 89 h 89"/>
              <a:gd name="T58" fmla="*/ 48 w 97"/>
              <a:gd name="T59" fmla="*/ 86 h 89"/>
              <a:gd name="T60" fmla="*/ 48 w 97"/>
              <a:gd name="T61" fmla="*/ 6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7" h="89">
                <a:moveTo>
                  <a:pt x="7" y="55"/>
                </a:moveTo>
                <a:cubicBezTo>
                  <a:pt x="52" y="55"/>
                  <a:pt x="52" y="55"/>
                  <a:pt x="52" y="55"/>
                </a:cubicBezTo>
                <a:cubicBezTo>
                  <a:pt x="54" y="55"/>
                  <a:pt x="56" y="57"/>
                  <a:pt x="56" y="59"/>
                </a:cubicBezTo>
                <a:cubicBezTo>
                  <a:pt x="56" y="59"/>
                  <a:pt x="56" y="59"/>
                  <a:pt x="56" y="59"/>
                </a:cubicBezTo>
                <a:cubicBezTo>
                  <a:pt x="56" y="77"/>
                  <a:pt x="56" y="77"/>
                  <a:pt x="56" y="77"/>
                </a:cubicBezTo>
                <a:cubicBezTo>
                  <a:pt x="87" y="45"/>
                  <a:pt x="87" y="45"/>
                  <a:pt x="87" y="45"/>
                </a:cubicBezTo>
                <a:cubicBezTo>
                  <a:pt x="56" y="13"/>
                  <a:pt x="56" y="13"/>
                  <a:pt x="56" y="13"/>
                </a:cubicBezTo>
                <a:cubicBezTo>
                  <a:pt x="56" y="31"/>
                  <a:pt x="56" y="31"/>
                  <a:pt x="56" y="31"/>
                </a:cubicBezTo>
                <a:cubicBezTo>
                  <a:pt x="56" y="33"/>
                  <a:pt x="54" y="35"/>
                  <a:pt x="52" y="35"/>
                </a:cubicBezTo>
                <a:cubicBezTo>
                  <a:pt x="52" y="35"/>
                  <a:pt x="52" y="35"/>
                  <a:pt x="52" y="35"/>
                </a:cubicBezTo>
                <a:cubicBezTo>
                  <a:pt x="7" y="35"/>
                  <a:pt x="7" y="35"/>
                  <a:pt x="7" y="35"/>
                </a:cubicBezTo>
                <a:cubicBezTo>
                  <a:pt x="7" y="55"/>
                  <a:pt x="7" y="55"/>
                  <a:pt x="7" y="55"/>
                </a:cubicBezTo>
                <a:close/>
                <a:moveTo>
                  <a:pt x="48" y="63"/>
                </a:moveTo>
                <a:cubicBezTo>
                  <a:pt x="48" y="63"/>
                  <a:pt x="48" y="63"/>
                  <a:pt x="48" y="63"/>
                </a:cubicBezTo>
                <a:cubicBezTo>
                  <a:pt x="3" y="63"/>
                  <a:pt x="3" y="63"/>
                  <a:pt x="3" y="63"/>
                </a:cubicBezTo>
                <a:cubicBezTo>
                  <a:pt x="1" y="63"/>
                  <a:pt x="0" y="61"/>
                  <a:pt x="0" y="59"/>
                </a:cubicBezTo>
                <a:cubicBezTo>
                  <a:pt x="0" y="31"/>
                  <a:pt x="0" y="31"/>
                  <a:pt x="0" y="31"/>
                </a:cubicBezTo>
                <a:cubicBezTo>
                  <a:pt x="0" y="31"/>
                  <a:pt x="0" y="31"/>
                  <a:pt x="0" y="31"/>
                </a:cubicBezTo>
                <a:cubicBezTo>
                  <a:pt x="0" y="29"/>
                  <a:pt x="1" y="27"/>
                  <a:pt x="3" y="27"/>
                </a:cubicBezTo>
                <a:cubicBezTo>
                  <a:pt x="48" y="27"/>
                  <a:pt x="48" y="27"/>
                  <a:pt x="48" y="27"/>
                </a:cubicBezTo>
                <a:cubicBezTo>
                  <a:pt x="48" y="4"/>
                  <a:pt x="48" y="4"/>
                  <a:pt x="48" y="4"/>
                </a:cubicBezTo>
                <a:cubicBezTo>
                  <a:pt x="48" y="3"/>
                  <a:pt x="49" y="3"/>
                  <a:pt x="49" y="2"/>
                </a:cubicBezTo>
                <a:cubicBezTo>
                  <a:pt x="51" y="0"/>
                  <a:pt x="53" y="0"/>
                  <a:pt x="55" y="2"/>
                </a:cubicBezTo>
                <a:cubicBezTo>
                  <a:pt x="95" y="42"/>
                  <a:pt x="95" y="42"/>
                  <a:pt x="95" y="42"/>
                </a:cubicBezTo>
                <a:cubicBezTo>
                  <a:pt x="95" y="42"/>
                  <a:pt x="95" y="42"/>
                  <a:pt x="95" y="42"/>
                </a:cubicBezTo>
                <a:cubicBezTo>
                  <a:pt x="95" y="42"/>
                  <a:pt x="95" y="42"/>
                  <a:pt x="95" y="42"/>
                </a:cubicBezTo>
                <a:cubicBezTo>
                  <a:pt x="97" y="44"/>
                  <a:pt x="97" y="46"/>
                  <a:pt x="95" y="48"/>
                </a:cubicBezTo>
                <a:cubicBezTo>
                  <a:pt x="55" y="88"/>
                  <a:pt x="55" y="88"/>
                  <a:pt x="55" y="88"/>
                </a:cubicBezTo>
                <a:cubicBezTo>
                  <a:pt x="54" y="89"/>
                  <a:pt x="53" y="89"/>
                  <a:pt x="52" y="89"/>
                </a:cubicBezTo>
                <a:cubicBezTo>
                  <a:pt x="50" y="89"/>
                  <a:pt x="48" y="88"/>
                  <a:pt x="48" y="86"/>
                </a:cubicBezTo>
                <a:cubicBezTo>
                  <a:pt x="48" y="63"/>
                  <a:pt x="48" y="63"/>
                  <a:pt x="48" y="63"/>
                </a:cubicBezTo>
                <a:close/>
              </a:path>
            </a:pathLst>
          </a:custGeom>
          <a:solidFill>
            <a:schemeClr val="bg1"/>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sp>
        <p:nvSpPr>
          <p:cNvPr id="11" name="文本框 10"/>
          <p:cNvSpPr txBox="1"/>
          <p:nvPr/>
        </p:nvSpPr>
        <p:spPr>
          <a:xfrm>
            <a:off x="2504440" y="424180"/>
            <a:ext cx="6780530" cy="798830"/>
          </a:xfrm>
          <a:prstGeom prst="rect">
            <a:avLst/>
          </a:prstGeom>
          <a:solidFill>
            <a:srgbClr val="788E92">
              <a:alpha val="75000"/>
            </a:srgbClr>
          </a:solidFill>
        </p:spPr>
        <p:txBody>
          <a:bodyPr wrap="square" rtlCol="0">
            <a:spAutoFit/>
          </a:bodyPr>
          <a:lstStyle>
            <a:defPPr>
              <a:defRPr lang="zh-CN"/>
            </a:defPPr>
            <a:lvl1pPr algn="ctr">
              <a:defRPr sz="2000">
                <a:gradFill flip="none" rotWithShape="1">
                  <a:gsLst>
                    <a:gs pos="50000">
                      <a:schemeClr val="accent1"/>
                    </a:gs>
                    <a:gs pos="0">
                      <a:schemeClr val="accent1">
                        <a:lumMod val="60000"/>
                        <a:lumOff val="40000"/>
                      </a:schemeClr>
                    </a:gs>
                    <a:gs pos="100000">
                      <a:schemeClr val="accent1"/>
                    </a:gs>
                  </a:gsLst>
                  <a:lin ang="2700000" scaled="1"/>
                  <a:tileRect/>
                </a:gra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300" b="0" i="0" u="none" strike="noStrike" kern="1200" cap="none" spc="0" normalizeH="0" baseline="0" noProof="0" dirty="0">
                <a:ln>
                  <a:noFill/>
                </a:ln>
                <a:solidFill>
                  <a:schemeClr val="bg1"/>
                </a:solidFill>
                <a:effectLst/>
                <a:uLnTx/>
                <a:uFillTx/>
                <a:latin typeface="思源黑体 CN Bold"/>
                <a:ea typeface="思源黑体 CN Bold"/>
                <a:cs typeface="+mn-cs"/>
              </a:rPr>
              <a:t>期刊学术不端行为界定（</a:t>
            </a:r>
            <a:r>
              <a:rPr kumimoji="0" lang="en-US" altLang="zh-CN" sz="2300" b="0" i="0" u="none" strike="noStrike" kern="1200" cap="none" spc="0" normalizeH="0" baseline="0" noProof="0" dirty="0">
                <a:ln>
                  <a:noFill/>
                </a:ln>
                <a:solidFill>
                  <a:schemeClr val="bg1"/>
                </a:solidFill>
                <a:effectLst/>
                <a:uLnTx/>
                <a:uFillTx/>
                <a:latin typeface="思源黑体 CN Bold"/>
                <a:ea typeface="思源黑体 CN Bold"/>
                <a:cs typeface="+mn-cs"/>
              </a:rPr>
              <a:t>CY/T174_2019</a:t>
            </a:r>
            <a:r>
              <a:rPr kumimoji="0" lang="zh-CN" altLang="en-US" sz="2300" b="0" i="0" u="none" strike="noStrike" kern="1200" cap="none" spc="0" normalizeH="0" baseline="0" noProof="0" dirty="0">
                <a:ln>
                  <a:noFill/>
                </a:ln>
                <a:solidFill>
                  <a:schemeClr val="bg1"/>
                </a:solidFill>
                <a:effectLst/>
                <a:uLnTx/>
                <a:uFillTx/>
                <a:latin typeface="思源黑体 CN Bold"/>
                <a:ea typeface="思源黑体 CN Bold"/>
                <a:cs typeface="+mn-cs"/>
              </a:rPr>
              <a:t>）</a:t>
            </a:r>
            <a:endParaRPr kumimoji="0" lang="zh-CN" altLang="en-US" sz="2300" b="0" i="0" u="none" strike="noStrike" kern="1200" cap="none" spc="0" normalizeH="0" baseline="0" noProof="0" dirty="0">
              <a:ln>
                <a:noFill/>
              </a:ln>
              <a:solidFill>
                <a:schemeClr val="bg1"/>
              </a:solidFill>
              <a:effectLst/>
              <a:uLnTx/>
              <a:uFillTx/>
              <a:latin typeface="思源黑体 CN Bold"/>
              <a:ea typeface="思源黑体 CN Bold"/>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300" b="0" i="0" u="none" strike="noStrike" kern="1200" cap="none" spc="0" normalizeH="0" baseline="0" noProof="0" dirty="0">
                <a:ln>
                  <a:noFill/>
                </a:ln>
                <a:solidFill>
                  <a:schemeClr val="bg1"/>
                </a:solidFill>
                <a:effectLst/>
                <a:uLnTx/>
                <a:uFillTx/>
                <a:latin typeface="思源黑体 CN Bold"/>
                <a:ea typeface="思源黑体 CN Bold"/>
                <a:cs typeface="+mn-cs"/>
              </a:rPr>
              <a:t>——</a:t>
            </a:r>
            <a:r>
              <a:rPr kumimoji="0" lang="zh-CN" altLang="en-US" sz="2300" b="0" i="0" u="none" strike="noStrike" kern="1200" cap="none" spc="0" normalizeH="0" baseline="0" noProof="0" dirty="0">
                <a:ln>
                  <a:noFill/>
                </a:ln>
                <a:solidFill>
                  <a:schemeClr val="bg1"/>
                </a:solidFill>
                <a:effectLst/>
                <a:uLnTx/>
                <a:uFillTx/>
                <a:latin typeface="思源黑体 CN Bold"/>
                <a:ea typeface="思源黑体 CN Bold"/>
                <a:cs typeface="+mn-cs"/>
              </a:rPr>
              <a:t>术语和定义</a:t>
            </a:r>
            <a:endParaRPr kumimoji="0" lang="zh-CN" altLang="en-US" sz="2300" b="0" i="0" u="none" strike="noStrike" kern="1200" cap="none" spc="0" normalizeH="0" baseline="0" noProof="0" dirty="0">
              <a:ln>
                <a:noFill/>
              </a:ln>
              <a:solidFill>
                <a:schemeClr val="bg1"/>
              </a:solidFill>
              <a:effectLst/>
              <a:uLnTx/>
              <a:uFillTx/>
              <a:latin typeface="思源黑体 CN Bold"/>
              <a:ea typeface="思源黑体 CN Bold"/>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600"/>
                                      </p:stCondLst>
                                      <p:childTnLst>
                                        <p:set>
                                          <p:cBhvr>
                                            <p:cTn id="6" dur="1" fill="hold">
                                              <p:stCondLst>
                                                <p:cond delay="0"/>
                                              </p:stCondLst>
                                            </p:cTn>
                                            <p:tgtEl>
                                              <p:spTgt spid="53"/>
                                            </p:tgtEl>
                                            <p:attrNameLst>
                                              <p:attrName>style.visibility</p:attrName>
                                            </p:attrNameLst>
                                          </p:cBhvr>
                                          <p:to>
                                            <p:strVal val="visible"/>
                                          </p:to>
                                        </p:set>
                                        <p:anim calcmode="lin" valueType="num">
                                          <p:cBhvr>
                                            <p:cTn id="7" dur="300" fill="hold"/>
                                            <p:tgtEl>
                                              <p:spTgt spid="53"/>
                                            </p:tgtEl>
                                            <p:attrNameLst>
                                              <p:attrName>ppt_w</p:attrName>
                                            </p:attrNameLst>
                                          </p:cBhvr>
                                          <p:tavLst>
                                            <p:tav tm="0">
                                              <p:val>
                                                <p:fltVal val="0"/>
                                              </p:val>
                                            </p:tav>
                                            <p:tav tm="100000">
                                              <p:val>
                                                <p:strVal val="#ppt_w"/>
                                              </p:val>
                                            </p:tav>
                                          </p:tavLst>
                                        </p:anim>
                                        <p:anim calcmode="lin" valueType="num">
                                          <p:cBhvr>
                                            <p:cTn id="8" dur="300" fill="hold"/>
                                            <p:tgtEl>
                                              <p:spTgt spid="53"/>
                                            </p:tgtEl>
                                            <p:attrNameLst>
                                              <p:attrName>ppt_h</p:attrName>
                                            </p:attrNameLst>
                                          </p:cBhvr>
                                          <p:tavLst>
                                            <p:tav tm="0">
                                              <p:val>
                                                <p:fltVal val="0"/>
                                              </p:val>
                                            </p:tav>
                                            <p:tav tm="100000">
                                              <p:val>
                                                <p:strVal val="#ppt_h"/>
                                              </p:val>
                                            </p:tav>
                                          </p:tavLst>
                                        </p:anim>
                                        <p:animEffect transition="in" filter="fade">
                                          <p:cBhvr>
                                            <p:cTn id="9" dur="300"/>
                                            <p:tgtEl>
                                              <p:spTgt spid="53"/>
                                            </p:tgtEl>
                                          </p:cBhvr>
                                        </p:animEffect>
                                      </p:childTnLst>
                                    </p:cTn>
                                  </p:par>
                                  <p:par>
                                    <p:cTn id="10" presetID="6" presetClass="emph" presetSubtype="0" autoRev="1" fill="hold" nodeType="withEffect">
                                      <p:stCondLst>
                                        <p:cond delay="900"/>
                                      </p:stCondLst>
                                      <p:childTnLst>
                                        <p:animScale>
                                          <p:cBhvr>
                                            <p:cTn id="11" dur="150" fill="hold"/>
                                            <p:tgtEl>
                                              <p:spTgt spid="53"/>
                                            </p:tgtEl>
                                          </p:cBhvr>
                                          <p:by x="110000" y="110000"/>
                                        </p:animScale>
                                      </p:childTnLst>
                                    </p:cTn>
                                  </p:par>
                                  <p:par>
                                    <p:cTn id="12" presetID="53" presetClass="entr" presetSubtype="16" fill="hold" grpId="0" nodeType="withEffect">
                                      <p:stCondLst>
                                        <p:cond delay="700"/>
                                      </p:stCondLst>
                                      <p:childTnLst>
                                        <p:set>
                                          <p:cBhvr>
                                            <p:cTn id="13" dur="1" fill="hold">
                                              <p:stCondLst>
                                                <p:cond delay="0"/>
                                              </p:stCondLst>
                                            </p:cTn>
                                            <p:tgtEl>
                                              <p:spTgt spid="70"/>
                                            </p:tgtEl>
                                            <p:attrNameLst>
                                              <p:attrName>style.visibility</p:attrName>
                                            </p:attrNameLst>
                                          </p:cBhvr>
                                          <p:to>
                                            <p:strVal val="visible"/>
                                          </p:to>
                                        </p:set>
                                        <p:anim calcmode="lin" valueType="num">
                                          <p:cBhvr>
                                            <p:cTn id="14" dur="300" fill="hold"/>
                                            <p:tgtEl>
                                              <p:spTgt spid="70"/>
                                            </p:tgtEl>
                                            <p:attrNameLst>
                                              <p:attrName>ppt_w</p:attrName>
                                            </p:attrNameLst>
                                          </p:cBhvr>
                                          <p:tavLst>
                                            <p:tav tm="0">
                                              <p:val>
                                                <p:fltVal val="0"/>
                                              </p:val>
                                            </p:tav>
                                            <p:tav tm="100000">
                                              <p:val>
                                                <p:strVal val="#ppt_w"/>
                                              </p:val>
                                            </p:tav>
                                          </p:tavLst>
                                        </p:anim>
                                        <p:anim calcmode="lin" valueType="num">
                                          <p:cBhvr>
                                            <p:cTn id="15" dur="300" fill="hold"/>
                                            <p:tgtEl>
                                              <p:spTgt spid="70"/>
                                            </p:tgtEl>
                                            <p:attrNameLst>
                                              <p:attrName>ppt_h</p:attrName>
                                            </p:attrNameLst>
                                          </p:cBhvr>
                                          <p:tavLst>
                                            <p:tav tm="0">
                                              <p:val>
                                                <p:fltVal val="0"/>
                                              </p:val>
                                            </p:tav>
                                            <p:tav tm="100000">
                                              <p:val>
                                                <p:strVal val="#ppt_h"/>
                                              </p:val>
                                            </p:tav>
                                          </p:tavLst>
                                        </p:anim>
                                        <p:animEffect transition="in" filter="fade">
                                          <p:cBhvr>
                                            <p:cTn id="16" dur="300"/>
                                            <p:tgtEl>
                                              <p:spTgt spid="70"/>
                                            </p:tgtEl>
                                          </p:cBhvr>
                                        </p:animEffect>
                                      </p:childTnLst>
                                    </p:cTn>
                                  </p:par>
                                  <p:par>
                                    <p:cTn id="17" presetID="6" presetClass="emph" presetSubtype="0" autoRev="1" fill="hold" grpId="1" nodeType="withEffect">
                                      <p:stCondLst>
                                        <p:cond delay="1000"/>
                                      </p:stCondLst>
                                      <p:childTnLst>
                                        <p:animScale>
                                          <p:cBhvr>
                                            <p:cTn id="18" dur="150" fill="hold"/>
                                            <p:tgtEl>
                                              <p:spTgt spid="70"/>
                                            </p:tgtEl>
                                          </p:cBhvr>
                                          <p:by x="110000" y="110000"/>
                                        </p:animScale>
                                      </p:childTnLst>
                                    </p:cTn>
                                  </p:par>
                                  <p:par>
                                    <p:cTn id="19" presetID="2" presetClass="entr" presetSubtype="8" fill="hold" grpId="0" nodeType="withEffect" p14:presetBounceEnd="66000">
                                      <p:stCondLst>
                                        <p:cond delay="1000"/>
                                      </p:stCondLst>
                                      <p:childTnLst>
                                        <p:set>
                                          <p:cBhvr>
                                            <p:cTn id="20" dur="1" fill="hold">
                                              <p:stCondLst>
                                                <p:cond delay="0"/>
                                              </p:stCondLst>
                                            </p:cTn>
                                            <p:tgtEl>
                                              <p:spTgt spid="45"/>
                                            </p:tgtEl>
                                            <p:attrNameLst>
                                              <p:attrName>style.visibility</p:attrName>
                                            </p:attrNameLst>
                                          </p:cBhvr>
                                          <p:to>
                                            <p:strVal val="visible"/>
                                          </p:to>
                                        </p:set>
                                        <p:anim calcmode="lin" valueType="num" p14:bounceEnd="66000">
                                          <p:cBhvr additive="base">
                                            <p:cTn id="21" dur="600" fill="hold"/>
                                            <p:tgtEl>
                                              <p:spTgt spid="45"/>
                                            </p:tgtEl>
                                            <p:attrNameLst>
                                              <p:attrName>ppt_x</p:attrName>
                                            </p:attrNameLst>
                                          </p:cBhvr>
                                          <p:tavLst>
                                            <p:tav tm="0">
                                              <p:val>
                                                <p:strVal val="0-#ppt_w/2"/>
                                              </p:val>
                                            </p:tav>
                                            <p:tav tm="100000">
                                              <p:val>
                                                <p:strVal val="#ppt_x"/>
                                              </p:val>
                                            </p:tav>
                                          </p:tavLst>
                                        </p:anim>
                                        <p:anim calcmode="lin" valueType="num" p14:bounceEnd="66000">
                                          <p:cBhvr additive="base">
                                            <p:cTn id="22" dur="600" fill="hold"/>
                                            <p:tgtEl>
                                              <p:spTgt spid="45"/>
                                            </p:tgtEl>
                                            <p:attrNameLst>
                                              <p:attrName>ppt_y</p:attrName>
                                            </p:attrNameLst>
                                          </p:cBhvr>
                                          <p:tavLst>
                                            <p:tav tm="0">
                                              <p:val>
                                                <p:strVal val="#ppt_y"/>
                                              </p:val>
                                            </p:tav>
                                            <p:tav tm="100000">
                                              <p:val>
                                                <p:strVal val="#ppt_y"/>
                                              </p:val>
                                            </p:tav>
                                          </p:tavLst>
                                        </p:anim>
                                      </p:childTnLst>
                                    </p:cTn>
                                  </p:par>
                                  <p:par>
                                    <p:cTn id="23" presetID="22" presetClass="entr" presetSubtype="8" fill="hold" grpId="0" nodeType="withEffect">
                                      <p:stCondLst>
                                        <p:cond delay="1000"/>
                                      </p:stCondLst>
                                      <p:childTnLst>
                                        <p:set>
                                          <p:cBhvr>
                                            <p:cTn id="24" dur="1" fill="hold">
                                              <p:stCondLst>
                                                <p:cond delay="0"/>
                                              </p:stCondLst>
                                            </p:cTn>
                                            <p:tgtEl>
                                              <p:spTgt spid="43"/>
                                            </p:tgtEl>
                                            <p:attrNameLst>
                                              <p:attrName>style.visibility</p:attrName>
                                            </p:attrNameLst>
                                          </p:cBhvr>
                                          <p:to>
                                            <p:strVal val="visible"/>
                                          </p:to>
                                        </p:set>
                                        <p:animEffect transition="in" filter="wipe(left)">
                                          <p:cBhvr>
                                            <p:cTn id="25" dur="500"/>
                                            <p:tgtEl>
                                              <p:spTgt spid="43"/>
                                            </p:tgtEl>
                                          </p:cBhvr>
                                        </p:animEffect>
                                      </p:childTnLst>
                                    </p:cTn>
                                  </p:par>
                                  <p:par>
                                    <p:cTn id="26" presetID="53" presetClass="entr" presetSubtype="16" fill="hold" nodeType="withEffect">
                                      <p:stCondLst>
                                        <p:cond delay="1500"/>
                                      </p:stCondLst>
                                      <p:childTnLst>
                                        <p:set>
                                          <p:cBhvr>
                                            <p:cTn id="27" dur="1" fill="hold">
                                              <p:stCondLst>
                                                <p:cond delay="0"/>
                                              </p:stCondLst>
                                            </p:cTn>
                                            <p:tgtEl>
                                              <p:spTgt spid="59"/>
                                            </p:tgtEl>
                                            <p:attrNameLst>
                                              <p:attrName>style.visibility</p:attrName>
                                            </p:attrNameLst>
                                          </p:cBhvr>
                                          <p:to>
                                            <p:strVal val="visible"/>
                                          </p:to>
                                        </p:set>
                                        <p:anim calcmode="lin" valueType="num">
                                          <p:cBhvr>
                                            <p:cTn id="28" dur="300" fill="hold"/>
                                            <p:tgtEl>
                                              <p:spTgt spid="59"/>
                                            </p:tgtEl>
                                            <p:attrNameLst>
                                              <p:attrName>ppt_w</p:attrName>
                                            </p:attrNameLst>
                                          </p:cBhvr>
                                          <p:tavLst>
                                            <p:tav tm="0">
                                              <p:val>
                                                <p:fltVal val="0"/>
                                              </p:val>
                                            </p:tav>
                                            <p:tav tm="100000">
                                              <p:val>
                                                <p:strVal val="#ppt_w"/>
                                              </p:val>
                                            </p:tav>
                                          </p:tavLst>
                                        </p:anim>
                                        <p:anim calcmode="lin" valueType="num">
                                          <p:cBhvr>
                                            <p:cTn id="29" dur="300" fill="hold"/>
                                            <p:tgtEl>
                                              <p:spTgt spid="59"/>
                                            </p:tgtEl>
                                            <p:attrNameLst>
                                              <p:attrName>ppt_h</p:attrName>
                                            </p:attrNameLst>
                                          </p:cBhvr>
                                          <p:tavLst>
                                            <p:tav tm="0">
                                              <p:val>
                                                <p:fltVal val="0"/>
                                              </p:val>
                                            </p:tav>
                                            <p:tav tm="100000">
                                              <p:val>
                                                <p:strVal val="#ppt_h"/>
                                              </p:val>
                                            </p:tav>
                                          </p:tavLst>
                                        </p:anim>
                                        <p:animEffect transition="in" filter="fade">
                                          <p:cBhvr>
                                            <p:cTn id="30" dur="300"/>
                                            <p:tgtEl>
                                              <p:spTgt spid="59"/>
                                            </p:tgtEl>
                                          </p:cBhvr>
                                        </p:animEffect>
                                      </p:childTnLst>
                                    </p:cTn>
                                  </p:par>
                                  <p:par>
                                    <p:cTn id="31" presetID="6" presetClass="emph" presetSubtype="0" autoRev="1" fill="hold" nodeType="withEffect">
                                      <p:stCondLst>
                                        <p:cond delay="1800"/>
                                      </p:stCondLst>
                                      <p:childTnLst>
                                        <p:animScale>
                                          <p:cBhvr>
                                            <p:cTn id="32" dur="150" fill="hold"/>
                                            <p:tgtEl>
                                              <p:spTgt spid="59"/>
                                            </p:tgtEl>
                                          </p:cBhvr>
                                          <p:by x="110000" y="110000"/>
                                        </p:animScale>
                                      </p:childTnLst>
                                    </p:cTn>
                                  </p:par>
                                  <p:par>
                                    <p:cTn id="33" presetID="53" presetClass="entr" presetSubtype="16" fill="hold" grpId="0" nodeType="withEffect">
                                      <p:stCondLst>
                                        <p:cond delay="1600"/>
                                      </p:stCondLst>
                                      <p:childTnLst>
                                        <p:set>
                                          <p:cBhvr>
                                            <p:cTn id="34" dur="1" fill="hold">
                                              <p:stCondLst>
                                                <p:cond delay="0"/>
                                              </p:stCondLst>
                                            </p:cTn>
                                            <p:tgtEl>
                                              <p:spTgt spid="71"/>
                                            </p:tgtEl>
                                            <p:attrNameLst>
                                              <p:attrName>style.visibility</p:attrName>
                                            </p:attrNameLst>
                                          </p:cBhvr>
                                          <p:to>
                                            <p:strVal val="visible"/>
                                          </p:to>
                                        </p:set>
                                        <p:anim calcmode="lin" valueType="num">
                                          <p:cBhvr>
                                            <p:cTn id="35" dur="300" fill="hold"/>
                                            <p:tgtEl>
                                              <p:spTgt spid="71"/>
                                            </p:tgtEl>
                                            <p:attrNameLst>
                                              <p:attrName>ppt_w</p:attrName>
                                            </p:attrNameLst>
                                          </p:cBhvr>
                                          <p:tavLst>
                                            <p:tav tm="0">
                                              <p:val>
                                                <p:fltVal val="0"/>
                                              </p:val>
                                            </p:tav>
                                            <p:tav tm="100000">
                                              <p:val>
                                                <p:strVal val="#ppt_w"/>
                                              </p:val>
                                            </p:tav>
                                          </p:tavLst>
                                        </p:anim>
                                        <p:anim calcmode="lin" valueType="num">
                                          <p:cBhvr>
                                            <p:cTn id="36" dur="300" fill="hold"/>
                                            <p:tgtEl>
                                              <p:spTgt spid="71"/>
                                            </p:tgtEl>
                                            <p:attrNameLst>
                                              <p:attrName>ppt_h</p:attrName>
                                            </p:attrNameLst>
                                          </p:cBhvr>
                                          <p:tavLst>
                                            <p:tav tm="0">
                                              <p:val>
                                                <p:fltVal val="0"/>
                                              </p:val>
                                            </p:tav>
                                            <p:tav tm="100000">
                                              <p:val>
                                                <p:strVal val="#ppt_h"/>
                                              </p:val>
                                            </p:tav>
                                          </p:tavLst>
                                        </p:anim>
                                        <p:animEffect transition="in" filter="fade">
                                          <p:cBhvr>
                                            <p:cTn id="37" dur="300"/>
                                            <p:tgtEl>
                                              <p:spTgt spid="71"/>
                                            </p:tgtEl>
                                          </p:cBhvr>
                                        </p:animEffect>
                                      </p:childTnLst>
                                    </p:cTn>
                                  </p:par>
                                  <p:par>
                                    <p:cTn id="38" presetID="6" presetClass="emph" presetSubtype="0" autoRev="1" fill="hold" grpId="1" nodeType="withEffect">
                                      <p:stCondLst>
                                        <p:cond delay="1900"/>
                                      </p:stCondLst>
                                      <p:childTnLst>
                                        <p:animScale>
                                          <p:cBhvr>
                                            <p:cTn id="39" dur="150" fill="hold"/>
                                            <p:tgtEl>
                                              <p:spTgt spid="71"/>
                                            </p:tgtEl>
                                          </p:cBhvr>
                                          <p:by x="110000" y="110000"/>
                                        </p:animScale>
                                      </p:childTnLst>
                                    </p:cTn>
                                  </p:par>
                                  <p:par>
                                    <p:cTn id="40" presetID="2" presetClass="entr" presetSubtype="2" fill="hold" grpId="0" nodeType="withEffect" p14:presetBounceEnd="66000">
                                      <p:stCondLst>
                                        <p:cond delay="1900"/>
                                      </p:stCondLst>
                                      <p:childTnLst>
                                        <p:set>
                                          <p:cBhvr>
                                            <p:cTn id="41" dur="1" fill="hold">
                                              <p:stCondLst>
                                                <p:cond delay="0"/>
                                              </p:stCondLst>
                                            </p:cTn>
                                            <p:tgtEl>
                                              <p:spTgt spid="48"/>
                                            </p:tgtEl>
                                            <p:attrNameLst>
                                              <p:attrName>style.visibility</p:attrName>
                                            </p:attrNameLst>
                                          </p:cBhvr>
                                          <p:to>
                                            <p:strVal val="visible"/>
                                          </p:to>
                                        </p:set>
                                        <p:anim calcmode="lin" valueType="num" p14:bounceEnd="66000">
                                          <p:cBhvr additive="base">
                                            <p:cTn id="42" dur="6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43" dur="600" fill="hold"/>
                                            <p:tgtEl>
                                              <p:spTgt spid="48"/>
                                            </p:tgtEl>
                                            <p:attrNameLst>
                                              <p:attrName>ppt_y</p:attrName>
                                            </p:attrNameLst>
                                          </p:cBhvr>
                                          <p:tavLst>
                                            <p:tav tm="0">
                                              <p:val>
                                                <p:strVal val="#ppt_y"/>
                                              </p:val>
                                            </p:tav>
                                            <p:tav tm="100000">
                                              <p:val>
                                                <p:strVal val="#ppt_y"/>
                                              </p:val>
                                            </p:tav>
                                          </p:tavLst>
                                        </p:anim>
                                      </p:childTnLst>
                                    </p:cTn>
                                  </p:par>
                                  <p:par>
                                    <p:cTn id="44" presetID="22" presetClass="entr" presetSubtype="1" fill="hold" grpId="0" nodeType="withEffect">
                                      <p:stCondLst>
                                        <p:cond delay="1900"/>
                                      </p:stCondLst>
                                      <p:childTnLst>
                                        <p:set>
                                          <p:cBhvr>
                                            <p:cTn id="45" dur="1" fill="hold">
                                              <p:stCondLst>
                                                <p:cond delay="0"/>
                                              </p:stCondLst>
                                            </p:cTn>
                                            <p:tgtEl>
                                              <p:spTgt spid="52"/>
                                            </p:tgtEl>
                                            <p:attrNameLst>
                                              <p:attrName>style.visibility</p:attrName>
                                            </p:attrNameLst>
                                          </p:cBhvr>
                                          <p:to>
                                            <p:strVal val="visible"/>
                                          </p:to>
                                        </p:set>
                                        <p:animEffect transition="in" filter="wipe(up)">
                                          <p:cBhvr>
                                            <p:cTn id="46" dur="500"/>
                                            <p:tgtEl>
                                              <p:spTgt spid="52"/>
                                            </p:tgtEl>
                                          </p:cBhvr>
                                        </p:animEffect>
                                      </p:childTnLst>
                                    </p:cTn>
                                  </p:par>
                                  <p:par>
                                    <p:cTn id="47" presetID="53" presetClass="entr" presetSubtype="16" fill="hold" nodeType="withEffect">
                                      <p:stCondLst>
                                        <p:cond delay="2400"/>
                                      </p:stCondLst>
                                      <p:childTnLst>
                                        <p:set>
                                          <p:cBhvr>
                                            <p:cTn id="48" dur="1" fill="hold">
                                              <p:stCondLst>
                                                <p:cond delay="0"/>
                                              </p:stCondLst>
                                            </p:cTn>
                                            <p:tgtEl>
                                              <p:spTgt spid="62"/>
                                            </p:tgtEl>
                                            <p:attrNameLst>
                                              <p:attrName>style.visibility</p:attrName>
                                            </p:attrNameLst>
                                          </p:cBhvr>
                                          <p:to>
                                            <p:strVal val="visible"/>
                                          </p:to>
                                        </p:set>
                                        <p:anim calcmode="lin" valueType="num">
                                          <p:cBhvr>
                                            <p:cTn id="49" dur="300" fill="hold"/>
                                            <p:tgtEl>
                                              <p:spTgt spid="62"/>
                                            </p:tgtEl>
                                            <p:attrNameLst>
                                              <p:attrName>ppt_w</p:attrName>
                                            </p:attrNameLst>
                                          </p:cBhvr>
                                          <p:tavLst>
                                            <p:tav tm="0">
                                              <p:val>
                                                <p:fltVal val="0"/>
                                              </p:val>
                                            </p:tav>
                                            <p:tav tm="100000">
                                              <p:val>
                                                <p:strVal val="#ppt_w"/>
                                              </p:val>
                                            </p:tav>
                                          </p:tavLst>
                                        </p:anim>
                                        <p:anim calcmode="lin" valueType="num">
                                          <p:cBhvr>
                                            <p:cTn id="50" dur="300" fill="hold"/>
                                            <p:tgtEl>
                                              <p:spTgt spid="62"/>
                                            </p:tgtEl>
                                            <p:attrNameLst>
                                              <p:attrName>ppt_h</p:attrName>
                                            </p:attrNameLst>
                                          </p:cBhvr>
                                          <p:tavLst>
                                            <p:tav tm="0">
                                              <p:val>
                                                <p:fltVal val="0"/>
                                              </p:val>
                                            </p:tav>
                                            <p:tav tm="100000">
                                              <p:val>
                                                <p:strVal val="#ppt_h"/>
                                              </p:val>
                                            </p:tav>
                                          </p:tavLst>
                                        </p:anim>
                                        <p:animEffect transition="in" filter="fade">
                                          <p:cBhvr>
                                            <p:cTn id="51" dur="300"/>
                                            <p:tgtEl>
                                              <p:spTgt spid="62"/>
                                            </p:tgtEl>
                                          </p:cBhvr>
                                        </p:animEffect>
                                      </p:childTnLst>
                                    </p:cTn>
                                  </p:par>
                                  <p:par>
                                    <p:cTn id="52" presetID="6" presetClass="emph" presetSubtype="0" autoRev="1" fill="hold" nodeType="withEffect">
                                      <p:stCondLst>
                                        <p:cond delay="2700"/>
                                      </p:stCondLst>
                                      <p:childTnLst>
                                        <p:animScale>
                                          <p:cBhvr>
                                            <p:cTn id="53" dur="150" fill="hold"/>
                                            <p:tgtEl>
                                              <p:spTgt spid="62"/>
                                            </p:tgtEl>
                                          </p:cBhvr>
                                          <p:by x="110000" y="110000"/>
                                        </p:animScale>
                                      </p:childTnLst>
                                    </p:cTn>
                                  </p:par>
                                  <p:par>
                                    <p:cTn id="54" presetID="53" presetClass="entr" presetSubtype="16" fill="hold" grpId="0" nodeType="withEffect">
                                      <p:stCondLst>
                                        <p:cond delay="2500"/>
                                      </p:stCondLst>
                                      <p:childTnLst>
                                        <p:set>
                                          <p:cBhvr>
                                            <p:cTn id="55" dur="1" fill="hold">
                                              <p:stCondLst>
                                                <p:cond delay="0"/>
                                              </p:stCondLst>
                                            </p:cTn>
                                            <p:tgtEl>
                                              <p:spTgt spid="68"/>
                                            </p:tgtEl>
                                            <p:attrNameLst>
                                              <p:attrName>style.visibility</p:attrName>
                                            </p:attrNameLst>
                                          </p:cBhvr>
                                          <p:to>
                                            <p:strVal val="visible"/>
                                          </p:to>
                                        </p:set>
                                        <p:anim calcmode="lin" valueType="num">
                                          <p:cBhvr>
                                            <p:cTn id="56" dur="300" fill="hold"/>
                                            <p:tgtEl>
                                              <p:spTgt spid="68"/>
                                            </p:tgtEl>
                                            <p:attrNameLst>
                                              <p:attrName>ppt_w</p:attrName>
                                            </p:attrNameLst>
                                          </p:cBhvr>
                                          <p:tavLst>
                                            <p:tav tm="0">
                                              <p:val>
                                                <p:fltVal val="0"/>
                                              </p:val>
                                            </p:tav>
                                            <p:tav tm="100000">
                                              <p:val>
                                                <p:strVal val="#ppt_w"/>
                                              </p:val>
                                            </p:tav>
                                          </p:tavLst>
                                        </p:anim>
                                        <p:anim calcmode="lin" valueType="num">
                                          <p:cBhvr>
                                            <p:cTn id="57" dur="300" fill="hold"/>
                                            <p:tgtEl>
                                              <p:spTgt spid="68"/>
                                            </p:tgtEl>
                                            <p:attrNameLst>
                                              <p:attrName>ppt_h</p:attrName>
                                            </p:attrNameLst>
                                          </p:cBhvr>
                                          <p:tavLst>
                                            <p:tav tm="0">
                                              <p:val>
                                                <p:fltVal val="0"/>
                                              </p:val>
                                            </p:tav>
                                            <p:tav tm="100000">
                                              <p:val>
                                                <p:strVal val="#ppt_h"/>
                                              </p:val>
                                            </p:tav>
                                          </p:tavLst>
                                        </p:anim>
                                        <p:animEffect transition="in" filter="fade">
                                          <p:cBhvr>
                                            <p:cTn id="58" dur="300"/>
                                            <p:tgtEl>
                                              <p:spTgt spid="68"/>
                                            </p:tgtEl>
                                          </p:cBhvr>
                                        </p:animEffect>
                                      </p:childTnLst>
                                    </p:cTn>
                                  </p:par>
                                  <p:par>
                                    <p:cTn id="59" presetID="6" presetClass="emph" presetSubtype="0" autoRev="1" fill="hold" grpId="1" nodeType="withEffect">
                                      <p:stCondLst>
                                        <p:cond delay="2800"/>
                                      </p:stCondLst>
                                      <p:childTnLst>
                                        <p:animScale>
                                          <p:cBhvr>
                                            <p:cTn id="60" dur="150" fill="hold"/>
                                            <p:tgtEl>
                                              <p:spTgt spid="68"/>
                                            </p:tgtEl>
                                          </p:cBhvr>
                                          <p:by x="110000" y="110000"/>
                                        </p:animScale>
                                      </p:childTnLst>
                                    </p:cTn>
                                  </p:par>
                                  <p:par>
                                    <p:cTn id="61" presetID="2" presetClass="entr" presetSubtype="2" fill="hold" grpId="0" nodeType="withEffect" p14:presetBounceEnd="66000">
                                      <p:stCondLst>
                                        <p:cond delay="2800"/>
                                      </p:stCondLst>
                                      <p:childTnLst>
                                        <p:set>
                                          <p:cBhvr>
                                            <p:cTn id="62" dur="1" fill="hold">
                                              <p:stCondLst>
                                                <p:cond delay="0"/>
                                              </p:stCondLst>
                                            </p:cTn>
                                            <p:tgtEl>
                                              <p:spTgt spid="49"/>
                                            </p:tgtEl>
                                            <p:attrNameLst>
                                              <p:attrName>style.visibility</p:attrName>
                                            </p:attrNameLst>
                                          </p:cBhvr>
                                          <p:to>
                                            <p:strVal val="visible"/>
                                          </p:to>
                                        </p:set>
                                        <p:anim calcmode="lin" valueType="num" p14:bounceEnd="66000">
                                          <p:cBhvr additive="base">
                                            <p:cTn id="63" dur="600" fill="hold"/>
                                            <p:tgtEl>
                                              <p:spTgt spid="49"/>
                                            </p:tgtEl>
                                            <p:attrNameLst>
                                              <p:attrName>ppt_x</p:attrName>
                                            </p:attrNameLst>
                                          </p:cBhvr>
                                          <p:tavLst>
                                            <p:tav tm="0">
                                              <p:val>
                                                <p:strVal val="1+#ppt_w/2"/>
                                              </p:val>
                                            </p:tav>
                                            <p:tav tm="100000">
                                              <p:val>
                                                <p:strVal val="#ppt_x"/>
                                              </p:val>
                                            </p:tav>
                                          </p:tavLst>
                                        </p:anim>
                                        <p:anim calcmode="lin" valueType="num" p14:bounceEnd="66000">
                                          <p:cBhvr additive="base">
                                            <p:cTn id="64" dur="600" fill="hold"/>
                                            <p:tgtEl>
                                              <p:spTgt spid="49"/>
                                            </p:tgtEl>
                                            <p:attrNameLst>
                                              <p:attrName>ppt_y</p:attrName>
                                            </p:attrNameLst>
                                          </p:cBhvr>
                                          <p:tavLst>
                                            <p:tav tm="0">
                                              <p:val>
                                                <p:strVal val="#ppt_y"/>
                                              </p:val>
                                            </p:tav>
                                            <p:tav tm="100000">
                                              <p:val>
                                                <p:strVal val="#ppt_y"/>
                                              </p:val>
                                            </p:tav>
                                          </p:tavLst>
                                        </p:anim>
                                      </p:childTnLst>
                                    </p:cTn>
                                  </p:par>
                                  <p:par>
                                    <p:cTn id="65" presetID="22" presetClass="entr" presetSubtype="2" fill="hold" grpId="0" nodeType="withEffect">
                                      <p:stCondLst>
                                        <p:cond delay="2800"/>
                                      </p:stCondLst>
                                      <p:childTnLst>
                                        <p:set>
                                          <p:cBhvr>
                                            <p:cTn id="66" dur="1" fill="hold">
                                              <p:stCondLst>
                                                <p:cond delay="0"/>
                                              </p:stCondLst>
                                            </p:cTn>
                                            <p:tgtEl>
                                              <p:spTgt spid="42"/>
                                            </p:tgtEl>
                                            <p:attrNameLst>
                                              <p:attrName>style.visibility</p:attrName>
                                            </p:attrNameLst>
                                          </p:cBhvr>
                                          <p:to>
                                            <p:strVal val="visible"/>
                                          </p:to>
                                        </p:set>
                                        <p:animEffect transition="in" filter="wipe(right)">
                                          <p:cBhvr>
                                            <p:cTn id="67" dur="500"/>
                                            <p:tgtEl>
                                              <p:spTgt spid="42"/>
                                            </p:tgtEl>
                                          </p:cBhvr>
                                        </p:animEffect>
                                      </p:childTnLst>
                                    </p:cTn>
                                  </p:par>
                                  <p:par>
                                    <p:cTn id="68" presetID="53" presetClass="entr" presetSubtype="16" fill="hold" nodeType="withEffect">
                                      <p:stCondLst>
                                        <p:cond delay="3300"/>
                                      </p:stCondLst>
                                      <p:childTnLst>
                                        <p:set>
                                          <p:cBhvr>
                                            <p:cTn id="69" dur="1" fill="hold">
                                              <p:stCondLst>
                                                <p:cond delay="0"/>
                                              </p:stCondLst>
                                            </p:cTn>
                                            <p:tgtEl>
                                              <p:spTgt spid="56"/>
                                            </p:tgtEl>
                                            <p:attrNameLst>
                                              <p:attrName>style.visibility</p:attrName>
                                            </p:attrNameLst>
                                          </p:cBhvr>
                                          <p:to>
                                            <p:strVal val="visible"/>
                                          </p:to>
                                        </p:set>
                                        <p:anim calcmode="lin" valueType="num">
                                          <p:cBhvr>
                                            <p:cTn id="70" dur="300" fill="hold"/>
                                            <p:tgtEl>
                                              <p:spTgt spid="56"/>
                                            </p:tgtEl>
                                            <p:attrNameLst>
                                              <p:attrName>ppt_w</p:attrName>
                                            </p:attrNameLst>
                                          </p:cBhvr>
                                          <p:tavLst>
                                            <p:tav tm="0">
                                              <p:val>
                                                <p:fltVal val="0"/>
                                              </p:val>
                                            </p:tav>
                                            <p:tav tm="100000">
                                              <p:val>
                                                <p:strVal val="#ppt_w"/>
                                              </p:val>
                                            </p:tav>
                                          </p:tavLst>
                                        </p:anim>
                                        <p:anim calcmode="lin" valueType="num">
                                          <p:cBhvr>
                                            <p:cTn id="71" dur="300" fill="hold"/>
                                            <p:tgtEl>
                                              <p:spTgt spid="56"/>
                                            </p:tgtEl>
                                            <p:attrNameLst>
                                              <p:attrName>ppt_h</p:attrName>
                                            </p:attrNameLst>
                                          </p:cBhvr>
                                          <p:tavLst>
                                            <p:tav tm="0">
                                              <p:val>
                                                <p:fltVal val="0"/>
                                              </p:val>
                                            </p:tav>
                                            <p:tav tm="100000">
                                              <p:val>
                                                <p:strVal val="#ppt_h"/>
                                              </p:val>
                                            </p:tav>
                                          </p:tavLst>
                                        </p:anim>
                                        <p:animEffect transition="in" filter="fade">
                                          <p:cBhvr>
                                            <p:cTn id="72" dur="300"/>
                                            <p:tgtEl>
                                              <p:spTgt spid="56"/>
                                            </p:tgtEl>
                                          </p:cBhvr>
                                        </p:animEffect>
                                      </p:childTnLst>
                                    </p:cTn>
                                  </p:par>
                                  <p:par>
                                    <p:cTn id="73" presetID="6" presetClass="emph" presetSubtype="0" autoRev="1" fill="hold" nodeType="withEffect">
                                      <p:stCondLst>
                                        <p:cond delay="3600"/>
                                      </p:stCondLst>
                                      <p:childTnLst>
                                        <p:animScale>
                                          <p:cBhvr>
                                            <p:cTn id="74" dur="150" fill="hold"/>
                                            <p:tgtEl>
                                              <p:spTgt spid="56"/>
                                            </p:tgtEl>
                                          </p:cBhvr>
                                          <p:by x="110000" y="110000"/>
                                        </p:animScale>
                                      </p:childTnLst>
                                    </p:cTn>
                                  </p:par>
                                  <p:par>
                                    <p:cTn id="75" presetID="53" presetClass="entr" presetSubtype="16" fill="hold" grpId="0" nodeType="withEffect">
                                      <p:stCondLst>
                                        <p:cond delay="3400"/>
                                      </p:stCondLst>
                                      <p:childTnLst>
                                        <p:set>
                                          <p:cBhvr>
                                            <p:cTn id="76" dur="1" fill="hold">
                                              <p:stCondLst>
                                                <p:cond delay="0"/>
                                              </p:stCondLst>
                                            </p:cTn>
                                            <p:tgtEl>
                                              <p:spTgt spid="69"/>
                                            </p:tgtEl>
                                            <p:attrNameLst>
                                              <p:attrName>style.visibility</p:attrName>
                                            </p:attrNameLst>
                                          </p:cBhvr>
                                          <p:to>
                                            <p:strVal val="visible"/>
                                          </p:to>
                                        </p:set>
                                        <p:anim calcmode="lin" valueType="num">
                                          <p:cBhvr>
                                            <p:cTn id="77" dur="300" fill="hold"/>
                                            <p:tgtEl>
                                              <p:spTgt spid="69"/>
                                            </p:tgtEl>
                                            <p:attrNameLst>
                                              <p:attrName>ppt_w</p:attrName>
                                            </p:attrNameLst>
                                          </p:cBhvr>
                                          <p:tavLst>
                                            <p:tav tm="0">
                                              <p:val>
                                                <p:fltVal val="0"/>
                                              </p:val>
                                            </p:tav>
                                            <p:tav tm="100000">
                                              <p:val>
                                                <p:strVal val="#ppt_w"/>
                                              </p:val>
                                            </p:tav>
                                          </p:tavLst>
                                        </p:anim>
                                        <p:anim calcmode="lin" valueType="num">
                                          <p:cBhvr>
                                            <p:cTn id="78" dur="300" fill="hold"/>
                                            <p:tgtEl>
                                              <p:spTgt spid="69"/>
                                            </p:tgtEl>
                                            <p:attrNameLst>
                                              <p:attrName>ppt_h</p:attrName>
                                            </p:attrNameLst>
                                          </p:cBhvr>
                                          <p:tavLst>
                                            <p:tav tm="0">
                                              <p:val>
                                                <p:fltVal val="0"/>
                                              </p:val>
                                            </p:tav>
                                            <p:tav tm="100000">
                                              <p:val>
                                                <p:strVal val="#ppt_h"/>
                                              </p:val>
                                            </p:tav>
                                          </p:tavLst>
                                        </p:anim>
                                        <p:animEffect transition="in" filter="fade">
                                          <p:cBhvr>
                                            <p:cTn id="79" dur="300"/>
                                            <p:tgtEl>
                                              <p:spTgt spid="69"/>
                                            </p:tgtEl>
                                          </p:cBhvr>
                                        </p:animEffect>
                                      </p:childTnLst>
                                    </p:cTn>
                                  </p:par>
                                  <p:par>
                                    <p:cTn id="80" presetID="6" presetClass="emph" presetSubtype="0" autoRev="1" fill="hold" grpId="1" nodeType="withEffect">
                                      <p:stCondLst>
                                        <p:cond delay="3700"/>
                                      </p:stCondLst>
                                      <p:childTnLst>
                                        <p:animScale>
                                          <p:cBhvr>
                                            <p:cTn id="81" dur="150" fill="hold"/>
                                            <p:tgtEl>
                                              <p:spTgt spid="69"/>
                                            </p:tgtEl>
                                          </p:cBhvr>
                                          <p:by x="110000" y="110000"/>
                                        </p:animScale>
                                      </p:childTnLst>
                                    </p:cTn>
                                  </p:par>
                                  <p:par>
                                    <p:cTn id="82" presetID="2" presetClass="entr" presetSubtype="8" fill="hold" grpId="0" nodeType="withEffect" p14:presetBounceEnd="66000">
                                      <p:stCondLst>
                                        <p:cond delay="3700"/>
                                      </p:stCondLst>
                                      <p:childTnLst>
                                        <p:set>
                                          <p:cBhvr>
                                            <p:cTn id="83" dur="1" fill="hold">
                                              <p:stCondLst>
                                                <p:cond delay="0"/>
                                              </p:stCondLst>
                                            </p:cTn>
                                            <p:tgtEl>
                                              <p:spTgt spid="46"/>
                                            </p:tgtEl>
                                            <p:attrNameLst>
                                              <p:attrName>style.visibility</p:attrName>
                                            </p:attrNameLst>
                                          </p:cBhvr>
                                          <p:to>
                                            <p:strVal val="visible"/>
                                          </p:to>
                                        </p:set>
                                        <p:anim calcmode="lin" valueType="num" p14:bounceEnd="66000">
                                          <p:cBhvr additive="base">
                                            <p:cTn id="84" dur="600" fill="hold"/>
                                            <p:tgtEl>
                                              <p:spTgt spid="46"/>
                                            </p:tgtEl>
                                            <p:attrNameLst>
                                              <p:attrName>ppt_x</p:attrName>
                                            </p:attrNameLst>
                                          </p:cBhvr>
                                          <p:tavLst>
                                            <p:tav tm="0">
                                              <p:val>
                                                <p:strVal val="0-#ppt_w/2"/>
                                              </p:val>
                                            </p:tav>
                                            <p:tav tm="100000">
                                              <p:val>
                                                <p:strVal val="#ppt_x"/>
                                              </p:val>
                                            </p:tav>
                                          </p:tavLst>
                                        </p:anim>
                                        <p:anim calcmode="lin" valueType="num" p14:bounceEnd="66000">
                                          <p:cBhvr additive="base">
                                            <p:cTn id="85" dur="600" fill="hold"/>
                                            <p:tgtEl>
                                              <p:spTgt spid="46"/>
                                            </p:tgtEl>
                                            <p:attrNameLst>
                                              <p:attrName>ppt_y</p:attrName>
                                            </p:attrNameLst>
                                          </p:cBhvr>
                                          <p:tavLst>
                                            <p:tav tm="0">
                                              <p:val>
                                                <p:strVal val="#ppt_y"/>
                                              </p:val>
                                            </p:tav>
                                            <p:tav tm="100000">
                                              <p:val>
                                                <p:strVal val="#ppt_y"/>
                                              </p:val>
                                            </p:tav>
                                          </p:tavLst>
                                        </p:anim>
                                      </p:childTnLst>
                                    </p:cTn>
                                  </p:par>
                                  <p:par>
                                    <p:cTn id="86" presetID="22" presetClass="entr" presetSubtype="1" fill="hold" grpId="0" nodeType="withEffect">
                                      <p:stCondLst>
                                        <p:cond delay="3700"/>
                                      </p:stCondLst>
                                      <p:childTnLst>
                                        <p:set>
                                          <p:cBhvr>
                                            <p:cTn id="87" dur="1" fill="hold">
                                              <p:stCondLst>
                                                <p:cond delay="0"/>
                                              </p:stCondLst>
                                            </p:cTn>
                                            <p:tgtEl>
                                              <p:spTgt spid="51"/>
                                            </p:tgtEl>
                                            <p:attrNameLst>
                                              <p:attrName>style.visibility</p:attrName>
                                            </p:attrNameLst>
                                          </p:cBhvr>
                                          <p:to>
                                            <p:strVal val="visible"/>
                                          </p:to>
                                        </p:set>
                                        <p:animEffect transition="in" filter="wipe(up)">
                                          <p:cBhvr>
                                            <p:cTn id="88" dur="500"/>
                                            <p:tgtEl>
                                              <p:spTgt spid="51"/>
                                            </p:tgtEl>
                                          </p:cBhvr>
                                        </p:animEffect>
                                      </p:childTnLst>
                                    </p:cTn>
                                  </p:par>
                                  <p:par>
                                    <p:cTn id="89" presetID="53" presetClass="entr" presetSubtype="16" fill="hold" nodeType="withEffect">
                                      <p:stCondLst>
                                        <p:cond delay="4200"/>
                                      </p:stCondLst>
                                      <p:childTnLst>
                                        <p:set>
                                          <p:cBhvr>
                                            <p:cTn id="90" dur="1" fill="hold">
                                              <p:stCondLst>
                                                <p:cond delay="0"/>
                                              </p:stCondLst>
                                            </p:cTn>
                                            <p:tgtEl>
                                              <p:spTgt spid="65"/>
                                            </p:tgtEl>
                                            <p:attrNameLst>
                                              <p:attrName>style.visibility</p:attrName>
                                            </p:attrNameLst>
                                          </p:cBhvr>
                                          <p:to>
                                            <p:strVal val="visible"/>
                                          </p:to>
                                        </p:set>
                                        <p:anim calcmode="lin" valueType="num">
                                          <p:cBhvr>
                                            <p:cTn id="91" dur="300" fill="hold"/>
                                            <p:tgtEl>
                                              <p:spTgt spid="65"/>
                                            </p:tgtEl>
                                            <p:attrNameLst>
                                              <p:attrName>ppt_w</p:attrName>
                                            </p:attrNameLst>
                                          </p:cBhvr>
                                          <p:tavLst>
                                            <p:tav tm="0">
                                              <p:val>
                                                <p:fltVal val="0"/>
                                              </p:val>
                                            </p:tav>
                                            <p:tav tm="100000">
                                              <p:val>
                                                <p:strVal val="#ppt_w"/>
                                              </p:val>
                                            </p:tav>
                                          </p:tavLst>
                                        </p:anim>
                                        <p:anim calcmode="lin" valueType="num">
                                          <p:cBhvr>
                                            <p:cTn id="92" dur="300" fill="hold"/>
                                            <p:tgtEl>
                                              <p:spTgt spid="65"/>
                                            </p:tgtEl>
                                            <p:attrNameLst>
                                              <p:attrName>ppt_h</p:attrName>
                                            </p:attrNameLst>
                                          </p:cBhvr>
                                          <p:tavLst>
                                            <p:tav tm="0">
                                              <p:val>
                                                <p:fltVal val="0"/>
                                              </p:val>
                                            </p:tav>
                                            <p:tav tm="100000">
                                              <p:val>
                                                <p:strVal val="#ppt_h"/>
                                              </p:val>
                                            </p:tav>
                                          </p:tavLst>
                                        </p:anim>
                                        <p:animEffect transition="in" filter="fade">
                                          <p:cBhvr>
                                            <p:cTn id="93" dur="300"/>
                                            <p:tgtEl>
                                              <p:spTgt spid="65"/>
                                            </p:tgtEl>
                                          </p:cBhvr>
                                        </p:animEffect>
                                      </p:childTnLst>
                                    </p:cTn>
                                  </p:par>
                                  <p:par>
                                    <p:cTn id="94" presetID="6" presetClass="emph" presetSubtype="0" autoRev="1" fill="hold" nodeType="withEffect">
                                      <p:stCondLst>
                                        <p:cond delay="4500"/>
                                      </p:stCondLst>
                                      <p:childTnLst>
                                        <p:animScale>
                                          <p:cBhvr>
                                            <p:cTn id="95" dur="150" fill="hold"/>
                                            <p:tgtEl>
                                              <p:spTgt spid="65"/>
                                            </p:tgtEl>
                                          </p:cBhvr>
                                          <p:by x="110000" y="110000"/>
                                        </p:animScale>
                                      </p:childTnLst>
                                    </p:cTn>
                                  </p:par>
                                  <p:par>
                                    <p:cTn id="96" presetID="53" presetClass="entr" presetSubtype="16" fill="hold" grpId="0" nodeType="withEffect">
                                      <p:stCondLst>
                                        <p:cond delay="4300"/>
                                      </p:stCondLst>
                                      <p:childTnLst>
                                        <p:set>
                                          <p:cBhvr>
                                            <p:cTn id="97" dur="1" fill="hold">
                                              <p:stCondLst>
                                                <p:cond delay="0"/>
                                              </p:stCondLst>
                                            </p:cTn>
                                            <p:tgtEl>
                                              <p:spTgt spid="72"/>
                                            </p:tgtEl>
                                            <p:attrNameLst>
                                              <p:attrName>style.visibility</p:attrName>
                                            </p:attrNameLst>
                                          </p:cBhvr>
                                          <p:to>
                                            <p:strVal val="visible"/>
                                          </p:to>
                                        </p:set>
                                        <p:anim calcmode="lin" valueType="num">
                                          <p:cBhvr>
                                            <p:cTn id="98" dur="300" fill="hold"/>
                                            <p:tgtEl>
                                              <p:spTgt spid="72"/>
                                            </p:tgtEl>
                                            <p:attrNameLst>
                                              <p:attrName>ppt_w</p:attrName>
                                            </p:attrNameLst>
                                          </p:cBhvr>
                                          <p:tavLst>
                                            <p:tav tm="0">
                                              <p:val>
                                                <p:fltVal val="0"/>
                                              </p:val>
                                            </p:tav>
                                            <p:tav tm="100000">
                                              <p:val>
                                                <p:strVal val="#ppt_w"/>
                                              </p:val>
                                            </p:tav>
                                          </p:tavLst>
                                        </p:anim>
                                        <p:anim calcmode="lin" valueType="num">
                                          <p:cBhvr>
                                            <p:cTn id="99" dur="300" fill="hold"/>
                                            <p:tgtEl>
                                              <p:spTgt spid="72"/>
                                            </p:tgtEl>
                                            <p:attrNameLst>
                                              <p:attrName>ppt_h</p:attrName>
                                            </p:attrNameLst>
                                          </p:cBhvr>
                                          <p:tavLst>
                                            <p:tav tm="0">
                                              <p:val>
                                                <p:fltVal val="0"/>
                                              </p:val>
                                            </p:tav>
                                            <p:tav tm="100000">
                                              <p:val>
                                                <p:strVal val="#ppt_h"/>
                                              </p:val>
                                            </p:tav>
                                          </p:tavLst>
                                        </p:anim>
                                        <p:animEffect transition="in" filter="fade">
                                          <p:cBhvr>
                                            <p:cTn id="100" dur="300"/>
                                            <p:tgtEl>
                                              <p:spTgt spid="72"/>
                                            </p:tgtEl>
                                          </p:cBhvr>
                                        </p:animEffect>
                                      </p:childTnLst>
                                    </p:cTn>
                                  </p:par>
                                  <p:par>
                                    <p:cTn id="101" presetID="6" presetClass="emph" presetSubtype="0" autoRev="1" fill="hold" grpId="1" nodeType="withEffect">
                                      <p:stCondLst>
                                        <p:cond delay="4600"/>
                                      </p:stCondLst>
                                      <p:childTnLst>
                                        <p:animScale>
                                          <p:cBhvr>
                                            <p:cTn id="102" dur="150" fill="hold"/>
                                            <p:tgtEl>
                                              <p:spTgt spid="72"/>
                                            </p:tgtEl>
                                          </p:cBhvr>
                                          <p:by x="110000" y="110000"/>
                                        </p:animScale>
                                      </p:childTnLst>
                                    </p:cTn>
                                  </p:par>
                                  <p:par>
                                    <p:cTn id="103" presetID="2" presetClass="entr" presetSubtype="8" fill="hold" grpId="0" nodeType="withEffect" p14:presetBounceEnd="66000">
                                      <p:stCondLst>
                                        <p:cond delay="4600"/>
                                      </p:stCondLst>
                                      <p:childTnLst>
                                        <p:set>
                                          <p:cBhvr>
                                            <p:cTn id="104" dur="1" fill="hold">
                                              <p:stCondLst>
                                                <p:cond delay="0"/>
                                              </p:stCondLst>
                                            </p:cTn>
                                            <p:tgtEl>
                                              <p:spTgt spid="47"/>
                                            </p:tgtEl>
                                            <p:attrNameLst>
                                              <p:attrName>style.visibility</p:attrName>
                                            </p:attrNameLst>
                                          </p:cBhvr>
                                          <p:to>
                                            <p:strVal val="visible"/>
                                          </p:to>
                                        </p:set>
                                        <p:anim calcmode="lin" valueType="num" p14:bounceEnd="66000">
                                          <p:cBhvr additive="base">
                                            <p:cTn id="105" dur="600" fill="hold"/>
                                            <p:tgtEl>
                                              <p:spTgt spid="47"/>
                                            </p:tgtEl>
                                            <p:attrNameLst>
                                              <p:attrName>ppt_x</p:attrName>
                                            </p:attrNameLst>
                                          </p:cBhvr>
                                          <p:tavLst>
                                            <p:tav tm="0">
                                              <p:val>
                                                <p:strVal val="0-#ppt_w/2"/>
                                              </p:val>
                                            </p:tav>
                                            <p:tav tm="100000">
                                              <p:val>
                                                <p:strVal val="#ppt_x"/>
                                              </p:val>
                                            </p:tav>
                                          </p:tavLst>
                                        </p:anim>
                                        <p:anim calcmode="lin" valueType="num" p14:bounceEnd="66000">
                                          <p:cBhvr additive="base">
                                            <p:cTn id="106" dur="600" fill="hold"/>
                                            <p:tgtEl>
                                              <p:spTgt spid="47"/>
                                            </p:tgtEl>
                                            <p:attrNameLst>
                                              <p:attrName>ppt_y</p:attrName>
                                            </p:attrNameLst>
                                          </p:cBhvr>
                                          <p:tavLst>
                                            <p:tav tm="0">
                                              <p:val>
                                                <p:strVal val="#ppt_y"/>
                                              </p:val>
                                            </p:tav>
                                            <p:tav tm="100000">
                                              <p:val>
                                                <p:strVal val="#ppt_y"/>
                                              </p:val>
                                            </p:tav>
                                          </p:tavLst>
                                        </p:anim>
                                      </p:childTnLst>
                                    </p:cTn>
                                  </p:par>
                                  <p:par>
                                    <p:cTn id="107" presetID="22" presetClass="entr" presetSubtype="8" fill="hold" grpId="0" nodeType="withEffect">
                                      <p:stCondLst>
                                        <p:cond delay="4600"/>
                                      </p:stCondLst>
                                      <p:childTnLst>
                                        <p:set>
                                          <p:cBhvr>
                                            <p:cTn id="108" dur="1" fill="hold">
                                              <p:stCondLst>
                                                <p:cond delay="0"/>
                                              </p:stCondLst>
                                            </p:cTn>
                                            <p:tgtEl>
                                              <p:spTgt spid="44"/>
                                            </p:tgtEl>
                                            <p:attrNameLst>
                                              <p:attrName>style.visibility</p:attrName>
                                            </p:attrNameLst>
                                          </p:cBhvr>
                                          <p:to>
                                            <p:strVal val="visible"/>
                                          </p:to>
                                        </p:set>
                                        <p:animEffect transition="in" filter="wipe(left)">
                                          <p:cBhvr>
                                            <p:cTn id="109" dur="500"/>
                                            <p:tgtEl>
                                              <p:spTgt spid="44"/>
                                            </p:tgtEl>
                                          </p:cBhvr>
                                        </p:animEffect>
                                      </p:childTnLst>
                                    </p:cTn>
                                  </p:par>
                                  <p:par>
                                    <p:cTn id="110" presetID="53" presetClass="entr" presetSubtype="16" fill="hold" nodeType="withEffect">
                                      <p:stCondLst>
                                        <p:cond delay="5100"/>
                                      </p:stCondLst>
                                      <p:childTnLst>
                                        <p:set>
                                          <p:cBhvr>
                                            <p:cTn id="111" dur="1" fill="hold">
                                              <p:stCondLst>
                                                <p:cond delay="0"/>
                                              </p:stCondLst>
                                            </p:cTn>
                                            <p:tgtEl>
                                              <p:spTgt spid="73"/>
                                            </p:tgtEl>
                                            <p:attrNameLst>
                                              <p:attrName>style.visibility</p:attrName>
                                            </p:attrNameLst>
                                          </p:cBhvr>
                                          <p:to>
                                            <p:strVal val="visible"/>
                                          </p:to>
                                        </p:set>
                                        <p:anim calcmode="lin" valueType="num">
                                          <p:cBhvr>
                                            <p:cTn id="112" dur="300" fill="hold"/>
                                            <p:tgtEl>
                                              <p:spTgt spid="73"/>
                                            </p:tgtEl>
                                            <p:attrNameLst>
                                              <p:attrName>ppt_w</p:attrName>
                                            </p:attrNameLst>
                                          </p:cBhvr>
                                          <p:tavLst>
                                            <p:tav tm="0">
                                              <p:val>
                                                <p:fltVal val="0"/>
                                              </p:val>
                                            </p:tav>
                                            <p:tav tm="100000">
                                              <p:val>
                                                <p:strVal val="#ppt_w"/>
                                              </p:val>
                                            </p:tav>
                                          </p:tavLst>
                                        </p:anim>
                                        <p:anim calcmode="lin" valueType="num">
                                          <p:cBhvr>
                                            <p:cTn id="113" dur="300" fill="hold"/>
                                            <p:tgtEl>
                                              <p:spTgt spid="73"/>
                                            </p:tgtEl>
                                            <p:attrNameLst>
                                              <p:attrName>ppt_h</p:attrName>
                                            </p:attrNameLst>
                                          </p:cBhvr>
                                          <p:tavLst>
                                            <p:tav tm="0">
                                              <p:val>
                                                <p:fltVal val="0"/>
                                              </p:val>
                                            </p:tav>
                                            <p:tav tm="100000">
                                              <p:val>
                                                <p:strVal val="#ppt_h"/>
                                              </p:val>
                                            </p:tav>
                                          </p:tavLst>
                                        </p:anim>
                                        <p:animEffect transition="in" filter="fade">
                                          <p:cBhvr>
                                            <p:cTn id="114" dur="300"/>
                                            <p:tgtEl>
                                              <p:spTgt spid="73"/>
                                            </p:tgtEl>
                                          </p:cBhvr>
                                        </p:animEffect>
                                      </p:childTnLst>
                                    </p:cTn>
                                  </p:par>
                                  <p:par>
                                    <p:cTn id="115" presetID="6" presetClass="emph" presetSubtype="0" autoRev="1" fill="hold" nodeType="withEffect">
                                      <p:stCondLst>
                                        <p:cond delay="5400"/>
                                      </p:stCondLst>
                                      <p:childTnLst>
                                        <p:animScale>
                                          <p:cBhvr>
                                            <p:cTn id="116" dur="150" fill="hold"/>
                                            <p:tgtEl>
                                              <p:spTgt spid="73"/>
                                            </p:tgtEl>
                                          </p:cBhvr>
                                          <p:by x="110000" y="110000"/>
                                        </p:animScale>
                                      </p:childTnLst>
                                    </p:cTn>
                                  </p:par>
                                  <p:par>
                                    <p:cTn id="117" presetID="53" presetClass="entr" presetSubtype="16" fill="hold" grpId="0" nodeType="withEffect">
                                      <p:stCondLst>
                                        <p:cond delay="5200"/>
                                      </p:stCondLst>
                                      <p:childTnLst>
                                        <p:set>
                                          <p:cBhvr>
                                            <p:cTn id="118" dur="1" fill="hold">
                                              <p:stCondLst>
                                                <p:cond delay="0"/>
                                              </p:stCondLst>
                                            </p:cTn>
                                            <p:tgtEl>
                                              <p:spTgt spid="76"/>
                                            </p:tgtEl>
                                            <p:attrNameLst>
                                              <p:attrName>style.visibility</p:attrName>
                                            </p:attrNameLst>
                                          </p:cBhvr>
                                          <p:to>
                                            <p:strVal val="visible"/>
                                          </p:to>
                                        </p:set>
                                        <p:anim calcmode="lin" valueType="num">
                                          <p:cBhvr>
                                            <p:cTn id="119" dur="300" fill="hold"/>
                                            <p:tgtEl>
                                              <p:spTgt spid="76"/>
                                            </p:tgtEl>
                                            <p:attrNameLst>
                                              <p:attrName>ppt_w</p:attrName>
                                            </p:attrNameLst>
                                          </p:cBhvr>
                                          <p:tavLst>
                                            <p:tav tm="0">
                                              <p:val>
                                                <p:fltVal val="0"/>
                                              </p:val>
                                            </p:tav>
                                            <p:tav tm="100000">
                                              <p:val>
                                                <p:strVal val="#ppt_w"/>
                                              </p:val>
                                            </p:tav>
                                          </p:tavLst>
                                        </p:anim>
                                        <p:anim calcmode="lin" valueType="num">
                                          <p:cBhvr>
                                            <p:cTn id="120" dur="300" fill="hold"/>
                                            <p:tgtEl>
                                              <p:spTgt spid="76"/>
                                            </p:tgtEl>
                                            <p:attrNameLst>
                                              <p:attrName>ppt_h</p:attrName>
                                            </p:attrNameLst>
                                          </p:cBhvr>
                                          <p:tavLst>
                                            <p:tav tm="0">
                                              <p:val>
                                                <p:fltVal val="0"/>
                                              </p:val>
                                            </p:tav>
                                            <p:tav tm="100000">
                                              <p:val>
                                                <p:strVal val="#ppt_h"/>
                                              </p:val>
                                            </p:tav>
                                          </p:tavLst>
                                        </p:anim>
                                        <p:animEffect transition="in" filter="fade">
                                          <p:cBhvr>
                                            <p:cTn id="121" dur="300"/>
                                            <p:tgtEl>
                                              <p:spTgt spid="76"/>
                                            </p:tgtEl>
                                          </p:cBhvr>
                                        </p:animEffect>
                                      </p:childTnLst>
                                    </p:cTn>
                                  </p:par>
                                  <p:par>
                                    <p:cTn id="122" presetID="6" presetClass="emph" presetSubtype="0" autoRev="1" fill="hold" grpId="1" nodeType="withEffect">
                                      <p:stCondLst>
                                        <p:cond delay="5500"/>
                                      </p:stCondLst>
                                      <p:childTnLst>
                                        <p:animScale>
                                          <p:cBhvr>
                                            <p:cTn id="123" dur="150" fill="hold"/>
                                            <p:tgtEl>
                                              <p:spTgt spid="76"/>
                                            </p:tgtEl>
                                          </p:cBhvr>
                                          <p:by x="110000" y="110000"/>
                                        </p:animScale>
                                      </p:childTnLst>
                                    </p:cTn>
                                  </p:par>
                                  <p:par>
                                    <p:cTn id="124" presetID="2" presetClass="entr" presetSubtype="2" fill="hold" grpId="0" nodeType="withEffect" p14:presetBounceEnd="66000">
                                      <p:stCondLst>
                                        <p:cond delay="5500"/>
                                      </p:stCondLst>
                                      <p:childTnLst>
                                        <p:set>
                                          <p:cBhvr>
                                            <p:cTn id="125" dur="1" fill="hold">
                                              <p:stCondLst>
                                                <p:cond delay="0"/>
                                              </p:stCondLst>
                                            </p:cTn>
                                            <p:tgtEl>
                                              <p:spTgt spid="50"/>
                                            </p:tgtEl>
                                            <p:attrNameLst>
                                              <p:attrName>style.visibility</p:attrName>
                                            </p:attrNameLst>
                                          </p:cBhvr>
                                          <p:to>
                                            <p:strVal val="visible"/>
                                          </p:to>
                                        </p:set>
                                        <p:anim calcmode="lin" valueType="num" p14:bounceEnd="66000">
                                          <p:cBhvr additive="base">
                                            <p:cTn id="126" dur="600" fill="hold"/>
                                            <p:tgtEl>
                                              <p:spTgt spid="50"/>
                                            </p:tgtEl>
                                            <p:attrNameLst>
                                              <p:attrName>ppt_x</p:attrName>
                                            </p:attrNameLst>
                                          </p:cBhvr>
                                          <p:tavLst>
                                            <p:tav tm="0">
                                              <p:val>
                                                <p:strVal val="1+#ppt_w/2"/>
                                              </p:val>
                                            </p:tav>
                                            <p:tav tm="100000">
                                              <p:val>
                                                <p:strVal val="#ppt_x"/>
                                              </p:val>
                                            </p:tav>
                                          </p:tavLst>
                                        </p:anim>
                                        <p:anim calcmode="lin" valueType="num" p14:bounceEnd="66000">
                                          <p:cBhvr additive="base">
                                            <p:cTn id="127" dur="6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p:bldP spid="46" grpId="0"/>
          <p:bldP spid="47" grpId="0"/>
          <p:bldP spid="48" grpId="0"/>
          <p:bldP spid="49" grpId="0"/>
          <p:bldP spid="50" grpId="0"/>
          <p:bldP spid="51" grpId="0" animBg="1"/>
          <p:bldP spid="52" grpId="0"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6" grpId="0" animBg="1"/>
          <p:bldP spid="76"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600"/>
                                      </p:stCondLst>
                                      <p:childTnLst>
                                        <p:set>
                                          <p:cBhvr>
                                            <p:cTn id="6" dur="1" fill="hold">
                                              <p:stCondLst>
                                                <p:cond delay="0"/>
                                              </p:stCondLst>
                                            </p:cTn>
                                            <p:tgtEl>
                                              <p:spTgt spid="53"/>
                                            </p:tgtEl>
                                            <p:attrNameLst>
                                              <p:attrName>style.visibility</p:attrName>
                                            </p:attrNameLst>
                                          </p:cBhvr>
                                          <p:to>
                                            <p:strVal val="visible"/>
                                          </p:to>
                                        </p:set>
                                        <p:anim calcmode="lin" valueType="num">
                                          <p:cBhvr>
                                            <p:cTn id="7" dur="300" fill="hold"/>
                                            <p:tgtEl>
                                              <p:spTgt spid="53"/>
                                            </p:tgtEl>
                                            <p:attrNameLst>
                                              <p:attrName>ppt_w</p:attrName>
                                            </p:attrNameLst>
                                          </p:cBhvr>
                                          <p:tavLst>
                                            <p:tav tm="0">
                                              <p:val>
                                                <p:fltVal val="0"/>
                                              </p:val>
                                            </p:tav>
                                            <p:tav tm="100000">
                                              <p:val>
                                                <p:strVal val="#ppt_w"/>
                                              </p:val>
                                            </p:tav>
                                          </p:tavLst>
                                        </p:anim>
                                        <p:anim calcmode="lin" valueType="num">
                                          <p:cBhvr>
                                            <p:cTn id="8" dur="300" fill="hold"/>
                                            <p:tgtEl>
                                              <p:spTgt spid="53"/>
                                            </p:tgtEl>
                                            <p:attrNameLst>
                                              <p:attrName>ppt_h</p:attrName>
                                            </p:attrNameLst>
                                          </p:cBhvr>
                                          <p:tavLst>
                                            <p:tav tm="0">
                                              <p:val>
                                                <p:fltVal val="0"/>
                                              </p:val>
                                            </p:tav>
                                            <p:tav tm="100000">
                                              <p:val>
                                                <p:strVal val="#ppt_h"/>
                                              </p:val>
                                            </p:tav>
                                          </p:tavLst>
                                        </p:anim>
                                        <p:animEffect transition="in" filter="fade">
                                          <p:cBhvr>
                                            <p:cTn id="9" dur="300"/>
                                            <p:tgtEl>
                                              <p:spTgt spid="53"/>
                                            </p:tgtEl>
                                          </p:cBhvr>
                                        </p:animEffect>
                                      </p:childTnLst>
                                    </p:cTn>
                                  </p:par>
                                  <p:par>
                                    <p:cTn id="10" presetID="6" presetClass="emph" presetSubtype="0" autoRev="1" fill="hold" nodeType="withEffect">
                                      <p:stCondLst>
                                        <p:cond delay="900"/>
                                      </p:stCondLst>
                                      <p:childTnLst>
                                        <p:animScale>
                                          <p:cBhvr>
                                            <p:cTn id="11" dur="150" fill="hold"/>
                                            <p:tgtEl>
                                              <p:spTgt spid="53"/>
                                            </p:tgtEl>
                                          </p:cBhvr>
                                          <p:by x="110000" y="110000"/>
                                        </p:animScale>
                                      </p:childTnLst>
                                    </p:cTn>
                                  </p:par>
                                  <p:par>
                                    <p:cTn id="12" presetID="53" presetClass="entr" presetSubtype="16" fill="hold" grpId="0" nodeType="withEffect">
                                      <p:stCondLst>
                                        <p:cond delay="700"/>
                                      </p:stCondLst>
                                      <p:childTnLst>
                                        <p:set>
                                          <p:cBhvr>
                                            <p:cTn id="13" dur="1" fill="hold">
                                              <p:stCondLst>
                                                <p:cond delay="0"/>
                                              </p:stCondLst>
                                            </p:cTn>
                                            <p:tgtEl>
                                              <p:spTgt spid="70"/>
                                            </p:tgtEl>
                                            <p:attrNameLst>
                                              <p:attrName>style.visibility</p:attrName>
                                            </p:attrNameLst>
                                          </p:cBhvr>
                                          <p:to>
                                            <p:strVal val="visible"/>
                                          </p:to>
                                        </p:set>
                                        <p:anim calcmode="lin" valueType="num">
                                          <p:cBhvr>
                                            <p:cTn id="14" dur="300" fill="hold"/>
                                            <p:tgtEl>
                                              <p:spTgt spid="70"/>
                                            </p:tgtEl>
                                            <p:attrNameLst>
                                              <p:attrName>ppt_w</p:attrName>
                                            </p:attrNameLst>
                                          </p:cBhvr>
                                          <p:tavLst>
                                            <p:tav tm="0">
                                              <p:val>
                                                <p:fltVal val="0"/>
                                              </p:val>
                                            </p:tav>
                                            <p:tav tm="100000">
                                              <p:val>
                                                <p:strVal val="#ppt_w"/>
                                              </p:val>
                                            </p:tav>
                                          </p:tavLst>
                                        </p:anim>
                                        <p:anim calcmode="lin" valueType="num">
                                          <p:cBhvr>
                                            <p:cTn id="15" dur="300" fill="hold"/>
                                            <p:tgtEl>
                                              <p:spTgt spid="70"/>
                                            </p:tgtEl>
                                            <p:attrNameLst>
                                              <p:attrName>ppt_h</p:attrName>
                                            </p:attrNameLst>
                                          </p:cBhvr>
                                          <p:tavLst>
                                            <p:tav tm="0">
                                              <p:val>
                                                <p:fltVal val="0"/>
                                              </p:val>
                                            </p:tav>
                                            <p:tav tm="100000">
                                              <p:val>
                                                <p:strVal val="#ppt_h"/>
                                              </p:val>
                                            </p:tav>
                                          </p:tavLst>
                                        </p:anim>
                                        <p:animEffect transition="in" filter="fade">
                                          <p:cBhvr>
                                            <p:cTn id="16" dur="300"/>
                                            <p:tgtEl>
                                              <p:spTgt spid="70"/>
                                            </p:tgtEl>
                                          </p:cBhvr>
                                        </p:animEffect>
                                      </p:childTnLst>
                                    </p:cTn>
                                  </p:par>
                                  <p:par>
                                    <p:cTn id="17" presetID="6" presetClass="emph" presetSubtype="0" autoRev="1" fill="hold" grpId="1" nodeType="withEffect">
                                      <p:stCondLst>
                                        <p:cond delay="1000"/>
                                      </p:stCondLst>
                                      <p:childTnLst>
                                        <p:animScale>
                                          <p:cBhvr>
                                            <p:cTn id="18" dur="150" fill="hold"/>
                                            <p:tgtEl>
                                              <p:spTgt spid="70"/>
                                            </p:tgtEl>
                                          </p:cBhvr>
                                          <p:by x="110000" y="110000"/>
                                        </p:animScale>
                                      </p:childTnLst>
                                    </p:cTn>
                                  </p:par>
                                  <p:par>
                                    <p:cTn id="19" presetID="2" presetClass="entr" presetSubtype="8" fill="hold" grpId="0" nodeType="withEffect">
                                      <p:stCondLst>
                                        <p:cond delay="100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600" fill="hold"/>
                                            <p:tgtEl>
                                              <p:spTgt spid="45"/>
                                            </p:tgtEl>
                                            <p:attrNameLst>
                                              <p:attrName>ppt_x</p:attrName>
                                            </p:attrNameLst>
                                          </p:cBhvr>
                                          <p:tavLst>
                                            <p:tav tm="0">
                                              <p:val>
                                                <p:strVal val="0-#ppt_w/2"/>
                                              </p:val>
                                            </p:tav>
                                            <p:tav tm="100000">
                                              <p:val>
                                                <p:strVal val="#ppt_x"/>
                                              </p:val>
                                            </p:tav>
                                          </p:tavLst>
                                        </p:anim>
                                        <p:anim calcmode="lin" valueType="num">
                                          <p:cBhvr additive="base">
                                            <p:cTn id="22" dur="600" fill="hold"/>
                                            <p:tgtEl>
                                              <p:spTgt spid="45"/>
                                            </p:tgtEl>
                                            <p:attrNameLst>
                                              <p:attrName>ppt_y</p:attrName>
                                            </p:attrNameLst>
                                          </p:cBhvr>
                                          <p:tavLst>
                                            <p:tav tm="0">
                                              <p:val>
                                                <p:strVal val="#ppt_y"/>
                                              </p:val>
                                            </p:tav>
                                            <p:tav tm="100000">
                                              <p:val>
                                                <p:strVal val="#ppt_y"/>
                                              </p:val>
                                            </p:tav>
                                          </p:tavLst>
                                        </p:anim>
                                      </p:childTnLst>
                                    </p:cTn>
                                  </p:par>
                                  <p:par>
                                    <p:cTn id="23" presetID="22" presetClass="entr" presetSubtype="8" fill="hold" grpId="0" nodeType="withEffect">
                                      <p:stCondLst>
                                        <p:cond delay="1000"/>
                                      </p:stCondLst>
                                      <p:childTnLst>
                                        <p:set>
                                          <p:cBhvr>
                                            <p:cTn id="24" dur="1" fill="hold">
                                              <p:stCondLst>
                                                <p:cond delay="0"/>
                                              </p:stCondLst>
                                            </p:cTn>
                                            <p:tgtEl>
                                              <p:spTgt spid="43"/>
                                            </p:tgtEl>
                                            <p:attrNameLst>
                                              <p:attrName>style.visibility</p:attrName>
                                            </p:attrNameLst>
                                          </p:cBhvr>
                                          <p:to>
                                            <p:strVal val="visible"/>
                                          </p:to>
                                        </p:set>
                                        <p:animEffect transition="in" filter="wipe(left)">
                                          <p:cBhvr>
                                            <p:cTn id="25" dur="500"/>
                                            <p:tgtEl>
                                              <p:spTgt spid="43"/>
                                            </p:tgtEl>
                                          </p:cBhvr>
                                        </p:animEffect>
                                      </p:childTnLst>
                                    </p:cTn>
                                  </p:par>
                                  <p:par>
                                    <p:cTn id="26" presetID="53" presetClass="entr" presetSubtype="16" fill="hold" nodeType="withEffect">
                                      <p:stCondLst>
                                        <p:cond delay="1500"/>
                                      </p:stCondLst>
                                      <p:childTnLst>
                                        <p:set>
                                          <p:cBhvr>
                                            <p:cTn id="27" dur="1" fill="hold">
                                              <p:stCondLst>
                                                <p:cond delay="0"/>
                                              </p:stCondLst>
                                            </p:cTn>
                                            <p:tgtEl>
                                              <p:spTgt spid="59"/>
                                            </p:tgtEl>
                                            <p:attrNameLst>
                                              <p:attrName>style.visibility</p:attrName>
                                            </p:attrNameLst>
                                          </p:cBhvr>
                                          <p:to>
                                            <p:strVal val="visible"/>
                                          </p:to>
                                        </p:set>
                                        <p:anim calcmode="lin" valueType="num">
                                          <p:cBhvr>
                                            <p:cTn id="28" dur="300" fill="hold"/>
                                            <p:tgtEl>
                                              <p:spTgt spid="59"/>
                                            </p:tgtEl>
                                            <p:attrNameLst>
                                              <p:attrName>ppt_w</p:attrName>
                                            </p:attrNameLst>
                                          </p:cBhvr>
                                          <p:tavLst>
                                            <p:tav tm="0">
                                              <p:val>
                                                <p:fltVal val="0"/>
                                              </p:val>
                                            </p:tav>
                                            <p:tav tm="100000">
                                              <p:val>
                                                <p:strVal val="#ppt_w"/>
                                              </p:val>
                                            </p:tav>
                                          </p:tavLst>
                                        </p:anim>
                                        <p:anim calcmode="lin" valueType="num">
                                          <p:cBhvr>
                                            <p:cTn id="29" dur="300" fill="hold"/>
                                            <p:tgtEl>
                                              <p:spTgt spid="59"/>
                                            </p:tgtEl>
                                            <p:attrNameLst>
                                              <p:attrName>ppt_h</p:attrName>
                                            </p:attrNameLst>
                                          </p:cBhvr>
                                          <p:tavLst>
                                            <p:tav tm="0">
                                              <p:val>
                                                <p:fltVal val="0"/>
                                              </p:val>
                                            </p:tav>
                                            <p:tav tm="100000">
                                              <p:val>
                                                <p:strVal val="#ppt_h"/>
                                              </p:val>
                                            </p:tav>
                                          </p:tavLst>
                                        </p:anim>
                                        <p:animEffect transition="in" filter="fade">
                                          <p:cBhvr>
                                            <p:cTn id="30" dur="300"/>
                                            <p:tgtEl>
                                              <p:spTgt spid="59"/>
                                            </p:tgtEl>
                                          </p:cBhvr>
                                        </p:animEffect>
                                      </p:childTnLst>
                                    </p:cTn>
                                  </p:par>
                                  <p:par>
                                    <p:cTn id="31" presetID="6" presetClass="emph" presetSubtype="0" autoRev="1" fill="hold" nodeType="withEffect">
                                      <p:stCondLst>
                                        <p:cond delay="1800"/>
                                      </p:stCondLst>
                                      <p:childTnLst>
                                        <p:animScale>
                                          <p:cBhvr>
                                            <p:cTn id="32" dur="150" fill="hold"/>
                                            <p:tgtEl>
                                              <p:spTgt spid="59"/>
                                            </p:tgtEl>
                                          </p:cBhvr>
                                          <p:by x="110000" y="110000"/>
                                        </p:animScale>
                                      </p:childTnLst>
                                    </p:cTn>
                                  </p:par>
                                  <p:par>
                                    <p:cTn id="33" presetID="53" presetClass="entr" presetSubtype="16" fill="hold" grpId="0" nodeType="withEffect">
                                      <p:stCondLst>
                                        <p:cond delay="1600"/>
                                      </p:stCondLst>
                                      <p:childTnLst>
                                        <p:set>
                                          <p:cBhvr>
                                            <p:cTn id="34" dur="1" fill="hold">
                                              <p:stCondLst>
                                                <p:cond delay="0"/>
                                              </p:stCondLst>
                                            </p:cTn>
                                            <p:tgtEl>
                                              <p:spTgt spid="71"/>
                                            </p:tgtEl>
                                            <p:attrNameLst>
                                              <p:attrName>style.visibility</p:attrName>
                                            </p:attrNameLst>
                                          </p:cBhvr>
                                          <p:to>
                                            <p:strVal val="visible"/>
                                          </p:to>
                                        </p:set>
                                        <p:anim calcmode="lin" valueType="num">
                                          <p:cBhvr>
                                            <p:cTn id="35" dur="300" fill="hold"/>
                                            <p:tgtEl>
                                              <p:spTgt spid="71"/>
                                            </p:tgtEl>
                                            <p:attrNameLst>
                                              <p:attrName>ppt_w</p:attrName>
                                            </p:attrNameLst>
                                          </p:cBhvr>
                                          <p:tavLst>
                                            <p:tav tm="0">
                                              <p:val>
                                                <p:fltVal val="0"/>
                                              </p:val>
                                            </p:tav>
                                            <p:tav tm="100000">
                                              <p:val>
                                                <p:strVal val="#ppt_w"/>
                                              </p:val>
                                            </p:tav>
                                          </p:tavLst>
                                        </p:anim>
                                        <p:anim calcmode="lin" valueType="num">
                                          <p:cBhvr>
                                            <p:cTn id="36" dur="300" fill="hold"/>
                                            <p:tgtEl>
                                              <p:spTgt spid="71"/>
                                            </p:tgtEl>
                                            <p:attrNameLst>
                                              <p:attrName>ppt_h</p:attrName>
                                            </p:attrNameLst>
                                          </p:cBhvr>
                                          <p:tavLst>
                                            <p:tav tm="0">
                                              <p:val>
                                                <p:fltVal val="0"/>
                                              </p:val>
                                            </p:tav>
                                            <p:tav tm="100000">
                                              <p:val>
                                                <p:strVal val="#ppt_h"/>
                                              </p:val>
                                            </p:tav>
                                          </p:tavLst>
                                        </p:anim>
                                        <p:animEffect transition="in" filter="fade">
                                          <p:cBhvr>
                                            <p:cTn id="37" dur="300"/>
                                            <p:tgtEl>
                                              <p:spTgt spid="71"/>
                                            </p:tgtEl>
                                          </p:cBhvr>
                                        </p:animEffect>
                                      </p:childTnLst>
                                    </p:cTn>
                                  </p:par>
                                  <p:par>
                                    <p:cTn id="38" presetID="6" presetClass="emph" presetSubtype="0" autoRev="1" fill="hold" grpId="1" nodeType="withEffect">
                                      <p:stCondLst>
                                        <p:cond delay="1900"/>
                                      </p:stCondLst>
                                      <p:childTnLst>
                                        <p:animScale>
                                          <p:cBhvr>
                                            <p:cTn id="39" dur="150" fill="hold"/>
                                            <p:tgtEl>
                                              <p:spTgt spid="71"/>
                                            </p:tgtEl>
                                          </p:cBhvr>
                                          <p:by x="110000" y="110000"/>
                                        </p:animScale>
                                      </p:childTnLst>
                                    </p:cTn>
                                  </p:par>
                                  <p:par>
                                    <p:cTn id="40" presetID="2" presetClass="entr" presetSubtype="2" fill="hold" grpId="0" nodeType="withEffect">
                                      <p:stCondLst>
                                        <p:cond delay="1900"/>
                                      </p:stCondLst>
                                      <p:childTnLst>
                                        <p:set>
                                          <p:cBhvr>
                                            <p:cTn id="41" dur="1" fill="hold">
                                              <p:stCondLst>
                                                <p:cond delay="0"/>
                                              </p:stCondLst>
                                            </p:cTn>
                                            <p:tgtEl>
                                              <p:spTgt spid="48"/>
                                            </p:tgtEl>
                                            <p:attrNameLst>
                                              <p:attrName>style.visibility</p:attrName>
                                            </p:attrNameLst>
                                          </p:cBhvr>
                                          <p:to>
                                            <p:strVal val="visible"/>
                                          </p:to>
                                        </p:set>
                                        <p:anim calcmode="lin" valueType="num">
                                          <p:cBhvr additive="base">
                                            <p:cTn id="42" dur="600" fill="hold"/>
                                            <p:tgtEl>
                                              <p:spTgt spid="48"/>
                                            </p:tgtEl>
                                            <p:attrNameLst>
                                              <p:attrName>ppt_x</p:attrName>
                                            </p:attrNameLst>
                                          </p:cBhvr>
                                          <p:tavLst>
                                            <p:tav tm="0">
                                              <p:val>
                                                <p:strVal val="1+#ppt_w/2"/>
                                              </p:val>
                                            </p:tav>
                                            <p:tav tm="100000">
                                              <p:val>
                                                <p:strVal val="#ppt_x"/>
                                              </p:val>
                                            </p:tav>
                                          </p:tavLst>
                                        </p:anim>
                                        <p:anim calcmode="lin" valueType="num">
                                          <p:cBhvr additive="base">
                                            <p:cTn id="43" dur="600" fill="hold"/>
                                            <p:tgtEl>
                                              <p:spTgt spid="48"/>
                                            </p:tgtEl>
                                            <p:attrNameLst>
                                              <p:attrName>ppt_y</p:attrName>
                                            </p:attrNameLst>
                                          </p:cBhvr>
                                          <p:tavLst>
                                            <p:tav tm="0">
                                              <p:val>
                                                <p:strVal val="#ppt_y"/>
                                              </p:val>
                                            </p:tav>
                                            <p:tav tm="100000">
                                              <p:val>
                                                <p:strVal val="#ppt_y"/>
                                              </p:val>
                                            </p:tav>
                                          </p:tavLst>
                                        </p:anim>
                                      </p:childTnLst>
                                    </p:cTn>
                                  </p:par>
                                  <p:par>
                                    <p:cTn id="44" presetID="22" presetClass="entr" presetSubtype="1" fill="hold" grpId="0" nodeType="withEffect">
                                      <p:stCondLst>
                                        <p:cond delay="1900"/>
                                      </p:stCondLst>
                                      <p:childTnLst>
                                        <p:set>
                                          <p:cBhvr>
                                            <p:cTn id="45" dur="1" fill="hold">
                                              <p:stCondLst>
                                                <p:cond delay="0"/>
                                              </p:stCondLst>
                                            </p:cTn>
                                            <p:tgtEl>
                                              <p:spTgt spid="52"/>
                                            </p:tgtEl>
                                            <p:attrNameLst>
                                              <p:attrName>style.visibility</p:attrName>
                                            </p:attrNameLst>
                                          </p:cBhvr>
                                          <p:to>
                                            <p:strVal val="visible"/>
                                          </p:to>
                                        </p:set>
                                        <p:animEffect transition="in" filter="wipe(up)">
                                          <p:cBhvr>
                                            <p:cTn id="46" dur="500"/>
                                            <p:tgtEl>
                                              <p:spTgt spid="52"/>
                                            </p:tgtEl>
                                          </p:cBhvr>
                                        </p:animEffect>
                                      </p:childTnLst>
                                    </p:cTn>
                                  </p:par>
                                  <p:par>
                                    <p:cTn id="47" presetID="53" presetClass="entr" presetSubtype="16" fill="hold" nodeType="withEffect">
                                      <p:stCondLst>
                                        <p:cond delay="2400"/>
                                      </p:stCondLst>
                                      <p:childTnLst>
                                        <p:set>
                                          <p:cBhvr>
                                            <p:cTn id="48" dur="1" fill="hold">
                                              <p:stCondLst>
                                                <p:cond delay="0"/>
                                              </p:stCondLst>
                                            </p:cTn>
                                            <p:tgtEl>
                                              <p:spTgt spid="62"/>
                                            </p:tgtEl>
                                            <p:attrNameLst>
                                              <p:attrName>style.visibility</p:attrName>
                                            </p:attrNameLst>
                                          </p:cBhvr>
                                          <p:to>
                                            <p:strVal val="visible"/>
                                          </p:to>
                                        </p:set>
                                        <p:anim calcmode="lin" valueType="num">
                                          <p:cBhvr>
                                            <p:cTn id="49" dur="300" fill="hold"/>
                                            <p:tgtEl>
                                              <p:spTgt spid="62"/>
                                            </p:tgtEl>
                                            <p:attrNameLst>
                                              <p:attrName>ppt_w</p:attrName>
                                            </p:attrNameLst>
                                          </p:cBhvr>
                                          <p:tavLst>
                                            <p:tav tm="0">
                                              <p:val>
                                                <p:fltVal val="0"/>
                                              </p:val>
                                            </p:tav>
                                            <p:tav tm="100000">
                                              <p:val>
                                                <p:strVal val="#ppt_w"/>
                                              </p:val>
                                            </p:tav>
                                          </p:tavLst>
                                        </p:anim>
                                        <p:anim calcmode="lin" valueType="num">
                                          <p:cBhvr>
                                            <p:cTn id="50" dur="300" fill="hold"/>
                                            <p:tgtEl>
                                              <p:spTgt spid="62"/>
                                            </p:tgtEl>
                                            <p:attrNameLst>
                                              <p:attrName>ppt_h</p:attrName>
                                            </p:attrNameLst>
                                          </p:cBhvr>
                                          <p:tavLst>
                                            <p:tav tm="0">
                                              <p:val>
                                                <p:fltVal val="0"/>
                                              </p:val>
                                            </p:tav>
                                            <p:tav tm="100000">
                                              <p:val>
                                                <p:strVal val="#ppt_h"/>
                                              </p:val>
                                            </p:tav>
                                          </p:tavLst>
                                        </p:anim>
                                        <p:animEffect transition="in" filter="fade">
                                          <p:cBhvr>
                                            <p:cTn id="51" dur="300"/>
                                            <p:tgtEl>
                                              <p:spTgt spid="62"/>
                                            </p:tgtEl>
                                          </p:cBhvr>
                                        </p:animEffect>
                                      </p:childTnLst>
                                    </p:cTn>
                                  </p:par>
                                  <p:par>
                                    <p:cTn id="52" presetID="6" presetClass="emph" presetSubtype="0" autoRev="1" fill="hold" nodeType="withEffect">
                                      <p:stCondLst>
                                        <p:cond delay="2700"/>
                                      </p:stCondLst>
                                      <p:childTnLst>
                                        <p:animScale>
                                          <p:cBhvr>
                                            <p:cTn id="53" dur="150" fill="hold"/>
                                            <p:tgtEl>
                                              <p:spTgt spid="62"/>
                                            </p:tgtEl>
                                          </p:cBhvr>
                                          <p:by x="110000" y="110000"/>
                                        </p:animScale>
                                      </p:childTnLst>
                                    </p:cTn>
                                  </p:par>
                                  <p:par>
                                    <p:cTn id="54" presetID="53" presetClass="entr" presetSubtype="16" fill="hold" grpId="0" nodeType="withEffect">
                                      <p:stCondLst>
                                        <p:cond delay="2500"/>
                                      </p:stCondLst>
                                      <p:childTnLst>
                                        <p:set>
                                          <p:cBhvr>
                                            <p:cTn id="55" dur="1" fill="hold">
                                              <p:stCondLst>
                                                <p:cond delay="0"/>
                                              </p:stCondLst>
                                            </p:cTn>
                                            <p:tgtEl>
                                              <p:spTgt spid="68"/>
                                            </p:tgtEl>
                                            <p:attrNameLst>
                                              <p:attrName>style.visibility</p:attrName>
                                            </p:attrNameLst>
                                          </p:cBhvr>
                                          <p:to>
                                            <p:strVal val="visible"/>
                                          </p:to>
                                        </p:set>
                                        <p:anim calcmode="lin" valueType="num">
                                          <p:cBhvr>
                                            <p:cTn id="56" dur="300" fill="hold"/>
                                            <p:tgtEl>
                                              <p:spTgt spid="68"/>
                                            </p:tgtEl>
                                            <p:attrNameLst>
                                              <p:attrName>ppt_w</p:attrName>
                                            </p:attrNameLst>
                                          </p:cBhvr>
                                          <p:tavLst>
                                            <p:tav tm="0">
                                              <p:val>
                                                <p:fltVal val="0"/>
                                              </p:val>
                                            </p:tav>
                                            <p:tav tm="100000">
                                              <p:val>
                                                <p:strVal val="#ppt_w"/>
                                              </p:val>
                                            </p:tav>
                                          </p:tavLst>
                                        </p:anim>
                                        <p:anim calcmode="lin" valueType="num">
                                          <p:cBhvr>
                                            <p:cTn id="57" dur="300" fill="hold"/>
                                            <p:tgtEl>
                                              <p:spTgt spid="68"/>
                                            </p:tgtEl>
                                            <p:attrNameLst>
                                              <p:attrName>ppt_h</p:attrName>
                                            </p:attrNameLst>
                                          </p:cBhvr>
                                          <p:tavLst>
                                            <p:tav tm="0">
                                              <p:val>
                                                <p:fltVal val="0"/>
                                              </p:val>
                                            </p:tav>
                                            <p:tav tm="100000">
                                              <p:val>
                                                <p:strVal val="#ppt_h"/>
                                              </p:val>
                                            </p:tav>
                                          </p:tavLst>
                                        </p:anim>
                                        <p:animEffect transition="in" filter="fade">
                                          <p:cBhvr>
                                            <p:cTn id="58" dur="300"/>
                                            <p:tgtEl>
                                              <p:spTgt spid="68"/>
                                            </p:tgtEl>
                                          </p:cBhvr>
                                        </p:animEffect>
                                      </p:childTnLst>
                                    </p:cTn>
                                  </p:par>
                                  <p:par>
                                    <p:cTn id="59" presetID="6" presetClass="emph" presetSubtype="0" autoRev="1" fill="hold" grpId="1" nodeType="withEffect">
                                      <p:stCondLst>
                                        <p:cond delay="2800"/>
                                      </p:stCondLst>
                                      <p:childTnLst>
                                        <p:animScale>
                                          <p:cBhvr>
                                            <p:cTn id="60" dur="150" fill="hold"/>
                                            <p:tgtEl>
                                              <p:spTgt spid="68"/>
                                            </p:tgtEl>
                                          </p:cBhvr>
                                          <p:by x="110000" y="110000"/>
                                        </p:animScale>
                                      </p:childTnLst>
                                    </p:cTn>
                                  </p:par>
                                  <p:par>
                                    <p:cTn id="61" presetID="2" presetClass="entr" presetSubtype="2" fill="hold" grpId="0" nodeType="withEffect">
                                      <p:stCondLst>
                                        <p:cond delay="2800"/>
                                      </p:stCondLst>
                                      <p:childTnLst>
                                        <p:set>
                                          <p:cBhvr>
                                            <p:cTn id="62" dur="1" fill="hold">
                                              <p:stCondLst>
                                                <p:cond delay="0"/>
                                              </p:stCondLst>
                                            </p:cTn>
                                            <p:tgtEl>
                                              <p:spTgt spid="49"/>
                                            </p:tgtEl>
                                            <p:attrNameLst>
                                              <p:attrName>style.visibility</p:attrName>
                                            </p:attrNameLst>
                                          </p:cBhvr>
                                          <p:to>
                                            <p:strVal val="visible"/>
                                          </p:to>
                                        </p:set>
                                        <p:anim calcmode="lin" valueType="num">
                                          <p:cBhvr additive="base">
                                            <p:cTn id="63" dur="600" fill="hold"/>
                                            <p:tgtEl>
                                              <p:spTgt spid="49"/>
                                            </p:tgtEl>
                                            <p:attrNameLst>
                                              <p:attrName>ppt_x</p:attrName>
                                            </p:attrNameLst>
                                          </p:cBhvr>
                                          <p:tavLst>
                                            <p:tav tm="0">
                                              <p:val>
                                                <p:strVal val="1+#ppt_w/2"/>
                                              </p:val>
                                            </p:tav>
                                            <p:tav tm="100000">
                                              <p:val>
                                                <p:strVal val="#ppt_x"/>
                                              </p:val>
                                            </p:tav>
                                          </p:tavLst>
                                        </p:anim>
                                        <p:anim calcmode="lin" valueType="num">
                                          <p:cBhvr additive="base">
                                            <p:cTn id="64" dur="600" fill="hold"/>
                                            <p:tgtEl>
                                              <p:spTgt spid="49"/>
                                            </p:tgtEl>
                                            <p:attrNameLst>
                                              <p:attrName>ppt_y</p:attrName>
                                            </p:attrNameLst>
                                          </p:cBhvr>
                                          <p:tavLst>
                                            <p:tav tm="0">
                                              <p:val>
                                                <p:strVal val="#ppt_y"/>
                                              </p:val>
                                            </p:tav>
                                            <p:tav tm="100000">
                                              <p:val>
                                                <p:strVal val="#ppt_y"/>
                                              </p:val>
                                            </p:tav>
                                          </p:tavLst>
                                        </p:anim>
                                      </p:childTnLst>
                                    </p:cTn>
                                  </p:par>
                                  <p:par>
                                    <p:cTn id="65" presetID="22" presetClass="entr" presetSubtype="2" fill="hold" grpId="0" nodeType="withEffect">
                                      <p:stCondLst>
                                        <p:cond delay="2800"/>
                                      </p:stCondLst>
                                      <p:childTnLst>
                                        <p:set>
                                          <p:cBhvr>
                                            <p:cTn id="66" dur="1" fill="hold">
                                              <p:stCondLst>
                                                <p:cond delay="0"/>
                                              </p:stCondLst>
                                            </p:cTn>
                                            <p:tgtEl>
                                              <p:spTgt spid="42"/>
                                            </p:tgtEl>
                                            <p:attrNameLst>
                                              <p:attrName>style.visibility</p:attrName>
                                            </p:attrNameLst>
                                          </p:cBhvr>
                                          <p:to>
                                            <p:strVal val="visible"/>
                                          </p:to>
                                        </p:set>
                                        <p:animEffect transition="in" filter="wipe(right)">
                                          <p:cBhvr>
                                            <p:cTn id="67" dur="500"/>
                                            <p:tgtEl>
                                              <p:spTgt spid="42"/>
                                            </p:tgtEl>
                                          </p:cBhvr>
                                        </p:animEffect>
                                      </p:childTnLst>
                                    </p:cTn>
                                  </p:par>
                                  <p:par>
                                    <p:cTn id="68" presetID="53" presetClass="entr" presetSubtype="16" fill="hold" nodeType="withEffect">
                                      <p:stCondLst>
                                        <p:cond delay="3300"/>
                                      </p:stCondLst>
                                      <p:childTnLst>
                                        <p:set>
                                          <p:cBhvr>
                                            <p:cTn id="69" dur="1" fill="hold">
                                              <p:stCondLst>
                                                <p:cond delay="0"/>
                                              </p:stCondLst>
                                            </p:cTn>
                                            <p:tgtEl>
                                              <p:spTgt spid="56"/>
                                            </p:tgtEl>
                                            <p:attrNameLst>
                                              <p:attrName>style.visibility</p:attrName>
                                            </p:attrNameLst>
                                          </p:cBhvr>
                                          <p:to>
                                            <p:strVal val="visible"/>
                                          </p:to>
                                        </p:set>
                                        <p:anim calcmode="lin" valueType="num">
                                          <p:cBhvr>
                                            <p:cTn id="70" dur="300" fill="hold"/>
                                            <p:tgtEl>
                                              <p:spTgt spid="56"/>
                                            </p:tgtEl>
                                            <p:attrNameLst>
                                              <p:attrName>ppt_w</p:attrName>
                                            </p:attrNameLst>
                                          </p:cBhvr>
                                          <p:tavLst>
                                            <p:tav tm="0">
                                              <p:val>
                                                <p:fltVal val="0"/>
                                              </p:val>
                                            </p:tav>
                                            <p:tav tm="100000">
                                              <p:val>
                                                <p:strVal val="#ppt_w"/>
                                              </p:val>
                                            </p:tav>
                                          </p:tavLst>
                                        </p:anim>
                                        <p:anim calcmode="lin" valueType="num">
                                          <p:cBhvr>
                                            <p:cTn id="71" dur="300" fill="hold"/>
                                            <p:tgtEl>
                                              <p:spTgt spid="56"/>
                                            </p:tgtEl>
                                            <p:attrNameLst>
                                              <p:attrName>ppt_h</p:attrName>
                                            </p:attrNameLst>
                                          </p:cBhvr>
                                          <p:tavLst>
                                            <p:tav tm="0">
                                              <p:val>
                                                <p:fltVal val="0"/>
                                              </p:val>
                                            </p:tav>
                                            <p:tav tm="100000">
                                              <p:val>
                                                <p:strVal val="#ppt_h"/>
                                              </p:val>
                                            </p:tav>
                                          </p:tavLst>
                                        </p:anim>
                                        <p:animEffect transition="in" filter="fade">
                                          <p:cBhvr>
                                            <p:cTn id="72" dur="300"/>
                                            <p:tgtEl>
                                              <p:spTgt spid="56"/>
                                            </p:tgtEl>
                                          </p:cBhvr>
                                        </p:animEffect>
                                      </p:childTnLst>
                                    </p:cTn>
                                  </p:par>
                                  <p:par>
                                    <p:cTn id="73" presetID="6" presetClass="emph" presetSubtype="0" autoRev="1" fill="hold" nodeType="withEffect">
                                      <p:stCondLst>
                                        <p:cond delay="3600"/>
                                      </p:stCondLst>
                                      <p:childTnLst>
                                        <p:animScale>
                                          <p:cBhvr>
                                            <p:cTn id="74" dur="150" fill="hold"/>
                                            <p:tgtEl>
                                              <p:spTgt spid="56"/>
                                            </p:tgtEl>
                                          </p:cBhvr>
                                          <p:by x="110000" y="110000"/>
                                        </p:animScale>
                                      </p:childTnLst>
                                    </p:cTn>
                                  </p:par>
                                  <p:par>
                                    <p:cTn id="75" presetID="53" presetClass="entr" presetSubtype="16" fill="hold" grpId="0" nodeType="withEffect">
                                      <p:stCondLst>
                                        <p:cond delay="3400"/>
                                      </p:stCondLst>
                                      <p:childTnLst>
                                        <p:set>
                                          <p:cBhvr>
                                            <p:cTn id="76" dur="1" fill="hold">
                                              <p:stCondLst>
                                                <p:cond delay="0"/>
                                              </p:stCondLst>
                                            </p:cTn>
                                            <p:tgtEl>
                                              <p:spTgt spid="69"/>
                                            </p:tgtEl>
                                            <p:attrNameLst>
                                              <p:attrName>style.visibility</p:attrName>
                                            </p:attrNameLst>
                                          </p:cBhvr>
                                          <p:to>
                                            <p:strVal val="visible"/>
                                          </p:to>
                                        </p:set>
                                        <p:anim calcmode="lin" valueType="num">
                                          <p:cBhvr>
                                            <p:cTn id="77" dur="300" fill="hold"/>
                                            <p:tgtEl>
                                              <p:spTgt spid="69"/>
                                            </p:tgtEl>
                                            <p:attrNameLst>
                                              <p:attrName>ppt_w</p:attrName>
                                            </p:attrNameLst>
                                          </p:cBhvr>
                                          <p:tavLst>
                                            <p:tav tm="0">
                                              <p:val>
                                                <p:fltVal val="0"/>
                                              </p:val>
                                            </p:tav>
                                            <p:tav tm="100000">
                                              <p:val>
                                                <p:strVal val="#ppt_w"/>
                                              </p:val>
                                            </p:tav>
                                          </p:tavLst>
                                        </p:anim>
                                        <p:anim calcmode="lin" valueType="num">
                                          <p:cBhvr>
                                            <p:cTn id="78" dur="300" fill="hold"/>
                                            <p:tgtEl>
                                              <p:spTgt spid="69"/>
                                            </p:tgtEl>
                                            <p:attrNameLst>
                                              <p:attrName>ppt_h</p:attrName>
                                            </p:attrNameLst>
                                          </p:cBhvr>
                                          <p:tavLst>
                                            <p:tav tm="0">
                                              <p:val>
                                                <p:fltVal val="0"/>
                                              </p:val>
                                            </p:tav>
                                            <p:tav tm="100000">
                                              <p:val>
                                                <p:strVal val="#ppt_h"/>
                                              </p:val>
                                            </p:tav>
                                          </p:tavLst>
                                        </p:anim>
                                        <p:animEffect transition="in" filter="fade">
                                          <p:cBhvr>
                                            <p:cTn id="79" dur="300"/>
                                            <p:tgtEl>
                                              <p:spTgt spid="69"/>
                                            </p:tgtEl>
                                          </p:cBhvr>
                                        </p:animEffect>
                                      </p:childTnLst>
                                    </p:cTn>
                                  </p:par>
                                  <p:par>
                                    <p:cTn id="80" presetID="6" presetClass="emph" presetSubtype="0" autoRev="1" fill="hold" grpId="1" nodeType="withEffect">
                                      <p:stCondLst>
                                        <p:cond delay="3700"/>
                                      </p:stCondLst>
                                      <p:childTnLst>
                                        <p:animScale>
                                          <p:cBhvr>
                                            <p:cTn id="81" dur="150" fill="hold"/>
                                            <p:tgtEl>
                                              <p:spTgt spid="69"/>
                                            </p:tgtEl>
                                          </p:cBhvr>
                                          <p:by x="110000" y="110000"/>
                                        </p:animScale>
                                      </p:childTnLst>
                                    </p:cTn>
                                  </p:par>
                                  <p:par>
                                    <p:cTn id="82" presetID="2" presetClass="entr" presetSubtype="8" fill="hold" grpId="0" nodeType="withEffect">
                                      <p:stCondLst>
                                        <p:cond delay="3700"/>
                                      </p:stCondLst>
                                      <p:childTnLst>
                                        <p:set>
                                          <p:cBhvr>
                                            <p:cTn id="83" dur="1" fill="hold">
                                              <p:stCondLst>
                                                <p:cond delay="0"/>
                                              </p:stCondLst>
                                            </p:cTn>
                                            <p:tgtEl>
                                              <p:spTgt spid="46"/>
                                            </p:tgtEl>
                                            <p:attrNameLst>
                                              <p:attrName>style.visibility</p:attrName>
                                            </p:attrNameLst>
                                          </p:cBhvr>
                                          <p:to>
                                            <p:strVal val="visible"/>
                                          </p:to>
                                        </p:set>
                                        <p:anim calcmode="lin" valueType="num">
                                          <p:cBhvr additive="base">
                                            <p:cTn id="84" dur="600" fill="hold"/>
                                            <p:tgtEl>
                                              <p:spTgt spid="46"/>
                                            </p:tgtEl>
                                            <p:attrNameLst>
                                              <p:attrName>ppt_x</p:attrName>
                                            </p:attrNameLst>
                                          </p:cBhvr>
                                          <p:tavLst>
                                            <p:tav tm="0">
                                              <p:val>
                                                <p:strVal val="0-#ppt_w/2"/>
                                              </p:val>
                                            </p:tav>
                                            <p:tav tm="100000">
                                              <p:val>
                                                <p:strVal val="#ppt_x"/>
                                              </p:val>
                                            </p:tav>
                                          </p:tavLst>
                                        </p:anim>
                                        <p:anim calcmode="lin" valueType="num">
                                          <p:cBhvr additive="base">
                                            <p:cTn id="85" dur="600" fill="hold"/>
                                            <p:tgtEl>
                                              <p:spTgt spid="46"/>
                                            </p:tgtEl>
                                            <p:attrNameLst>
                                              <p:attrName>ppt_y</p:attrName>
                                            </p:attrNameLst>
                                          </p:cBhvr>
                                          <p:tavLst>
                                            <p:tav tm="0">
                                              <p:val>
                                                <p:strVal val="#ppt_y"/>
                                              </p:val>
                                            </p:tav>
                                            <p:tav tm="100000">
                                              <p:val>
                                                <p:strVal val="#ppt_y"/>
                                              </p:val>
                                            </p:tav>
                                          </p:tavLst>
                                        </p:anim>
                                      </p:childTnLst>
                                    </p:cTn>
                                  </p:par>
                                  <p:par>
                                    <p:cTn id="86" presetID="22" presetClass="entr" presetSubtype="1" fill="hold" grpId="0" nodeType="withEffect">
                                      <p:stCondLst>
                                        <p:cond delay="3700"/>
                                      </p:stCondLst>
                                      <p:childTnLst>
                                        <p:set>
                                          <p:cBhvr>
                                            <p:cTn id="87" dur="1" fill="hold">
                                              <p:stCondLst>
                                                <p:cond delay="0"/>
                                              </p:stCondLst>
                                            </p:cTn>
                                            <p:tgtEl>
                                              <p:spTgt spid="51"/>
                                            </p:tgtEl>
                                            <p:attrNameLst>
                                              <p:attrName>style.visibility</p:attrName>
                                            </p:attrNameLst>
                                          </p:cBhvr>
                                          <p:to>
                                            <p:strVal val="visible"/>
                                          </p:to>
                                        </p:set>
                                        <p:animEffect transition="in" filter="wipe(up)">
                                          <p:cBhvr>
                                            <p:cTn id="88" dur="500"/>
                                            <p:tgtEl>
                                              <p:spTgt spid="51"/>
                                            </p:tgtEl>
                                          </p:cBhvr>
                                        </p:animEffect>
                                      </p:childTnLst>
                                    </p:cTn>
                                  </p:par>
                                  <p:par>
                                    <p:cTn id="89" presetID="53" presetClass="entr" presetSubtype="16" fill="hold" nodeType="withEffect">
                                      <p:stCondLst>
                                        <p:cond delay="4200"/>
                                      </p:stCondLst>
                                      <p:childTnLst>
                                        <p:set>
                                          <p:cBhvr>
                                            <p:cTn id="90" dur="1" fill="hold">
                                              <p:stCondLst>
                                                <p:cond delay="0"/>
                                              </p:stCondLst>
                                            </p:cTn>
                                            <p:tgtEl>
                                              <p:spTgt spid="65"/>
                                            </p:tgtEl>
                                            <p:attrNameLst>
                                              <p:attrName>style.visibility</p:attrName>
                                            </p:attrNameLst>
                                          </p:cBhvr>
                                          <p:to>
                                            <p:strVal val="visible"/>
                                          </p:to>
                                        </p:set>
                                        <p:anim calcmode="lin" valueType="num">
                                          <p:cBhvr>
                                            <p:cTn id="91" dur="300" fill="hold"/>
                                            <p:tgtEl>
                                              <p:spTgt spid="65"/>
                                            </p:tgtEl>
                                            <p:attrNameLst>
                                              <p:attrName>ppt_w</p:attrName>
                                            </p:attrNameLst>
                                          </p:cBhvr>
                                          <p:tavLst>
                                            <p:tav tm="0">
                                              <p:val>
                                                <p:fltVal val="0"/>
                                              </p:val>
                                            </p:tav>
                                            <p:tav tm="100000">
                                              <p:val>
                                                <p:strVal val="#ppt_w"/>
                                              </p:val>
                                            </p:tav>
                                          </p:tavLst>
                                        </p:anim>
                                        <p:anim calcmode="lin" valueType="num">
                                          <p:cBhvr>
                                            <p:cTn id="92" dur="300" fill="hold"/>
                                            <p:tgtEl>
                                              <p:spTgt spid="65"/>
                                            </p:tgtEl>
                                            <p:attrNameLst>
                                              <p:attrName>ppt_h</p:attrName>
                                            </p:attrNameLst>
                                          </p:cBhvr>
                                          <p:tavLst>
                                            <p:tav tm="0">
                                              <p:val>
                                                <p:fltVal val="0"/>
                                              </p:val>
                                            </p:tav>
                                            <p:tav tm="100000">
                                              <p:val>
                                                <p:strVal val="#ppt_h"/>
                                              </p:val>
                                            </p:tav>
                                          </p:tavLst>
                                        </p:anim>
                                        <p:animEffect transition="in" filter="fade">
                                          <p:cBhvr>
                                            <p:cTn id="93" dur="300"/>
                                            <p:tgtEl>
                                              <p:spTgt spid="65"/>
                                            </p:tgtEl>
                                          </p:cBhvr>
                                        </p:animEffect>
                                      </p:childTnLst>
                                    </p:cTn>
                                  </p:par>
                                  <p:par>
                                    <p:cTn id="94" presetID="6" presetClass="emph" presetSubtype="0" autoRev="1" fill="hold" nodeType="withEffect">
                                      <p:stCondLst>
                                        <p:cond delay="4500"/>
                                      </p:stCondLst>
                                      <p:childTnLst>
                                        <p:animScale>
                                          <p:cBhvr>
                                            <p:cTn id="95" dur="150" fill="hold"/>
                                            <p:tgtEl>
                                              <p:spTgt spid="65"/>
                                            </p:tgtEl>
                                          </p:cBhvr>
                                          <p:by x="110000" y="110000"/>
                                        </p:animScale>
                                      </p:childTnLst>
                                    </p:cTn>
                                  </p:par>
                                  <p:par>
                                    <p:cTn id="96" presetID="53" presetClass="entr" presetSubtype="16" fill="hold" grpId="0" nodeType="withEffect">
                                      <p:stCondLst>
                                        <p:cond delay="4300"/>
                                      </p:stCondLst>
                                      <p:childTnLst>
                                        <p:set>
                                          <p:cBhvr>
                                            <p:cTn id="97" dur="1" fill="hold">
                                              <p:stCondLst>
                                                <p:cond delay="0"/>
                                              </p:stCondLst>
                                            </p:cTn>
                                            <p:tgtEl>
                                              <p:spTgt spid="72"/>
                                            </p:tgtEl>
                                            <p:attrNameLst>
                                              <p:attrName>style.visibility</p:attrName>
                                            </p:attrNameLst>
                                          </p:cBhvr>
                                          <p:to>
                                            <p:strVal val="visible"/>
                                          </p:to>
                                        </p:set>
                                        <p:anim calcmode="lin" valueType="num">
                                          <p:cBhvr>
                                            <p:cTn id="98" dur="300" fill="hold"/>
                                            <p:tgtEl>
                                              <p:spTgt spid="72"/>
                                            </p:tgtEl>
                                            <p:attrNameLst>
                                              <p:attrName>ppt_w</p:attrName>
                                            </p:attrNameLst>
                                          </p:cBhvr>
                                          <p:tavLst>
                                            <p:tav tm="0">
                                              <p:val>
                                                <p:fltVal val="0"/>
                                              </p:val>
                                            </p:tav>
                                            <p:tav tm="100000">
                                              <p:val>
                                                <p:strVal val="#ppt_w"/>
                                              </p:val>
                                            </p:tav>
                                          </p:tavLst>
                                        </p:anim>
                                        <p:anim calcmode="lin" valueType="num">
                                          <p:cBhvr>
                                            <p:cTn id="99" dur="300" fill="hold"/>
                                            <p:tgtEl>
                                              <p:spTgt spid="72"/>
                                            </p:tgtEl>
                                            <p:attrNameLst>
                                              <p:attrName>ppt_h</p:attrName>
                                            </p:attrNameLst>
                                          </p:cBhvr>
                                          <p:tavLst>
                                            <p:tav tm="0">
                                              <p:val>
                                                <p:fltVal val="0"/>
                                              </p:val>
                                            </p:tav>
                                            <p:tav tm="100000">
                                              <p:val>
                                                <p:strVal val="#ppt_h"/>
                                              </p:val>
                                            </p:tav>
                                          </p:tavLst>
                                        </p:anim>
                                        <p:animEffect transition="in" filter="fade">
                                          <p:cBhvr>
                                            <p:cTn id="100" dur="300"/>
                                            <p:tgtEl>
                                              <p:spTgt spid="72"/>
                                            </p:tgtEl>
                                          </p:cBhvr>
                                        </p:animEffect>
                                      </p:childTnLst>
                                    </p:cTn>
                                  </p:par>
                                  <p:par>
                                    <p:cTn id="101" presetID="6" presetClass="emph" presetSubtype="0" autoRev="1" fill="hold" grpId="1" nodeType="withEffect">
                                      <p:stCondLst>
                                        <p:cond delay="4600"/>
                                      </p:stCondLst>
                                      <p:childTnLst>
                                        <p:animScale>
                                          <p:cBhvr>
                                            <p:cTn id="102" dur="150" fill="hold"/>
                                            <p:tgtEl>
                                              <p:spTgt spid="72"/>
                                            </p:tgtEl>
                                          </p:cBhvr>
                                          <p:by x="110000" y="110000"/>
                                        </p:animScale>
                                      </p:childTnLst>
                                    </p:cTn>
                                  </p:par>
                                  <p:par>
                                    <p:cTn id="103" presetID="2" presetClass="entr" presetSubtype="8" fill="hold" grpId="0" nodeType="withEffect">
                                      <p:stCondLst>
                                        <p:cond delay="4600"/>
                                      </p:stCondLst>
                                      <p:childTnLst>
                                        <p:set>
                                          <p:cBhvr>
                                            <p:cTn id="104" dur="1" fill="hold">
                                              <p:stCondLst>
                                                <p:cond delay="0"/>
                                              </p:stCondLst>
                                            </p:cTn>
                                            <p:tgtEl>
                                              <p:spTgt spid="47"/>
                                            </p:tgtEl>
                                            <p:attrNameLst>
                                              <p:attrName>style.visibility</p:attrName>
                                            </p:attrNameLst>
                                          </p:cBhvr>
                                          <p:to>
                                            <p:strVal val="visible"/>
                                          </p:to>
                                        </p:set>
                                        <p:anim calcmode="lin" valueType="num">
                                          <p:cBhvr additive="base">
                                            <p:cTn id="105" dur="600" fill="hold"/>
                                            <p:tgtEl>
                                              <p:spTgt spid="47"/>
                                            </p:tgtEl>
                                            <p:attrNameLst>
                                              <p:attrName>ppt_x</p:attrName>
                                            </p:attrNameLst>
                                          </p:cBhvr>
                                          <p:tavLst>
                                            <p:tav tm="0">
                                              <p:val>
                                                <p:strVal val="0-#ppt_w/2"/>
                                              </p:val>
                                            </p:tav>
                                            <p:tav tm="100000">
                                              <p:val>
                                                <p:strVal val="#ppt_x"/>
                                              </p:val>
                                            </p:tav>
                                          </p:tavLst>
                                        </p:anim>
                                        <p:anim calcmode="lin" valueType="num">
                                          <p:cBhvr additive="base">
                                            <p:cTn id="106" dur="600" fill="hold"/>
                                            <p:tgtEl>
                                              <p:spTgt spid="47"/>
                                            </p:tgtEl>
                                            <p:attrNameLst>
                                              <p:attrName>ppt_y</p:attrName>
                                            </p:attrNameLst>
                                          </p:cBhvr>
                                          <p:tavLst>
                                            <p:tav tm="0">
                                              <p:val>
                                                <p:strVal val="#ppt_y"/>
                                              </p:val>
                                            </p:tav>
                                            <p:tav tm="100000">
                                              <p:val>
                                                <p:strVal val="#ppt_y"/>
                                              </p:val>
                                            </p:tav>
                                          </p:tavLst>
                                        </p:anim>
                                      </p:childTnLst>
                                    </p:cTn>
                                  </p:par>
                                  <p:par>
                                    <p:cTn id="107" presetID="22" presetClass="entr" presetSubtype="8" fill="hold" grpId="0" nodeType="withEffect">
                                      <p:stCondLst>
                                        <p:cond delay="4600"/>
                                      </p:stCondLst>
                                      <p:childTnLst>
                                        <p:set>
                                          <p:cBhvr>
                                            <p:cTn id="108" dur="1" fill="hold">
                                              <p:stCondLst>
                                                <p:cond delay="0"/>
                                              </p:stCondLst>
                                            </p:cTn>
                                            <p:tgtEl>
                                              <p:spTgt spid="44"/>
                                            </p:tgtEl>
                                            <p:attrNameLst>
                                              <p:attrName>style.visibility</p:attrName>
                                            </p:attrNameLst>
                                          </p:cBhvr>
                                          <p:to>
                                            <p:strVal val="visible"/>
                                          </p:to>
                                        </p:set>
                                        <p:animEffect transition="in" filter="wipe(left)">
                                          <p:cBhvr>
                                            <p:cTn id="109" dur="500"/>
                                            <p:tgtEl>
                                              <p:spTgt spid="44"/>
                                            </p:tgtEl>
                                          </p:cBhvr>
                                        </p:animEffect>
                                      </p:childTnLst>
                                    </p:cTn>
                                  </p:par>
                                  <p:par>
                                    <p:cTn id="110" presetID="53" presetClass="entr" presetSubtype="16" fill="hold" nodeType="withEffect">
                                      <p:stCondLst>
                                        <p:cond delay="5100"/>
                                      </p:stCondLst>
                                      <p:childTnLst>
                                        <p:set>
                                          <p:cBhvr>
                                            <p:cTn id="111" dur="1" fill="hold">
                                              <p:stCondLst>
                                                <p:cond delay="0"/>
                                              </p:stCondLst>
                                            </p:cTn>
                                            <p:tgtEl>
                                              <p:spTgt spid="73"/>
                                            </p:tgtEl>
                                            <p:attrNameLst>
                                              <p:attrName>style.visibility</p:attrName>
                                            </p:attrNameLst>
                                          </p:cBhvr>
                                          <p:to>
                                            <p:strVal val="visible"/>
                                          </p:to>
                                        </p:set>
                                        <p:anim calcmode="lin" valueType="num">
                                          <p:cBhvr>
                                            <p:cTn id="112" dur="300" fill="hold"/>
                                            <p:tgtEl>
                                              <p:spTgt spid="73"/>
                                            </p:tgtEl>
                                            <p:attrNameLst>
                                              <p:attrName>ppt_w</p:attrName>
                                            </p:attrNameLst>
                                          </p:cBhvr>
                                          <p:tavLst>
                                            <p:tav tm="0">
                                              <p:val>
                                                <p:fltVal val="0"/>
                                              </p:val>
                                            </p:tav>
                                            <p:tav tm="100000">
                                              <p:val>
                                                <p:strVal val="#ppt_w"/>
                                              </p:val>
                                            </p:tav>
                                          </p:tavLst>
                                        </p:anim>
                                        <p:anim calcmode="lin" valueType="num">
                                          <p:cBhvr>
                                            <p:cTn id="113" dur="300" fill="hold"/>
                                            <p:tgtEl>
                                              <p:spTgt spid="73"/>
                                            </p:tgtEl>
                                            <p:attrNameLst>
                                              <p:attrName>ppt_h</p:attrName>
                                            </p:attrNameLst>
                                          </p:cBhvr>
                                          <p:tavLst>
                                            <p:tav tm="0">
                                              <p:val>
                                                <p:fltVal val="0"/>
                                              </p:val>
                                            </p:tav>
                                            <p:tav tm="100000">
                                              <p:val>
                                                <p:strVal val="#ppt_h"/>
                                              </p:val>
                                            </p:tav>
                                          </p:tavLst>
                                        </p:anim>
                                        <p:animEffect transition="in" filter="fade">
                                          <p:cBhvr>
                                            <p:cTn id="114" dur="300"/>
                                            <p:tgtEl>
                                              <p:spTgt spid="73"/>
                                            </p:tgtEl>
                                          </p:cBhvr>
                                        </p:animEffect>
                                      </p:childTnLst>
                                    </p:cTn>
                                  </p:par>
                                  <p:par>
                                    <p:cTn id="115" presetID="6" presetClass="emph" presetSubtype="0" autoRev="1" fill="hold" nodeType="withEffect">
                                      <p:stCondLst>
                                        <p:cond delay="5400"/>
                                      </p:stCondLst>
                                      <p:childTnLst>
                                        <p:animScale>
                                          <p:cBhvr>
                                            <p:cTn id="116" dur="150" fill="hold"/>
                                            <p:tgtEl>
                                              <p:spTgt spid="73"/>
                                            </p:tgtEl>
                                          </p:cBhvr>
                                          <p:by x="110000" y="110000"/>
                                        </p:animScale>
                                      </p:childTnLst>
                                    </p:cTn>
                                  </p:par>
                                  <p:par>
                                    <p:cTn id="117" presetID="53" presetClass="entr" presetSubtype="16" fill="hold" grpId="0" nodeType="withEffect">
                                      <p:stCondLst>
                                        <p:cond delay="5200"/>
                                      </p:stCondLst>
                                      <p:childTnLst>
                                        <p:set>
                                          <p:cBhvr>
                                            <p:cTn id="118" dur="1" fill="hold">
                                              <p:stCondLst>
                                                <p:cond delay="0"/>
                                              </p:stCondLst>
                                            </p:cTn>
                                            <p:tgtEl>
                                              <p:spTgt spid="76"/>
                                            </p:tgtEl>
                                            <p:attrNameLst>
                                              <p:attrName>style.visibility</p:attrName>
                                            </p:attrNameLst>
                                          </p:cBhvr>
                                          <p:to>
                                            <p:strVal val="visible"/>
                                          </p:to>
                                        </p:set>
                                        <p:anim calcmode="lin" valueType="num">
                                          <p:cBhvr>
                                            <p:cTn id="119" dur="300" fill="hold"/>
                                            <p:tgtEl>
                                              <p:spTgt spid="76"/>
                                            </p:tgtEl>
                                            <p:attrNameLst>
                                              <p:attrName>ppt_w</p:attrName>
                                            </p:attrNameLst>
                                          </p:cBhvr>
                                          <p:tavLst>
                                            <p:tav tm="0">
                                              <p:val>
                                                <p:fltVal val="0"/>
                                              </p:val>
                                            </p:tav>
                                            <p:tav tm="100000">
                                              <p:val>
                                                <p:strVal val="#ppt_w"/>
                                              </p:val>
                                            </p:tav>
                                          </p:tavLst>
                                        </p:anim>
                                        <p:anim calcmode="lin" valueType="num">
                                          <p:cBhvr>
                                            <p:cTn id="120" dur="300" fill="hold"/>
                                            <p:tgtEl>
                                              <p:spTgt spid="76"/>
                                            </p:tgtEl>
                                            <p:attrNameLst>
                                              <p:attrName>ppt_h</p:attrName>
                                            </p:attrNameLst>
                                          </p:cBhvr>
                                          <p:tavLst>
                                            <p:tav tm="0">
                                              <p:val>
                                                <p:fltVal val="0"/>
                                              </p:val>
                                            </p:tav>
                                            <p:tav tm="100000">
                                              <p:val>
                                                <p:strVal val="#ppt_h"/>
                                              </p:val>
                                            </p:tav>
                                          </p:tavLst>
                                        </p:anim>
                                        <p:animEffect transition="in" filter="fade">
                                          <p:cBhvr>
                                            <p:cTn id="121" dur="300"/>
                                            <p:tgtEl>
                                              <p:spTgt spid="76"/>
                                            </p:tgtEl>
                                          </p:cBhvr>
                                        </p:animEffect>
                                      </p:childTnLst>
                                    </p:cTn>
                                  </p:par>
                                  <p:par>
                                    <p:cTn id="122" presetID="6" presetClass="emph" presetSubtype="0" autoRev="1" fill="hold" grpId="1" nodeType="withEffect">
                                      <p:stCondLst>
                                        <p:cond delay="5500"/>
                                      </p:stCondLst>
                                      <p:childTnLst>
                                        <p:animScale>
                                          <p:cBhvr>
                                            <p:cTn id="123" dur="150" fill="hold"/>
                                            <p:tgtEl>
                                              <p:spTgt spid="76"/>
                                            </p:tgtEl>
                                          </p:cBhvr>
                                          <p:by x="110000" y="110000"/>
                                        </p:animScale>
                                      </p:childTnLst>
                                    </p:cTn>
                                  </p:par>
                                  <p:par>
                                    <p:cTn id="124" presetID="2" presetClass="entr" presetSubtype="2" fill="hold" grpId="0" nodeType="withEffect">
                                      <p:stCondLst>
                                        <p:cond delay="5500"/>
                                      </p:stCondLst>
                                      <p:childTnLst>
                                        <p:set>
                                          <p:cBhvr>
                                            <p:cTn id="125" dur="1" fill="hold">
                                              <p:stCondLst>
                                                <p:cond delay="0"/>
                                              </p:stCondLst>
                                            </p:cTn>
                                            <p:tgtEl>
                                              <p:spTgt spid="50"/>
                                            </p:tgtEl>
                                            <p:attrNameLst>
                                              <p:attrName>style.visibility</p:attrName>
                                            </p:attrNameLst>
                                          </p:cBhvr>
                                          <p:to>
                                            <p:strVal val="visible"/>
                                          </p:to>
                                        </p:set>
                                        <p:anim calcmode="lin" valueType="num">
                                          <p:cBhvr additive="base">
                                            <p:cTn id="126" dur="600" fill="hold"/>
                                            <p:tgtEl>
                                              <p:spTgt spid="50"/>
                                            </p:tgtEl>
                                            <p:attrNameLst>
                                              <p:attrName>ppt_x</p:attrName>
                                            </p:attrNameLst>
                                          </p:cBhvr>
                                          <p:tavLst>
                                            <p:tav tm="0">
                                              <p:val>
                                                <p:strVal val="1+#ppt_w/2"/>
                                              </p:val>
                                            </p:tav>
                                            <p:tav tm="100000">
                                              <p:val>
                                                <p:strVal val="#ppt_x"/>
                                              </p:val>
                                            </p:tav>
                                          </p:tavLst>
                                        </p:anim>
                                        <p:anim calcmode="lin" valueType="num">
                                          <p:cBhvr additive="base">
                                            <p:cTn id="127" dur="6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p:bldP spid="46" grpId="0"/>
          <p:bldP spid="47" grpId="0"/>
          <p:bldP spid="48" grpId="0"/>
          <p:bldP spid="49" grpId="0"/>
          <p:bldP spid="50" grpId="0"/>
          <p:bldP spid="51" grpId="0" animBg="1"/>
          <p:bldP spid="52" grpId="0"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6" grpId="0" animBg="1"/>
          <p:bldP spid="76" grpId="1"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132080" y="223520"/>
            <a:ext cx="6028055" cy="741680"/>
            <a:chOff x="-131885" y="223784"/>
            <a:chExt cx="4149970" cy="741966"/>
          </a:xfrm>
        </p:grpSpPr>
        <p:sp>
          <p:nvSpPr>
            <p:cNvPr id="6" name="箭头: 五边形 2"/>
            <p:cNvSpPr/>
            <p:nvPr/>
          </p:nvSpPr>
          <p:spPr>
            <a:xfrm>
              <a:off x="0" y="223784"/>
              <a:ext cx="4018085" cy="741966"/>
            </a:xfrm>
            <a:prstGeom prst="homePlat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31885" y="324365"/>
              <a:ext cx="4106008" cy="522171"/>
            </a:xfrm>
            <a:prstGeom prst="rect">
              <a:avLst/>
            </a:prstGeom>
            <a:noFill/>
          </p:spPr>
          <p:txBody>
            <a:bodyPr wrap="square" rtlCol="0">
              <a:spAutoFit/>
            </a:bodyPr>
            <a:p>
              <a:pPr algn="ctr"/>
              <a:r>
                <a:rPr lang="zh-CN" altLang="en-US" sz="2800" dirty="0">
                  <a:solidFill>
                    <a:schemeClr val="bg1"/>
                  </a:solidFill>
                  <a:latin typeface="微软雅黑" panose="020B0503020204020204" pitchFamily="34" charset="-122"/>
                  <a:ea typeface="微软雅黑" panose="020B0503020204020204" pitchFamily="34" charset="-122"/>
                </a:rPr>
                <a:t>学术不端主要类型</a:t>
              </a:r>
              <a:r>
                <a:rPr lang="en-US" altLang="zh-CN" sz="2800" dirty="0">
                  <a:solidFill>
                    <a:schemeClr val="bg1"/>
                  </a:solidFill>
                  <a:latin typeface="微软雅黑" panose="020B0503020204020204" pitchFamily="34" charset="-122"/>
                  <a:ea typeface="微软雅黑" panose="020B0503020204020204" pitchFamily="34" charset="-122"/>
                </a:rPr>
                <a:t>——</a:t>
              </a:r>
              <a:r>
                <a:rPr lang="zh-CN" altLang="en-US" sz="2800" dirty="0">
                  <a:solidFill>
                    <a:schemeClr val="bg1"/>
                  </a:solidFill>
                  <a:latin typeface="微软雅黑" panose="020B0503020204020204" pitchFamily="34" charset="-122"/>
                  <a:ea typeface="微软雅黑" panose="020B0503020204020204" pitchFamily="34" charset="-122"/>
                </a:rPr>
                <a:t>剽窃</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sp>
        <p:nvSpPr>
          <p:cNvPr id="14" name="任意多边形: 形状 13"/>
          <p:cNvSpPr/>
          <p:nvPr>
            <p:custDataLst>
              <p:tags r:id="rId1"/>
            </p:custDataLst>
          </p:nvPr>
        </p:nvSpPr>
        <p:spPr>
          <a:xfrm>
            <a:off x="1457387" y="1024408"/>
            <a:ext cx="3304601" cy="1285926"/>
          </a:xfrm>
          <a:custGeom>
            <a:avLst/>
            <a:gdLst>
              <a:gd name="connsiteX0" fmla="*/ 0 w 2989372"/>
              <a:gd name="connsiteY0" fmla="*/ 0 h 1163260"/>
              <a:gd name="connsiteX1" fmla="*/ 2989372 w 2989372"/>
              <a:gd name="connsiteY1" fmla="*/ 0 h 1163260"/>
              <a:gd name="connsiteX2" fmla="*/ 2989372 w 2989372"/>
              <a:gd name="connsiteY2" fmla="*/ 1156788 h 1163260"/>
              <a:gd name="connsiteX3" fmla="*/ 734782 w 2989372"/>
              <a:gd name="connsiteY3" fmla="*/ 1156787 h 1163260"/>
              <a:gd name="connsiteX4" fmla="*/ 483576 w 2989372"/>
              <a:gd name="connsiteY4" fmla="*/ 333553 h 1163260"/>
              <a:gd name="connsiteX5" fmla="*/ 0 w 2989372"/>
              <a:gd name="connsiteY5" fmla="*/ 0 h 116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372" h="1163260">
                <a:moveTo>
                  <a:pt x="0" y="0"/>
                </a:moveTo>
                <a:lnTo>
                  <a:pt x="2989372" y="0"/>
                </a:lnTo>
                <a:lnTo>
                  <a:pt x="2989372" y="1156788"/>
                </a:lnTo>
                <a:cubicBezTo>
                  <a:pt x="2288084" y="1161519"/>
                  <a:pt x="1180675" y="1168615"/>
                  <a:pt x="734782" y="1156787"/>
                </a:cubicBezTo>
                <a:cubicBezTo>
                  <a:pt x="357971" y="1003022"/>
                  <a:pt x="524398" y="576028"/>
                  <a:pt x="483576" y="333553"/>
                </a:cubicBezTo>
                <a:cubicBezTo>
                  <a:pt x="442755" y="91079"/>
                  <a:pt x="203060" y="17742"/>
                  <a:pt x="0" y="0"/>
                </a:cubicBezTo>
                <a:close/>
              </a:path>
            </a:pathLst>
          </a:custGeom>
          <a:solidFill>
            <a:srgbClr val="A5A5A5">
              <a:lumMod val="20000"/>
              <a:lumOff val="80000"/>
            </a:srgbClr>
          </a:solidFill>
          <a:ln>
            <a:noFill/>
          </a:ln>
          <a:effectLst>
            <a:outerShdw blurRad="50800" dist="12700" dir="18900000" algn="bl" rotWithShape="0">
              <a:prstClr val="black">
                <a:alpha val="40000"/>
              </a:prstClr>
            </a:outerShdw>
          </a:effectLst>
        </p:spPr>
        <p:style>
          <a:lnRef idx="2">
            <a:srgbClr val="618F8B">
              <a:shade val="50000"/>
            </a:srgbClr>
          </a:lnRef>
          <a:fillRef idx="1">
            <a:srgbClr val="618F8B"/>
          </a:fillRef>
          <a:effectRef idx="0">
            <a:srgbClr val="618F8B"/>
          </a:effectRef>
          <a:fontRef idx="minor">
            <a:sysClr val="window" lastClr="FFFFFF"/>
          </a:fontRef>
        </p:style>
        <p:txBody>
          <a:bodyPr rtlCol="0" anchor="ctr"/>
          <a:p>
            <a:pPr algn="ctr"/>
            <a:endParaRPr lang="zh-CN" altLang="en-US" dirty="0"/>
          </a:p>
        </p:txBody>
      </p:sp>
      <p:sp>
        <p:nvSpPr>
          <p:cNvPr id="11" name="任意多边形: 形状 10"/>
          <p:cNvSpPr/>
          <p:nvPr>
            <p:custDataLst>
              <p:tags r:id="rId2"/>
            </p:custDataLst>
          </p:nvPr>
        </p:nvSpPr>
        <p:spPr>
          <a:xfrm>
            <a:off x="488510" y="1024408"/>
            <a:ext cx="4283485" cy="1388604"/>
          </a:xfrm>
          <a:custGeom>
            <a:avLst/>
            <a:gdLst>
              <a:gd name="connsiteX0" fmla="*/ 0 w 5585988"/>
              <a:gd name="connsiteY0" fmla="*/ 0 h 1602464"/>
              <a:gd name="connsiteX1" fmla="*/ 1276539 w 5585988"/>
              <a:gd name="connsiteY1" fmla="*/ 0 h 1602464"/>
              <a:gd name="connsiteX2" fmla="*/ 1647731 w 5585988"/>
              <a:gd name="connsiteY2" fmla="*/ 353086 h 1602464"/>
              <a:gd name="connsiteX3" fmla="*/ 1312753 w 5585988"/>
              <a:gd name="connsiteY3" fmla="*/ 579422 h 1602464"/>
              <a:gd name="connsiteX4" fmla="*/ 5585988 w 5585988"/>
              <a:gd name="connsiteY4" fmla="*/ 1475715 h 1602464"/>
              <a:gd name="connsiteX5" fmla="*/ 5585988 w 5585988"/>
              <a:gd name="connsiteY5" fmla="*/ 1602464 h 1602464"/>
              <a:gd name="connsiteX6" fmla="*/ 9054 w 5585988"/>
              <a:gd name="connsiteY6" fmla="*/ 1602464 h 1602464"/>
              <a:gd name="connsiteX7" fmla="*/ 0 w 5585988"/>
              <a:gd name="connsiteY7" fmla="*/ 0 h 1602464"/>
              <a:gd name="connsiteX0-1" fmla="*/ 0 w 5585988"/>
              <a:gd name="connsiteY0-2" fmla="*/ 0 h 1602464"/>
              <a:gd name="connsiteX1-3" fmla="*/ 1276539 w 5585988"/>
              <a:gd name="connsiteY1-4" fmla="*/ 0 h 1602464"/>
              <a:gd name="connsiteX2-5" fmla="*/ 1647731 w 5585988"/>
              <a:gd name="connsiteY2-6" fmla="*/ 353086 h 1602464"/>
              <a:gd name="connsiteX3-7" fmla="*/ 1312753 w 5585988"/>
              <a:gd name="connsiteY3-8" fmla="*/ 579422 h 1602464"/>
              <a:gd name="connsiteX4-9" fmla="*/ 5585988 w 5585988"/>
              <a:gd name="connsiteY4-10" fmla="*/ 1475715 h 1602464"/>
              <a:gd name="connsiteX5-11" fmla="*/ 5585988 w 5585988"/>
              <a:gd name="connsiteY5-12" fmla="*/ 1602464 h 1602464"/>
              <a:gd name="connsiteX6-13" fmla="*/ 9054 w 5585988"/>
              <a:gd name="connsiteY6-14" fmla="*/ 1602464 h 1602464"/>
              <a:gd name="connsiteX7-15" fmla="*/ 0 w 5585988"/>
              <a:gd name="connsiteY7-16" fmla="*/ 0 h 1602464"/>
              <a:gd name="connsiteX0-17" fmla="*/ 0 w 5585988"/>
              <a:gd name="connsiteY0-18" fmla="*/ 0 h 1602464"/>
              <a:gd name="connsiteX1-19" fmla="*/ 1276539 w 5585988"/>
              <a:gd name="connsiteY1-20" fmla="*/ 0 h 1602464"/>
              <a:gd name="connsiteX2-21" fmla="*/ 1647731 w 5585988"/>
              <a:gd name="connsiteY2-22" fmla="*/ 353086 h 1602464"/>
              <a:gd name="connsiteX3-23" fmla="*/ 1493822 w 5585988"/>
              <a:gd name="connsiteY3-24" fmla="*/ 887240 h 1602464"/>
              <a:gd name="connsiteX4-25" fmla="*/ 5585988 w 5585988"/>
              <a:gd name="connsiteY4-26" fmla="*/ 1475715 h 1602464"/>
              <a:gd name="connsiteX5-27" fmla="*/ 5585988 w 5585988"/>
              <a:gd name="connsiteY5-28" fmla="*/ 1602464 h 1602464"/>
              <a:gd name="connsiteX6-29" fmla="*/ 9054 w 5585988"/>
              <a:gd name="connsiteY6-30" fmla="*/ 1602464 h 1602464"/>
              <a:gd name="connsiteX7-31" fmla="*/ 0 w 5585988"/>
              <a:gd name="connsiteY7-32" fmla="*/ 0 h 1602464"/>
              <a:gd name="connsiteX0-33" fmla="*/ 0 w 5585988"/>
              <a:gd name="connsiteY0-34" fmla="*/ 0 h 1602464"/>
              <a:gd name="connsiteX1-35" fmla="*/ 1276539 w 5585988"/>
              <a:gd name="connsiteY1-36" fmla="*/ 0 h 1602464"/>
              <a:gd name="connsiteX2-37" fmla="*/ 1647731 w 5585988"/>
              <a:gd name="connsiteY2-38" fmla="*/ 353086 h 1602464"/>
              <a:gd name="connsiteX3-39" fmla="*/ 1792586 w 5585988"/>
              <a:gd name="connsiteY3-40" fmla="*/ 1004935 h 1602464"/>
              <a:gd name="connsiteX4-41" fmla="*/ 5585988 w 5585988"/>
              <a:gd name="connsiteY4-42" fmla="*/ 1475715 h 1602464"/>
              <a:gd name="connsiteX5-43" fmla="*/ 5585988 w 5585988"/>
              <a:gd name="connsiteY5-44" fmla="*/ 1602464 h 1602464"/>
              <a:gd name="connsiteX6-45" fmla="*/ 9054 w 5585988"/>
              <a:gd name="connsiteY6-46" fmla="*/ 1602464 h 1602464"/>
              <a:gd name="connsiteX7-47" fmla="*/ 0 w 5585988"/>
              <a:gd name="connsiteY7-48" fmla="*/ 0 h 1602464"/>
              <a:gd name="connsiteX0-49" fmla="*/ 0 w 5585988"/>
              <a:gd name="connsiteY0-50" fmla="*/ 0 h 1602464"/>
              <a:gd name="connsiteX1-51" fmla="*/ 1276539 w 5585988"/>
              <a:gd name="connsiteY1-52" fmla="*/ 0 h 1602464"/>
              <a:gd name="connsiteX2-53" fmla="*/ 1647731 w 5585988"/>
              <a:gd name="connsiteY2-54" fmla="*/ 353086 h 1602464"/>
              <a:gd name="connsiteX3-55" fmla="*/ 1792586 w 5585988"/>
              <a:gd name="connsiteY3-56" fmla="*/ 1186004 h 1602464"/>
              <a:gd name="connsiteX4-57" fmla="*/ 5585988 w 5585988"/>
              <a:gd name="connsiteY4-58" fmla="*/ 1475715 h 1602464"/>
              <a:gd name="connsiteX5-59" fmla="*/ 5585988 w 5585988"/>
              <a:gd name="connsiteY5-60" fmla="*/ 1602464 h 1602464"/>
              <a:gd name="connsiteX6-61" fmla="*/ 9054 w 5585988"/>
              <a:gd name="connsiteY6-62" fmla="*/ 1602464 h 1602464"/>
              <a:gd name="connsiteX7-63" fmla="*/ 0 w 5585988"/>
              <a:gd name="connsiteY7-64" fmla="*/ 0 h 1602464"/>
              <a:gd name="connsiteX0-65" fmla="*/ 0 w 5585988"/>
              <a:gd name="connsiteY0-66" fmla="*/ 0 h 1602464"/>
              <a:gd name="connsiteX1-67" fmla="*/ 1276539 w 5585988"/>
              <a:gd name="connsiteY1-68" fmla="*/ 0 h 1602464"/>
              <a:gd name="connsiteX2-69" fmla="*/ 1647731 w 5585988"/>
              <a:gd name="connsiteY2-70" fmla="*/ 353086 h 1602464"/>
              <a:gd name="connsiteX3-71" fmla="*/ 1828800 w 5585988"/>
              <a:gd name="connsiteY3-72" fmla="*/ 1348967 h 1602464"/>
              <a:gd name="connsiteX4-73" fmla="*/ 5585988 w 5585988"/>
              <a:gd name="connsiteY4-74" fmla="*/ 1475715 h 1602464"/>
              <a:gd name="connsiteX5-75" fmla="*/ 5585988 w 5585988"/>
              <a:gd name="connsiteY5-76" fmla="*/ 1602464 h 1602464"/>
              <a:gd name="connsiteX6-77" fmla="*/ 9054 w 5585988"/>
              <a:gd name="connsiteY6-78" fmla="*/ 1602464 h 1602464"/>
              <a:gd name="connsiteX7-79" fmla="*/ 0 w 5585988"/>
              <a:gd name="connsiteY7-80" fmla="*/ 0 h 1602464"/>
              <a:gd name="connsiteX0-81" fmla="*/ 0 w 5585988"/>
              <a:gd name="connsiteY0-82" fmla="*/ 0 h 1602464"/>
              <a:gd name="connsiteX1-83" fmla="*/ 1276539 w 5585988"/>
              <a:gd name="connsiteY1-84" fmla="*/ 0 h 1602464"/>
              <a:gd name="connsiteX2-85" fmla="*/ 1647731 w 5585988"/>
              <a:gd name="connsiteY2-86" fmla="*/ 353086 h 1602464"/>
              <a:gd name="connsiteX3-87" fmla="*/ 1837854 w 5585988"/>
              <a:gd name="connsiteY3-88" fmla="*/ 1430448 h 1602464"/>
              <a:gd name="connsiteX4-89" fmla="*/ 5585988 w 5585988"/>
              <a:gd name="connsiteY4-90" fmla="*/ 1475715 h 1602464"/>
              <a:gd name="connsiteX5-91" fmla="*/ 5585988 w 5585988"/>
              <a:gd name="connsiteY5-92" fmla="*/ 1602464 h 1602464"/>
              <a:gd name="connsiteX6-93" fmla="*/ 9054 w 5585988"/>
              <a:gd name="connsiteY6-94" fmla="*/ 1602464 h 1602464"/>
              <a:gd name="connsiteX7-95" fmla="*/ 0 w 5585988"/>
              <a:gd name="connsiteY7-96" fmla="*/ 0 h 1602464"/>
              <a:gd name="connsiteX0-97" fmla="*/ 0 w 5585988"/>
              <a:gd name="connsiteY0-98" fmla="*/ 0 h 1602464"/>
              <a:gd name="connsiteX1-99" fmla="*/ 1276539 w 5585988"/>
              <a:gd name="connsiteY1-100" fmla="*/ 0 h 1602464"/>
              <a:gd name="connsiteX2-101" fmla="*/ 1647731 w 5585988"/>
              <a:gd name="connsiteY2-102" fmla="*/ 353086 h 1602464"/>
              <a:gd name="connsiteX3-103" fmla="*/ 1837854 w 5585988"/>
              <a:gd name="connsiteY3-104" fmla="*/ 1457608 h 1602464"/>
              <a:gd name="connsiteX4-105" fmla="*/ 5585988 w 5585988"/>
              <a:gd name="connsiteY4-106" fmla="*/ 1475715 h 1602464"/>
              <a:gd name="connsiteX5-107" fmla="*/ 5585988 w 5585988"/>
              <a:gd name="connsiteY5-108" fmla="*/ 1602464 h 1602464"/>
              <a:gd name="connsiteX6-109" fmla="*/ 9054 w 5585988"/>
              <a:gd name="connsiteY6-110" fmla="*/ 1602464 h 1602464"/>
              <a:gd name="connsiteX7-111" fmla="*/ 0 w 5585988"/>
              <a:gd name="connsiteY7-112" fmla="*/ 0 h 1602464"/>
              <a:gd name="connsiteX0-113" fmla="*/ 0 w 5585988"/>
              <a:gd name="connsiteY0-114" fmla="*/ 0 h 1602464"/>
              <a:gd name="connsiteX1-115" fmla="*/ 1276539 w 5585988"/>
              <a:gd name="connsiteY1-116" fmla="*/ 0 h 1602464"/>
              <a:gd name="connsiteX2-117" fmla="*/ 1647731 w 5585988"/>
              <a:gd name="connsiteY2-118" fmla="*/ 353086 h 1602464"/>
              <a:gd name="connsiteX3-119" fmla="*/ 1846907 w 5585988"/>
              <a:gd name="connsiteY3-120" fmla="*/ 1475715 h 1602464"/>
              <a:gd name="connsiteX4-121" fmla="*/ 5585988 w 5585988"/>
              <a:gd name="connsiteY4-122" fmla="*/ 1475715 h 1602464"/>
              <a:gd name="connsiteX5-123" fmla="*/ 5585988 w 5585988"/>
              <a:gd name="connsiteY5-124" fmla="*/ 1602464 h 1602464"/>
              <a:gd name="connsiteX6-125" fmla="*/ 9054 w 5585988"/>
              <a:gd name="connsiteY6-126" fmla="*/ 1602464 h 1602464"/>
              <a:gd name="connsiteX7-127" fmla="*/ 0 w 5585988"/>
              <a:gd name="connsiteY7-128" fmla="*/ 0 h 1602464"/>
              <a:gd name="connsiteX0-129" fmla="*/ 0 w 5585988"/>
              <a:gd name="connsiteY0-130" fmla="*/ 0 h 1602464"/>
              <a:gd name="connsiteX1-131" fmla="*/ 1276539 w 5585988"/>
              <a:gd name="connsiteY1-132" fmla="*/ 0 h 1602464"/>
              <a:gd name="connsiteX2-133" fmla="*/ 1774480 w 5585988"/>
              <a:gd name="connsiteY2-134" fmla="*/ 334979 h 1602464"/>
              <a:gd name="connsiteX3-135" fmla="*/ 1846907 w 5585988"/>
              <a:gd name="connsiteY3-136" fmla="*/ 1475715 h 1602464"/>
              <a:gd name="connsiteX4-137" fmla="*/ 5585988 w 5585988"/>
              <a:gd name="connsiteY4-138" fmla="*/ 1475715 h 1602464"/>
              <a:gd name="connsiteX5-139" fmla="*/ 5585988 w 5585988"/>
              <a:gd name="connsiteY5-140" fmla="*/ 1602464 h 1602464"/>
              <a:gd name="connsiteX6-141" fmla="*/ 9054 w 5585988"/>
              <a:gd name="connsiteY6-142" fmla="*/ 1602464 h 1602464"/>
              <a:gd name="connsiteX7-143" fmla="*/ 0 w 5585988"/>
              <a:gd name="connsiteY7-144" fmla="*/ 0 h 1602464"/>
              <a:gd name="connsiteX0-145" fmla="*/ 0 w 5585988"/>
              <a:gd name="connsiteY0-146" fmla="*/ 0 h 1602464"/>
              <a:gd name="connsiteX1-147" fmla="*/ 1276539 w 5585988"/>
              <a:gd name="connsiteY1-148" fmla="*/ 0 h 1602464"/>
              <a:gd name="connsiteX2-149" fmla="*/ 1819748 w 5585988"/>
              <a:gd name="connsiteY2-150" fmla="*/ 325926 h 1602464"/>
              <a:gd name="connsiteX3-151" fmla="*/ 1846907 w 5585988"/>
              <a:gd name="connsiteY3-152" fmla="*/ 1475715 h 1602464"/>
              <a:gd name="connsiteX4-153" fmla="*/ 5585988 w 5585988"/>
              <a:gd name="connsiteY4-154" fmla="*/ 1475715 h 1602464"/>
              <a:gd name="connsiteX5-155" fmla="*/ 5585988 w 5585988"/>
              <a:gd name="connsiteY5-156" fmla="*/ 1602464 h 1602464"/>
              <a:gd name="connsiteX6-157" fmla="*/ 9054 w 5585988"/>
              <a:gd name="connsiteY6-158" fmla="*/ 1602464 h 1602464"/>
              <a:gd name="connsiteX7-159" fmla="*/ 0 w 5585988"/>
              <a:gd name="connsiteY7-160" fmla="*/ 0 h 1602464"/>
              <a:gd name="connsiteX0-161" fmla="*/ 0 w 5585988"/>
              <a:gd name="connsiteY0-162" fmla="*/ 0 h 1602464"/>
              <a:gd name="connsiteX1-163" fmla="*/ 1276539 w 5585988"/>
              <a:gd name="connsiteY1-164" fmla="*/ 0 h 1602464"/>
              <a:gd name="connsiteX2-165" fmla="*/ 1892175 w 5585988"/>
              <a:gd name="connsiteY2-166" fmla="*/ 262551 h 1602464"/>
              <a:gd name="connsiteX3-167" fmla="*/ 1846907 w 5585988"/>
              <a:gd name="connsiteY3-168" fmla="*/ 1475715 h 1602464"/>
              <a:gd name="connsiteX4-169" fmla="*/ 5585988 w 5585988"/>
              <a:gd name="connsiteY4-170" fmla="*/ 1475715 h 1602464"/>
              <a:gd name="connsiteX5-171" fmla="*/ 5585988 w 5585988"/>
              <a:gd name="connsiteY5-172" fmla="*/ 1602464 h 1602464"/>
              <a:gd name="connsiteX6-173" fmla="*/ 9054 w 5585988"/>
              <a:gd name="connsiteY6-174" fmla="*/ 1602464 h 1602464"/>
              <a:gd name="connsiteX7-175" fmla="*/ 0 w 5585988"/>
              <a:gd name="connsiteY7-176" fmla="*/ 0 h 1602464"/>
              <a:gd name="connsiteX0-177" fmla="*/ 0 w 5585988"/>
              <a:gd name="connsiteY0-178" fmla="*/ 0 h 1602464"/>
              <a:gd name="connsiteX1-179" fmla="*/ 1276539 w 5585988"/>
              <a:gd name="connsiteY1-180" fmla="*/ 0 h 1602464"/>
              <a:gd name="connsiteX2-181" fmla="*/ 1901229 w 5585988"/>
              <a:gd name="connsiteY2-182" fmla="*/ 371193 h 1602464"/>
              <a:gd name="connsiteX3-183" fmla="*/ 1846907 w 5585988"/>
              <a:gd name="connsiteY3-184" fmla="*/ 1475715 h 1602464"/>
              <a:gd name="connsiteX4-185" fmla="*/ 5585988 w 5585988"/>
              <a:gd name="connsiteY4-186" fmla="*/ 1475715 h 1602464"/>
              <a:gd name="connsiteX5-187" fmla="*/ 5585988 w 5585988"/>
              <a:gd name="connsiteY5-188" fmla="*/ 1602464 h 1602464"/>
              <a:gd name="connsiteX6-189" fmla="*/ 9054 w 5585988"/>
              <a:gd name="connsiteY6-190" fmla="*/ 1602464 h 1602464"/>
              <a:gd name="connsiteX7-191" fmla="*/ 0 w 5585988"/>
              <a:gd name="connsiteY7-192" fmla="*/ 0 h 1602464"/>
              <a:gd name="connsiteX0-193" fmla="*/ 0 w 5585988"/>
              <a:gd name="connsiteY0-194" fmla="*/ 0 h 1602464"/>
              <a:gd name="connsiteX1-195" fmla="*/ 1276539 w 5585988"/>
              <a:gd name="connsiteY1-196" fmla="*/ 0 h 1602464"/>
              <a:gd name="connsiteX2-197" fmla="*/ 1901229 w 5585988"/>
              <a:gd name="connsiteY2-198" fmla="*/ 407407 h 1602464"/>
              <a:gd name="connsiteX3-199" fmla="*/ 1846907 w 5585988"/>
              <a:gd name="connsiteY3-200" fmla="*/ 1475715 h 1602464"/>
              <a:gd name="connsiteX4-201" fmla="*/ 5585988 w 5585988"/>
              <a:gd name="connsiteY4-202" fmla="*/ 1475715 h 1602464"/>
              <a:gd name="connsiteX5-203" fmla="*/ 5585988 w 5585988"/>
              <a:gd name="connsiteY5-204" fmla="*/ 1602464 h 1602464"/>
              <a:gd name="connsiteX6-205" fmla="*/ 9054 w 5585988"/>
              <a:gd name="connsiteY6-206" fmla="*/ 1602464 h 1602464"/>
              <a:gd name="connsiteX7-207" fmla="*/ 0 w 5585988"/>
              <a:gd name="connsiteY7-208" fmla="*/ 0 h 1602464"/>
              <a:gd name="connsiteX0-209" fmla="*/ 0 w 5585988"/>
              <a:gd name="connsiteY0-210" fmla="*/ 0 h 1602464"/>
              <a:gd name="connsiteX1-211" fmla="*/ 1276539 w 5585988"/>
              <a:gd name="connsiteY1-212" fmla="*/ 0 h 1602464"/>
              <a:gd name="connsiteX2-213" fmla="*/ 1901229 w 5585988"/>
              <a:gd name="connsiteY2-214" fmla="*/ 407407 h 1602464"/>
              <a:gd name="connsiteX3-215" fmla="*/ 2344848 w 5585988"/>
              <a:gd name="connsiteY3-216" fmla="*/ 1403287 h 1602464"/>
              <a:gd name="connsiteX4-217" fmla="*/ 5585988 w 5585988"/>
              <a:gd name="connsiteY4-218" fmla="*/ 1475715 h 1602464"/>
              <a:gd name="connsiteX5-219" fmla="*/ 5585988 w 5585988"/>
              <a:gd name="connsiteY5-220" fmla="*/ 1602464 h 1602464"/>
              <a:gd name="connsiteX6-221" fmla="*/ 9054 w 5585988"/>
              <a:gd name="connsiteY6-222" fmla="*/ 1602464 h 1602464"/>
              <a:gd name="connsiteX7-223" fmla="*/ 0 w 5585988"/>
              <a:gd name="connsiteY7-224" fmla="*/ 0 h 1602464"/>
              <a:gd name="connsiteX0-225" fmla="*/ 0 w 5585988"/>
              <a:gd name="connsiteY0-226" fmla="*/ 0 h 1602464"/>
              <a:gd name="connsiteX1-227" fmla="*/ 1276539 w 5585988"/>
              <a:gd name="connsiteY1-228" fmla="*/ 0 h 1602464"/>
              <a:gd name="connsiteX2-229" fmla="*/ 1901229 w 5585988"/>
              <a:gd name="connsiteY2-230" fmla="*/ 407407 h 1602464"/>
              <a:gd name="connsiteX3-231" fmla="*/ 2353901 w 5585988"/>
              <a:gd name="connsiteY3-232" fmla="*/ 1430447 h 1602464"/>
              <a:gd name="connsiteX4-233" fmla="*/ 5585988 w 5585988"/>
              <a:gd name="connsiteY4-234" fmla="*/ 1475715 h 1602464"/>
              <a:gd name="connsiteX5-235" fmla="*/ 5585988 w 5585988"/>
              <a:gd name="connsiteY5-236" fmla="*/ 1602464 h 1602464"/>
              <a:gd name="connsiteX6-237" fmla="*/ 9054 w 5585988"/>
              <a:gd name="connsiteY6-238" fmla="*/ 1602464 h 1602464"/>
              <a:gd name="connsiteX7-239" fmla="*/ 0 w 5585988"/>
              <a:gd name="connsiteY7-240" fmla="*/ 0 h 1602464"/>
              <a:gd name="connsiteX0-241" fmla="*/ 0 w 5585988"/>
              <a:gd name="connsiteY0-242" fmla="*/ 0 h 1602464"/>
              <a:gd name="connsiteX1-243" fmla="*/ 1276539 w 5585988"/>
              <a:gd name="connsiteY1-244" fmla="*/ 0 h 1602464"/>
              <a:gd name="connsiteX2-245" fmla="*/ 1901229 w 5585988"/>
              <a:gd name="connsiteY2-246" fmla="*/ 407407 h 1602464"/>
              <a:gd name="connsiteX3-247" fmla="*/ 2353901 w 5585988"/>
              <a:gd name="connsiteY3-248" fmla="*/ 1466661 h 1602464"/>
              <a:gd name="connsiteX4-249" fmla="*/ 5585988 w 5585988"/>
              <a:gd name="connsiteY4-250" fmla="*/ 1475715 h 1602464"/>
              <a:gd name="connsiteX5-251" fmla="*/ 5585988 w 5585988"/>
              <a:gd name="connsiteY5-252" fmla="*/ 1602464 h 1602464"/>
              <a:gd name="connsiteX6-253" fmla="*/ 9054 w 5585988"/>
              <a:gd name="connsiteY6-254" fmla="*/ 1602464 h 1602464"/>
              <a:gd name="connsiteX7-255" fmla="*/ 0 w 5585988"/>
              <a:gd name="connsiteY7-256" fmla="*/ 0 h 1602464"/>
              <a:gd name="connsiteX0-257" fmla="*/ 0 w 5585988"/>
              <a:gd name="connsiteY0-258" fmla="*/ 0 h 1602464"/>
              <a:gd name="connsiteX1-259" fmla="*/ 1276539 w 5585988"/>
              <a:gd name="connsiteY1-260" fmla="*/ 0 h 1602464"/>
              <a:gd name="connsiteX2-261" fmla="*/ 1955550 w 5585988"/>
              <a:gd name="connsiteY2-262" fmla="*/ 353086 h 1602464"/>
              <a:gd name="connsiteX3-263" fmla="*/ 2353901 w 5585988"/>
              <a:gd name="connsiteY3-264" fmla="*/ 1466661 h 1602464"/>
              <a:gd name="connsiteX4-265" fmla="*/ 5585988 w 5585988"/>
              <a:gd name="connsiteY4-266" fmla="*/ 1475715 h 1602464"/>
              <a:gd name="connsiteX5-267" fmla="*/ 5585988 w 5585988"/>
              <a:gd name="connsiteY5-268" fmla="*/ 1602464 h 1602464"/>
              <a:gd name="connsiteX6-269" fmla="*/ 9054 w 5585988"/>
              <a:gd name="connsiteY6-270" fmla="*/ 1602464 h 1602464"/>
              <a:gd name="connsiteX7-271" fmla="*/ 0 w 5585988"/>
              <a:gd name="connsiteY7-272" fmla="*/ 0 h 1602464"/>
              <a:gd name="connsiteX0-273" fmla="*/ 0 w 5585988"/>
              <a:gd name="connsiteY0-274" fmla="*/ 0 h 1602464"/>
              <a:gd name="connsiteX1-275" fmla="*/ 1276539 w 5585988"/>
              <a:gd name="connsiteY1-276" fmla="*/ 0 h 1602464"/>
              <a:gd name="connsiteX2-277" fmla="*/ 1946497 w 5585988"/>
              <a:gd name="connsiteY2-278" fmla="*/ 416461 h 1602464"/>
              <a:gd name="connsiteX3-279" fmla="*/ 2353901 w 5585988"/>
              <a:gd name="connsiteY3-280" fmla="*/ 1466661 h 1602464"/>
              <a:gd name="connsiteX4-281" fmla="*/ 5585988 w 5585988"/>
              <a:gd name="connsiteY4-282" fmla="*/ 1475715 h 1602464"/>
              <a:gd name="connsiteX5-283" fmla="*/ 5585988 w 5585988"/>
              <a:gd name="connsiteY5-284" fmla="*/ 1602464 h 1602464"/>
              <a:gd name="connsiteX6-285" fmla="*/ 9054 w 5585988"/>
              <a:gd name="connsiteY6-286" fmla="*/ 1602464 h 1602464"/>
              <a:gd name="connsiteX7-287" fmla="*/ 0 w 5585988"/>
              <a:gd name="connsiteY7-288" fmla="*/ 0 h 1602464"/>
              <a:gd name="connsiteX0-289" fmla="*/ 0 w 5585988"/>
              <a:gd name="connsiteY0-290" fmla="*/ 0 h 1602464"/>
              <a:gd name="connsiteX1-291" fmla="*/ 1276539 w 5585988"/>
              <a:gd name="connsiteY1-292" fmla="*/ 0 h 1602464"/>
              <a:gd name="connsiteX2-293" fmla="*/ 1946497 w 5585988"/>
              <a:gd name="connsiteY2-294" fmla="*/ 416461 h 1602464"/>
              <a:gd name="connsiteX3-295" fmla="*/ 2091351 w 5585988"/>
              <a:gd name="connsiteY3-296" fmla="*/ 1466661 h 1602464"/>
              <a:gd name="connsiteX4-297" fmla="*/ 5585988 w 5585988"/>
              <a:gd name="connsiteY4-298" fmla="*/ 1475715 h 1602464"/>
              <a:gd name="connsiteX5-299" fmla="*/ 5585988 w 5585988"/>
              <a:gd name="connsiteY5-300" fmla="*/ 1602464 h 1602464"/>
              <a:gd name="connsiteX6-301" fmla="*/ 9054 w 5585988"/>
              <a:gd name="connsiteY6-302" fmla="*/ 1602464 h 1602464"/>
              <a:gd name="connsiteX7-303" fmla="*/ 0 w 5585988"/>
              <a:gd name="connsiteY7-304" fmla="*/ 0 h 1602464"/>
              <a:gd name="connsiteX0-305" fmla="*/ 0 w 5585988"/>
              <a:gd name="connsiteY0-306" fmla="*/ 0 h 1602464"/>
              <a:gd name="connsiteX1-307" fmla="*/ 1276539 w 5585988"/>
              <a:gd name="connsiteY1-308" fmla="*/ 0 h 1602464"/>
              <a:gd name="connsiteX2-309" fmla="*/ 1946497 w 5585988"/>
              <a:gd name="connsiteY2-310" fmla="*/ 416461 h 1602464"/>
              <a:gd name="connsiteX3-311" fmla="*/ 2064191 w 5585988"/>
              <a:gd name="connsiteY3-312" fmla="*/ 1466661 h 1602464"/>
              <a:gd name="connsiteX4-313" fmla="*/ 5585988 w 5585988"/>
              <a:gd name="connsiteY4-314" fmla="*/ 1475715 h 1602464"/>
              <a:gd name="connsiteX5-315" fmla="*/ 5585988 w 5585988"/>
              <a:gd name="connsiteY5-316" fmla="*/ 1602464 h 1602464"/>
              <a:gd name="connsiteX6-317" fmla="*/ 9054 w 5585988"/>
              <a:gd name="connsiteY6-318" fmla="*/ 1602464 h 1602464"/>
              <a:gd name="connsiteX7-319" fmla="*/ 0 w 5585988"/>
              <a:gd name="connsiteY7-320" fmla="*/ 0 h 1602464"/>
              <a:gd name="connsiteX0-321" fmla="*/ 0 w 5585988"/>
              <a:gd name="connsiteY0-322" fmla="*/ 0 h 1602464"/>
              <a:gd name="connsiteX1-323" fmla="*/ 1276539 w 5585988"/>
              <a:gd name="connsiteY1-324" fmla="*/ 0 h 1602464"/>
              <a:gd name="connsiteX2-325" fmla="*/ 1919336 w 5585988"/>
              <a:gd name="connsiteY2-326" fmla="*/ 353087 h 1602464"/>
              <a:gd name="connsiteX3-327" fmla="*/ 2064191 w 5585988"/>
              <a:gd name="connsiteY3-328" fmla="*/ 1466661 h 1602464"/>
              <a:gd name="connsiteX4-329" fmla="*/ 5585988 w 5585988"/>
              <a:gd name="connsiteY4-330" fmla="*/ 1475715 h 1602464"/>
              <a:gd name="connsiteX5-331" fmla="*/ 5585988 w 5585988"/>
              <a:gd name="connsiteY5-332" fmla="*/ 1602464 h 1602464"/>
              <a:gd name="connsiteX6-333" fmla="*/ 9054 w 5585988"/>
              <a:gd name="connsiteY6-334" fmla="*/ 1602464 h 1602464"/>
              <a:gd name="connsiteX7-335" fmla="*/ 0 w 5585988"/>
              <a:gd name="connsiteY7-336" fmla="*/ 0 h 1602464"/>
              <a:gd name="connsiteX0-337" fmla="*/ 0 w 5585988"/>
              <a:gd name="connsiteY0-338" fmla="*/ 0 h 1602464"/>
              <a:gd name="connsiteX1-339" fmla="*/ 1276539 w 5585988"/>
              <a:gd name="connsiteY1-340" fmla="*/ 0 h 1602464"/>
              <a:gd name="connsiteX2-341" fmla="*/ 1919336 w 5585988"/>
              <a:gd name="connsiteY2-342" fmla="*/ 353087 h 1602464"/>
              <a:gd name="connsiteX3-343" fmla="*/ 2064191 w 5585988"/>
              <a:gd name="connsiteY3-344" fmla="*/ 1466661 h 1602464"/>
              <a:gd name="connsiteX4-345" fmla="*/ 5585988 w 5585988"/>
              <a:gd name="connsiteY4-346" fmla="*/ 1475715 h 1602464"/>
              <a:gd name="connsiteX5-347" fmla="*/ 5585988 w 5585988"/>
              <a:gd name="connsiteY5-348" fmla="*/ 1602464 h 1602464"/>
              <a:gd name="connsiteX6-349" fmla="*/ 9054 w 5585988"/>
              <a:gd name="connsiteY6-350" fmla="*/ 1602464 h 1602464"/>
              <a:gd name="connsiteX7-351" fmla="*/ 0 w 5585988"/>
              <a:gd name="connsiteY7-352" fmla="*/ 0 h 1602464"/>
              <a:gd name="connsiteX0-353" fmla="*/ 0 w 5585988"/>
              <a:gd name="connsiteY0-354" fmla="*/ 0 h 1602464"/>
              <a:gd name="connsiteX1-355" fmla="*/ 1276539 w 5585988"/>
              <a:gd name="connsiteY1-356" fmla="*/ 0 h 1602464"/>
              <a:gd name="connsiteX2-357" fmla="*/ 1919336 w 5585988"/>
              <a:gd name="connsiteY2-358" fmla="*/ 353087 h 1602464"/>
              <a:gd name="connsiteX3-359" fmla="*/ 2064191 w 5585988"/>
              <a:gd name="connsiteY3-360" fmla="*/ 1466661 h 1602464"/>
              <a:gd name="connsiteX4-361" fmla="*/ 5585988 w 5585988"/>
              <a:gd name="connsiteY4-362" fmla="*/ 1475715 h 1602464"/>
              <a:gd name="connsiteX5-363" fmla="*/ 5585988 w 5585988"/>
              <a:gd name="connsiteY5-364" fmla="*/ 1602464 h 1602464"/>
              <a:gd name="connsiteX6-365" fmla="*/ 9054 w 5585988"/>
              <a:gd name="connsiteY6-366" fmla="*/ 1602464 h 1602464"/>
              <a:gd name="connsiteX7-367" fmla="*/ 0 w 5585988"/>
              <a:gd name="connsiteY7-368" fmla="*/ 0 h 1602464"/>
              <a:gd name="connsiteX0-369" fmla="*/ 0 w 5585988"/>
              <a:gd name="connsiteY0-370" fmla="*/ 0 h 1602464"/>
              <a:gd name="connsiteX1-371" fmla="*/ 1276539 w 5585988"/>
              <a:gd name="connsiteY1-372" fmla="*/ 0 h 1602464"/>
              <a:gd name="connsiteX2-373" fmla="*/ 1919336 w 5585988"/>
              <a:gd name="connsiteY2-374" fmla="*/ 353087 h 1602464"/>
              <a:gd name="connsiteX3-375" fmla="*/ 2064191 w 5585988"/>
              <a:gd name="connsiteY3-376" fmla="*/ 1466661 h 1602464"/>
              <a:gd name="connsiteX4-377" fmla="*/ 5585988 w 5585988"/>
              <a:gd name="connsiteY4-378" fmla="*/ 1475715 h 1602464"/>
              <a:gd name="connsiteX5-379" fmla="*/ 5585988 w 5585988"/>
              <a:gd name="connsiteY5-380" fmla="*/ 1602464 h 1602464"/>
              <a:gd name="connsiteX6-381" fmla="*/ 9054 w 5585988"/>
              <a:gd name="connsiteY6-382" fmla="*/ 1602464 h 1602464"/>
              <a:gd name="connsiteX7-383" fmla="*/ 0 w 5585988"/>
              <a:gd name="connsiteY7-384" fmla="*/ 0 h 1602464"/>
              <a:gd name="connsiteX0-385" fmla="*/ 0 w 5585988"/>
              <a:gd name="connsiteY0-386" fmla="*/ 0 h 1602464"/>
              <a:gd name="connsiteX1-387" fmla="*/ 1276539 w 5585988"/>
              <a:gd name="connsiteY1-388" fmla="*/ 0 h 1602464"/>
              <a:gd name="connsiteX2-389" fmla="*/ 1910283 w 5585988"/>
              <a:gd name="connsiteY2-390" fmla="*/ 452675 h 1602464"/>
              <a:gd name="connsiteX3-391" fmla="*/ 2064191 w 5585988"/>
              <a:gd name="connsiteY3-392" fmla="*/ 1466661 h 1602464"/>
              <a:gd name="connsiteX4-393" fmla="*/ 5585988 w 5585988"/>
              <a:gd name="connsiteY4-394" fmla="*/ 1475715 h 1602464"/>
              <a:gd name="connsiteX5-395" fmla="*/ 5585988 w 5585988"/>
              <a:gd name="connsiteY5-396" fmla="*/ 1602464 h 1602464"/>
              <a:gd name="connsiteX6-397" fmla="*/ 9054 w 5585988"/>
              <a:gd name="connsiteY6-398" fmla="*/ 1602464 h 1602464"/>
              <a:gd name="connsiteX7-399" fmla="*/ 0 w 5585988"/>
              <a:gd name="connsiteY7-400" fmla="*/ 0 h 1602464"/>
              <a:gd name="connsiteX0-401" fmla="*/ 0 w 5585988"/>
              <a:gd name="connsiteY0-402" fmla="*/ 0 h 1602464"/>
              <a:gd name="connsiteX1-403" fmla="*/ 1276539 w 5585988"/>
              <a:gd name="connsiteY1-404" fmla="*/ 0 h 1602464"/>
              <a:gd name="connsiteX2-405" fmla="*/ 1865016 w 5585988"/>
              <a:gd name="connsiteY2-406" fmla="*/ 443622 h 1602464"/>
              <a:gd name="connsiteX3-407" fmla="*/ 2064191 w 5585988"/>
              <a:gd name="connsiteY3-408" fmla="*/ 1466661 h 1602464"/>
              <a:gd name="connsiteX4-409" fmla="*/ 5585988 w 5585988"/>
              <a:gd name="connsiteY4-410" fmla="*/ 1475715 h 1602464"/>
              <a:gd name="connsiteX5-411" fmla="*/ 5585988 w 5585988"/>
              <a:gd name="connsiteY5-412" fmla="*/ 1602464 h 1602464"/>
              <a:gd name="connsiteX6-413" fmla="*/ 9054 w 5585988"/>
              <a:gd name="connsiteY6-414" fmla="*/ 1602464 h 1602464"/>
              <a:gd name="connsiteX7-415" fmla="*/ 0 w 5585988"/>
              <a:gd name="connsiteY7-416" fmla="*/ 0 h 1602464"/>
              <a:gd name="connsiteX0-417" fmla="*/ 0 w 5585988"/>
              <a:gd name="connsiteY0-418" fmla="*/ 0 h 1602464"/>
              <a:gd name="connsiteX1-419" fmla="*/ 1276539 w 5585988"/>
              <a:gd name="connsiteY1-420" fmla="*/ 0 h 1602464"/>
              <a:gd name="connsiteX2-421" fmla="*/ 1865016 w 5585988"/>
              <a:gd name="connsiteY2-422" fmla="*/ 443622 h 1602464"/>
              <a:gd name="connsiteX3-423" fmla="*/ 2064191 w 5585988"/>
              <a:gd name="connsiteY3-424" fmla="*/ 1466661 h 1602464"/>
              <a:gd name="connsiteX4-425" fmla="*/ 5585988 w 5585988"/>
              <a:gd name="connsiteY4-426" fmla="*/ 1475715 h 1602464"/>
              <a:gd name="connsiteX5-427" fmla="*/ 5585988 w 5585988"/>
              <a:gd name="connsiteY5-428" fmla="*/ 1602464 h 1602464"/>
              <a:gd name="connsiteX6-429" fmla="*/ 9054 w 5585988"/>
              <a:gd name="connsiteY6-430" fmla="*/ 1602464 h 1602464"/>
              <a:gd name="connsiteX7-431" fmla="*/ 0 w 5585988"/>
              <a:gd name="connsiteY7-432" fmla="*/ 0 h 1602464"/>
              <a:gd name="connsiteX0-433" fmla="*/ 0 w 5585988"/>
              <a:gd name="connsiteY0-434" fmla="*/ 0 h 1602464"/>
              <a:gd name="connsiteX1-435" fmla="*/ 1276539 w 5585988"/>
              <a:gd name="connsiteY1-436" fmla="*/ 0 h 1602464"/>
              <a:gd name="connsiteX2-437" fmla="*/ 1865016 w 5585988"/>
              <a:gd name="connsiteY2-438" fmla="*/ 443622 h 1602464"/>
              <a:gd name="connsiteX3-439" fmla="*/ 2064191 w 5585988"/>
              <a:gd name="connsiteY3-440" fmla="*/ 1466661 h 1602464"/>
              <a:gd name="connsiteX4-441" fmla="*/ 5585988 w 5585988"/>
              <a:gd name="connsiteY4-442" fmla="*/ 1475715 h 1602464"/>
              <a:gd name="connsiteX5-443" fmla="*/ 5585988 w 5585988"/>
              <a:gd name="connsiteY5-444" fmla="*/ 1602464 h 1602464"/>
              <a:gd name="connsiteX6-445" fmla="*/ 9054 w 5585988"/>
              <a:gd name="connsiteY6-446" fmla="*/ 1602464 h 1602464"/>
              <a:gd name="connsiteX7-447" fmla="*/ 0 w 5585988"/>
              <a:gd name="connsiteY7-448" fmla="*/ 0 h 1602464"/>
              <a:gd name="connsiteX0-449" fmla="*/ 0 w 5585988"/>
              <a:gd name="connsiteY0-450" fmla="*/ 0 h 1602464"/>
              <a:gd name="connsiteX1-451" fmla="*/ 1276539 w 5585988"/>
              <a:gd name="connsiteY1-452" fmla="*/ 0 h 1602464"/>
              <a:gd name="connsiteX2-453" fmla="*/ 1865016 w 5585988"/>
              <a:gd name="connsiteY2-454" fmla="*/ 443622 h 1602464"/>
              <a:gd name="connsiteX3-455" fmla="*/ 2435383 w 5585988"/>
              <a:gd name="connsiteY3-456" fmla="*/ 1466661 h 1602464"/>
              <a:gd name="connsiteX4-457" fmla="*/ 5585988 w 5585988"/>
              <a:gd name="connsiteY4-458" fmla="*/ 1475715 h 1602464"/>
              <a:gd name="connsiteX5-459" fmla="*/ 5585988 w 5585988"/>
              <a:gd name="connsiteY5-460" fmla="*/ 1602464 h 1602464"/>
              <a:gd name="connsiteX6-461" fmla="*/ 9054 w 5585988"/>
              <a:gd name="connsiteY6-462" fmla="*/ 1602464 h 1602464"/>
              <a:gd name="connsiteX7-463" fmla="*/ 0 w 5585988"/>
              <a:gd name="connsiteY7-464" fmla="*/ 0 h 1602464"/>
              <a:gd name="connsiteX0-465" fmla="*/ 0 w 5585988"/>
              <a:gd name="connsiteY0-466" fmla="*/ 0 h 1602464"/>
              <a:gd name="connsiteX1-467" fmla="*/ 1276539 w 5585988"/>
              <a:gd name="connsiteY1-468" fmla="*/ 0 h 1602464"/>
              <a:gd name="connsiteX2-469" fmla="*/ 1865016 w 5585988"/>
              <a:gd name="connsiteY2-470" fmla="*/ 443622 h 1602464"/>
              <a:gd name="connsiteX3-471" fmla="*/ 2272420 w 5585988"/>
              <a:gd name="connsiteY3-472" fmla="*/ 1475715 h 1602464"/>
              <a:gd name="connsiteX4-473" fmla="*/ 5585988 w 5585988"/>
              <a:gd name="connsiteY4-474" fmla="*/ 1475715 h 1602464"/>
              <a:gd name="connsiteX5-475" fmla="*/ 5585988 w 5585988"/>
              <a:gd name="connsiteY5-476" fmla="*/ 1602464 h 1602464"/>
              <a:gd name="connsiteX6-477" fmla="*/ 9054 w 5585988"/>
              <a:gd name="connsiteY6-478" fmla="*/ 1602464 h 1602464"/>
              <a:gd name="connsiteX7-479" fmla="*/ 0 w 5585988"/>
              <a:gd name="connsiteY7-480" fmla="*/ 0 h 1602464"/>
              <a:gd name="connsiteX0-481" fmla="*/ 0 w 5585988"/>
              <a:gd name="connsiteY0-482" fmla="*/ 0 h 1602464"/>
              <a:gd name="connsiteX1-483" fmla="*/ 1276539 w 5585988"/>
              <a:gd name="connsiteY1-484" fmla="*/ 0 h 1602464"/>
              <a:gd name="connsiteX2-485" fmla="*/ 1865016 w 5585988"/>
              <a:gd name="connsiteY2-486" fmla="*/ 443622 h 1602464"/>
              <a:gd name="connsiteX3-487" fmla="*/ 2399169 w 5585988"/>
              <a:gd name="connsiteY3-488" fmla="*/ 1484768 h 1602464"/>
              <a:gd name="connsiteX4-489" fmla="*/ 5585988 w 5585988"/>
              <a:gd name="connsiteY4-490" fmla="*/ 1475715 h 1602464"/>
              <a:gd name="connsiteX5-491" fmla="*/ 5585988 w 5585988"/>
              <a:gd name="connsiteY5-492" fmla="*/ 1602464 h 1602464"/>
              <a:gd name="connsiteX6-493" fmla="*/ 9054 w 5585988"/>
              <a:gd name="connsiteY6-494" fmla="*/ 1602464 h 1602464"/>
              <a:gd name="connsiteX7-495" fmla="*/ 0 w 5585988"/>
              <a:gd name="connsiteY7-496" fmla="*/ 0 h 1602464"/>
              <a:gd name="connsiteX0-497" fmla="*/ 0 w 5585988"/>
              <a:gd name="connsiteY0-498" fmla="*/ 0 h 1602464"/>
              <a:gd name="connsiteX1-499" fmla="*/ 1276539 w 5585988"/>
              <a:gd name="connsiteY1-500" fmla="*/ 0 h 1602464"/>
              <a:gd name="connsiteX2-501" fmla="*/ 1865016 w 5585988"/>
              <a:gd name="connsiteY2-502" fmla="*/ 443622 h 1602464"/>
              <a:gd name="connsiteX3-503" fmla="*/ 2444436 w 5585988"/>
              <a:gd name="connsiteY3-504" fmla="*/ 1466661 h 1602464"/>
              <a:gd name="connsiteX4-505" fmla="*/ 5585988 w 5585988"/>
              <a:gd name="connsiteY4-506" fmla="*/ 1475715 h 1602464"/>
              <a:gd name="connsiteX5-507" fmla="*/ 5585988 w 5585988"/>
              <a:gd name="connsiteY5-508" fmla="*/ 1602464 h 1602464"/>
              <a:gd name="connsiteX6-509" fmla="*/ 9054 w 5585988"/>
              <a:gd name="connsiteY6-510" fmla="*/ 1602464 h 1602464"/>
              <a:gd name="connsiteX7-511" fmla="*/ 0 w 5585988"/>
              <a:gd name="connsiteY7-512" fmla="*/ 0 h 1602464"/>
              <a:gd name="connsiteX0-513" fmla="*/ 0 w 5585988"/>
              <a:gd name="connsiteY0-514" fmla="*/ 0 h 1602464"/>
              <a:gd name="connsiteX1-515" fmla="*/ 1276539 w 5585988"/>
              <a:gd name="connsiteY1-516" fmla="*/ 0 h 1602464"/>
              <a:gd name="connsiteX2-517" fmla="*/ 1865016 w 5585988"/>
              <a:gd name="connsiteY2-518" fmla="*/ 334980 h 1602464"/>
              <a:gd name="connsiteX3-519" fmla="*/ 2444436 w 5585988"/>
              <a:gd name="connsiteY3-520" fmla="*/ 1466661 h 1602464"/>
              <a:gd name="connsiteX4-521" fmla="*/ 5585988 w 5585988"/>
              <a:gd name="connsiteY4-522" fmla="*/ 1475715 h 1602464"/>
              <a:gd name="connsiteX5-523" fmla="*/ 5585988 w 5585988"/>
              <a:gd name="connsiteY5-524" fmla="*/ 1602464 h 1602464"/>
              <a:gd name="connsiteX6-525" fmla="*/ 9054 w 5585988"/>
              <a:gd name="connsiteY6-526" fmla="*/ 1602464 h 1602464"/>
              <a:gd name="connsiteX7-527" fmla="*/ 0 w 5585988"/>
              <a:gd name="connsiteY7-528" fmla="*/ 0 h 1602464"/>
              <a:gd name="connsiteX0-529" fmla="*/ 0 w 5585988"/>
              <a:gd name="connsiteY0-530" fmla="*/ 0 h 1602464"/>
              <a:gd name="connsiteX1-531" fmla="*/ 1276539 w 5585988"/>
              <a:gd name="connsiteY1-532" fmla="*/ 0 h 1602464"/>
              <a:gd name="connsiteX2-533" fmla="*/ 1883123 w 5585988"/>
              <a:gd name="connsiteY2-534" fmla="*/ 298766 h 1602464"/>
              <a:gd name="connsiteX3-535" fmla="*/ 2444436 w 5585988"/>
              <a:gd name="connsiteY3-536" fmla="*/ 1466661 h 1602464"/>
              <a:gd name="connsiteX4-537" fmla="*/ 5585988 w 5585988"/>
              <a:gd name="connsiteY4-538" fmla="*/ 1475715 h 1602464"/>
              <a:gd name="connsiteX5-539" fmla="*/ 5585988 w 5585988"/>
              <a:gd name="connsiteY5-540" fmla="*/ 1602464 h 1602464"/>
              <a:gd name="connsiteX6-541" fmla="*/ 9054 w 5585988"/>
              <a:gd name="connsiteY6-542" fmla="*/ 1602464 h 1602464"/>
              <a:gd name="connsiteX7-543" fmla="*/ 0 w 5585988"/>
              <a:gd name="connsiteY7-544" fmla="*/ 0 h 1602464"/>
              <a:gd name="connsiteX0-545" fmla="*/ 0 w 5585988"/>
              <a:gd name="connsiteY0-546" fmla="*/ 0 h 1602464"/>
              <a:gd name="connsiteX1-547" fmla="*/ 1276539 w 5585988"/>
              <a:gd name="connsiteY1-548" fmla="*/ 0 h 1602464"/>
              <a:gd name="connsiteX2-549" fmla="*/ 1883123 w 5585988"/>
              <a:gd name="connsiteY2-550" fmla="*/ 298766 h 1602464"/>
              <a:gd name="connsiteX3-551" fmla="*/ 2444436 w 5585988"/>
              <a:gd name="connsiteY3-552" fmla="*/ 1466661 h 1602464"/>
              <a:gd name="connsiteX4-553" fmla="*/ 5585988 w 5585988"/>
              <a:gd name="connsiteY4-554" fmla="*/ 1475715 h 1602464"/>
              <a:gd name="connsiteX5-555" fmla="*/ 5585988 w 5585988"/>
              <a:gd name="connsiteY5-556" fmla="*/ 1602464 h 1602464"/>
              <a:gd name="connsiteX6-557" fmla="*/ 9054 w 5585988"/>
              <a:gd name="connsiteY6-558" fmla="*/ 1602464 h 1602464"/>
              <a:gd name="connsiteX7-559" fmla="*/ 0 w 5585988"/>
              <a:gd name="connsiteY7-560" fmla="*/ 0 h 1602464"/>
              <a:gd name="connsiteX0-561" fmla="*/ 0 w 5585988"/>
              <a:gd name="connsiteY0-562" fmla="*/ 0 h 1602464"/>
              <a:gd name="connsiteX1-563" fmla="*/ 1276539 w 5585988"/>
              <a:gd name="connsiteY1-564" fmla="*/ 0 h 1602464"/>
              <a:gd name="connsiteX2-565" fmla="*/ 1883123 w 5585988"/>
              <a:gd name="connsiteY2-566" fmla="*/ 298766 h 1602464"/>
              <a:gd name="connsiteX3-567" fmla="*/ 2444436 w 5585988"/>
              <a:gd name="connsiteY3-568" fmla="*/ 1466661 h 1602464"/>
              <a:gd name="connsiteX4-569" fmla="*/ 5585988 w 5585988"/>
              <a:gd name="connsiteY4-570" fmla="*/ 1475715 h 1602464"/>
              <a:gd name="connsiteX5-571" fmla="*/ 5585988 w 5585988"/>
              <a:gd name="connsiteY5-572" fmla="*/ 1602464 h 1602464"/>
              <a:gd name="connsiteX6-573" fmla="*/ 9054 w 5585988"/>
              <a:gd name="connsiteY6-574" fmla="*/ 1602464 h 1602464"/>
              <a:gd name="connsiteX7-575" fmla="*/ 0 w 5585988"/>
              <a:gd name="connsiteY7-576" fmla="*/ 0 h 1602464"/>
              <a:gd name="connsiteX0-577" fmla="*/ 0 w 5585988"/>
              <a:gd name="connsiteY0-578" fmla="*/ 0 h 1602464"/>
              <a:gd name="connsiteX1-579" fmla="*/ 1276539 w 5585988"/>
              <a:gd name="connsiteY1-580" fmla="*/ 0 h 1602464"/>
              <a:gd name="connsiteX2-581" fmla="*/ 1883123 w 5585988"/>
              <a:gd name="connsiteY2-582" fmla="*/ 298766 h 1602464"/>
              <a:gd name="connsiteX3-583" fmla="*/ 2444436 w 5585988"/>
              <a:gd name="connsiteY3-584" fmla="*/ 1466661 h 1602464"/>
              <a:gd name="connsiteX4-585" fmla="*/ 5585988 w 5585988"/>
              <a:gd name="connsiteY4-586" fmla="*/ 1475715 h 1602464"/>
              <a:gd name="connsiteX5-587" fmla="*/ 5585988 w 5585988"/>
              <a:gd name="connsiteY5-588" fmla="*/ 1602464 h 1602464"/>
              <a:gd name="connsiteX6-589" fmla="*/ 9054 w 5585988"/>
              <a:gd name="connsiteY6-590" fmla="*/ 1602464 h 1602464"/>
              <a:gd name="connsiteX7-591" fmla="*/ 0 w 5585988"/>
              <a:gd name="connsiteY7-592" fmla="*/ 0 h 1602464"/>
              <a:gd name="connsiteX0-593" fmla="*/ 0 w 5585988"/>
              <a:gd name="connsiteY0-594" fmla="*/ 0 h 1602464"/>
              <a:gd name="connsiteX1-595" fmla="*/ 1276539 w 5585988"/>
              <a:gd name="connsiteY1-596" fmla="*/ 0 h 1602464"/>
              <a:gd name="connsiteX2-597" fmla="*/ 1883123 w 5585988"/>
              <a:gd name="connsiteY2-598" fmla="*/ 298766 h 1602464"/>
              <a:gd name="connsiteX3-599" fmla="*/ 2444436 w 5585988"/>
              <a:gd name="connsiteY3-600" fmla="*/ 1466661 h 1602464"/>
              <a:gd name="connsiteX4-601" fmla="*/ 5585988 w 5585988"/>
              <a:gd name="connsiteY4-602" fmla="*/ 1475715 h 1602464"/>
              <a:gd name="connsiteX5-603" fmla="*/ 5585988 w 5585988"/>
              <a:gd name="connsiteY5-604" fmla="*/ 1602464 h 1602464"/>
              <a:gd name="connsiteX6-605" fmla="*/ 9054 w 5585988"/>
              <a:gd name="connsiteY6-606" fmla="*/ 1602464 h 1602464"/>
              <a:gd name="connsiteX7-607" fmla="*/ 0 w 5585988"/>
              <a:gd name="connsiteY7-608" fmla="*/ 0 h 1602464"/>
              <a:gd name="connsiteX0-609" fmla="*/ 0 w 5585988"/>
              <a:gd name="connsiteY0-610" fmla="*/ 0 h 1602464"/>
              <a:gd name="connsiteX1-611" fmla="*/ 1276539 w 5585988"/>
              <a:gd name="connsiteY1-612" fmla="*/ 0 h 1602464"/>
              <a:gd name="connsiteX2-613" fmla="*/ 1883123 w 5585988"/>
              <a:gd name="connsiteY2-614" fmla="*/ 298766 h 1602464"/>
              <a:gd name="connsiteX3-615" fmla="*/ 2444436 w 5585988"/>
              <a:gd name="connsiteY3-616" fmla="*/ 1466661 h 1602464"/>
              <a:gd name="connsiteX4-617" fmla="*/ 5585988 w 5585988"/>
              <a:gd name="connsiteY4-618" fmla="*/ 1475715 h 1602464"/>
              <a:gd name="connsiteX5-619" fmla="*/ 5585988 w 5585988"/>
              <a:gd name="connsiteY5-620" fmla="*/ 1602464 h 1602464"/>
              <a:gd name="connsiteX6-621" fmla="*/ 9054 w 5585988"/>
              <a:gd name="connsiteY6-622" fmla="*/ 1602464 h 1602464"/>
              <a:gd name="connsiteX7-623" fmla="*/ 0 w 5585988"/>
              <a:gd name="connsiteY7-624" fmla="*/ 0 h 1602464"/>
              <a:gd name="connsiteX0-625" fmla="*/ 0 w 5585988"/>
              <a:gd name="connsiteY0-626" fmla="*/ 0 h 1602464"/>
              <a:gd name="connsiteX1-627" fmla="*/ 1276539 w 5585988"/>
              <a:gd name="connsiteY1-628" fmla="*/ 0 h 1602464"/>
              <a:gd name="connsiteX2-629" fmla="*/ 1928390 w 5585988"/>
              <a:gd name="connsiteY2-630" fmla="*/ 325927 h 1602464"/>
              <a:gd name="connsiteX3-631" fmla="*/ 2444436 w 5585988"/>
              <a:gd name="connsiteY3-632" fmla="*/ 1466661 h 1602464"/>
              <a:gd name="connsiteX4-633" fmla="*/ 5585988 w 5585988"/>
              <a:gd name="connsiteY4-634" fmla="*/ 1475715 h 1602464"/>
              <a:gd name="connsiteX5-635" fmla="*/ 5585988 w 5585988"/>
              <a:gd name="connsiteY5-636" fmla="*/ 1602464 h 1602464"/>
              <a:gd name="connsiteX6-637" fmla="*/ 9054 w 5585988"/>
              <a:gd name="connsiteY6-638" fmla="*/ 1602464 h 1602464"/>
              <a:gd name="connsiteX7-639" fmla="*/ 0 w 5585988"/>
              <a:gd name="connsiteY7-640" fmla="*/ 0 h 1602464"/>
              <a:gd name="connsiteX0-641" fmla="*/ 0 w 5585988"/>
              <a:gd name="connsiteY0-642" fmla="*/ 0 h 1602464"/>
              <a:gd name="connsiteX1-643" fmla="*/ 1276539 w 5585988"/>
              <a:gd name="connsiteY1-644" fmla="*/ 0 h 1602464"/>
              <a:gd name="connsiteX2-645" fmla="*/ 1910283 w 5585988"/>
              <a:gd name="connsiteY2-646" fmla="*/ 371194 h 1602464"/>
              <a:gd name="connsiteX3-647" fmla="*/ 2444436 w 5585988"/>
              <a:gd name="connsiteY3-648" fmla="*/ 1466661 h 1602464"/>
              <a:gd name="connsiteX4-649" fmla="*/ 5585988 w 5585988"/>
              <a:gd name="connsiteY4-650" fmla="*/ 1475715 h 1602464"/>
              <a:gd name="connsiteX5-651" fmla="*/ 5585988 w 5585988"/>
              <a:gd name="connsiteY5-652" fmla="*/ 1602464 h 1602464"/>
              <a:gd name="connsiteX6-653" fmla="*/ 9054 w 5585988"/>
              <a:gd name="connsiteY6-654" fmla="*/ 1602464 h 1602464"/>
              <a:gd name="connsiteX7-655" fmla="*/ 0 w 5585988"/>
              <a:gd name="connsiteY7-656" fmla="*/ 0 h 1602464"/>
              <a:gd name="connsiteX0-657" fmla="*/ 0 w 5585988"/>
              <a:gd name="connsiteY0-658" fmla="*/ 0 h 1602464"/>
              <a:gd name="connsiteX1-659" fmla="*/ 1276539 w 5585988"/>
              <a:gd name="connsiteY1-660" fmla="*/ 0 h 1602464"/>
              <a:gd name="connsiteX2-661" fmla="*/ 1910283 w 5585988"/>
              <a:gd name="connsiteY2-662" fmla="*/ 371194 h 1602464"/>
              <a:gd name="connsiteX3-663" fmla="*/ 2154725 w 5585988"/>
              <a:gd name="connsiteY3-664" fmla="*/ 1484768 h 1602464"/>
              <a:gd name="connsiteX4-665" fmla="*/ 5585988 w 5585988"/>
              <a:gd name="connsiteY4-666" fmla="*/ 1475715 h 1602464"/>
              <a:gd name="connsiteX5-667" fmla="*/ 5585988 w 5585988"/>
              <a:gd name="connsiteY5-668" fmla="*/ 1602464 h 1602464"/>
              <a:gd name="connsiteX6-669" fmla="*/ 9054 w 5585988"/>
              <a:gd name="connsiteY6-670" fmla="*/ 1602464 h 1602464"/>
              <a:gd name="connsiteX7-671" fmla="*/ 0 w 5585988"/>
              <a:gd name="connsiteY7-672" fmla="*/ 0 h 1602464"/>
              <a:gd name="connsiteX0-673" fmla="*/ 0 w 5585988"/>
              <a:gd name="connsiteY0-674" fmla="*/ 0 h 1602464"/>
              <a:gd name="connsiteX1-675" fmla="*/ 1276539 w 5585988"/>
              <a:gd name="connsiteY1-676" fmla="*/ 0 h 1602464"/>
              <a:gd name="connsiteX2-677" fmla="*/ 1910283 w 5585988"/>
              <a:gd name="connsiteY2-678" fmla="*/ 371194 h 1602464"/>
              <a:gd name="connsiteX3-679" fmla="*/ 2190939 w 5585988"/>
              <a:gd name="connsiteY3-680" fmla="*/ 1439500 h 1602464"/>
              <a:gd name="connsiteX4-681" fmla="*/ 5585988 w 5585988"/>
              <a:gd name="connsiteY4-682" fmla="*/ 1475715 h 1602464"/>
              <a:gd name="connsiteX5-683" fmla="*/ 5585988 w 5585988"/>
              <a:gd name="connsiteY5-684" fmla="*/ 1602464 h 1602464"/>
              <a:gd name="connsiteX6-685" fmla="*/ 9054 w 5585988"/>
              <a:gd name="connsiteY6-686" fmla="*/ 1602464 h 1602464"/>
              <a:gd name="connsiteX7-687" fmla="*/ 0 w 5585988"/>
              <a:gd name="connsiteY7-688" fmla="*/ 0 h 1602464"/>
              <a:gd name="connsiteX0-689" fmla="*/ 0 w 5585988"/>
              <a:gd name="connsiteY0-690" fmla="*/ 0 h 1602464"/>
              <a:gd name="connsiteX1-691" fmla="*/ 1276539 w 5585988"/>
              <a:gd name="connsiteY1-692" fmla="*/ 0 h 1602464"/>
              <a:gd name="connsiteX2-693" fmla="*/ 1910283 w 5585988"/>
              <a:gd name="connsiteY2-694" fmla="*/ 371194 h 1602464"/>
              <a:gd name="connsiteX3-695" fmla="*/ 2245260 w 5585988"/>
              <a:gd name="connsiteY3-696" fmla="*/ 1412340 h 1602464"/>
              <a:gd name="connsiteX4-697" fmla="*/ 5585988 w 5585988"/>
              <a:gd name="connsiteY4-698" fmla="*/ 1475715 h 1602464"/>
              <a:gd name="connsiteX5-699" fmla="*/ 5585988 w 5585988"/>
              <a:gd name="connsiteY5-700" fmla="*/ 1602464 h 1602464"/>
              <a:gd name="connsiteX6-701" fmla="*/ 9054 w 5585988"/>
              <a:gd name="connsiteY6-702" fmla="*/ 1602464 h 1602464"/>
              <a:gd name="connsiteX7-703" fmla="*/ 0 w 5585988"/>
              <a:gd name="connsiteY7-704" fmla="*/ 0 h 1602464"/>
              <a:gd name="connsiteX0-705" fmla="*/ 0 w 5585988"/>
              <a:gd name="connsiteY0-706" fmla="*/ 0 h 1602464"/>
              <a:gd name="connsiteX1-707" fmla="*/ 1276539 w 5585988"/>
              <a:gd name="connsiteY1-708" fmla="*/ 0 h 1602464"/>
              <a:gd name="connsiteX2-709" fmla="*/ 1910283 w 5585988"/>
              <a:gd name="connsiteY2-710" fmla="*/ 371194 h 1602464"/>
              <a:gd name="connsiteX3-711" fmla="*/ 2245260 w 5585988"/>
              <a:gd name="connsiteY3-712" fmla="*/ 1412340 h 1602464"/>
              <a:gd name="connsiteX4-713" fmla="*/ 5585988 w 5585988"/>
              <a:gd name="connsiteY4-714" fmla="*/ 1475715 h 1602464"/>
              <a:gd name="connsiteX5-715" fmla="*/ 5585988 w 5585988"/>
              <a:gd name="connsiteY5-716" fmla="*/ 1602464 h 1602464"/>
              <a:gd name="connsiteX6-717" fmla="*/ 9054 w 5585988"/>
              <a:gd name="connsiteY6-718" fmla="*/ 1602464 h 1602464"/>
              <a:gd name="connsiteX7-719" fmla="*/ 0 w 5585988"/>
              <a:gd name="connsiteY7-720" fmla="*/ 0 h 1602464"/>
              <a:gd name="connsiteX0-721" fmla="*/ 0 w 5585988"/>
              <a:gd name="connsiteY0-722" fmla="*/ 0 h 1602464"/>
              <a:gd name="connsiteX1-723" fmla="*/ 1276539 w 5585988"/>
              <a:gd name="connsiteY1-724" fmla="*/ 0 h 1602464"/>
              <a:gd name="connsiteX2-725" fmla="*/ 1910283 w 5585988"/>
              <a:gd name="connsiteY2-726" fmla="*/ 371194 h 1602464"/>
              <a:gd name="connsiteX3-727" fmla="*/ 2326741 w 5585988"/>
              <a:gd name="connsiteY3-728" fmla="*/ 1448554 h 1602464"/>
              <a:gd name="connsiteX4-729" fmla="*/ 5585988 w 5585988"/>
              <a:gd name="connsiteY4-730" fmla="*/ 1475715 h 1602464"/>
              <a:gd name="connsiteX5-731" fmla="*/ 5585988 w 5585988"/>
              <a:gd name="connsiteY5-732" fmla="*/ 1602464 h 1602464"/>
              <a:gd name="connsiteX6-733" fmla="*/ 9054 w 5585988"/>
              <a:gd name="connsiteY6-734" fmla="*/ 1602464 h 1602464"/>
              <a:gd name="connsiteX7-735" fmla="*/ 0 w 5585988"/>
              <a:gd name="connsiteY7-736" fmla="*/ 0 h 1602464"/>
              <a:gd name="connsiteX0-737" fmla="*/ 0 w 5585988"/>
              <a:gd name="connsiteY0-738" fmla="*/ 0 h 1602464"/>
              <a:gd name="connsiteX1-739" fmla="*/ 1276539 w 5585988"/>
              <a:gd name="connsiteY1-740" fmla="*/ 0 h 1602464"/>
              <a:gd name="connsiteX2-741" fmla="*/ 1910283 w 5585988"/>
              <a:gd name="connsiteY2-742" fmla="*/ 371194 h 1602464"/>
              <a:gd name="connsiteX3-743" fmla="*/ 2326741 w 5585988"/>
              <a:gd name="connsiteY3-744" fmla="*/ 1448554 h 1602464"/>
              <a:gd name="connsiteX4-745" fmla="*/ 5585988 w 5585988"/>
              <a:gd name="connsiteY4-746" fmla="*/ 1475715 h 1602464"/>
              <a:gd name="connsiteX5-747" fmla="*/ 5585988 w 5585988"/>
              <a:gd name="connsiteY5-748" fmla="*/ 1602464 h 1602464"/>
              <a:gd name="connsiteX6-749" fmla="*/ 9054 w 5585988"/>
              <a:gd name="connsiteY6-750" fmla="*/ 1602464 h 1602464"/>
              <a:gd name="connsiteX7-751" fmla="*/ 0 w 5585988"/>
              <a:gd name="connsiteY7-752" fmla="*/ 0 h 1602464"/>
              <a:gd name="connsiteX0-753" fmla="*/ 0 w 5585988"/>
              <a:gd name="connsiteY0-754" fmla="*/ 0 h 1602464"/>
              <a:gd name="connsiteX1-755" fmla="*/ 1276539 w 5585988"/>
              <a:gd name="connsiteY1-756" fmla="*/ 0 h 1602464"/>
              <a:gd name="connsiteX2-757" fmla="*/ 1910283 w 5585988"/>
              <a:gd name="connsiteY2-758" fmla="*/ 371194 h 1602464"/>
              <a:gd name="connsiteX3-759" fmla="*/ 2326741 w 5585988"/>
              <a:gd name="connsiteY3-760" fmla="*/ 1448554 h 1602464"/>
              <a:gd name="connsiteX4-761" fmla="*/ 5585988 w 5585988"/>
              <a:gd name="connsiteY4-762" fmla="*/ 1475715 h 1602464"/>
              <a:gd name="connsiteX5-763" fmla="*/ 5585988 w 5585988"/>
              <a:gd name="connsiteY5-764" fmla="*/ 1602464 h 1602464"/>
              <a:gd name="connsiteX6-765" fmla="*/ 9054 w 5585988"/>
              <a:gd name="connsiteY6-766" fmla="*/ 1602464 h 1602464"/>
              <a:gd name="connsiteX7-767" fmla="*/ 0 w 5585988"/>
              <a:gd name="connsiteY7-768" fmla="*/ 0 h 1602464"/>
              <a:gd name="connsiteX0-769" fmla="*/ 0 w 5585988"/>
              <a:gd name="connsiteY0-770" fmla="*/ 0 h 1602464"/>
              <a:gd name="connsiteX1-771" fmla="*/ 1276539 w 5585988"/>
              <a:gd name="connsiteY1-772" fmla="*/ 0 h 1602464"/>
              <a:gd name="connsiteX2-773" fmla="*/ 1910283 w 5585988"/>
              <a:gd name="connsiteY2-774" fmla="*/ 371194 h 1602464"/>
              <a:gd name="connsiteX3-775" fmla="*/ 2326741 w 5585988"/>
              <a:gd name="connsiteY3-776" fmla="*/ 1448554 h 1602464"/>
              <a:gd name="connsiteX4-777" fmla="*/ 5585988 w 5585988"/>
              <a:gd name="connsiteY4-778" fmla="*/ 1475715 h 1602464"/>
              <a:gd name="connsiteX5-779" fmla="*/ 5585988 w 5585988"/>
              <a:gd name="connsiteY5-780" fmla="*/ 1602464 h 1602464"/>
              <a:gd name="connsiteX6-781" fmla="*/ 9054 w 5585988"/>
              <a:gd name="connsiteY6-782" fmla="*/ 1602464 h 1602464"/>
              <a:gd name="connsiteX7-783" fmla="*/ 0 w 5585988"/>
              <a:gd name="connsiteY7-784" fmla="*/ 0 h 1602464"/>
              <a:gd name="connsiteX0-785" fmla="*/ 0 w 5585988"/>
              <a:gd name="connsiteY0-786" fmla="*/ 0 h 1602464"/>
              <a:gd name="connsiteX1-787" fmla="*/ 1276539 w 5585988"/>
              <a:gd name="connsiteY1-788" fmla="*/ 0 h 1602464"/>
              <a:gd name="connsiteX2-789" fmla="*/ 1910283 w 5585988"/>
              <a:gd name="connsiteY2-790" fmla="*/ 371194 h 1602464"/>
              <a:gd name="connsiteX3-791" fmla="*/ 2326741 w 5585988"/>
              <a:gd name="connsiteY3-792" fmla="*/ 1448554 h 1602464"/>
              <a:gd name="connsiteX4-793" fmla="*/ 5585988 w 5585988"/>
              <a:gd name="connsiteY4-794" fmla="*/ 1475715 h 1602464"/>
              <a:gd name="connsiteX5-795" fmla="*/ 5585988 w 5585988"/>
              <a:gd name="connsiteY5-796" fmla="*/ 1602464 h 1602464"/>
              <a:gd name="connsiteX6-797" fmla="*/ 9054 w 5585988"/>
              <a:gd name="connsiteY6-798" fmla="*/ 1602464 h 1602464"/>
              <a:gd name="connsiteX7-799" fmla="*/ 0 w 5585988"/>
              <a:gd name="connsiteY7-800" fmla="*/ 0 h 1602464"/>
              <a:gd name="connsiteX0-801" fmla="*/ 0 w 5585988"/>
              <a:gd name="connsiteY0-802" fmla="*/ 0 h 1602464"/>
              <a:gd name="connsiteX1-803" fmla="*/ 1276539 w 5585988"/>
              <a:gd name="connsiteY1-804" fmla="*/ 0 h 1602464"/>
              <a:gd name="connsiteX2-805" fmla="*/ 1910283 w 5585988"/>
              <a:gd name="connsiteY2-806" fmla="*/ 371194 h 1602464"/>
              <a:gd name="connsiteX3-807" fmla="*/ 2335794 w 5585988"/>
              <a:gd name="connsiteY3-808" fmla="*/ 1475714 h 1602464"/>
              <a:gd name="connsiteX4-809" fmla="*/ 5585988 w 5585988"/>
              <a:gd name="connsiteY4-810" fmla="*/ 1475715 h 1602464"/>
              <a:gd name="connsiteX5-811" fmla="*/ 5585988 w 5585988"/>
              <a:gd name="connsiteY5-812" fmla="*/ 1602464 h 1602464"/>
              <a:gd name="connsiteX6-813" fmla="*/ 9054 w 5585988"/>
              <a:gd name="connsiteY6-814" fmla="*/ 1602464 h 1602464"/>
              <a:gd name="connsiteX7-815" fmla="*/ 0 w 5585988"/>
              <a:gd name="connsiteY7-816" fmla="*/ 0 h 1602464"/>
              <a:gd name="connsiteX0-817" fmla="*/ 0 w 5585988"/>
              <a:gd name="connsiteY0-818" fmla="*/ 0 h 1602464"/>
              <a:gd name="connsiteX1-819" fmla="*/ 1276539 w 5585988"/>
              <a:gd name="connsiteY1-820" fmla="*/ 0 h 1602464"/>
              <a:gd name="connsiteX2-821" fmla="*/ 1910283 w 5585988"/>
              <a:gd name="connsiteY2-822" fmla="*/ 371194 h 1602464"/>
              <a:gd name="connsiteX3-823" fmla="*/ 2335794 w 5585988"/>
              <a:gd name="connsiteY3-824" fmla="*/ 1475714 h 1602464"/>
              <a:gd name="connsiteX4-825" fmla="*/ 5585988 w 5585988"/>
              <a:gd name="connsiteY4-826" fmla="*/ 1475715 h 1602464"/>
              <a:gd name="connsiteX5-827" fmla="*/ 5585988 w 5585988"/>
              <a:gd name="connsiteY5-828" fmla="*/ 1602464 h 1602464"/>
              <a:gd name="connsiteX6-829" fmla="*/ 9054 w 5585988"/>
              <a:gd name="connsiteY6-830" fmla="*/ 1602464 h 1602464"/>
              <a:gd name="connsiteX7-831" fmla="*/ 0 w 5585988"/>
              <a:gd name="connsiteY7-832" fmla="*/ 0 h 1602464"/>
              <a:gd name="connsiteX0-833" fmla="*/ 0 w 5585988"/>
              <a:gd name="connsiteY0-834" fmla="*/ 0 h 1602464"/>
              <a:gd name="connsiteX1-835" fmla="*/ 1276539 w 5585988"/>
              <a:gd name="connsiteY1-836" fmla="*/ 0 h 1602464"/>
              <a:gd name="connsiteX2-837" fmla="*/ 1910283 w 5585988"/>
              <a:gd name="connsiteY2-838" fmla="*/ 371194 h 1602464"/>
              <a:gd name="connsiteX3-839" fmla="*/ 2335794 w 5585988"/>
              <a:gd name="connsiteY3-840" fmla="*/ 1475714 h 1602464"/>
              <a:gd name="connsiteX4-841" fmla="*/ 5585988 w 5585988"/>
              <a:gd name="connsiteY4-842" fmla="*/ 1475715 h 1602464"/>
              <a:gd name="connsiteX5-843" fmla="*/ 5585988 w 5585988"/>
              <a:gd name="connsiteY5-844" fmla="*/ 1602464 h 1602464"/>
              <a:gd name="connsiteX6-845" fmla="*/ 9054 w 5585988"/>
              <a:gd name="connsiteY6-846" fmla="*/ 1602464 h 1602464"/>
              <a:gd name="connsiteX7-847" fmla="*/ 0 w 5585988"/>
              <a:gd name="connsiteY7-848" fmla="*/ 0 h 1602464"/>
              <a:gd name="connsiteX0-849" fmla="*/ 0 w 5585988"/>
              <a:gd name="connsiteY0-850" fmla="*/ 0 h 1602464"/>
              <a:gd name="connsiteX1-851" fmla="*/ 1276539 w 5585988"/>
              <a:gd name="connsiteY1-852" fmla="*/ 0 h 1602464"/>
              <a:gd name="connsiteX2-853" fmla="*/ 1910283 w 5585988"/>
              <a:gd name="connsiteY2-854" fmla="*/ 371194 h 1602464"/>
              <a:gd name="connsiteX3-855" fmla="*/ 2335794 w 5585988"/>
              <a:gd name="connsiteY3-856" fmla="*/ 1475714 h 1602464"/>
              <a:gd name="connsiteX4-857" fmla="*/ 5585988 w 5585988"/>
              <a:gd name="connsiteY4-858" fmla="*/ 1475715 h 1602464"/>
              <a:gd name="connsiteX5-859" fmla="*/ 5585988 w 5585988"/>
              <a:gd name="connsiteY5-860" fmla="*/ 1602464 h 1602464"/>
              <a:gd name="connsiteX6-861" fmla="*/ 9054 w 5585988"/>
              <a:gd name="connsiteY6-862" fmla="*/ 1602464 h 1602464"/>
              <a:gd name="connsiteX7-863" fmla="*/ 0 w 5585988"/>
              <a:gd name="connsiteY7-864" fmla="*/ 0 h 1602464"/>
              <a:gd name="connsiteX0-865" fmla="*/ 0 w 5585988"/>
              <a:gd name="connsiteY0-866" fmla="*/ 0 h 1602464"/>
              <a:gd name="connsiteX1-867" fmla="*/ 1276539 w 5585988"/>
              <a:gd name="connsiteY1-868" fmla="*/ 0 h 1602464"/>
              <a:gd name="connsiteX2-869" fmla="*/ 1910283 w 5585988"/>
              <a:gd name="connsiteY2-870" fmla="*/ 371194 h 1602464"/>
              <a:gd name="connsiteX3-871" fmla="*/ 2335794 w 5585988"/>
              <a:gd name="connsiteY3-872" fmla="*/ 1475714 h 1602464"/>
              <a:gd name="connsiteX4-873" fmla="*/ 5585988 w 5585988"/>
              <a:gd name="connsiteY4-874" fmla="*/ 1475715 h 1602464"/>
              <a:gd name="connsiteX5-875" fmla="*/ 5585988 w 5585988"/>
              <a:gd name="connsiteY5-876" fmla="*/ 1602464 h 1602464"/>
              <a:gd name="connsiteX6-877" fmla="*/ 9054 w 5585988"/>
              <a:gd name="connsiteY6-878" fmla="*/ 1602464 h 1602464"/>
              <a:gd name="connsiteX7-879" fmla="*/ 0 w 5585988"/>
              <a:gd name="connsiteY7-880" fmla="*/ 0 h 1602464"/>
              <a:gd name="connsiteX0-881" fmla="*/ 0 w 5585988"/>
              <a:gd name="connsiteY0-882" fmla="*/ 0 h 1602464"/>
              <a:gd name="connsiteX1-883" fmla="*/ 1276539 w 5585988"/>
              <a:gd name="connsiteY1-884" fmla="*/ 0 h 1602464"/>
              <a:gd name="connsiteX2-885" fmla="*/ 1910283 w 5585988"/>
              <a:gd name="connsiteY2-886" fmla="*/ 371194 h 1602464"/>
              <a:gd name="connsiteX3-887" fmla="*/ 2335794 w 5585988"/>
              <a:gd name="connsiteY3-888" fmla="*/ 1475714 h 1602464"/>
              <a:gd name="connsiteX4-889" fmla="*/ 5585988 w 5585988"/>
              <a:gd name="connsiteY4-890" fmla="*/ 1475715 h 1602464"/>
              <a:gd name="connsiteX5-891" fmla="*/ 5585988 w 5585988"/>
              <a:gd name="connsiteY5-892" fmla="*/ 1602464 h 1602464"/>
              <a:gd name="connsiteX6-893" fmla="*/ 9054 w 5585988"/>
              <a:gd name="connsiteY6-894" fmla="*/ 1602464 h 1602464"/>
              <a:gd name="connsiteX7-895" fmla="*/ 0 w 5585988"/>
              <a:gd name="connsiteY7-896" fmla="*/ 0 h 1602464"/>
              <a:gd name="connsiteX0-897" fmla="*/ 0 w 5585988"/>
              <a:gd name="connsiteY0-898" fmla="*/ 0 h 1602464"/>
              <a:gd name="connsiteX1-899" fmla="*/ 1276539 w 5585988"/>
              <a:gd name="connsiteY1-900" fmla="*/ 0 h 1602464"/>
              <a:gd name="connsiteX2-901" fmla="*/ 1910283 w 5585988"/>
              <a:gd name="connsiteY2-902" fmla="*/ 371194 h 1602464"/>
              <a:gd name="connsiteX3-903" fmla="*/ 2335794 w 5585988"/>
              <a:gd name="connsiteY3-904" fmla="*/ 1475714 h 1602464"/>
              <a:gd name="connsiteX4-905" fmla="*/ 5585988 w 5585988"/>
              <a:gd name="connsiteY4-906" fmla="*/ 1475715 h 1602464"/>
              <a:gd name="connsiteX5-907" fmla="*/ 5585988 w 5585988"/>
              <a:gd name="connsiteY5-908" fmla="*/ 1602464 h 1602464"/>
              <a:gd name="connsiteX6-909" fmla="*/ 9054 w 5585988"/>
              <a:gd name="connsiteY6-910" fmla="*/ 1602464 h 1602464"/>
              <a:gd name="connsiteX7-911" fmla="*/ 0 w 5585988"/>
              <a:gd name="connsiteY7-912" fmla="*/ 0 h 1602464"/>
              <a:gd name="connsiteX0-913" fmla="*/ 0 w 5585988"/>
              <a:gd name="connsiteY0-914" fmla="*/ 0 h 1602464"/>
              <a:gd name="connsiteX1-915" fmla="*/ 1276539 w 5585988"/>
              <a:gd name="connsiteY1-916" fmla="*/ 0 h 1602464"/>
              <a:gd name="connsiteX2-917" fmla="*/ 1910283 w 5585988"/>
              <a:gd name="connsiteY2-918" fmla="*/ 371194 h 1602464"/>
              <a:gd name="connsiteX3-919" fmla="*/ 2335794 w 5585988"/>
              <a:gd name="connsiteY3-920" fmla="*/ 1475714 h 1602464"/>
              <a:gd name="connsiteX4-921" fmla="*/ 5585988 w 5585988"/>
              <a:gd name="connsiteY4-922" fmla="*/ 1475715 h 1602464"/>
              <a:gd name="connsiteX5-923" fmla="*/ 5585988 w 5585988"/>
              <a:gd name="connsiteY5-924" fmla="*/ 1602464 h 1602464"/>
              <a:gd name="connsiteX6-925" fmla="*/ 9054 w 5585988"/>
              <a:gd name="connsiteY6-926" fmla="*/ 1602464 h 1602464"/>
              <a:gd name="connsiteX7-927" fmla="*/ 0 w 5585988"/>
              <a:gd name="connsiteY7-928" fmla="*/ 0 h 1602464"/>
              <a:gd name="connsiteX0-929" fmla="*/ 0 w 5585988"/>
              <a:gd name="connsiteY0-930" fmla="*/ 0 h 1602464"/>
              <a:gd name="connsiteX1-931" fmla="*/ 1276539 w 5585988"/>
              <a:gd name="connsiteY1-932" fmla="*/ 0 h 1602464"/>
              <a:gd name="connsiteX2-933" fmla="*/ 1910283 w 5585988"/>
              <a:gd name="connsiteY2-934" fmla="*/ 371194 h 1602464"/>
              <a:gd name="connsiteX3-935" fmla="*/ 2335794 w 5585988"/>
              <a:gd name="connsiteY3-936" fmla="*/ 1475714 h 1602464"/>
              <a:gd name="connsiteX4-937" fmla="*/ 5585988 w 5585988"/>
              <a:gd name="connsiteY4-938" fmla="*/ 1475715 h 1602464"/>
              <a:gd name="connsiteX5-939" fmla="*/ 5585988 w 5585988"/>
              <a:gd name="connsiteY5-940" fmla="*/ 1602464 h 1602464"/>
              <a:gd name="connsiteX6-941" fmla="*/ 9054 w 5585988"/>
              <a:gd name="connsiteY6-942" fmla="*/ 1602464 h 1602464"/>
              <a:gd name="connsiteX7-943" fmla="*/ 0 w 5585988"/>
              <a:gd name="connsiteY7-944" fmla="*/ 0 h 1602464"/>
              <a:gd name="connsiteX0-945" fmla="*/ 0 w 5585988"/>
              <a:gd name="connsiteY0-946" fmla="*/ 0 h 1602464"/>
              <a:gd name="connsiteX1-947" fmla="*/ 1276539 w 5585988"/>
              <a:gd name="connsiteY1-948" fmla="*/ 0 h 1602464"/>
              <a:gd name="connsiteX2-949" fmla="*/ 1910283 w 5585988"/>
              <a:gd name="connsiteY2-950" fmla="*/ 371194 h 1602464"/>
              <a:gd name="connsiteX3-951" fmla="*/ 2335794 w 5585988"/>
              <a:gd name="connsiteY3-952" fmla="*/ 1475714 h 1602464"/>
              <a:gd name="connsiteX4-953" fmla="*/ 5585988 w 5585988"/>
              <a:gd name="connsiteY4-954" fmla="*/ 1475715 h 1602464"/>
              <a:gd name="connsiteX5-955" fmla="*/ 5585988 w 5585988"/>
              <a:gd name="connsiteY5-956" fmla="*/ 1602464 h 1602464"/>
              <a:gd name="connsiteX6-957" fmla="*/ 9054 w 5585988"/>
              <a:gd name="connsiteY6-958" fmla="*/ 1602464 h 1602464"/>
              <a:gd name="connsiteX7-959" fmla="*/ 0 w 5585988"/>
              <a:gd name="connsiteY7-960" fmla="*/ 0 h 1602464"/>
              <a:gd name="connsiteX0-961" fmla="*/ 0 w 5585988"/>
              <a:gd name="connsiteY0-962" fmla="*/ 0 h 1602464"/>
              <a:gd name="connsiteX1-963" fmla="*/ 1276539 w 5585988"/>
              <a:gd name="connsiteY1-964" fmla="*/ 0 h 1602464"/>
              <a:gd name="connsiteX2-965" fmla="*/ 1865015 w 5585988"/>
              <a:gd name="connsiteY2-966" fmla="*/ 325927 h 1602464"/>
              <a:gd name="connsiteX3-967" fmla="*/ 2335794 w 5585988"/>
              <a:gd name="connsiteY3-968" fmla="*/ 1475714 h 1602464"/>
              <a:gd name="connsiteX4-969" fmla="*/ 5585988 w 5585988"/>
              <a:gd name="connsiteY4-970" fmla="*/ 1475715 h 1602464"/>
              <a:gd name="connsiteX5-971" fmla="*/ 5585988 w 5585988"/>
              <a:gd name="connsiteY5-972" fmla="*/ 1602464 h 1602464"/>
              <a:gd name="connsiteX6-973" fmla="*/ 9054 w 5585988"/>
              <a:gd name="connsiteY6-974" fmla="*/ 1602464 h 1602464"/>
              <a:gd name="connsiteX7-975" fmla="*/ 0 w 5585988"/>
              <a:gd name="connsiteY7-976" fmla="*/ 0 h 1602464"/>
              <a:gd name="connsiteX0-977" fmla="*/ 0 w 5585988"/>
              <a:gd name="connsiteY0-978" fmla="*/ 0 h 1602464"/>
              <a:gd name="connsiteX1-979" fmla="*/ 1276539 w 5585988"/>
              <a:gd name="connsiteY1-980" fmla="*/ 0 h 1602464"/>
              <a:gd name="connsiteX2-981" fmla="*/ 1910283 w 5585988"/>
              <a:gd name="connsiteY2-982" fmla="*/ 425515 h 1602464"/>
              <a:gd name="connsiteX3-983" fmla="*/ 2335794 w 5585988"/>
              <a:gd name="connsiteY3-984" fmla="*/ 1475714 h 1602464"/>
              <a:gd name="connsiteX4-985" fmla="*/ 5585988 w 5585988"/>
              <a:gd name="connsiteY4-986" fmla="*/ 1475715 h 1602464"/>
              <a:gd name="connsiteX5-987" fmla="*/ 5585988 w 5585988"/>
              <a:gd name="connsiteY5-988" fmla="*/ 1602464 h 1602464"/>
              <a:gd name="connsiteX6-989" fmla="*/ 9054 w 5585988"/>
              <a:gd name="connsiteY6-990" fmla="*/ 1602464 h 1602464"/>
              <a:gd name="connsiteX7-991" fmla="*/ 0 w 5585988"/>
              <a:gd name="connsiteY7-992" fmla="*/ 0 h 1602464"/>
              <a:gd name="connsiteX0-993" fmla="*/ 0 w 5585988"/>
              <a:gd name="connsiteY0-994" fmla="*/ 0 h 1602464"/>
              <a:gd name="connsiteX1-995" fmla="*/ 1276539 w 5585988"/>
              <a:gd name="connsiteY1-996" fmla="*/ 0 h 1602464"/>
              <a:gd name="connsiteX2-997" fmla="*/ 1892176 w 5585988"/>
              <a:gd name="connsiteY2-998" fmla="*/ 353087 h 1602464"/>
              <a:gd name="connsiteX3-999" fmla="*/ 2335794 w 5585988"/>
              <a:gd name="connsiteY3-1000" fmla="*/ 1475714 h 1602464"/>
              <a:gd name="connsiteX4-1001" fmla="*/ 5585988 w 5585988"/>
              <a:gd name="connsiteY4-1002" fmla="*/ 1475715 h 1602464"/>
              <a:gd name="connsiteX5-1003" fmla="*/ 5585988 w 5585988"/>
              <a:gd name="connsiteY5-1004" fmla="*/ 1602464 h 1602464"/>
              <a:gd name="connsiteX6-1005" fmla="*/ 9054 w 5585988"/>
              <a:gd name="connsiteY6-1006" fmla="*/ 1602464 h 1602464"/>
              <a:gd name="connsiteX7-1007" fmla="*/ 0 w 5585988"/>
              <a:gd name="connsiteY7-1008" fmla="*/ 0 h 1602464"/>
              <a:gd name="connsiteX0-1009" fmla="*/ 0 w 5585988"/>
              <a:gd name="connsiteY0-1010" fmla="*/ 0 h 1602464"/>
              <a:gd name="connsiteX1-1011" fmla="*/ 1276539 w 5585988"/>
              <a:gd name="connsiteY1-1012" fmla="*/ 0 h 1602464"/>
              <a:gd name="connsiteX2-1013" fmla="*/ 1892176 w 5585988"/>
              <a:gd name="connsiteY2-1014" fmla="*/ 353087 h 1602464"/>
              <a:gd name="connsiteX3-1015" fmla="*/ 2335794 w 5585988"/>
              <a:gd name="connsiteY3-1016" fmla="*/ 1475714 h 1602464"/>
              <a:gd name="connsiteX4-1017" fmla="*/ 5585988 w 5585988"/>
              <a:gd name="connsiteY4-1018" fmla="*/ 1475715 h 1602464"/>
              <a:gd name="connsiteX5-1019" fmla="*/ 5585988 w 5585988"/>
              <a:gd name="connsiteY5-1020" fmla="*/ 1602464 h 1602464"/>
              <a:gd name="connsiteX6-1021" fmla="*/ 9054 w 5585988"/>
              <a:gd name="connsiteY6-1022" fmla="*/ 1602464 h 1602464"/>
              <a:gd name="connsiteX7-1023" fmla="*/ 0 w 5585988"/>
              <a:gd name="connsiteY7-1024" fmla="*/ 0 h 1602464"/>
              <a:gd name="connsiteX0-1025" fmla="*/ 0 w 5585988"/>
              <a:gd name="connsiteY0-1026" fmla="*/ 0 h 1602464"/>
              <a:gd name="connsiteX1-1027" fmla="*/ 1276539 w 5585988"/>
              <a:gd name="connsiteY1-1028" fmla="*/ 0 h 1602464"/>
              <a:gd name="connsiteX2-1029" fmla="*/ 1892176 w 5585988"/>
              <a:gd name="connsiteY2-1030" fmla="*/ 353087 h 1602464"/>
              <a:gd name="connsiteX3-1031" fmla="*/ 2335794 w 5585988"/>
              <a:gd name="connsiteY3-1032" fmla="*/ 1475714 h 1602464"/>
              <a:gd name="connsiteX4-1033" fmla="*/ 5585988 w 5585988"/>
              <a:gd name="connsiteY4-1034" fmla="*/ 1475715 h 1602464"/>
              <a:gd name="connsiteX5-1035" fmla="*/ 5585988 w 5585988"/>
              <a:gd name="connsiteY5-1036" fmla="*/ 1602464 h 1602464"/>
              <a:gd name="connsiteX6-1037" fmla="*/ 9054 w 5585988"/>
              <a:gd name="connsiteY6-1038" fmla="*/ 1602464 h 1602464"/>
              <a:gd name="connsiteX7-1039" fmla="*/ 0 w 5585988"/>
              <a:gd name="connsiteY7-1040" fmla="*/ 0 h 1602464"/>
              <a:gd name="connsiteX0-1041" fmla="*/ 0 w 5585988"/>
              <a:gd name="connsiteY0-1042" fmla="*/ 0 h 1602464"/>
              <a:gd name="connsiteX1-1043" fmla="*/ 1276539 w 5585988"/>
              <a:gd name="connsiteY1-1044" fmla="*/ 0 h 1602464"/>
              <a:gd name="connsiteX2-1045" fmla="*/ 1892176 w 5585988"/>
              <a:gd name="connsiteY2-1046" fmla="*/ 353087 h 1602464"/>
              <a:gd name="connsiteX3-1047" fmla="*/ 2335794 w 5585988"/>
              <a:gd name="connsiteY3-1048" fmla="*/ 1475714 h 1602464"/>
              <a:gd name="connsiteX4-1049" fmla="*/ 5585988 w 5585988"/>
              <a:gd name="connsiteY4-1050" fmla="*/ 1475715 h 1602464"/>
              <a:gd name="connsiteX5-1051" fmla="*/ 5585988 w 5585988"/>
              <a:gd name="connsiteY5-1052" fmla="*/ 1602464 h 1602464"/>
              <a:gd name="connsiteX6-1053" fmla="*/ 9054 w 5585988"/>
              <a:gd name="connsiteY6-1054" fmla="*/ 1602464 h 1602464"/>
              <a:gd name="connsiteX7-1055" fmla="*/ 0 w 5585988"/>
              <a:gd name="connsiteY7-1056" fmla="*/ 0 h 1602464"/>
              <a:gd name="connsiteX0-1057" fmla="*/ 0 w 5585988"/>
              <a:gd name="connsiteY0-1058" fmla="*/ 0 h 1602464"/>
              <a:gd name="connsiteX1-1059" fmla="*/ 1276539 w 5585988"/>
              <a:gd name="connsiteY1-1060" fmla="*/ 0 h 1602464"/>
              <a:gd name="connsiteX2-1061" fmla="*/ 1892176 w 5585988"/>
              <a:gd name="connsiteY2-1062" fmla="*/ 353087 h 1602464"/>
              <a:gd name="connsiteX3-1063" fmla="*/ 2335794 w 5585988"/>
              <a:gd name="connsiteY3-1064" fmla="*/ 1475714 h 1602464"/>
              <a:gd name="connsiteX4-1065" fmla="*/ 5585988 w 5585988"/>
              <a:gd name="connsiteY4-1066" fmla="*/ 1475715 h 1602464"/>
              <a:gd name="connsiteX5-1067" fmla="*/ 5585988 w 5585988"/>
              <a:gd name="connsiteY5-1068" fmla="*/ 1602464 h 1602464"/>
              <a:gd name="connsiteX6-1069" fmla="*/ 9054 w 5585988"/>
              <a:gd name="connsiteY6-1070" fmla="*/ 1602464 h 1602464"/>
              <a:gd name="connsiteX7-1071" fmla="*/ 0 w 5585988"/>
              <a:gd name="connsiteY7-1072" fmla="*/ 0 h 1602464"/>
              <a:gd name="connsiteX0-1073" fmla="*/ 0 w 5585988"/>
              <a:gd name="connsiteY0-1074" fmla="*/ 0 h 1602464"/>
              <a:gd name="connsiteX1-1075" fmla="*/ 1276539 w 5585988"/>
              <a:gd name="connsiteY1-1076" fmla="*/ 0 h 1602464"/>
              <a:gd name="connsiteX2-1077" fmla="*/ 1901230 w 5585988"/>
              <a:gd name="connsiteY2-1078" fmla="*/ 298766 h 1602464"/>
              <a:gd name="connsiteX3-1079" fmla="*/ 2335794 w 5585988"/>
              <a:gd name="connsiteY3-1080" fmla="*/ 1475714 h 1602464"/>
              <a:gd name="connsiteX4-1081" fmla="*/ 5585988 w 5585988"/>
              <a:gd name="connsiteY4-1082" fmla="*/ 1475715 h 1602464"/>
              <a:gd name="connsiteX5-1083" fmla="*/ 5585988 w 5585988"/>
              <a:gd name="connsiteY5-1084" fmla="*/ 1602464 h 1602464"/>
              <a:gd name="connsiteX6-1085" fmla="*/ 9054 w 5585988"/>
              <a:gd name="connsiteY6-1086" fmla="*/ 1602464 h 1602464"/>
              <a:gd name="connsiteX7-1087" fmla="*/ 0 w 5585988"/>
              <a:gd name="connsiteY7-1088" fmla="*/ 0 h 1602464"/>
              <a:gd name="connsiteX0-1089" fmla="*/ 0 w 5585988"/>
              <a:gd name="connsiteY0-1090" fmla="*/ 0 h 1602464"/>
              <a:gd name="connsiteX1-1091" fmla="*/ 1276539 w 5585988"/>
              <a:gd name="connsiteY1-1092" fmla="*/ 0 h 1602464"/>
              <a:gd name="connsiteX2-1093" fmla="*/ 1928390 w 5585988"/>
              <a:gd name="connsiteY2-1094" fmla="*/ 353087 h 1602464"/>
              <a:gd name="connsiteX3-1095" fmla="*/ 2335794 w 5585988"/>
              <a:gd name="connsiteY3-1096" fmla="*/ 1475714 h 1602464"/>
              <a:gd name="connsiteX4-1097" fmla="*/ 5585988 w 5585988"/>
              <a:gd name="connsiteY4-1098" fmla="*/ 1475715 h 1602464"/>
              <a:gd name="connsiteX5-1099" fmla="*/ 5585988 w 5585988"/>
              <a:gd name="connsiteY5-1100" fmla="*/ 1602464 h 1602464"/>
              <a:gd name="connsiteX6-1101" fmla="*/ 9054 w 5585988"/>
              <a:gd name="connsiteY6-1102" fmla="*/ 1602464 h 1602464"/>
              <a:gd name="connsiteX7-1103" fmla="*/ 0 w 5585988"/>
              <a:gd name="connsiteY7-1104" fmla="*/ 0 h 1602464"/>
              <a:gd name="connsiteX0-1105" fmla="*/ 0 w 5585988"/>
              <a:gd name="connsiteY0-1106" fmla="*/ 0 h 1602464"/>
              <a:gd name="connsiteX1-1107" fmla="*/ 1276539 w 5585988"/>
              <a:gd name="connsiteY1-1108" fmla="*/ 0 h 1602464"/>
              <a:gd name="connsiteX2-1109" fmla="*/ 1901230 w 5585988"/>
              <a:gd name="connsiteY2-1110" fmla="*/ 380248 h 1602464"/>
              <a:gd name="connsiteX3-1111" fmla="*/ 2335794 w 5585988"/>
              <a:gd name="connsiteY3-1112" fmla="*/ 1475714 h 1602464"/>
              <a:gd name="connsiteX4-1113" fmla="*/ 5585988 w 5585988"/>
              <a:gd name="connsiteY4-1114" fmla="*/ 1475715 h 1602464"/>
              <a:gd name="connsiteX5-1115" fmla="*/ 5585988 w 5585988"/>
              <a:gd name="connsiteY5-1116" fmla="*/ 1602464 h 1602464"/>
              <a:gd name="connsiteX6-1117" fmla="*/ 9054 w 5585988"/>
              <a:gd name="connsiteY6-1118" fmla="*/ 1602464 h 1602464"/>
              <a:gd name="connsiteX7-1119" fmla="*/ 0 w 5585988"/>
              <a:gd name="connsiteY7-1120" fmla="*/ 0 h 1602464"/>
              <a:gd name="connsiteX0-1121" fmla="*/ 0 w 5585988"/>
              <a:gd name="connsiteY0-1122" fmla="*/ 0 h 1602464"/>
              <a:gd name="connsiteX1-1123" fmla="*/ 1276539 w 5585988"/>
              <a:gd name="connsiteY1-1124" fmla="*/ 0 h 1602464"/>
              <a:gd name="connsiteX2-1125" fmla="*/ 1964604 w 5585988"/>
              <a:gd name="connsiteY2-1126" fmla="*/ 389301 h 1602464"/>
              <a:gd name="connsiteX3-1127" fmla="*/ 2335794 w 5585988"/>
              <a:gd name="connsiteY3-1128" fmla="*/ 1475714 h 1602464"/>
              <a:gd name="connsiteX4-1129" fmla="*/ 5585988 w 5585988"/>
              <a:gd name="connsiteY4-1130" fmla="*/ 1475715 h 1602464"/>
              <a:gd name="connsiteX5-1131" fmla="*/ 5585988 w 5585988"/>
              <a:gd name="connsiteY5-1132" fmla="*/ 1602464 h 1602464"/>
              <a:gd name="connsiteX6-1133" fmla="*/ 9054 w 5585988"/>
              <a:gd name="connsiteY6-1134" fmla="*/ 1602464 h 1602464"/>
              <a:gd name="connsiteX7-1135" fmla="*/ 0 w 5585988"/>
              <a:gd name="connsiteY7-1136" fmla="*/ 0 h 1602464"/>
              <a:gd name="connsiteX0-1137" fmla="*/ 0 w 5585988"/>
              <a:gd name="connsiteY0-1138" fmla="*/ 0 h 1602464"/>
              <a:gd name="connsiteX1-1139" fmla="*/ 1276539 w 5585988"/>
              <a:gd name="connsiteY1-1140" fmla="*/ 0 h 1602464"/>
              <a:gd name="connsiteX2-1141" fmla="*/ 1964604 w 5585988"/>
              <a:gd name="connsiteY2-1142" fmla="*/ 389301 h 1602464"/>
              <a:gd name="connsiteX3-1143" fmla="*/ 2335794 w 5585988"/>
              <a:gd name="connsiteY3-1144" fmla="*/ 1475714 h 1602464"/>
              <a:gd name="connsiteX4-1145" fmla="*/ 5585988 w 5585988"/>
              <a:gd name="connsiteY4-1146" fmla="*/ 1475715 h 1602464"/>
              <a:gd name="connsiteX5-1147" fmla="*/ 5585988 w 5585988"/>
              <a:gd name="connsiteY5-1148" fmla="*/ 1602464 h 1602464"/>
              <a:gd name="connsiteX6-1149" fmla="*/ 9054 w 5585988"/>
              <a:gd name="connsiteY6-1150" fmla="*/ 1602464 h 1602464"/>
              <a:gd name="connsiteX7-1151" fmla="*/ 0 w 5585988"/>
              <a:gd name="connsiteY7-1152" fmla="*/ 0 h 1602464"/>
              <a:gd name="connsiteX0-1153" fmla="*/ 0 w 5585988"/>
              <a:gd name="connsiteY0-1154" fmla="*/ 0 h 1602464"/>
              <a:gd name="connsiteX1-1155" fmla="*/ 1276539 w 5585988"/>
              <a:gd name="connsiteY1-1156" fmla="*/ 0 h 1602464"/>
              <a:gd name="connsiteX2-1157" fmla="*/ 1964604 w 5585988"/>
              <a:gd name="connsiteY2-1158" fmla="*/ 389301 h 1602464"/>
              <a:gd name="connsiteX3-1159" fmla="*/ 2335794 w 5585988"/>
              <a:gd name="connsiteY3-1160" fmla="*/ 1475714 h 1602464"/>
              <a:gd name="connsiteX4-1161" fmla="*/ 5585988 w 5585988"/>
              <a:gd name="connsiteY4-1162" fmla="*/ 1475715 h 1602464"/>
              <a:gd name="connsiteX5-1163" fmla="*/ 5585988 w 5585988"/>
              <a:gd name="connsiteY5-1164" fmla="*/ 1602464 h 1602464"/>
              <a:gd name="connsiteX6-1165" fmla="*/ 9054 w 5585988"/>
              <a:gd name="connsiteY6-1166" fmla="*/ 1602464 h 1602464"/>
              <a:gd name="connsiteX7-1167" fmla="*/ 0 w 5585988"/>
              <a:gd name="connsiteY7-1168" fmla="*/ 0 h 1602464"/>
              <a:gd name="connsiteX0-1169" fmla="*/ 0 w 5585988"/>
              <a:gd name="connsiteY0-1170" fmla="*/ 0 h 1602464"/>
              <a:gd name="connsiteX1-1171" fmla="*/ 1276539 w 5585988"/>
              <a:gd name="connsiteY1-1172" fmla="*/ 0 h 1602464"/>
              <a:gd name="connsiteX2-1173" fmla="*/ 1964604 w 5585988"/>
              <a:gd name="connsiteY2-1174" fmla="*/ 389301 h 1602464"/>
              <a:gd name="connsiteX3-1175" fmla="*/ 2335794 w 5585988"/>
              <a:gd name="connsiteY3-1176" fmla="*/ 1475714 h 1602464"/>
              <a:gd name="connsiteX4-1177" fmla="*/ 5585988 w 5585988"/>
              <a:gd name="connsiteY4-1178" fmla="*/ 1475715 h 1602464"/>
              <a:gd name="connsiteX5-1179" fmla="*/ 5585988 w 5585988"/>
              <a:gd name="connsiteY5-1180" fmla="*/ 1602464 h 1602464"/>
              <a:gd name="connsiteX6-1181" fmla="*/ 9054 w 5585988"/>
              <a:gd name="connsiteY6-1182" fmla="*/ 1602464 h 1602464"/>
              <a:gd name="connsiteX7-1183" fmla="*/ 0 w 5585988"/>
              <a:gd name="connsiteY7-1184" fmla="*/ 0 h 1602464"/>
              <a:gd name="connsiteX0-1185" fmla="*/ 0 w 5585988"/>
              <a:gd name="connsiteY0-1186" fmla="*/ 0 h 1602464"/>
              <a:gd name="connsiteX1-1187" fmla="*/ 1276539 w 5585988"/>
              <a:gd name="connsiteY1-1188" fmla="*/ 0 h 1602464"/>
              <a:gd name="connsiteX2-1189" fmla="*/ 1964604 w 5585988"/>
              <a:gd name="connsiteY2-1190" fmla="*/ 488889 h 1602464"/>
              <a:gd name="connsiteX3-1191" fmla="*/ 2335794 w 5585988"/>
              <a:gd name="connsiteY3-1192" fmla="*/ 1475714 h 1602464"/>
              <a:gd name="connsiteX4-1193" fmla="*/ 5585988 w 5585988"/>
              <a:gd name="connsiteY4-1194" fmla="*/ 1475715 h 1602464"/>
              <a:gd name="connsiteX5-1195" fmla="*/ 5585988 w 5585988"/>
              <a:gd name="connsiteY5-1196" fmla="*/ 1602464 h 1602464"/>
              <a:gd name="connsiteX6-1197" fmla="*/ 9054 w 5585988"/>
              <a:gd name="connsiteY6-1198" fmla="*/ 1602464 h 1602464"/>
              <a:gd name="connsiteX7-1199" fmla="*/ 0 w 5585988"/>
              <a:gd name="connsiteY7-1200" fmla="*/ 0 h 1602464"/>
              <a:gd name="connsiteX0-1201" fmla="*/ 0 w 5585988"/>
              <a:gd name="connsiteY0-1202" fmla="*/ 0 h 1602464"/>
              <a:gd name="connsiteX1-1203" fmla="*/ 1276539 w 5585988"/>
              <a:gd name="connsiteY1-1204" fmla="*/ 0 h 1602464"/>
              <a:gd name="connsiteX2-1205" fmla="*/ 1964604 w 5585988"/>
              <a:gd name="connsiteY2-1206" fmla="*/ 470782 h 1602464"/>
              <a:gd name="connsiteX3-1207" fmla="*/ 2335794 w 5585988"/>
              <a:gd name="connsiteY3-1208" fmla="*/ 1475714 h 1602464"/>
              <a:gd name="connsiteX4-1209" fmla="*/ 5585988 w 5585988"/>
              <a:gd name="connsiteY4-1210" fmla="*/ 1475715 h 1602464"/>
              <a:gd name="connsiteX5-1211" fmla="*/ 5585988 w 5585988"/>
              <a:gd name="connsiteY5-1212" fmla="*/ 1602464 h 1602464"/>
              <a:gd name="connsiteX6-1213" fmla="*/ 9054 w 5585988"/>
              <a:gd name="connsiteY6-1214" fmla="*/ 1602464 h 1602464"/>
              <a:gd name="connsiteX7-1215" fmla="*/ 0 w 5585988"/>
              <a:gd name="connsiteY7-1216" fmla="*/ 0 h 1602464"/>
              <a:gd name="connsiteX0-1217" fmla="*/ 0 w 5585988"/>
              <a:gd name="connsiteY0-1218" fmla="*/ 0 h 1602464"/>
              <a:gd name="connsiteX1-1219" fmla="*/ 1276539 w 5585988"/>
              <a:gd name="connsiteY1-1220" fmla="*/ 0 h 1602464"/>
              <a:gd name="connsiteX2-1221" fmla="*/ 1964604 w 5585988"/>
              <a:gd name="connsiteY2-1222" fmla="*/ 470782 h 1602464"/>
              <a:gd name="connsiteX3-1223" fmla="*/ 2335794 w 5585988"/>
              <a:gd name="connsiteY3-1224" fmla="*/ 1475714 h 1602464"/>
              <a:gd name="connsiteX4-1225" fmla="*/ 5585988 w 5585988"/>
              <a:gd name="connsiteY4-1226" fmla="*/ 1475715 h 1602464"/>
              <a:gd name="connsiteX5-1227" fmla="*/ 5585988 w 5585988"/>
              <a:gd name="connsiteY5-1228" fmla="*/ 1602464 h 1602464"/>
              <a:gd name="connsiteX6-1229" fmla="*/ 9054 w 5585988"/>
              <a:gd name="connsiteY6-1230" fmla="*/ 1602464 h 1602464"/>
              <a:gd name="connsiteX7-1231" fmla="*/ 0 w 5585988"/>
              <a:gd name="connsiteY7-1232" fmla="*/ 0 h 1602464"/>
              <a:gd name="connsiteX0-1233" fmla="*/ 0 w 5585988"/>
              <a:gd name="connsiteY0-1234" fmla="*/ 0 h 1602464"/>
              <a:gd name="connsiteX1-1235" fmla="*/ 1276539 w 5585988"/>
              <a:gd name="connsiteY1-1236" fmla="*/ 0 h 1602464"/>
              <a:gd name="connsiteX2-1237" fmla="*/ 1973658 w 5585988"/>
              <a:gd name="connsiteY2-1238" fmla="*/ 425514 h 1602464"/>
              <a:gd name="connsiteX3-1239" fmla="*/ 2335794 w 5585988"/>
              <a:gd name="connsiteY3-1240" fmla="*/ 1475714 h 1602464"/>
              <a:gd name="connsiteX4-1241" fmla="*/ 5585988 w 5585988"/>
              <a:gd name="connsiteY4-1242" fmla="*/ 1475715 h 1602464"/>
              <a:gd name="connsiteX5-1243" fmla="*/ 5585988 w 5585988"/>
              <a:gd name="connsiteY5-1244" fmla="*/ 1602464 h 1602464"/>
              <a:gd name="connsiteX6-1245" fmla="*/ 9054 w 5585988"/>
              <a:gd name="connsiteY6-1246" fmla="*/ 1602464 h 1602464"/>
              <a:gd name="connsiteX7-1247" fmla="*/ 0 w 5585988"/>
              <a:gd name="connsiteY7-1248" fmla="*/ 0 h 1602464"/>
              <a:gd name="connsiteX0-1249" fmla="*/ 0 w 5585988"/>
              <a:gd name="connsiteY0-1250" fmla="*/ 0 h 1602464"/>
              <a:gd name="connsiteX1-1251" fmla="*/ 1276539 w 5585988"/>
              <a:gd name="connsiteY1-1252" fmla="*/ 0 h 1602464"/>
              <a:gd name="connsiteX2-1253" fmla="*/ 1973658 w 5585988"/>
              <a:gd name="connsiteY2-1254" fmla="*/ 425514 h 1602464"/>
              <a:gd name="connsiteX3-1255" fmla="*/ 2335794 w 5585988"/>
              <a:gd name="connsiteY3-1256" fmla="*/ 1475714 h 1602464"/>
              <a:gd name="connsiteX4-1257" fmla="*/ 5585988 w 5585988"/>
              <a:gd name="connsiteY4-1258" fmla="*/ 1475715 h 1602464"/>
              <a:gd name="connsiteX5-1259" fmla="*/ 5585988 w 5585988"/>
              <a:gd name="connsiteY5-1260" fmla="*/ 1602464 h 1602464"/>
              <a:gd name="connsiteX6-1261" fmla="*/ 9054 w 5585988"/>
              <a:gd name="connsiteY6-1262" fmla="*/ 1602464 h 1602464"/>
              <a:gd name="connsiteX7-1263" fmla="*/ 0 w 5585988"/>
              <a:gd name="connsiteY7-1264" fmla="*/ 0 h 1602464"/>
              <a:gd name="connsiteX0-1265" fmla="*/ 0 w 5585988"/>
              <a:gd name="connsiteY0-1266" fmla="*/ 0 h 1602464"/>
              <a:gd name="connsiteX1-1267" fmla="*/ 1276539 w 5585988"/>
              <a:gd name="connsiteY1-1268" fmla="*/ 0 h 1602464"/>
              <a:gd name="connsiteX2-1269" fmla="*/ 1973658 w 5585988"/>
              <a:gd name="connsiteY2-1270" fmla="*/ 425514 h 1602464"/>
              <a:gd name="connsiteX3-1271" fmla="*/ 2335794 w 5585988"/>
              <a:gd name="connsiteY3-1272" fmla="*/ 1475714 h 1602464"/>
              <a:gd name="connsiteX4-1273" fmla="*/ 5585988 w 5585988"/>
              <a:gd name="connsiteY4-1274" fmla="*/ 1475715 h 1602464"/>
              <a:gd name="connsiteX5-1275" fmla="*/ 5585988 w 5585988"/>
              <a:gd name="connsiteY5-1276" fmla="*/ 1602464 h 1602464"/>
              <a:gd name="connsiteX6-1277" fmla="*/ 9054 w 5585988"/>
              <a:gd name="connsiteY6-1278" fmla="*/ 1602464 h 1602464"/>
              <a:gd name="connsiteX7-1279" fmla="*/ 0 w 5585988"/>
              <a:gd name="connsiteY7-1280" fmla="*/ 0 h 16024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585988" h="1602464">
                <a:moveTo>
                  <a:pt x="0" y="0"/>
                </a:moveTo>
                <a:lnTo>
                  <a:pt x="1276539" y="0"/>
                </a:lnTo>
                <a:cubicBezTo>
                  <a:pt x="1569268" y="22634"/>
                  <a:pt x="1914810" y="116189"/>
                  <a:pt x="1973658" y="425514"/>
                </a:cubicBezTo>
                <a:cubicBezTo>
                  <a:pt x="2032506" y="734839"/>
                  <a:pt x="1792587" y="1279556"/>
                  <a:pt x="2335794" y="1475714"/>
                </a:cubicBezTo>
                <a:cubicBezTo>
                  <a:pt x="2978589" y="1490803"/>
                  <a:pt x="4575018" y="1481751"/>
                  <a:pt x="5585988" y="1475715"/>
                </a:cubicBezTo>
                <a:lnTo>
                  <a:pt x="5585988" y="1602464"/>
                </a:lnTo>
                <a:lnTo>
                  <a:pt x="9054" y="1602464"/>
                </a:lnTo>
                <a:lnTo>
                  <a:pt x="0" y="0"/>
                </a:lnTo>
                <a:close/>
              </a:path>
            </a:pathLst>
          </a:custGeom>
          <a:solidFill>
            <a:srgbClr val="B5CEED"/>
          </a:solidFill>
          <a:ln>
            <a:noFill/>
          </a:ln>
          <a:effectLst>
            <a:innerShdw blurRad="63500" dist="25400" dir="18900000">
              <a:prstClr val="black">
                <a:alpha val="50000"/>
              </a:prstClr>
            </a:innerShdw>
          </a:effectLst>
        </p:spPr>
        <p:style>
          <a:lnRef idx="2">
            <a:srgbClr val="ED7D31">
              <a:shade val="50000"/>
            </a:srgbClr>
          </a:lnRef>
          <a:fillRef idx="1">
            <a:srgbClr val="ED7D31"/>
          </a:fillRef>
          <a:effectRef idx="0">
            <a:srgbClr val="ED7D31"/>
          </a:effectRef>
          <a:fontRef idx="minor">
            <a:sysClr val="window" lastClr="FFFFFF"/>
          </a:fontRef>
        </p:style>
        <p:txBody>
          <a:bodyPr rtlCol="0" anchor="ctr"/>
          <a:p>
            <a:pPr algn="ctr"/>
            <a:endParaRPr lang="zh-CN" altLang="en-US"/>
          </a:p>
        </p:txBody>
      </p:sp>
      <p:sp>
        <p:nvSpPr>
          <p:cNvPr id="15" name="文本框 14"/>
          <p:cNvSpPr txBox="1"/>
          <p:nvPr>
            <p:custDataLst>
              <p:tags r:id="rId3"/>
            </p:custDataLst>
          </p:nvPr>
        </p:nvSpPr>
        <p:spPr>
          <a:xfrm>
            <a:off x="2109828" y="1172003"/>
            <a:ext cx="2592112" cy="1014730"/>
          </a:xfrm>
          <a:prstGeom prst="rect">
            <a:avLst/>
          </a:prstGeom>
          <a:noFill/>
        </p:spPr>
        <p:txBody>
          <a:bodyPr wrap="square" rtlCol="0">
            <a:spAutoFit/>
          </a:bodyPr>
          <a:p>
            <a:r>
              <a:rPr lang="zh-CN" altLang="en-US" b="1" dirty="0"/>
              <a:t>1 观点剽窃</a:t>
            </a:r>
            <a:endParaRPr lang="zh-CN" altLang="en-US" dirty="0"/>
          </a:p>
          <a:p>
            <a:r>
              <a:rPr lang="zh-CN" altLang="en-US" sz="1400" dirty="0"/>
              <a:t>不加引注或说明地使用他人的观点，并以自己的名义发表，应界定为观点剽窃。</a:t>
            </a:r>
            <a:endParaRPr lang="zh-CN" altLang="en-US" sz="1400" dirty="0"/>
          </a:p>
        </p:txBody>
      </p:sp>
      <p:sp>
        <p:nvSpPr>
          <p:cNvPr id="16" name="任意多边形: 形状 15"/>
          <p:cNvSpPr/>
          <p:nvPr>
            <p:custDataLst>
              <p:tags r:id="rId4"/>
            </p:custDataLst>
          </p:nvPr>
        </p:nvSpPr>
        <p:spPr>
          <a:xfrm>
            <a:off x="1457387" y="2996015"/>
            <a:ext cx="3304601" cy="1285926"/>
          </a:xfrm>
          <a:custGeom>
            <a:avLst/>
            <a:gdLst>
              <a:gd name="connsiteX0" fmla="*/ 0 w 2989372"/>
              <a:gd name="connsiteY0" fmla="*/ 0 h 1163260"/>
              <a:gd name="connsiteX1" fmla="*/ 2989372 w 2989372"/>
              <a:gd name="connsiteY1" fmla="*/ 0 h 1163260"/>
              <a:gd name="connsiteX2" fmla="*/ 2989372 w 2989372"/>
              <a:gd name="connsiteY2" fmla="*/ 1156788 h 1163260"/>
              <a:gd name="connsiteX3" fmla="*/ 734782 w 2989372"/>
              <a:gd name="connsiteY3" fmla="*/ 1156787 h 1163260"/>
              <a:gd name="connsiteX4" fmla="*/ 483576 w 2989372"/>
              <a:gd name="connsiteY4" fmla="*/ 333553 h 1163260"/>
              <a:gd name="connsiteX5" fmla="*/ 0 w 2989372"/>
              <a:gd name="connsiteY5" fmla="*/ 0 h 116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372" h="1163260">
                <a:moveTo>
                  <a:pt x="0" y="0"/>
                </a:moveTo>
                <a:lnTo>
                  <a:pt x="2989372" y="0"/>
                </a:lnTo>
                <a:lnTo>
                  <a:pt x="2989372" y="1156788"/>
                </a:lnTo>
                <a:cubicBezTo>
                  <a:pt x="2288084" y="1161519"/>
                  <a:pt x="1180675" y="1168615"/>
                  <a:pt x="734782" y="1156787"/>
                </a:cubicBezTo>
                <a:cubicBezTo>
                  <a:pt x="357971" y="1003022"/>
                  <a:pt x="524398" y="576028"/>
                  <a:pt x="483576" y="333553"/>
                </a:cubicBezTo>
                <a:cubicBezTo>
                  <a:pt x="442755" y="91079"/>
                  <a:pt x="203060" y="17742"/>
                  <a:pt x="0" y="0"/>
                </a:cubicBezTo>
                <a:close/>
              </a:path>
            </a:pathLst>
          </a:custGeom>
          <a:solidFill>
            <a:srgbClr val="A5A5A5">
              <a:lumMod val="20000"/>
              <a:lumOff val="80000"/>
            </a:srgbClr>
          </a:solidFill>
          <a:ln>
            <a:noFill/>
          </a:ln>
          <a:effectLst>
            <a:outerShdw blurRad="50800" dist="12700" dir="18900000" algn="bl" rotWithShape="0">
              <a:prstClr val="black">
                <a:alpha val="40000"/>
              </a:prstClr>
            </a:outerShdw>
          </a:effectLst>
        </p:spPr>
        <p:style>
          <a:lnRef idx="2">
            <a:srgbClr val="618F8B">
              <a:shade val="50000"/>
            </a:srgbClr>
          </a:lnRef>
          <a:fillRef idx="1">
            <a:srgbClr val="618F8B"/>
          </a:fillRef>
          <a:effectRef idx="0">
            <a:srgbClr val="618F8B"/>
          </a:effectRef>
          <a:fontRef idx="minor">
            <a:sysClr val="window" lastClr="FFFFFF"/>
          </a:fontRef>
        </p:style>
        <p:txBody>
          <a:bodyPr rtlCol="0" anchor="ctr"/>
          <a:p>
            <a:pPr algn="ctr"/>
            <a:endParaRPr lang="zh-CN" altLang="en-US" dirty="0"/>
          </a:p>
        </p:txBody>
      </p:sp>
      <p:sp>
        <p:nvSpPr>
          <p:cNvPr id="17" name="任意多边形: 形状 16"/>
          <p:cNvSpPr/>
          <p:nvPr>
            <p:custDataLst>
              <p:tags r:id="rId5"/>
            </p:custDataLst>
          </p:nvPr>
        </p:nvSpPr>
        <p:spPr>
          <a:xfrm>
            <a:off x="488510" y="2996015"/>
            <a:ext cx="4283485" cy="1388604"/>
          </a:xfrm>
          <a:custGeom>
            <a:avLst/>
            <a:gdLst>
              <a:gd name="connsiteX0" fmla="*/ 0 w 5585988"/>
              <a:gd name="connsiteY0" fmla="*/ 0 h 1602464"/>
              <a:gd name="connsiteX1" fmla="*/ 1276539 w 5585988"/>
              <a:gd name="connsiteY1" fmla="*/ 0 h 1602464"/>
              <a:gd name="connsiteX2" fmla="*/ 1647731 w 5585988"/>
              <a:gd name="connsiteY2" fmla="*/ 353086 h 1602464"/>
              <a:gd name="connsiteX3" fmla="*/ 1312753 w 5585988"/>
              <a:gd name="connsiteY3" fmla="*/ 579422 h 1602464"/>
              <a:gd name="connsiteX4" fmla="*/ 5585988 w 5585988"/>
              <a:gd name="connsiteY4" fmla="*/ 1475715 h 1602464"/>
              <a:gd name="connsiteX5" fmla="*/ 5585988 w 5585988"/>
              <a:gd name="connsiteY5" fmla="*/ 1602464 h 1602464"/>
              <a:gd name="connsiteX6" fmla="*/ 9054 w 5585988"/>
              <a:gd name="connsiteY6" fmla="*/ 1602464 h 1602464"/>
              <a:gd name="connsiteX7" fmla="*/ 0 w 5585988"/>
              <a:gd name="connsiteY7" fmla="*/ 0 h 1602464"/>
              <a:gd name="connsiteX0-1" fmla="*/ 0 w 5585988"/>
              <a:gd name="connsiteY0-2" fmla="*/ 0 h 1602464"/>
              <a:gd name="connsiteX1-3" fmla="*/ 1276539 w 5585988"/>
              <a:gd name="connsiteY1-4" fmla="*/ 0 h 1602464"/>
              <a:gd name="connsiteX2-5" fmla="*/ 1647731 w 5585988"/>
              <a:gd name="connsiteY2-6" fmla="*/ 353086 h 1602464"/>
              <a:gd name="connsiteX3-7" fmla="*/ 1312753 w 5585988"/>
              <a:gd name="connsiteY3-8" fmla="*/ 579422 h 1602464"/>
              <a:gd name="connsiteX4-9" fmla="*/ 5585988 w 5585988"/>
              <a:gd name="connsiteY4-10" fmla="*/ 1475715 h 1602464"/>
              <a:gd name="connsiteX5-11" fmla="*/ 5585988 w 5585988"/>
              <a:gd name="connsiteY5-12" fmla="*/ 1602464 h 1602464"/>
              <a:gd name="connsiteX6-13" fmla="*/ 9054 w 5585988"/>
              <a:gd name="connsiteY6-14" fmla="*/ 1602464 h 1602464"/>
              <a:gd name="connsiteX7-15" fmla="*/ 0 w 5585988"/>
              <a:gd name="connsiteY7-16" fmla="*/ 0 h 1602464"/>
              <a:gd name="connsiteX0-17" fmla="*/ 0 w 5585988"/>
              <a:gd name="connsiteY0-18" fmla="*/ 0 h 1602464"/>
              <a:gd name="connsiteX1-19" fmla="*/ 1276539 w 5585988"/>
              <a:gd name="connsiteY1-20" fmla="*/ 0 h 1602464"/>
              <a:gd name="connsiteX2-21" fmla="*/ 1647731 w 5585988"/>
              <a:gd name="connsiteY2-22" fmla="*/ 353086 h 1602464"/>
              <a:gd name="connsiteX3-23" fmla="*/ 1493822 w 5585988"/>
              <a:gd name="connsiteY3-24" fmla="*/ 887240 h 1602464"/>
              <a:gd name="connsiteX4-25" fmla="*/ 5585988 w 5585988"/>
              <a:gd name="connsiteY4-26" fmla="*/ 1475715 h 1602464"/>
              <a:gd name="connsiteX5-27" fmla="*/ 5585988 w 5585988"/>
              <a:gd name="connsiteY5-28" fmla="*/ 1602464 h 1602464"/>
              <a:gd name="connsiteX6-29" fmla="*/ 9054 w 5585988"/>
              <a:gd name="connsiteY6-30" fmla="*/ 1602464 h 1602464"/>
              <a:gd name="connsiteX7-31" fmla="*/ 0 w 5585988"/>
              <a:gd name="connsiteY7-32" fmla="*/ 0 h 1602464"/>
              <a:gd name="connsiteX0-33" fmla="*/ 0 w 5585988"/>
              <a:gd name="connsiteY0-34" fmla="*/ 0 h 1602464"/>
              <a:gd name="connsiteX1-35" fmla="*/ 1276539 w 5585988"/>
              <a:gd name="connsiteY1-36" fmla="*/ 0 h 1602464"/>
              <a:gd name="connsiteX2-37" fmla="*/ 1647731 w 5585988"/>
              <a:gd name="connsiteY2-38" fmla="*/ 353086 h 1602464"/>
              <a:gd name="connsiteX3-39" fmla="*/ 1792586 w 5585988"/>
              <a:gd name="connsiteY3-40" fmla="*/ 1004935 h 1602464"/>
              <a:gd name="connsiteX4-41" fmla="*/ 5585988 w 5585988"/>
              <a:gd name="connsiteY4-42" fmla="*/ 1475715 h 1602464"/>
              <a:gd name="connsiteX5-43" fmla="*/ 5585988 w 5585988"/>
              <a:gd name="connsiteY5-44" fmla="*/ 1602464 h 1602464"/>
              <a:gd name="connsiteX6-45" fmla="*/ 9054 w 5585988"/>
              <a:gd name="connsiteY6-46" fmla="*/ 1602464 h 1602464"/>
              <a:gd name="connsiteX7-47" fmla="*/ 0 w 5585988"/>
              <a:gd name="connsiteY7-48" fmla="*/ 0 h 1602464"/>
              <a:gd name="connsiteX0-49" fmla="*/ 0 w 5585988"/>
              <a:gd name="connsiteY0-50" fmla="*/ 0 h 1602464"/>
              <a:gd name="connsiteX1-51" fmla="*/ 1276539 w 5585988"/>
              <a:gd name="connsiteY1-52" fmla="*/ 0 h 1602464"/>
              <a:gd name="connsiteX2-53" fmla="*/ 1647731 w 5585988"/>
              <a:gd name="connsiteY2-54" fmla="*/ 353086 h 1602464"/>
              <a:gd name="connsiteX3-55" fmla="*/ 1792586 w 5585988"/>
              <a:gd name="connsiteY3-56" fmla="*/ 1186004 h 1602464"/>
              <a:gd name="connsiteX4-57" fmla="*/ 5585988 w 5585988"/>
              <a:gd name="connsiteY4-58" fmla="*/ 1475715 h 1602464"/>
              <a:gd name="connsiteX5-59" fmla="*/ 5585988 w 5585988"/>
              <a:gd name="connsiteY5-60" fmla="*/ 1602464 h 1602464"/>
              <a:gd name="connsiteX6-61" fmla="*/ 9054 w 5585988"/>
              <a:gd name="connsiteY6-62" fmla="*/ 1602464 h 1602464"/>
              <a:gd name="connsiteX7-63" fmla="*/ 0 w 5585988"/>
              <a:gd name="connsiteY7-64" fmla="*/ 0 h 1602464"/>
              <a:gd name="connsiteX0-65" fmla="*/ 0 w 5585988"/>
              <a:gd name="connsiteY0-66" fmla="*/ 0 h 1602464"/>
              <a:gd name="connsiteX1-67" fmla="*/ 1276539 w 5585988"/>
              <a:gd name="connsiteY1-68" fmla="*/ 0 h 1602464"/>
              <a:gd name="connsiteX2-69" fmla="*/ 1647731 w 5585988"/>
              <a:gd name="connsiteY2-70" fmla="*/ 353086 h 1602464"/>
              <a:gd name="connsiteX3-71" fmla="*/ 1828800 w 5585988"/>
              <a:gd name="connsiteY3-72" fmla="*/ 1348967 h 1602464"/>
              <a:gd name="connsiteX4-73" fmla="*/ 5585988 w 5585988"/>
              <a:gd name="connsiteY4-74" fmla="*/ 1475715 h 1602464"/>
              <a:gd name="connsiteX5-75" fmla="*/ 5585988 w 5585988"/>
              <a:gd name="connsiteY5-76" fmla="*/ 1602464 h 1602464"/>
              <a:gd name="connsiteX6-77" fmla="*/ 9054 w 5585988"/>
              <a:gd name="connsiteY6-78" fmla="*/ 1602464 h 1602464"/>
              <a:gd name="connsiteX7-79" fmla="*/ 0 w 5585988"/>
              <a:gd name="connsiteY7-80" fmla="*/ 0 h 1602464"/>
              <a:gd name="connsiteX0-81" fmla="*/ 0 w 5585988"/>
              <a:gd name="connsiteY0-82" fmla="*/ 0 h 1602464"/>
              <a:gd name="connsiteX1-83" fmla="*/ 1276539 w 5585988"/>
              <a:gd name="connsiteY1-84" fmla="*/ 0 h 1602464"/>
              <a:gd name="connsiteX2-85" fmla="*/ 1647731 w 5585988"/>
              <a:gd name="connsiteY2-86" fmla="*/ 353086 h 1602464"/>
              <a:gd name="connsiteX3-87" fmla="*/ 1837854 w 5585988"/>
              <a:gd name="connsiteY3-88" fmla="*/ 1430448 h 1602464"/>
              <a:gd name="connsiteX4-89" fmla="*/ 5585988 w 5585988"/>
              <a:gd name="connsiteY4-90" fmla="*/ 1475715 h 1602464"/>
              <a:gd name="connsiteX5-91" fmla="*/ 5585988 w 5585988"/>
              <a:gd name="connsiteY5-92" fmla="*/ 1602464 h 1602464"/>
              <a:gd name="connsiteX6-93" fmla="*/ 9054 w 5585988"/>
              <a:gd name="connsiteY6-94" fmla="*/ 1602464 h 1602464"/>
              <a:gd name="connsiteX7-95" fmla="*/ 0 w 5585988"/>
              <a:gd name="connsiteY7-96" fmla="*/ 0 h 1602464"/>
              <a:gd name="connsiteX0-97" fmla="*/ 0 w 5585988"/>
              <a:gd name="connsiteY0-98" fmla="*/ 0 h 1602464"/>
              <a:gd name="connsiteX1-99" fmla="*/ 1276539 w 5585988"/>
              <a:gd name="connsiteY1-100" fmla="*/ 0 h 1602464"/>
              <a:gd name="connsiteX2-101" fmla="*/ 1647731 w 5585988"/>
              <a:gd name="connsiteY2-102" fmla="*/ 353086 h 1602464"/>
              <a:gd name="connsiteX3-103" fmla="*/ 1837854 w 5585988"/>
              <a:gd name="connsiteY3-104" fmla="*/ 1457608 h 1602464"/>
              <a:gd name="connsiteX4-105" fmla="*/ 5585988 w 5585988"/>
              <a:gd name="connsiteY4-106" fmla="*/ 1475715 h 1602464"/>
              <a:gd name="connsiteX5-107" fmla="*/ 5585988 w 5585988"/>
              <a:gd name="connsiteY5-108" fmla="*/ 1602464 h 1602464"/>
              <a:gd name="connsiteX6-109" fmla="*/ 9054 w 5585988"/>
              <a:gd name="connsiteY6-110" fmla="*/ 1602464 h 1602464"/>
              <a:gd name="connsiteX7-111" fmla="*/ 0 w 5585988"/>
              <a:gd name="connsiteY7-112" fmla="*/ 0 h 1602464"/>
              <a:gd name="connsiteX0-113" fmla="*/ 0 w 5585988"/>
              <a:gd name="connsiteY0-114" fmla="*/ 0 h 1602464"/>
              <a:gd name="connsiteX1-115" fmla="*/ 1276539 w 5585988"/>
              <a:gd name="connsiteY1-116" fmla="*/ 0 h 1602464"/>
              <a:gd name="connsiteX2-117" fmla="*/ 1647731 w 5585988"/>
              <a:gd name="connsiteY2-118" fmla="*/ 353086 h 1602464"/>
              <a:gd name="connsiteX3-119" fmla="*/ 1846907 w 5585988"/>
              <a:gd name="connsiteY3-120" fmla="*/ 1475715 h 1602464"/>
              <a:gd name="connsiteX4-121" fmla="*/ 5585988 w 5585988"/>
              <a:gd name="connsiteY4-122" fmla="*/ 1475715 h 1602464"/>
              <a:gd name="connsiteX5-123" fmla="*/ 5585988 w 5585988"/>
              <a:gd name="connsiteY5-124" fmla="*/ 1602464 h 1602464"/>
              <a:gd name="connsiteX6-125" fmla="*/ 9054 w 5585988"/>
              <a:gd name="connsiteY6-126" fmla="*/ 1602464 h 1602464"/>
              <a:gd name="connsiteX7-127" fmla="*/ 0 w 5585988"/>
              <a:gd name="connsiteY7-128" fmla="*/ 0 h 1602464"/>
              <a:gd name="connsiteX0-129" fmla="*/ 0 w 5585988"/>
              <a:gd name="connsiteY0-130" fmla="*/ 0 h 1602464"/>
              <a:gd name="connsiteX1-131" fmla="*/ 1276539 w 5585988"/>
              <a:gd name="connsiteY1-132" fmla="*/ 0 h 1602464"/>
              <a:gd name="connsiteX2-133" fmla="*/ 1774480 w 5585988"/>
              <a:gd name="connsiteY2-134" fmla="*/ 334979 h 1602464"/>
              <a:gd name="connsiteX3-135" fmla="*/ 1846907 w 5585988"/>
              <a:gd name="connsiteY3-136" fmla="*/ 1475715 h 1602464"/>
              <a:gd name="connsiteX4-137" fmla="*/ 5585988 w 5585988"/>
              <a:gd name="connsiteY4-138" fmla="*/ 1475715 h 1602464"/>
              <a:gd name="connsiteX5-139" fmla="*/ 5585988 w 5585988"/>
              <a:gd name="connsiteY5-140" fmla="*/ 1602464 h 1602464"/>
              <a:gd name="connsiteX6-141" fmla="*/ 9054 w 5585988"/>
              <a:gd name="connsiteY6-142" fmla="*/ 1602464 h 1602464"/>
              <a:gd name="connsiteX7-143" fmla="*/ 0 w 5585988"/>
              <a:gd name="connsiteY7-144" fmla="*/ 0 h 1602464"/>
              <a:gd name="connsiteX0-145" fmla="*/ 0 w 5585988"/>
              <a:gd name="connsiteY0-146" fmla="*/ 0 h 1602464"/>
              <a:gd name="connsiteX1-147" fmla="*/ 1276539 w 5585988"/>
              <a:gd name="connsiteY1-148" fmla="*/ 0 h 1602464"/>
              <a:gd name="connsiteX2-149" fmla="*/ 1819748 w 5585988"/>
              <a:gd name="connsiteY2-150" fmla="*/ 325926 h 1602464"/>
              <a:gd name="connsiteX3-151" fmla="*/ 1846907 w 5585988"/>
              <a:gd name="connsiteY3-152" fmla="*/ 1475715 h 1602464"/>
              <a:gd name="connsiteX4-153" fmla="*/ 5585988 w 5585988"/>
              <a:gd name="connsiteY4-154" fmla="*/ 1475715 h 1602464"/>
              <a:gd name="connsiteX5-155" fmla="*/ 5585988 w 5585988"/>
              <a:gd name="connsiteY5-156" fmla="*/ 1602464 h 1602464"/>
              <a:gd name="connsiteX6-157" fmla="*/ 9054 w 5585988"/>
              <a:gd name="connsiteY6-158" fmla="*/ 1602464 h 1602464"/>
              <a:gd name="connsiteX7-159" fmla="*/ 0 w 5585988"/>
              <a:gd name="connsiteY7-160" fmla="*/ 0 h 1602464"/>
              <a:gd name="connsiteX0-161" fmla="*/ 0 w 5585988"/>
              <a:gd name="connsiteY0-162" fmla="*/ 0 h 1602464"/>
              <a:gd name="connsiteX1-163" fmla="*/ 1276539 w 5585988"/>
              <a:gd name="connsiteY1-164" fmla="*/ 0 h 1602464"/>
              <a:gd name="connsiteX2-165" fmla="*/ 1892175 w 5585988"/>
              <a:gd name="connsiteY2-166" fmla="*/ 262551 h 1602464"/>
              <a:gd name="connsiteX3-167" fmla="*/ 1846907 w 5585988"/>
              <a:gd name="connsiteY3-168" fmla="*/ 1475715 h 1602464"/>
              <a:gd name="connsiteX4-169" fmla="*/ 5585988 w 5585988"/>
              <a:gd name="connsiteY4-170" fmla="*/ 1475715 h 1602464"/>
              <a:gd name="connsiteX5-171" fmla="*/ 5585988 w 5585988"/>
              <a:gd name="connsiteY5-172" fmla="*/ 1602464 h 1602464"/>
              <a:gd name="connsiteX6-173" fmla="*/ 9054 w 5585988"/>
              <a:gd name="connsiteY6-174" fmla="*/ 1602464 h 1602464"/>
              <a:gd name="connsiteX7-175" fmla="*/ 0 w 5585988"/>
              <a:gd name="connsiteY7-176" fmla="*/ 0 h 1602464"/>
              <a:gd name="connsiteX0-177" fmla="*/ 0 w 5585988"/>
              <a:gd name="connsiteY0-178" fmla="*/ 0 h 1602464"/>
              <a:gd name="connsiteX1-179" fmla="*/ 1276539 w 5585988"/>
              <a:gd name="connsiteY1-180" fmla="*/ 0 h 1602464"/>
              <a:gd name="connsiteX2-181" fmla="*/ 1901229 w 5585988"/>
              <a:gd name="connsiteY2-182" fmla="*/ 371193 h 1602464"/>
              <a:gd name="connsiteX3-183" fmla="*/ 1846907 w 5585988"/>
              <a:gd name="connsiteY3-184" fmla="*/ 1475715 h 1602464"/>
              <a:gd name="connsiteX4-185" fmla="*/ 5585988 w 5585988"/>
              <a:gd name="connsiteY4-186" fmla="*/ 1475715 h 1602464"/>
              <a:gd name="connsiteX5-187" fmla="*/ 5585988 w 5585988"/>
              <a:gd name="connsiteY5-188" fmla="*/ 1602464 h 1602464"/>
              <a:gd name="connsiteX6-189" fmla="*/ 9054 w 5585988"/>
              <a:gd name="connsiteY6-190" fmla="*/ 1602464 h 1602464"/>
              <a:gd name="connsiteX7-191" fmla="*/ 0 w 5585988"/>
              <a:gd name="connsiteY7-192" fmla="*/ 0 h 1602464"/>
              <a:gd name="connsiteX0-193" fmla="*/ 0 w 5585988"/>
              <a:gd name="connsiteY0-194" fmla="*/ 0 h 1602464"/>
              <a:gd name="connsiteX1-195" fmla="*/ 1276539 w 5585988"/>
              <a:gd name="connsiteY1-196" fmla="*/ 0 h 1602464"/>
              <a:gd name="connsiteX2-197" fmla="*/ 1901229 w 5585988"/>
              <a:gd name="connsiteY2-198" fmla="*/ 407407 h 1602464"/>
              <a:gd name="connsiteX3-199" fmla="*/ 1846907 w 5585988"/>
              <a:gd name="connsiteY3-200" fmla="*/ 1475715 h 1602464"/>
              <a:gd name="connsiteX4-201" fmla="*/ 5585988 w 5585988"/>
              <a:gd name="connsiteY4-202" fmla="*/ 1475715 h 1602464"/>
              <a:gd name="connsiteX5-203" fmla="*/ 5585988 w 5585988"/>
              <a:gd name="connsiteY5-204" fmla="*/ 1602464 h 1602464"/>
              <a:gd name="connsiteX6-205" fmla="*/ 9054 w 5585988"/>
              <a:gd name="connsiteY6-206" fmla="*/ 1602464 h 1602464"/>
              <a:gd name="connsiteX7-207" fmla="*/ 0 w 5585988"/>
              <a:gd name="connsiteY7-208" fmla="*/ 0 h 1602464"/>
              <a:gd name="connsiteX0-209" fmla="*/ 0 w 5585988"/>
              <a:gd name="connsiteY0-210" fmla="*/ 0 h 1602464"/>
              <a:gd name="connsiteX1-211" fmla="*/ 1276539 w 5585988"/>
              <a:gd name="connsiteY1-212" fmla="*/ 0 h 1602464"/>
              <a:gd name="connsiteX2-213" fmla="*/ 1901229 w 5585988"/>
              <a:gd name="connsiteY2-214" fmla="*/ 407407 h 1602464"/>
              <a:gd name="connsiteX3-215" fmla="*/ 2344848 w 5585988"/>
              <a:gd name="connsiteY3-216" fmla="*/ 1403287 h 1602464"/>
              <a:gd name="connsiteX4-217" fmla="*/ 5585988 w 5585988"/>
              <a:gd name="connsiteY4-218" fmla="*/ 1475715 h 1602464"/>
              <a:gd name="connsiteX5-219" fmla="*/ 5585988 w 5585988"/>
              <a:gd name="connsiteY5-220" fmla="*/ 1602464 h 1602464"/>
              <a:gd name="connsiteX6-221" fmla="*/ 9054 w 5585988"/>
              <a:gd name="connsiteY6-222" fmla="*/ 1602464 h 1602464"/>
              <a:gd name="connsiteX7-223" fmla="*/ 0 w 5585988"/>
              <a:gd name="connsiteY7-224" fmla="*/ 0 h 1602464"/>
              <a:gd name="connsiteX0-225" fmla="*/ 0 w 5585988"/>
              <a:gd name="connsiteY0-226" fmla="*/ 0 h 1602464"/>
              <a:gd name="connsiteX1-227" fmla="*/ 1276539 w 5585988"/>
              <a:gd name="connsiteY1-228" fmla="*/ 0 h 1602464"/>
              <a:gd name="connsiteX2-229" fmla="*/ 1901229 w 5585988"/>
              <a:gd name="connsiteY2-230" fmla="*/ 407407 h 1602464"/>
              <a:gd name="connsiteX3-231" fmla="*/ 2353901 w 5585988"/>
              <a:gd name="connsiteY3-232" fmla="*/ 1430447 h 1602464"/>
              <a:gd name="connsiteX4-233" fmla="*/ 5585988 w 5585988"/>
              <a:gd name="connsiteY4-234" fmla="*/ 1475715 h 1602464"/>
              <a:gd name="connsiteX5-235" fmla="*/ 5585988 w 5585988"/>
              <a:gd name="connsiteY5-236" fmla="*/ 1602464 h 1602464"/>
              <a:gd name="connsiteX6-237" fmla="*/ 9054 w 5585988"/>
              <a:gd name="connsiteY6-238" fmla="*/ 1602464 h 1602464"/>
              <a:gd name="connsiteX7-239" fmla="*/ 0 w 5585988"/>
              <a:gd name="connsiteY7-240" fmla="*/ 0 h 1602464"/>
              <a:gd name="connsiteX0-241" fmla="*/ 0 w 5585988"/>
              <a:gd name="connsiteY0-242" fmla="*/ 0 h 1602464"/>
              <a:gd name="connsiteX1-243" fmla="*/ 1276539 w 5585988"/>
              <a:gd name="connsiteY1-244" fmla="*/ 0 h 1602464"/>
              <a:gd name="connsiteX2-245" fmla="*/ 1901229 w 5585988"/>
              <a:gd name="connsiteY2-246" fmla="*/ 407407 h 1602464"/>
              <a:gd name="connsiteX3-247" fmla="*/ 2353901 w 5585988"/>
              <a:gd name="connsiteY3-248" fmla="*/ 1466661 h 1602464"/>
              <a:gd name="connsiteX4-249" fmla="*/ 5585988 w 5585988"/>
              <a:gd name="connsiteY4-250" fmla="*/ 1475715 h 1602464"/>
              <a:gd name="connsiteX5-251" fmla="*/ 5585988 w 5585988"/>
              <a:gd name="connsiteY5-252" fmla="*/ 1602464 h 1602464"/>
              <a:gd name="connsiteX6-253" fmla="*/ 9054 w 5585988"/>
              <a:gd name="connsiteY6-254" fmla="*/ 1602464 h 1602464"/>
              <a:gd name="connsiteX7-255" fmla="*/ 0 w 5585988"/>
              <a:gd name="connsiteY7-256" fmla="*/ 0 h 1602464"/>
              <a:gd name="connsiteX0-257" fmla="*/ 0 w 5585988"/>
              <a:gd name="connsiteY0-258" fmla="*/ 0 h 1602464"/>
              <a:gd name="connsiteX1-259" fmla="*/ 1276539 w 5585988"/>
              <a:gd name="connsiteY1-260" fmla="*/ 0 h 1602464"/>
              <a:gd name="connsiteX2-261" fmla="*/ 1955550 w 5585988"/>
              <a:gd name="connsiteY2-262" fmla="*/ 353086 h 1602464"/>
              <a:gd name="connsiteX3-263" fmla="*/ 2353901 w 5585988"/>
              <a:gd name="connsiteY3-264" fmla="*/ 1466661 h 1602464"/>
              <a:gd name="connsiteX4-265" fmla="*/ 5585988 w 5585988"/>
              <a:gd name="connsiteY4-266" fmla="*/ 1475715 h 1602464"/>
              <a:gd name="connsiteX5-267" fmla="*/ 5585988 w 5585988"/>
              <a:gd name="connsiteY5-268" fmla="*/ 1602464 h 1602464"/>
              <a:gd name="connsiteX6-269" fmla="*/ 9054 w 5585988"/>
              <a:gd name="connsiteY6-270" fmla="*/ 1602464 h 1602464"/>
              <a:gd name="connsiteX7-271" fmla="*/ 0 w 5585988"/>
              <a:gd name="connsiteY7-272" fmla="*/ 0 h 1602464"/>
              <a:gd name="connsiteX0-273" fmla="*/ 0 w 5585988"/>
              <a:gd name="connsiteY0-274" fmla="*/ 0 h 1602464"/>
              <a:gd name="connsiteX1-275" fmla="*/ 1276539 w 5585988"/>
              <a:gd name="connsiteY1-276" fmla="*/ 0 h 1602464"/>
              <a:gd name="connsiteX2-277" fmla="*/ 1946497 w 5585988"/>
              <a:gd name="connsiteY2-278" fmla="*/ 416461 h 1602464"/>
              <a:gd name="connsiteX3-279" fmla="*/ 2353901 w 5585988"/>
              <a:gd name="connsiteY3-280" fmla="*/ 1466661 h 1602464"/>
              <a:gd name="connsiteX4-281" fmla="*/ 5585988 w 5585988"/>
              <a:gd name="connsiteY4-282" fmla="*/ 1475715 h 1602464"/>
              <a:gd name="connsiteX5-283" fmla="*/ 5585988 w 5585988"/>
              <a:gd name="connsiteY5-284" fmla="*/ 1602464 h 1602464"/>
              <a:gd name="connsiteX6-285" fmla="*/ 9054 w 5585988"/>
              <a:gd name="connsiteY6-286" fmla="*/ 1602464 h 1602464"/>
              <a:gd name="connsiteX7-287" fmla="*/ 0 w 5585988"/>
              <a:gd name="connsiteY7-288" fmla="*/ 0 h 1602464"/>
              <a:gd name="connsiteX0-289" fmla="*/ 0 w 5585988"/>
              <a:gd name="connsiteY0-290" fmla="*/ 0 h 1602464"/>
              <a:gd name="connsiteX1-291" fmla="*/ 1276539 w 5585988"/>
              <a:gd name="connsiteY1-292" fmla="*/ 0 h 1602464"/>
              <a:gd name="connsiteX2-293" fmla="*/ 1946497 w 5585988"/>
              <a:gd name="connsiteY2-294" fmla="*/ 416461 h 1602464"/>
              <a:gd name="connsiteX3-295" fmla="*/ 2091351 w 5585988"/>
              <a:gd name="connsiteY3-296" fmla="*/ 1466661 h 1602464"/>
              <a:gd name="connsiteX4-297" fmla="*/ 5585988 w 5585988"/>
              <a:gd name="connsiteY4-298" fmla="*/ 1475715 h 1602464"/>
              <a:gd name="connsiteX5-299" fmla="*/ 5585988 w 5585988"/>
              <a:gd name="connsiteY5-300" fmla="*/ 1602464 h 1602464"/>
              <a:gd name="connsiteX6-301" fmla="*/ 9054 w 5585988"/>
              <a:gd name="connsiteY6-302" fmla="*/ 1602464 h 1602464"/>
              <a:gd name="connsiteX7-303" fmla="*/ 0 w 5585988"/>
              <a:gd name="connsiteY7-304" fmla="*/ 0 h 1602464"/>
              <a:gd name="connsiteX0-305" fmla="*/ 0 w 5585988"/>
              <a:gd name="connsiteY0-306" fmla="*/ 0 h 1602464"/>
              <a:gd name="connsiteX1-307" fmla="*/ 1276539 w 5585988"/>
              <a:gd name="connsiteY1-308" fmla="*/ 0 h 1602464"/>
              <a:gd name="connsiteX2-309" fmla="*/ 1946497 w 5585988"/>
              <a:gd name="connsiteY2-310" fmla="*/ 416461 h 1602464"/>
              <a:gd name="connsiteX3-311" fmla="*/ 2064191 w 5585988"/>
              <a:gd name="connsiteY3-312" fmla="*/ 1466661 h 1602464"/>
              <a:gd name="connsiteX4-313" fmla="*/ 5585988 w 5585988"/>
              <a:gd name="connsiteY4-314" fmla="*/ 1475715 h 1602464"/>
              <a:gd name="connsiteX5-315" fmla="*/ 5585988 w 5585988"/>
              <a:gd name="connsiteY5-316" fmla="*/ 1602464 h 1602464"/>
              <a:gd name="connsiteX6-317" fmla="*/ 9054 w 5585988"/>
              <a:gd name="connsiteY6-318" fmla="*/ 1602464 h 1602464"/>
              <a:gd name="connsiteX7-319" fmla="*/ 0 w 5585988"/>
              <a:gd name="connsiteY7-320" fmla="*/ 0 h 1602464"/>
              <a:gd name="connsiteX0-321" fmla="*/ 0 w 5585988"/>
              <a:gd name="connsiteY0-322" fmla="*/ 0 h 1602464"/>
              <a:gd name="connsiteX1-323" fmla="*/ 1276539 w 5585988"/>
              <a:gd name="connsiteY1-324" fmla="*/ 0 h 1602464"/>
              <a:gd name="connsiteX2-325" fmla="*/ 1919336 w 5585988"/>
              <a:gd name="connsiteY2-326" fmla="*/ 353087 h 1602464"/>
              <a:gd name="connsiteX3-327" fmla="*/ 2064191 w 5585988"/>
              <a:gd name="connsiteY3-328" fmla="*/ 1466661 h 1602464"/>
              <a:gd name="connsiteX4-329" fmla="*/ 5585988 w 5585988"/>
              <a:gd name="connsiteY4-330" fmla="*/ 1475715 h 1602464"/>
              <a:gd name="connsiteX5-331" fmla="*/ 5585988 w 5585988"/>
              <a:gd name="connsiteY5-332" fmla="*/ 1602464 h 1602464"/>
              <a:gd name="connsiteX6-333" fmla="*/ 9054 w 5585988"/>
              <a:gd name="connsiteY6-334" fmla="*/ 1602464 h 1602464"/>
              <a:gd name="connsiteX7-335" fmla="*/ 0 w 5585988"/>
              <a:gd name="connsiteY7-336" fmla="*/ 0 h 1602464"/>
              <a:gd name="connsiteX0-337" fmla="*/ 0 w 5585988"/>
              <a:gd name="connsiteY0-338" fmla="*/ 0 h 1602464"/>
              <a:gd name="connsiteX1-339" fmla="*/ 1276539 w 5585988"/>
              <a:gd name="connsiteY1-340" fmla="*/ 0 h 1602464"/>
              <a:gd name="connsiteX2-341" fmla="*/ 1919336 w 5585988"/>
              <a:gd name="connsiteY2-342" fmla="*/ 353087 h 1602464"/>
              <a:gd name="connsiteX3-343" fmla="*/ 2064191 w 5585988"/>
              <a:gd name="connsiteY3-344" fmla="*/ 1466661 h 1602464"/>
              <a:gd name="connsiteX4-345" fmla="*/ 5585988 w 5585988"/>
              <a:gd name="connsiteY4-346" fmla="*/ 1475715 h 1602464"/>
              <a:gd name="connsiteX5-347" fmla="*/ 5585988 w 5585988"/>
              <a:gd name="connsiteY5-348" fmla="*/ 1602464 h 1602464"/>
              <a:gd name="connsiteX6-349" fmla="*/ 9054 w 5585988"/>
              <a:gd name="connsiteY6-350" fmla="*/ 1602464 h 1602464"/>
              <a:gd name="connsiteX7-351" fmla="*/ 0 w 5585988"/>
              <a:gd name="connsiteY7-352" fmla="*/ 0 h 1602464"/>
              <a:gd name="connsiteX0-353" fmla="*/ 0 w 5585988"/>
              <a:gd name="connsiteY0-354" fmla="*/ 0 h 1602464"/>
              <a:gd name="connsiteX1-355" fmla="*/ 1276539 w 5585988"/>
              <a:gd name="connsiteY1-356" fmla="*/ 0 h 1602464"/>
              <a:gd name="connsiteX2-357" fmla="*/ 1919336 w 5585988"/>
              <a:gd name="connsiteY2-358" fmla="*/ 353087 h 1602464"/>
              <a:gd name="connsiteX3-359" fmla="*/ 2064191 w 5585988"/>
              <a:gd name="connsiteY3-360" fmla="*/ 1466661 h 1602464"/>
              <a:gd name="connsiteX4-361" fmla="*/ 5585988 w 5585988"/>
              <a:gd name="connsiteY4-362" fmla="*/ 1475715 h 1602464"/>
              <a:gd name="connsiteX5-363" fmla="*/ 5585988 w 5585988"/>
              <a:gd name="connsiteY5-364" fmla="*/ 1602464 h 1602464"/>
              <a:gd name="connsiteX6-365" fmla="*/ 9054 w 5585988"/>
              <a:gd name="connsiteY6-366" fmla="*/ 1602464 h 1602464"/>
              <a:gd name="connsiteX7-367" fmla="*/ 0 w 5585988"/>
              <a:gd name="connsiteY7-368" fmla="*/ 0 h 1602464"/>
              <a:gd name="connsiteX0-369" fmla="*/ 0 w 5585988"/>
              <a:gd name="connsiteY0-370" fmla="*/ 0 h 1602464"/>
              <a:gd name="connsiteX1-371" fmla="*/ 1276539 w 5585988"/>
              <a:gd name="connsiteY1-372" fmla="*/ 0 h 1602464"/>
              <a:gd name="connsiteX2-373" fmla="*/ 1919336 w 5585988"/>
              <a:gd name="connsiteY2-374" fmla="*/ 353087 h 1602464"/>
              <a:gd name="connsiteX3-375" fmla="*/ 2064191 w 5585988"/>
              <a:gd name="connsiteY3-376" fmla="*/ 1466661 h 1602464"/>
              <a:gd name="connsiteX4-377" fmla="*/ 5585988 w 5585988"/>
              <a:gd name="connsiteY4-378" fmla="*/ 1475715 h 1602464"/>
              <a:gd name="connsiteX5-379" fmla="*/ 5585988 w 5585988"/>
              <a:gd name="connsiteY5-380" fmla="*/ 1602464 h 1602464"/>
              <a:gd name="connsiteX6-381" fmla="*/ 9054 w 5585988"/>
              <a:gd name="connsiteY6-382" fmla="*/ 1602464 h 1602464"/>
              <a:gd name="connsiteX7-383" fmla="*/ 0 w 5585988"/>
              <a:gd name="connsiteY7-384" fmla="*/ 0 h 1602464"/>
              <a:gd name="connsiteX0-385" fmla="*/ 0 w 5585988"/>
              <a:gd name="connsiteY0-386" fmla="*/ 0 h 1602464"/>
              <a:gd name="connsiteX1-387" fmla="*/ 1276539 w 5585988"/>
              <a:gd name="connsiteY1-388" fmla="*/ 0 h 1602464"/>
              <a:gd name="connsiteX2-389" fmla="*/ 1910283 w 5585988"/>
              <a:gd name="connsiteY2-390" fmla="*/ 452675 h 1602464"/>
              <a:gd name="connsiteX3-391" fmla="*/ 2064191 w 5585988"/>
              <a:gd name="connsiteY3-392" fmla="*/ 1466661 h 1602464"/>
              <a:gd name="connsiteX4-393" fmla="*/ 5585988 w 5585988"/>
              <a:gd name="connsiteY4-394" fmla="*/ 1475715 h 1602464"/>
              <a:gd name="connsiteX5-395" fmla="*/ 5585988 w 5585988"/>
              <a:gd name="connsiteY5-396" fmla="*/ 1602464 h 1602464"/>
              <a:gd name="connsiteX6-397" fmla="*/ 9054 w 5585988"/>
              <a:gd name="connsiteY6-398" fmla="*/ 1602464 h 1602464"/>
              <a:gd name="connsiteX7-399" fmla="*/ 0 w 5585988"/>
              <a:gd name="connsiteY7-400" fmla="*/ 0 h 1602464"/>
              <a:gd name="connsiteX0-401" fmla="*/ 0 w 5585988"/>
              <a:gd name="connsiteY0-402" fmla="*/ 0 h 1602464"/>
              <a:gd name="connsiteX1-403" fmla="*/ 1276539 w 5585988"/>
              <a:gd name="connsiteY1-404" fmla="*/ 0 h 1602464"/>
              <a:gd name="connsiteX2-405" fmla="*/ 1865016 w 5585988"/>
              <a:gd name="connsiteY2-406" fmla="*/ 443622 h 1602464"/>
              <a:gd name="connsiteX3-407" fmla="*/ 2064191 w 5585988"/>
              <a:gd name="connsiteY3-408" fmla="*/ 1466661 h 1602464"/>
              <a:gd name="connsiteX4-409" fmla="*/ 5585988 w 5585988"/>
              <a:gd name="connsiteY4-410" fmla="*/ 1475715 h 1602464"/>
              <a:gd name="connsiteX5-411" fmla="*/ 5585988 w 5585988"/>
              <a:gd name="connsiteY5-412" fmla="*/ 1602464 h 1602464"/>
              <a:gd name="connsiteX6-413" fmla="*/ 9054 w 5585988"/>
              <a:gd name="connsiteY6-414" fmla="*/ 1602464 h 1602464"/>
              <a:gd name="connsiteX7-415" fmla="*/ 0 w 5585988"/>
              <a:gd name="connsiteY7-416" fmla="*/ 0 h 1602464"/>
              <a:gd name="connsiteX0-417" fmla="*/ 0 w 5585988"/>
              <a:gd name="connsiteY0-418" fmla="*/ 0 h 1602464"/>
              <a:gd name="connsiteX1-419" fmla="*/ 1276539 w 5585988"/>
              <a:gd name="connsiteY1-420" fmla="*/ 0 h 1602464"/>
              <a:gd name="connsiteX2-421" fmla="*/ 1865016 w 5585988"/>
              <a:gd name="connsiteY2-422" fmla="*/ 443622 h 1602464"/>
              <a:gd name="connsiteX3-423" fmla="*/ 2064191 w 5585988"/>
              <a:gd name="connsiteY3-424" fmla="*/ 1466661 h 1602464"/>
              <a:gd name="connsiteX4-425" fmla="*/ 5585988 w 5585988"/>
              <a:gd name="connsiteY4-426" fmla="*/ 1475715 h 1602464"/>
              <a:gd name="connsiteX5-427" fmla="*/ 5585988 w 5585988"/>
              <a:gd name="connsiteY5-428" fmla="*/ 1602464 h 1602464"/>
              <a:gd name="connsiteX6-429" fmla="*/ 9054 w 5585988"/>
              <a:gd name="connsiteY6-430" fmla="*/ 1602464 h 1602464"/>
              <a:gd name="connsiteX7-431" fmla="*/ 0 w 5585988"/>
              <a:gd name="connsiteY7-432" fmla="*/ 0 h 1602464"/>
              <a:gd name="connsiteX0-433" fmla="*/ 0 w 5585988"/>
              <a:gd name="connsiteY0-434" fmla="*/ 0 h 1602464"/>
              <a:gd name="connsiteX1-435" fmla="*/ 1276539 w 5585988"/>
              <a:gd name="connsiteY1-436" fmla="*/ 0 h 1602464"/>
              <a:gd name="connsiteX2-437" fmla="*/ 1865016 w 5585988"/>
              <a:gd name="connsiteY2-438" fmla="*/ 443622 h 1602464"/>
              <a:gd name="connsiteX3-439" fmla="*/ 2064191 w 5585988"/>
              <a:gd name="connsiteY3-440" fmla="*/ 1466661 h 1602464"/>
              <a:gd name="connsiteX4-441" fmla="*/ 5585988 w 5585988"/>
              <a:gd name="connsiteY4-442" fmla="*/ 1475715 h 1602464"/>
              <a:gd name="connsiteX5-443" fmla="*/ 5585988 w 5585988"/>
              <a:gd name="connsiteY5-444" fmla="*/ 1602464 h 1602464"/>
              <a:gd name="connsiteX6-445" fmla="*/ 9054 w 5585988"/>
              <a:gd name="connsiteY6-446" fmla="*/ 1602464 h 1602464"/>
              <a:gd name="connsiteX7-447" fmla="*/ 0 w 5585988"/>
              <a:gd name="connsiteY7-448" fmla="*/ 0 h 1602464"/>
              <a:gd name="connsiteX0-449" fmla="*/ 0 w 5585988"/>
              <a:gd name="connsiteY0-450" fmla="*/ 0 h 1602464"/>
              <a:gd name="connsiteX1-451" fmla="*/ 1276539 w 5585988"/>
              <a:gd name="connsiteY1-452" fmla="*/ 0 h 1602464"/>
              <a:gd name="connsiteX2-453" fmla="*/ 1865016 w 5585988"/>
              <a:gd name="connsiteY2-454" fmla="*/ 443622 h 1602464"/>
              <a:gd name="connsiteX3-455" fmla="*/ 2435383 w 5585988"/>
              <a:gd name="connsiteY3-456" fmla="*/ 1466661 h 1602464"/>
              <a:gd name="connsiteX4-457" fmla="*/ 5585988 w 5585988"/>
              <a:gd name="connsiteY4-458" fmla="*/ 1475715 h 1602464"/>
              <a:gd name="connsiteX5-459" fmla="*/ 5585988 w 5585988"/>
              <a:gd name="connsiteY5-460" fmla="*/ 1602464 h 1602464"/>
              <a:gd name="connsiteX6-461" fmla="*/ 9054 w 5585988"/>
              <a:gd name="connsiteY6-462" fmla="*/ 1602464 h 1602464"/>
              <a:gd name="connsiteX7-463" fmla="*/ 0 w 5585988"/>
              <a:gd name="connsiteY7-464" fmla="*/ 0 h 1602464"/>
              <a:gd name="connsiteX0-465" fmla="*/ 0 w 5585988"/>
              <a:gd name="connsiteY0-466" fmla="*/ 0 h 1602464"/>
              <a:gd name="connsiteX1-467" fmla="*/ 1276539 w 5585988"/>
              <a:gd name="connsiteY1-468" fmla="*/ 0 h 1602464"/>
              <a:gd name="connsiteX2-469" fmla="*/ 1865016 w 5585988"/>
              <a:gd name="connsiteY2-470" fmla="*/ 443622 h 1602464"/>
              <a:gd name="connsiteX3-471" fmla="*/ 2272420 w 5585988"/>
              <a:gd name="connsiteY3-472" fmla="*/ 1475715 h 1602464"/>
              <a:gd name="connsiteX4-473" fmla="*/ 5585988 w 5585988"/>
              <a:gd name="connsiteY4-474" fmla="*/ 1475715 h 1602464"/>
              <a:gd name="connsiteX5-475" fmla="*/ 5585988 w 5585988"/>
              <a:gd name="connsiteY5-476" fmla="*/ 1602464 h 1602464"/>
              <a:gd name="connsiteX6-477" fmla="*/ 9054 w 5585988"/>
              <a:gd name="connsiteY6-478" fmla="*/ 1602464 h 1602464"/>
              <a:gd name="connsiteX7-479" fmla="*/ 0 w 5585988"/>
              <a:gd name="connsiteY7-480" fmla="*/ 0 h 1602464"/>
              <a:gd name="connsiteX0-481" fmla="*/ 0 w 5585988"/>
              <a:gd name="connsiteY0-482" fmla="*/ 0 h 1602464"/>
              <a:gd name="connsiteX1-483" fmla="*/ 1276539 w 5585988"/>
              <a:gd name="connsiteY1-484" fmla="*/ 0 h 1602464"/>
              <a:gd name="connsiteX2-485" fmla="*/ 1865016 w 5585988"/>
              <a:gd name="connsiteY2-486" fmla="*/ 443622 h 1602464"/>
              <a:gd name="connsiteX3-487" fmla="*/ 2399169 w 5585988"/>
              <a:gd name="connsiteY3-488" fmla="*/ 1484768 h 1602464"/>
              <a:gd name="connsiteX4-489" fmla="*/ 5585988 w 5585988"/>
              <a:gd name="connsiteY4-490" fmla="*/ 1475715 h 1602464"/>
              <a:gd name="connsiteX5-491" fmla="*/ 5585988 w 5585988"/>
              <a:gd name="connsiteY5-492" fmla="*/ 1602464 h 1602464"/>
              <a:gd name="connsiteX6-493" fmla="*/ 9054 w 5585988"/>
              <a:gd name="connsiteY6-494" fmla="*/ 1602464 h 1602464"/>
              <a:gd name="connsiteX7-495" fmla="*/ 0 w 5585988"/>
              <a:gd name="connsiteY7-496" fmla="*/ 0 h 1602464"/>
              <a:gd name="connsiteX0-497" fmla="*/ 0 w 5585988"/>
              <a:gd name="connsiteY0-498" fmla="*/ 0 h 1602464"/>
              <a:gd name="connsiteX1-499" fmla="*/ 1276539 w 5585988"/>
              <a:gd name="connsiteY1-500" fmla="*/ 0 h 1602464"/>
              <a:gd name="connsiteX2-501" fmla="*/ 1865016 w 5585988"/>
              <a:gd name="connsiteY2-502" fmla="*/ 443622 h 1602464"/>
              <a:gd name="connsiteX3-503" fmla="*/ 2444436 w 5585988"/>
              <a:gd name="connsiteY3-504" fmla="*/ 1466661 h 1602464"/>
              <a:gd name="connsiteX4-505" fmla="*/ 5585988 w 5585988"/>
              <a:gd name="connsiteY4-506" fmla="*/ 1475715 h 1602464"/>
              <a:gd name="connsiteX5-507" fmla="*/ 5585988 w 5585988"/>
              <a:gd name="connsiteY5-508" fmla="*/ 1602464 h 1602464"/>
              <a:gd name="connsiteX6-509" fmla="*/ 9054 w 5585988"/>
              <a:gd name="connsiteY6-510" fmla="*/ 1602464 h 1602464"/>
              <a:gd name="connsiteX7-511" fmla="*/ 0 w 5585988"/>
              <a:gd name="connsiteY7-512" fmla="*/ 0 h 1602464"/>
              <a:gd name="connsiteX0-513" fmla="*/ 0 w 5585988"/>
              <a:gd name="connsiteY0-514" fmla="*/ 0 h 1602464"/>
              <a:gd name="connsiteX1-515" fmla="*/ 1276539 w 5585988"/>
              <a:gd name="connsiteY1-516" fmla="*/ 0 h 1602464"/>
              <a:gd name="connsiteX2-517" fmla="*/ 1865016 w 5585988"/>
              <a:gd name="connsiteY2-518" fmla="*/ 334980 h 1602464"/>
              <a:gd name="connsiteX3-519" fmla="*/ 2444436 w 5585988"/>
              <a:gd name="connsiteY3-520" fmla="*/ 1466661 h 1602464"/>
              <a:gd name="connsiteX4-521" fmla="*/ 5585988 w 5585988"/>
              <a:gd name="connsiteY4-522" fmla="*/ 1475715 h 1602464"/>
              <a:gd name="connsiteX5-523" fmla="*/ 5585988 w 5585988"/>
              <a:gd name="connsiteY5-524" fmla="*/ 1602464 h 1602464"/>
              <a:gd name="connsiteX6-525" fmla="*/ 9054 w 5585988"/>
              <a:gd name="connsiteY6-526" fmla="*/ 1602464 h 1602464"/>
              <a:gd name="connsiteX7-527" fmla="*/ 0 w 5585988"/>
              <a:gd name="connsiteY7-528" fmla="*/ 0 h 1602464"/>
              <a:gd name="connsiteX0-529" fmla="*/ 0 w 5585988"/>
              <a:gd name="connsiteY0-530" fmla="*/ 0 h 1602464"/>
              <a:gd name="connsiteX1-531" fmla="*/ 1276539 w 5585988"/>
              <a:gd name="connsiteY1-532" fmla="*/ 0 h 1602464"/>
              <a:gd name="connsiteX2-533" fmla="*/ 1883123 w 5585988"/>
              <a:gd name="connsiteY2-534" fmla="*/ 298766 h 1602464"/>
              <a:gd name="connsiteX3-535" fmla="*/ 2444436 w 5585988"/>
              <a:gd name="connsiteY3-536" fmla="*/ 1466661 h 1602464"/>
              <a:gd name="connsiteX4-537" fmla="*/ 5585988 w 5585988"/>
              <a:gd name="connsiteY4-538" fmla="*/ 1475715 h 1602464"/>
              <a:gd name="connsiteX5-539" fmla="*/ 5585988 w 5585988"/>
              <a:gd name="connsiteY5-540" fmla="*/ 1602464 h 1602464"/>
              <a:gd name="connsiteX6-541" fmla="*/ 9054 w 5585988"/>
              <a:gd name="connsiteY6-542" fmla="*/ 1602464 h 1602464"/>
              <a:gd name="connsiteX7-543" fmla="*/ 0 w 5585988"/>
              <a:gd name="connsiteY7-544" fmla="*/ 0 h 1602464"/>
              <a:gd name="connsiteX0-545" fmla="*/ 0 w 5585988"/>
              <a:gd name="connsiteY0-546" fmla="*/ 0 h 1602464"/>
              <a:gd name="connsiteX1-547" fmla="*/ 1276539 w 5585988"/>
              <a:gd name="connsiteY1-548" fmla="*/ 0 h 1602464"/>
              <a:gd name="connsiteX2-549" fmla="*/ 1883123 w 5585988"/>
              <a:gd name="connsiteY2-550" fmla="*/ 298766 h 1602464"/>
              <a:gd name="connsiteX3-551" fmla="*/ 2444436 w 5585988"/>
              <a:gd name="connsiteY3-552" fmla="*/ 1466661 h 1602464"/>
              <a:gd name="connsiteX4-553" fmla="*/ 5585988 w 5585988"/>
              <a:gd name="connsiteY4-554" fmla="*/ 1475715 h 1602464"/>
              <a:gd name="connsiteX5-555" fmla="*/ 5585988 w 5585988"/>
              <a:gd name="connsiteY5-556" fmla="*/ 1602464 h 1602464"/>
              <a:gd name="connsiteX6-557" fmla="*/ 9054 w 5585988"/>
              <a:gd name="connsiteY6-558" fmla="*/ 1602464 h 1602464"/>
              <a:gd name="connsiteX7-559" fmla="*/ 0 w 5585988"/>
              <a:gd name="connsiteY7-560" fmla="*/ 0 h 1602464"/>
              <a:gd name="connsiteX0-561" fmla="*/ 0 w 5585988"/>
              <a:gd name="connsiteY0-562" fmla="*/ 0 h 1602464"/>
              <a:gd name="connsiteX1-563" fmla="*/ 1276539 w 5585988"/>
              <a:gd name="connsiteY1-564" fmla="*/ 0 h 1602464"/>
              <a:gd name="connsiteX2-565" fmla="*/ 1883123 w 5585988"/>
              <a:gd name="connsiteY2-566" fmla="*/ 298766 h 1602464"/>
              <a:gd name="connsiteX3-567" fmla="*/ 2444436 w 5585988"/>
              <a:gd name="connsiteY3-568" fmla="*/ 1466661 h 1602464"/>
              <a:gd name="connsiteX4-569" fmla="*/ 5585988 w 5585988"/>
              <a:gd name="connsiteY4-570" fmla="*/ 1475715 h 1602464"/>
              <a:gd name="connsiteX5-571" fmla="*/ 5585988 w 5585988"/>
              <a:gd name="connsiteY5-572" fmla="*/ 1602464 h 1602464"/>
              <a:gd name="connsiteX6-573" fmla="*/ 9054 w 5585988"/>
              <a:gd name="connsiteY6-574" fmla="*/ 1602464 h 1602464"/>
              <a:gd name="connsiteX7-575" fmla="*/ 0 w 5585988"/>
              <a:gd name="connsiteY7-576" fmla="*/ 0 h 1602464"/>
              <a:gd name="connsiteX0-577" fmla="*/ 0 w 5585988"/>
              <a:gd name="connsiteY0-578" fmla="*/ 0 h 1602464"/>
              <a:gd name="connsiteX1-579" fmla="*/ 1276539 w 5585988"/>
              <a:gd name="connsiteY1-580" fmla="*/ 0 h 1602464"/>
              <a:gd name="connsiteX2-581" fmla="*/ 1883123 w 5585988"/>
              <a:gd name="connsiteY2-582" fmla="*/ 298766 h 1602464"/>
              <a:gd name="connsiteX3-583" fmla="*/ 2444436 w 5585988"/>
              <a:gd name="connsiteY3-584" fmla="*/ 1466661 h 1602464"/>
              <a:gd name="connsiteX4-585" fmla="*/ 5585988 w 5585988"/>
              <a:gd name="connsiteY4-586" fmla="*/ 1475715 h 1602464"/>
              <a:gd name="connsiteX5-587" fmla="*/ 5585988 w 5585988"/>
              <a:gd name="connsiteY5-588" fmla="*/ 1602464 h 1602464"/>
              <a:gd name="connsiteX6-589" fmla="*/ 9054 w 5585988"/>
              <a:gd name="connsiteY6-590" fmla="*/ 1602464 h 1602464"/>
              <a:gd name="connsiteX7-591" fmla="*/ 0 w 5585988"/>
              <a:gd name="connsiteY7-592" fmla="*/ 0 h 1602464"/>
              <a:gd name="connsiteX0-593" fmla="*/ 0 w 5585988"/>
              <a:gd name="connsiteY0-594" fmla="*/ 0 h 1602464"/>
              <a:gd name="connsiteX1-595" fmla="*/ 1276539 w 5585988"/>
              <a:gd name="connsiteY1-596" fmla="*/ 0 h 1602464"/>
              <a:gd name="connsiteX2-597" fmla="*/ 1883123 w 5585988"/>
              <a:gd name="connsiteY2-598" fmla="*/ 298766 h 1602464"/>
              <a:gd name="connsiteX3-599" fmla="*/ 2444436 w 5585988"/>
              <a:gd name="connsiteY3-600" fmla="*/ 1466661 h 1602464"/>
              <a:gd name="connsiteX4-601" fmla="*/ 5585988 w 5585988"/>
              <a:gd name="connsiteY4-602" fmla="*/ 1475715 h 1602464"/>
              <a:gd name="connsiteX5-603" fmla="*/ 5585988 w 5585988"/>
              <a:gd name="connsiteY5-604" fmla="*/ 1602464 h 1602464"/>
              <a:gd name="connsiteX6-605" fmla="*/ 9054 w 5585988"/>
              <a:gd name="connsiteY6-606" fmla="*/ 1602464 h 1602464"/>
              <a:gd name="connsiteX7-607" fmla="*/ 0 w 5585988"/>
              <a:gd name="connsiteY7-608" fmla="*/ 0 h 1602464"/>
              <a:gd name="connsiteX0-609" fmla="*/ 0 w 5585988"/>
              <a:gd name="connsiteY0-610" fmla="*/ 0 h 1602464"/>
              <a:gd name="connsiteX1-611" fmla="*/ 1276539 w 5585988"/>
              <a:gd name="connsiteY1-612" fmla="*/ 0 h 1602464"/>
              <a:gd name="connsiteX2-613" fmla="*/ 1883123 w 5585988"/>
              <a:gd name="connsiteY2-614" fmla="*/ 298766 h 1602464"/>
              <a:gd name="connsiteX3-615" fmla="*/ 2444436 w 5585988"/>
              <a:gd name="connsiteY3-616" fmla="*/ 1466661 h 1602464"/>
              <a:gd name="connsiteX4-617" fmla="*/ 5585988 w 5585988"/>
              <a:gd name="connsiteY4-618" fmla="*/ 1475715 h 1602464"/>
              <a:gd name="connsiteX5-619" fmla="*/ 5585988 w 5585988"/>
              <a:gd name="connsiteY5-620" fmla="*/ 1602464 h 1602464"/>
              <a:gd name="connsiteX6-621" fmla="*/ 9054 w 5585988"/>
              <a:gd name="connsiteY6-622" fmla="*/ 1602464 h 1602464"/>
              <a:gd name="connsiteX7-623" fmla="*/ 0 w 5585988"/>
              <a:gd name="connsiteY7-624" fmla="*/ 0 h 1602464"/>
              <a:gd name="connsiteX0-625" fmla="*/ 0 w 5585988"/>
              <a:gd name="connsiteY0-626" fmla="*/ 0 h 1602464"/>
              <a:gd name="connsiteX1-627" fmla="*/ 1276539 w 5585988"/>
              <a:gd name="connsiteY1-628" fmla="*/ 0 h 1602464"/>
              <a:gd name="connsiteX2-629" fmla="*/ 1928390 w 5585988"/>
              <a:gd name="connsiteY2-630" fmla="*/ 325927 h 1602464"/>
              <a:gd name="connsiteX3-631" fmla="*/ 2444436 w 5585988"/>
              <a:gd name="connsiteY3-632" fmla="*/ 1466661 h 1602464"/>
              <a:gd name="connsiteX4-633" fmla="*/ 5585988 w 5585988"/>
              <a:gd name="connsiteY4-634" fmla="*/ 1475715 h 1602464"/>
              <a:gd name="connsiteX5-635" fmla="*/ 5585988 w 5585988"/>
              <a:gd name="connsiteY5-636" fmla="*/ 1602464 h 1602464"/>
              <a:gd name="connsiteX6-637" fmla="*/ 9054 w 5585988"/>
              <a:gd name="connsiteY6-638" fmla="*/ 1602464 h 1602464"/>
              <a:gd name="connsiteX7-639" fmla="*/ 0 w 5585988"/>
              <a:gd name="connsiteY7-640" fmla="*/ 0 h 1602464"/>
              <a:gd name="connsiteX0-641" fmla="*/ 0 w 5585988"/>
              <a:gd name="connsiteY0-642" fmla="*/ 0 h 1602464"/>
              <a:gd name="connsiteX1-643" fmla="*/ 1276539 w 5585988"/>
              <a:gd name="connsiteY1-644" fmla="*/ 0 h 1602464"/>
              <a:gd name="connsiteX2-645" fmla="*/ 1910283 w 5585988"/>
              <a:gd name="connsiteY2-646" fmla="*/ 371194 h 1602464"/>
              <a:gd name="connsiteX3-647" fmla="*/ 2444436 w 5585988"/>
              <a:gd name="connsiteY3-648" fmla="*/ 1466661 h 1602464"/>
              <a:gd name="connsiteX4-649" fmla="*/ 5585988 w 5585988"/>
              <a:gd name="connsiteY4-650" fmla="*/ 1475715 h 1602464"/>
              <a:gd name="connsiteX5-651" fmla="*/ 5585988 w 5585988"/>
              <a:gd name="connsiteY5-652" fmla="*/ 1602464 h 1602464"/>
              <a:gd name="connsiteX6-653" fmla="*/ 9054 w 5585988"/>
              <a:gd name="connsiteY6-654" fmla="*/ 1602464 h 1602464"/>
              <a:gd name="connsiteX7-655" fmla="*/ 0 w 5585988"/>
              <a:gd name="connsiteY7-656" fmla="*/ 0 h 1602464"/>
              <a:gd name="connsiteX0-657" fmla="*/ 0 w 5585988"/>
              <a:gd name="connsiteY0-658" fmla="*/ 0 h 1602464"/>
              <a:gd name="connsiteX1-659" fmla="*/ 1276539 w 5585988"/>
              <a:gd name="connsiteY1-660" fmla="*/ 0 h 1602464"/>
              <a:gd name="connsiteX2-661" fmla="*/ 1910283 w 5585988"/>
              <a:gd name="connsiteY2-662" fmla="*/ 371194 h 1602464"/>
              <a:gd name="connsiteX3-663" fmla="*/ 2154725 w 5585988"/>
              <a:gd name="connsiteY3-664" fmla="*/ 1484768 h 1602464"/>
              <a:gd name="connsiteX4-665" fmla="*/ 5585988 w 5585988"/>
              <a:gd name="connsiteY4-666" fmla="*/ 1475715 h 1602464"/>
              <a:gd name="connsiteX5-667" fmla="*/ 5585988 w 5585988"/>
              <a:gd name="connsiteY5-668" fmla="*/ 1602464 h 1602464"/>
              <a:gd name="connsiteX6-669" fmla="*/ 9054 w 5585988"/>
              <a:gd name="connsiteY6-670" fmla="*/ 1602464 h 1602464"/>
              <a:gd name="connsiteX7-671" fmla="*/ 0 w 5585988"/>
              <a:gd name="connsiteY7-672" fmla="*/ 0 h 1602464"/>
              <a:gd name="connsiteX0-673" fmla="*/ 0 w 5585988"/>
              <a:gd name="connsiteY0-674" fmla="*/ 0 h 1602464"/>
              <a:gd name="connsiteX1-675" fmla="*/ 1276539 w 5585988"/>
              <a:gd name="connsiteY1-676" fmla="*/ 0 h 1602464"/>
              <a:gd name="connsiteX2-677" fmla="*/ 1910283 w 5585988"/>
              <a:gd name="connsiteY2-678" fmla="*/ 371194 h 1602464"/>
              <a:gd name="connsiteX3-679" fmla="*/ 2190939 w 5585988"/>
              <a:gd name="connsiteY3-680" fmla="*/ 1439500 h 1602464"/>
              <a:gd name="connsiteX4-681" fmla="*/ 5585988 w 5585988"/>
              <a:gd name="connsiteY4-682" fmla="*/ 1475715 h 1602464"/>
              <a:gd name="connsiteX5-683" fmla="*/ 5585988 w 5585988"/>
              <a:gd name="connsiteY5-684" fmla="*/ 1602464 h 1602464"/>
              <a:gd name="connsiteX6-685" fmla="*/ 9054 w 5585988"/>
              <a:gd name="connsiteY6-686" fmla="*/ 1602464 h 1602464"/>
              <a:gd name="connsiteX7-687" fmla="*/ 0 w 5585988"/>
              <a:gd name="connsiteY7-688" fmla="*/ 0 h 1602464"/>
              <a:gd name="connsiteX0-689" fmla="*/ 0 w 5585988"/>
              <a:gd name="connsiteY0-690" fmla="*/ 0 h 1602464"/>
              <a:gd name="connsiteX1-691" fmla="*/ 1276539 w 5585988"/>
              <a:gd name="connsiteY1-692" fmla="*/ 0 h 1602464"/>
              <a:gd name="connsiteX2-693" fmla="*/ 1910283 w 5585988"/>
              <a:gd name="connsiteY2-694" fmla="*/ 371194 h 1602464"/>
              <a:gd name="connsiteX3-695" fmla="*/ 2245260 w 5585988"/>
              <a:gd name="connsiteY3-696" fmla="*/ 1412340 h 1602464"/>
              <a:gd name="connsiteX4-697" fmla="*/ 5585988 w 5585988"/>
              <a:gd name="connsiteY4-698" fmla="*/ 1475715 h 1602464"/>
              <a:gd name="connsiteX5-699" fmla="*/ 5585988 w 5585988"/>
              <a:gd name="connsiteY5-700" fmla="*/ 1602464 h 1602464"/>
              <a:gd name="connsiteX6-701" fmla="*/ 9054 w 5585988"/>
              <a:gd name="connsiteY6-702" fmla="*/ 1602464 h 1602464"/>
              <a:gd name="connsiteX7-703" fmla="*/ 0 w 5585988"/>
              <a:gd name="connsiteY7-704" fmla="*/ 0 h 1602464"/>
              <a:gd name="connsiteX0-705" fmla="*/ 0 w 5585988"/>
              <a:gd name="connsiteY0-706" fmla="*/ 0 h 1602464"/>
              <a:gd name="connsiteX1-707" fmla="*/ 1276539 w 5585988"/>
              <a:gd name="connsiteY1-708" fmla="*/ 0 h 1602464"/>
              <a:gd name="connsiteX2-709" fmla="*/ 1910283 w 5585988"/>
              <a:gd name="connsiteY2-710" fmla="*/ 371194 h 1602464"/>
              <a:gd name="connsiteX3-711" fmla="*/ 2245260 w 5585988"/>
              <a:gd name="connsiteY3-712" fmla="*/ 1412340 h 1602464"/>
              <a:gd name="connsiteX4-713" fmla="*/ 5585988 w 5585988"/>
              <a:gd name="connsiteY4-714" fmla="*/ 1475715 h 1602464"/>
              <a:gd name="connsiteX5-715" fmla="*/ 5585988 w 5585988"/>
              <a:gd name="connsiteY5-716" fmla="*/ 1602464 h 1602464"/>
              <a:gd name="connsiteX6-717" fmla="*/ 9054 w 5585988"/>
              <a:gd name="connsiteY6-718" fmla="*/ 1602464 h 1602464"/>
              <a:gd name="connsiteX7-719" fmla="*/ 0 w 5585988"/>
              <a:gd name="connsiteY7-720" fmla="*/ 0 h 1602464"/>
              <a:gd name="connsiteX0-721" fmla="*/ 0 w 5585988"/>
              <a:gd name="connsiteY0-722" fmla="*/ 0 h 1602464"/>
              <a:gd name="connsiteX1-723" fmla="*/ 1276539 w 5585988"/>
              <a:gd name="connsiteY1-724" fmla="*/ 0 h 1602464"/>
              <a:gd name="connsiteX2-725" fmla="*/ 1910283 w 5585988"/>
              <a:gd name="connsiteY2-726" fmla="*/ 371194 h 1602464"/>
              <a:gd name="connsiteX3-727" fmla="*/ 2326741 w 5585988"/>
              <a:gd name="connsiteY3-728" fmla="*/ 1448554 h 1602464"/>
              <a:gd name="connsiteX4-729" fmla="*/ 5585988 w 5585988"/>
              <a:gd name="connsiteY4-730" fmla="*/ 1475715 h 1602464"/>
              <a:gd name="connsiteX5-731" fmla="*/ 5585988 w 5585988"/>
              <a:gd name="connsiteY5-732" fmla="*/ 1602464 h 1602464"/>
              <a:gd name="connsiteX6-733" fmla="*/ 9054 w 5585988"/>
              <a:gd name="connsiteY6-734" fmla="*/ 1602464 h 1602464"/>
              <a:gd name="connsiteX7-735" fmla="*/ 0 w 5585988"/>
              <a:gd name="connsiteY7-736" fmla="*/ 0 h 1602464"/>
              <a:gd name="connsiteX0-737" fmla="*/ 0 w 5585988"/>
              <a:gd name="connsiteY0-738" fmla="*/ 0 h 1602464"/>
              <a:gd name="connsiteX1-739" fmla="*/ 1276539 w 5585988"/>
              <a:gd name="connsiteY1-740" fmla="*/ 0 h 1602464"/>
              <a:gd name="connsiteX2-741" fmla="*/ 1910283 w 5585988"/>
              <a:gd name="connsiteY2-742" fmla="*/ 371194 h 1602464"/>
              <a:gd name="connsiteX3-743" fmla="*/ 2326741 w 5585988"/>
              <a:gd name="connsiteY3-744" fmla="*/ 1448554 h 1602464"/>
              <a:gd name="connsiteX4-745" fmla="*/ 5585988 w 5585988"/>
              <a:gd name="connsiteY4-746" fmla="*/ 1475715 h 1602464"/>
              <a:gd name="connsiteX5-747" fmla="*/ 5585988 w 5585988"/>
              <a:gd name="connsiteY5-748" fmla="*/ 1602464 h 1602464"/>
              <a:gd name="connsiteX6-749" fmla="*/ 9054 w 5585988"/>
              <a:gd name="connsiteY6-750" fmla="*/ 1602464 h 1602464"/>
              <a:gd name="connsiteX7-751" fmla="*/ 0 w 5585988"/>
              <a:gd name="connsiteY7-752" fmla="*/ 0 h 1602464"/>
              <a:gd name="connsiteX0-753" fmla="*/ 0 w 5585988"/>
              <a:gd name="connsiteY0-754" fmla="*/ 0 h 1602464"/>
              <a:gd name="connsiteX1-755" fmla="*/ 1276539 w 5585988"/>
              <a:gd name="connsiteY1-756" fmla="*/ 0 h 1602464"/>
              <a:gd name="connsiteX2-757" fmla="*/ 1910283 w 5585988"/>
              <a:gd name="connsiteY2-758" fmla="*/ 371194 h 1602464"/>
              <a:gd name="connsiteX3-759" fmla="*/ 2326741 w 5585988"/>
              <a:gd name="connsiteY3-760" fmla="*/ 1448554 h 1602464"/>
              <a:gd name="connsiteX4-761" fmla="*/ 5585988 w 5585988"/>
              <a:gd name="connsiteY4-762" fmla="*/ 1475715 h 1602464"/>
              <a:gd name="connsiteX5-763" fmla="*/ 5585988 w 5585988"/>
              <a:gd name="connsiteY5-764" fmla="*/ 1602464 h 1602464"/>
              <a:gd name="connsiteX6-765" fmla="*/ 9054 w 5585988"/>
              <a:gd name="connsiteY6-766" fmla="*/ 1602464 h 1602464"/>
              <a:gd name="connsiteX7-767" fmla="*/ 0 w 5585988"/>
              <a:gd name="connsiteY7-768" fmla="*/ 0 h 1602464"/>
              <a:gd name="connsiteX0-769" fmla="*/ 0 w 5585988"/>
              <a:gd name="connsiteY0-770" fmla="*/ 0 h 1602464"/>
              <a:gd name="connsiteX1-771" fmla="*/ 1276539 w 5585988"/>
              <a:gd name="connsiteY1-772" fmla="*/ 0 h 1602464"/>
              <a:gd name="connsiteX2-773" fmla="*/ 1910283 w 5585988"/>
              <a:gd name="connsiteY2-774" fmla="*/ 371194 h 1602464"/>
              <a:gd name="connsiteX3-775" fmla="*/ 2326741 w 5585988"/>
              <a:gd name="connsiteY3-776" fmla="*/ 1448554 h 1602464"/>
              <a:gd name="connsiteX4-777" fmla="*/ 5585988 w 5585988"/>
              <a:gd name="connsiteY4-778" fmla="*/ 1475715 h 1602464"/>
              <a:gd name="connsiteX5-779" fmla="*/ 5585988 w 5585988"/>
              <a:gd name="connsiteY5-780" fmla="*/ 1602464 h 1602464"/>
              <a:gd name="connsiteX6-781" fmla="*/ 9054 w 5585988"/>
              <a:gd name="connsiteY6-782" fmla="*/ 1602464 h 1602464"/>
              <a:gd name="connsiteX7-783" fmla="*/ 0 w 5585988"/>
              <a:gd name="connsiteY7-784" fmla="*/ 0 h 1602464"/>
              <a:gd name="connsiteX0-785" fmla="*/ 0 w 5585988"/>
              <a:gd name="connsiteY0-786" fmla="*/ 0 h 1602464"/>
              <a:gd name="connsiteX1-787" fmla="*/ 1276539 w 5585988"/>
              <a:gd name="connsiteY1-788" fmla="*/ 0 h 1602464"/>
              <a:gd name="connsiteX2-789" fmla="*/ 1910283 w 5585988"/>
              <a:gd name="connsiteY2-790" fmla="*/ 371194 h 1602464"/>
              <a:gd name="connsiteX3-791" fmla="*/ 2326741 w 5585988"/>
              <a:gd name="connsiteY3-792" fmla="*/ 1448554 h 1602464"/>
              <a:gd name="connsiteX4-793" fmla="*/ 5585988 w 5585988"/>
              <a:gd name="connsiteY4-794" fmla="*/ 1475715 h 1602464"/>
              <a:gd name="connsiteX5-795" fmla="*/ 5585988 w 5585988"/>
              <a:gd name="connsiteY5-796" fmla="*/ 1602464 h 1602464"/>
              <a:gd name="connsiteX6-797" fmla="*/ 9054 w 5585988"/>
              <a:gd name="connsiteY6-798" fmla="*/ 1602464 h 1602464"/>
              <a:gd name="connsiteX7-799" fmla="*/ 0 w 5585988"/>
              <a:gd name="connsiteY7-800" fmla="*/ 0 h 1602464"/>
              <a:gd name="connsiteX0-801" fmla="*/ 0 w 5585988"/>
              <a:gd name="connsiteY0-802" fmla="*/ 0 h 1602464"/>
              <a:gd name="connsiteX1-803" fmla="*/ 1276539 w 5585988"/>
              <a:gd name="connsiteY1-804" fmla="*/ 0 h 1602464"/>
              <a:gd name="connsiteX2-805" fmla="*/ 1910283 w 5585988"/>
              <a:gd name="connsiteY2-806" fmla="*/ 371194 h 1602464"/>
              <a:gd name="connsiteX3-807" fmla="*/ 2335794 w 5585988"/>
              <a:gd name="connsiteY3-808" fmla="*/ 1475714 h 1602464"/>
              <a:gd name="connsiteX4-809" fmla="*/ 5585988 w 5585988"/>
              <a:gd name="connsiteY4-810" fmla="*/ 1475715 h 1602464"/>
              <a:gd name="connsiteX5-811" fmla="*/ 5585988 w 5585988"/>
              <a:gd name="connsiteY5-812" fmla="*/ 1602464 h 1602464"/>
              <a:gd name="connsiteX6-813" fmla="*/ 9054 w 5585988"/>
              <a:gd name="connsiteY6-814" fmla="*/ 1602464 h 1602464"/>
              <a:gd name="connsiteX7-815" fmla="*/ 0 w 5585988"/>
              <a:gd name="connsiteY7-816" fmla="*/ 0 h 1602464"/>
              <a:gd name="connsiteX0-817" fmla="*/ 0 w 5585988"/>
              <a:gd name="connsiteY0-818" fmla="*/ 0 h 1602464"/>
              <a:gd name="connsiteX1-819" fmla="*/ 1276539 w 5585988"/>
              <a:gd name="connsiteY1-820" fmla="*/ 0 h 1602464"/>
              <a:gd name="connsiteX2-821" fmla="*/ 1910283 w 5585988"/>
              <a:gd name="connsiteY2-822" fmla="*/ 371194 h 1602464"/>
              <a:gd name="connsiteX3-823" fmla="*/ 2335794 w 5585988"/>
              <a:gd name="connsiteY3-824" fmla="*/ 1475714 h 1602464"/>
              <a:gd name="connsiteX4-825" fmla="*/ 5585988 w 5585988"/>
              <a:gd name="connsiteY4-826" fmla="*/ 1475715 h 1602464"/>
              <a:gd name="connsiteX5-827" fmla="*/ 5585988 w 5585988"/>
              <a:gd name="connsiteY5-828" fmla="*/ 1602464 h 1602464"/>
              <a:gd name="connsiteX6-829" fmla="*/ 9054 w 5585988"/>
              <a:gd name="connsiteY6-830" fmla="*/ 1602464 h 1602464"/>
              <a:gd name="connsiteX7-831" fmla="*/ 0 w 5585988"/>
              <a:gd name="connsiteY7-832" fmla="*/ 0 h 1602464"/>
              <a:gd name="connsiteX0-833" fmla="*/ 0 w 5585988"/>
              <a:gd name="connsiteY0-834" fmla="*/ 0 h 1602464"/>
              <a:gd name="connsiteX1-835" fmla="*/ 1276539 w 5585988"/>
              <a:gd name="connsiteY1-836" fmla="*/ 0 h 1602464"/>
              <a:gd name="connsiteX2-837" fmla="*/ 1910283 w 5585988"/>
              <a:gd name="connsiteY2-838" fmla="*/ 371194 h 1602464"/>
              <a:gd name="connsiteX3-839" fmla="*/ 2335794 w 5585988"/>
              <a:gd name="connsiteY3-840" fmla="*/ 1475714 h 1602464"/>
              <a:gd name="connsiteX4-841" fmla="*/ 5585988 w 5585988"/>
              <a:gd name="connsiteY4-842" fmla="*/ 1475715 h 1602464"/>
              <a:gd name="connsiteX5-843" fmla="*/ 5585988 w 5585988"/>
              <a:gd name="connsiteY5-844" fmla="*/ 1602464 h 1602464"/>
              <a:gd name="connsiteX6-845" fmla="*/ 9054 w 5585988"/>
              <a:gd name="connsiteY6-846" fmla="*/ 1602464 h 1602464"/>
              <a:gd name="connsiteX7-847" fmla="*/ 0 w 5585988"/>
              <a:gd name="connsiteY7-848" fmla="*/ 0 h 1602464"/>
              <a:gd name="connsiteX0-849" fmla="*/ 0 w 5585988"/>
              <a:gd name="connsiteY0-850" fmla="*/ 0 h 1602464"/>
              <a:gd name="connsiteX1-851" fmla="*/ 1276539 w 5585988"/>
              <a:gd name="connsiteY1-852" fmla="*/ 0 h 1602464"/>
              <a:gd name="connsiteX2-853" fmla="*/ 1910283 w 5585988"/>
              <a:gd name="connsiteY2-854" fmla="*/ 371194 h 1602464"/>
              <a:gd name="connsiteX3-855" fmla="*/ 2335794 w 5585988"/>
              <a:gd name="connsiteY3-856" fmla="*/ 1475714 h 1602464"/>
              <a:gd name="connsiteX4-857" fmla="*/ 5585988 w 5585988"/>
              <a:gd name="connsiteY4-858" fmla="*/ 1475715 h 1602464"/>
              <a:gd name="connsiteX5-859" fmla="*/ 5585988 w 5585988"/>
              <a:gd name="connsiteY5-860" fmla="*/ 1602464 h 1602464"/>
              <a:gd name="connsiteX6-861" fmla="*/ 9054 w 5585988"/>
              <a:gd name="connsiteY6-862" fmla="*/ 1602464 h 1602464"/>
              <a:gd name="connsiteX7-863" fmla="*/ 0 w 5585988"/>
              <a:gd name="connsiteY7-864" fmla="*/ 0 h 1602464"/>
              <a:gd name="connsiteX0-865" fmla="*/ 0 w 5585988"/>
              <a:gd name="connsiteY0-866" fmla="*/ 0 h 1602464"/>
              <a:gd name="connsiteX1-867" fmla="*/ 1276539 w 5585988"/>
              <a:gd name="connsiteY1-868" fmla="*/ 0 h 1602464"/>
              <a:gd name="connsiteX2-869" fmla="*/ 1910283 w 5585988"/>
              <a:gd name="connsiteY2-870" fmla="*/ 371194 h 1602464"/>
              <a:gd name="connsiteX3-871" fmla="*/ 2335794 w 5585988"/>
              <a:gd name="connsiteY3-872" fmla="*/ 1475714 h 1602464"/>
              <a:gd name="connsiteX4-873" fmla="*/ 5585988 w 5585988"/>
              <a:gd name="connsiteY4-874" fmla="*/ 1475715 h 1602464"/>
              <a:gd name="connsiteX5-875" fmla="*/ 5585988 w 5585988"/>
              <a:gd name="connsiteY5-876" fmla="*/ 1602464 h 1602464"/>
              <a:gd name="connsiteX6-877" fmla="*/ 9054 w 5585988"/>
              <a:gd name="connsiteY6-878" fmla="*/ 1602464 h 1602464"/>
              <a:gd name="connsiteX7-879" fmla="*/ 0 w 5585988"/>
              <a:gd name="connsiteY7-880" fmla="*/ 0 h 1602464"/>
              <a:gd name="connsiteX0-881" fmla="*/ 0 w 5585988"/>
              <a:gd name="connsiteY0-882" fmla="*/ 0 h 1602464"/>
              <a:gd name="connsiteX1-883" fmla="*/ 1276539 w 5585988"/>
              <a:gd name="connsiteY1-884" fmla="*/ 0 h 1602464"/>
              <a:gd name="connsiteX2-885" fmla="*/ 1910283 w 5585988"/>
              <a:gd name="connsiteY2-886" fmla="*/ 371194 h 1602464"/>
              <a:gd name="connsiteX3-887" fmla="*/ 2335794 w 5585988"/>
              <a:gd name="connsiteY3-888" fmla="*/ 1475714 h 1602464"/>
              <a:gd name="connsiteX4-889" fmla="*/ 5585988 w 5585988"/>
              <a:gd name="connsiteY4-890" fmla="*/ 1475715 h 1602464"/>
              <a:gd name="connsiteX5-891" fmla="*/ 5585988 w 5585988"/>
              <a:gd name="connsiteY5-892" fmla="*/ 1602464 h 1602464"/>
              <a:gd name="connsiteX6-893" fmla="*/ 9054 w 5585988"/>
              <a:gd name="connsiteY6-894" fmla="*/ 1602464 h 1602464"/>
              <a:gd name="connsiteX7-895" fmla="*/ 0 w 5585988"/>
              <a:gd name="connsiteY7-896" fmla="*/ 0 h 1602464"/>
              <a:gd name="connsiteX0-897" fmla="*/ 0 w 5585988"/>
              <a:gd name="connsiteY0-898" fmla="*/ 0 h 1602464"/>
              <a:gd name="connsiteX1-899" fmla="*/ 1276539 w 5585988"/>
              <a:gd name="connsiteY1-900" fmla="*/ 0 h 1602464"/>
              <a:gd name="connsiteX2-901" fmla="*/ 1910283 w 5585988"/>
              <a:gd name="connsiteY2-902" fmla="*/ 371194 h 1602464"/>
              <a:gd name="connsiteX3-903" fmla="*/ 2335794 w 5585988"/>
              <a:gd name="connsiteY3-904" fmla="*/ 1475714 h 1602464"/>
              <a:gd name="connsiteX4-905" fmla="*/ 5585988 w 5585988"/>
              <a:gd name="connsiteY4-906" fmla="*/ 1475715 h 1602464"/>
              <a:gd name="connsiteX5-907" fmla="*/ 5585988 w 5585988"/>
              <a:gd name="connsiteY5-908" fmla="*/ 1602464 h 1602464"/>
              <a:gd name="connsiteX6-909" fmla="*/ 9054 w 5585988"/>
              <a:gd name="connsiteY6-910" fmla="*/ 1602464 h 1602464"/>
              <a:gd name="connsiteX7-911" fmla="*/ 0 w 5585988"/>
              <a:gd name="connsiteY7-912" fmla="*/ 0 h 1602464"/>
              <a:gd name="connsiteX0-913" fmla="*/ 0 w 5585988"/>
              <a:gd name="connsiteY0-914" fmla="*/ 0 h 1602464"/>
              <a:gd name="connsiteX1-915" fmla="*/ 1276539 w 5585988"/>
              <a:gd name="connsiteY1-916" fmla="*/ 0 h 1602464"/>
              <a:gd name="connsiteX2-917" fmla="*/ 1910283 w 5585988"/>
              <a:gd name="connsiteY2-918" fmla="*/ 371194 h 1602464"/>
              <a:gd name="connsiteX3-919" fmla="*/ 2335794 w 5585988"/>
              <a:gd name="connsiteY3-920" fmla="*/ 1475714 h 1602464"/>
              <a:gd name="connsiteX4-921" fmla="*/ 5585988 w 5585988"/>
              <a:gd name="connsiteY4-922" fmla="*/ 1475715 h 1602464"/>
              <a:gd name="connsiteX5-923" fmla="*/ 5585988 w 5585988"/>
              <a:gd name="connsiteY5-924" fmla="*/ 1602464 h 1602464"/>
              <a:gd name="connsiteX6-925" fmla="*/ 9054 w 5585988"/>
              <a:gd name="connsiteY6-926" fmla="*/ 1602464 h 1602464"/>
              <a:gd name="connsiteX7-927" fmla="*/ 0 w 5585988"/>
              <a:gd name="connsiteY7-928" fmla="*/ 0 h 1602464"/>
              <a:gd name="connsiteX0-929" fmla="*/ 0 w 5585988"/>
              <a:gd name="connsiteY0-930" fmla="*/ 0 h 1602464"/>
              <a:gd name="connsiteX1-931" fmla="*/ 1276539 w 5585988"/>
              <a:gd name="connsiteY1-932" fmla="*/ 0 h 1602464"/>
              <a:gd name="connsiteX2-933" fmla="*/ 1910283 w 5585988"/>
              <a:gd name="connsiteY2-934" fmla="*/ 371194 h 1602464"/>
              <a:gd name="connsiteX3-935" fmla="*/ 2335794 w 5585988"/>
              <a:gd name="connsiteY3-936" fmla="*/ 1475714 h 1602464"/>
              <a:gd name="connsiteX4-937" fmla="*/ 5585988 w 5585988"/>
              <a:gd name="connsiteY4-938" fmla="*/ 1475715 h 1602464"/>
              <a:gd name="connsiteX5-939" fmla="*/ 5585988 w 5585988"/>
              <a:gd name="connsiteY5-940" fmla="*/ 1602464 h 1602464"/>
              <a:gd name="connsiteX6-941" fmla="*/ 9054 w 5585988"/>
              <a:gd name="connsiteY6-942" fmla="*/ 1602464 h 1602464"/>
              <a:gd name="connsiteX7-943" fmla="*/ 0 w 5585988"/>
              <a:gd name="connsiteY7-944" fmla="*/ 0 h 1602464"/>
              <a:gd name="connsiteX0-945" fmla="*/ 0 w 5585988"/>
              <a:gd name="connsiteY0-946" fmla="*/ 0 h 1602464"/>
              <a:gd name="connsiteX1-947" fmla="*/ 1276539 w 5585988"/>
              <a:gd name="connsiteY1-948" fmla="*/ 0 h 1602464"/>
              <a:gd name="connsiteX2-949" fmla="*/ 1910283 w 5585988"/>
              <a:gd name="connsiteY2-950" fmla="*/ 371194 h 1602464"/>
              <a:gd name="connsiteX3-951" fmla="*/ 2335794 w 5585988"/>
              <a:gd name="connsiteY3-952" fmla="*/ 1475714 h 1602464"/>
              <a:gd name="connsiteX4-953" fmla="*/ 5585988 w 5585988"/>
              <a:gd name="connsiteY4-954" fmla="*/ 1475715 h 1602464"/>
              <a:gd name="connsiteX5-955" fmla="*/ 5585988 w 5585988"/>
              <a:gd name="connsiteY5-956" fmla="*/ 1602464 h 1602464"/>
              <a:gd name="connsiteX6-957" fmla="*/ 9054 w 5585988"/>
              <a:gd name="connsiteY6-958" fmla="*/ 1602464 h 1602464"/>
              <a:gd name="connsiteX7-959" fmla="*/ 0 w 5585988"/>
              <a:gd name="connsiteY7-960" fmla="*/ 0 h 1602464"/>
              <a:gd name="connsiteX0-961" fmla="*/ 0 w 5585988"/>
              <a:gd name="connsiteY0-962" fmla="*/ 0 h 1602464"/>
              <a:gd name="connsiteX1-963" fmla="*/ 1276539 w 5585988"/>
              <a:gd name="connsiteY1-964" fmla="*/ 0 h 1602464"/>
              <a:gd name="connsiteX2-965" fmla="*/ 1865015 w 5585988"/>
              <a:gd name="connsiteY2-966" fmla="*/ 325927 h 1602464"/>
              <a:gd name="connsiteX3-967" fmla="*/ 2335794 w 5585988"/>
              <a:gd name="connsiteY3-968" fmla="*/ 1475714 h 1602464"/>
              <a:gd name="connsiteX4-969" fmla="*/ 5585988 w 5585988"/>
              <a:gd name="connsiteY4-970" fmla="*/ 1475715 h 1602464"/>
              <a:gd name="connsiteX5-971" fmla="*/ 5585988 w 5585988"/>
              <a:gd name="connsiteY5-972" fmla="*/ 1602464 h 1602464"/>
              <a:gd name="connsiteX6-973" fmla="*/ 9054 w 5585988"/>
              <a:gd name="connsiteY6-974" fmla="*/ 1602464 h 1602464"/>
              <a:gd name="connsiteX7-975" fmla="*/ 0 w 5585988"/>
              <a:gd name="connsiteY7-976" fmla="*/ 0 h 1602464"/>
              <a:gd name="connsiteX0-977" fmla="*/ 0 w 5585988"/>
              <a:gd name="connsiteY0-978" fmla="*/ 0 h 1602464"/>
              <a:gd name="connsiteX1-979" fmla="*/ 1276539 w 5585988"/>
              <a:gd name="connsiteY1-980" fmla="*/ 0 h 1602464"/>
              <a:gd name="connsiteX2-981" fmla="*/ 1910283 w 5585988"/>
              <a:gd name="connsiteY2-982" fmla="*/ 425515 h 1602464"/>
              <a:gd name="connsiteX3-983" fmla="*/ 2335794 w 5585988"/>
              <a:gd name="connsiteY3-984" fmla="*/ 1475714 h 1602464"/>
              <a:gd name="connsiteX4-985" fmla="*/ 5585988 w 5585988"/>
              <a:gd name="connsiteY4-986" fmla="*/ 1475715 h 1602464"/>
              <a:gd name="connsiteX5-987" fmla="*/ 5585988 w 5585988"/>
              <a:gd name="connsiteY5-988" fmla="*/ 1602464 h 1602464"/>
              <a:gd name="connsiteX6-989" fmla="*/ 9054 w 5585988"/>
              <a:gd name="connsiteY6-990" fmla="*/ 1602464 h 1602464"/>
              <a:gd name="connsiteX7-991" fmla="*/ 0 w 5585988"/>
              <a:gd name="connsiteY7-992" fmla="*/ 0 h 1602464"/>
              <a:gd name="connsiteX0-993" fmla="*/ 0 w 5585988"/>
              <a:gd name="connsiteY0-994" fmla="*/ 0 h 1602464"/>
              <a:gd name="connsiteX1-995" fmla="*/ 1276539 w 5585988"/>
              <a:gd name="connsiteY1-996" fmla="*/ 0 h 1602464"/>
              <a:gd name="connsiteX2-997" fmla="*/ 1892176 w 5585988"/>
              <a:gd name="connsiteY2-998" fmla="*/ 353087 h 1602464"/>
              <a:gd name="connsiteX3-999" fmla="*/ 2335794 w 5585988"/>
              <a:gd name="connsiteY3-1000" fmla="*/ 1475714 h 1602464"/>
              <a:gd name="connsiteX4-1001" fmla="*/ 5585988 w 5585988"/>
              <a:gd name="connsiteY4-1002" fmla="*/ 1475715 h 1602464"/>
              <a:gd name="connsiteX5-1003" fmla="*/ 5585988 w 5585988"/>
              <a:gd name="connsiteY5-1004" fmla="*/ 1602464 h 1602464"/>
              <a:gd name="connsiteX6-1005" fmla="*/ 9054 w 5585988"/>
              <a:gd name="connsiteY6-1006" fmla="*/ 1602464 h 1602464"/>
              <a:gd name="connsiteX7-1007" fmla="*/ 0 w 5585988"/>
              <a:gd name="connsiteY7-1008" fmla="*/ 0 h 1602464"/>
              <a:gd name="connsiteX0-1009" fmla="*/ 0 w 5585988"/>
              <a:gd name="connsiteY0-1010" fmla="*/ 0 h 1602464"/>
              <a:gd name="connsiteX1-1011" fmla="*/ 1276539 w 5585988"/>
              <a:gd name="connsiteY1-1012" fmla="*/ 0 h 1602464"/>
              <a:gd name="connsiteX2-1013" fmla="*/ 1892176 w 5585988"/>
              <a:gd name="connsiteY2-1014" fmla="*/ 353087 h 1602464"/>
              <a:gd name="connsiteX3-1015" fmla="*/ 2335794 w 5585988"/>
              <a:gd name="connsiteY3-1016" fmla="*/ 1475714 h 1602464"/>
              <a:gd name="connsiteX4-1017" fmla="*/ 5585988 w 5585988"/>
              <a:gd name="connsiteY4-1018" fmla="*/ 1475715 h 1602464"/>
              <a:gd name="connsiteX5-1019" fmla="*/ 5585988 w 5585988"/>
              <a:gd name="connsiteY5-1020" fmla="*/ 1602464 h 1602464"/>
              <a:gd name="connsiteX6-1021" fmla="*/ 9054 w 5585988"/>
              <a:gd name="connsiteY6-1022" fmla="*/ 1602464 h 1602464"/>
              <a:gd name="connsiteX7-1023" fmla="*/ 0 w 5585988"/>
              <a:gd name="connsiteY7-1024" fmla="*/ 0 h 1602464"/>
              <a:gd name="connsiteX0-1025" fmla="*/ 0 w 5585988"/>
              <a:gd name="connsiteY0-1026" fmla="*/ 0 h 1602464"/>
              <a:gd name="connsiteX1-1027" fmla="*/ 1276539 w 5585988"/>
              <a:gd name="connsiteY1-1028" fmla="*/ 0 h 1602464"/>
              <a:gd name="connsiteX2-1029" fmla="*/ 1892176 w 5585988"/>
              <a:gd name="connsiteY2-1030" fmla="*/ 353087 h 1602464"/>
              <a:gd name="connsiteX3-1031" fmla="*/ 2335794 w 5585988"/>
              <a:gd name="connsiteY3-1032" fmla="*/ 1475714 h 1602464"/>
              <a:gd name="connsiteX4-1033" fmla="*/ 5585988 w 5585988"/>
              <a:gd name="connsiteY4-1034" fmla="*/ 1475715 h 1602464"/>
              <a:gd name="connsiteX5-1035" fmla="*/ 5585988 w 5585988"/>
              <a:gd name="connsiteY5-1036" fmla="*/ 1602464 h 1602464"/>
              <a:gd name="connsiteX6-1037" fmla="*/ 9054 w 5585988"/>
              <a:gd name="connsiteY6-1038" fmla="*/ 1602464 h 1602464"/>
              <a:gd name="connsiteX7-1039" fmla="*/ 0 w 5585988"/>
              <a:gd name="connsiteY7-1040" fmla="*/ 0 h 1602464"/>
              <a:gd name="connsiteX0-1041" fmla="*/ 0 w 5585988"/>
              <a:gd name="connsiteY0-1042" fmla="*/ 0 h 1602464"/>
              <a:gd name="connsiteX1-1043" fmla="*/ 1276539 w 5585988"/>
              <a:gd name="connsiteY1-1044" fmla="*/ 0 h 1602464"/>
              <a:gd name="connsiteX2-1045" fmla="*/ 1892176 w 5585988"/>
              <a:gd name="connsiteY2-1046" fmla="*/ 353087 h 1602464"/>
              <a:gd name="connsiteX3-1047" fmla="*/ 2335794 w 5585988"/>
              <a:gd name="connsiteY3-1048" fmla="*/ 1475714 h 1602464"/>
              <a:gd name="connsiteX4-1049" fmla="*/ 5585988 w 5585988"/>
              <a:gd name="connsiteY4-1050" fmla="*/ 1475715 h 1602464"/>
              <a:gd name="connsiteX5-1051" fmla="*/ 5585988 w 5585988"/>
              <a:gd name="connsiteY5-1052" fmla="*/ 1602464 h 1602464"/>
              <a:gd name="connsiteX6-1053" fmla="*/ 9054 w 5585988"/>
              <a:gd name="connsiteY6-1054" fmla="*/ 1602464 h 1602464"/>
              <a:gd name="connsiteX7-1055" fmla="*/ 0 w 5585988"/>
              <a:gd name="connsiteY7-1056" fmla="*/ 0 h 1602464"/>
              <a:gd name="connsiteX0-1057" fmla="*/ 0 w 5585988"/>
              <a:gd name="connsiteY0-1058" fmla="*/ 0 h 1602464"/>
              <a:gd name="connsiteX1-1059" fmla="*/ 1276539 w 5585988"/>
              <a:gd name="connsiteY1-1060" fmla="*/ 0 h 1602464"/>
              <a:gd name="connsiteX2-1061" fmla="*/ 1892176 w 5585988"/>
              <a:gd name="connsiteY2-1062" fmla="*/ 353087 h 1602464"/>
              <a:gd name="connsiteX3-1063" fmla="*/ 2335794 w 5585988"/>
              <a:gd name="connsiteY3-1064" fmla="*/ 1475714 h 1602464"/>
              <a:gd name="connsiteX4-1065" fmla="*/ 5585988 w 5585988"/>
              <a:gd name="connsiteY4-1066" fmla="*/ 1475715 h 1602464"/>
              <a:gd name="connsiteX5-1067" fmla="*/ 5585988 w 5585988"/>
              <a:gd name="connsiteY5-1068" fmla="*/ 1602464 h 1602464"/>
              <a:gd name="connsiteX6-1069" fmla="*/ 9054 w 5585988"/>
              <a:gd name="connsiteY6-1070" fmla="*/ 1602464 h 1602464"/>
              <a:gd name="connsiteX7-1071" fmla="*/ 0 w 5585988"/>
              <a:gd name="connsiteY7-1072" fmla="*/ 0 h 1602464"/>
              <a:gd name="connsiteX0-1073" fmla="*/ 0 w 5585988"/>
              <a:gd name="connsiteY0-1074" fmla="*/ 0 h 1602464"/>
              <a:gd name="connsiteX1-1075" fmla="*/ 1276539 w 5585988"/>
              <a:gd name="connsiteY1-1076" fmla="*/ 0 h 1602464"/>
              <a:gd name="connsiteX2-1077" fmla="*/ 1901230 w 5585988"/>
              <a:gd name="connsiteY2-1078" fmla="*/ 298766 h 1602464"/>
              <a:gd name="connsiteX3-1079" fmla="*/ 2335794 w 5585988"/>
              <a:gd name="connsiteY3-1080" fmla="*/ 1475714 h 1602464"/>
              <a:gd name="connsiteX4-1081" fmla="*/ 5585988 w 5585988"/>
              <a:gd name="connsiteY4-1082" fmla="*/ 1475715 h 1602464"/>
              <a:gd name="connsiteX5-1083" fmla="*/ 5585988 w 5585988"/>
              <a:gd name="connsiteY5-1084" fmla="*/ 1602464 h 1602464"/>
              <a:gd name="connsiteX6-1085" fmla="*/ 9054 w 5585988"/>
              <a:gd name="connsiteY6-1086" fmla="*/ 1602464 h 1602464"/>
              <a:gd name="connsiteX7-1087" fmla="*/ 0 w 5585988"/>
              <a:gd name="connsiteY7-1088" fmla="*/ 0 h 1602464"/>
              <a:gd name="connsiteX0-1089" fmla="*/ 0 w 5585988"/>
              <a:gd name="connsiteY0-1090" fmla="*/ 0 h 1602464"/>
              <a:gd name="connsiteX1-1091" fmla="*/ 1276539 w 5585988"/>
              <a:gd name="connsiteY1-1092" fmla="*/ 0 h 1602464"/>
              <a:gd name="connsiteX2-1093" fmla="*/ 1928390 w 5585988"/>
              <a:gd name="connsiteY2-1094" fmla="*/ 353087 h 1602464"/>
              <a:gd name="connsiteX3-1095" fmla="*/ 2335794 w 5585988"/>
              <a:gd name="connsiteY3-1096" fmla="*/ 1475714 h 1602464"/>
              <a:gd name="connsiteX4-1097" fmla="*/ 5585988 w 5585988"/>
              <a:gd name="connsiteY4-1098" fmla="*/ 1475715 h 1602464"/>
              <a:gd name="connsiteX5-1099" fmla="*/ 5585988 w 5585988"/>
              <a:gd name="connsiteY5-1100" fmla="*/ 1602464 h 1602464"/>
              <a:gd name="connsiteX6-1101" fmla="*/ 9054 w 5585988"/>
              <a:gd name="connsiteY6-1102" fmla="*/ 1602464 h 1602464"/>
              <a:gd name="connsiteX7-1103" fmla="*/ 0 w 5585988"/>
              <a:gd name="connsiteY7-1104" fmla="*/ 0 h 1602464"/>
              <a:gd name="connsiteX0-1105" fmla="*/ 0 w 5585988"/>
              <a:gd name="connsiteY0-1106" fmla="*/ 0 h 1602464"/>
              <a:gd name="connsiteX1-1107" fmla="*/ 1276539 w 5585988"/>
              <a:gd name="connsiteY1-1108" fmla="*/ 0 h 1602464"/>
              <a:gd name="connsiteX2-1109" fmla="*/ 1901230 w 5585988"/>
              <a:gd name="connsiteY2-1110" fmla="*/ 380248 h 1602464"/>
              <a:gd name="connsiteX3-1111" fmla="*/ 2335794 w 5585988"/>
              <a:gd name="connsiteY3-1112" fmla="*/ 1475714 h 1602464"/>
              <a:gd name="connsiteX4-1113" fmla="*/ 5585988 w 5585988"/>
              <a:gd name="connsiteY4-1114" fmla="*/ 1475715 h 1602464"/>
              <a:gd name="connsiteX5-1115" fmla="*/ 5585988 w 5585988"/>
              <a:gd name="connsiteY5-1116" fmla="*/ 1602464 h 1602464"/>
              <a:gd name="connsiteX6-1117" fmla="*/ 9054 w 5585988"/>
              <a:gd name="connsiteY6-1118" fmla="*/ 1602464 h 1602464"/>
              <a:gd name="connsiteX7-1119" fmla="*/ 0 w 5585988"/>
              <a:gd name="connsiteY7-1120" fmla="*/ 0 h 1602464"/>
              <a:gd name="connsiteX0-1121" fmla="*/ 0 w 5585988"/>
              <a:gd name="connsiteY0-1122" fmla="*/ 0 h 1602464"/>
              <a:gd name="connsiteX1-1123" fmla="*/ 1276539 w 5585988"/>
              <a:gd name="connsiteY1-1124" fmla="*/ 0 h 1602464"/>
              <a:gd name="connsiteX2-1125" fmla="*/ 1964604 w 5585988"/>
              <a:gd name="connsiteY2-1126" fmla="*/ 389301 h 1602464"/>
              <a:gd name="connsiteX3-1127" fmla="*/ 2335794 w 5585988"/>
              <a:gd name="connsiteY3-1128" fmla="*/ 1475714 h 1602464"/>
              <a:gd name="connsiteX4-1129" fmla="*/ 5585988 w 5585988"/>
              <a:gd name="connsiteY4-1130" fmla="*/ 1475715 h 1602464"/>
              <a:gd name="connsiteX5-1131" fmla="*/ 5585988 w 5585988"/>
              <a:gd name="connsiteY5-1132" fmla="*/ 1602464 h 1602464"/>
              <a:gd name="connsiteX6-1133" fmla="*/ 9054 w 5585988"/>
              <a:gd name="connsiteY6-1134" fmla="*/ 1602464 h 1602464"/>
              <a:gd name="connsiteX7-1135" fmla="*/ 0 w 5585988"/>
              <a:gd name="connsiteY7-1136" fmla="*/ 0 h 1602464"/>
              <a:gd name="connsiteX0-1137" fmla="*/ 0 w 5585988"/>
              <a:gd name="connsiteY0-1138" fmla="*/ 0 h 1602464"/>
              <a:gd name="connsiteX1-1139" fmla="*/ 1276539 w 5585988"/>
              <a:gd name="connsiteY1-1140" fmla="*/ 0 h 1602464"/>
              <a:gd name="connsiteX2-1141" fmla="*/ 1964604 w 5585988"/>
              <a:gd name="connsiteY2-1142" fmla="*/ 389301 h 1602464"/>
              <a:gd name="connsiteX3-1143" fmla="*/ 2335794 w 5585988"/>
              <a:gd name="connsiteY3-1144" fmla="*/ 1475714 h 1602464"/>
              <a:gd name="connsiteX4-1145" fmla="*/ 5585988 w 5585988"/>
              <a:gd name="connsiteY4-1146" fmla="*/ 1475715 h 1602464"/>
              <a:gd name="connsiteX5-1147" fmla="*/ 5585988 w 5585988"/>
              <a:gd name="connsiteY5-1148" fmla="*/ 1602464 h 1602464"/>
              <a:gd name="connsiteX6-1149" fmla="*/ 9054 w 5585988"/>
              <a:gd name="connsiteY6-1150" fmla="*/ 1602464 h 1602464"/>
              <a:gd name="connsiteX7-1151" fmla="*/ 0 w 5585988"/>
              <a:gd name="connsiteY7-1152" fmla="*/ 0 h 1602464"/>
              <a:gd name="connsiteX0-1153" fmla="*/ 0 w 5585988"/>
              <a:gd name="connsiteY0-1154" fmla="*/ 0 h 1602464"/>
              <a:gd name="connsiteX1-1155" fmla="*/ 1276539 w 5585988"/>
              <a:gd name="connsiteY1-1156" fmla="*/ 0 h 1602464"/>
              <a:gd name="connsiteX2-1157" fmla="*/ 1964604 w 5585988"/>
              <a:gd name="connsiteY2-1158" fmla="*/ 389301 h 1602464"/>
              <a:gd name="connsiteX3-1159" fmla="*/ 2335794 w 5585988"/>
              <a:gd name="connsiteY3-1160" fmla="*/ 1475714 h 1602464"/>
              <a:gd name="connsiteX4-1161" fmla="*/ 5585988 w 5585988"/>
              <a:gd name="connsiteY4-1162" fmla="*/ 1475715 h 1602464"/>
              <a:gd name="connsiteX5-1163" fmla="*/ 5585988 w 5585988"/>
              <a:gd name="connsiteY5-1164" fmla="*/ 1602464 h 1602464"/>
              <a:gd name="connsiteX6-1165" fmla="*/ 9054 w 5585988"/>
              <a:gd name="connsiteY6-1166" fmla="*/ 1602464 h 1602464"/>
              <a:gd name="connsiteX7-1167" fmla="*/ 0 w 5585988"/>
              <a:gd name="connsiteY7-1168" fmla="*/ 0 h 1602464"/>
              <a:gd name="connsiteX0-1169" fmla="*/ 0 w 5585988"/>
              <a:gd name="connsiteY0-1170" fmla="*/ 0 h 1602464"/>
              <a:gd name="connsiteX1-1171" fmla="*/ 1276539 w 5585988"/>
              <a:gd name="connsiteY1-1172" fmla="*/ 0 h 1602464"/>
              <a:gd name="connsiteX2-1173" fmla="*/ 1964604 w 5585988"/>
              <a:gd name="connsiteY2-1174" fmla="*/ 389301 h 1602464"/>
              <a:gd name="connsiteX3-1175" fmla="*/ 2335794 w 5585988"/>
              <a:gd name="connsiteY3-1176" fmla="*/ 1475714 h 1602464"/>
              <a:gd name="connsiteX4-1177" fmla="*/ 5585988 w 5585988"/>
              <a:gd name="connsiteY4-1178" fmla="*/ 1475715 h 1602464"/>
              <a:gd name="connsiteX5-1179" fmla="*/ 5585988 w 5585988"/>
              <a:gd name="connsiteY5-1180" fmla="*/ 1602464 h 1602464"/>
              <a:gd name="connsiteX6-1181" fmla="*/ 9054 w 5585988"/>
              <a:gd name="connsiteY6-1182" fmla="*/ 1602464 h 1602464"/>
              <a:gd name="connsiteX7-1183" fmla="*/ 0 w 5585988"/>
              <a:gd name="connsiteY7-1184" fmla="*/ 0 h 1602464"/>
              <a:gd name="connsiteX0-1185" fmla="*/ 0 w 5585988"/>
              <a:gd name="connsiteY0-1186" fmla="*/ 0 h 1602464"/>
              <a:gd name="connsiteX1-1187" fmla="*/ 1276539 w 5585988"/>
              <a:gd name="connsiteY1-1188" fmla="*/ 0 h 1602464"/>
              <a:gd name="connsiteX2-1189" fmla="*/ 1964604 w 5585988"/>
              <a:gd name="connsiteY2-1190" fmla="*/ 488889 h 1602464"/>
              <a:gd name="connsiteX3-1191" fmla="*/ 2335794 w 5585988"/>
              <a:gd name="connsiteY3-1192" fmla="*/ 1475714 h 1602464"/>
              <a:gd name="connsiteX4-1193" fmla="*/ 5585988 w 5585988"/>
              <a:gd name="connsiteY4-1194" fmla="*/ 1475715 h 1602464"/>
              <a:gd name="connsiteX5-1195" fmla="*/ 5585988 w 5585988"/>
              <a:gd name="connsiteY5-1196" fmla="*/ 1602464 h 1602464"/>
              <a:gd name="connsiteX6-1197" fmla="*/ 9054 w 5585988"/>
              <a:gd name="connsiteY6-1198" fmla="*/ 1602464 h 1602464"/>
              <a:gd name="connsiteX7-1199" fmla="*/ 0 w 5585988"/>
              <a:gd name="connsiteY7-1200" fmla="*/ 0 h 1602464"/>
              <a:gd name="connsiteX0-1201" fmla="*/ 0 w 5585988"/>
              <a:gd name="connsiteY0-1202" fmla="*/ 0 h 1602464"/>
              <a:gd name="connsiteX1-1203" fmla="*/ 1276539 w 5585988"/>
              <a:gd name="connsiteY1-1204" fmla="*/ 0 h 1602464"/>
              <a:gd name="connsiteX2-1205" fmla="*/ 1964604 w 5585988"/>
              <a:gd name="connsiteY2-1206" fmla="*/ 470782 h 1602464"/>
              <a:gd name="connsiteX3-1207" fmla="*/ 2335794 w 5585988"/>
              <a:gd name="connsiteY3-1208" fmla="*/ 1475714 h 1602464"/>
              <a:gd name="connsiteX4-1209" fmla="*/ 5585988 w 5585988"/>
              <a:gd name="connsiteY4-1210" fmla="*/ 1475715 h 1602464"/>
              <a:gd name="connsiteX5-1211" fmla="*/ 5585988 w 5585988"/>
              <a:gd name="connsiteY5-1212" fmla="*/ 1602464 h 1602464"/>
              <a:gd name="connsiteX6-1213" fmla="*/ 9054 w 5585988"/>
              <a:gd name="connsiteY6-1214" fmla="*/ 1602464 h 1602464"/>
              <a:gd name="connsiteX7-1215" fmla="*/ 0 w 5585988"/>
              <a:gd name="connsiteY7-1216" fmla="*/ 0 h 1602464"/>
              <a:gd name="connsiteX0-1217" fmla="*/ 0 w 5585988"/>
              <a:gd name="connsiteY0-1218" fmla="*/ 0 h 1602464"/>
              <a:gd name="connsiteX1-1219" fmla="*/ 1276539 w 5585988"/>
              <a:gd name="connsiteY1-1220" fmla="*/ 0 h 1602464"/>
              <a:gd name="connsiteX2-1221" fmla="*/ 1964604 w 5585988"/>
              <a:gd name="connsiteY2-1222" fmla="*/ 470782 h 1602464"/>
              <a:gd name="connsiteX3-1223" fmla="*/ 2335794 w 5585988"/>
              <a:gd name="connsiteY3-1224" fmla="*/ 1475714 h 1602464"/>
              <a:gd name="connsiteX4-1225" fmla="*/ 5585988 w 5585988"/>
              <a:gd name="connsiteY4-1226" fmla="*/ 1475715 h 1602464"/>
              <a:gd name="connsiteX5-1227" fmla="*/ 5585988 w 5585988"/>
              <a:gd name="connsiteY5-1228" fmla="*/ 1602464 h 1602464"/>
              <a:gd name="connsiteX6-1229" fmla="*/ 9054 w 5585988"/>
              <a:gd name="connsiteY6-1230" fmla="*/ 1602464 h 1602464"/>
              <a:gd name="connsiteX7-1231" fmla="*/ 0 w 5585988"/>
              <a:gd name="connsiteY7-1232" fmla="*/ 0 h 1602464"/>
              <a:gd name="connsiteX0-1233" fmla="*/ 0 w 5585988"/>
              <a:gd name="connsiteY0-1234" fmla="*/ 0 h 1602464"/>
              <a:gd name="connsiteX1-1235" fmla="*/ 1276539 w 5585988"/>
              <a:gd name="connsiteY1-1236" fmla="*/ 0 h 1602464"/>
              <a:gd name="connsiteX2-1237" fmla="*/ 1973658 w 5585988"/>
              <a:gd name="connsiteY2-1238" fmla="*/ 425514 h 1602464"/>
              <a:gd name="connsiteX3-1239" fmla="*/ 2335794 w 5585988"/>
              <a:gd name="connsiteY3-1240" fmla="*/ 1475714 h 1602464"/>
              <a:gd name="connsiteX4-1241" fmla="*/ 5585988 w 5585988"/>
              <a:gd name="connsiteY4-1242" fmla="*/ 1475715 h 1602464"/>
              <a:gd name="connsiteX5-1243" fmla="*/ 5585988 w 5585988"/>
              <a:gd name="connsiteY5-1244" fmla="*/ 1602464 h 1602464"/>
              <a:gd name="connsiteX6-1245" fmla="*/ 9054 w 5585988"/>
              <a:gd name="connsiteY6-1246" fmla="*/ 1602464 h 1602464"/>
              <a:gd name="connsiteX7-1247" fmla="*/ 0 w 5585988"/>
              <a:gd name="connsiteY7-1248" fmla="*/ 0 h 1602464"/>
              <a:gd name="connsiteX0-1249" fmla="*/ 0 w 5585988"/>
              <a:gd name="connsiteY0-1250" fmla="*/ 0 h 1602464"/>
              <a:gd name="connsiteX1-1251" fmla="*/ 1276539 w 5585988"/>
              <a:gd name="connsiteY1-1252" fmla="*/ 0 h 1602464"/>
              <a:gd name="connsiteX2-1253" fmla="*/ 1973658 w 5585988"/>
              <a:gd name="connsiteY2-1254" fmla="*/ 425514 h 1602464"/>
              <a:gd name="connsiteX3-1255" fmla="*/ 2335794 w 5585988"/>
              <a:gd name="connsiteY3-1256" fmla="*/ 1475714 h 1602464"/>
              <a:gd name="connsiteX4-1257" fmla="*/ 5585988 w 5585988"/>
              <a:gd name="connsiteY4-1258" fmla="*/ 1475715 h 1602464"/>
              <a:gd name="connsiteX5-1259" fmla="*/ 5585988 w 5585988"/>
              <a:gd name="connsiteY5-1260" fmla="*/ 1602464 h 1602464"/>
              <a:gd name="connsiteX6-1261" fmla="*/ 9054 w 5585988"/>
              <a:gd name="connsiteY6-1262" fmla="*/ 1602464 h 1602464"/>
              <a:gd name="connsiteX7-1263" fmla="*/ 0 w 5585988"/>
              <a:gd name="connsiteY7-1264" fmla="*/ 0 h 1602464"/>
              <a:gd name="connsiteX0-1265" fmla="*/ 0 w 5585988"/>
              <a:gd name="connsiteY0-1266" fmla="*/ 0 h 1602464"/>
              <a:gd name="connsiteX1-1267" fmla="*/ 1276539 w 5585988"/>
              <a:gd name="connsiteY1-1268" fmla="*/ 0 h 1602464"/>
              <a:gd name="connsiteX2-1269" fmla="*/ 1973658 w 5585988"/>
              <a:gd name="connsiteY2-1270" fmla="*/ 425514 h 1602464"/>
              <a:gd name="connsiteX3-1271" fmla="*/ 2335794 w 5585988"/>
              <a:gd name="connsiteY3-1272" fmla="*/ 1475714 h 1602464"/>
              <a:gd name="connsiteX4-1273" fmla="*/ 5585988 w 5585988"/>
              <a:gd name="connsiteY4-1274" fmla="*/ 1475715 h 1602464"/>
              <a:gd name="connsiteX5-1275" fmla="*/ 5585988 w 5585988"/>
              <a:gd name="connsiteY5-1276" fmla="*/ 1602464 h 1602464"/>
              <a:gd name="connsiteX6-1277" fmla="*/ 9054 w 5585988"/>
              <a:gd name="connsiteY6-1278" fmla="*/ 1602464 h 1602464"/>
              <a:gd name="connsiteX7-1279" fmla="*/ 0 w 5585988"/>
              <a:gd name="connsiteY7-1280" fmla="*/ 0 h 16024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585988" h="1602464">
                <a:moveTo>
                  <a:pt x="0" y="0"/>
                </a:moveTo>
                <a:lnTo>
                  <a:pt x="1276539" y="0"/>
                </a:lnTo>
                <a:cubicBezTo>
                  <a:pt x="1569268" y="22634"/>
                  <a:pt x="1914810" y="116189"/>
                  <a:pt x="1973658" y="425514"/>
                </a:cubicBezTo>
                <a:cubicBezTo>
                  <a:pt x="2032506" y="734839"/>
                  <a:pt x="1792587" y="1279556"/>
                  <a:pt x="2335794" y="1475714"/>
                </a:cubicBezTo>
                <a:cubicBezTo>
                  <a:pt x="2978589" y="1490803"/>
                  <a:pt x="4575018" y="1481751"/>
                  <a:pt x="5585988" y="1475715"/>
                </a:cubicBezTo>
                <a:lnTo>
                  <a:pt x="5585988" y="1602464"/>
                </a:lnTo>
                <a:lnTo>
                  <a:pt x="9054" y="1602464"/>
                </a:lnTo>
                <a:lnTo>
                  <a:pt x="0" y="0"/>
                </a:lnTo>
                <a:close/>
              </a:path>
            </a:pathLst>
          </a:custGeom>
          <a:solidFill>
            <a:srgbClr val="618F8B"/>
          </a:solidFill>
          <a:ln>
            <a:noFill/>
          </a:ln>
          <a:effectLst>
            <a:innerShdw blurRad="63500" dist="25400" dir="18900000">
              <a:prstClr val="black">
                <a:alpha val="50000"/>
              </a:prstClr>
            </a:innerShdw>
          </a:effectLst>
        </p:spPr>
        <p:style>
          <a:lnRef idx="2">
            <a:srgbClr val="ED7D31">
              <a:shade val="50000"/>
            </a:srgbClr>
          </a:lnRef>
          <a:fillRef idx="1">
            <a:srgbClr val="ED7D31"/>
          </a:fillRef>
          <a:effectRef idx="0">
            <a:srgbClr val="ED7D31"/>
          </a:effectRef>
          <a:fontRef idx="minor">
            <a:sysClr val="window" lastClr="FFFFFF"/>
          </a:fontRef>
        </p:style>
        <p:txBody>
          <a:bodyPr rtlCol="0" anchor="ctr"/>
          <a:p>
            <a:pPr algn="ctr"/>
            <a:endParaRPr lang="zh-CN" altLang="en-US"/>
          </a:p>
        </p:txBody>
      </p:sp>
      <p:sp>
        <p:nvSpPr>
          <p:cNvPr id="18" name="文本框 17"/>
          <p:cNvSpPr txBox="1"/>
          <p:nvPr>
            <p:custDataLst>
              <p:tags r:id="rId6"/>
            </p:custDataLst>
          </p:nvPr>
        </p:nvSpPr>
        <p:spPr>
          <a:xfrm>
            <a:off x="2109808" y="3075544"/>
            <a:ext cx="2662537" cy="1229995"/>
          </a:xfrm>
          <a:prstGeom prst="rect">
            <a:avLst/>
          </a:prstGeom>
          <a:noFill/>
        </p:spPr>
        <p:txBody>
          <a:bodyPr wrap="square" rtlCol="0">
            <a:spAutoFit/>
          </a:bodyPr>
          <a:p>
            <a:r>
              <a:rPr lang="zh-CN" altLang="en-US" b="1" dirty="0"/>
              <a:t>3 图片和音视频剽窃</a:t>
            </a:r>
            <a:endParaRPr lang="zh-CN" altLang="en-US" b="1" dirty="0"/>
          </a:p>
          <a:p>
            <a:r>
              <a:rPr lang="zh-CN" altLang="en-US" sz="1400" dirty="0"/>
              <a:t>不加引注或说明地使用他人</a:t>
            </a:r>
            <a:r>
              <a:rPr lang="zh-CN" altLang="en-US" sz="1400" dirty="0">
                <a:solidFill>
                  <a:srgbClr val="FF0000"/>
                </a:solidFill>
              </a:rPr>
              <a:t>已发表文献中的图片和音视频</a:t>
            </a:r>
            <a:r>
              <a:rPr lang="zh-CN" altLang="en-US" sz="1400" dirty="0"/>
              <a:t>，并以自己的名义发表，应界定为图片和音视频剽窃。</a:t>
            </a:r>
            <a:endParaRPr lang="zh-CN" altLang="en-US" sz="1400" dirty="0"/>
          </a:p>
        </p:txBody>
      </p:sp>
      <p:sp>
        <p:nvSpPr>
          <p:cNvPr id="19" name="任意多边形: 形状 18"/>
          <p:cNvSpPr/>
          <p:nvPr>
            <p:custDataLst>
              <p:tags r:id="rId7"/>
            </p:custDataLst>
          </p:nvPr>
        </p:nvSpPr>
        <p:spPr>
          <a:xfrm>
            <a:off x="7412238" y="2996015"/>
            <a:ext cx="3304601" cy="1285926"/>
          </a:xfrm>
          <a:custGeom>
            <a:avLst/>
            <a:gdLst>
              <a:gd name="connsiteX0" fmla="*/ 0 w 2989372"/>
              <a:gd name="connsiteY0" fmla="*/ 0 h 1163260"/>
              <a:gd name="connsiteX1" fmla="*/ 2989372 w 2989372"/>
              <a:gd name="connsiteY1" fmla="*/ 0 h 1163260"/>
              <a:gd name="connsiteX2" fmla="*/ 2989372 w 2989372"/>
              <a:gd name="connsiteY2" fmla="*/ 1156788 h 1163260"/>
              <a:gd name="connsiteX3" fmla="*/ 734782 w 2989372"/>
              <a:gd name="connsiteY3" fmla="*/ 1156787 h 1163260"/>
              <a:gd name="connsiteX4" fmla="*/ 483576 w 2989372"/>
              <a:gd name="connsiteY4" fmla="*/ 333553 h 1163260"/>
              <a:gd name="connsiteX5" fmla="*/ 0 w 2989372"/>
              <a:gd name="connsiteY5" fmla="*/ 0 h 116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372" h="1163260">
                <a:moveTo>
                  <a:pt x="0" y="0"/>
                </a:moveTo>
                <a:lnTo>
                  <a:pt x="2989372" y="0"/>
                </a:lnTo>
                <a:lnTo>
                  <a:pt x="2989372" y="1156788"/>
                </a:lnTo>
                <a:cubicBezTo>
                  <a:pt x="2288084" y="1161519"/>
                  <a:pt x="1180675" y="1168615"/>
                  <a:pt x="734782" y="1156787"/>
                </a:cubicBezTo>
                <a:cubicBezTo>
                  <a:pt x="357971" y="1003022"/>
                  <a:pt x="524398" y="576028"/>
                  <a:pt x="483576" y="333553"/>
                </a:cubicBezTo>
                <a:cubicBezTo>
                  <a:pt x="442755" y="91079"/>
                  <a:pt x="203060" y="17742"/>
                  <a:pt x="0" y="0"/>
                </a:cubicBezTo>
                <a:close/>
              </a:path>
            </a:pathLst>
          </a:custGeom>
          <a:solidFill>
            <a:srgbClr val="A5A5A5">
              <a:lumMod val="20000"/>
              <a:lumOff val="80000"/>
            </a:srgbClr>
          </a:solidFill>
          <a:ln>
            <a:noFill/>
          </a:ln>
          <a:effectLst>
            <a:outerShdw blurRad="50800" dist="12700" dir="18900000" algn="bl" rotWithShape="0">
              <a:prstClr val="black">
                <a:alpha val="40000"/>
              </a:prstClr>
            </a:outerShdw>
          </a:effectLst>
        </p:spPr>
        <p:style>
          <a:lnRef idx="2">
            <a:srgbClr val="618F8B">
              <a:shade val="50000"/>
            </a:srgbClr>
          </a:lnRef>
          <a:fillRef idx="1">
            <a:srgbClr val="618F8B"/>
          </a:fillRef>
          <a:effectRef idx="0">
            <a:srgbClr val="618F8B"/>
          </a:effectRef>
          <a:fontRef idx="minor">
            <a:sysClr val="window" lastClr="FFFFFF"/>
          </a:fontRef>
        </p:style>
        <p:txBody>
          <a:bodyPr rtlCol="0" anchor="ctr"/>
          <a:p>
            <a:pPr algn="ctr"/>
            <a:endParaRPr lang="zh-CN" altLang="en-US" dirty="0"/>
          </a:p>
        </p:txBody>
      </p:sp>
      <p:sp>
        <p:nvSpPr>
          <p:cNvPr id="20" name="任意多边形: 形状 19"/>
          <p:cNvSpPr/>
          <p:nvPr>
            <p:custDataLst>
              <p:tags r:id="rId8"/>
            </p:custDataLst>
          </p:nvPr>
        </p:nvSpPr>
        <p:spPr>
          <a:xfrm>
            <a:off x="6443361" y="2996015"/>
            <a:ext cx="4283485" cy="1388604"/>
          </a:xfrm>
          <a:custGeom>
            <a:avLst/>
            <a:gdLst>
              <a:gd name="connsiteX0" fmla="*/ 0 w 5585988"/>
              <a:gd name="connsiteY0" fmla="*/ 0 h 1602464"/>
              <a:gd name="connsiteX1" fmla="*/ 1276539 w 5585988"/>
              <a:gd name="connsiteY1" fmla="*/ 0 h 1602464"/>
              <a:gd name="connsiteX2" fmla="*/ 1647731 w 5585988"/>
              <a:gd name="connsiteY2" fmla="*/ 353086 h 1602464"/>
              <a:gd name="connsiteX3" fmla="*/ 1312753 w 5585988"/>
              <a:gd name="connsiteY3" fmla="*/ 579422 h 1602464"/>
              <a:gd name="connsiteX4" fmla="*/ 5585988 w 5585988"/>
              <a:gd name="connsiteY4" fmla="*/ 1475715 h 1602464"/>
              <a:gd name="connsiteX5" fmla="*/ 5585988 w 5585988"/>
              <a:gd name="connsiteY5" fmla="*/ 1602464 h 1602464"/>
              <a:gd name="connsiteX6" fmla="*/ 9054 w 5585988"/>
              <a:gd name="connsiteY6" fmla="*/ 1602464 h 1602464"/>
              <a:gd name="connsiteX7" fmla="*/ 0 w 5585988"/>
              <a:gd name="connsiteY7" fmla="*/ 0 h 1602464"/>
              <a:gd name="connsiteX0-1" fmla="*/ 0 w 5585988"/>
              <a:gd name="connsiteY0-2" fmla="*/ 0 h 1602464"/>
              <a:gd name="connsiteX1-3" fmla="*/ 1276539 w 5585988"/>
              <a:gd name="connsiteY1-4" fmla="*/ 0 h 1602464"/>
              <a:gd name="connsiteX2-5" fmla="*/ 1647731 w 5585988"/>
              <a:gd name="connsiteY2-6" fmla="*/ 353086 h 1602464"/>
              <a:gd name="connsiteX3-7" fmla="*/ 1312753 w 5585988"/>
              <a:gd name="connsiteY3-8" fmla="*/ 579422 h 1602464"/>
              <a:gd name="connsiteX4-9" fmla="*/ 5585988 w 5585988"/>
              <a:gd name="connsiteY4-10" fmla="*/ 1475715 h 1602464"/>
              <a:gd name="connsiteX5-11" fmla="*/ 5585988 w 5585988"/>
              <a:gd name="connsiteY5-12" fmla="*/ 1602464 h 1602464"/>
              <a:gd name="connsiteX6-13" fmla="*/ 9054 w 5585988"/>
              <a:gd name="connsiteY6-14" fmla="*/ 1602464 h 1602464"/>
              <a:gd name="connsiteX7-15" fmla="*/ 0 w 5585988"/>
              <a:gd name="connsiteY7-16" fmla="*/ 0 h 1602464"/>
              <a:gd name="connsiteX0-17" fmla="*/ 0 w 5585988"/>
              <a:gd name="connsiteY0-18" fmla="*/ 0 h 1602464"/>
              <a:gd name="connsiteX1-19" fmla="*/ 1276539 w 5585988"/>
              <a:gd name="connsiteY1-20" fmla="*/ 0 h 1602464"/>
              <a:gd name="connsiteX2-21" fmla="*/ 1647731 w 5585988"/>
              <a:gd name="connsiteY2-22" fmla="*/ 353086 h 1602464"/>
              <a:gd name="connsiteX3-23" fmla="*/ 1493822 w 5585988"/>
              <a:gd name="connsiteY3-24" fmla="*/ 887240 h 1602464"/>
              <a:gd name="connsiteX4-25" fmla="*/ 5585988 w 5585988"/>
              <a:gd name="connsiteY4-26" fmla="*/ 1475715 h 1602464"/>
              <a:gd name="connsiteX5-27" fmla="*/ 5585988 w 5585988"/>
              <a:gd name="connsiteY5-28" fmla="*/ 1602464 h 1602464"/>
              <a:gd name="connsiteX6-29" fmla="*/ 9054 w 5585988"/>
              <a:gd name="connsiteY6-30" fmla="*/ 1602464 h 1602464"/>
              <a:gd name="connsiteX7-31" fmla="*/ 0 w 5585988"/>
              <a:gd name="connsiteY7-32" fmla="*/ 0 h 1602464"/>
              <a:gd name="connsiteX0-33" fmla="*/ 0 w 5585988"/>
              <a:gd name="connsiteY0-34" fmla="*/ 0 h 1602464"/>
              <a:gd name="connsiteX1-35" fmla="*/ 1276539 w 5585988"/>
              <a:gd name="connsiteY1-36" fmla="*/ 0 h 1602464"/>
              <a:gd name="connsiteX2-37" fmla="*/ 1647731 w 5585988"/>
              <a:gd name="connsiteY2-38" fmla="*/ 353086 h 1602464"/>
              <a:gd name="connsiteX3-39" fmla="*/ 1792586 w 5585988"/>
              <a:gd name="connsiteY3-40" fmla="*/ 1004935 h 1602464"/>
              <a:gd name="connsiteX4-41" fmla="*/ 5585988 w 5585988"/>
              <a:gd name="connsiteY4-42" fmla="*/ 1475715 h 1602464"/>
              <a:gd name="connsiteX5-43" fmla="*/ 5585988 w 5585988"/>
              <a:gd name="connsiteY5-44" fmla="*/ 1602464 h 1602464"/>
              <a:gd name="connsiteX6-45" fmla="*/ 9054 w 5585988"/>
              <a:gd name="connsiteY6-46" fmla="*/ 1602464 h 1602464"/>
              <a:gd name="connsiteX7-47" fmla="*/ 0 w 5585988"/>
              <a:gd name="connsiteY7-48" fmla="*/ 0 h 1602464"/>
              <a:gd name="connsiteX0-49" fmla="*/ 0 w 5585988"/>
              <a:gd name="connsiteY0-50" fmla="*/ 0 h 1602464"/>
              <a:gd name="connsiteX1-51" fmla="*/ 1276539 w 5585988"/>
              <a:gd name="connsiteY1-52" fmla="*/ 0 h 1602464"/>
              <a:gd name="connsiteX2-53" fmla="*/ 1647731 w 5585988"/>
              <a:gd name="connsiteY2-54" fmla="*/ 353086 h 1602464"/>
              <a:gd name="connsiteX3-55" fmla="*/ 1792586 w 5585988"/>
              <a:gd name="connsiteY3-56" fmla="*/ 1186004 h 1602464"/>
              <a:gd name="connsiteX4-57" fmla="*/ 5585988 w 5585988"/>
              <a:gd name="connsiteY4-58" fmla="*/ 1475715 h 1602464"/>
              <a:gd name="connsiteX5-59" fmla="*/ 5585988 w 5585988"/>
              <a:gd name="connsiteY5-60" fmla="*/ 1602464 h 1602464"/>
              <a:gd name="connsiteX6-61" fmla="*/ 9054 w 5585988"/>
              <a:gd name="connsiteY6-62" fmla="*/ 1602464 h 1602464"/>
              <a:gd name="connsiteX7-63" fmla="*/ 0 w 5585988"/>
              <a:gd name="connsiteY7-64" fmla="*/ 0 h 1602464"/>
              <a:gd name="connsiteX0-65" fmla="*/ 0 w 5585988"/>
              <a:gd name="connsiteY0-66" fmla="*/ 0 h 1602464"/>
              <a:gd name="connsiteX1-67" fmla="*/ 1276539 w 5585988"/>
              <a:gd name="connsiteY1-68" fmla="*/ 0 h 1602464"/>
              <a:gd name="connsiteX2-69" fmla="*/ 1647731 w 5585988"/>
              <a:gd name="connsiteY2-70" fmla="*/ 353086 h 1602464"/>
              <a:gd name="connsiteX3-71" fmla="*/ 1828800 w 5585988"/>
              <a:gd name="connsiteY3-72" fmla="*/ 1348967 h 1602464"/>
              <a:gd name="connsiteX4-73" fmla="*/ 5585988 w 5585988"/>
              <a:gd name="connsiteY4-74" fmla="*/ 1475715 h 1602464"/>
              <a:gd name="connsiteX5-75" fmla="*/ 5585988 w 5585988"/>
              <a:gd name="connsiteY5-76" fmla="*/ 1602464 h 1602464"/>
              <a:gd name="connsiteX6-77" fmla="*/ 9054 w 5585988"/>
              <a:gd name="connsiteY6-78" fmla="*/ 1602464 h 1602464"/>
              <a:gd name="connsiteX7-79" fmla="*/ 0 w 5585988"/>
              <a:gd name="connsiteY7-80" fmla="*/ 0 h 1602464"/>
              <a:gd name="connsiteX0-81" fmla="*/ 0 w 5585988"/>
              <a:gd name="connsiteY0-82" fmla="*/ 0 h 1602464"/>
              <a:gd name="connsiteX1-83" fmla="*/ 1276539 w 5585988"/>
              <a:gd name="connsiteY1-84" fmla="*/ 0 h 1602464"/>
              <a:gd name="connsiteX2-85" fmla="*/ 1647731 w 5585988"/>
              <a:gd name="connsiteY2-86" fmla="*/ 353086 h 1602464"/>
              <a:gd name="connsiteX3-87" fmla="*/ 1837854 w 5585988"/>
              <a:gd name="connsiteY3-88" fmla="*/ 1430448 h 1602464"/>
              <a:gd name="connsiteX4-89" fmla="*/ 5585988 w 5585988"/>
              <a:gd name="connsiteY4-90" fmla="*/ 1475715 h 1602464"/>
              <a:gd name="connsiteX5-91" fmla="*/ 5585988 w 5585988"/>
              <a:gd name="connsiteY5-92" fmla="*/ 1602464 h 1602464"/>
              <a:gd name="connsiteX6-93" fmla="*/ 9054 w 5585988"/>
              <a:gd name="connsiteY6-94" fmla="*/ 1602464 h 1602464"/>
              <a:gd name="connsiteX7-95" fmla="*/ 0 w 5585988"/>
              <a:gd name="connsiteY7-96" fmla="*/ 0 h 1602464"/>
              <a:gd name="connsiteX0-97" fmla="*/ 0 w 5585988"/>
              <a:gd name="connsiteY0-98" fmla="*/ 0 h 1602464"/>
              <a:gd name="connsiteX1-99" fmla="*/ 1276539 w 5585988"/>
              <a:gd name="connsiteY1-100" fmla="*/ 0 h 1602464"/>
              <a:gd name="connsiteX2-101" fmla="*/ 1647731 w 5585988"/>
              <a:gd name="connsiteY2-102" fmla="*/ 353086 h 1602464"/>
              <a:gd name="connsiteX3-103" fmla="*/ 1837854 w 5585988"/>
              <a:gd name="connsiteY3-104" fmla="*/ 1457608 h 1602464"/>
              <a:gd name="connsiteX4-105" fmla="*/ 5585988 w 5585988"/>
              <a:gd name="connsiteY4-106" fmla="*/ 1475715 h 1602464"/>
              <a:gd name="connsiteX5-107" fmla="*/ 5585988 w 5585988"/>
              <a:gd name="connsiteY5-108" fmla="*/ 1602464 h 1602464"/>
              <a:gd name="connsiteX6-109" fmla="*/ 9054 w 5585988"/>
              <a:gd name="connsiteY6-110" fmla="*/ 1602464 h 1602464"/>
              <a:gd name="connsiteX7-111" fmla="*/ 0 w 5585988"/>
              <a:gd name="connsiteY7-112" fmla="*/ 0 h 1602464"/>
              <a:gd name="connsiteX0-113" fmla="*/ 0 w 5585988"/>
              <a:gd name="connsiteY0-114" fmla="*/ 0 h 1602464"/>
              <a:gd name="connsiteX1-115" fmla="*/ 1276539 w 5585988"/>
              <a:gd name="connsiteY1-116" fmla="*/ 0 h 1602464"/>
              <a:gd name="connsiteX2-117" fmla="*/ 1647731 w 5585988"/>
              <a:gd name="connsiteY2-118" fmla="*/ 353086 h 1602464"/>
              <a:gd name="connsiteX3-119" fmla="*/ 1846907 w 5585988"/>
              <a:gd name="connsiteY3-120" fmla="*/ 1475715 h 1602464"/>
              <a:gd name="connsiteX4-121" fmla="*/ 5585988 w 5585988"/>
              <a:gd name="connsiteY4-122" fmla="*/ 1475715 h 1602464"/>
              <a:gd name="connsiteX5-123" fmla="*/ 5585988 w 5585988"/>
              <a:gd name="connsiteY5-124" fmla="*/ 1602464 h 1602464"/>
              <a:gd name="connsiteX6-125" fmla="*/ 9054 w 5585988"/>
              <a:gd name="connsiteY6-126" fmla="*/ 1602464 h 1602464"/>
              <a:gd name="connsiteX7-127" fmla="*/ 0 w 5585988"/>
              <a:gd name="connsiteY7-128" fmla="*/ 0 h 1602464"/>
              <a:gd name="connsiteX0-129" fmla="*/ 0 w 5585988"/>
              <a:gd name="connsiteY0-130" fmla="*/ 0 h 1602464"/>
              <a:gd name="connsiteX1-131" fmla="*/ 1276539 w 5585988"/>
              <a:gd name="connsiteY1-132" fmla="*/ 0 h 1602464"/>
              <a:gd name="connsiteX2-133" fmla="*/ 1774480 w 5585988"/>
              <a:gd name="connsiteY2-134" fmla="*/ 334979 h 1602464"/>
              <a:gd name="connsiteX3-135" fmla="*/ 1846907 w 5585988"/>
              <a:gd name="connsiteY3-136" fmla="*/ 1475715 h 1602464"/>
              <a:gd name="connsiteX4-137" fmla="*/ 5585988 w 5585988"/>
              <a:gd name="connsiteY4-138" fmla="*/ 1475715 h 1602464"/>
              <a:gd name="connsiteX5-139" fmla="*/ 5585988 w 5585988"/>
              <a:gd name="connsiteY5-140" fmla="*/ 1602464 h 1602464"/>
              <a:gd name="connsiteX6-141" fmla="*/ 9054 w 5585988"/>
              <a:gd name="connsiteY6-142" fmla="*/ 1602464 h 1602464"/>
              <a:gd name="connsiteX7-143" fmla="*/ 0 w 5585988"/>
              <a:gd name="connsiteY7-144" fmla="*/ 0 h 1602464"/>
              <a:gd name="connsiteX0-145" fmla="*/ 0 w 5585988"/>
              <a:gd name="connsiteY0-146" fmla="*/ 0 h 1602464"/>
              <a:gd name="connsiteX1-147" fmla="*/ 1276539 w 5585988"/>
              <a:gd name="connsiteY1-148" fmla="*/ 0 h 1602464"/>
              <a:gd name="connsiteX2-149" fmla="*/ 1819748 w 5585988"/>
              <a:gd name="connsiteY2-150" fmla="*/ 325926 h 1602464"/>
              <a:gd name="connsiteX3-151" fmla="*/ 1846907 w 5585988"/>
              <a:gd name="connsiteY3-152" fmla="*/ 1475715 h 1602464"/>
              <a:gd name="connsiteX4-153" fmla="*/ 5585988 w 5585988"/>
              <a:gd name="connsiteY4-154" fmla="*/ 1475715 h 1602464"/>
              <a:gd name="connsiteX5-155" fmla="*/ 5585988 w 5585988"/>
              <a:gd name="connsiteY5-156" fmla="*/ 1602464 h 1602464"/>
              <a:gd name="connsiteX6-157" fmla="*/ 9054 w 5585988"/>
              <a:gd name="connsiteY6-158" fmla="*/ 1602464 h 1602464"/>
              <a:gd name="connsiteX7-159" fmla="*/ 0 w 5585988"/>
              <a:gd name="connsiteY7-160" fmla="*/ 0 h 1602464"/>
              <a:gd name="connsiteX0-161" fmla="*/ 0 w 5585988"/>
              <a:gd name="connsiteY0-162" fmla="*/ 0 h 1602464"/>
              <a:gd name="connsiteX1-163" fmla="*/ 1276539 w 5585988"/>
              <a:gd name="connsiteY1-164" fmla="*/ 0 h 1602464"/>
              <a:gd name="connsiteX2-165" fmla="*/ 1892175 w 5585988"/>
              <a:gd name="connsiteY2-166" fmla="*/ 262551 h 1602464"/>
              <a:gd name="connsiteX3-167" fmla="*/ 1846907 w 5585988"/>
              <a:gd name="connsiteY3-168" fmla="*/ 1475715 h 1602464"/>
              <a:gd name="connsiteX4-169" fmla="*/ 5585988 w 5585988"/>
              <a:gd name="connsiteY4-170" fmla="*/ 1475715 h 1602464"/>
              <a:gd name="connsiteX5-171" fmla="*/ 5585988 w 5585988"/>
              <a:gd name="connsiteY5-172" fmla="*/ 1602464 h 1602464"/>
              <a:gd name="connsiteX6-173" fmla="*/ 9054 w 5585988"/>
              <a:gd name="connsiteY6-174" fmla="*/ 1602464 h 1602464"/>
              <a:gd name="connsiteX7-175" fmla="*/ 0 w 5585988"/>
              <a:gd name="connsiteY7-176" fmla="*/ 0 h 1602464"/>
              <a:gd name="connsiteX0-177" fmla="*/ 0 w 5585988"/>
              <a:gd name="connsiteY0-178" fmla="*/ 0 h 1602464"/>
              <a:gd name="connsiteX1-179" fmla="*/ 1276539 w 5585988"/>
              <a:gd name="connsiteY1-180" fmla="*/ 0 h 1602464"/>
              <a:gd name="connsiteX2-181" fmla="*/ 1901229 w 5585988"/>
              <a:gd name="connsiteY2-182" fmla="*/ 371193 h 1602464"/>
              <a:gd name="connsiteX3-183" fmla="*/ 1846907 w 5585988"/>
              <a:gd name="connsiteY3-184" fmla="*/ 1475715 h 1602464"/>
              <a:gd name="connsiteX4-185" fmla="*/ 5585988 w 5585988"/>
              <a:gd name="connsiteY4-186" fmla="*/ 1475715 h 1602464"/>
              <a:gd name="connsiteX5-187" fmla="*/ 5585988 w 5585988"/>
              <a:gd name="connsiteY5-188" fmla="*/ 1602464 h 1602464"/>
              <a:gd name="connsiteX6-189" fmla="*/ 9054 w 5585988"/>
              <a:gd name="connsiteY6-190" fmla="*/ 1602464 h 1602464"/>
              <a:gd name="connsiteX7-191" fmla="*/ 0 w 5585988"/>
              <a:gd name="connsiteY7-192" fmla="*/ 0 h 1602464"/>
              <a:gd name="connsiteX0-193" fmla="*/ 0 w 5585988"/>
              <a:gd name="connsiteY0-194" fmla="*/ 0 h 1602464"/>
              <a:gd name="connsiteX1-195" fmla="*/ 1276539 w 5585988"/>
              <a:gd name="connsiteY1-196" fmla="*/ 0 h 1602464"/>
              <a:gd name="connsiteX2-197" fmla="*/ 1901229 w 5585988"/>
              <a:gd name="connsiteY2-198" fmla="*/ 407407 h 1602464"/>
              <a:gd name="connsiteX3-199" fmla="*/ 1846907 w 5585988"/>
              <a:gd name="connsiteY3-200" fmla="*/ 1475715 h 1602464"/>
              <a:gd name="connsiteX4-201" fmla="*/ 5585988 w 5585988"/>
              <a:gd name="connsiteY4-202" fmla="*/ 1475715 h 1602464"/>
              <a:gd name="connsiteX5-203" fmla="*/ 5585988 w 5585988"/>
              <a:gd name="connsiteY5-204" fmla="*/ 1602464 h 1602464"/>
              <a:gd name="connsiteX6-205" fmla="*/ 9054 w 5585988"/>
              <a:gd name="connsiteY6-206" fmla="*/ 1602464 h 1602464"/>
              <a:gd name="connsiteX7-207" fmla="*/ 0 w 5585988"/>
              <a:gd name="connsiteY7-208" fmla="*/ 0 h 1602464"/>
              <a:gd name="connsiteX0-209" fmla="*/ 0 w 5585988"/>
              <a:gd name="connsiteY0-210" fmla="*/ 0 h 1602464"/>
              <a:gd name="connsiteX1-211" fmla="*/ 1276539 w 5585988"/>
              <a:gd name="connsiteY1-212" fmla="*/ 0 h 1602464"/>
              <a:gd name="connsiteX2-213" fmla="*/ 1901229 w 5585988"/>
              <a:gd name="connsiteY2-214" fmla="*/ 407407 h 1602464"/>
              <a:gd name="connsiteX3-215" fmla="*/ 2344848 w 5585988"/>
              <a:gd name="connsiteY3-216" fmla="*/ 1403287 h 1602464"/>
              <a:gd name="connsiteX4-217" fmla="*/ 5585988 w 5585988"/>
              <a:gd name="connsiteY4-218" fmla="*/ 1475715 h 1602464"/>
              <a:gd name="connsiteX5-219" fmla="*/ 5585988 w 5585988"/>
              <a:gd name="connsiteY5-220" fmla="*/ 1602464 h 1602464"/>
              <a:gd name="connsiteX6-221" fmla="*/ 9054 w 5585988"/>
              <a:gd name="connsiteY6-222" fmla="*/ 1602464 h 1602464"/>
              <a:gd name="connsiteX7-223" fmla="*/ 0 w 5585988"/>
              <a:gd name="connsiteY7-224" fmla="*/ 0 h 1602464"/>
              <a:gd name="connsiteX0-225" fmla="*/ 0 w 5585988"/>
              <a:gd name="connsiteY0-226" fmla="*/ 0 h 1602464"/>
              <a:gd name="connsiteX1-227" fmla="*/ 1276539 w 5585988"/>
              <a:gd name="connsiteY1-228" fmla="*/ 0 h 1602464"/>
              <a:gd name="connsiteX2-229" fmla="*/ 1901229 w 5585988"/>
              <a:gd name="connsiteY2-230" fmla="*/ 407407 h 1602464"/>
              <a:gd name="connsiteX3-231" fmla="*/ 2353901 w 5585988"/>
              <a:gd name="connsiteY3-232" fmla="*/ 1430447 h 1602464"/>
              <a:gd name="connsiteX4-233" fmla="*/ 5585988 w 5585988"/>
              <a:gd name="connsiteY4-234" fmla="*/ 1475715 h 1602464"/>
              <a:gd name="connsiteX5-235" fmla="*/ 5585988 w 5585988"/>
              <a:gd name="connsiteY5-236" fmla="*/ 1602464 h 1602464"/>
              <a:gd name="connsiteX6-237" fmla="*/ 9054 w 5585988"/>
              <a:gd name="connsiteY6-238" fmla="*/ 1602464 h 1602464"/>
              <a:gd name="connsiteX7-239" fmla="*/ 0 w 5585988"/>
              <a:gd name="connsiteY7-240" fmla="*/ 0 h 1602464"/>
              <a:gd name="connsiteX0-241" fmla="*/ 0 w 5585988"/>
              <a:gd name="connsiteY0-242" fmla="*/ 0 h 1602464"/>
              <a:gd name="connsiteX1-243" fmla="*/ 1276539 w 5585988"/>
              <a:gd name="connsiteY1-244" fmla="*/ 0 h 1602464"/>
              <a:gd name="connsiteX2-245" fmla="*/ 1901229 w 5585988"/>
              <a:gd name="connsiteY2-246" fmla="*/ 407407 h 1602464"/>
              <a:gd name="connsiteX3-247" fmla="*/ 2353901 w 5585988"/>
              <a:gd name="connsiteY3-248" fmla="*/ 1466661 h 1602464"/>
              <a:gd name="connsiteX4-249" fmla="*/ 5585988 w 5585988"/>
              <a:gd name="connsiteY4-250" fmla="*/ 1475715 h 1602464"/>
              <a:gd name="connsiteX5-251" fmla="*/ 5585988 w 5585988"/>
              <a:gd name="connsiteY5-252" fmla="*/ 1602464 h 1602464"/>
              <a:gd name="connsiteX6-253" fmla="*/ 9054 w 5585988"/>
              <a:gd name="connsiteY6-254" fmla="*/ 1602464 h 1602464"/>
              <a:gd name="connsiteX7-255" fmla="*/ 0 w 5585988"/>
              <a:gd name="connsiteY7-256" fmla="*/ 0 h 1602464"/>
              <a:gd name="connsiteX0-257" fmla="*/ 0 w 5585988"/>
              <a:gd name="connsiteY0-258" fmla="*/ 0 h 1602464"/>
              <a:gd name="connsiteX1-259" fmla="*/ 1276539 w 5585988"/>
              <a:gd name="connsiteY1-260" fmla="*/ 0 h 1602464"/>
              <a:gd name="connsiteX2-261" fmla="*/ 1955550 w 5585988"/>
              <a:gd name="connsiteY2-262" fmla="*/ 353086 h 1602464"/>
              <a:gd name="connsiteX3-263" fmla="*/ 2353901 w 5585988"/>
              <a:gd name="connsiteY3-264" fmla="*/ 1466661 h 1602464"/>
              <a:gd name="connsiteX4-265" fmla="*/ 5585988 w 5585988"/>
              <a:gd name="connsiteY4-266" fmla="*/ 1475715 h 1602464"/>
              <a:gd name="connsiteX5-267" fmla="*/ 5585988 w 5585988"/>
              <a:gd name="connsiteY5-268" fmla="*/ 1602464 h 1602464"/>
              <a:gd name="connsiteX6-269" fmla="*/ 9054 w 5585988"/>
              <a:gd name="connsiteY6-270" fmla="*/ 1602464 h 1602464"/>
              <a:gd name="connsiteX7-271" fmla="*/ 0 w 5585988"/>
              <a:gd name="connsiteY7-272" fmla="*/ 0 h 1602464"/>
              <a:gd name="connsiteX0-273" fmla="*/ 0 w 5585988"/>
              <a:gd name="connsiteY0-274" fmla="*/ 0 h 1602464"/>
              <a:gd name="connsiteX1-275" fmla="*/ 1276539 w 5585988"/>
              <a:gd name="connsiteY1-276" fmla="*/ 0 h 1602464"/>
              <a:gd name="connsiteX2-277" fmla="*/ 1946497 w 5585988"/>
              <a:gd name="connsiteY2-278" fmla="*/ 416461 h 1602464"/>
              <a:gd name="connsiteX3-279" fmla="*/ 2353901 w 5585988"/>
              <a:gd name="connsiteY3-280" fmla="*/ 1466661 h 1602464"/>
              <a:gd name="connsiteX4-281" fmla="*/ 5585988 w 5585988"/>
              <a:gd name="connsiteY4-282" fmla="*/ 1475715 h 1602464"/>
              <a:gd name="connsiteX5-283" fmla="*/ 5585988 w 5585988"/>
              <a:gd name="connsiteY5-284" fmla="*/ 1602464 h 1602464"/>
              <a:gd name="connsiteX6-285" fmla="*/ 9054 w 5585988"/>
              <a:gd name="connsiteY6-286" fmla="*/ 1602464 h 1602464"/>
              <a:gd name="connsiteX7-287" fmla="*/ 0 w 5585988"/>
              <a:gd name="connsiteY7-288" fmla="*/ 0 h 1602464"/>
              <a:gd name="connsiteX0-289" fmla="*/ 0 w 5585988"/>
              <a:gd name="connsiteY0-290" fmla="*/ 0 h 1602464"/>
              <a:gd name="connsiteX1-291" fmla="*/ 1276539 w 5585988"/>
              <a:gd name="connsiteY1-292" fmla="*/ 0 h 1602464"/>
              <a:gd name="connsiteX2-293" fmla="*/ 1946497 w 5585988"/>
              <a:gd name="connsiteY2-294" fmla="*/ 416461 h 1602464"/>
              <a:gd name="connsiteX3-295" fmla="*/ 2091351 w 5585988"/>
              <a:gd name="connsiteY3-296" fmla="*/ 1466661 h 1602464"/>
              <a:gd name="connsiteX4-297" fmla="*/ 5585988 w 5585988"/>
              <a:gd name="connsiteY4-298" fmla="*/ 1475715 h 1602464"/>
              <a:gd name="connsiteX5-299" fmla="*/ 5585988 w 5585988"/>
              <a:gd name="connsiteY5-300" fmla="*/ 1602464 h 1602464"/>
              <a:gd name="connsiteX6-301" fmla="*/ 9054 w 5585988"/>
              <a:gd name="connsiteY6-302" fmla="*/ 1602464 h 1602464"/>
              <a:gd name="connsiteX7-303" fmla="*/ 0 w 5585988"/>
              <a:gd name="connsiteY7-304" fmla="*/ 0 h 1602464"/>
              <a:gd name="connsiteX0-305" fmla="*/ 0 w 5585988"/>
              <a:gd name="connsiteY0-306" fmla="*/ 0 h 1602464"/>
              <a:gd name="connsiteX1-307" fmla="*/ 1276539 w 5585988"/>
              <a:gd name="connsiteY1-308" fmla="*/ 0 h 1602464"/>
              <a:gd name="connsiteX2-309" fmla="*/ 1946497 w 5585988"/>
              <a:gd name="connsiteY2-310" fmla="*/ 416461 h 1602464"/>
              <a:gd name="connsiteX3-311" fmla="*/ 2064191 w 5585988"/>
              <a:gd name="connsiteY3-312" fmla="*/ 1466661 h 1602464"/>
              <a:gd name="connsiteX4-313" fmla="*/ 5585988 w 5585988"/>
              <a:gd name="connsiteY4-314" fmla="*/ 1475715 h 1602464"/>
              <a:gd name="connsiteX5-315" fmla="*/ 5585988 w 5585988"/>
              <a:gd name="connsiteY5-316" fmla="*/ 1602464 h 1602464"/>
              <a:gd name="connsiteX6-317" fmla="*/ 9054 w 5585988"/>
              <a:gd name="connsiteY6-318" fmla="*/ 1602464 h 1602464"/>
              <a:gd name="connsiteX7-319" fmla="*/ 0 w 5585988"/>
              <a:gd name="connsiteY7-320" fmla="*/ 0 h 1602464"/>
              <a:gd name="connsiteX0-321" fmla="*/ 0 w 5585988"/>
              <a:gd name="connsiteY0-322" fmla="*/ 0 h 1602464"/>
              <a:gd name="connsiteX1-323" fmla="*/ 1276539 w 5585988"/>
              <a:gd name="connsiteY1-324" fmla="*/ 0 h 1602464"/>
              <a:gd name="connsiteX2-325" fmla="*/ 1919336 w 5585988"/>
              <a:gd name="connsiteY2-326" fmla="*/ 353087 h 1602464"/>
              <a:gd name="connsiteX3-327" fmla="*/ 2064191 w 5585988"/>
              <a:gd name="connsiteY3-328" fmla="*/ 1466661 h 1602464"/>
              <a:gd name="connsiteX4-329" fmla="*/ 5585988 w 5585988"/>
              <a:gd name="connsiteY4-330" fmla="*/ 1475715 h 1602464"/>
              <a:gd name="connsiteX5-331" fmla="*/ 5585988 w 5585988"/>
              <a:gd name="connsiteY5-332" fmla="*/ 1602464 h 1602464"/>
              <a:gd name="connsiteX6-333" fmla="*/ 9054 w 5585988"/>
              <a:gd name="connsiteY6-334" fmla="*/ 1602464 h 1602464"/>
              <a:gd name="connsiteX7-335" fmla="*/ 0 w 5585988"/>
              <a:gd name="connsiteY7-336" fmla="*/ 0 h 1602464"/>
              <a:gd name="connsiteX0-337" fmla="*/ 0 w 5585988"/>
              <a:gd name="connsiteY0-338" fmla="*/ 0 h 1602464"/>
              <a:gd name="connsiteX1-339" fmla="*/ 1276539 w 5585988"/>
              <a:gd name="connsiteY1-340" fmla="*/ 0 h 1602464"/>
              <a:gd name="connsiteX2-341" fmla="*/ 1919336 w 5585988"/>
              <a:gd name="connsiteY2-342" fmla="*/ 353087 h 1602464"/>
              <a:gd name="connsiteX3-343" fmla="*/ 2064191 w 5585988"/>
              <a:gd name="connsiteY3-344" fmla="*/ 1466661 h 1602464"/>
              <a:gd name="connsiteX4-345" fmla="*/ 5585988 w 5585988"/>
              <a:gd name="connsiteY4-346" fmla="*/ 1475715 h 1602464"/>
              <a:gd name="connsiteX5-347" fmla="*/ 5585988 w 5585988"/>
              <a:gd name="connsiteY5-348" fmla="*/ 1602464 h 1602464"/>
              <a:gd name="connsiteX6-349" fmla="*/ 9054 w 5585988"/>
              <a:gd name="connsiteY6-350" fmla="*/ 1602464 h 1602464"/>
              <a:gd name="connsiteX7-351" fmla="*/ 0 w 5585988"/>
              <a:gd name="connsiteY7-352" fmla="*/ 0 h 1602464"/>
              <a:gd name="connsiteX0-353" fmla="*/ 0 w 5585988"/>
              <a:gd name="connsiteY0-354" fmla="*/ 0 h 1602464"/>
              <a:gd name="connsiteX1-355" fmla="*/ 1276539 w 5585988"/>
              <a:gd name="connsiteY1-356" fmla="*/ 0 h 1602464"/>
              <a:gd name="connsiteX2-357" fmla="*/ 1919336 w 5585988"/>
              <a:gd name="connsiteY2-358" fmla="*/ 353087 h 1602464"/>
              <a:gd name="connsiteX3-359" fmla="*/ 2064191 w 5585988"/>
              <a:gd name="connsiteY3-360" fmla="*/ 1466661 h 1602464"/>
              <a:gd name="connsiteX4-361" fmla="*/ 5585988 w 5585988"/>
              <a:gd name="connsiteY4-362" fmla="*/ 1475715 h 1602464"/>
              <a:gd name="connsiteX5-363" fmla="*/ 5585988 w 5585988"/>
              <a:gd name="connsiteY5-364" fmla="*/ 1602464 h 1602464"/>
              <a:gd name="connsiteX6-365" fmla="*/ 9054 w 5585988"/>
              <a:gd name="connsiteY6-366" fmla="*/ 1602464 h 1602464"/>
              <a:gd name="connsiteX7-367" fmla="*/ 0 w 5585988"/>
              <a:gd name="connsiteY7-368" fmla="*/ 0 h 1602464"/>
              <a:gd name="connsiteX0-369" fmla="*/ 0 w 5585988"/>
              <a:gd name="connsiteY0-370" fmla="*/ 0 h 1602464"/>
              <a:gd name="connsiteX1-371" fmla="*/ 1276539 w 5585988"/>
              <a:gd name="connsiteY1-372" fmla="*/ 0 h 1602464"/>
              <a:gd name="connsiteX2-373" fmla="*/ 1919336 w 5585988"/>
              <a:gd name="connsiteY2-374" fmla="*/ 353087 h 1602464"/>
              <a:gd name="connsiteX3-375" fmla="*/ 2064191 w 5585988"/>
              <a:gd name="connsiteY3-376" fmla="*/ 1466661 h 1602464"/>
              <a:gd name="connsiteX4-377" fmla="*/ 5585988 w 5585988"/>
              <a:gd name="connsiteY4-378" fmla="*/ 1475715 h 1602464"/>
              <a:gd name="connsiteX5-379" fmla="*/ 5585988 w 5585988"/>
              <a:gd name="connsiteY5-380" fmla="*/ 1602464 h 1602464"/>
              <a:gd name="connsiteX6-381" fmla="*/ 9054 w 5585988"/>
              <a:gd name="connsiteY6-382" fmla="*/ 1602464 h 1602464"/>
              <a:gd name="connsiteX7-383" fmla="*/ 0 w 5585988"/>
              <a:gd name="connsiteY7-384" fmla="*/ 0 h 1602464"/>
              <a:gd name="connsiteX0-385" fmla="*/ 0 w 5585988"/>
              <a:gd name="connsiteY0-386" fmla="*/ 0 h 1602464"/>
              <a:gd name="connsiteX1-387" fmla="*/ 1276539 w 5585988"/>
              <a:gd name="connsiteY1-388" fmla="*/ 0 h 1602464"/>
              <a:gd name="connsiteX2-389" fmla="*/ 1910283 w 5585988"/>
              <a:gd name="connsiteY2-390" fmla="*/ 452675 h 1602464"/>
              <a:gd name="connsiteX3-391" fmla="*/ 2064191 w 5585988"/>
              <a:gd name="connsiteY3-392" fmla="*/ 1466661 h 1602464"/>
              <a:gd name="connsiteX4-393" fmla="*/ 5585988 w 5585988"/>
              <a:gd name="connsiteY4-394" fmla="*/ 1475715 h 1602464"/>
              <a:gd name="connsiteX5-395" fmla="*/ 5585988 w 5585988"/>
              <a:gd name="connsiteY5-396" fmla="*/ 1602464 h 1602464"/>
              <a:gd name="connsiteX6-397" fmla="*/ 9054 w 5585988"/>
              <a:gd name="connsiteY6-398" fmla="*/ 1602464 h 1602464"/>
              <a:gd name="connsiteX7-399" fmla="*/ 0 w 5585988"/>
              <a:gd name="connsiteY7-400" fmla="*/ 0 h 1602464"/>
              <a:gd name="connsiteX0-401" fmla="*/ 0 w 5585988"/>
              <a:gd name="connsiteY0-402" fmla="*/ 0 h 1602464"/>
              <a:gd name="connsiteX1-403" fmla="*/ 1276539 w 5585988"/>
              <a:gd name="connsiteY1-404" fmla="*/ 0 h 1602464"/>
              <a:gd name="connsiteX2-405" fmla="*/ 1865016 w 5585988"/>
              <a:gd name="connsiteY2-406" fmla="*/ 443622 h 1602464"/>
              <a:gd name="connsiteX3-407" fmla="*/ 2064191 w 5585988"/>
              <a:gd name="connsiteY3-408" fmla="*/ 1466661 h 1602464"/>
              <a:gd name="connsiteX4-409" fmla="*/ 5585988 w 5585988"/>
              <a:gd name="connsiteY4-410" fmla="*/ 1475715 h 1602464"/>
              <a:gd name="connsiteX5-411" fmla="*/ 5585988 w 5585988"/>
              <a:gd name="connsiteY5-412" fmla="*/ 1602464 h 1602464"/>
              <a:gd name="connsiteX6-413" fmla="*/ 9054 w 5585988"/>
              <a:gd name="connsiteY6-414" fmla="*/ 1602464 h 1602464"/>
              <a:gd name="connsiteX7-415" fmla="*/ 0 w 5585988"/>
              <a:gd name="connsiteY7-416" fmla="*/ 0 h 1602464"/>
              <a:gd name="connsiteX0-417" fmla="*/ 0 w 5585988"/>
              <a:gd name="connsiteY0-418" fmla="*/ 0 h 1602464"/>
              <a:gd name="connsiteX1-419" fmla="*/ 1276539 w 5585988"/>
              <a:gd name="connsiteY1-420" fmla="*/ 0 h 1602464"/>
              <a:gd name="connsiteX2-421" fmla="*/ 1865016 w 5585988"/>
              <a:gd name="connsiteY2-422" fmla="*/ 443622 h 1602464"/>
              <a:gd name="connsiteX3-423" fmla="*/ 2064191 w 5585988"/>
              <a:gd name="connsiteY3-424" fmla="*/ 1466661 h 1602464"/>
              <a:gd name="connsiteX4-425" fmla="*/ 5585988 w 5585988"/>
              <a:gd name="connsiteY4-426" fmla="*/ 1475715 h 1602464"/>
              <a:gd name="connsiteX5-427" fmla="*/ 5585988 w 5585988"/>
              <a:gd name="connsiteY5-428" fmla="*/ 1602464 h 1602464"/>
              <a:gd name="connsiteX6-429" fmla="*/ 9054 w 5585988"/>
              <a:gd name="connsiteY6-430" fmla="*/ 1602464 h 1602464"/>
              <a:gd name="connsiteX7-431" fmla="*/ 0 w 5585988"/>
              <a:gd name="connsiteY7-432" fmla="*/ 0 h 1602464"/>
              <a:gd name="connsiteX0-433" fmla="*/ 0 w 5585988"/>
              <a:gd name="connsiteY0-434" fmla="*/ 0 h 1602464"/>
              <a:gd name="connsiteX1-435" fmla="*/ 1276539 w 5585988"/>
              <a:gd name="connsiteY1-436" fmla="*/ 0 h 1602464"/>
              <a:gd name="connsiteX2-437" fmla="*/ 1865016 w 5585988"/>
              <a:gd name="connsiteY2-438" fmla="*/ 443622 h 1602464"/>
              <a:gd name="connsiteX3-439" fmla="*/ 2064191 w 5585988"/>
              <a:gd name="connsiteY3-440" fmla="*/ 1466661 h 1602464"/>
              <a:gd name="connsiteX4-441" fmla="*/ 5585988 w 5585988"/>
              <a:gd name="connsiteY4-442" fmla="*/ 1475715 h 1602464"/>
              <a:gd name="connsiteX5-443" fmla="*/ 5585988 w 5585988"/>
              <a:gd name="connsiteY5-444" fmla="*/ 1602464 h 1602464"/>
              <a:gd name="connsiteX6-445" fmla="*/ 9054 w 5585988"/>
              <a:gd name="connsiteY6-446" fmla="*/ 1602464 h 1602464"/>
              <a:gd name="connsiteX7-447" fmla="*/ 0 w 5585988"/>
              <a:gd name="connsiteY7-448" fmla="*/ 0 h 1602464"/>
              <a:gd name="connsiteX0-449" fmla="*/ 0 w 5585988"/>
              <a:gd name="connsiteY0-450" fmla="*/ 0 h 1602464"/>
              <a:gd name="connsiteX1-451" fmla="*/ 1276539 w 5585988"/>
              <a:gd name="connsiteY1-452" fmla="*/ 0 h 1602464"/>
              <a:gd name="connsiteX2-453" fmla="*/ 1865016 w 5585988"/>
              <a:gd name="connsiteY2-454" fmla="*/ 443622 h 1602464"/>
              <a:gd name="connsiteX3-455" fmla="*/ 2435383 w 5585988"/>
              <a:gd name="connsiteY3-456" fmla="*/ 1466661 h 1602464"/>
              <a:gd name="connsiteX4-457" fmla="*/ 5585988 w 5585988"/>
              <a:gd name="connsiteY4-458" fmla="*/ 1475715 h 1602464"/>
              <a:gd name="connsiteX5-459" fmla="*/ 5585988 w 5585988"/>
              <a:gd name="connsiteY5-460" fmla="*/ 1602464 h 1602464"/>
              <a:gd name="connsiteX6-461" fmla="*/ 9054 w 5585988"/>
              <a:gd name="connsiteY6-462" fmla="*/ 1602464 h 1602464"/>
              <a:gd name="connsiteX7-463" fmla="*/ 0 w 5585988"/>
              <a:gd name="connsiteY7-464" fmla="*/ 0 h 1602464"/>
              <a:gd name="connsiteX0-465" fmla="*/ 0 w 5585988"/>
              <a:gd name="connsiteY0-466" fmla="*/ 0 h 1602464"/>
              <a:gd name="connsiteX1-467" fmla="*/ 1276539 w 5585988"/>
              <a:gd name="connsiteY1-468" fmla="*/ 0 h 1602464"/>
              <a:gd name="connsiteX2-469" fmla="*/ 1865016 w 5585988"/>
              <a:gd name="connsiteY2-470" fmla="*/ 443622 h 1602464"/>
              <a:gd name="connsiteX3-471" fmla="*/ 2272420 w 5585988"/>
              <a:gd name="connsiteY3-472" fmla="*/ 1475715 h 1602464"/>
              <a:gd name="connsiteX4-473" fmla="*/ 5585988 w 5585988"/>
              <a:gd name="connsiteY4-474" fmla="*/ 1475715 h 1602464"/>
              <a:gd name="connsiteX5-475" fmla="*/ 5585988 w 5585988"/>
              <a:gd name="connsiteY5-476" fmla="*/ 1602464 h 1602464"/>
              <a:gd name="connsiteX6-477" fmla="*/ 9054 w 5585988"/>
              <a:gd name="connsiteY6-478" fmla="*/ 1602464 h 1602464"/>
              <a:gd name="connsiteX7-479" fmla="*/ 0 w 5585988"/>
              <a:gd name="connsiteY7-480" fmla="*/ 0 h 1602464"/>
              <a:gd name="connsiteX0-481" fmla="*/ 0 w 5585988"/>
              <a:gd name="connsiteY0-482" fmla="*/ 0 h 1602464"/>
              <a:gd name="connsiteX1-483" fmla="*/ 1276539 w 5585988"/>
              <a:gd name="connsiteY1-484" fmla="*/ 0 h 1602464"/>
              <a:gd name="connsiteX2-485" fmla="*/ 1865016 w 5585988"/>
              <a:gd name="connsiteY2-486" fmla="*/ 443622 h 1602464"/>
              <a:gd name="connsiteX3-487" fmla="*/ 2399169 w 5585988"/>
              <a:gd name="connsiteY3-488" fmla="*/ 1484768 h 1602464"/>
              <a:gd name="connsiteX4-489" fmla="*/ 5585988 w 5585988"/>
              <a:gd name="connsiteY4-490" fmla="*/ 1475715 h 1602464"/>
              <a:gd name="connsiteX5-491" fmla="*/ 5585988 w 5585988"/>
              <a:gd name="connsiteY5-492" fmla="*/ 1602464 h 1602464"/>
              <a:gd name="connsiteX6-493" fmla="*/ 9054 w 5585988"/>
              <a:gd name="connsiteY6-494" fmla="*/ 1602464 h 1602464"/>
              <a:gd name="connsiteX7-495" fmla="*/ 0 w 5585988"/>
              <a:gd name="connsiteY7-496" fmla="*/ 0 h 1602464"/>
              <a:gd name="connsiteX0-497" fmla="*/ 0 w 5585988"/>
              <a:gd name="connsiteY0-498" fmla="*/ 0 h 1602464"/>
              <a:gd name="connsiteX1-499" fmla="*/ 1276539 w 5585988"/>
              <a:gd name="connsiteY1-500" fmla="*/ 0 h 1602464"/>
              <a:gd name="connsiteX2-501" fmla="*/ 1865016 w 5585988"/>
              <a:gd name="connsiteY2-502" fmla="*/ 443622 h 1602464"/>
              <a:gd name="connsiteX3-503" fmla="*/ 2444436 w 5585988"/>
              <a:gd name="connsiteY3-504" fmla="*/ 1466661 h 1602464"/>
              <a:gd name="connsiteX4-505" fmla="*/ 5585988 w 5585988"/>
              <a:gd name="connsiteY4-506" fmla="*/ 1475715 h 1602464"/>
              <a:gd name="connsiteX5-507" fmla="*/ 5585988 w 5585988"/>
              <a:gd name="connsiteY5-508" fmla="*/ 1602464 h 1602464"/>
              <a:gd name="connsiteX6-509" fmla="*/ 9054 w 5585988"/>
              <a:gd name="connsiteY6-510" fmla="*/ 1602464 h 1602464"/>
              <a:gd name="connsiteX7-511" fmla="*/ 0 w 5585988"/>
              <a:gd name="connsiteY7-512" fmla="*/ 0 h 1602464"/>
              <a:gd name="connsiteX0-513" fmla="*/ 0 w 5585988"/>
              <a:gd name="connsiteY0-514" fmla="*/ 0 h 1602464"/>
              <a:gd name="connsiteX1-515" fmla="*/ 1276539 w 5585988"/>
              <a:gd name="connsiteY1-516" fmla="*/ 0 h 1602464"/>
              <a:gd name="connsiteX2-517" fmla="*/ 1865016 w 5585988"/>
              <a:gd name="connsiteY2-518" fmla="*/ 334980 h 1602464"/>
              <a:gd name="connsiteX3-519" fmla="*/ 2444436 w 5585988"/>
              <a:gd name="connsiteY3-520" fmla="*/ 1466661 h 1602464"/>
              <a:gd name="connsiteX4-521" fmla="*/ 5585988 w 5585988"/>
              <a:gd name="connsiteY4-522" fmla="*/ 1475715 h 1602464"/>
              <a:gd name="connsiteX5-523" fmla="*/ 5585988 w 5585988"/>
              <a:gd name="connsiteY5-524" fmla="*/ 1602464 h 1602464"/>
              <a:gd name="connsiteX6-525" fmla="*/ 9054 w 5585988"/>
              <a:gd name="connsiteY6-526" fmla="*/ 1602464 h 1602464"/>
              <a:gd name="connsiteX7-527" fmla="*/ 0 w 5585988"/>
              <a:gd name="connsiteY7-528" fmla="*/ 0 h 1602464"/>
              <a:gd name="connsiteX0-529" fmla="*/ 0 w 5585988"/>
              <a:gd name="connsiteY0-530" fmla="*/ 0 h 1602464"/>
              <a:gd name="connsiteX1-531" fmla="*/ 1276539 w 5585988"/>
              <a:gd name="connsiteY1-532" fmla="*/ 0 h 1602464"/>
              <a:gd name="connsiteX2-533" fmla="*/ 1883123 w 5585988"/>
              <a:gd name="connsiteY2-534" fmla="*/ 298766 h 1602464"/>
              <a:gd name="connsiteX3-535" fmla="*/ 2444436 w 5585988"/>
              <a:gd name="connsiteY3-536" fmla="*/ 1466661 h 1602464"/>
              <a:gd name="connsiteX4-537" fmla="*/ 5585988 w 5585988"/>
              <a:gd name="connsiteY4-538" fmla="*/ 1475715 h 1602464"/>
              <a:gd name="connsiteX5-539" fmla="*/ 5585988 w 5585988"/>
              <a:gd name="connsiteY5-540" fmla="*/ 1602464 h 1602464"/>
              <a:gd name="connsiteX6-541" fmla="*/ 9054 w 5585988"/>
              <a:gd name="connsiteY6-542" fmla="*/ 1602464 h 1602464"/>
              <a:gd name="connsiteX7-543" fmla="*/ 0 w 5585988"/>
              <a:gd name="connsiteY7-544" fmla="*/ 0 h 1602464"/>
              <a:gd name="connsiteX0-545" fmla="*/ 0 w 5585988"/>
              <a:gd name="connsiteY0-546" fmla="*/ 0 h 1602464"/>
              <a:gd name="connsiteX1-547" fmla="*/ 1276539 w 5585988"/>
              <a:gd name="connsiteY1-548" fmla="*/ 0 h 1602464"/>
              <a:gd name="connsiteX2-549" fmla="*/ 1883123 w 5585988"/>
              <a:gd name="connsiteY2-550" fmla="*/ 298766 h 1602464"/>
              <a:gd name="connsiteX3-551" fmla="*/ 2444436 w 5585988"/>
              <a:gd name="connsiteY3-552" fmla="*/ 1466661 h 1602464"/>
              <a:gd name="connsiteX4-553" fmla="*/ 5585988 w 5585988"/>
              <a:gd name="connsiteY4-554" fmla="*/ 1475715 h 1602464"/>
              <a:gd name="connsiteX5-555" fmla="*/ 5585988 w 5585988"/>
              <a:gd name="connsiteY5-556" fmla="*/ 1602464 h 1602464"/>
              <a:gd name="connsiteX6-557" fmla="*/ 9054 w 5585988"/>
              <a:gd name="connsiteY6-558" fmla="*/ 1602464 h 1602464"/>
              <a:gd name="connsiteX7-559" fmla="*/ 0 w 5585988"/>
              <a:gd name="connsiteY7-560" fmla="*/ 0 h 1602464"/>
              <a:gd name="connsiteX0-561" fmla="*/ 0 w 5585988"/>
              <a:gd name="connsiteY0-562" fmla="*/ 0 h 1602464"/>
              <a:gd name="connsiteX1-563" fmla="*/ 1276539 w 5585988"/>
              <a:gd name="connsiteY1-564" fmla="*/ 0 h 1602464"/>
              <a:gd name="connsiteX2-565" fmla="*/ 1883123 w 5585988"/>
              <a:gd name="connsiteY2-566" fmla="*/ 298766 h 1602464"/>
              <a:gd name="connsiteX3-567" fmla="*/ 2444436 w 5585988"/>
              <a:gd name="connsiteY3-568" fmla="*/ 1466661 h 1602464"/>
              <a:gd name="connsiteX4-569" fmla="*/ 5585988 w 5585988"/>
              <a:gd name="connsiteY4-570" fmla="*/ 1475715 h 1602464"/>
              <a:gd name="connsiteX5-571" fmla="*/ 5585988 w 5585988"/>
              <a:gd name="connsiteY5-572" fmla="*/ 1602464 h 1602464"/>
              <a:gd name="connsiteX6-573" fmla="*/ 9054 w 5585988"/>
              <a:gd name="connsiteY6-574" fmla="*/ 1602464 h 1602464"/>
              <a:gd name="connsiteX7-575" fmla="*/ 0 w 5585988"/>
              <a:gd name="connsiteY7-576" fmla="*/ 0 h 1602464"/>
              <a:gd name="connsiteX0-577" fmla="*/ 0 w 5585988"/>
              <a:gd name="connsiteY0-578" fmla="*/ 0 h 1602464"/>
              <a:gd name="connsiteX1-579" fmla="*/ 1276539 w 5585988"/>
              <a:gd name="connsiteY1-580" fmla="*/ 0 h 1602464"/>
              <a:gd name="connsiteX2-581" fmla="*/ 1883123 w 5585988"/>
              <a:gd name="connsiteY2-582" fmla="*/ 298766 h 1602464"/>
              <a:gd name="connsiteX3-583" fmla="*/ 2444436 w 5585988"/>
              <a:gd name="connsiteY3-584" fmla="*/ 1466661 h 1602464"/>
              <a:gd name="connsiteX4-585" fmla="*/ 5585988 w 5585988"/>
              <a:gd name="connsiteY4-586" fmla="*/ 1475715 h 1602464"/>
              <a:gd name="connsiteX5-587" fmla="*/ 5585988 w 5585988"/>
              <a:gd name="connsiteY5-588" fmla="*/ 1602464 h 1602464"/>
              <a:gd name="connsiteX6-589" fmla="*/ 9054 w 5585988"/>
              <a:gd name="connsiteY6-590" fmla="*/ 1602464 h 1602464"/>
              <a:gd name="connsiteX7-591" fmla="*/ 0 w 5585988"/>
              <a:gd name="connsiteY7-592" fmla="*/ 0 h 1602464"/>
              <a:gd name="connsiteX0-593" fmla="*/ 0 w 5585988"/>
              <a:gd name="connsiteY0-594" fmla="*/ 0 h 1602464"/>
              <a:gd name="connsiteX1-595" fmla="*/ 1276539 w 5585988"/>
              <a:gd name="connsiteY1-596" fmla="*/ 0 h 1602464"/>
              <a:gd name="connsiteX2-597" fmla="*/ 1883123 w 5585988"/>
              <a:gd name="connsiteY2-598" fmla="*/ 298766 h 1602464"/>
              <a:gd name="connsiteX3-599" fmla="*/ 2444436 w 5585988"/>
              <a:gd name="connsiteY3-600" fmla="*/ 1466661 h 1602464"/>
              <a:gd name="connsiteX4-601" fmla="*/ 5585988 w 5585988"/>
              <a:gd name="connsiteY4-602" fmla="*/ 1475715 h 1602464"/>
              <a:gd name="connsiteX5-603" fmla="*/ 5585988 w 5585988"/>
              <a:gd name="connsiteY5-604" fmla="*/ 1602464 h 1602464"/>
              <a:gd name="connsiteX6-605" fmla="*/ 9054 w 5585988"/>
              <a:gd name="connsiteY6-606" fmla="*/ 1602464 h 1602464"/>
              <a:gd name="connsiteX7-607" fmla="*/ 0 w 5585988"/>
              <a:gd name="connsiteY7-608" fmla="*/ 0 h 1602464"/>
              <a:gd name="connsiteX0-609" fmla="*/ 0 w 5585988"/>
              <a:gd name="connsiteY0-610" fmla="*/ 0 h 1602464"/>
              <a:gd name="connsiteX1-611" fmla="*/ 1276539 w 5585988"/>
              <a:gd name="connsiteY1-612" fmla="*/ 0 h 1602464"/>
              <a:gd name="connsiteX2-613" fmla="*/ 1883123 w 5585988"/>
              <a:gd name="connsiteY2-614" fmla="*/ 298766 h 1602464"/>
              <a:gd name="connsiteX3-615" fmla="*/ 2444436 w 5585988"/>
              <a:gd name="connsiteY3-616" fmla="*/ 1466661 h 1602464"/>
              <a:gd name="connsiteX4-617" fmla="*/ 5585988 w 5585988"/>
              <a:gd name="connsiteY4-618" fmla="*/ 1475715 h 1602464"/>
              <a:gd name="connsiteX5-619" fmla="*/ 5585988 w 5585988"/>
              <a:gd name="connsiteY5-620" fmla="*/ 1602464 h 1602464"/>
              <a:gd name="connsiteX6-621" fmla="*/ 9054 w 5585988"/>
              <a:gd name="connsiteY6-622" fmla="*/ 1602464 h 1602464"/>
              <a:gd name="connsiteX7-623" fmla="*/ 0 w 5585988"/>
              <a:gd name="connsiteY7-624" fmla="*/ 0 h 1602464"/>
              <a:gd name="connsiteX0-625" fmla="*/ 0 w 5585988"/>
              <a:gd name="connsiteY0-626" fmla="*/ 0 h 1602464"/>
              <a:gd name="connsiteX1-627" fmla="*/ 1276539 w 5585988"/>
              <a:gd name="connsiteY1-628" fmla="*/ 0 h 1602464"/>
              <a:gd name="connsiteX2-629" fmla="*/ 1928390 w 5585988"/>
              <a:gd name="connsiteY2-630" fmla="*/ 325927 h 1602464"/>
              <a:gd name="connsiteX3-631" fmla="*/ 2444436 w 5585988"/>
              <a:gd name="connsiteY3-632" fmla="*/ 1466661 h 1602464"/>
              <a:gd name="connsiteX4-633" fmla="*/ 5585988 w 5585988"/>
              <a:gd name="connsiteY4-634" fmla="*/ 1475715 h 1602464"/>
              <a:gd name="connsiteX5-635" fmla="*/ 5585988 w 5585988"/>
              <a:gd name="connsiteY5-636" fmla="*/ 1602464 h 1602464"/>
              <a:gd name="connsiteX6-637" fmla="*/ 9054 w 5585988"/>
              <a:gd name="connsiteY6-638" fmla="*/ 1602464 h 1602464"/>
              <a:gd name="connsiteX7-639" fmla="*/ 0 w 5585988"/>
              <a:gd name="connsiteY7-640" fmla="*/ 0 h 1602464"/>
              <a:gd name="connsiteX0-641" fmla="*/ 0 w 5585988"/>
              <a:gd name="connsiteY0-642" fmla="*/ 0 h 1602464"/>
              <a:gd name="connsiteX1-643" fmla="*/ 1276539 w 5585988"/>
              <a:gd name="connsiteY1-644" fmla="*/ 0 h 1602464"/>
              <a:gd name="connsiteX2-645" fmla="*/ 1910283 w 5585988"/>
              <a:gd name="connsiteY2-646" fmla="*/ 371194 h 1602464"/>
              <a:gd name="connsiteX3-647" fmla="*/ 2444436 w 5585988"/>
              <a:gd name="connsiteY3-648" fmla="*/ 1466661 h 1602464"/>
              <a:gd name="connsiteX4-649" fmla="*/ 5585988 w 5585988"/>
              <a:gd name="connsiteY4-650" fmla="*/ 1475715 h 1602464"/>
              <a:gd name="connsiteX5-651" fmla="*/ 5585988 w 5585988"/>
              <a:gd name="connsiteY5-652" fmla="*/ 1602464 h 1602464"/>
              <a:gd name="connsiteX6-653" fmla="*/ 9054 w 5585988"/>
              <a:gd name="connsiteY6-654" fmla="*/ 1602464 h 1602464"/>
              <a:gd name="connsiteX7-655" fmla="*/ 0 w 5585988"/>
              <a:gd name="connsiteY7-656" fmla="*/ 0 h 1602464"/>
              <a:gd name="connsiteX0-657" fmla="*/ 0 w 5585988"/>
              <a:gd name="connsiteY0-658" fmla="*/ 0 h 1602464"/>
              <a:gd name="connsiteX1-659" fmla="*/ 1276539 w 5585988"/>
              <a:gd name="connsiteY1-660" fmla="*/ 0 h 1602464"/>
              <a:gd name="connsiteX2-661" fmla="*/ 1910283 w 5585988"/>
              <a:gd name="connsiteY2-662" fmla="*/ 371194 h 1602464"/>
              <a:gd name="connsiteX3-663" fmla="*/ 2154725 w 5585988"/>
              <a:gd name="connsiteY3-664" fmla="*/ 1484768 h 1602464"/>
              <a:gd name="connsiteX4-665" fmla="*/ 5585988 w 5585988"/>
              <a:gd name="connsiteY4-666" fmla="*/ 1475715 h 1602464"/>
              <a:gd name="connsiteX5-667" fmla="*/ 5585988 w 5585988"/>
              <a:gd name="connsiteY5-668" fmla="*/ 1602464 h 1602464"/>
              <a:gd name="connsiteX6-669" fmla="*/ 9054 w 5585988"/>
              <a:gd name="connsiteY6-670" fmla="*/ 1602464 h 1602464"/>
              <a:gd name="connsiteX7-671" fmla="*/ 0 w 5585988"/>
              <a:gd name="connsiteY7-672" fmla="*/ 0 h 1602464"/>
              <a:gd name="connsiteX0-673" fmla="*/ 0 w 5585988"/>
              <a:gd name="connsiteY0-674" fmla="*/ 0 h 1602464"/>
              <a:gd name="connsiteX1-675" fmla="*/ 1276539 w 5585988"/>
              <a:gd name="connsiteY1-676" fmla="*/ 0 h 1602464"/>
              <a:gd name="connsiteX2-677" fmla="*/ 1910283 w 5585988"/>
              <a:gd name="connsiteY2-678" fmla="*/ 371194 h 1602464"/>
              <a:gd name="connsiteX3-679" fmla="*/ 2190939 w 5585988"/>
              <a:gd name="connsiteY3-680" fmla="*/ 1439500 h 1602464"/>
              <a:gd name="connsiteX4-681" fmla="*/ 5585988 w 5585988"/>
              <a:gd name="connsiteY4-682" fmla="*/ 1475715 h 1602464"/>
              <a:gd name="connsiteX5-683" fmla="*/ 5585988 w 5585988"/>
              <a:gd name="connsiteY5-684" fmla="*/ 1602464 h 1602464"/>
              <a:gd name="connsiteX6-685" fmla="*/ 9054 w 5585988"/>
              <a:gd name="connsiteY6-686" fmla="*/ 1602464 h 1602464"/>
              <a:gd name="connsiteX7-687" fmla="*/ 0 w 5585988"/>
              <a:gd name="connsiteY7-688" fmla="*/ 0 h 1602464"/>
              <a:gd name="connsiteX0-689" fmla="*/ 0 w 5585988"/>
              <a:gd name="connsiteY0-690" fmla="*/ 0 h 1602464"/>
              <a:gd name="connsiteX1-691" fmla="*/ 1276539 w 5585988"/>
              <a:gd name="connsiteY1-692" fmla="*/ 0 h 1602464"/>
              <a:gd name="connsiteX2-693" fmla="*/ 1910283 w 5585988"/>
              <a:gd name="connsiteY2-694" fmla="*/ 371194 h 1602464"/>
              <a:gd name="connsiteX3-695" fmla="*/ 2245260 w 5585988"/>
              <a:gd name="connsiteY3-696" fmla="*/ 1412340 h 1602464"/>
              <a:gd name="connsiteX4-697" fmla="*/ 5585988 w 5585988"/>
              <a:gd name="connsiteY4-698" fmla="*/ 1475715 h 1602464"/>
              <a:gd name="connsiteX5-699" fmla="*/ 5585988 w 5585988"/>
              <a:gd name="connsiteY5-700" fmla="*/ 1602464 h 1602464"/>
              <a:gd name="connsiteX6-701" fmla="*/ 9054 w 5585988"/>
              <a:gd name="connsiteY6-702" fmla="*/ 1602464 h 1602464"/>
              <a:gd name="connsiteX7-703" fmla="*/ 0 w 5585988"/>
              <a:gd name="connsiteY7-704" fmla="*/ 0 h 1602464"/>
              <a:gd name="connsiteX0-705" fmla="*/ 0 w 5585988"/>
              <a:gd name="connsiteY0-706" fmla="*/ 0 h 1602464"/>
              <a:gd name="connsiteX1-707" fmla="*/ 1276539 w 5585988"/>
              <a:gd name="connsiteY1-708" fmla="*/ 0 h 1602464"/>
              <a:gd name="connsiteX2-709" fmla="*/ 1910283 w 5585988"/>
              <a:gd name="connsiteY2-710" fmla="*/ 371194 h 1602464"/>
              <a:gd name="connsiteX3-711" fmla="*/ 2245260 w 5585988"/>
              <a:gd name="connsiteY3-712" fmla="*/ 1412340 h 1602464"/>
              <a:gd name="connsiteX4-713" fmla="*/ 5585988 w 5585988"/>
              <a:gd name="connsiteY4-714" fmla="*/ 1475715 h 1602464"/>
              <a:gd name="connsiteX5-715" fmla="*/ 5585988 w 5585988"/>
              <a:gd name="connsiteY5-716" fmla="*/ 1602464 h 1602464"/>
              <a:gd name="connsiteX6-717" fmla="*/ 9054 w 5585988"/>
              <a:gd name="connsiteY6-718" fmla="*/ 1602464 h 1602464"/>
              <a:gd name="connsiteX7-719" fmla="*/ 0 w 5585988"/>
              <a:gd name="connsiteY7-720" fmla="*/ 0 h 1602464"/>
              <a:gd name="connsiteX0-721" fmla="*/ 0 w 5585988"/>
              <a:gd name="connsiteY0-722" fmla="*/ 0 h 1602464"/>
              <a:gd name="connsiteX1-723" fmla="*/ 1276539 w 5585988"/>
              <a:gd name="connsiteY1-724" fmla="*/ 0 h 1602464"/>
              <a:gd name="connsiteX2-725" fmla="*/ 1910283 w 5585988"/>
              <a:gd name="connsiteY2-726" fmla="*/ 371194 h 1602464"/>
              <a:gd name="connsiteX3-727" fmla="*/ 2326741 w 5585988"/>
              <a:gd name="connsiteY3-728" fmla="*/ 1448554 h 1602464"/>
              <a:gd name="connsiteX4-729" fmla="*/ 5585988 w 5585988"/>
              <a:gd name="connsiteY4-730" fmla="*/ 1475715 h 1602464"/>
              <a:gd name="connsiteX5-731" fmla="*/ 5585988 w 5585988"/>
              <a:gd name="connsiteY5-732" fmla="*/ 1602464 h 1602464"/>
              <a:gd name="connsiteX6-733" fmla="*/ 9054 w 5585988"/>
              <a:gd name="connsiteY6-734" fmla="*/ 1602464 h 1602464"/>
              <a:gd name="connsiteX7-735" fmla="*/ 0 w 5585988"/>
              <a:gd name="connsiteY7-736" fmla="*/ 0 h 1602464"/>
              <a:gd name="connsiteX0-737" fmla="*/ 0 w 5585988"/>
              <a:gd name="connsiteY0-738" fmla="*/ 0 h 1602464"/>
              <a:gd name="connsiteX1-739" fmla="*/ 1276539 w 5585988"/>
              <a:gd name="connsiteY1-740" fmla="*/ 0 h 1602464"/>
              <a:gd name="connsiteX2-741" fmla="*/ 1910283 w 5585988"/>
              <a:gd name="connsiteY2-742" fmla="*/ 371194 h 1602464"/>
              <a:gd name="connsiteX3-743" fmla="*/ 2326741 w 5585988"/>
              <a:gd name="connsiteY3-744" fmla="*/ 1448554 h 1602464"/>
              <a:gd name="connsiteX4-745" fmla="*/ 5585988 w 5585988"/>
              <a:gd name="connsiteY4-746" fmla="*/ 1475715 h 1602464"/>
              <a:gd name="connsiteX5-747" fmla="*/ 5585988 w 5585988"/>
              <a:gd name="connsiteY5-748" fmla="*/ 1602464 h 1602464"/>
              <a:gd name="connsiteX6-749" fmla="*/ 9054 w 5585988"/>
              <a:gd name="connsiteY6-750" fmla="*/ 1602464 h 1602464"/>
              <a:gd name="connsiteX7-751" fmla="*/ 0 w 5585988"/>
              <a:gd name="connsiteY7-752" fmla="*/ 0 h 1602464"/>
              <a:gd name="connsiteX0-753" fmla="*/ 0 w 5585988"/>
              <a:gd name="connsiteY0-754" fmla="*/ 0 h 1602464"/>
              <a:gd name="connsiteX1-755" fmla="*/ 1276539 w 5585988"/>
              <a:gd name="connsiteY1-756" fmla="*/ 0 h 1602464"/>
              <a:gd name="connsiteX2-757" fmla="*/ 1910283 w 5585988"/>
              <a:gd name="connsiteY2-758" fmla="*/ 371194 h 1602464"/>
              <a:gd name="connsiteX3-759" fmla="*/ 2326741 w 5585988"/>
              <a:gd name="connsiteY3-760" fmla="*/ 1448554 h 1602464"/>
              <a:gd name="connsiteX4-761" fmla="*/ 5585988 w 5585988"/>
              <a:gd name="connsiteY4-762" fmla="*/ 1475715 h 1602464"/>
              <a:gd name="connsiteX5-763" fmla="*/ 5585988 w 5585988"/>
              <a:gd name="connsiteY5-764" fmla="*/ 1602464 h 1602464"/>
              <a:gd name="connsiteX6-765" fmla="*/ 9054 w 5585988"/>
              <a:gd name="connsiteY6-766" fmla="*/ 1602464 h 1602464"/>
              <a:gd name="connsiteX7-767" fmla="*/ 0 w 5585988"/>
              <a:gd name="connsiteY7-768" fmla="*/ 0 h 1602464"/>
              <a:gd name="connsiteX0-769" fmla="*/ 0 w 5585988"/>
              <a:gd name="connsiteY0-770" fmla="*/ 0 h 1602464"/>
              <a:gd name="connsiteX1-771" fmla="*/ 1276539 w 5585988"/>
              <a:gd name="connsiteY1-772" fmla="*/ 0 h 1602464"/>
              <a:gd name="connsiteX2-773" fmla="*/ 1910283 w 5585988"/>
              <a:gd name="connsiteY2-774" fmla="*/ 371194 h 1602464"/>
              <a:gd name="connsiteX3-775" fmla="*/ 2326741 w 5585988"/>
              <a:gd name="connsiteY3-776" fmla="*/ 1448554 h 1602464"/>
              <a:gd name="connsiteX4-777" fmla="*/ 5585988 w 5585988"/>
              <a:gd name="connsiteY4-778" fmla="*/ 1475715 h 1602464"/>
              <a:gd name="connsiteX5-779" fmla="*/ 5585988 w 5585988"/>
              <a:gd name="connsiteY5-780" fmla="*/ 1602464 h 1602464"/>
              <a:gd name="connsiteX6-781" fmla="*/ 9054 w 5585988"/>
              <a:gd name="connsiteY6-782" fmla="*/ 1602464 h 1602464"/>
              <a:gd name="connsiteX7-783" fmla="*/ 0 w 5585988"/>
              <a:gd name="connsiteY7-784" fmla="*/ 0 h 1602464"/>
              <a:gd name="connsiteX0-785" fmla="*/ 0 w 5585988"/>
              <a:gd name="connsiteY0-786" fmla="*/ 0 h 1602464"/>
              <a:gd name="connsiteX1-787" fmla="*/ 1276539 w 5585988"/>
              <a:gd name="connsiteY1-788" fmla="*/ 0 h 1602464"/>
              <a:gd name="connsiteX2-789" fmla="*/ 1910283 w 5585988"/>
              <a:gd name="connsiteY2-790" fmla="*/ 371194 h 1602464"/>
              <a:gd name="connsiteX3-791" fmla="*/ 2326741 w 5585988"/>
              <a:gd name="connsiteY3-792" fmla="*/ 1448554 h 1602464"/>
              <a:gd name="connsiteX4-793" fmla="*/ 5585988 w 5585988"/>
              <a:gd name="connsiteY4-794" fmla="*/ 1475715 h 1602464"/>
              <a:gd name="connsiteX5-795" fmla="*/ 5585988 w 5585988"/>
              <a:gd name="connsiteY5-796" fmla="*/ 1602464 h 1602464"/>
              <a:gd name="connsiteX6-797" fmla="*/ 9054 w 5585988"/>
              <a:gd name="connsiteY6-798" fmla="*/ 1602464 h 1602464"/>
              <a:gd name="connsiteX7-799" fmla="*/ 0 w 5585988"/>
              <a:gd name="connsiteY7-800" fmla="*/ 0 h 1602464"/>
              <a:gd name="connsiteX0-801" fmla="*/ 0 w 5585988"/>
              <a:gd name="connsiteY0-802" fmla="*/ 0 h 1602464"/>
              <a:gd name="connsiteX1-803" fmla="*/ 1276539 w 5585988"/>
              <a:gd name="connsiteY1-804" fmla="*/ 0 h 1602464"/>
              <a:gd name="connsiteX2-805" fmla="*/ 1910283 w 5585988"/>
              <a:gd name="connsiteY2-806" fmla="*/ 371194 h 1602464"/>
              <a:gd name="connsiteX3-807" fmla="*/ 2335794 w 5585988"/>
              <a:gd name="connsiteY3-808" fmla="*/ 1475714 h 1602464"/>
              <a:gd name="connsiteX4-809" fmla="*/ 5585988 w 5585988"/>
              <a:gd name="connsiteY4-810" fmla="*/ 1475715 h 1602464"/>
              <a:gd name="connsiteX5-811" fmla="*/ 5585988 w 5585988"/>
              <a:gd name="connsiteY5-812" fmla="*/ 1602464 h 1602464"/>
              <a:gd name="connsiteX6-813" fmla="*/ 9054 w 5585988"/>
              <a:gd name="connsiteY6-814" fmla="*/ 1602464 h 1602464"/>
              <a:gd name="connsiteX7-815" fmla="*/ 0 w 5585988"/>
              <a:gd name="connsiteY7-816" fmla="*/ 0 h 1602464"/>
              <a:gd name="connsiteX0-817" fmla="*/ 0 w 5585988"/>
              <a:gd name="connsiteY0-818" fmla="*/ 0 h 1602464"/>
              <a:gd name="connsiteX1-819" fmla="*/ 1276539 w 5585988"/>
              <a:gd name="connsiteY1-820" fmla="*/ 0 h 1602464"/>
              <a:gd name="connsiteX2-821" fmla="*/ 1910283 w 5585988"/>
              <a:gd name="connsiteY2-822" fmla="*/ 371194 h 1602464"/>
              <a:gd name="connsiteX3-823" fmla="*/ 2335794 w 5585988"/>
              <a:gd name="connsiteY3-824" fmla="*/ 1475714 h 1602464"/>
              <a:gd name="connsiteX4-825" fmla="*/ 5585988 w 5585988"/>
              <a:gd name="connsiteY4-826" fmla="*/ 1475715 h 1602464"/>
              <a:gd name="connsiteX5-827" fmla="*/ 5585988 w 5585988"/>
              <a:gd name="connsiteY5-828" fmla="*/ 1602464 h 1602464"/>
              <a:gd name="connsiteX6-829" fmla="*/ 9054 w 5585988"/>
              <a:gd name="connsiteY6-830" fmla="*/ 1602464 h 1602464"/>
              <a:gd name="connsiteX7-831" fmla="*/ 0 w 5585988"/>
              <a:gd name="connsiteY7-832" fmla="*/ 0 h 1602464"/>
              <a:gd name="connsiteX0-833" fmla="*/ 0 w 5585988"/>
              <a:gd name="connsiteY0-834" fmla="*/ 0 h 1602464"/>
              <a:gd name="connsiteX1-835" fmla="*/ 1276539 w 5585988"/>
              <a:gd name="connsiteY1-836" fmla="*/ 0 h 1602464"/>
              <a:gd name="connsiteX2-837" fmla="*/ 1910283 w 5585988"/>
              <a:gd name="connsiteY2-838" fmla="*/ 371194 h 1602464"/>
              <a:gd name="connsiteX3-839" fmla="*/ 2335794 w 5585988"/>
              <a:gd name="connsiteY3-840" fmla="*/ 1475714 h 1602464"/>
              <a:gd name="connsiteX4-841" fmla="*/ 5585988 w 5585988"/>
              <a:gd name="connsiteY4-842" fmla="*/ 1475715 h 1602464"/>
              <a:gd name="connsiteX5-843" fmla="*/ 5585988 w 5585988"/>
              <a:gd name="connsiteY5-844" fmla="*/ 1602464 h 1602464"/>
              <a:gd name="connsiteX6-845" fmla="*/ 9054 w 5585988"/>
              <a:gd name="connsiteY6-846" fmla="*/ 1602464 h 1602464"/>
              <a:gd name="connsiteX7-847" fmla="*/ 0 w 5585988"/>
              <a:gd name="connsiteY7-848" fmla="*/ 0 h 1602464"/>
              <a:gd name="connsiteX0-849" fmla="*/ 0 w 5585988"/>
              <a:gd name="connsiteY0-850" fmla="*/ 0 h 1602464"/>
              <a:gd name="connsiteX1-851" fmla="*/ 1276539 w 5585988"/>
              <a:gd name="connsiteY1-852" fmla="*/ 0 h 1602464"/>
              <a:gd name="connsiteX2-853" fmla="*/ 1910283 w 5585988"/>
              <a:gd name="connsiteY2-854" fmla="*/ 371194 h 1602464"/>
              <a:gd name="connsiteX3-855" fmla="*/ 2335794 w 5585988"/>
              <a:gd name="connsiteY3-856" fmla="*/ 1475714 h 1602464"/>
              <a:gd name="connsiteX4-857" fmla="*/ 5585988 w 5585988"/>
              <a:gd name="connsiteY4-858" fmla="*/ 1475715 h 1602464"/>
              <a:gd name="connsiteX5-859" fmla="*/ 5585988 w 5585988"/>
              <a:gd name="connsiteY5-860" fmla="*/ 1602464 h 1602464"/>
              <a:gd name="connsiteX6-861" fmla="*/ 9054 w 5585988"/>
              <a:gd name="connsiteY6-862" fmla="*/ 1602464 h 1602464"/>
              <a:gd name="connsiteX7-863" fmla="*/ 0 w 5585988"/>
              <a:gd name="connsiteY7-864" fmla="*/ 0 h 1602464"/>
              <a:gd name="connsiteX0-865" fmla="*/ 0 w 5585988"/>
              <a:gd name="connsiteY0-866" fmla="*/ 0 h 1602464"/>
              <a:gd name="connsiteX1-867" fmla="*/ 1276539 w 5585988"/>
              <a:gd name="connsiteY1-868" fmla="*/ 0 h 1602464"/>
              <a:gd name="connsiteX2-869" fmla="*/ 1910283 w 5585988"/>
              <a:gd name="connsiteY2-870" fmla="*/ 371194 h 1602464"/>
              <a:gd name="connsiteX3-871" fmla="*/ 2335794 w 5585988"/>
              <a:gd name="connsiteY3-872" fmla="*/ 1475714 h 1602464"/>
              <a:gd name="connsiteX4-873" fmla="*/ 5585988 w 5585988"/>
              <a:gd name="connsiteY4-874" fmla="*/ 1475715 h 1602464"/>
              <a:gd name="connsiteX5-875" fmla="*/ 5585988 w 5585988"/>
              <a:gd name="connsiteY5-876" fmla="*/ 1602464 h 1602464"/>
              <a:gd name="connsiteX6-877" fmla="*/ 9054 w 5585988"/>
              <a:gd name="connsiteY6-878" fmla="*/ 1602464 h 1602464"/>
              <a:gd name="connsiteX7-879" fmla="*/ 0 w 5585988"/>
              <a:gd name="connsiteY7-880" fmla="*/ 0 h 1602464"/>
              <a:gd name="connsiteX0-881" fmla="*/ 0 w 5585988"/>
              <a:gd name="connsiteY0-882" fmla="*/ 0 h 1602464"/>
              <a:gd name="connsiteX1-883" fmla="*/ 1276539 w 5585988"/>
              <a:gd name="connsiteY1-884" fmla="*/ 0 h 1602464"/>
              <a:gd name="connsiteX2-885" fmla="*/ 1910283 w 5585988"/>
              <a:gd name="connsiteY2-886" fmla="*/ 371194 h 1602464"/>
              <a:gd name="connsiteX3-887" fmla="*/ 2335794 w 5585988"/>
              <a:gd name="connsiteY3-888" fmla="*/ 1475714 h 1602464"/>
              <a:gd name="connsiteX4-889" fmla="*/ 5585988 w 5585988"/>
              <a:gd name="connsiteY4-890" fmla="*/ 1475715 h 1602464"/>
              <a:gd name="connsiteX5-891" fmla="*/ 5585988 w 5585988"/>
              <a:gd name="connsiteY5-892" fmla="*/ 1602464 h 1602464"/>
              <a:gd name="connsiteX6-893" fmla="*/ 9054 w 5585988"/>
              <a:gd name="connsiteY6-894" fmla="*/ 1602464 h 1602464"/>
              <a:gd name="connsiteX7-895" fmla="*/ 0 w 5585988"/>
              <a:gd name="connsiteY7-896" fmla="*/ 0 h 1602464"/>
              <a:gd name="connsiteX0-897" fmla="*/ 0 w 5585988"/>
              <a:gd name="connsiteY0-898" fmla="*/ 0 h 1602464"/>
              <a:gd name="connsiteX1-899" fmla="*/ 1276539 w 5585988"/>
              <a:gd name="connsiteY1-900" fmla="*/ 0 h 1602464"/>
              <a:gd name="connsiteX2-901" fmla="*/ 1910283 w 5585988"/>
              <a:gd name="connsiteY2-902" fmla="*/ 371194 h 1602464"/>
              <a:gd name="connsiteX3-903" fmla="*/ 2335794 w 5585988"/>
              <a:gd name="connsiteY3-904" fmla="*/ 1475714 h 1602464"/>
              <a:gd name="connsiteX4-905" fmla="*/ 5585988 w 5585988"/>
              <a:gd name="connsiteY4-906" fmla="*/ 1475715 h 1602464"/>
              <a:gd name="connsiteX5-907" fmla="*/ 5585988 w 5585988"/>
              <a:gd name="connsiteY5-908" fmla="*/ 1602464 h 1602464"/>
              <a:gd name="connsiteX6-909" fmla="*/ 9054 w 5585988"/>
              <a:gd name="connsiteY6-910" fmla="*/ 1602464 h 1602464"/>
              <a:gd name="connsiteX7-911" fmla="*/ 0 w 5585988"/>
              <a:gd name="connsiteY7-912" fmla="*/ 0 h 1602464"/>
              <a:gd name="connsiteX0-913" fmla="*/ 0 w 5585988"/>
              <a:gd name="connsiteY0-914" fmla="*/ 0 h 1602464"/>
              <a:gd name="connsiteX1-915" fmla="*/ 1276539 w 5585988"/>
              <a:gd name="connsiteY1-916" fmla="*/ 0 h 1602464"/>
              <a:gd name="connsiteX2-917" fmla="*/ 1910283 w 5585988"/>
              <a:gd name="connsiteY2-918" fmla="*/ 371194 h 1602464"/>
              <a:gd name="connsiteX3-919" fmla="*/ 2335794 w 5585988"/>
              <a:gd name="connsiteY3-920" fmla="*/ 1475714 h 1602464"/>
              <a:gd name="connsiteX4-921" fmla="*/ 5585988 w 5585988"/>
              <a:gd name="connsiteY4-922" fmla="*/ 1475715 h 1602464"/>
              <a:gd name="connsiteX5-923" fmla="*/ 5585988 w 5585988"/>
              <a:gd name="connsiteY5-924" fmla="*/ 1602464 h 1602464"/>
              <a:gd name="connsiteX6-925" fmla="*/ 9054 w 5585988"/>
              <a:gd name="connsiteY6-926" fmla="*/ 1602464 h 1602464"/>
              <a:gd name="connsiteX7-927" fmla="*/ 0 w 5585988"/>
              <a:gd name="connsiteY7-928" fmla="*/ 0 h 1602464"/>
              <a:gd name="connsiteX0-929" fmla="*/ 0 w 5585988"/>
              <a:gd name="connsiteY0-930" fmla="*/ 0 h 1602464"/>
              <a:gd name="connsiteX1-931" fmla="*/ 1276539 w 5585988"/>
              <a:gd name="connsiteY1-932" fmla="*/ 0 h 1602464"/>
              <a:gd name="connsiteX2-933" fmla="*/ 1910283 w 5585988"/>
              <a:gd name="connsiteY2-934" fmla="*/ 371194 h 1602464"/>
              <a:gd name="connsiteX3-935" fmla="*/ 2335794 w 5585988"/>
              <a:gd name="connsiteY3-936" fmla="*/ 1475714 h 1602464"/>
              <a:gd name="connsiteX4-937" fmla="*/ 5585988 w 5585988"/>
              <a:gd name="connsiteY4-938" fmla="*/ 1475715 h 1602464"/>
              <a:gd name="connsiteX5-939" fmla="*/ 5585988 w 5585988"/>
              <a:gd name="connsiteY5-940" fmla="*/ 1602464 h 1602464"/>
              <a:gd name="connsiteX6-941" fmla="*/ 9054 w 5585988"/>
              <a:gd name="connsiteY6-942" fmla="*/ 1602464 h 1602464"/>
              <a:gd name="connsiteX7-943" fmla="*/ 0 w 5585988"/>
              <a:gd name="connsiteY7-944" fmla="*/ 0 h 1602464"/>
              <a:gd name="connsiteX0-945" fmla="*/ 0 w 5585988"/>
              <a:gd name="connsiteY0-946" fmla="*/ 0 h 1602464"/>
              <a:gd name="connsiteX1-947" fmla="*/ 1276539 w 5585988"/>
              <a:gd name="connsiteY1-948" fmla="*/ 0 h 1602464"/>
              <a:gd name="connsiteX2-949" fmla="*/ 1910283 w 5585988"/>
              <a:gd name="connsiteY2-950" fmla="*/ 371194 h 1602464"/>
              <a:gd name="connsiteX3-951" fmla="*/ 2335794 w 5585988"/>
              <a:gd name="connsiteY3-952" fmla="*/ 1475714 h 1602464"/>
              <a:gd name="connsiteX4-953" fmla="*/ 5585988 w 5585988"/>
              <a:gd name="connsiteY4-954" fmla="*/ 1475715 h 1602464"/>
              <a:gd name="connsiteX5-955" fmla="*/ 5585988 w 5585988"/>
              <a:gd name="connsiteY5-956" fmla="*/ 1602464 h 1602464"/>
              <a:gd name="connsiteX6-957" fmla="*/ 9054 w 5585988"/>
              <a:gd name="connsiteY6-958" fmla="*/ 1602464 h 1602464"/>
              <a:gd name="connsiteX7-959" fmla="*/ 0 w 5585988"/>
              <a:gd name="connsiteY7-960" fmla="*/ 0 h 1602464"/>
              <a:gd name="connsiteX0-961" fmla="*/ 0 w 5585988"/>
              <a:gd name="connsiteY0-962" fmla="*/ 0 h 1602464"/>
              <a:gd name="connsiteX1-963" fmla="*/ 1276539 w 5585988"/>
              <a:gd name="connsiteY1-964" fmla="*/ 0 h 1602464"/>
              <a:gd name="connsiteX2-965" fmla="*/ 1865015 w 5585988"/>
              <a:gd name="connsiteY2-966" fmla="*/ 325927 h 1602464"/>
              <a:gd name="connsiteX3-967" fmla="*/ 2335794 w 5585988"/>
              <a:gd name="connsiteY3-968" fmla="*/ 1475714 h 1602464"/>
              <a:gd name="connsiteX4-969" fmla="*/ 5585988 w 5585988"/>
              <a:gd name="connsiteY4-970" fmla="*/ 1475715 h 1602464"/>
              <a:gd name="connsiteX5-971" fmla="*/ 5585988 w 5585988"/>
              <a:gd name="connsiteY5-972" fmla="*/ 1602464 h 1602464"/>
              <a:gd name="connsiteX6-973" fmla="*/ 9054 w 5585988"/>
              <a:gd name="connsiteY6-974" fmla="*/ 1602464 h 1602464"/>
              <a:gd name="connsiteX7-975" fmla="*/ 0 w 5585988"/>
              <a:gd name="connsiteY7-976" fmla="*/ 0 h 1602464"/>
              <a:gd name="connsiteX0-977" fmla="*/ 0 w 5585988"/>
              <a:gd name="connsiteY0-978" fmla="*/ 0 h 1602464"/>
              <a:gd name="connsiteX1-979" fmla="*/ 1276539 w 5585988"/>
              <a:gd name="connsiteY1-980" fmla="*/ 0 h 1602464"/>
              <a:gd name="connsiteX2-981" fmla="*/ 1910283 w 5585988"/>
              <a:gd name="connsiteY2-982" fmla="*/ 425515 h 1602464"/>
              <a:gd name="connsiteX3-983" fmla="*/ 2335794 w 5585988"/>
              <a:gd name="connsiteY3-984" fmla="*/ 1475714 h 1602464"/>
              <a:gd name="connsiteX4-985" fmla="*/ 5585988 w 5585988"/>
              <a:gd name="connsiteY4-986" fmla="*/ 1475715 h 1602464"/>
              <a:gd name="connsiteX5-987" fmla="*/ 5585988 w 5585988"/>
              <a:gd name="connsiteY5-988" fmla="*/ 1602464 h 1602464"/>
              <a:gd name="connsiteX6-989" fmla="*/ 9054 w 5585988"/>
              <a:gd name="connsiteY6-990" fmla="*/ 1602464 h 1602464"/>
              <a:gd name="connsiteX7-991" fmla="*/ 0 w 5585988"/>
              <a:gd name="connsiteY7-992" fmla="*/ 0 h 1602464"/>
              <a:gd name="connsiteX0-993" fmla="*/ 0 w 5585988"/>
              <a:gd name="connsiteY0-994" fmla="*/ 0 h 1602464"/>
              <a:gd name="connsiteX1-995" fmla="*/ 1276539 w 5585988"/>
              <a:gd name="connsiteY1-996" fmla="*/ 0 h 1602464"/>
              <a:gd name="connsiteX2-997" fmla="*/ 1892176 w 5585988"/>
              <a:gd name="connsiteY2-998" fmla="*/ 353087 h 1602464"/>
              <a:gd name="connsiteX3-999" fmla="*/ 2335794 w 5585988"/>
              <a:gd name="connsiteY3-1000" fmla="*/ 1475714 h 1602464"/>
              <a:gd name="connsiteX4-1001" fmla="*/ 5585988 w 5585988"/>
              <a:gd name="connsiteY4-1002" fmla="*/ 1475715 h 1602464"/>
              <a:gd name="connsiteX5-1003" fmla="*/ 5585988 w 5585988"/>
              <a:gd name="connsiteY5-1004" fmla="*/ 1602464 h 1602464"/>
              <a:gd name="connsiteX6-1005" fmla="*/ 9054 w 5585988"/>
              <a:gd name="connsiteY6-1006" fmla="*/ 1602464 h 1602464"/>
              <a:gd name="connsiteX7-1007" fmla="*/ 0 w 5585988"/>
              <a:gd name="connsiteY7-1008" fmla="*/ 0 h 1602464"/>
              <a:gd name="connsiteX0-1009" fmla="*/ 0 w 5585988"/>
              <a:gd name="connsiteY0-1010" fmla="*/ 0 h 1602464"/>
              <a:gd name="connsiteX1-1011" fmla="*/ 1276539 w 5585988"/>
              <a:gd name="connsiteY1-1012" fmla="*/ 0 h 1602464"/>
              <a:gd name="connsiteX2-1013" fmla="*/ 1892176 w 5585988"/>
              <a:gd name="connsiteY2-1014" fmla="*/ 353087 h 1602464"/>
              <a:gd name="connsiteX3-1015" fmla="*/ 2335794 w 5585988"/>
              <a:gd name="connsiteY3-1016" fmla="*/ 1475714 h 1602464"/>
              <a:gd name="connsiteX4-1017" fmla="*/ 5585988 w 5585988"/>
              <a:gd name="connsiteY4-1018" fmla="*/ 1475715 h 1602464"/>
              <a:gd name="connsiteX5-1019" fmla="*/ 5585988 w 5585988"/>
              <a:gd name="connsiteY5-1020" fmla="*/ 1602464 h 1602464"/>
              <a:gd name="connsiteX6-1021" fmla="*/ 9054 w 5585988"/>
              <a:gd name="connsiteY6-1022" fmla="*/ 1602464 h 1602464"/>
              <a:gd name="connsiteX7-1023" fmla="*/ 0 w 5585988"/>
              <a:gd name="connsiteY7-1024" fmla="*/ 0 h 1602464"/>
              <a:gd name="connsiteX0-1025" fmla="*/ 0 w 5585988"/>
              <a:gd name="connsiteY0-1026" fmla="*/ 0 h 1602464"/>
              <a:gd name="connsiteX1-1027" fmla="*/ 1276539 w 5585988"/>
              <a:gd name="connsiteY1-1028" fmla="*/ 0 h 1602464"/>
              <a:gd name="connsiteX2-1029" fmla="*/ 1892176 w 5585988"/>
              <a:gd name="connsiteY2-1030" fmla="*/ 353087 h 1602464"/>
              <a:gd name="connsiteX3-1031" fmla="*/ 2335794 w 5585988"/>
              <a:gd name="connsiteY3-1032" fmla="*/ 1475714 h 1602464"/>
              <a:gd name="connsiteX4-1033" fmla="*/ 5585988 w 5585988"/>
              <a:gd name="connsiteY4-1034" fmla="*/ 1475715 h 1602464"/>
              <a:gd name="connsiteX5-1035" fmla="*/ 5585988 w 5585988"/>
              <a:gd name="connsiteY5-1036" fmla="*/ 1602464 h 1602464"/>
              <a:gd name="connsiteX6-1037" fmla="*/ 9054 w 5585988"/>
              <a:gd name="connsiteY6-1038" fmla="*/ 1602464 h 1602464"/>
              <a:gd name="connsiteX7-1039" fmla="*/ 0 w 5585988"/>
              <a:gd name="connsiteY7-1040" fmla="*/ 0 h 1602464"/>
              <a:gd name="connsiteX0-1041" fmla="*/ 0 w 5585988"/>
              <a:gd name="connsiteY0-1042" fmla="*/ 0 h 1602464"/>
              <a:gd name="connsiteX1-1043" fmla="*/ 1276539 w 5585988"/>
              <a:gd name="connsiteY1-1044" fmla="*/ 0 h 1602464"/>
              <a:gd name="connsiteX2-1045" fmla="*/ 1892176 w 5585988"/>
              <a:gd name="connsiteY2-1046" fmla="*/ 353087 h 1602464"/>
              <a:gd name="connsiteX3-1047" fmla="*/ 2335794 w 5585988"/>
              <a:gd name="connsiteY3-1048" fmla="*/ 1475714 h 1602464"/>
              <a:gd name="connsiteX4-1049" fmla="*/ 5585988 w 5585988"/>
              <a:gd name="connsiteY4-1050" fmla="*/ 1475715 h 1602464"/>
              <a:gd name="connsiteX5-1051" fmla="*/ 5585988 w 5585988"/>
              <a:gd name="connsiteY5-1052" fmla="*/ 1602464 h 1602464"/>
              <a:gd name="connsiteX6-1053" fmla="*/ 9054 w 5585988"/>
              <a:gd name="connsiteY6-1054" fmla="*/ 1602464 h 1602464"/>
              <a:gd name="connsiteX7-1055" fmla="*/ 0 w 5585988"/>
              <a:gd name="connsiteY7-1056" fmla="*/ 0 h 1602464"/>
              <a:gd name="connsiteX0-1057" fmla="*/ 0 w 5585988"/>
              <a:gd name="connsiteY0-1058" fmla="*/ 0 h 1602464"/>
              <a:gd name="connsiteX1-1059" fmla="*/ 1276539 w 5585988"/>
              <a:gd name="connsiteY1-1060" fmla="*/ 0 h 1602464"/>
              <a:gd name="connsiteX2-1061" fmla="*/ 1892176 w 5585988"/>
              <a:gd name="connsiteY2-1062" fmla="*/ 353087 h 1602464"/>
              <a:gd name="connsiteX3-1063" fmla="*/ 2335794 w 5585988"/>
              <a:gd name="connsiteY3-1064" fmla="*/ 1475714 h 1602464"/>
              <a:gd name="connsiteX4-1065" fmla="*/ 5585988 w 5585988"/>
              <a:gd name="connsiteY4-1066" fmla="*/ 1475715 h 1602464"/>
              <a:gd name="connsiteX5-1067" fmla="*/ 5585988 w 5585988"/>
              <a:gd name="connsiteY5-1068" fmla="*/ 1602464 h 1602464"/>
              <a:gd name="connsiteX6-1069" fmla="*/ 9054 w 5585988"/>
              <a:gd name="connsiteY6-1070" fmla="*/ 1602464 h 1602464"/>
              <a:gd name="connsiteX7-1071" fmla="*/ 0 w 5585988"/>
              <a:gd name="connsiteY7-1072" fmla="*/ 0 h 1602464"/>
              <a:gd name="connsiteX0-1073" fmla="*/ 0 w 5585988"/>
              <a:gd name="connsiteY0-1074" fmla="*/ 0 h 1602464"/>
              <a:gd name="connsiteX1-1075" fmla="*/ 1276539 w 5585988"/>
              <a:gd name="connsiteY1-1076" fmla="*/ 0 h 1602464"/>
              <a:gd name="connsiteX2-1077" fmla="*/ 1901230 w 5585988"/>
              <a:gd name="connsiteY2-1078" fmla="*/ 298766 h 1602464"/>
              <a:gd name="connsiteX3-1079" fmla="*/ 2335794 w 5585988"/>
              <a:gd name="connsiteY3-1080" fmla="*/ 1475714 h 1602464"/>
              <a:gd name="connsiteX4-1081" fmla="*/ 5585988 w 5585988"/>
              <a:gd name="connsiteY4-1082" fmla="*/ 1475715 h 1602464"/>
              <a:gd name="connsiteX5-1083" fmla="*/ 5585988 w 5585988"/>
              <a:gd name="connsiteY5-1084" fmla="*/ 1602464 h 1602464"/>
              <a:gd name="connsiteX6-1085" fmla="*/ 9054 w 5585988"/>
              <a:gd name="connsiteY6-1086" fmla="*/ 1602464 h 1602464"/>
              <a:gd name="connsiteX7-1087" fmla="*/ 0 w 5585988"/>
              <a:gd name="connsiteY7-1088" fmla="*/ 0 h 1602464"/>
              <a:gd name="connsiteX0-1089" fmla="*/ 0 w 5585988"/>
              <a:gd name="connsiteY0-1090" fmla="*/ 0 h 1602464"/>
              <a:gd name="connsiteX1-1091" fmla="*/ 1276539 w 5585988"/>
              <a:gd name="connsiteY1-1092" fmla="*/ 0 h 1602464"/>
              <a:gd name="connsiteX2-1093" fmla="*/ 1928390 w 5585988"/>
              <a:gd name="connsiteY2-1094" fmla="*/ 353087 h 1602464"/>
              <a:gd name="connsiteX3-1095" fmla="*/ 2335794 w 5585988"/>
              <a:gd name="connsiteY3-1096" fmla="*/ 1475714 h 1602464"/>
              <a:gd name="connsiteX4-1097" fmla="*/ 5585988 w 5585988"/>
              <a:gd name="connsiteY4-1098" fmla="*/ 1475715 h 1602464"/>
              <a:gd name="connsiteX5-1099" fmla="*/ 5585988 w 5585988"/>
              <a:gd name="connsiteY5-1100" fmla="*/ 1602464 h 1602464"/>
              <a:gd name="connsiteX6-1101" fmla="*/ 9054 w 5585988"/>
              <a:gd name="connsiteY6-1102" fmla="*/ 1602464 h 1602464"/>
              <a:gd name="connsiteX7-1103" fmla="*/ 0 w 5585988"/>
              <a:gd name="connsiteY7-1104" fmla="*/ 0 h 1602464"/>
              <a:gd name="connsiteX0-1105" fmla="*/ 0 w 5585988"/>
              <a:gd name="connsiteY0-1106" fmla="*/ 0 h 1602464"/>
              <a:gd name="connsiteX1-1107" fmla="*/ 1276539 w 5585988"/>
              <a:gd name="connsiteY1-1108" fmla="*/ 0 h 1602464"/>
              <a:gd name="connsiteX2-1109" fmla="*/ 1901230 w 5585988"/>
              <a:gd name="connsiteY2-1110" fmla="*/ 380248 h 1602464"/>
              <a:gd name="connsiteX3-1111" fmla="*/ 2335794 w 5585988"/>
              <a:gd name="connsiteY3-1112" fmla="*/ 1475714 h 1602464"/>
              <a:gd name="connsiteX4-1113" fmla="*/ 5585988 w 5585988"/>
              <a:gd name="connsiteY4-1114" fmla="*/ 1475715 h 1602464"/>
              <a:gd name="connsiteX5-1115" fmla="*/ 5585988 w 5585988"/>
              <a:gd name="connsiteY5-1116" fmla="*/ 1602464 h 1602464"/>
              <a:gd name="connsiteX6-1117" fmla="*/ 9054 w 5585988"/>
              <a:gd name="connsiteY6-1118" fmla="*/ 1602464 h 1602464"/>
              <a:gd name="connsiteX7-1119" fmla="*/ 0 w 5585988"/>
              <a:gd name="connsiteY7-1120" fmla="*/ 0 h 1602464"/>
              <a:gd name="connsiteX0-1121" fmla="*/ 0 w 5585988"/>
              <a:gd name="connsiteY0-1122" fmla="*/ 0 h 1602464"/>
              <a:gd name="connsiteX1-1123" fmla="*/ 1276539 w 5585988"/>
              <a:gd name="connsiteY1-1124" fmla="*/ 0 h 1602464"/>
              <a:gd name="connsiteX2-1125" fmla="*/ 1964604 w 5585988"/>
              <a:gd name="connsiteY2-1126" fmla="*/ 389301 h 1602464"/>
              <a:gd name="connsiteX3-1127" fmla="*/ 2335794 w 5585988"/>
              <a:gd name="connsiteY3-1128" fmla="*/ 1475714 h 1602464"/>
              <a:gd name="connsiteX4-1129" fmla="*/ 5585988 w 5585988"/>
              <a:gd name="connsiteY4-1130" fmla="*/ 1475715 h 1602464"/>
              <a:gd name="connsiteX5-1131" fmla="*/ 5585988 w 5585988"/>
              <a:gd name="connsiteY5-1132" fmla="*/ 1602464 h 1602464"/>
              <a:gd name="connsiteX6-1133" fmla="*/ 9054 w 5585988"/>
              <a:gd name="connsiteY6-1134" fmla="*/ 1602464 h 1602464"/>
              <a:gd name="connsiteX7-1135" fmla="*/ 0 w 5585988"/>
              <a:gd name="connsiteY7-1136" fmla="*/ 0 h 1602464"/>
              <a:gd name="connsiteX0-1137" fmla="*/ 0 w 5585988"/>
              <a:gd name="connsiteY0-1138" fmla="*/ 0 h 1602464"/>
              <a:gd name="connsiteX1-1139" fmla="*/ 1276539 w 5585988"/>
              <a:gd name="connsiteY1-1140" fmla="*/ 0 h 1602464"/>
              <a:gd name="connsiteX2-1141" fmla="*/ 1964604 w 5585988"/>
              <a:gd name="connsiteY2-1142" fmla="*/ 389301 h 1602464"/>
              <a:gd name="connsiteX3-1143" fmla="*/ 2335794 w 5585988"/>
              <a:gd name="connsiteY3-1144" fmla="*/ 1475714 h 1602464"/>
              <a:gd name="connsiteX4-1145" fmla="*/ 5585988 w 5585988"/>
              <a:gd name="connsiteY4-1146" fmla="*/ 1475715 h 1602464"/>
              <a:gd name="connsiteX5-1147" fmla="*/ 5585988 w 5585988"/>
              <a:gd name="connsiteY5-1148" fmla="*/ 1602464 h 1602464"/>
              <a:gd name="connsiteX6-1149" fmla="*/ 9054 w 5585988"/>
              <a:gd name="connsiteY6-1150" fmla="*/ 1602464 h 1602464"/>
              <a:gd name="connsiteX7-1151" fmla="*/ 0 w 5585988"/>
              <a:gd name="connsiteY7-1152" fmla="*/ 0 h 1602464"/>
              <a:gd name="connsiteX0-1153" fmla="*/ 0 w 5585988"/>
              <a:gd name="connsiteY0-1154" fmla="*/ 0 h 1602464"/>
              <a:gd name="connsiteX1-1155" fmla="*/ 1276539 w 5585988"/>
              <a:gd name="connsiteY1-1156" fmla="*/ 0 h 1602464"/>
              <a:gd name="connsiteX2-1157" fmla="*/ 1964604 w 5585988"/>
              <a:gd name="connsiteY2-1158" fmla="*/ 389301 h 1602464"/>
              <a:gd name="connsiteX3-1159" fmla="*/ 2335794 w 5585988"/>
              <a:gd name="connsiteY3-1160" fmla="*/ 1475714 h 1602464"/>
              <a:gd name="connsiteX4-1161" fmla="*/ 5585988 w 5585988"/>
              <a:gd name="connsiteY4-1162" fmla="*/ 1475715 h 1602464"/>
              <a:gd name="connsiteX5-1163" fmla="*/ 5585988 w 5585988"/>
              <a:gd name="connsiteY5-1164" fmla="*/ 1602464 h 1602464"/>
              <a:gd name="connsiteX6-1165" fmla="*/ 9054 w 5585988"/>
              <a:gd name="connsiteY6-1166" fmla="*/ 1602464 h 1602464"/>
              <a:gd name="connsiteX7-1167" fmla="*/ 0 w 5585988"/>
              <a:gd name="connsiteY7-1168" fmla="*/ 0 h 1602464"/>
              <a:gd name="connsiteX0-1169" fmla="*/ 0 w 5585988"/>
              <a:gd name="connsiteY0-1170" fmla="*/ 0 h 1602464"/>
              <a:gd name="connsiteX1-1171" fmla="*/ 1276539 w 5585988"/>
              <a:gd name="connsiteY1-1172" fmla="*/ 0 h 1602464"/>
              <a:gd name="connsiteX2-1173" fmla="*/ 1964604 w 5585988"/>
              <a:gd name="connsiteY2-1174" fmla="*/ 389301 h 1602464"/>
              <a:gd name="connsiteX3-1175" fmla="*/ 2335794 w 5585988"/>
              <a:gd name="connsiteY3-1176" fmla="*/ 1475714 h 1602464"/>
              <a:gd name="connsiteX4-1177" fmla="*/ 5585988 w 5585988"/>
              <a:gd name="connsiteY4-1178" fmla="*/ 1475715 h 1602464"/>
              <a:gd name="connsiteX5-1179" fmla="*/ 5585988 w 5585988"/>
              <a:gd name="connsiteY5-1180" fmla="*/ 1602464 h 1602464"/>
              <a:gd name="connsiteX6-1181" fmla="*/ 9054 w 5585988"/>
              <a:gd name="connsiteY6-1182" fmla="*/ 1602464 h 1602464"/>
              <a:gd name="connsiteX7-1183" fmla="*/ 0 w 5585988"/>
              <a:gd name="connsiteY7-1184" fmla="*/ 0 h 1602464"/>
              <a:gd name="connsiteX0-1185" fmla="*/ 0 w 5585988"/>
              <a:gd name="connsiteY0-1186" fmla="*/ 0 h 1602464"/>
              <a:gd name="connsiteX1-1187" fmla="*/ 1276539 w 5585988"/>
              <a:gd name="connsiteY1-1188" fmla="*/ 0 h 1602464"/>
              <a:gd name="connsiteX2-1189" fmla="*/ 1964604 w 5585988"/>
              <a:gd name="connsiteY2-1190" fmla="*/ 488889 h 1602464"/>
              <a:gd name="connsiteX3-1191" fmla="*/ 2335794 w 5585988"/>
              <a:gd name="connsiteY3-1192" fmla="*/ 1475714 h 1602464"/>
              <a:gd name="connsiteX4-1193" fmla="*/ 5585988 w 5585988"/>
              <a:gd name="connsiteY4-1194" fmla="*/ 1475715 h 1602464"/>
              <a:gd name="connsiteX5-1195" fmla="*/ 5585988 w 5585988"/>
              <a:gd name="connsiteY5-1196" fmla="*/ 1602464 h 1602464"/>
              <a:gd name="connsiteX6-1197" fmla="*/ 9054 w 5585988"/>
              <a:gd name="connsiteY6-1198" fmla="*/ 1602464 h 1602464"/>
              <a:gd name="connsiteX7-1199" fmla="*/ 0 w 5585988"/>
              <a:gd name="connsiteY7-1200" fmla="*/ 0 h 1602464"/>
              <a:gd name="connsiteX0-1201" fmla="*/ 0 w 5585988"/>
              <a:gd name="connsiteY0-1202" fmla="*/ 0 h 1602464"/>
              <a:gd name="connsiteX1-1203" fmla="*/ 1276539 w 5585988"/>
              <a:gd name="connsiteY1-1204" fmla="*/ 0 h 1602464"/>
              <a:gd name="connsiteX2-1205" fmla="*/ 1964604 w 5585988"/>
              <a:gd name="connsiteY2-1206" fmla="*/ 470782 h 1602464"/>
              <a:gd name="connsiteX3-1207" fmla="*/ 2335794 w 5585988"/>
              <a:gd name="connsiteY3-1208" fmla="*/ 1475714 h 1602464"/>
              <a:gd name="connsiteX4-1209" fmla="*/ 5585988 w 5585988"/>
              <a:gd name="connsiteY4-1210" fmla="*/ 1475715 h 1602464"/>
              <a:gd name="connsiteX5-1211" fmla="*/ 5585988 w 5585988"/>
              <a:gd name="connsiteY5-1212" fmla="*/ 1602464 h 1602464"/>
              <a:gd name="connsiteX6-1213" fmla="*/ 9054 w 5585988"/>
              <a:gd name="connsiteY6-1214" fmla="*/ 1602464 h 1602464"/>
              <a:gd name="connsiteX7-1215" fmla="*/ 0 w 5585988"/>
              <a:gd name="connsiteY7-1216" fmla="*/ 0 h 1602464"/>
              <a:gd name="connsiteX0-1217" fmla="*/ 0 w 5585988"/>
              <a:gd name="connsiteY0-1218" fmla="*/ 0 h 1602464"/>
              <a:gd name="connsiteX1-1219" fmla="*/ 1276539 w 5585988"/>
              <a:gd name="connsiteY1-1220" fmla="*/ 0 h 1602464"/>
              <a:gd name="connsiteX2-1221" fmla="*/ 1964604 w 5585988"/>
              <a:gd name="connsiteY2-1222" fmla="*/ 470782 h 1602464"/>
              <a:gd name="connsiteX3-1223" fmla="*/ 2335794 w 5585988"/>
              <a:gd name="connsiteY3-1224" fmla="*/ 1475714 h 1602464"/>
              <a:gd name="connsiteX4-1225" fmla="*/ 5585988 w 5585988"/>
              <a:gd name="connsiteY4-1226" fmla="*/ 1475715 h 1602464"/>
              <a:gd name="connsiteX5-1227" fmla="*/ 5585988 w 5585988"/>
              <a:gd name="connsiteY5-1228" fmla="*/ 1602464 h 1602464"/>
              <a:gd name="connsiteX6-1229" fmla="*/ 9054 w 5585988"/>
              <a:gd name="connsiteY6-1230" fmla="*/ 1602464 h 1602464"/>
              <a:gd name="connsiteX7-1231" fmla="*/ 0 w 5585988"/>
              <a:gd name="connsiteY7-1232" fmla="*/ 0 h 1602464"/>
              <a:gd name="connsiteX0-1233" fmla="*/ 0 w 5585988"/>
              <a:gd name="connsiteY0-1234" fmla="*/ 0 h 1602464"/>
              <a:gd name="connsiteX1-1235" fmla="*/ 1276539 w 5585988"/>
              <a:gd name="connsiteY1-1236" fmla="*/ 0 h 1602464"/>
              <a:gd name="connsiteX2-1237" fmla="*/ 1973658 w 5585988"/>
              <a:gd name="connsiteY2-1238" fmla="*/ 425514 h 1602464"/>
              <a:gd name="connsiteX3-1239" fmla="*/ 2335794 w 5585988"/>
              <a:gd name="connsiteY3-1240" fmla="*/ 1475714 h 1602464"/>
              <a:gd name="connsiteX4-1241" fmla="*/ 5585988 w 5585988"/>
              <a:gd name="connsiteY4-1242" fmla="*/ 1475715 h 1602464"/>
              <a:gd name="connsiteX5-1243" fmla="*/ 5585988 w 5585988"/>
              <a:gd name="connsiteY5-1244" fmla="*/ 1602464 h 1602464"/>
              <a:gd name="connsiteX6-1245" fmla="*/ 9054 w 5585988"/>
              <a:gd name="connsiteY6-1246" fmla="*/ 1602464 h 1602464"/>
              <a:gd name="connsiteX7-1247" fmla="*/ 0 w 5585988"/>
              <a:gd name="connsiteY7-1248" fmla="*/ 0 h 1602464"/>
              <a:gd name="connsiteX0-1249" fmla="*/ 0 w 5585988"/>
              <a:gd name="connsiteY0-1250" fmla="*/ 0 h 1602464"/>
              <a:gd name="connsiteX1-1251" fmla="*/ 1276539 w 5585988"/>
              <a:gd name="connsiteY1-1252" fmla="*/ 0 h 1602464"/>
              <a:gd name="connsiteX2-1253" fmla="*/ 1973658 w 5585988"/>
              <a:gd name="connsiteY2-1254" fmla="*/ 425514 h 1602464"/>
              <a:gd name="connsiteX3-1255" fmla="*/ 2335794 w 5585988"/>
              <a:gd name="connsiteY3-1256" fmla="*/ 1475714 h 1602464"/>
              <a:gd name="connsiteX4-1257" fmla="*/ 5585988 w 5585988"/>
              <a:gd name="connsiteY4-1258" fmla="*/ 1475715 h 1602464"/>
              <a:gd name="connsiteX5-1259" fmla="*/ 5585988 w 5585988"/>
              <a:gd name="connsiteY5-1260" fmla="*/ 1602464 h 1602464"/>
              <a:gd name="connsiteX6-1261" fmla="*/ 9054 w 5585988"/>
              <a:gd name="connsiteY6-1262" fmla="*/ 1602464 h 1602464"/>
              <a:gd name="connsiteX7-1263" fmla="*/ 0 w 5585988"/>
              <a:gd name="connsiteY7-1264" fmla="*/ 0 h 1602464"/>
              <a:gd name="connsiteX0-1265" fmla="*/ 0 w 5585988"/>
              <a:gd name="connsiteY0-1266" fmla="*/ 0 h 1602464"/>
              <a:gd name="connsiteX1-1267" fmla="*/ 1276539 w 5585988"/>
              <a:gd name="connsiteY1-1268" fmla="*/ 0 h 1602464"/>
              <a:gd name="connsiteX2-1269" fmla="*/ 1973658 w 5585988"/>
              <a:gd name="connsiteY2-1270" fmla="*/ 425514 h 1602464"/>
              <a:gd name="connsiteX3-1271" fmla="*/ 2335794 w 5585988"/>
              <a:gd name="connsiteY3-1272" fmla="*/ 1475714 h 1602464"/>
              <a:gd name="connsiteX4-1273" fmla="*/ 5585988 w 5585988"/>
              <a:gd name="connsiteY4-1274" fmla="*/ 1475715 h 1602464"/>
              <a:gd name="connsiteX5-1275" fmla="*/ 5585988 w 5585988"/>
              <a:gd name="connsiteY5-1276" fmla="*/ 1602464 h 1602464"/>
              <a:gd name="connsiteX6-1277" fmla="*/ 9054 w 5585988"/>
              <a:gd name="connsiteY6-1278" fmla="*/ 1602464 h 1602464"/>
              <a:gd name="connsiteX7-1279" fmla="*/ 0 w 5585988"/>
              <a:gd name="connsiteY7-1280" fmla="*/ 0 h 16024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585988" h="1602464">
                <a:moveTo>
                  <a:pt x="0" y="0"/>
                </a:moveTo>
                <a:lnTo>
                  <a:pt x="1276539" y="0"/>
                </a:lnTo>
                <a:cubicBezTo>
                  <a:pt x="1569268" y="22634"/>
                  <a:pt x="1914810" y="116189"/>
                  <a:pt x="1973658" y="425514"/>
                </a:cubicBezTo>
                <a:cubicBezTo>
                  <a:pt x="2032506" y="734839"/>
                  <a:pt x="1792587" y="1279556"/>
                  <a:pt x="2335794" y="1475714"/>
                </a:cubicBezTo>
                <a:cubicBezTo>
                  <a:pt x="2978589" y="1490803"/>
                  <a:pt x="4575018" y="1481751"/>
                  <a:pt x="5585988" y="1475715"/>
                </a:cubicBezTo>
                <a:lnTo>
                  <a:pt x="5585988" y="1602464"/>
                </a:lnTo>
                <a:lnTo>
                  <a:pt x="9054" y="1602464"/>
                </a:lnTo>
                <a:lnTo>
                  <a:pt x="0" y="0"/>
                </a:lnTo>
                <a:close/>
              </a:path>
            </a:pathLst>
          </a:custGeom>
          <a:solidFill>
            <a:srgbClr val="788E92"/>
          </a:solidFill>
          <a:ln>
            <a:solidFill>
              <a:srgbClr val="88A6C2"/>
            </a:solidFill>
          </a:ln>
          <a:effectLst>
            <a:innerShdw blurRad="63500" dist="25400" dir="18900000">
              <a:prstClr val="black">
                <a:alpha val="50000"/>
              </a:prstClr>
            </a:innerShdw>
          </a:effectLst>
        </p:spPr>
        <p:style>
          <a:lnRef idx="2">
            <a:srgbClr val="ED7D31">
              <a:shade val="50000"/>
            </a:srgbClr>
          </a:lnRef>
          <a:fillRef idx="1">
            <a:srgbClr val="ED7D31"/>
          </a:fillRef>
          <a:effectRef idx="0">
            <a:srgbClr val="ED7D31"/>
          </a:effectRef>
          <a:fontRef idx="minor">
            <a:sysClr val="window" lastClr="FFFFFF"/>
          </a:fontRef>
        </p:style>
        <p:txBody>
          <a:bodyPr rtlCol="0" anchor="ctr"/>
          <a:p>
            <a:pPr algn="ctr"/>
            <a:endParaRPr lang="zh-CN" altLang="en-US"/>
          </a:p>
        </p:txBody>
      </p:sp>
      <p:sp>
        <p:nvSpPr>
          <p:cNvPr id="21" name="文本框 20"/>
          <p:cNvSpPr txBox="1"/>
          <p:nvPr>
            <p:custDataLst>
              <p:tags r:id="rId9"/>
            </p:custDataLst>
          </p:nvPr>
        </p:nvSpPr>
        <p:spPr>
          <a:xfrm>
            <a:off x="8125004" y="2989304"/>
            <a:ext cx="2592112" cy="1229995"/>
          </a:xfrm>
          <a:prstGeom prst="rect">
            <a:avLst/>
          </a:prstGeom>
          <a:noFill/>
        </p:spPr>
        <p:txBody>
          <a:bodyPr wrap="square" rtlCol="0">
            <a:spAutoFit/>
          </a:bodyPr>
          <a:p>
            <a:r>
              <a:rPr lang="zh-CN" altLang="en-US" b="1" dirty="0"/>
              <a:t>4 研究(实验)方法剽窃</a:t>
            </a:r>
            <a:endParaRPr lang="zh-CN" altLang="en-US" dirty="0"/>
          </a:p>
          <a:p>
            <a:r>
              <a:rPr lang="zh-CN" altLang="en-US" sz="1400" dirty="0"/>
              <a:t>不加引注或说明地使用他人具有</a:t>
            </a:r>
            <a:r>
              <a:rPr lang="zh-CN" altLang="en-US" sz="1400" dirty="0">
                <a:solidFill>
                  <a:srgbClr val="FF0000"/>
                </a:solidFill>
              </a:rPr>
              <a:t>独创性的研究（实验）方法</a:t>
            </a:r>
            <a:r>
              <a:rPr lang="zh-CN" altLang="en-US" sz="1400" dirty="0"/>
              <a:t>，并以自己的名义发表，应界定为研究（实验）方法剽窃。</a:t>
            </a:r>
            <a:endParaRPr lang="zh-CN" altLang="en-US" sz="1400" dirty="0"/>
          </a:p>
        </p:txBody>
      </p:sp>
      <p:sp>
        <p:nvSpPr>
          <p:cNvPr id="22" name="任意多边形: 形状 21"/>
          <p:cNvSpPr/>
          <p:nvPr>
            <p:custDataLst>
              <p:tags r:id="rId10"/>
            </p:custDataLst>
          </p:nvPr>
        </p:nvSpPr>
        <p:spPr>
          <a:xfrm>
            <a:off x="7412238" y="1024408"/>
            <a:ext cx="3304601" cy="1285926"/>
          </a:xfrm>
          <a:custGeom>
            <a:avLst/>
            <a:gdLst>
              <a:gd name="connsiteX0" fmla="*/ 0 w 2989372"/>
              <a:gd name="connsiteY0" fmla="*/ 0 h 1163260"/>
              <a:gd name="connsiteX1" fmla="*/ 2989372 w 2989372"/>
              <a:gd name="connsiteY1" fmla="*/ 0 h 1163260"/>
              <a:gd name="connsiteX2" fmla="*/ 2989372 w 2989372"/>
              <a:gd name="connsiteY2" fmla="*/ 1156788 h 1163260"/>
              <a:gd name="connsiteX3" fmla="*/ 734782 w 2989372"/>
              <a:gd name="connsiteY3" fmla="*/ 1156787 h 1163260"/>
              <a:gd name="connsiteX4" fmla="*/ 483576 w 2989372"/>
              <a:gd name="connsiteY4" fmla="*/ 333553 h 1163260"/>
              <a:gd name="connsiteX5" fmla="*/ 0 w 2989372"/>
              <a:gd name="connsiteY5" fmla="*/ 0 h 116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372" h="1163260">
                <a:moveTo>
                  <a:pt x="0" y="0"/>
                </a:moveTo>
                <a:lnTo>
                  <a:pt x="2989372" y="0"/>
                </a:lnTo>
                <a:lnTo>
                  <a:pt x="2989372" y="1156788"/>
                </a:lnTo>
                <a:cubicBezTo>
                  <a:pt x="2288084" y="1161519"/>
                  <a:pt x="1180675" y="1168615"/>
                  <a:pt x="734782" y="1156787"/>
                </a:cubicBezTo>
                <a:cubicBezTo>
                  <a:pt x="357971" y="1003022"/>
                  <a:pt x="524398" y="576028"/>
                  <a:pt x="483576" y="333553"/>
                </a:cubicBezTo>
                <a:cubicBezTo>
                  <a:pt x="442755" y="91079"/>
                  <a:pt x="203060" y="17742"/>
                  <a:pt x="0" y="0"/>
                </a:cubicBezTo>
                <a:close/>
              </a:path>
            </a:pathLst>
          </a:custGeom>
          <a:solidFill>
            <a:srgbClr val="A5A5A5">
              <a:lumMod val="20000"/>
              <a:lumOff val="80000"/>
            </a:srgbClr>
          </a:solidFill>
          <a:ln>
            <a:noFill/>
          </a:ln>
          <a:effectLst>
            <a:outerShdw blurRad="50800" dist="12700" dir="18900000" algn="bl" rotWithShape="0">
              <a:prstClr val="black">
                <a:alpha val="40000"/>
              </a:prstClr>
            </a:outerShdw>
          </a:effectLst>
        </p:spPr>
        <p:style>
          <a:lnRef idx="2">
            <a:srgbClr val="618F8B">
              <a:shade val="50000"/>
            </a:srgbClr>
          </a:lnRef>
          <a:fillRef idx="1">
            <a:srgbClr val="618F8B"/>
          </a:fillRef>
          <a:effectRef idx="0">
            <a:srgbClr val="618F8B"/>
          </a:effectRef>
          <a:fontRef idx="minor">
            <a:sysClr val="window" lastClr="FFFFFF"/>
          </a:fontRef>
        </p:style>
        <p:txBody>
          <a:bodyPr rtlCol="0" anchor="ctr"/>
          <a:p>
            <a:pPr algn="ctr"/>
            <a:endParaRPr lang="zh-CN" altLang="en-US" dirty="0"/>
          </a:p>
        </p:txBody>
      </p:sp>
      <p:sp>
        <p:nvSpPr>
          <p:cNvPr id="23" name="任意多边形: 形状 22"/>
          <p:cNvSpPr/>
          <p:nvPr>
            <p:custDataLst>
              <p:tags r:id="rId11"/>
            </p:custDataLst>
          </p:nvPr>
        </p:nvSpPr>
        <p:spPr>
          <a:xfrm>
            <a:off x="6443361" y="1024408"/>
            <a:ext cx="4283485" cy="1388604"/>
          </a:xfrm>
          <a:custGeom>
            <a:avLst/>
            <a:gdLst>
              <a:gd name="connsiteX0" fmla="*/ 0 w 5585988"/>
              <a:gd name="connsiteY0" fmla="*/ 0 h 1602464"/>
              <a:gd name="connsiteX1" fmla="*/ 1276539 w 5585988"/>
              <a:gd name="connsiteY1" fmla="*/ 0 h 1602464"/>
              <a:gd name="connsiteX2" fmla="*/ 1647731 w 5585988"/>
              <a:gd name="connsiteY2" fmla="*/ 353086 h 1602464"/>
              <a:gd name="connsiteX3" fmla="*/ 1312753 w 5585988"/>
              <a:gd name="connsiteY3" fmla="*/ 579422 h 1602464"/>
              <a:gd name="connsiteX4" fmla="*/ 5585988 w 5585988"/>
              <a:gd name="connsiteY4" fmla="*/ 1475715 h 1602464"/>
              <a:gd name="connsiteX5" fmla="*/ 5585988 w 5585988"/>
              <a:gd name="connsiteY5" fmla="*/ 1602464 h 1602464"/>
              <a:gd name="connsiteX6" fmla="*/ 9054 w 5585988"/>
              <a:gd name="connsiteY6" fmla="*/ 1602464 h 1602464"/>
              <a:gd name="connsiteX7" fmla="*/ 0 w 5585988"/>
              <a:gd name="connsiteY7" fmla="*/ 0 h 1602464"/>
              <a:gd name="connsiteX0-1" fmla="*/ 0 w 5585988"/>
              <a:gd name="connsiteY0-2" fmla="*/ 0 h 1602464"/>
              <a:gd name="connsiteX1-3" fmla="*/ 1276539 w 5585988"/>
              <a:gd name="connsiteY1-4" fmla="*/ 0 h 1602464"/>
              <a:gd name="connsiteX2-5" fmla="*/ 1647731 w 5585988"/>
              <a:gd name="connsiteY2-6" fmla="*/ 353086 h 1602464"/>
              <a:gd name="connsiteX3-7" fmla="*/ 1312753 w 5585988"/>
              <a:gd name="connsiteY3-8" fmla="*/ 579422 h 1602464"/>
              <a:gd name="connsiteX4-9" fmla="*/ 5585988 w 5585988"/>
              <a:gd name="connsiteY4-10" fmla="*/ 1475715 h 1602464"/>
              <a:gd name="connsiteX5-11" fmla="*/ 5585988 w 5585988"/>
              <a:gd name="connsiteY5-12" fmla="*/ 1602464 h 1602464"/>
              <a:gd name="connsiteX6-13" fmla="*/ 9054 w 5585988"/>
              <a:gd name="connsiteY6-14" fmla="*/ 1602464 h 1602464"/>
              <a:gd name="connsiteX7-15" fmla="*/ 0 w 5585988"/>
              <a:gd name="connsiteY7-16" fmla="*/ 0 h 1602464"/>
              <a:gd name="connsiteX0-17" fmla="*/ 0 w 5585988"/>
              <a:gd name="connsiteY0-18" fmla="*/ 0 h 1602464"/>
              <a:gd name="connsiteX1-19" fmla="*/ 1276539 w 5585988"/>
              <a:gd name="connsiteY1-20" fmla="*/ 0 h 1602464"/>
              <a:gd name="connsiteX2-21" fmla="*/ 1647731 w 5585988"/>
              <a:gd name="connsiteY2-22" fmla="*/ 353086 h 1602464"/>
              <a:gd name="connsiteX3-23" fmla="*/ 1493822 w 5585988"/>
              <a:gd name="connsiteY3-24" fmla="*/ 887240 h 1602464"/>
              <a:gd name="connsiteX4-25" fmla="*/ 5585988 w 5585988"/>
              <a:gd name="connsiteY4-26" fmla="*/ 1475715 h 1602464"/>
              <a:gd name="connsiteX5-27" fmla="*/ 5585988 w 5585988"/>
              <a:gd name="connsiteY5-28" fmla="*/ 1602464 h 1602464"/>
              <a:gd name="connsiteX6-29" fmla="*/ 9054 w 5585988"/>
              <a:gd name="connsiteY6-30" fmla="*/ 1602464 h 1602464"/>
              <a:gd name="connsiteX7-31" fmla="*/ 0 w 5585988"/>
              <a:gd name="connsiteY7-32" fmla="*/ 0 h 1602464"/>
              <a:gd name="connsiteX0-33" fmla="*/ 0 w 5585988"/>
              <a:gd name="connsiteY0-34" fmla="*/ 0 h 1602464"/>
              <a:gd name="connsiteX1-35" fmla="*/ 1276539 w 5585988"/>
              <a:gd name="connsiteY1-36" fmla="*/ 0 h 1602464"/>
              <a:gd name="connsiteX2-37" fmla="*/ 1647731 w 5585988"/>
              <a:gd name="connsiteY2-38" fmla="*/ 353086 h 1602464"/>
              <a:gd name="connsiteX3-39" fmla="*/ 1792586 w 5585988"/>
              <a:gd name="connsiteY3-40" fmla="*/ 1004935 h 1602464"/>
              <a:gd name="connsiteX4-41" fmla="*/ 5585988 w 5585988"/>
              <a:gd name="connsiteY4-42" fmla="*/ 1475715 h 1602464"/>
              <a:gd name="connsiteX5-43" fmla="*/ 5585988 w 5585988"/>
              <a:gd name="connsiteY5-44" fmla="*/ 1602464 h 1602464"/>
              <a:gd name="connsiteX6-45" fmla="*/ 9054 w 5585988"/>
              <a:gd name="connsiteY6-46" fmla="*/ 1602464 h 1602464"/>
              <a:gd name="connsiteX7-47" fmla="*/ 0 w 5585988"/>
              <a:gd name="connsiteY7-48" fmla="*/ 0 h 1602464"/>
              <a:gd name="connsiteX0-49" fmla="*/ 0 w 5585988"/>
              <a:gd name="connsiteY0-50" fmla="*/ 0 h 1602464"/>
              <a:gd name="connsiteX1-51" fmla="*/ 1276539 w 5585988"/>
              <a:gd name="connsiteY1-52" fmla="*/ 0 h 1602464"/>
              <a:gd name="connsiteX2-53" fmla="*/ 1647731 w 5585988"/>
              <a:gd name="connsiteY2-54" fmla="*/ 353086 h 1602464"/>
              <a:gd name="connsiteX3-55" fmla="*/ 1792586 w 5585988"/>
              <a:gd name="connsiteY3-56" fmla="*/ 1186004 h 1602464"/>
              <a:gd name="connsiteX4-57" fmla="*/ 5585988 w 5585988"/>
              <a:gd name="connsiteY4-58" fmla="*/ 1475715 h 1602464"/>
              <a:gd name="connsiteX5-59" fmla="*/ 5585988 w 5585988"/>
              <a:gd name="connsiteY5-60" fmla="*/ 1602464 h 1602464"/>
              <a:gd name="connsiteX6-61" fmla="*/ 9054 w 5585988"/>
              <a:gd name="connsiteY6-62" fmla="*/ 1602464 h 1602464"/>
              <a:gd name="connsiteX7-63" fmla="*/ 0 w 5585988"/>
              <a:gd name="connsiteY7-64" fmla="*/ 0 h 1602464"/>
              <a:gd name="connsiteX0-65" fmla="*/ 0 w 5585988"/>
              <a:gd name="connsiteY0-66" fmla="*/ 0 h 1602464"/>
              <a:gd name="connsiteX1-67" fmla="*/ 1276539 w 5585988"/>
              <a:gd name="connsiteY1-68" fmla="*/ 0 h 1602464"/>
              <a:gd name="connsiteX2-69" fmla="*/ 1647731 w 5585988"/>
              <a:gd name="connsiteY2-70" fmla="*/ 353086 h 1602464"/>
              <a:gd name="connsiteX3-71" fmla="*/ 1828800 w 5585988"/>
              <a:gd name="connsiteY3-72" fmla="*/ 1348967 h 1602464"/>
              <a:gd name="connsiteX4-73" fmla="*/ 5585988 w 5585988"/>
              <a:gd name="connsiteY4-74" fmla="*/ 1475715 h 1602464"/>
              <a:gd name="connsiteX5-75" fmla="*/ 5585988 w 5585988"/>
              <a:gd name="connsiteY5-76" fmla="*/ 1602464 h 1602464"/>
              <a:gd name="connsiteX6-77" fmla="*/ 9054 w 5585988"/>
              <a:gd name="connsiteY6-78" fmla="*/ 1602464 h 1602464"/>
              <a:gd name="connsiteX7-79" fmla="*/ 0 w 5585988"/>
              <a:gd name="connsiteY7-80" fmla="*/ 0 h 1602464"/>
              <a:gd name="connsiteX0-81" fmla="*/ 0 w 5585988"/>
              <a:gd name="connsiteY0-82" fmla="*/ 0 h 1602464"/>
              <a:gd name="connsiteX1-83" fmla="*/ 1276539 w 5585988"/>
              <a:gd name="connsiteY1-84" fmla="*/ 0 h 1602464"/>
              <a:gd name="connsiteX2-85" fmla="*/ 1647731 w 5585988"/>
              <a:gd name="connsiteY2-86" fmla="*/ 353086 h 1602464"/>
              <a:gd name="connsiteX3-87" fmla="*/ 1837854 w 5585988"/>
              <a:gd name="connsiteY3-88" fmla="*/ 1430448 h 1602464"/>
              <a:gd name="connsiteX4-89" fmla="*/ 5585988 w 5585988"/>
              <a:gd name="connsiteY4-90" fmla="*/ 1475715 h 1602464"/>
              <a:gd name="connsiteX5-91" fmla="*/ 5585988 w 5585988"/>
              <a:gd name="connsiteY5-92" fmla="*/ 1602464 h 1602464"/>
              <a:gd name="connsiteX6-93" fmla="*/ 9054 w 5585988"/>
              <a:gd name="connsiteY6-94" fmla="*/ 1602464 h 1602464"/>
              <a:gd name="connsiteX7-95" fmla="*/ 0 w 5585988"/>
              <a:gd name="connsiteY7-96" fmla="*/ 0 h 1602464"/>
              <a:gd name="connsiteX0-97" fmla="*/ 0 w 5585988"/>
              <a:gd name="connsiteY0-98" fmla="*/ 0 h 1602464"/>
              <a:gd name="connsiteX1-99" fmla="*/ 1276539 w 5585988"/>
              <a:gd name="connsiteY1-100" fmla="*/ 0 h 1602464"/>
              <a:gd name="connsiteX2-101" fmla="*/ 1647731 w 5585988"/>
              <a:gd name="connsiteY2-102" fmla="*/ 353086 h 1602464"/>
              <a:gd name="connsiteX3-103" fmla="*/ 1837854 w 5585988"/>
              <a:gd name="connsiteY3-104" fmla="*/ 1457608 h 1602464"/>
              <a:gd name="connsiteX4-105" fmla="*/ 5585988 w 5585988"/>
              <a:gd name="connsiteY4-106" fmla="*/ 1475715 h 1602464"/>
              <a:gd name="connsiteX5-107" fmla="*/ 5585988 w 5585988"/>
              <a:gd name="connsiteY5-108" fmla="*/ 1602464 h 1602464"/>
              <a:gd name="connsiteX6-109" fmla="*/ 9054 w 5585988"/>
              <a:gd name="connsiteY6-110" fmla="*/ 1602464 h 1602464"/>
              <a:gd name="connsiteX7-111" fmla="*/ 0 w 5585988"/>
              <a:gd name="connsiteY7-112" fmla="*/ 0 h 1602464"/>
              <a:gd name="connsiteX0-113" fmla="*/ 0 w 5585988"/>
              <a:gd name="connsiteY0-114" fmla="*/ 0 h 1602464"/>
              <a:gd name="connsiteX1-115" fmla="*/ 1276539 w 5585988"/>
              <a:gd name="connsiteY1-116" fmla="*/ 0 h 1602464"/>
              <a:gd name="connsiteX2-117" fmla="*/ 1647731 w 5585988"/>
              <a:gd name="connsiteY2-118" fmla="*/ 353086 h 1602464"/>
              <a:gd name="connsiteX3-119" fmla="*/ 1846907 w 5585988"/>
              <a:gd name="connsiteY3-120" fmla="*/ 1475715 h 1602464"/>
              <a:gd name="connsiteX4-121" fmla="*/ 5585988 w 5585988"/>
              <a:gd name="connsiteY4-122" fmla="*/ 1475715 h 1602464"/>
              <a:gd name="connsiteX5-123" fmla="*/ 5585988 w 5585988"/>
              <a:gd name="connsiteY5-124" fmla="*/ 1602464 h 1602464"/>
              <a:gd name="connsiteX6-125" fmla="*/ 9054 w 5585988"/>
              <a:gd name="connsiteY6-126" fmla="*/ 1602464 h 1602464"/>
              <a:gd name="connsiteX7-127" fmla="*/ 0 w 5585988"/>
              <a:gd name="connsiteY7-128" fmla="*/ 0 h 1602464"/>
              <a:gd name="connsiteX0-129" fmla="*/ 0 w 5585988"/>
              <a:gd name="connsiteY0-130" fmla="*/ 0 h 1602464"/>
              <a:gd name="connsiteX1-131" fmla="*/ 1276539 w 5585988"/>
              <a:gd name="connsiteY1-132" fmla="*/ 0 h 1602464"/>
              <a:gd name="connsiteX2-133" fmla="*/ 1774480 w 5585988"/>
              <a:gd name="connsiteY2-134" fmla="*/ 334979 h 1602464"/>
              <a:gd name="connsiteX3-135" fmla="*/ 1846907 w 5585988"/>
              <a:gd name="connsiteY3-136" fmla="*/ 1475715 h 1602464"/>
              <a:gd name="connsiteX4-137" fmla="*/ 5585988 w 5585988"/>
              <a:gd name="connsiteY4-138" fmla="*/ 1475715 h 1602464"/>
              <a:gd name="connsiteX5-139" fmla="*/ 5585988 w 5585988"/>
              <a:gd name="connsiteY5-140" fmla="*/ 1602464 h 1602464"/>
              <a:gd name="connsiteX6-141" fmla="*/ 9054 w 5585988"/>
              <a:gd name="connsiteY6-142" fmla="*/ 1602464 h 1602464"/>
              <a:gd name="connsiteX7-143" fmla="*/ 0 w 5585988"/>
              <a:gd name="connsiteY7-144" fmla="*/ 0 h 1602464"/>
              <a:gd name="connsiteX0-145" fmla="*/ 0 w 5585988"/>
              <a:gd name="connsiteY0-146" fmla="*/ 0 h 1602464"/>
              <a:gd name="connsiteX1-147" fmla="*/ 1276539 w 5585988"/>
              <a:gd name="connsiteY1-148" fmla="*/ 0 h 1602464"/>
              <a:gd name="connsiteX2-149" fmla="*/ 1819748 w 5585988"/>
              <a:gd name="connsiteY2-150" fmla="*/ 325926 h 1602464"/>
              <a:gd name="connsiteX3-151" fmla="*/ 1846907 w 5585988"/>
              <a:gd name="connsiteY3-152" fmla="*/ 1475715 h 1602464"/>
              <a:gd name="connsiteX4-153" fmla="*/ 5585988 w 5585988"/>
              <a:gd name="connsiteY4-154" fmla="*/ 1475715 h 1602464"/>
              <a:gd name="connsiteX5-155" fmla="*/ 5585988 w 5585988"/>
              <a:gd name="connsiteY5-156" fmla="*/ 1602464 h 1602464"/>
              <a:gd name="connsiteX6-157" fmla="*/ 9054 w 5585988"/>
              <a:gd name="connsiteY6-158" fmla="*/ 1602464 h 1602464"/>
              <a:gd name="connsiteX7-159" fmla="*/ 0 w 5585988"/>
              <a:gd name="connsiteY7-160" fmla="*/ 0 h 1602464"/>
              <a:gd name="connsiteX0-161" fmla="*/ 0 w 5585988"/>
              <a:gd name="connsiteY0-162" fmla="*/ 0 h 1602464"/>
              <a:gd name="connsiteX1-163" fmla="*/ 1276539 w 5585988"/>
              <a:gd name="connsiteY1-164" fmla="*/ 0 h 1602464"/>
              <a:gd name="connsiteX2-165" fmla="*/ 1892175 w 5585988"/>
              <a:gd name="connsiteY2-166" fmla="*/ 262551 h 1602464"/>
              <a:gd name="connsiteX3-167" fmla="*/ 1846907 w 5585988"/>
              <a:gd name="connsiteY3-168" fmla="*/ 1475715 h 1602464"/>
              <a:gd name="connsiteX4-169" fmla="*/ 5585988 w 5585988"/>
              <a:gd name="connsiteY4-170" fmla="*/ 1475715 h 1602464"/>
              <a:gd name="connsiteX5-171" fmla="*/ 5585988 w 5585988"/>
              <a:gd name="connsiteY5-172" fmla="*/ 1602464 h 1602464"/>
              <a:gd name="connsiteX6-173" fmla="*/ 9054 w 5585988"/>
              <a:gd name="connsiteY6-174" fmla="*/ 1602464 h 1602464"/>
              <a:gd name="connsiteX7-175" fmla="*/ 0 w 5585988"/>
              <a:gd name="connsiteY7-176" fmla="*/ 0 h 1602464"/>
              <a:gd name="connsiteX0-177" fmla="*/ 0 w 5585988"/>
              <a:gd name="connsiteY0-178" fmla="*/ 0 h 1602464"/>
              <a:gd name="connsiteX1-179" fmla="*/ 1276539 w 5585988"/>
              <a:gd name="connsiteY1-180" fmla="*/ 0 h 1602464"/>
              <a:gd name="connsiteX2-181" fmla="*/ 1901229 w 5585988"/>
              <a:gd name="connsiteY2-182" fmla="*/ 371193 h 1602464"/>
              <a:gd name="connsiteX3-183" fmla="*/ 1846907 w 5585988"/>
              <a:gd name="connsiteY3-184" fmla="*/ 1475715 h 1602464"/>
              <a:gd name="connsiteX4-185" fmla="*/ 5585988 w 5585988"/>
              <a:gd name="connsiteY4-186" fmla="*/ 1475715 h 1602464"/>
              <a:gd name="connsiteX5-187" fmla="*/ 5585988 w 5585988"/>
              <a:gd name="connsiteY5-188" fmla="*/ 1602464 h 1602464"/>
              <a:gd name="connsiteX6-189" fmla="*/ 9054 w 5585988"/>
              <a:gd name="connsiteY6-190" fmla="*/ 1602464 h 1602464"/>
              <a:gd name="connsiteX7-191" fmla="*/ 0 w 5585988"/>
              <a:gd name="connsiteY7-192" fmla="*/ 0 h 1602464"/>
              <a:gd name="connsiteX0-193" fmla="*/ 0 w 5585988"/>
              <a:gd name="connsiteY0-194" fmla="*/ 0 h 1602464"/>
              <a:gd name="connsiteX1-195" fmla="*/ 1276539 w 5585988"/>
              <a:gd name="connsiteY1-196" fmla="*/ 0 h 1602464"/>
              <a:gd name="connsiteX2-197" fmla="*/ 1901229 w 5585988"/>
              <a:gd name="connsiteY2-198" fmla="*/ 407407 h 1602464"/>
              <a:gd name="connsiteX3-199" fmla="*/ 1846907 w 5585988"/>
              <a:gd name="connsiteY3-200" fmla="*/ 1475715 h 1602464"/>
              <a:gd name="connsiteX4-201" fmla="*/ 5585988 w 5585988"/>
              <a:gd name="connsiteY4-202" fmla="*/ 1475715 h 1602464"/>
              <a:gd name="connsiteX5-203" fmla="*/ 5585988 w 5585988"/>
              <a:gd name="connsiteY5-204" fmla="*/ 1602464 h 1602464"/>
              <a:gd name="connsiteX6-205" fmla="*/ 9054 w 5585988"/>
              <a:gd name="connsiteY6-206" fmla="*/ 1602464 h 1602464"/>
              <a:gd name="connsiteX7-207" fmla="*/ 0 w 5585988"/>
              <a:gd name="connsiteY7-208" fmla="*/ 0 h 1602464"/>
              <a:gd name="connsiteX0-209" fmla="*/ 0 w 5585988"/>
              <a:gd name="connsiteY0-210" fmla="*/ 0 h 1602464"/>
              <a:gd name="connsiteX1-211" fmla="*/ 1276539 w 5585988"/>
              <a:gd name="connsiteY1-212" fmla="*/ 0 h 1602464"/>
              <a:gd name="connsiteX2-213" fmla="*/ 1901229 w 5585988"/>
              <a:gd name="connsiteY2-214" fmla="*/ 407407 h 1602464"/>
              <a:gd name="connsiteX3-215" fmla="*/ 2344848 w 5585988"/>
              <a:gd name="connsiteY3-216" fmla="*/ 1403287 h 1602464"/>
              <a:gd name="connsiteX4-217" fmla="*/ 5585988 w 5585988"/>
              <a:gd name="connsiteY4-218" fmla="*/ 1475715 h 1602464"/>
              <a:gd name="connsiteX5-219" fmla="*/ 5585988 w 5585988"/>
              <a:gd name="connsiteY5-220" fmla="*/ 1602464 h 1602464"/>
              <a:gd name="connsiteX6-221" fmla="*/ 9054 w 5585988"/>
              <a:gd name="connsiteY6-222" fmla="*/ 1602464 h 1602464"/>
              <a:gd name="connsiteX7-223" fmla="*/ 0 w 5585988"/>
              <a:gd name="connsiteY7-224" fmla="*/ 0 h 1602464"/>
              <a:gd name="connsiteX0-225" fmla="*/ 0 w 5585988"/>
              <a:gd name="connsiteY0-226" fmla="*/ 0 h 1602464"/>
              <a:gd name="connsiteX1-227" fmla="*/ 1276539 w 5585988"/>
              <a:gd name="connsiteY1-228" fmla="*/ 0 h 1602464"/>
              <a:gd name="connsiteX2-229" fmla="*/ 1901229 w 5585988"/>
              <a:gd name="connsiteY2-230" fmla="*/ 407407 h 1602464"/>
              <a:gd name="connsiteX3-231" fmla="*/ 2353901 w 5585988"/>
              <a:gd name="connsiteY3-232" fmla="*/ 1430447 h 1602464"/>
              <a:gd name="connsiteX4-233" fmla="*/ 5585988 w 5585988"/>
              <a:gd name="connsiteY4-234" fmla="*/ 1475715 h 1602464"/>
              <a:gd name="connsiteX5-235" fmla="*/ 5585988 w 5585988"/>
              <a:gd name="connsiteY5-236" fmla="*/ 1602464 h 1602464"/>
              <a:gd name="connsiteX6-237" fmla="*/ 9054 w 5585988"/>
              <a:gd name="connsiteY6-238" fmla="*/ 1602464 h 1602464"/>
              <a:gd name="connsiteX7-239" fmla="*/ 0 w 5585988"/>
              <a:gd name="connsiteY7-240" fmla="*/ 0 h 1602464"/>
              <a:gd name="connsiteX0-241" fmla="*/ 0 w 5585988"/>
              <a:gd name="connsiteY0-242" fmla="*/ 0 h 1602464"/>
              <a:gd name="connsiteX1-243" fmla="*/ 1276539 w 5585988"/>
              <a:gd name="connsiteY1-244" fmla="*/ 0 h 1602464"/>
              <a:gd name="connsiteX2-245" fmla="*/ 1901229 w 5585988"/>
              <a:gd name="connsiteY2-246" fmla="*/ 407407 h 1602464"/>
              <a:gd name="connsiteX3-247" fmla="*/ 2353901 w 5585988"/>
              <a:gd name="connsiteY3-248" fmla="*/ 1466661 h 1602464"/>
              <a:gd name="connsiteX4-249" fmla="*/ 5585988 w 5585988"/>
              <a:gd name="connsiteY4-250" fmla="*/ 1475715 h 1602464"/>
              <a:gd name="connsiteX5-251" fmla="*/ 5585988 w 5585988"/>
              <a:gd name="connsiteY5-252" fmla="*/ 1602464 h 1602464"/>
              <a:gd name="connsiteX6-253" fmla="*/ 9054 w 5585988"/>
              <a:gd name="connsiteY6-254" fmla="*/ 1602464 h 1602464"/>
              <a:gd name="connsiteX7-255" fmla="*/ 0 w 5585988"/>
              <a:gd name="connsiteY7-256" fmla="*/ 0 h 1602464"/>
              <a:gd name="connsiteX0-257" fmla="*/ 0 w 5585988"/>
              <a:gd name="connsiteY0-258" fmla="*/ 0 h 1602464"/>
              <a:gd name="connsiteX1-259" fmla="*/ 1276539 w 5585988"/>
              <a:gd name="connsiteY1-260" fmla="*/ 0 h 1602464"/>
              <a:gd name="connsiteX2-261" fmla="*/ 1955550 w 5585988"/>
              <a:gd name="connsiteY2-262" fmla="*/ 353086 h 1602464"/>
              <a:gd name="connsiteX3-263" fmla="*/ 2353901 w 5585988"/>
              <a:gd name="connsiteY3-264" fmla="*/ 1466661 h 1602464"/>
              <a:gd name="connsiteX4-265" fmla="*/ 5585988 w 5585988"/>
              <a:gd name="connsiteY4-266" fmla="*/ 1475715 h 1602464"/>
              <a:gd name="connsiteX5-267" fmla="*/ 5585988 w 5585988"/>
              <a:gd name="connsiteY5-268" fmla="*/ 1602464 h 1602464"/>
              <a:gd name="connsiteX6-269" fmla="*/ 9054 w 5585988"/>
              <a:gd name="connsiteY6-270" fmla="*/ 1602464 h 1602464"/>
              <a:gd name="connsiteX7-271" fmla="*/ 0 w 5585988"/>
              <a:gd name="connsiteY7-272" fmla="*/ 0 h 1602464"/>
              <a:gd name="connsiteX0-273" fmla="*/ 0 w 5585988"/>
              <a:gd name="connsiteY0-274" fmla="*/ 0 h 1602464"/>
              <a:gd name="connsiteX1-275" fmla="*/ 1276539 w 5585988"/>
              <a:gd name="connsiteY1-276" fmla="*/ 0 h 1602464"/>
              <a:gd name="connsiteX2-277" fmla="*/ 1946497 w 5585988"/>
              <a:gd name="connsiteY2-278" fmla="*/ 416461 h 1602464"/>
              <a:gd name="connsiteX3-279" fmla="*/ 2353901 w 5585988"/>
              <a:gd name="connsiteY3-280" fmla="*/ 1466661 h 1602464"/>
              <a:gd name="connsiteX4-281" fmla="*/ 5585988 w 5585988"/>
              <a:gd name="connsiteY4-282" fmla="*/ 1475715 h 1602464"/>
              <a:gd name="connsiteX5-283" fmla="*/ 5585988 w 5585988"/>
              <a:gd name="connsiteY5-284" fmla="*/ 1602464 h 1602464"/>
              <a:gd name="connsiteX6-285" fmla="*/ 9054 w 5585988"/>
              <a:gd name="connsiteY6-286" fmla="*/ 1602464 h 1602464"/>
              <a:gd name="connsiteX7-287" fmla="*/ 0 w 5585988"/>
              <a:gd name="connsiteY7-288" fmla="*/ 0 h 1602464"/>
              <a:gd name="connsiteX0-289" fmla="*/ 0 w 5585988"/>
              <a:gd name="connsiteY0-290" fmla="*/ 0 h 1602464"/>
              <a:gd name="connsiteX1-291" fmla="*/ 1276539 w 5585988"/>
              <a:gd name="connsiteY1-292" fmla="*/ 0 h 1602464"/>
              <a:gd name="connsiteX2-293" fmla="*/ 1946497 w 5585988"/>
              <a:gd name="connsiteY2-294" fmla="*/ 416461 h 1602464"/>
              <a:gd name="connsiteX3-295" fmla="*/ 2091351 w 5585988"/>
              <a:gd name="connsiteY3-296" fmla="*/ 1466661 h 1602464"/>
              <a:gd name="connsiteX4-297" fmla="*/ 5585988 w 5585988"/>
              <a:gd name="connsiteY4-298" fmla="*/ 1475715 h 1602464"/>
              <a:gd name="connsiteX5-299" fmla="*/ 5585988 w 5585988"/>
              <a:gd name="connsiteY5-300" fmla="*/ 1602464 h 1602464"/>
              <a:gd name="connsiteX6-301" fmla="*/ 9054 w 5585988"/>
              <a:gd name="connsiteY6-302" fmla="*/ 1602464 h 1602464"/>
              <a:gd name="connsiteX7-303" fmla="*/ 0 w 5585988"/>
              <a:gd name="connsiteY7-304" fmla="*/ 0 h 1602464"/>
              <a:gd name="connsiteX0-305" fmla="*/ 0 w 5585988"/>
              <a:gd name="connsiteY0-306" fmla="*/ 0 h 1602464"/>
              <a:gd name="connsiteX1-307" fmla="*/ 1276539 w 5585988"/>
              <a:gd name="connsiteY1-308" fmla="*/ 0 h 1602464"/>
              <a:gd name="connsiteX2-309" fmla="*/ 1946497 w 5585988"/>
              <a:gd name="connsiteY2-310" fmla="*/ 416461 h 1602464"/>
              <a:gd name="connsiteX3-311" fmla="*/ 2064191 w 5585988"/>
              <a:gd name="connsiteY3-312" fmla="*/ 1466661 h 1602464"/>
              <a:gd name="connsiteX4-313" fmla="*/ 5585988 w 5585988"/>
              <a:gd name="connsiteY4-314" fmla="*/ 1475715 h 1602464"/>
              <a:gd name="connsiteX5-315" fmla="*/ 5585988 w 5585988"/>
              <a:gd name="connsiteY5-316" fmla="*/ 1602464 h 1602464"/>
              <a:gd name="connsiteX6-317" fmla="*/ 9054 w 5585988"/>
              <a:gd name="connsiteY6-318" fmla="*/ 1602464 h 1602464"/>
              <a:gd name="connsiteX7-319" fmla="*/ 0 w 5585988"/>
              <a:gd name="connsiteY7-320" fmla="*/ 0 h 1602464"/>
              <a:gd name="connsiteX0-321" fmla="*/ 0 w 5585988"/>
              <a:gd name="connsiteY0-322" fmla="*/ 0 h 1602464"/>
              <a:gd name="connsiteX1-323" fmla="*/ 1276539 w 5585988"/>
              <a:gd name="connsiteY1-324" fmla="*/ 0 h 1602464"/>
              <a:gd name="connsiteX2-325" fmla="*/ 1919336 w 5585988"/>
              <a:gd name="connsiteY2-326" fmla="*/ 353087 h 1602464"/>
              <a:gd name="connsiteX3-327" fmla="*/ 2064191 w 5585988"/>
              <a:gd name="connsiteY3-328" fmla="*/ 1466661 h 1602464"/>
              <a:gd name="connsiteX4-329" fmla="*/ 5585988 w 5585988"/>
              <a:gd name="connsiteY4-330" fmla="*/ 1475715 h 1602464"/>
              <a:gd name="connsiteX5-331" fmla="*/ 5585988 w 5585988"/>
              <a:gd name="connsiteY5-332" fmla="*/ 1602464 h 1602464"/>
              <a:gd name="connsiteX6-333" fmla="*/ 9054 w 5585988"/>
              <a:gd name="connsiteY6-334" fmla="*/ 1602464 h 1602464"/>
              <a:gd name="connsiteX7-335" fmla="*/ 0 w 5585988"/>
              <a:gd name="connsiteY7-336" fmla="*/ 0 h 1602464"/>
              <a:gd name="connsiteX0-337" fmla="*/ 0 w 5585988"/>
              <a:gd name="connsiteY0-338" fmla="*/ 0 h 1602464"/>
              <a:gd name="connsiteX1-339" fmla="*/ 1276539 w 5585988"/>
              <a:gd name="connsiteY1-340" fmla="*/ 0 h 1602464"/>
              <a:gd name="connsiteX2-341" fmla="*/ 1919336 w 5585988"/>
              <a:gd name="connsiteY2-342" fmla="*/ 353087 h 1602464"/>
              <a:gd name="connsiteX3-343" fmla="*/ 2064191 w 5585988"/>
              <a:gd name="connsiteY3-344" fmla="*/ 1466661 h 1602464"/>
              <a:gd name="connsiteX4-345" fmla="*/ 5585988 w 5585988"/>
              <a:gd name="connsiteY4-346" fmla="*/ 1475715 h 1602464"/>
              <a:gd name="connsiteX5-347" fmla="*/ 5585988 w 5585988"/>
              <a:gd name="connsiteY5-348" fmla="*/ 1602464 h 1602464"/>
              <a:gd name="connsiteX6-349" fmla="*/ 9054 w 5585988"/>
              <a:gd name="connsiteY6-350" fmla="*/ 1602464 h 1602464"/>
              <a:gd name="connsiteX7-351" fmla="*/ 0 w 5585988"/>
              <a:gd name="connsiteY7-352" fmla="*/ 0 h 1602464"/>
              <a:gd name="connsiteX0-353" fmla="*/ 0 w 5585988"/>
              <a:gd name="connsiteY0-354" fmla="*/ 0 h 1602464"/>
              <a:gd name="connsiteX1-355" fmla="*/ 1276539 w 5585988"/>
              <a:gd name="connsiteY1-356" fmla="*/ 0 h 1602464"/>
              <a:gd name="connsiteX2-357" fmla="*/ 1919336 w 5585988"/>
              <a:gd name="connsiteY2-358" fmla="*/ 353087 h 1602464"/>
              <a:gd name="connsiteX3-359" fmla="*/ 2064191 w 5585988"/>
              <a:gd name="connsiteY3-360" fmla="*/ 1466661 h 1602464"/>
              <a:gd name="connsiteX4-361" fmla="*/ 5585988 w 5585988"/>
              <a:gd name="connsiteY4-362" fmla="*/ 1475715 h 1602464"/>
              <a:gd name="connsiteX5-363" fmla="*/ 5585988 w 5585988"/>
              <a:gd name="connsiteY5-364" fmla="*/ 1602464 h 1602464"/>
              <a:gd name="connsiteX6-365" fmla="*/ 9054 w 5585988"/>
              <a:gd name="connsiteY6-366" fmla="*/ 1602464 h 1602464"/>
              <a:gd name="connsiteX7-367" fmla="*/ 0 w 5585988"/>
              <a:gd name="connsiteY7-368" fmla="*/ 0 h 1602464"/>
              <a:gd name="connsiteX0-369" fmla="*/ 0 w 5585988"/>
              <a:gd name="connsiteY0-370" fmla="*/ 0 h 1602464"/>
              <a:gd name="connsiteX1-371" fmla="*/ 1276539 w 5585988"/>
              <a:gd name="connsiteY1-372" fmla="*/ 0 h 1602464"/>
              <a:gd name="connsiteX2-373" fmla="*/ 1919336 w 5585988"/>
              <a:gd name="connsiteY2-374" fmla="*/ 353087 h 1602464"/>
              <a:gd name="connsiteX3-375" fmla="*/ 2064191 w 5585988"/>
              <a:gd name="connsiteY3-376" fmla="*/ 1466661 h 1602464"/>
              <a:gd name="connsiteX4-377" fmla="*/ 5585988 w 5585988"/>
              <a:gd name="connsiteY4-378" fmla="*/ 1475715 h 1602464"/>
              <a:gd name="connsiteX5-379" fmla="*/ 5585988 w 5585988"/>
              <a:gd name="connsiteY5-380" fmla="*/ 1602464 h 1602464"/>
              <a:gd name="connsiteX6-381" fmla="*/ 9054 w 5585988"/>
              <a:gd name="connsiteY6-382" fmla="*/ 1602464 h 1602464"/>
              <a:gd name="connsiteX7-383" fmla="*/ 0 w 5585988"/>
              <a:gd name="connsiteY7-384" fmla="*/ 0 h 1602464"/>
              <a:gd name="connsiteX0-385" fmla="*/ 0 w 5585988"/>
              <a:gd name="connsiteY0-386" fmla="*/ 0 h 1602464"/>
              <a:gd name="connsiteX1-387" fmla="*/ 1276539 w 5585988"/>
              <a:gd name="connsiteY1-388" fmla="*/ 0 h 1602464"/>
              <a:gd name="connsiteX2-389" fmla="*/ 1910283 w 5585988"/>
              <a:gd name="connsiteY2-390" fmla="*/ 452675 h 1602464"/>
              <a:gd name="connsiteX3-391" fmla="*/ 2064191 w 5585988"/>
              <a:gd name="connsiteY3-392" fmla="*/ 1466661 h 1602464"/>
              <a:gd name="connsiteX4-393" fmla="*/ 5585988 w 5585988"/>
              <a:gd name="connsiteY4-394" fmla="*/ 1475715 h 1602464"/>
              <a:gd name="connsiteX5-395" fmla="*/ 5585988 w 5585988"/>
              <a:gd name="connsiteY5-396" fmla="*/ 1602464 h 1602464"/>
              <a:gd name="connsiteX6-397" fmla="*/ 9054 w 5585988"/>
              <a:gd name="connsiteY6-398" fmla="*/ 1602464 h 1602464"/>
              <a:gd name="connsiteX7-399" fmla="*/ 0 w 5585988"/>
              <a:gd name="connsiteY7-400" fmla="*/ 0 h 1602464"/>
              <a:gd name="connsiteX0-401" fmla="*/ 0 w 5585988"/>
              <a:gd name="connsiteY0-402" fmla="*/ 0 h 1602464"/>
              <a:gd name="connsiteX1-403" fmla="*/ 1276539 w 5585988"/>
              <a:gd name="connsiteY1-404" fmla="*/ 0 h 1602464"/>
              <a:gd name="connsiteX2-405" fmla="*/ 1865016 w 5585988"/>
              <a:gd name="connsiteY2-406" fmla="*/ 443622 h 1602464"/>
              <a:gd name="connsiteX3-407" fmla="*/ 2064191 w 5585988"/>
              <a:gd name="connsiteY3-408" fmla="*/ 1466661 h 1602464"/>
              <a:gd name="connsiteX4-409" fmla="*/ 5585988 w 5585988"/>
              <a:gd name="connsiteY4-410" fmla="*/ 1475715 h 1602464"/>
              <a:gd name="connsiteX5-411" fmla="*/ 5585988 w 5585988"/>
              <a:gd name="connsiteY5-412" fmla="*/ 1602464 h 1602464"/>
              <a:gd name="connsiteX6-413" fmla="*/ 9054 w 5585988"/>
              <a:gd name="connsiteY6-414" fmla="*/ 1602464 h 1602464"/>
              <a:gd name="connsiteX7-415" fmla="*/ 0 w 5585988"/>
              <a:gd name="connsiteY7-416" fmla="*/ 0 h 1602464"/>
              <a:gd name="connsiteX0-417" fmla="*/ 0 w 5585988"/>
              <a:gd name="connsiteY0-418" fmla="*/ 0 h 1602464"/>
              <a:gd name="connsiteX1-419" fmla="*/ 1276539 w 5585988"/>
              <a:gd name="connsiteY1-420" fmla="*/ 0 h 1602464"/>
              <a:gd name="connsiteX2-421" fmla="*/ 1865016 w 5585988"/>
              <a:gd name="connsiteY2-422" fmla="*/ 443622 h 1602464"/>
              <a:gd name="connsiteX3-423" fmla="*/ 2064191 w 5585988"/>
              <a:gd name="connsiteY3-424" fmla="*/ 1466661 h 1602464"/>
              <a:gd name="connsiteX4-425" fmla="*/ 5585988 w 5585988"/>
              <a:gd name="connsiteY4-426" fmla="*/ 1475715 h 1602464"/>
              <a:gd name="connsiteX5-427" fmla="*/ 5585988 w 5585988"/>
              <a:gd name="connsiteY5-428" fmla="*/ 1602464 h 1602464"/>
              <a:gd name="connsiteX6-429" fmla="*/ 9054 w 5585988"/>
              <a:gd name="connsiteY6-430" fmla="*/ 1602464 h 1602464"/>
              <a:gd name="connsiteX7-431" fmla="*/ 0 w 5585988"/>
              <a:gd name="connsiteY7-432" fmla="*/ 0 h 1602464"/>
              <a:gd name="connsiteX0-433" fmla="*/ 0 w 5585988"/>
              <a:gd name="connsiteY0-434" fmla="*/ 0 h 1602464"/>
              <a:gd name="connsiteX1-435" fmla="*/ 1276539 w 5585988"/>
              <a:gd name="connsiteY1-436" fmla="*/ 0 h 1602464"/>
              <a:gd name="connsiteX2-437" fmla="*/ 1865016 w 5585988"/>
              <a:gd name="connsiteY2-438" fmla="*/ 443622 h 1602464"/>
              <a:gd name="connsiteX3-439" fmla="*/ 2064191 w 5585988"/>
              <a:gd name="connsiteY3-440" fmla="*/ 1466661 h 1602464"/>
              <a:gd name="connsiteX4-441" fmla="*/ 5585988 w 5585988"/>
              <a:gd name="connsiteY4-442" fmla="*/ 1475715 h 1602464"/>
              <a:gd name="connsiteX5-443" fmla="*/ 5585988 w 5585988"/>
              <a:gd name="connsiteY5-444" fmla="*/ 1602464 h 1602464"/>
              <a:gd name="connsiteX6-445" fmla="*/ 9054 w 5585988"/>
              <a:gd name="connsiteY6-446" fmla="*/ 1602464 h 1602464"/>
              <a:gd name="connsiteX7-447" fmla="*/ 0 w 5585988"/>
              <a:gd name="connsiteY7-448" fmla="*/ 0 h 1602464"/>
              <a:gd name="connsiteX0-449" fmla="*/ 0 w 5585988"/>
              <a:gd name="connsiteY0-450" fmla="*/ 0 h 1602464"/>
              <a:gd name="connsiteX1-451" fmla="*/ 1276539 w 5585988"/>
              <a:gd name="connsiteY1-452" fmla="*/ 0 h 1602464"/>
              <a:gd name="connsiteX2-453" fmla="*/ 1865016 w 5585988"/>
              <a:gd name="connsiteY2-454" fmla="*/ 443622 h 1602464"/>
              <a:gd name="connsiteX3-455" fmla="*/ 2435383 w 5585988"/>
              <a:gd name="connsiteY3-456" fmla="*/ 1466661 h 1602464"/>
              <a:gd name="connsiteX4-457" fmla="*/ 5585988 w 5585988"/>
              <a:gd name="connsiteY4-458" fmla="*/ 1475715 h 1602464"/>
              <a:gd name="connsiteX5-459" fmla="*/ 5585988 w 5585988"/>
              <a:gd name="connsiteY5-460" fmla="*/ 1602464 h 1602464"/>
              <a:gd name="connsiteX6-461" fmla="*/ 9054 w 5585988"/>
              <a:gd name="connsiteY6-462" fmla="*/ 1602464 h 1602464"/>
              <a:gd name="connsiteX7-463" fmla="*/ 0 w 5585988"/>
              <a:gd name="connsiteY7-464" fmla="*/ 0 h 1602464"/>
              <a:gd name="connsiteX0-465" fmla="*/ 0 w 5585988"/>
              <a:gd name="connsiteY0-466" fmla="*/ 0 h 1602464"/>
              <a:gd name="connsiteX1-467" fmla="*/ 1276539 w 5585988"/>
              <a:gd name="connsiteY1-468" fmla="*/ 0 h 1602464"/>
              <a:gd name="connsiteX2-469" fmla="*/ 1865016 w 5585988"/>
              <a:gd name="connsiteY2-470" fmla="*/ 443622 h 1602464"/>
              <a:gd name="connsiteX3-471" fmla="*/ 2272420 w 5585988"/>
              <a:gd name="connsiteY3-472" fmla="*/ 1475715 h 1602464"/>
              <a:gd name="connsiteX4-473" fmla="*/ 5585988 w 5585988"/>
              <a:gd name="connsiteY4-474" fmla="*/ 1475715 h 1602464"/>
              <a:gd name="connsiteX5-475" fmla="*/ 5585988 w 5585988"/>
              <a:gd name="connsiteY5-476" fmla="*/ 1602464 h 1602464"/>
              <a:gd name="connsiteX6-477" fmla="*/ 9054 w 5585988"/>
              <a:gd name="connsiteY6-478" fmla="*/ 1602464 h 1602464"/>
              <a:gd name="connsiteX7-479" fmla="*/ 0 w 5585988"/>
              <a:gd name="connsiteY7-480" fmla="*/ 0 h 1602464"/>
              <a:gd name="connsiteX0-481" fmla="*/ 0 w 5585988"/>
              <a:gd name="connsiteY0-482" fmla="*/ 0 h 1602464"/>
              <a:gd name="connsiteX1-483" fmla="*/ 1276539 w 5585988"/>
              <a:gd name="connsiteY1-484" fmla="*/ 0 h 1602464"/>
              <a:gd name="connsiteX2-485" fmla="*/ 1865016 w 5585988"/>
              <a:gd name="connsiteY2-486" fmla="*/ 443622 h 1602464"/>
              <a:gd name="connsiteX3-487" fmla="*/ 2399169 w 5585988"/>
              <a:gd name="connsiteY3-488" fmla="*/ 1484768 h 1602464"/>
              <a:gd name="connsiteX4-489" fmla="*/ 5585988 w 5585988"/>
              <a:gd name="connsiteY4-490" fmla="*/ 1475715 h 1602464"/>
              <a:gd name="connsiteX5-491" fmla="*/ 5585988 w 5585988"/>
              <a:gd name="connsiteY5-492" fmla="*/ 1602464 h 1602464"/>
              <a:gd name="connsiteX6-493" fmla="*/ 9054 w 5585988"/>
              <a:gd name="connsiteY6-494" fmla="*/ 1602464 h 1602464"/>
              <a:gd name="connsiteX7-495" fmla="*/ 0 w 5585988"/>
              <a:gd name="connsiteY7-496" fmla="*/ 0 h 1602464"/>
              <a:gd name="connsiteX0-497" fmla="*/ 0 w 5585988"/>
              <a:gd name="connsiteY0-498" fmla="*/ 0 h 1602464"/>
              <a:gd name="connsiteX1-499" fmla="*/ 1276539 w 5585988"/>
              <a:gd name="connsiteY1-500" fmla="*/ 0 h 1602464"/>
              <a:gd name="connsiteX2-501" fmla="*/ 1865016 w 5585988"/>
              <a:gd name="connsiteY2-502" fmla="*/ 443622 h 1602464"/>
              <a:gd name="connsiteX3-503" fmla="*/ 2444436 w 5585988"/>
              <a:gd name="connsiteY3-504" fmla="*/ 1466661 h 1602464"/>
              <a:gd name="connsiteX4-505" fmla="*/ 5585988 w 5585988"/>
              <a:gd name="connsiteY4-506" fmla="*/ 1475715 h 1602464"/>
              <a:gd name="connsiteX5-507" fmla="*/ 5585988 w 5585988"/>
              <a:gd name="connsiteY5-508" fmla="*/ 1602464 h 1602464"/>
              <a:gd name="connsiteX6-509" fmla="*/ 9054 w 5585988"/>
              <a:gd name="connsiteY6-510" fmla="*/ 1602464 h 1602464"/>
              <a:gd name="connsiteX7-511" fmla="*/ 0 w 5585988"/>
              <a:gd name="connsiteY7-512" fmla="*/ 0 h 1602464"/>
              <a:gd name="connsiteX0-513" fmla="*/ 0 w 5585988"/>
              <a:gd name="connsiteY0-514" fmla="*/ 0 h 1602464"/>
              <a:gd name="connsiteX1-515" fmla="*/ 1276539 w 5585988"/>
              <a:gd name="connsiteY1-516" fmla="*/ 0 h 1602464"/>
              <a:gd name="connsiteX2-517" fmla="*/ 1865016 w 5585988"/>
              <a:gd name="connsiteY2-518" fmla="*/ 334980 h 1602464"/>
              <a:gd name="connsiteX3-519" fmla="*/ 2444436 w 5585988"/>
              <a:gd name="connsiteY3-520" fmla="*/ 1466661 h 1602464"/>
              <a:gd name="connsiteX4-521" fmla="*/ 5585988 w 5585988"/>
              <a:gd name="connsiteY4-522" fmla="*/ 1475715 h 1602464"/>
              <a:gd name="connsiteX5-523" fmla="*/ 5585988 w 5585988"/>
              <a:gd name="connsiteY5-524" fmla="*/ 1602464 h 1602464"/>
              <a:gd name="connsiteX6-525" fmla="*/ 9054 w 5585988"/>
              <a:gd name="connsiteY6-526" fmla="*/ 1602464 h 1602464"/>
              <a:gd name="connsiteX7-527" fmla="*/ 0 w 5585988"/>
              <a:gd name="connsiteY7-528" fmla="*/ 0 h 1602464"/>
              <a:gd name="connsiteX0-529" fmla="*/ 0 w 5585988"/>
              <a:gd name="connsiteY0-530" fmla="*/ 0 h 1602464"/>
              <a:gd name="connsiteX1-531" fmla="*/ 1276539 w 5585988"/>
              <a:gd name="connsiteY1-532" fmla="*/ 0 h 1602464"/>
              <a:gd name="connsiteX2-533" fmla="*/ 1883123 w 5585988"/>
              <a:gd name="connsiteY2-534" fmla="*/ 298766 h 1602464"/>
              <a:gd name="connsiteX3-535" fmla="*/ 2444436 w 5585988"/>
              <a:gd name="connsiteY3-536" fmla="*/ 1466661 h 1602464"/>
              <a:gd name="connsiteX4-537" fmla="*/ 5585988 w 5585988"/>
              <a:gd name="connsiteY4-538" fmla="*/ 1475715 h 1602464"/>
              <a:gd name="connsiteX5-539" fmla="*/ 5585988 w 5585988"/>
              <a:gd name="connsiteY5-540" fmla="*/ 1602464 h 1602464"/>
              <a:gd name="connsiteX6-541" fmla="*/ 9054 w 5585988"/>
              <a:gd name="connsiteY6-542" fmla="*/ 1602464 h 1602464"/>
              <a:gd name="connsiteX7-543" fmla="*/ 0 w 5585988"/>
              <a:gd name="connsiteY7-544" fmla="*/ 0 h 1602464"/>
              <a:gd name="connsiteX0-545" fmla="*/ 0 w 5585988"/>
              <a:gd name="connsiteY0-546" fmla="*/ 0 h 1602464"/>
              <a:gd name="connsiteX1-547" fmla="*/ 1276539 w 5585988"/>
              <a:gd name="connsiteY1-548" fmla="*/ 0 h 1602464"/>
              <a:gd name="connsiteX2-549" fmla="*/ 1883123 w 5585988"/>
              <a:gd name="connsiteY2-550" fmla="*/ 298766 h 1602464"/>
              <a:gd name="connsiteX3-551" fmla="*/ 2444436 w 5585988"/>
              <a:gd name="connsiteY3-552" fmla="*/ 1466661 h 1602464"/>
              <a:gd name="connsiteX4-553" fmla="*/ 5585988 w 5585988"/>
              <a:gd name="connsiteY4-554" fmla="*/ 1475715 h 1602464"/>
              <a:gd name="connsiteX5-555" fmla="*/ 5585988 w 5585988"/>
              <a:gd name="connsiteY5-556" fmla="*/ 1602464 h 1602464"/>
              <a:gd name="connsiteX6-557" fmla="*/ 9054 w 5585988"/>
              <a:gd name="connsiteY6-558" fmla="*/ 1602464 h 1602464"/>
              <a:gd name="connsiteX7-559" fmla="*/ 0 w 5585988"/>
              <a:gd name="connsiteY7-560" fmla="*/ 0 h 1602464"/>
              <a:gd name="connsiteX0-561" fmla="*/ 0 w 5585988"/>
              <a:gd name="connsiteY0-562" fmla="*/ 0 h 1602464"/>
              <a:gd name="connsiteX1-563" fmla="*/ 1276539 w 5585988"/>
              <a:gd name="connsiteY1-564" fmla="*/ 0 h 1602464"/>
              <a:gd name="connsiteX2-565" fmla="*/ 1883123 w 5585988"/>
              <a:gd name="connsiteY2-566" fmla="*/ 298766 h 1602464"/>
              <a:gd name="connsiteX3-567" fmla="*/ 2444436 w 5585988"/>
              <a:gd name="connsiteY3-568" fmla="*/ 1466661 h 1602464"/>
              <a:gd name="connsiteX4-569" fmla="*/ 5585988 w 5585988"/>
              <a:gd name="connsiteY4-570" fmla="*/ 1475715 h 1602464"/>
              <a:gd name="connsiteX5-571" fmla="*/ 5585988 w 5585988"/>
              <a:gd name="connsiteY5-572" fmla="*/ 1602464 h 1602464"/>
              <a:gd name="connsiteX6-573" fmla="*/ 9054 w 5585988"/>
              <a:gd name="connsiteY6-574" fmla="*/ 1602464 h 1602464"/>
              <a:gd name="connsiteX7-575" fmla="*/ 0 w 5585988"/>
              <a:gd name="connsiteY7-576" fmla="*/ 0 h 1602464"/>
              <a:gd name="connsiteX0-577" fmla="*/ 0 w 5585988"/>
              <a:gd name="connsiteY0-578" fmla="*/ 0 h 1602464"/>
              <a:gd name="connsiteX1-579" fmla="*/ 1276539 w 5585988"/>
              <a:gd name="connsiteY1-580" fmla="*/ 0 h 1602464"/>
              <a:gd name="connsiteX2-581" fmla="*/ 1883123 w 5585988"/>
              <a:gd name="connsiteY2-582" fmla="*/ 298766 h 1602464"/>
              <a:gd name="connsiteX3-583" fmla="*/ 2444436 w 5585988"/>
              <a:gd name="connsiteY3-584" fmla="*/ 1466661 h 1602464"/>
              <a:gd name="connsiteX4-585" fmla="*/ 5585988 w 5585988"/>
              <a:gd name="connsiteY4-586" fmla="*/ 1475715 h 1602464"/>
              <a:gd name="connsiteX5-587" fmla="*/ 5585988 w 5585988"/>
              <a:gd name="connsiteY5-588" fmla="*/ 1602464 h 1602464"/>
              <a:gd name="connsiteX6-589" fmla="*/ 9054 w 5585988"/>
              <a:gd name="connsiteY6-590" fmla="*/ 1602464 h 1602464"/>
              <a:gd name="connsiteX7-591" fmla="*/ 0 w 5585988"/>
              <a:gd name="connsiteY7-592" fmla="*/ 0 h 1602464"/>
              <a:gd name="connsiteX0-593" fmla="*/ 0 w 5585988"/>
              <a:gd name="connsiteY0-594" fmla="*/ 0 h 1602464"/>
              <a:gd name="connsiteX1-595" fmla="*/ 1276539 w 5585988"/>
              <a:gd name="connsiteY1-596" fmla="*/ 0 h 1602464"/>
              <a:gd name="connsiteX2-597" fmla="*/ 1883123 w 5585988"/>
              <a:gd name="connsiteY2-598" fmla="*/ 298766 h 1602464"/>
              <a:gd name="connsiteX3-599" fmla="*/ 2444436 w 5585988"/>
              <a:gd name="connsiteY3-600" fmla="*/ 1466661 h 1602464"/>
              <a:gd name="connsiteX4-601" fmla="*/ 5585988 w 5585988"/>
              <a:gd name="connsiteY4-602" fmla="*/ 1475715 h 1602464"/>
              <a:gd name="connsiteX5-603" fmla="*/ 5585988 w 5585988"/>
              <a:gd name="connsiteY5-604" fmla="*/ 1602464 h 1602464"/>
              <a:gd name="connsiteX6-605" fmla="*/ 9054 w 5585988"/>
              <a:gd name="connsiteY6-606" fmla="*/ 1602464 h 1602464"/>
              <a:gd name="connsiteX7-607" fmla="*/ 0 w 5585988"/>
              <a:gd name="connsiteY7-608" fmla="*/ 0 h 1602464"/>
              <a:gd name="connsiteX0-609" fmla="*/ 0 w 5585988"/>
              <a:gd name="connsiteY0-610" fmla="*/ 0 h 1602464"/>
              <a:gd name="connsiteX1-611" fmla="*/ 1276539 w 5585988"/>
              <a:gd name="connsiteY1-612" fmla="*/ 0 h 1602464"/>
              <a:gd name="connsiteX2-613" fmla="*/ 1883123 w 5585988"/>
              <a:gd name="connsiteY2-614" fmla="*/ 298766 h 1602464"/>
              <a:gd name="connsiteX3-615" fmla="*/ 2444436 w 5585988"/>
              <a:gd name="connsiteY3-616" fmla="*/ 1466661 h 1602464"/>
              <a:gd name="connsiteX4-617" fmla="*/ 5585988 w 5585988"/>
              <a:gd name="connsiteY4-618" fmla="*/ 1475715 h 1602464"/>
              <a:gd name="connsiteX5-619" fmla="*/ 5585988 w 5585988"/>
              <a:gd name="connsiteY5-620" fmla="*/ 1602464 h 1602464"/>
              <a:gd name="connsiteX6-621" fmla="*/ 9054 w 5585988"/>
              <a:gd name="connsiteY6-622" fmla="*/ 1602464 h 1602464"/>
              <a:gd name="connsiteX7-623" fmla="*/ 0 w 5585988"/>
              <a:gd name="connsiteY7-624" fmla="*/ 0 h 1602464"/>
              <a:gd name="connsiteX0-625" fmla="*/ 0 w 5585988"/>
              <a:gd name="connsiteY0-626" fmla="*/ 0 h 1602464"/>
              <a:gd name="connsiteX1-627" fmla="*/ 1276539 w 5585988"/>
              <a:gd name="connsiteY1-628" fmla="*/ 0 h 1602464"/>
              <a:gd name="connsiteX2-629" fmla="*/ 1928390 w 5585988"/>
              <a:gd name="connsiteY2-630" fmla="*/ 325927 h 1602464"/>
              <a:gd name="connsiteX3-631" fmla="*/ 2444436 w 5585988"/>
              <a:gd name="connsiteY3-632" fmla="*/ 1466661 h 1602464"/>
              <a:gd name="connsiteX4-633" fmla="*/ 5585988 w 5585988"/>
              <a:gd name="connsiteY4-634" fmla="*/ 1475715 h 1602464"/>
              <a:gd name="connsiteX5-635" fmla="*/ 5585988 w 5585988"/>
              <a:gd name="connsiteY5-636" fmla="*/ 1602464 h 1602464"/>
              <a:gd name="connsiteX6-637" fmla="*/ 9054 w 5585988"/>
              <a:gd name="connsiteY6-638" fmla="*/ 1602464 h 1602464"/>
              <a:gd name="connsiteX7-639" fmla="*/ 0 w 5585988"/>
              <a:gd name="connsiteY7-640" fmla="*/ 0 h 1602464"/>
              <a:gd name="connsiteX0-641" fmla="*/ 0 w 5585988"/>
              <a:gd name="connsiteY0-642" fmla="*/ 0 h 1602464"/>
              <a:gd name="connsiteX1-643" fmla="*/ 1276539 w 5585988"/>
              <a:gd name="connsiteY1-644" fmla="*/ 0 h 1602464"/>
              <a:gd name="connsiteX2-645" fmla="*/ 1910283 w 5585988"/>
              <a:gd name="connsiteY2-646" fmla="*/ 371194 h 1602464"/>
              <a:gd name="connsiteX3-647" fmla="*/ 2444436 w 5585988"/>
              <a:gd name="connsiteY3-648" fmla="*/ 1466661 h 1602464"/>
              <a:gd name="connsiteX4-649" fmla="*/ 5585988 w 5585988"/>
              <a:gd name="connsiteY4-650" fmla="*/ 1475715 h 1602464"/>
              <a:gd name="connsiteX5-651" fmla="*/ 5585988 w 5585988"/>
              <a:gd name="connsiteY5-652" fmla="*/ 1602464 h 1602464"/>
              <a:gd name="connsiteX6-653" fmla="*/ 9054 w 5585988"/>
              <a:gd name="connsiteY6-654" fmla="*/ 1602464 h 1602464"/>
              <a:gd name="connsiteX7-655" fmla="*/ 0 w 5585988"/>
              <a:gd name="connsiteY7-656" fmla="*/ 0 h 1602464"/>
              <a:gd name="connsiteX0-657" fmla="*/ 0 w 5585988"/>
              <a:gd name="connsiteY0-658" fmla="*/ 0 h 1602464"/>
              <a:gd name="connsiteX1-659" fmla="*/ 1276539 w 5585988"/>
              <a:gd name="connsiteY1-660" fmla="*/ 0 h 1602464"/>
              <a:gd name="connsiteX2-661" fmla="*/ 1910283 w 5585988"/>
              <a:gd name="connsiteY2-662" fmla="*/ 371194 h 1602464"/>
              <a:gd name="connsiteX3-663" fmla="*/ 2154725 w 5585988"/>
              <a:gd name="connsiteY3-664" fmla="*/ 1484768 h 1602464"/>
              <a:gd name="connsiteX4-665" fmla="*/ 5585988 w 5585988"/>
              <a:gd name="connsiteY4-666" fmla="*/ 1475715 h 1602464"/>
              <a:gd name="connsiteX5-667" fmla="*/ 5585988 w 5585988"/>
              <a:gd name="connsiteY5-668" fmla="*/ 1602464 h 1602464"/>
              <a:gd name="connsiteX6-669" fmla="*/ 9054 w 5585988"/>
              <a:gd name="connsiteY6-670" fmla="*/ 1602464 h 1602464"/>
              <a:gd name="connsiteX7-671" fmla="*/ 0 w 5585988"/>
              <a:gd name="connsiteY7-672" fmla="*/ 0 h 1602464"/>
              <a:gd name="connsiteX0-673" fmla="*/ 0 w 5585988"/>
              <a:gd name="connsiteY0-674" fmla="*/ 0 h 1602464"/>
              <a:gd name="connsiteX1-675" fmla="*/ 1276539 w 5585988"/>
              <a:gd name="connsiteY1-676" fmla="*/ 0 h 1602464"/>
              <a:gd name="connsiteX2-677" fmla="*/ 1910283 w 5585988"/>
              <a:gd name="connsiteY2-678" fmla="*/ 371194 h 1602464"/>
              <a:gd name="connsiteX3-679" fmla="*/ 2190939 w 5585988"/>
              <a:gd name="connsiteY3-680" fmla="*/ 1439500 h 1602464"/>
              <a:gd name="connsiteX4-681" fmla="*/ 5585988 w 5585988"/>
              <a:gd name="connsiteY4-682" fmla="*/ 1475715 h 1602464"/>
              <a:gd name="connsiteX5-683" fmla="*/ 5585988 w 5585988"/>
              <a:gd name="connsiteY5-684" fmla="*/ 1602464 h 1602464"/>
              <a:gd name="connsiteX6-685" fmla="*/ 9054 w 5585988"/>
              <a:gd name="connsiteY6-686" fmla="*/ 1602464 h 1602464"/>
              <a:gd name="connsiteX7-687" fmla="*/ 0 w 5585988"/>
              <a:gd name="connsiteY7-688" fmla="*/ 0 h 1602464"/>
              <a:gd name="connsiteX0-689" fmla="*/ 0 w 5585988"/>
              <a:gd name="connsiteY0-690" fmla="*/ 0 h 1602464"/>
              <a:gd name="connsiteX1-691" fmla="*/ 1276539 w 5585988"/>
              <a:gd name="connsiteY1-692" fmla="*/ 0 h 1602464"/>
              <a:gd name="connsiteX2-693" fmla="*/ 1910283 w 5585988"/>
              <a:gd name="connsiteY2-694" fmla="*/ 371194 h 1602464"/>
              <a:gd name="connsiteX3-695" fmla="*/ 2245260 w 5585988"/>
              <a:gd name="connsiteY3-696" fmla="*/ 1412340 h 1602464"/>
              <a:gd name="connsiteX4-697" fmla="*/ 5585988 w 5585988"/>
              <a:gd name="connsiteY4-698" fmla="*/ 1475715 h 1602464"/>
              <a:gd name="connsiteX5-699" fmla="*/ 5585988 w 5585988"/>
              <a:gd name="connsiteY5-700" fmla="*/ 1602464 h 1602464"/>
              <a:gd name="connsiteX6-701" fmla="*/ 9054 w 5585988"/>
              <a:gd name="connsiteY6-702" fmla="*/ 1602464 h 1602464"/>
              <a:gd name="connsiteX7-703" fmla="*/ 0 w 5585988"/>
              <a:gd name="connsiteY7-704" fmla="*/ 0 h 1602464"/>
              <a:gd name="connsiteX0-705" fmla="*/ 0 w 5585988"/>
              <a:gd name="connsiteY0-706" fmla="*/ 0 h 1602464"/>
              <a:gd name="connsiteX1-707" fmla="*/ 1276539 w 5585988"/>
              <a:gd name="connsiteY1-708" fmla="*/ 0 h 1602464"/>
              <a:gd name="connsiteX2-709" fmla="*/ 1910283 w 5585988"/>
              <a:gd name="connsiteY2-710" fmla="*/ 371194 h 1602464"/>
              <a:gd name="connsiteX3-711" fmla="*/ 2245260 w 5585988"/>
              <a:gd name="connsiteY3-712" fmla="*/ 1412340 h 1602464"/>
              <a:gd name="connsiteX4-713" fmla="*/ 5585988 w 5585988"/>
              <a:gd name="connsiteY4-714" fmla="*/ 1475715 h 1602464"/>
              <a:gd name="connsiteX5-715" fmla="*/ 5585988 w 5585988"/>
              <a:gd name="connsiteY5-716" fmla="*/ 1602464 h 1602464"/>
              <a:gd name="connsiteX6-717" fmla="*/ 9054 w 5585988"/>
              <a:gd name="connsiteY6-718" fmla="*/ 1602464 h 1602464"/>
              <a:gd name="connsiteX7-719" fmla="*/ 0 w 5585988"/>
              <a:gd name="connsiteY7-720" fmla="*/ 0 h 1602464"/>
              <a:gd name="connsiteX0-721" fmla="*/ 0 w 5585988"/>
              <a:gd name="connsiteY0-722" fmla="*/ 0 h 1602464"/>
              <a:gd name="connsiteX1-723" fmla="*/ 1276539 w 5585988"/>
              <a:gd name="connsiteY1-724" fmla="*/ 0 h 1602464"/>
              <a:gd name="connsiteX2-725" fmla="*/ 1910283 w 5585988"/>
              <a:gd name="connsiteY2-726" fmla="*/ 371194 h 1602464"/>
              <a:gd name="connsiteX3-727" fmla="*/ 2326741 w 5585988"/>
              <a:gd name="connsiteY3-728" fmla="*/ 1448554 h 1602464"/>
              <a:gd name="connsiteX4-729" fmla="*/ 5585988 w 5585988"/>
              <a:gd name="connsiteY4-730" fmla="*/ 1475715 h 1602464"/>
              <a:gd name="connsiteX5-731" fmla="*/ 5585988 w 5585988"/>
              <a:gd name="connsiteY5-732" fmla="*/ 1602464 h 1602464"/>
              <a:gd name="connsiteX6-733" fmla="*/ 9054 w 5585988"/>
              <a:gd name="connsiteY6-734" fmla="*/ 1602464 h 1602464"/>
              <a:gd name="connsiteX7-735" fmla="*/ 0 w 5585988"/>
              <a:gd name="connsiteY7-736" fmla="*/ 0 h 1602464"/>
              <a:gd name="connsiteX0-737" fmla="*/ 0 w 5585988"/>
              <a:gd name="connsiteY0-738" fmla="*/ 0 h 1602464"/>
              <a:gd name="connsiteX1-739" fmla="*/ 1276539 w 5585988"/>
              <a:gd name="connsiteY1-740" fmla="*/ 0 h 1602464"/>
              <a:gd name="connsiteX2-741" fmla="*/ 1910283 w 5585988"/>
              <a:gd name="connsiteY2-742" fmla="*/ 371194 h 1602464"/>
              <a:gd name="connsiteX3-743" fmla="*/ 2326741 w 5585988"/>
              <a:gd name="connsiteY3-744" fmla="*/ 1448554 h 1602464"/>
              <a:gd name="connsiteX4-745" fmla="*/ 5585988 w 5585988"/>
              <a:gd name="connsiteY4-746" fmla="*/ 1475715 h 1602464"/>
              <a:gd name="connsiteX5-747" fmla="*/ 5585988 w 5585988"/>
              <a:gd name="connsiteY5-748" fmla="*/ 1602464 h 1602464"/>
              <a:gd name="connsiteX6-749" fmla="*/ 9054 w 5585988"/>
              <a:gd name="connsiteY6-750" fmla="*/ 1602464 h 1602464"/>
              <a:gd name="connsiteX7-751" fmla="*/ 0 w 5585988"/>
              <a:gd name="connsiteY7-752" fmla="*/ 0 h 1602464"/>
              <a:gd name="connsiteX0-753" fmla="*/ 0 w 5585988"/>
              <a:gd name="connsiteY0-754" fmla="*/ 0 h 1602464"/>
              <a:gd name="connsiteX1-755" fmla="*/ 1276539 w 5585988"/>
              <a:gd name="connsiteY1-756" fmla="*/ 0 h 1602464"/>
              <a:gd name="connsiteX2-757" fmla="*/ 1910283 w 5585988"/>
              <a:gd name="connsiteY2-758" fmla="*/ 371194 h 1602464"/>
              <a:gd name="connsiteX3-759" fmla="*/ 2326741 w 5585988"/>
              <a:gd name="connsiteY3-760" fmla="*/ 1448554 h 1602464"/>
              <a:gd name="connsiteX4-761" fmla="*/ 5585988 w 5585988"/>
              <a:gd name="connsiteY4-762" fmla="*/ 1475715 h 1602464"/>
              <a:gd name="connsiteX5-763" fmla="*/ 5585988 w 5585988"/>
              <a:gd name="connsiteY5-764" fmla="*/ 1602464 h 1602464"/>
              <a:gd name="connsiteX6-765" fmla="*/ 9054 w 5585988"/>
              <a:gd name="connsiteY6-766" fmla="*/ 1602464 h 1602464"/>
              <a:gd name="connsiteX7-767" fmla="*/ 0 w 5585988"/>
              <a:gd name="connsiteY7-768" fmla="*/ 0 h 1602464"/>
              <a:gd name="connsiteX0-769" fmla="*/ 0 w 5585988"/>
              <a:gd name="connsiteY0-770" fmla="*/ 0 h 1602464"/>
              <a:gd name="connsiteX1-771" fmla="*/ 1276539 w 5585988"/>
              <a:gd name="connsiteY1-772" fmla="*/ 0 h 1602464"/>
              <a:gd name="connsiteX2-773" fmla="*/ 1910283 w 5585988"/>
              <a:gd name="connsiteY2-774" fmla="*/ 371194 h 1602464"/>
              <a:gd name="connsiteX3-775" fmla="*/ 2326741 w 5585988"/>
              <a:gd name="connsiteY3-776" fmla="*/ 1448554 h 1602464"/>
              <a:gd name="connsiteX4-777" fmla="*/ 5585988 w 5585988"/>
              <a:gd name="connsiteY4-778" fmla="*/ 1475715 h 1602464"/>
              <a:gd name="connsiteX5-779" fmla="*/ 5585988 w 5585988"/>
              <a:gd name="connsiteY5-780" fmla="*/ 1602464 h 1602464"/>
              <a:gd name="connsiteX6-781" fmla="*/ 9054 w 5585988"/>
              <a:gd name="connsiteY6-782" fmla="*/ 1602464 h 1602464"/>
              <a:gd name="connsiteX7-783" fmla="*/ 0 w 5585988"/>
              <a:gd name="connsiteY7-784" fmla="*/ 0 h 1602464"/>
              <a:gd name="connsiteX0-785" fmla="*/ 0 w 5585988"/>
              <a:gd name="connsiteY0-786" fmla="*/ 0 h 1602464"/>
              <a:gd name="connsiteX1-787" fmla="*/ 1276539 w 5585988"/>
              <a:gd name="connsiteY1-788" fmla="*/ 0 h 1602464"/>
              <a:gd name="connsiteX2-789" fmla="*/ 1910283 w 5585988"/>
              <a:gd name="connsiteY2-790" fmla="*/ 371194 h 1602464"/>
              <a:gd name="connsiteX3-791" fmla="*/ 2326741 w 5585988"/>
              <a:gd name="connsiteY3-792" fmla="*/ 1448554 h 1602464"/>
              <a:gd name="connsiteX4-793" fmla="*/ 5585988 w 5585988"/>
              <a:gd name="connsiteY4-794" fmla="*/ 1475715 h 1602464"/>
              <a:gd name="connsiteX5-795" fmla="*/ 5585988 w 5585988"/>
              <a:gd name="connsiteY5-796" fmla="*/ 1602464 h 1602464"/>
              <a:gd name="connsiteX6-797" fmla="*/ 9054 w 5585988"/>
              <a:gd name="connsiteY6-798" fmla="*/ 1602464 h 1602464"/>
              <a:gd name="connsiteX7-799" fmla="*/ 0 w 5585988"/>
              <a:gd name="connsiteY7-800" fmla="*/ 0 h 1602464"/>
              <a:gd name="connsiteX0-801" fmla="*/ 0 w 5585988"/>
              <a:gd name="connsiteY0-802" fmla="*/ 0 h 1602464"/>
              <a:gd name="connsiteX1-803" fmla="*/ 1276539 w 5585988"/>
              <a:gd name="connsiteY1-804" fmla="*/ 0 h 1602464"/>
              <a:gd name="connsiteX2-805" fmla="*/ 1910283 w 5585988"/>
              <a:gd name="connsiteY2-806" fmla="*/ 371194 h 1602464"/>
              <a:gd name="connsiteX3-807" fmla="*/ 2335794 w 5585988"/>
              <a:gd name="connsiteY3-808" fmla="*/ 1475714 h 1602464"/>
              <a:gd name="connsiteX4-809" fmla="*/ 5585988 w 5585988"/>
              <a:gd name="connsiteY4-810" fmla="*/ 1475715 h 1602464"/>
              <a:gd name="connsiteX5-811" fmla="*/ 5585988 w 5585988"/>
              <a:gd name="connsiteY5-812" fmla="*/ 1602464 h 1602464"/>
              <a:gd name="connsiteX6-813" fmla="*/ 9054 w 5585988"/>
              <a:gd name="connsiteY6-814" fmla="*/ 1602464 h 1602464"/>
              <a:gd name="connsiteX7-815" fmla="*/ 0 w 5585988"/>
              <a:gd name="connsiteY7-816" fmla="*/ 0 h 1602464"/>
              <a:gd name="connsiteX0-817" fmla="*/ 0 w 5585988"/>
              <a:gd name="connsiteY0-818" fmla="*/ 0 h 1602464"/>
              <a:gd name="connsiteX1-819" fmla="*/ 1276539 w 5585988"/>
              <a:gd name="connsiteY1-820" fmla="*/ 0 h 1602464"/>
              <a:gd name="connsiteX2-821" fmla="*/ 1910283 w 5585988"/>
              <a:gd name="connsiteY2-822" fmla="*/ 371194 h 1602464"/>
              <a:gd name="connsiteX3-823" fmla="*/ 2335794 w 5585988"/>
              <a:gd name="connsiteY3-824" fmla="*/ 1475714 h 1602464"/>
              <a:gd name="connsiteX4-825" fmla="*/ 5585988 w 5585988"/>
              <a:gd name="connsiteY4-826" fmla="*/ 1475715 h 1602464"/>
              <a:gd name="connsiteX5-827" fmla="*/ 5585988 w 5585988"/>
              <a:gd name="connsiteY5-828" fmla="*/ 1602464 h 1602464"/>
              <a:gd name="connsiteX6-829" fmla="*/ 9054 w 5585988"/>
              <a:gd name="connsiteY6-830" fmla="*/ 1602464 h 1602464"/>
              <a:gd name="connsiteX7-831" fmla="*/ 0 w 5585988"/>
              <a:gd name="connsiteY7-832" fmla="*/ 0 h 1602464"/>
              <a:gd name="connsiteX0-833" fmla="*/ 0 w 5585988"/>
              <a:gd name="connsiteY0-834" fmla="*/ 0 h 1602464"/>
              <a:gd name="connsiteX1-835" fmla="*/ 1276539 w 5585988"/>
              <a:gd name="connsiteY1-836" fmla="*/ 0 h 1602464"/>
              <a:gd name="connsiteX2-837" fmla="*/ 1910283 w 5585988"/>
              <a:gd name="connsiteY2-838" fmla="*/ 371194 h 1602464"/>
              <a:gd name="connsiteX3-839" fmla="*/ 2335794 w 5585988"/>
              <a:gd name="connsiteY3-840" fmla="*/ 1475714 h 1602464"/>
              <a:gd name="connsiteX4-841" fmla="*/ 5585988 w 5585988"/>
              <a:gd name="connsiteY4-842" fmla="*/ 1475715 h 1602464"/>
              <a:gd name="connsiteX5-843" fmla="*/ 5585988 w 5585988"/>
              <a:gd name="connsiteY5-844" fmla="*/ 1602464 h 1602464"/>
              <a:gd name="connsiteX6-845" fmla="*/ 9054 w 5585988"/>
              <a:gd name="connsiteY6-846" fmla="*/ 1602464 h 1602464"/>
              <a:gd name="connsiteX7-847" fmla="*/ 0 w 5585988"/>
              <a:gd name="connsiteY7-848" fmla="*/ 0 h 1602464"/>
              <a:gd name="connsiteX0-849" fmla="*/ 0 w 5585988"/>
              <a:gd name="connsiteY0-850" fmla="*/ 0 h 1602464"/>
              <a:gd name="connsiteX1-851" fmla="*/ 1276539 w 5585988"/>
              <a:gd name="connsiteY1-852" fmla="*/ 0 h 1602464"/>
              <a:gd name="connsiteX2-853" fmla="*/ 1910283 w 5585988"/>
              <a:gd name="connsiteY2-854" fmla="*/ 371194 h 1602464"/>
              <a:gd name="connsiteX3-855" fmla="*/ 2335794 w 5585988"/>
              <a:gd name="connsiteY3-856" fmla="*/ 1475714 h 1602464"/>
              <a:gd name="connsiteX4-857" fmla="*/ 5585988 w 5585988"/>
              <a:gd name="connsiteY4-858" fmla="*/ 1475715 h 1602464"/>
              <a:gd name="connsiteX5-859" fmla="*/ 5585988 w 5585988"/>
              <a:gd name="connsiteY5-860" fmla="*/ 1602464 h 1602464"/>
              <a:gd name="connsiteX6-861" fmla="*/ 9054 w 5585988"/>
              <a:gd name="connsiteY6-862" fmla="*/ 1602464 h 1602464"/>
              <a:gd name="connsiteX7-863" fmla="*/ 0 w 5585988"/>
              <a:gd name="connsiteY7-864" fmla="*/ 0 h 1602464"/>
              <a:gd name="connsiteX0-865" fmla="*/ 0 w 5585988"/>
              <a:gd name="connsiteY0-866" fmla="*/ 0 h 1602464"/>
              <a:gd name="connsiteX1-867" fmla="*/ 1276539 w 5585988"/>
              <a:gd name="connsiteY1-868" fmla="*/ 0 h 1602464"/>
              <a:gd name="connsiteX2-869" fmla="*/ 1910283 w 5585988"/>
              <a:gd name="connsiteY2-870" fmla="*/ 371194 h 1602464"/>
              <a:gd name="connsiteX3-871" fmla="*/ 2335794 w 5585988"/>
              <a:gd name="connsiteY3-872" fmla="*/ 1475714 h 1602464"/>
              <a:gd name="connsiteX4-873" fmla="*/ 5585988 w 5585988"/>
              <a:gd name="connsiteY4-874" fmla="*/ 1475715 h 1602464"/>
              <a:gd name="connsiteX5-875" fmla="*/ 5585988 w 5585988"/>
              <a:gd name="connsiteY5-876" fmla="*/ 1602464 h 1602464"/>
              <a:gd name="connsiteX6-877" fmla="*/ 9054 w 5585988"/>
              <a:gd name="connsiteY6-878" fmla="*/ 1602464 h 1602464"/>
              <a:gd name="connsiteX7-879" fmla="*/ 0 w 5585988"/>
              <a:gd name="connsiteY7-880" fmla="*/ 0 h 1602464"/>
              <a:gd name="connsiteX0-881" fmla="*/ 0 w 5585988"/>
              <a:gd name="connsiteY0-882" fmla="*/ 0 h 1602464"/>
              <a:gd name="connsiteX1-883" fmla="*/ 1276539 w 5585988"/>
              <a:gd name="connsiteY1-884" fmla="*/ 0 h 1602464"/>
              <a:gd name="connsiteX2-885" fmla="*/ 1910283 w 5585988"/>
              <a:gd name="connsiteY2-886" fmla="*/ 371194 h 1602464"/>
              <a:gd name="connsiteX3-887" fmla="*/ 2335794 w 5585988"/>
              <a:gd name="connsiteY3-888" fmla="*/ 1475714 h 1602464"/>
              <a:gd name="connsiteX4-889" fmla="*/ 5585988 w 5585988"/>
              <a:gd name="connsiteY4-890" fmla="*/ 1475715 h 1602464"/>
              <a:gd name="connsiteX5-891" fmla="*/ 5585988 w 5585988"/>
              <a:gd name="connsiteY5-892" fmla="*/ 1602464 h 1602464"/>
              <a:gd name="connsiteX6-893" fmla="*/ 9054 w 5585988"/>
              <a:gd name="connsiteY6-894" fmla="*/ 1602464 h 1602464"/>
              <a:gd name="connsiteX7-895" fmla="*/ 0 w 5585988"/>
              <a:gd name="connsiteY7-896" fmla="*/ 0 h 1602464"/>
              <a:gd name="connsiteX0-897" fmla="*/ 0 w 5585988"/>
              <a:gd name="connsiteY0-898" fmla="*/ 0 h 1602464"/>
              <a:gd name="connsiteX1-899" fmla="*/ 1276539 w 5585988"/>
              <a:gd name="connsiteY1-900" fmla="*/ 0 h 1602464"/>
              <a:gd name="connsiteX2-901" fmla="*/ 1910283 w 5585988"/>
              <a:gd name="connsiteY2-902" fmla="*/ 371194 h 1602464"/>
              <a:gd name="connsiteX3-903" fmla="*/ 2335794 w 5585988"/>
              <a:gd name="connsiteY3-904" fmla="*/ 1475714 h 1602464"/>
              <a:gd name="connsiteX4-905" fmla="*/ 5585988 w 5585988"/>
              <a:gd name="connsiteY4-906" fmla="*/ 1475715 h 1602464"/>
              <a:gd name="connsiteX5-907" fmla="*/ 5585988 w 5585988"/>
              <a:gd name="connsiteY5-908" fmla="*/ 1602464 h 1602464"/>
              <a:gd name="connsiteX6-909" fmla="*/ 9054 w 5585988"/>
              <a:gd name="connsiteY6-910" fmla="*/ 1602464 h 1602464"/>
              <a:gd name="connsiteX7-911" fmla="*/ 0 w 5585988"/>
              <a:gd name="connsiteY7-912" fmla="*/ 0 h 1602464"/>
              <a:gd name="connsiteX0-913" fmla="*/ 0 w 5585988"/>
              <a:gd name="connsiteY0-914" fmla="*/ 0 h 1602464"/>
              <a:gd name="connsiteX1-915" fmla="*/ 1276539 w 5585988"/>
              <a:gd name="connsiteY1-916" fmla="*/ 0 h 1602464"/>
              <a:gd name="connsiteX2-917" fmla="*/ 1910283 w 5585988"/>
              <a:gd name="connsiteY2-918" fmla="*/ 371194 h 1602464"/>
              <a:gd name="connsiteX3-919" fmla="*/ 2335794 w 5585988"/>
              <a:gd name="connsiteY3-920" fmla="*/ 1475714 h 1602464"/>
              <a:gd name="connsiteX4-921" fmla="*/ 5585988 w 5585988"/>
              <a:gd name="connsiteY4-922" fmla="*/ 1475715 h 1602464"/>
              <a:gd name="connsiteX5-923" fmla="*/ 5585988 w 5585988"/>
              <a:gd name="connsiteY5-924" fmla="*/ 1602464 h 1602464"/>
              <a:gd name="connsiteX6-925" fmla="*/ 9054 w 5585988"/>
              <a:gd name="connsiteY6-926" fmla="*/ 1602464 h 1602464"/>
              <a:gd name="connsiteX7-927" fmla="*/ 0 w 5585988"/>
              <a:gd name="connsiteY7-928" fmla="*/ 0 h 1602464"/>
              <a:gd name="connsiteX0-929" fmla="*/ 0 w 5585988"/>
              <a:gd name="connsiteY0-930" fmla="*/ 0 h 1602464"/>
              <a:gd name="connsiteX1-931" fmla="*/ 1276539 w 5585988"/>
              <a:gd name="connsiteY1-932" fmla="*/ 0 h 1602464"/>
              <a:gd name="connsiteX2-933" fmla="*/ 1910283 w 5585988"/>
              <a:gd name="connsiteY2-934" fmla="*/ 371194 h 1602464"/>
              <a:gd name="connsiteX3-935" fmla="*/ 2335794 w 5585988"/>
              <a:gd name="connsiteY3-936" fmla="*/ 1475714 h 1602464"/>
              <a:gd name="connsiteX4-937" fmla="*/ 5585988 w 5585988"/>
              <a:gd name="connsiteY4-938" fmla="*/ 1475715 h 1602464"/>
              <a:gd name="connsiteX5-939" fmla="*/ 5585988 w 5585988"/>
              <a:gd name="connsiteY5-940" fmla="*/ 1602464 h 1602464"/>
              <a:gd name="connsiteX6-941" fmla="*/ 9054 w 5585988"/>
              <a:gd name="connsiteY6-942" fmla="*/ 1602464 h 1602464"/>
              <a:gd name="connsiteX7-943" fmla="*/ 0 w 5585988"/>
              <a:gd name="connsiteY7-944" fmla="*/ 0 h 1602464"/>
              <a:gd name="connsiteX0-945" fmla="*/ 0 w 5585988"/>
              <a:gd name="connsiteY0-946" fmla="*/ 0 h 1602464"/>
              <a:gd name="connsiteX1-947" fmla="*/ 1276539 w 5585988"/>
              <a:gd name="connsiteY1-948" fmla="*/ 0 h 1602464"/>
              <a:gd name="connsiteX2-949" fmla="*/ 1910283 w 5585988"/>
              <a:gd name="connsiteY2-950" fmla="*/ 371194 h 1602464"/>
              <a:gd name="connsiteX3-951" fmla="*/ 2335794 w 5585988"/>
              <a:gd name="connsiteY3-952" fmla="*/ 1475714 h 1602464"/>
              <a:gd name="connsiteX4-953" fmla="*/ 5585988 w 5585988"/>
              <a:gd name="connsiteY4-954" fmla="*/ 1475715 h 1602464"/>
              <a:gd name="connsiteX5-955" fmla="*/ 5585988 w 5585988"/>
              <a:gd name="connsiteY5-956" fmla="*/ 1602464 h 1602464"/>
              <a:gd name="connsiteX6-957" fmla="*/ 9054 w 5585988"/>
              <a:gd name="connsiteY6-958" fmla="*/ 1602464 h 1602464"/>
              <a:gd name="connsiteX7-959" fmla="*/ 0 w 5585988"/>
              <a:gd name="connsiteY7-960" fmla="*/ 0 h 1602464"/>
              <a:gd name="connsiteX0-961" fmla="*/ 0 w 5585988"/>
              <a:gd name="connsiteY0-962" fmla="*/ 0 h 1602464"/>
              <a:gd name="connsiteX1-963" fmla="*/ 1276539 w 5585988"/>
              <a:gd name="connsiteY1-964" fmla="*/ 0 h 1602464"/>
              <a:gd name="connsiteX2-965" fmla="*/ 1865015 w 5585988"/>
              <a:gd name="connsiteY2-966" fmla="*/ 325927 h 1602464"/>
              <a:gd name="connsiteX3-967" fmla="*/ 2335794 w 5585988"/>
              <a:gd name="connsiteY3-968" fmla="*/ 1475714 h 1602464"/>
              <a:gd name="connsiteX4-969" fmla="*/ 5585988 w 5585988"/>
              <a:gd name="connsiteY4-970" fmla="*/ 1475715 h 1602464"/>
              <a:gd name="connsiteX5-971" fmla="*/ 5585988 w 5585988"/>
              <a:gd name="connsiteY5-972" fmla="*/ 1602464 h 1602464"/>
              <a:gd name="connsiteX6-973" fmla="*/ 9054 w 5585988"/>
              <a:gd name="connsiteY6-974" fmla="*/ 1602464 h 1602464"/>
              <a:gd name="connsiteX7-975" fmla="*/ 0 w 5585988"/>
              <a:gd name="connsiteY7-976" fmla="*/ 0 h 1602464"/>
              <a:gd name="connsiteX0-977" fmla="*/ 0 w 5585988"/>
              <a:gd name="connsiteY0-978" fmla="*/ 0 h 1602464"/>
              <a:gd name="connsiteX1-979" fmla="*/ 1276539 w 5585988"/>
              <a:gd name="connsiteY1-980" fmla="*/ 0 h 1602464"/>
              <a:gd name="connsiteX2-981" fmla="*/ 1910283 w 5585988"/>
              <a:gd name="connsiteY2-982" fmla="*/ 425515 h 1602464"/>
              <a:gd name="connsiteX3-983" fmla="*/ 2335794 w 5585988"/>
              <a:gd name="connsiteY3-984" fmla="*/ 1475714 h 1602464"/>
              <a:gd name="connsiteX4-985" fmla="*/ 5585988 w 5585988"/>
              <a:gd name="connsiteY4-986" fmla="*/ 1475715 h 1602464"/>
              <a:gd name="connsiteX5-987" fmla="*/ 5585988 w 5585988"/>
              <a:gd name="connsiteY5-988" fmla="*/ 1602464 h 1602464"/>
              <a:gd name="connsiteX6-989" fmla="*/ 9054 w 5585988"/>
              <a:gd name="connsiteY6-990" fmla="*/ 1602464 h 1602464"/>
              <a:gd name="connsiteX7-991" fmla="*/ 0 w 5585988"/>
              <a:gd name="connsiteY7-992" fmla="*/ 0 h 1602464"/>
              <a:gd name="connsiteX0-993" fmla="*/ 0 w 5585988"/>
              <a:gd name="connsiteY0-994" fmla="*/ 0 h 1602464"/>
              <a:gd name="connsiteX1-995" fmla="*/ 1276539 w 5585988"/>
              <a:gd name="connsiteY1-996" fmla="*/ 0 h 1602464"/>
              <a:gd name="connsiteX2-997" fmla="*/ 1892176 w 5585988"/>
              <a:gd name="connsiteY2-998" fmla="*/ 353087 h 1602464"/>
              <a:gd name="connsiteX3-999" fmla="*/ 2335794 w 5585988"/>
              <a:gd name="connsiteY3-1000" fmla="*/ 1475714 h 1602464"/>
              <a:gd name="connsiteX4-1001" fmla="*/ 5585988 w 5585988"/>
              <a:gd name="connsiteY4-1002" fmla="*/ 1475715 h 1602464"/>
              <a:gd name="connsiteX5-1003" fmla="*/ 5585988 w 5585988"/>
              <a:gd name="connsiteY5-1004" fmla="*/ 1602464 h 1602464"/>
              <a:gd name="connsiteX6-1005" fmla="*/ 9054 w 5585988"/>
              <a:gd name="connsiteY6-1006" fmla="*/ 1602464 h 1602464"/>
              <a:gd name="connsiteX7-1007" fmla="*/ 0 w 5585988"/>
              <a:gd name="connsiteY7-1008" fmla="*/ 0 h 1602464"/>
              <a:gd name="connsiteX0-1009" fmla="*/ 0 w 5585988"/>
              <a:gd name="connsiteY0-1010" fmla="*/ 0 h 1602464"/>
              <a:gd name="connsiteX1-1011" fmla="*/ 1276539 w 5585988"/>
              <a:gd name="connsiteY1-1012" fmla="*/ 0 h 1602464"/>
              <a:gd name="connsiteX2-1013" fmla="*/ 1892176 w 5585988"/>
              <a:gd name="connsiteY2-1014" fmla="*/ 353087 h 1602464"/>
              <a:gd name="connsiteX3-1015" fmla="*/ 2335794 w 5585988"/>
              <a:gd name="connsiteY3-1016" fmla="*/ 1475714 h 1602464"/>
              <a:gd name="connsiteX4-1017" fmla="*/ 5585988 w 5585988"/>
              <a:gd name="connsiteY4-1018" fmla="*/ 1475715 h 1602464"/>
              <a:gd name="connsiteX5-1019" fmla="*/ 5585988 w 5585988"/>
              <a:gd name="connsiteY5-1020" fmla="*/ 1602464 h 1602464"/>
              <a:gd name="connsiteX6-1021" fmla="*/ 9054 w 5585988"/>
              <a:gd name="connsiteY6-1022" fmla="*/ 1602464 h 1602464"/>
              <a:gd name="connsiteX7-1023" fmla="*/ 0 w 5585988"/>
              <a:gd name="connsiteY7-1024" fmla="*/ 0 h 1602464"/>
              <a:gd name="connsiteX0-1025" fmla="*/ 0 w 5585988"/>
              <a:gd name="connsiteY0-1026" fmla="*/ 0 h 1602464"/>
              <a:gd name="connsiteX1-1027" fmla="*/ 1276539 w 5585988"/>
              <a:gd name="connsiteY1-1028" fmla="*/ 0 h 1602464"/>
              <a:gd name="connsiteX2-1029" fmla="*/ 1892176 w 5585988"/>
              <a:gd name="connsiteY2-1030" fmla="*/ 353087 h 1602464"/>
              <a:gd name="connsiteX3-1031" fmla="*/ 2335794 w 5585988"/>
              <a:gd name="connsiteY3-1032" fmla="*/ 1475714 h 1602464"/>
              <a:gd name="connsiteX4-1033" fmla="*/ 5585988 w 5585988"/>
              <a:gd name="connsiteY4-1034" fmla="*/ 1475715 h 1602464"/>
              <a:gd name="connsiteX5-1035" fmla="*/ 5585988 w 5585988"/>
              <a:gd name="connsiteY5-1036" fmla="*/ 1602464 h 1602464"/>
              <a:gd name="connsiteX6-1037" fmla="*/ 9054 w 5585988"/>
              <a:gd name="connsiteY6-1038" fmla="*/ 1602464 h 1602464"/>
              <a:gd name="connsiteX7-1039" fmla="*/ 0 w 5585988"/>
              <a:gd name="connsiteY7-1040" fmla="*/ 0 h 1602464"/>
              <a:gd name="connsiteX0-1041" fmla="*/ 0 w 5585988"/>
              <a:gd name="connsiteY0-1042" fmla="*/ 0 h 1602464"/>
              <a:gd name="connsiteX1-1043" fmla="*/ 1276539 w 5585988"/>
              <a:gd name="connsiteY1-1044" fmla="*/ 0 h 1602464"/>
              <a:gd name="connsiteX2-1045" fmla="*/ 1892176 w 5585988"/>
              <a:gd name="connsiteY2-1046" fmla="*/ 353087 h 1602464"/>
              <a:gd name="connsiteX3-1047" fmla="*/ 2335794 w 5585988"/>
              <a:gd name="connsiteY3-1048" fmla="*/ 1475714 h 1602464"/>
              <a:gd name="connsiteX4-1049" fmla="*/ 5585988 w 5585988"/>
              <a:gd name="connsiteY4-1050" fmla="*/ 1475715 h 1602464"/>
              <a:gd name="connsiteX5-1051" fmla="*/ 5585988 w 5585988"/>
              <a:gd name="connsiteY5-1052" fmla="*/ 1602464 h 1602464"/>
              <a:gd name="connsiteX6-1053" fmla="*/ 9054 w 5585988"/>
              <a:gd name="connsiteY6-1054" fmla="*/ 1602464 h 1602464"/>
              <a:gd name="connsiteX7-1055" fmla="*/ 0 w 5585988"/>
              <a:gd name="connsiteY7-1056" fmla="*/ 0 h 1602464"/>
              <a:gd name="connsiteX0-1057" fmla="*/ 0 w 5585988"/>
              <a:gd name="connsiteY0-1058" fmla="*/ 0 h 1602464"/>
              <a:gd name="connsiteX1-1059" fmla="*/ 1276539 w 5585988"/>
              <a:gd name="connsiteY1-1060" fmla="*/ 0 h 1602464"/>
              <a:gd name="connsiteX2-1061" fmla="*/ 1892176 w 5585988"/>
              <a:gd name="connsiteY2-1062" fmla="*/ 353087 h 1602464"/>
              <a:gd name="connsiteX3-1063" fmla="*/ 2335794 w 5585988"/>
              <a:gd name="connsiteY3-1064" fmla="*/ 1475714 h 1602464"/>
              <a:gd name="connsiteX4-1065" fmla="*/ 5585988 w 5585988"/>
              <a:gd name="connsiteY4-1066" fmla="*/ 1475715 h 1602464"/>
              <a:gd name="connsiteX5-1067" fmla="*/ 5585988 w 5585988"/>
              <a:gd name="connsiteY5-1068" fmla="*/ 1602464 h 1602464"/>
              <a:gd name="connsiteX6-1069" fmla="*/ 9054 w 5585988"/>
              <a:gd name="connsiteY6-1070" fmla="*/ 1602464 h 1602464"/>
              <a:gd name="connsiteX7-1071" fmla="*/ 0 w 5585988"/>
              <a:gd name="connsiteY7-1072" fmla="*/ 0 h 1602464"/>
              <a:gd name="connsiteX0-1073" fmla="*/ 0 w 5585988"/>
              <a:gd name="connsiteY0-1074" fmla="*/ 0 h 1602464"/>
              <a:gd name="connsiteX1-1075" fmla="*/ 1276539 w 5585988"/>
              <a:gd name="connsiteY1-1076" fmla="*/ 0 h 1602464"/>
              <a:gd name="connsiteX2-1077" fmla="*/ 1901230 w 5585988"/>
              <a:gd name="connsiteY2-1078" fmla="*/ 298766 h 1602464"/>
              <a:gd name="connsiteX3-1079" fmla="*/ 2335794 w 5585988"/>
              <a:gd name="connsiteY3-1080" fmla="*/ 1475714 h 1602464"/>
              <a:gd name="connsiteX4-1081" fmla="*/ 5585988 w 5585988"/>
              <a:gd name="connsiteY4-1082" fmla="*/ 1475715 h 1602464"/>
              <a:gd name="connsiteX5-1083" fmla="*/ 5585988 w 5585988"/>
              <a:gd name="connsiteY5-1084" fmla="*/ 1602464 h 1602464"/>
              <a:gd name="connsiteX6-1085" fmla="*/ 9054 w 5585988"/>
              <a:gd name="connsiteY6-1086" fmla="*/ 1602464 h 1602464"/>
              <a:gd name="connsiteX7-1087" fmla="*/ 0 w 5585988"/>
              <a:gd name="connsiteY7-1088" fmla="*/ 0 h 1602464"/>
              <a:gd name="connsiteX0-1089" fmla="*/ 0 w 5585988"/>
              <a:gd name="connsiteY0-1090" fmla="*/ 0 h 1602464"/>
              <a:gd name="connsiteX1-1091" fmla="*/ 1276539 w 5585988"/>
              <a:gd name="connsiteY1-1092" fmla="*/ 0 h 1602464"/>
              <a:gd name="connsiteX2-1093" fmla="*/ 1928390 w 5585988"/>
              <a:gd name="connsiteY2-1094" fmla="*/ 353087 h 1602464"/>
              <a:gd name="connsiteX3-1095" fmla="*/ 2335794 w 5585988"/>
              <a:gd name="connsiteY3-1096" fmla="*/ 1475714 h 1602464"/>
              <a:gd name="connsiteX4-1097" fmla="*/ 5585988 w 5585988"/>
              <a:gd name="connsiteY4-1098" fmla="*/ 1475715 h 1602464"/>
              <a:gd name="connsiteX5-1099" fmla="*/ 5585988 w 5585988"/>
              <a:gd name="connsiteY5-1100" fmla="*/ 1602464 h 1602464"/>
              <a:gd name="connsiteX6-1101" fmla="*/ 9054 w 5585988"/>
              <a:gd name="connsiteY6-1102" fmla="*/ 1602464 h 1602464"/>
              <a:gd name="connsiteX7-1103" fmla="*/ 0 w 5585988"/>
              <a:gd name="connsiteY7-1104" fmla="*/ 0 h 1602464"/>
              <a:gd name="connsiteX0-1105" fmla="*/ 0 w 5585988"/>
              <a:gd name="connsiteY0-1106" fmla="*/ 0 h 1602464"/>
              <a:gd name="connsiteX1-1107" fmla="*/ 1276539 w 5585988"/>
              <a:gd name="connsiteY1-1108" fmla="*/ 0 h 1602464"/>
              <a:gd name="connsiteX2-1109" fmla="*/ 1901230 w 5585988"/>
              <a:gd name="connsiteY2-1110" fmla="*/ 380248 h 1602464"/>
              <a:gd name="connsiteX3-1111" fmla="*/ 2335794 w 5585988"/>
              <a:gd name="connsiteY3-1112" fmla="*/ 1475714 h 1602464"/>
              <a:gd name="connsiteX4-1113" fmla="*/ 5585988 w 5585988"/>
              <a:gd name="connsiteY4-1114" fmla="*/ 1475715 h 1602464"/>
              <a:gd name="connsiteX5-1115" fmla="*/ 5585988 w 5585988"/>
              <a:gd name="connsiteY5-1116" fmla="*/ 1602464 h 1602464"/>
              <a:gd name="connsiteX6-1117" fmla="*/ 9054 w 5585988"/>
              <a:gd name="connsiteY6-1118" fmla="*/ 1602464 h 1602464"/>
              <a:gd name="connsiteX7-1119" fmla="*/ 0 w 5585988"/>
              <a:gd name="connsiteY7-1120" fmla="*/ 0 h 1602464"/>
              <a:gd name="connsiteX0-1121" fmla="*/ 0 w 5585988"/>
              <a:gd name="connsiteY0-1122" fmla="*/ 0 h 1602464"/>
              <a:gd name="connsiteX1-1123" fmla="*/ 1276539 w 5585988"/>
              <a:gd name="connsiteY1-1124" fmla="*/ 0 h 1602464"/>
              <a:gd name="connsiteX2-1125" fmla="*/ 1964604 w 5585988"/>
              <a:gd name="connsiteY2-1126" fmla="*/ 389301 h 1602464"/>
              <a:gd name="connsiteX3-1127" fmla="*/ 2335794 w 5585988"/>
              <a:gd name="connsiteY3-1128" fmla="*/ 1475714 h 1602464"/>
              <a:gd name="connsiteX4-1129" fmla="*/ 5585988 w 5585988"/>
              <a:gd name="connsiteY4-1130" fmla="*/ 1475715 h 1602464"/>
              <a:gd name="connsiteX5-1131" fmla="*/ 5585988 w 5585988"/>
              <a:gd name="connsiteY5-1132" fmla="*/ 1602464 h 1602464"/>
              <a:gd name="connsiteX6-1133" fmla="*/ 9054 w 5585988"/>
              <a:gd name="connsiteY6-1134" fmla="*/ 1602464 h 1602464"/>
              <a:gd name="connsiteX7-1135" fmla="*/ 0 w 5585988"/>
              <a:gd name="connsiteY7-1136" fmla="*/ 0 h 1602464"/>
              <a:gd name="connsiteX0-1137" fmla="*/ 0 w 5585988"/>
              <a:gd name="connsiteY0-1138" fmla="*/ 0 h 1602464"/>
              <a:gd name="connsiteX1-1139" fmla="*/ 1276539 w 5585988"/>
              <a:gd name="connsiteY1-1140" fmla="*/ 0 h 1602464"/>
              <a:gd name="connsiteX2-1141" fmla="*/ 1964604 w 5585988"/>
              <a:gd name="connsiteY2-1142" fmla="*/ 389301 h 1602464"/>
              <a:gd name="connsiteX3-1143" fmla="*/ 2335794 w 5585988"/>
              <a:gd name="connsiteY3-1144" fmla="*/ 1475714 h 1602464"/>
              <a:gd name="connsiteX4-1145" fmla="*/ 5585988 w 5585988"/>
              <a:gd name="connsiteY4-1146" fmla="*/ 1475715 h 1602464"/>
              <a:gd name="connsiteX5-1147" fmla="*/ 5585988 w 5585988"/>
              <a:gd name="connsiteY5-1148" fmla="*/ 1602464 h 1602464"/>
              <a:gd name="connsiteX6-1149" fmla="*/ 9054 w 5585988"/>
              <a:gd name="connsiteY6-1150" fmla="*/ 1602464 h 1602464"/>
              <a:gd name="connsiteX7-1151" fmla="*/ 0 w 5585988"/>
              <a:gd name="connsiteY7-1152" fmla="*/ 0 h 1602464"/>
              <a:gd name="connsiteX0-1153" fmla="*/ 0 w 5585988"/>
              <a:gd name="connsiteY0-1154" fmla="*/ 0 h 1602464"/>
              <a:gd name="connsiteX1-1155" fmla="*/ 1276539 w 5585988"/>
              <a:gd name="connsiteY1-1156" fmla="*/ 0 h 1602464"/>
              <a:gd name="connsiteX2-1157" fmla="*/ 1964604 w 5585988"/>
              <a:gd name="connsiteY2-1158" fmla="*/ 389301 h 1602464"/>
              <a:gd name="connsiteX3-1159" fmla="*/ 2335794 w 5585988"/>
              <a:gd name="connsiteY3-1160" fmla="*/ 1475714 h 1602464"/>
              <a:gd name="connsiteX4-1161" fmla="*/ 5585988 w 5585988"/>
              <a:gd name="connsiteY4-1162" fmla="*/ 1475715 h 1602464"/>
              <a:gd name="connsiteX5-1163" fmla="*/ 5585988 w 5585988"/>
              <a:gd name="connsiteY5-1164" fmla="*/ 1602464 h 1602464"/>
              <a:gd name="connsiteX6-1165" fmla="*/ 9054 w 5585988"/>
              <a:gd name="connsiteY6-1166" fmla="*/ 1602464 h 1602464"/>
              <a:gd name="connsiteX7-1167" fmla="*/ 0 w 5585988"/>
              <a:gd name="connsiteY7-1168" fmla="*/ 0 h 1602464"/>
              <a:gd name="connsiteX0-1169" fmla="*/ 0 w 5585988"/>
              <a:gd name="connsiteY0-1170" fmla="*/ 0 h 1602464"/>
              <a:gd name="connsiteX1-1171" fmla="*/ 1276539 w 5585988"/>
              <a:gd name="connsiteY1-1172" fmla="*/ 0 h 1602464"/>
              <a:gd name="connsiteX2-1173" fmla="*/ 1964604 w 5585988"/>
              <a:gd name="connsiteY2-1174" fmla="*/ 389301 h 1602464"/>
              <a:gd name="connsiteX3-1175" fmla="*/ 2335794 w 5585988"/>
              <a:gd name="connsiteY3-1176" fmla="*/ 1475714 h 1602464"/>
              <a:gd name="connsiteX4-1177" fmla="*/ 5585988 w 5585988"/>
              <a:gd name="connsiteY4-1178" fmla="*/ 1475715 h 1602464"/>
              <a:gd name="connsiteX5-1179" fmla="*/ 5585988 w 5585988"/>
              <a:gd name="connsiteY5-1180" fmla="*/ 1602464 h 1602464"/>
              <a:gd name="connsiteX6-1181" fmla="*/ 9054 w 5585988"/>
              <a:gd name="connsiteY6-1182" fmla="*/ 1602464 h 1602464"/>
              <a:gd name="connsiteX7-1183" fmla="*/ 0 w 5585988"/>
              <a:gd name="connsiteY7-1184" fmla="*/ 0 h 1602464"/>
              <a:gd name="connsiteX0-1185" fmla="*/ 0 w 5585988"/>
              <a:gd name="connsiteY0-1186" fmla="*/ 0 h 1602464"/>
              <a:gd name="connsiteX1-1187" fmla="*/ 1276539 w 5585988"/>
              <a:gd name="connsiteY1-1188" fmla="*/ 0 h 1602464"/>
              <a:gd name="connsiteX2-1189" fmla="*/ 1964604 w 5585988"/>
              <a:gd name="connsiteY2-1190" fmla="*/ 488889 h 1602464"/>
              <a:gd name="connsiteX3-1191" fmla="*/ 2335794 w 5585988"/>
              <a:gd name="connsiteY3-1192" fmla="*/ 1475714 h 1602464"/>
              <a:gd name="connsiteX4-1193" fmla="*/ 5585988 w 5585988"/>
              <a:gd name="connsiteY4-1194" fmla="*/ 1475715 h 1602464"/>
              <a:gd name="connsiteX5-1195" fmla="*/ 5585988 w 5585988"/>
              <a:gd name="connsiteY5-1196" fmla="*/ 1602464 h 1602464"/>
              <a:gd name="connsiteX6-1197" fmla="*/ 9054 w 5585988"/>
              <a:gd name="connsiteY6-1198" fmla="*/ 1602464 h 1602464"/>
              <a:gd name="connsiteX7-1199" fmla="*/ 0 w 5585988"/>
              <a:gd name="connsiteY7-1200" fmla="*/ 0 h 1602464"/>
              <a:gd name="connsiteX0-1201" fmla="*/ 0 w 5585988"/>
              <a:gd name="connsiteY0-1202" fmla="*/ 0 h 1602464"/>
              <a:gd name="connsiteX1-1203" fmla="*/ 1276539 w 5585988"/>
              <a:gd name="connsiteY1-1204" fmla="*/ 0 h 1602464"/>
              <a:gd name="connsiteX2-1205" fmla="*/ 1964604 w 5585988"/>
              <a:gd name="connsiteY2-1206" fmla="*/ 470782 h 1602464"/>
              <a:gd name="connsiteX3-1207" fmla="*/ 2335794 w 5585988"/>
              <a:gd name="connsiteY3-1208" fmla="*/ 1475714 h 1602464"/>
              <a:gd name="connsiteX4-1209" fmla="*/ 5585988 w 5585988"/>
              <a:gd name="connsiteY4-1210" fmla="*/ 1475715 h 1602464"/>
              <a:gd name="connsiteX5-1211" fmla="*/ 5585988 w 5585988"/>
              <a:gd name="connsiteY5-1212" fmla="*/ 1602464 h 1602464"/>
              <a:gd name="connsiteX6-1213" fmla="*/ 9054 w 5585988"/>
              <a:gd name="connsiteY6-1214" fmla="*/ 1602464 h 1602464"/>
              <a:gd name="connsiteX7-1215" fmla="*/ 0 w 5585988"/>
              <a:gd name="connsiteY7-1216" fmla="*/ 0 h 1602464"/>
              <a:gd name="connsiteX0-1217" fmla="*/ 0 w 5585988"/>
              <a:gd name="connsiteY0-1218" fmla="*/ 0 h 1602464"/>
              <a:gd name="connsiteX1-1219" fmla="*/ 1276539 w 5585988"/>
              <a:gd name="connsiteY1-1220" fmla="*/ 0 h 1602464"/>
              <a:gd name="connsiteX2-1221" fmla="*/ 1964604 w 5585988"/>
              <a:gd name="connsiteY2-1222" fmla="*/ 470782 h 1602464"/>
              <a:gd name="connsiteX3-1223" fmla="*/ 2335794 w 5585988"/>
              <a:gd name="connsiteY3-1224" fmla="*/ 1475714 h 1602464"/>
              <a:gd name="connsiteX4-1225" fmla="*/ 5585988 w 5585988"/>
              <a:gd name="connsiteY4-1226" fmla="*/ 1475715 h 1602464"/>
              <a:gd name="connsiteX5-1227" fmla="*/ 5585988 w 5585988"/>
              <a:gd name="connsiteY5-1228" fmla="*/ 1602464 h 1602464"/>
              <a:gd name="connsiteX6-1229" fmla="*/ 9054 w 5585988"/>
              <a:gd name="connsiteY6-1230" fmla="*/ 1602464 h 1602464"/>
              <a:gd name="connsiteX7-1231" fmla="*/ 0 w 5585988"/>
              <a:gd name="connsiteY7-1232" fmla="*/ 0 h 1602464"/>
              <a:gd name="connsiteX0-1233" fmla="*/ 0 w 5585988"/>
              <a:gd name="connsiteY0-1234" fmla="*/ 0 h 1602464"/>
              <a:gd name="connsiteX1-1235" fmla="*/ 1276539 w 5585988"/>
              <a:gd name="connsiteY1-1236" fmla="*/ 0 h 1602464"/>
              <a:gd name="connsiteX2-1237" fmla="*/ 1973658 w 5585988"/>
              <a:gd name="connsiteY2-1238" fmla="*/ 425514 h 1602464"/>
              <a:gd name="connsiteX3-1239" fmla="*/ 2335794 w 5585988"/>
              <a:gd name="connsiteY3-1240" fmla="*/ 1475714 h 1602464"/>
              <a:gd name="connsiteX4-1241" fmla="*/ 5585988 w 5585988"/>
              <a:gd name="connsiteY4-1242" fmla="*/ 1475715 h 1602464"/>
              <a:gd name="connsiteX5-1243" fmla="*/ 5585988 w 5585988"/>
              <a:gd name="connsiteY5-1244" fmla="*/ 1602464 h 1602464"/>
              <a:gd name="connsiteX6-1245" fmla="*/ 9054 w 5585988"/>
              <a:gd name="connsiteY6-1246" fmla="*/ 1602464 h 1602464"/>
              <a:gd name="connsiteX7-1247" fmla="*/ 0 w 5585988"/>
              <a:gd name="connsiteY7-1248" fmla="*/ 0 h 1602464"/>
              <a:gd name="connsiteX0-1249" fmla="*/ 0 w 5585988"/>
              <a:gd name="connsiteY0-1250" fmla="*/ 0 h 1602464"/>
              <a:gd name="connsiteX1-1251" fmla="*/ 1276539 w 5585988"/>
              <a:gd name="connsiteY1-1252" fmla="*/ 0 h 1602464"/>
              <a:gd name="connsiteX2-1253" fmla="*/ 1973658 w 5585988"/>
              <a:gd name="connsiteY2-1254" fmla="*/ 425514 h 1602464"/>
              <a:gd name="connsiteX3-1255" fmla="*/ 2335794 w 5585988"/>
              <a:gd name="connsiteY3-1256" fmla="*/ 1475714 h 1602464"/>
              <a:gd name="connsiteX4-1257" fmla="*/ 5585988 w 5585988"/>
              <a:gd name="connsiteY4-1258" fmla="*/ 1475715 h 1602464"/>
              <a:gd name="connsiteX5-1259" fmla="*/ 5585988 w 5585988"/>
              <a:gd name="connsiteY5-1260" fmla="*/ 1602464 h 1602464"/>
              <a:gd name="connsiteX6-1261" fmla="*/ 9054 w 5585988"/>
              <a:gd name="connsiteY6-1262" fmla="*/ 1602464 h 1602464"/>
              <a:gd name="connsiteX7-1263" fmla="*/ 0 w 5585988"/>
              <a:gd name="connsiteY7-1264" fmla="*/ 0 h 1602464"/>
              <a:gd name="connsiteX0-1265" fmla="*/ 0 w 5585988"/>
              <a:gd name="connsiteY0-1266" fmla="*/ 0 h 1602464"/>
              <a:gd name="connsiteX1-1267" fmla="*/ 1276539 w 5585988"/>
              <a:gd name="connsiteY1-1268" fmla="*/ 0 h 1602464"/>
              <a:gd name="connsiteX2-1269" fmla="*/ 1973658 w 5585988"/>
              <a:gd name="connsiteY2-1270" fmla="*/ 425514 h 1602464"/>
              <a:gd name="connsiteX3-1271" fmla="*/ 2335794 w 5585988"/>
              <a:gd name="connsiteY3-1272" fmla="*/ 1475714 h 1602464"/>
              <a:gd name="connsiteX4-1273" fmla="*/ 5585988 w 5585988"/>
              <a:gd name="connsiteY4-1274" fmla="*/ 1475715 h 1602464"/>
              <a:gd name="connsiteX5-1275" fmla="*/ 5585988 w 5585988"/>
              <a:gd name="connsiteY5-1276" fmla="*/ 1602464 h 1602464"/>
              <a:gd name="connsiteX6-1277" fmla="*/ 9054 w 5585988"/>
              <a:gd name="connsiteY6-1278" fmla="*/ 1602464 h 1602464"/>
              <a:gd name="connsiteX7-1279" fmla="*/ 0 w 5585988"/>
              <a:gd name="connsiteY7-1280" fmla="*/ 0 h 16024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585988" h="1602464">
                <a:moveTo>
                  <a:pt x="0" y="0"/>
                </a:moveTo>
                <a:lnTo>
                  <a:pt x="1276539" y="0"/>
                </a:lnTo>
                <a:cubicBezTo>
                  <a:pt x="1569268" y="22634"/>
                  <a:pt x="1914810" y="116189"/>
                  <a:pt x="1973658" y="425514"/>
                </a:cubicBezTo>
                <a:cubicBezTo>
                  <a:pt x="2032506" y="734839"/>
                  <a:pt x="1792587" y="1279556"/>
                  <a:pt x="2335794" y="1475714"/>
                </a:cubicBezTo>
                <a:cubicBezTo>
                  <a:pt x="2978589" y="1490803"/>
                  <a:pt x="4575018" y="1481751"/>
                  <a:pt x="5585988" y="1475715"/>
                </a:cubicBezTo>
                <a:lnTo>
                  <a:pt x="5585988" y="1602464"/>
                </a:lnTo>
                <a:lnTo>
                  <a:pt x="9054" y="1602464"/>
                </a:lnTo>
                <a:lnTo>
                  <a:pt x="0" y="0"/>
                </a:lnTo>
                <a:close/>
              </a:path>
            </a:pathLst>
          </a:custGeom>
          <a:solidFill>
            <a:srgbClr val="44546A"/>
          </a:solidFill>
          <a:ln>
            <a:noFill/>
          </a:ln>
          <a:effectLst>
            <a:innerShdw blurRad="63500" dist="25400" dir="18900000">
              <a:prstClr val="black">
                <a:alpha val="50000"/>
              </a:prstClr>
            </a:innerShdw>
          </a:effectLst>
        </p:spPr>
        <p:style>
          <a:lnRef idx="2">
            <a:srgbClr val="ED7D31">
              <a:shade val="50000"/>
            </a:srgbClr>
          </a:lnRef>
          <a:fillRef idx="1">
            <a:srgbClr val="ED7D31"/>
          </a:fillRef>
          <a:effectRef idx="0">
            <a:srgbClr val="ED7D31"/>
          </a:effectRef>
          <a:fontRef idx="minor">
            <a:sysClr val="window" lastClr="FFFFFF"/>
          </a:fontRef>
        </p:style>
        <p:txBody>
          <a:bodyPr rtlCol="0" anchor="ctr"/>
          <a:p>
            <a:pPr algn="ctr"/>
            <a:endParaRPr lang="zh-CN" altLang="en-US"/>
          </a:p>
        </p:txBody>
      </p:sp>
      <p:sp>
        <p:nvSpPr>
          <p:cNvPr id="24" name="文本框 23"/>
          <p:cNvSpPr txBox="1"/>
          <p:nvPr>
            <p:custDataLst>
              <p:tags r:id="rId12"/>
            </p:custDataLst>
          </p:nvPr>
        </p:nvSpPr>
        <p:spPr>
          <a:xfrm>
            <a:off x="8064679" y="950885"/>
            <a:ext cx="2592112" cy="1229995"/>
          </a:xfrm>
          <a:prstGeom prst="rect">
            <a:avLst/>
          </a:prstGeom>
          <a:noFill/>
        </p:spPr>
        <p:txBody>
          <a:bodyPr wrap="square" rtlCol="0">
            <a:spAutoFit/>
          </a:bodyPr>
          <a:p>
            <a:r>
              <a:rPr lang="zh-CN" altLang="en-US" b="1" dirty="0"/>
              <a:t>2 数据剽窃</a:t>
            </a:r>
            <a:endParaRPr lang="zh-CN" altLang="en-US" dirty="0"/>
          </a:p>
          <a:p>
            <a:r>
              <a:rPr lang="zh-CN" altLang="en-US" sz="1400" dirty="0"/>
              <a:t>不加引注或说明地使用他人已发表文献中的数据，并以自己的名义发表，应界定为数据剽窃。</a:t>
            </a:r>
            <a:endParaRPr lang="zh-CN" altLang="en-US" sz="1400" dirty="0"/>
          </a:p>
        </p:txBody>
      </p:sp>
      <p:sp>
        <p:nvSpPr>
          <p:cNvPr id="25" name="任意多边形: 形状 24"/>
          <p:cNvSpPr/>
          <p:nvPr>
            <p:custDataLst>
              <p:tags r:id="rId13"/>
            </p:custDataLst>
          </p:nvPr>
        </p:nvSpPr>
        <p:spPr>
          <a:xfrm>
            <a:off x="1457387" y="4967621"/>
            <a:ext cx="3304601" cy="1285926"/>
          </a:xfrm>
          <a:custGeom>
            <a:avLst/>
            <a:gdLst>
              <a:gd name="connsiteX0" fmla="*/ 0 w 2989372"/>
              <a:gd name="connsiteY0" fmla="*/ 0 h 1163260"/>
              <a:gd name="connsiteX1" fmla="*/ 2989372 w 2989372"/>
              <a:gd name="connsiteY1" fmla="*/ 0 h 1163260"/>
              <a:gd name="connsiteX2" fmla="*/ 2989372 w 2989372"/>
              <a:gd name="connsiteY2" fmla="*/ 1156788 h 1163260"/>
              <a:gd name="connsiteX3" fmla="*/ 734782 w 2989372"/>
              <a:gd name="connsiteY3" fmla="*/ 1156787 h 1163260"/>
              <a:gd name="connsiteX4" fmla="*/ 483576 w 2989372"/>
              <a:gd name="connsiteY4" fmla="*/ 333553 h 1163260"/>
              <a:gd name="connsiteX5" fmla="*/ 0 w 2989372"/>
              <a:gd name="connsiteY5" fmla="*/ 0 h 116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372" h="1163260">
                <a:moveTo>
                  <a:pt x="0" y="0"/>
                </a:moveTo>
                <a:lnTo>
                  <a:pt x="2989372" y="0"/>
                </a:lnTo>
                <a:lnTo>
                  <a:pt x="2989372" y="1156788"/>
                </a:lnTo>
                <a:cubicBezTo>
                  <a:pt x="2288084" y="1161519"/>
                  <a:pt x="1180675" y="1168615"/>
                  <a:pt x="734782" y="1156787"/>
                </a:cubicBezTo>
                <a:cubicBezTo>
                  <a:pt x="357971" y="1003022"/>
                  <a:pt x="524398" y="576028"/>
                  <a:pt x="483576" y="333553"/>
                </a:cubicBezTo>
                <a:cubicBezTo>
                  <a:pt x="442755" y="91079"/>
                  <a:pt x="203060" y="17742"/>
                  <a:pt x="0" y="0"/>
                </a:cubicBezTo>
                <a:close/>
              </a:path>
            </a:pathLst>
          </a:custGeom>
          <a:solidFill>
            <a:srgbClr val="A5A5A5">
              <a:lumMod val="20000"/>
              <a:lumOff val="80000"/>
            </a:srgbClr>
          </a:solidFill>
          <a:ln>
            <a:noFill/>
          </a:ln>
          <a:effectLst>
            <a:outerShdw blurRad="50800" dist="12700" dir="18900000" algn="bl" rotWithShape="0">
              <a:prstClr val="black">
                <a:alpha val="40000"/>
              </a:prstClr>
            </a:outerShdw>
          </a:effectLst>
        </p:spPr>
        <p:style>
          <a:lnRef idx="2">
            <a:srgbClr val="618F8B">
              <a:shade val="50000"/>
            </a:srgbClr>
          </a:lnRef>
          <a:fillRef idx="1">
            <a:srgbClr val="618F8B"/>
          </a:fillRef>
          <a:effectRef idx="0">
            <a:srgbClr val="618F8B"/>
          </a:effectRef>
          <a:fontRef idx="minor">
            <a:sysClr val="window" lastClr="FFFFFF"/>
          </a:fontRef>
        </p:style>
        <p:txBody>
          <a:bodyPr rtlCol="0" anchor="ctr"/>
          <a:p>
            <a:pPr algn="ctr"/>
            <a:endParaRPr lang="zh-CN" altLang="en-US" dirty="0"/>
          </a:p>
        </p:txBody>
      </p:sp>
      <p:sp>
        <p:nvSpPr>
          <p:cNvPr id="26" name="任意多边形: 形状 25"/>
          <p:cNvSpPr/>
          <p:nvPr>
            <p:custDataLst>
              <p:tags r:id="rId14"/>
            </p:custDataLst>
          </p:nvPr>
        </p:nvSpPr>
        <p:spPr>
          <a:xfrm>
            <a:off x="488510" y="4967621"/>
            <a:ext cx="4283485" cy="1388604"/>
          </a:xfrm>
          <a:custGeom>
            <a:avLst/>
            <a:gdLst>
              <a:gd name="connsiteX0" fmla="*/ 0 w 5585988"/>
              <a:gd name="connsiteY0" fmla="*/ 0 h 1602464"/>
              <a:gd name="connsiteX1" fmla="*/ 1276539 w 5585988"/>
              <a:gd name="connsiteY1" fmla="*/ 0 h 1602464"/>
              <a:gd name="connsiteX2" fmla="*/ 1647731 w 5585988"/>
              <a:gd name="connsiteY2" fmla="*/ 353086 h 1602464"/>
              <a:gd name="connsiteX3" fmla="*/ 1312753 w 5585988"/>
              <a:gd name="connsiteY3" fmla="*/ 579422 h 1602464"/>
              <a:gd name="connsiteX4" fmla="*/ 5585988 w 5585988"/>
              <a:gd name="connsiteY4" fmla="*/ 1475715 h 1602464"/>
              <a:gd name="connsiteX5" fmla="*/ 5585988 w 5585988"/>
              <a:gd name="connsiteY5" fmla="*/ 1602464 h 1602464"/>
              <a:gd name="connsiteX6" fmla="*/ 9054 w 5585988"/>
              <a:gd name="connsiteY6" fmla="*/ 1602464 h 1602464"/>
              <a:gd name="connsiteX7" fmla="*/ 0 w 5585988"/>
              <a:gd name="connsiteY7" fmla="*/ 0 h 1602464"/>
              <a:gd name="connsiteX0-1" fmla="*/ 0 w 5585988"/>
              <a:gd name="connsiteY0-2" fmla="*/ 0 h 1602464"/>
              <a:gd name="connsiteX1-3" fmla="*/ 1276539 w 5585988"/>
              <a:gd name="connsiteY1-4" fmla="*/ 0 h 1602464"/>
              <a:gd name="connsiteX2-5" fmla="*/ 1647731 w 5585988"/>
              <a:gd name="connsiteY2-6" fmla="*/ 353086 h 1602464"/>
              <a:gd name="connsiteX3-7" fmla="*/ 1312753 w 5585988"/>
              <a:gd name="connsiteY3-8" fmla="*/ 579422 h 1602464"/>
              <a:gd name="connsiteX4-9" fmla="*/ 5585988 w 5585988"/>
              <a:gd name="connsiteY4-10" fmla="*/ 1475715 h 1602464"/>
              <a:gd name="connsiteX5-11" fmla="*/ 5585988 w 5585988"/>
              <a:gd name="connsiteY5-12" fmla="*/ 1602464 h 1602464"/>
              <a:gd name="connsiteX6-13" fmla="*/ 9054 w 5585988"/>
              <a:gd name="connsiteY6-14" fmla="*/ 1602464 h 1602464"/>
              <a:gd name="connsiteX7-15" fmla="*/ 0 w 5585988"/>
              <a:gd name="connsiteY7-16" fmla="*/ 0 h 1602464"/>
              <a:gd name="connsiteX0-17" fmla="*/ 0 w 5585988"/>
              <a:gd name="connsiteY0-18" fmla="*/ 0 h 1602464"/>
              <a:gd name="connsiteX1-19" fmla="*/ 1276539 w 5585988"/>
              <a:gd name="connsiteY1-20" fmla="*/ 0 h 1602464"/>
              <a:gd name="connsiteX2-21" fmla="*/ 1647731 w 5585988"/>
              <a:gd name="connsiteY2-22" fmla="*/ 353086 h 1602464"/>
              <a:gd name="connsiteX3-23" fmla="*/ 1493822 w 5585988"/>
              <a:gd name="connsiteY3-24" fmla="*/ 887240 h 1602464"/>
              <a:gd name="connsiteX4-25" fmla="*/ 5585988 w 5585988"/>
              <a:gd name="connsiteY4-26" fmla="*/ 1475715 h 1602464"/>
              <a:gd name="connsiteX5-27" fmla="*/ 5585988 w 5585988"/>
              <a:gd name="connsiteY5-28" fmla="*/ 1602464 h 1602464"/>
              <a:gd name="connsiteX6-29" fmla="*/ 9054 w 5585988"/>
              <a:gd name="connsiteY6-30" fmla="*/ 1602464 h 1602464"/>
              <a:gd name="connsiteX7-31" fmla="*/ 0 w 5585988"/>
              <a:gd name="connsiteY7-32" fmla="*/ 0 h 1602464"/>
              <a:gd name="connsiteX0-33" fmla="*/ 0 w 5585988"/>
              <a:gd name="connsiteY0-34" fmla="*/ 0 h 1602464"/>
              <a:gd name="connsiteX1-35" fmla="*/ 1276539 w 5585988"/>
              <a:gd name="connsiteY1-36" fmla="*/ 0 h 1602464"/>
              <a:gd name="connsiteX2-37" fmla="*/ 1647731 w 5585988"/>
              <a:gd name="connsiteY2-38" fmla="*/ 353086 h 1602464"/>
              <a:gd name="connsiteX3-39" fmla="*/ 1792586 w 5585988"/>
              <a:gd name="connsiteY3-40" fmla="*/ 1004935 h 1602464"/>
              <a:gd name="connsiteX4-41" fmla="*/ 5585988 w 5585988"/>
              <a:gd name="connsiteY4-42" fmla="*/ 1475715 h 1602464"/>
              <a:gd name="connsiteX5-43" fmla="*/ 5585988 w 5585988"/>
              <a:gd name="connsiteY5-44" fmla="*/ 1602464 h 1602464"/>
              <a:gd name="connsiteX6-45" fmla="*/ 9054 w 5585988"/>
              <a:gd name="connsiteY6-46" fmla="*/ 1602464 h 1602464"/>
              <a:gd name="connsiteX7-47" fmla="*/ 0 w 5585988"/>
              <a:gd name="connsiteY7-48" fmla="*/ 0 h 1602464"/>
              <a:gd name="connsiteX0-49" fmla="*/ 0 w 5585988"/>
              <a:gd name="connsiteY0-50" fmla="*/ 0 h 1602464"/>
              <a:gd name="connsiteX1-51" fmla="*/ 1276539 w 5585988"/>
              <a:gd name="connsiteY1-52" fmla="*/ 0 h 1602464"/>
              <a:gd name="connsiteX2-53" fmla="*/ 1647731 w 5585988"/>
              <a:gd name="connsiteY2-54" fmla="*/ 353086 h 1602464"/>
              <a:gd name="connsiteX3-55" fmla="*/ 1792586 w 5585988"/>
              <a:gd name="connsiteY3-56" fmla="*/ 1186004 h 1602464"/>
              <a:gd name="connsiteX4-57" fmla="*/ 5585988 w 5585988"/>
              <a:gd name="connsiteY4-58" fmla="*/ 1475715 h 1602464"/>
              <a:gd name="connsiteX5-59" fmla="*/ 5585988 w 5585988"/>
              <a:gd name="connsiteY5-60" fmla="*/ 1602464 h 1602464"/>
              <a:gd name="connsiteX6-61" fmla="*/ 9054 w 5585988"/>
              <a:gd name="connsiteY6-62" fmla="*/ 1602464 h 1602464"/>
              <a:gd name="connsiteX7-63" fmla="*/ 0 w 5585988"/>
              <a:gd name="connsiteY7-64" fmla="*/ 0 h 1602464"/>
              <a:gd name="connsiteX0-65" fmla="*/ 0 w 5585988"/>
              <a:gd name="connsiteY0-66" fmla="*/ 0 h 1602464"/>
              <a:gd name="connsiteX1-67" fmla="*/ 1276539 w 5585988"/>
              <a:gd name="connsiteY1-68" fmla="*/ 0 h 1602464"/>
              <a:gd name="connsiteX2-69" fmla="*/ 1647731 w 5585988"/>
              <a:gd name="connsiteY2-70" fmla="*/ 353086 h 1602464"/>
              <a:gd name="connsiteX3-71" fmla="*/ 1828800 w 5585988"/>
              <a:gd name="connsiteY3-72" fmla="*/ 1348967 h 1602464"/>
              <a:gd name="connsiteX4-73" fmla="*/ 5585988 w 5585988"/>
              <a:gd name="connsiteY4-74" fmla="*/ 1475715 h 1602464"/>
              <a:gd name="connsiteX5-75" fmla="*/ 5585988 w 5585988"/>
              <a:gd name="connsiteY5-76" fmla="*/ 1602464 h 1602464"/>
              <a:gd name="connsiteX6-77" fmla="*/ 9054 w 5585988"/>
              <a:gd name="connsiteY6-78" fmla="*/ 1602464 h 1602464"/>
              <a:gd name="connsiteX7-79" fmla="*/ 0 w 5585988"/>
              <a:gd name="connsiteY7-80" fmla="*/ 0 h 1602464"/>
              <a:gd name="connsiteX0-81" fmla="*/ 0 w 5585988"/>
              <a:gd name="connsiteY0-82" fmla="*/ 0 h 1602464"/>
              <a:gd name="connsiteX1-83" fmla="*/ 1276539 w 5585988"/>
              <a:gd name="connsiteY1-84" fmla="*/ 0 h 1602464"/>
              <a:gd name="connsiteX2-85" fmla="*/ 1647731 w 5585988"/>
              <a:gd name="connsiteY2-86" fmla="*/ 353086 h 1602464"/>
              <a:gd name="connsiteX3-87" fmla="*/ 1837854 w 5585988"/>
              <a:gd name="connsiteY3-88" fmla="*/ 1430448 h 1602464"/>
              <a:gd name="connsiteX4-89" fmla="*/ 5585988 w 5585988"/>
              <a:gd name="connsiteY4-90" fmla="*/ 1475715 h 1602464"/>
              <a:gd name="connsiteX5-91" fmla="*/ 5585988 w 5585988"/>
              <a:gd name="connsiteY5-92" fmla="*/ 1602464 h 1602464"/>
              <a:gd name="connsiteX6-93" fmla="*/ 9054 w 5585988"/>
              <a:gd name="connsiteY6-94" fmla="*/ 1602464 h 1602464"/>
              <a:gd name="connsiteX7-95" fmla="*/ 0 w 5585988"/>
              <a:gd name="connsiteY7-96" fmla="*/ 0 h 1602464"/>
              <a:gd name="connsiteX0-97" fmla="*/ 0 w 5585988"/>
              <a:gd name="connsiteY0-98" fmla="*/ 0 h 1602464"/>
              <a:gd name="connsiteX1-99" fmla="*/ 1276539 w 5585988"/>
              <a:gd name="connsiteY1-100" fmla="*/ 0 h 1602464"/>
              <a:gd name="connsiteX2-101" fmla="*/ 1647731 w 5585988"/>
              <a:gd name="connsiteY2-102" fmla="*/ 353086 h 1602464"/>
              <a:gd name="connsiteX3-103" fmla="*/ 1837854 w 5585988"/>
              <a:gd name="connsiteY3-104" fmla="*/ 1457608 h 1602464"/>
              <a:gd name="connsiteX4-105" fmla="*/ 5585988 w 5585988"/>
              <a:gd name="connsiteY4-106" fmla="*/ 1475715 h 1602464"/>
              <a:gd name="connsiteX5-107" fmla="*/ 5585988 w 5585988"/>
              <a:gd name="connsiteY5-108" fmla="*/ 1602464 h 1602464"/>
              <a:gd name="connsiteX6-109" fmla="*/ 9054 w 5585988"/>
              <a:gd name="connsiteY6-110" fmla="*/ 1602464 h 1602464"/>
              <a:gd name="connsiteX7-111" fmla="*/ 0 w 5585988"/>
              <a:gd name="connsiteY7-112" fmla="*/ 0 h 1602464"/>
              <a:gd name="connsiteX0-113" fmla="*/ 0 w 5585988"/>
              <a:gd name="connsiteY0-114" fmla="*/ 0 h 1602464"/>
              <a:gd name="connsiteX1-115" fmla="*/ 1276539 w 5585988"/>
              <a:gd name="connsiteY1-116" fmla="*/ 0 h 1602464"/>
              <a:gd name="connsiteX2-117" fmla="*/ 1647731 w 5585988"/>
              <a:gd name="connsiteY2-118" fmla="*/ 353086 h 1602464"/>
              <a:gd name="connsiteX3-119" fmla="*/ 1846907 w 5585988"/>
              <a:gd name="connsiteY3-120" fmla="*/ 1475715 h 1602464"/>
              <a:gd name="connsiteX4-121" fmla="*/ 5585988 w 5585988"/>
              <a:gd name="connsiteY4-122" fmla="*/ 1475715 h 1602464"/>
              <a:gd name="connsiteX5-123" fmla="*/ 5585988 w 5585988"/>
              <a:gd name="connsiteY5-124" fmla="*/ 1602464 h 1602464"/>
              <a:gd name="connsiteX6-125" fmla="*/ 9054 w 5585988"/>
              <a:gd name="connsiteY6-126" fmla="*/ 1602464 h 1602464"/>
              <a:gd name="connsiteX7-127" fmla="*/ 0 w 5585988"/>
              <a:gd name="connsiteY7-128" fmla="*/ 0 h 1602464"/>
              <a:gd name="connsiteX0-129" fmla="*/ 0 w 5585988"/>
              <a:gd name="connsiteY0-130" fmla="*/ 0 h 1602464"/>
              <a:gd name="connsiteX1-131" fmla="*/ 1276539 w 5585988"/>
              <a:gd name="connsiteY1-132" fmla="*/ 0 h 1602464"/>
              <a:gd name="connsiteX2-133" fmla="*/ 1774480 w 5585988"/>
              <a:gd name="connsiteY2-134" fmla="*/ 334979 h 1602464"/>
              <a:gd name="connsiteX3-135" fmla="*/ 1846907 w 5585988"/>
              <a:gd name="connsiteY3-136" fmla="*/ 1475715 h 1602464"/>
              <a:gd name="connsiteX4-137" fmla="*/ 5585988 w 5585988"/>
              <a:gd name="connsiteY4-138" fmla="*/ 1475715 h 1602464"/>
              <a:gd name="connsiteX5-139" fmla="*/ 5585988 w 5585988"/>
              <a:gd name="connsiteY5-140" fmla="*/ 1602464 h 1602464"/>
              <a:gd name="connsiteX6-141" fmla="*/ 9054 w 5585988"/>
              <a:gd name="connsiteY6-142" fmla="*/ 1602464 h 1602464"/>
              <a:gd name="connsiteX7-143" fmla="*/ 0 w 5585988"/>
              <a:gd name="connsiteY7-144" fmla="*/ 0 h 1602464"/>
              <a:gd name="connsiteX0-145" fmla="*/ 0 w 5585988"/>
              <a:gd name="connsiteY0-146" fmla="*/ 0 h 1602464"/>
              <a:gd name="connsiteX1-147" fmla="*/ 1276539 w 5585988"/>
              <a:gd name="connsiteY1-148" fmla="*/ 0 h 1602464"/>
              <a:gd name="connsiteX2-149" fmla="*/ 1819748 w 5585988"/>
              <a:gd name="connsiteY2-150" fmla="*/ 325926 h 1602464"/>
              <a:gd name="connsiteX3-151" fmla="*/ 1846907 w 5585988"/>
              <a:gd name="connsiteY3-152" fmla="*/ 1475715 h 1602464"/>
              <a:gd name="connsiteX4-153" fmla="*/ 5585988 w 5585988"/>
              <a:gd name="connsiteY4-154" fmla="*/ 1475715 h 1602464"/>
              <a:gd name="connsiteX5-155" fmla="*/ 5585988 w 5585988"/>
              <a:gd name="connsiteY5-156" fmla="*/ 1602464 h 1602464"/>
              <a:gd name="connsiteX6-157" fmla="*/ 9054 w 5585988"/>
              <a:gd name="connsiteY6-158" fmla="*/ 1602464 h 1602464"/>
              <a:gd name="connsiteX7-159" fmla="*/ 0 w 5585988"/>
              <a:gd name="connsiteY7-160" fmla="*/ 0 h 1602464"/>
              <a:gd name="connsiteX0-161" fmla="*/ 0 w 5585988"/>
              <a:gd name="connsiteY0-162" fmla="*/ 0 h 1602464"/>
              <a:gd name="connsiteX1-163" fmla="*/ 1276539 w 5585988"/>
              <a:gd name="connsiteY1-164" fmla="*/ 0 h 1602464"/>
              <a:gd name="connsiteX2-165" fmla="*/ 1892175 w 5585988"/>
              <a:gd name="connsiteY2-166" fmla="*/ 262551 h 1602464"/>
              <a:gd name="connsiteX3-167" fmla="*/ 1846907 w 5585988"/>
              <a:gd name="connsiteY3-168" fmla="*/ 1475715 h 1602464"/>
              <a:gd name="connsiteX4-169" fmla="*/ 5585988 w 5585988"/>
              <a:gd name="connsiteY4-170" fmla="*/ 1475715 h 1602464"/>
              <a:gd name="connsiteX5-171" fmla="*/ 5585988 w 5585988"/>
              <a:gd name="connsiteY5-172" fmla="*/ 1602464 h 1602464"/>
              <a:gd name="connsiteX6-173" fmla="*/ 9054 w 5585988"/>
              <a:gd name="connsiteY6-174" fmla="*/ 1602464 h 1602464"/>
              <a:gd name="connsiteX7-175" fmla="*/ 0 w 5585988"/>
              <a:gd name="connsiteY7-176" fmla="*/ 0 h 1602464"/>
              <a:gd name="connsiteX0-177" fmla="*/ 0 w 5585988"/>
              <a:gd name="connsiteY0-178" fmla="*/ 0 h 1602464"/>
              <a:gd name="connsiteX1-179" fmla="*/ 1276539 w 5585988"/>
              <a:gd name="connsiteY1-180" fmla="*/ 0 h 1602464"/>
              <a:gd name="connsiteX2-181" fmla="*/ 1901229 w 5585988"/>
              <a:gd name="connsiteY2-182" fmla="*/ 371193 h 1602464"/>
              <a:gd name="connsiteX3-183" fmla="*/ 1846907 w 5585988"/>
              <a:gd name="connsiteY3-184" fmla="*/ 1475715 h 1602464"/>
              <a:gd name="connsiteX4-185" fmla="*/ 5585988 w 5585988"/>
              <a:gd name="connsiteY4-186" fmla="*/ 1475715 h 1602464"/>
              <a:gd name="connsiteX5-187" fmla="*/ 5585988 w 5585988"/>
              <a:gd name="connsiteY5-188" fmla="*/ 1602464 h 1602464"/>
              <a:gd name="connsiteX6-189" fmla="*/ 9054 w 5585988"/>
              <a:gd name="connsiteY6-190" fmla="*/ 1602464 h 1602464"/>
              <a:gd name="connsiteX7-191" fmla="*/ 0 w 5585988"/>
              <a:gd name="connsiteY7-192" fmla="*/ 0 h 1602464"/>
              <a:gd name="connsiteX0-193" fmla="*/ 0 w 5585988"/>
              <a:gd name="connsiteY0-194" fmla="*/ 0 h 1602464"/>
              <a:gd name="connsiteX1-195" fmla="*/ 1276539 w 5585988"/>
              <a:gd name="connsiteY1-196" fmla="*/ 0 h 1602464"/>
              <a:gd name="connsiteX2-197" fmla="*/ 1901229 w 5585988"/>
              <a:gd name="connsiteY2-198" fmla="*/ 407407 h 1602464"/>
              <a:gd name="connsiteX3-199" fmla="*/ 1846907 w 5585988"/>
              <a:gd name="connsiteY3-200" fmla="*/ 1475715 h 1602464"/>
              <a:gd name="connsiteX4-201" fmla="*/ 5585988 w 5585988"/>
              <a:gd name="connsiteY4-202" fmla="*/ 1475715 h 1602464"/>
              <a:gd name="connsiteX5-203" fmla="*/ 5585988 w 5585988"/>
              <a:gd name="connsiteY5-204" fmla="*/ 1602464 h 1602464"/>
              <a:gd name="connsiteX6-205" fmla="*/ 9054 w 5585988"/>
              <a:gd name="connsiteY6-206" fmla="*/ 1602464 h 1602464"/>
              <a:gd name="connsiteX7-207" fmla="*/ 0 w 5585988"/>
              <a:gd name="connsiteY7-208" fmla="*/ 0 h 1602464"/>
              <a:gd name="connsiteX0-209" fmla="*/ 0 w 5585988"/>
              <a:gd name="connsiteY0-210" fmla="*/ 0 h 1602464"/>
              <a:gd name="connsiteX1-211" fmla="*/ 1276539 w 5585988"/>
              <a:gd name="connsiteY1-212" fmla="*/ 0 h 1602464"/>
              <a:gd name="connsiteX2-213" fmla="*/ 1901229 w 5585988"/>
              <a:gd name="connsiteY2-214" fmla="*/ 407407 h 1602464"/>
              <a:gd name="connsiteX3-215" fmla="*/ 2344848 w 5585988"/>
              <a:gd name="connsiteY3-216" fmla="*/ 1403287 h 1602464"/>
              <a:gd name="connsiteX4-217" fmla="*/ 5585988 w 5585988"/>
              <a:gd name="connsiteY4-218" fmla="*/ 1475715 h 1602464"/>
              <a:gd name="connsiteX5-219" fmla="*/ 5585988 w 5585988"/>
              <a:gd name="connsiteY5-220" fmla="*/ 1602464 h 1602464"/>
              <a:gd name="connsiteX6-221" fmla="*/ 9054 w 5585988"/>
              <a:gd name="connsiteY6-222" fmla="*/ 1602464 h 1602464"/>
              <a:gd name="connsiteX7-223" fmla="*/ 0 w 5585988"/>
              <a:gd name="connsiteY7-224" fmla="*/ 0 h 1602464"/>
              <a:gd name="connsiteX0-225" fmla="*/ 0 w 5585988"/>
              <a:gd name="connsiteY0-226" fmla="*/ 0 h 1602464"/>
              <a:gd name="connsiteX1-227" fmla="*/ 1276539 w 5585988"/>
              <a:gd name="connsiteY1-228" fmla="*/ 0 h 1602464"/>
              <a:gd name="connsiteX2-229" fmla="*/ 1901229 w 5585988"/>
              <a:gd name="connsiteY2-230" fmla="*/ 407407 h 1602464"/>
              <a:gd name="connsiteX3-231" fmla="*/ 2353901 w 5585988"/>
              <a:gd name="connsiteY3-232" fmla="*/ 1430447 h 1602464"/>
              <a:gd name="connsiteX4-233" fmla="*/ 5585988 w 5585988"/>
              <a:gd name="connsiteY4-234" fmla="*/ 1475715 h 1602464"/>
              <a:gd name="connsiteX5-235" fmla="*/ 5585988 w 5585988"/>
              <a:gd name="connsiteY5-236" fmla="*/ 1602464 h 1602464"/>
              <a:gd name="connsiteX6-237" fmla="*/ 9054 w 5585988"/>
              <a:gd name="connsiteY6-238" fmla="*/ 1602464 h 1602464"/>
              <a:gd name="connsiteX7-239" fmla="*/ 0 w 5585988"/>
              <a:gd name="connsiteY7-240" fmla="*/ 0 h 1602464"/>
              <a:gd name="connsiteX0-241" fmla="*/ 0 w 5585988"/>
              <a:gd name="connsiteY0-242" fmla="*/ 0 h 1602464"/>
              <a:gd name="connsiteX1-243" fmla="*/ 1276539 w 5585988"/>
              <a:gd name="connsiteY1-244" fmla="*/ 0 h 1602464"/>
              <a:gd name="connsiteX2-245" fmla="*/ 1901229 w 5585988"/>
              <a:gd name="connsiteY2-246" fmla="*/ 407407 h 1602464"/>
              <a:gd name="connsiteX3-247" fmla="*/ 2353901 w 5585988"/>
              <a:gd name="connsiteY3-248" fmla="*/ 1466661 h 1602464"/>
              <a:gd name="connsiteX4-249" fmla="*/ 5585988 w 5585988"/>
              <a:gd name="connsiteY4-250" fmla="*/ 1475715 h 1602464"/>
              <a:gd name="connsiteX5-251" fmla="*/ 5585988 w 5585988"/>
              <a:gd name="connsiteY5-252" fmla="*/ 1602464 h 1602464"/>
              <a:gd name="connsiteX6-253" fmla="*/ 9054 w 5585988"/>
              <a:gd name="connsiteY6-254" fmla="*/ 1602464 h 1602464"/>
              <a:gd name="connsiteX7-255" fmla="*/ 0 w 5585988"/>
              <a:gd name="connsiteY7-256" fmla="*/ 0 h 1602464"/>
              <a:gd name="connsiteX0-257" fmla="*/ 0 w 5585988"/>
              <a:gd name="connsiteY0-258" fmla="*/ 0 h 1602464"/>
              <a:gd name="connsiteX1-259" fmla="*/ 1276539 w 5585988"/>
              <a:gd name="connsiteY1-260" fmla="*/ 0 h 1602464"/>
              <a:gd name="connsiteX2-261" fmla="*/ 1955550 w 5585988"/>
              <a:gd name="connsiteY2-262" fmla="*/ 353086 h 1602464"/>
              <a:gd name="connsiteX3-263" fmla="*/ 2353901 w 5585988"/>
              <a:gd name="connsiteY3-264" fmla="*/ 1466661 h 1602464"/>
              <a:gd name="connsiteX4-265" fmla="*/ 5585988 w 5585988"/>
              <a:gd name="connsiteY4-266" fmla="*/ 1475715 h 1602464"/>
              <a:gd name="connsiteX5-267" fmla="*/ 5585988 w 5585988"/>
              <a:gd name="connsiteY5-268" fmla="*/ 1602464 h 1602464"/>
              <a:gd name="connsiteX6-269" fmla="*/ 9054 w 5585988"/>
              <a:gd name="connsiteY6-270" fmla="*/ 1602464 h 1602464"/>
              <a:gd name="connsiteX7-271" fmla="*/ 0 w 5585988"/>
              <a:gd name="connsiteY7-272" fmla="*/ 0 h 1602464"/>
              <a:gd name="connsiteX0-273" fmla="*/ 0 w 5585988"/>
              <a:gd name="connsiteY0-274" fmla="*/ 0 h 1602464"/>
              <a:gd name="connsiteX1-275" fmla="*/ 1276539 w 5585988"/>
              <a:gd name="connsiteY1-276" fmla="*/ 0 h 1602464"/>
              <a:gd name="connsiteX2-277" fmla="*/ 1946497 w 5585988"/>
              <a:gd name="connsiteY2-278" fmla="*/ 416461 h 1602464"/>
              <a:gd name="connsiteX3-279" fmla="*/ 2353901 w 5585988"/>
              <a:gd name="connsiteY3-280" fmla="*/ 1466661 h 1602464"/>
              <a:gd name="connsiteX4-281" fmla="*/ 5585988 w 5585988"/>
              <a:gd name="connsiteY4-282" fmla="*/ 1475715 h 1602464"/>
              <a:gd name="connsiteX5-283" fmla="*/ 5585988 w 5585988"/>
              <a:gd name="connsiteY5-284" fmla="*/ 1602464 h 1602464"/>
              <a:gd name="connsiteX6-285" fmla="*/ 9054 w 5585988"/>
              <a:gd name="connsiteY6-286" fmla="*/ 1602464 h 1602464"/>
              <a:gd name="connsiteX7-287" fmla="*/ 0 w 5585988"/>
              <a:gd name="connsiteY7-288" fmla="*/ 0 h 1602464"/>
              <a:gd name="connsiteX0-289" fmla="*/ 0 w 5585988"/>
              <a:gd name="connsiteY0-290" fmla="*/ 0 h 1602464"/>
              <a:gd name="connsiteX1-291" fmla="*/ 1276539 w 5585988"/>
              <a:gd name="connsiteY1-292" fmla="*/ 0 h 1602464"/>
              <a:gd name="connsiteX2-293" fmla="*/ 1946497 w 5585988"/>
              <a:gd name="connsiteY2-294" fmla="*/ 416461 h 1602464"/>
              <a:gd name="connsiteX3-295" fmla="*/ 2091351 w 5585988"/>
              <a:gd name="connsiteY3-296" fmla="*/ 1466661 h 1602464"/>
              <a:gd name="connsiteX4-297" fmla="*/ 5585988 w 5585988"/>
              <a:gd name="connsiteY4-298" fmla="*/ 1475715 h 1602464"/>
              <a:gd name="connsiteX5-299" fmla="*/ 5585988 w 5585988"/>
              <a:gd name="connsiteY5-300" fmla="*/ 1602464 h 1602464"/>
              <a:gd name="connsiteX6-301" fmla="*/ 9054 w 5585988"/>
              <a:gd name="connsiteY6-302" fmla="*/ 1602464 h 1602464"/>
              <a:gd name="connsiteX7-303" fmla="*/ 0 w 5585988"/>
              <a:gd name="connsiteY7-304" fmla="*/ 0 h 1602464"/>
              <a:gd name="connsiteX0-305" fmla="*/ 0 w 5585988"/>
              <a:gd name="connsiteY0-306" fmla="*/ 0 h 1602464"/>
              <a:gd name="connsiteX1-307" fmla="*/ 1276539 w 5585988"/>
              <a:gd name="connsiteY1-308" fmla="*/ 0 h 1602464"/>
              <a:gd name="connsiteX2-309" fmla="*/ 1946497 w 5585988"/>
              <a:gd name="connsiteY2-310" fmla="*/ 416461 h 1602464"/>
              <a:gd name="connsiteX3-311" fmla="*/ 2064191 w 5585988"/>
              <a:gd name="connsiteY3-312" fmla="*/ 1466661 h 1602464"/>
              <a:gd name="connsiteX4-313" fmla="*/ 5585988 w 5585988"/>
              <a:gd name="connsiteY4-314" fmla="*/ 1475715 h 1602464"/>
              <a:gd name="connsiteX5-315" fmla="*/ 5585988 w 5585988"/>
              <a:gd name="connsiteY5-316" fmla="*/ 1602464 h 1602464"/>
              <a:gd name="connsiteX6-317" fmla="*/ 9054 w 5585988"/>
              <a:gd name="connsiteY6-318" fmla="*/ 1602464 h 1602464"/>
              <a:gd name="connsiteX7-319" fmla="*/ 0 w 5585988"/>
              <a:gd name="connsiteY7-320" fmla="*/ 0 h 1602464"/>
              <a:gd name="connsiteX0-321" fmla="*/ 0 w 5585988"/>
              <a:gd name="connsiteY0-322" fmla="*/ 0 h 1602464"/>
              <a:gd name="connsiteX1-323" fmla="*/ 1276539 w 5585988"/>
              <a:gd name="connsiteY1-324" fmla="*/ 0 h 1602464"/>
              <a:gd name="connsiteX2-325" fmla="*/ 1919336 w 5585988"/>
              <a:gd name="connsiteY2-326" fmla="*/ 353087 h 1602464"/>
              <a:gd name="connsiteX3-327" fmla="*/ 2064191 w 5585988"/>
              <a:gd name="connsiteY3-328" fmla="*/ 1466661 h 1602464"/>
              <a:gd name="connsiteX4-329" fmla="*/ 5585988 w 5585988"/>
              <a:gd name="connsiteY4-330" fmla="*/ 1475715 h 1602464"/>
              <a:gd name="connsiteX5-331" fmla="*/ 5585988 w 5585988"/>
              <a:gd name="connsiteY5-332" fmla="*/ 1602464 h 1602464"/>
              <a:gd name="connsiteX6-333" fmla="*/ 9054 w 5585988"/>
              <a:gd name="connsiteY6-334" fmla="*/ 1602464 h 1602464"/>
              <a:gd name="connsiteX7-335" fmla="*/ 0 w 5585988"/>
              <a:gd name="connsiteY7-336" fmla="*/ 0 h 1602464"/>
              <a:gd name="connsiteX0-337" fmla="*/ 0 w 5585988"/>
              <a:gd name="connsiteY0-338" fmla="*/ 0 h 1602464"/>
              <a:gd name="connsiteX1-339" fmla="*/ 1276539 w 5585988"/>
              <a:gd name="connsiteY1-340" fmla="*/ 0 h 1602464"/>
              <a:gd name="connsiteX2-341" fmla="*/ 1919336 w 5585988"/>
              <a:gd name="connsiteY2-342" fmla="*/ 353087 h 1602464"/>
              <a:gd name="connsiteX3-343" fmla="*/ 2064191 w 5585988"/>
              <a:gd name="connsiteY3-344" fmla="*/ 1466661 h 1602464"/>
              <a:gd name="connsiteX4-345" fmla="*/ 5585988 w 5585988"/>
              <a:gd name="connsiteY4-346" fmla="*/ 1475715 h 1602464"/>
              <a:gd name="connsiteX5-347" fmla="*/ 5585988 w 5585988"/>
              <a:gd name="connsiteY5-348" fmla="*/ 1602464 h 1602464"/>
              <a:gd name="connsiteX6-349" fmla="*/ 9054 w 5585988"/>
              <a:gd name="connsiteY6-350" fmla="*/ 1602464 h 1602464"/>
              <a:gd name="connsiteX7-351" fmla="*/ 0 w 5585988"/>
              <a:gd name="connsiteY7-352" fmla="*/ 0 h 1602464"/>
              <a:gd name="connsiteX0-353" fmla="*/ 0 w 5585988"/>
              <a:gd name="connsiteY0-354" fmla="*/ 0 h 1602464"/>
              <a:gd name="connsiteX1-355" fmla="*/ 1276539 w 5585988"/>
              <a:gd name="connsiteY1-356" fmla="*/ 0 h 1602464"/>
              <a:gd name="connsiteX2-357" fmla="*/ 1919336 w 5585988"/>
              <a:gd name="connsiteY2-358" fmla="*/ 353087 h 1602464"/>
              <a:gd name="connsiteX3-359" fmla="*/ 2064191 w 5585988"/>
              <a:gd name="connsiteY3-360" fmla="*/ 1466661 h 1602464"/>
              <a:gd name="connsiteX4-361" fmla="*/ 5585988 w 5585988"/>
              <a:gd name="connsiteY4-362" fmla="*/ 1475715 h 1602464"/>
              <a:gd name="connsiteX5-363" fmla="*/ 5585988 w 5585988"/>
              <a:gd name="connsiteY5-364" fmla="*/ 1602464 h 1602464"/>
              <a:gd name="connsiteX6-365" fmla="*/ 9054 w 5585988"/>
              <a:gd name="connsiteY6-366" fmla="*/ 1602464 h 1602464"/>
              <a:gd name="connsiteX7-367" fmla="*/ 0 w 5585988"/>
              <a:gd name="connsiteY7-368" fmla="*/ 0 h 1602464"/>
              <a:gd name="connsiteX0-369" fmla="*/ 0 w 5585988"/>
              <a:gd name="connsiteY0-370" fmla="*/ 0 h 1602464"/>
              <a:gd name="connsiteX1-371" fmla="*/ 1276539 w 5585988"/>
              <a:gd name="connsiteY1-372" fmla="*/ 0 h 1602464"/>
              <a:gd name="connsiteX2-373" fmla="*/ 1919336 w 5585988"/>
              <a:gd name="connsiteY2-374" fmla="*/ 353087 h 1602464"/>
              <a:gd name="connsiteX3-375" fmla="*/ 2064191 w 5585988"/>
              <a:gd name="connsiteY3-376" fmla="*/ 1466661 h 1602464"/>
              <a:gd name="connsiteX4-377" fmla="*/ 5585988 w 5585988"/>
              <a:gd name="connsiteY4-378" fmla="*/ 1475715 h 1602464"/>
              <a:gd name="connsiteX5-379" fmla="*/ 5585988 w 5585988"/>
              <a:gd name="connsiteY5-380" fmla="*/ 1602464 h 1602464"/>
              <a:gd name="connsiteX6-381" fmla="*/ 9054 w 5585988"/>
              <a:gd name="connsiteY6-382" fmla="*/ 1602464 h 1602464"/>
              <a:gd name="connsiteX7-383" fmla="*/ 0 w 5585988"/>
              <a:gd name="connsiteY7-384" fmla="*/ 0 h 1602464"/>
              <a:gd name="connsiteX0-385" fmla="*/ 0 w 5585988"/>
              <a:gd name="connsiteY0-386" fmla="*/ 0 h 1602464"/>
              <a:gd name="connsiteX1-387" fmla="*/ 1276539 w 5585988"/>
              <a:gd name="connsiteY1-388" fmla="*/ 0 h 1602464"/>
              <a:gd name="connsiteX2-389" fmla="*/ 1910283 w 5585988"/>
              <a:gd name="connsiteY2-390" fmla="*/ 452675 h 1602464"/>
              <a:gd name="connsiteX3-391" fmla="*/ 2064191 w 5585988"/>
              <a:gd name="connsiteY3-392" fmla="*/ 1466661 h 1602464"/>
              <a:gd name="connsiteX4-393" fmla="*/ 5585988 w 5585988"/>
              <a:gd name="connsiteY4-394" fmla="*/ 1475715 h 1602464"/>
              <a:gd name="connsiteX5-395" fmla="*/ 5585988 w 5585988"/>
              <a:gd name="connsiteY5-396" fmla="*/ 1602464 h 1602464"/>
              <a:gd name="connsiteX6-397" fmla="*/ 9054 w 5585988"/>
              <a:gd name="connsiteY6-398" fmla="*/ 1602464 h 1602464"/>
              <a:gd name="connsiteX7-399" fmla="*/ 0 w 5585988"/>
              <a:gd name="connsiteY7-400" fmla="*/ 0 h 1602464"/>
              <a:gd name="connsiteX0-401" fmla="*/ 0 w 5585988"/>
              <a:gd name="connsiteY0-402" fmla="*/ 0 h 1602464"/>
              <a:gd name="connsiteX1-403" fmla="*/ 1276539 w 5585988"/>
              <a:gd name="connsiteY1-404" fmla="*/ 0 h 1602464"/>
              <a:gd name="connsiteX2-405" fmla="*/ 1865016 w 5585988"/>
              <a:gd name="connsiteY2-406" fmla="*/ 443622 h 1602464"/>
              <a:gd name="connsiteX3-407" fmla="*/ 2064191 w 5585988"/>
              <a:gd name="connsiteY3-408" fmla="*/ 1466661 h 1602464"/>
              <a:gd name="connsiteX4-409" fmla="*/ 5585988 w 5585988"/>
              <a:gd name="connsiteY4-410" fmla="*/ 1475715 h 1602464"/>
              <a:gd name="connsiteX5-411" fmla="*/ 5585988 w 5585988"/>
              <a:gd name="connsiteY5-412" fmla="*/ 1602464 h 1602464"/>
              <a:gd name="connsiteX6-413" fmla="*/ 9054 w 5585988"/>
              <a:gd name="connsiteY6-414" fmla="*/ 1602464 h 1602464"/>
              <a:gd name="connsiteX7-415" fmla="*/ 0 w 5585988"/>
              <a:gd name="connsiteY7-416" fmla="*/ 0 h 1602464"/>
              <a:gd name="connsiteX0-417" fmla="*/ 0 w 5585988"/>
              <a:gd name="connsiteY0-418" fmla="*/ 0 h 1602464"/>
              <a:gd name="connsiteX1-419" fmla="*/ 1276539 w 5585988"/>
              <a:gd name="connsiteY1-420" fmla="*/ 0 h 1602464"/>
              <a:gd name="connsiteX2-421" fmla="*/ 1865016 w 5585988"/>
              <a:gd name="connsiteY2-422" fmla="*/ 443622 h 1602464"/>
              <a:gd name="connsiteX3-423" fmla="*/ 2064191 w 5585988"/>
              <a:gd name="connsiteY3-424" fmla="*/ 1466661 h 1602464"/>
              <a:gd name="connsiteX4-425" fmla="*/ 5585988 w 5585988"/>
              <a:gd name="connsiteY4-426" fmla="*/ 1475715 h 1602464"/>
              <a:gd name="connsiteX5-427" fmla="*/ 5585988 w 5585988"/>
              <a:gd name="connsiteY5-428" fmla="*/ 1602464 h 1602464"/>
              <a:gd name="connsiteX6-429" fmla="*/ 9054 w 5585988"/>
              <a:gd name="connsiteY6-430" fmla="*/ 1602464 h 1602464"/>
              <a:gd name="connsiteX7-431" fmla="*/ 0 w 5585988"/>
              <a:gd name="connsiteY7-432" fmla="*/ 0 h 1602464"/>
              <a:gd name="connsiteX0-433" fmla="*/ 0 w 5585988"/>
              <a:gd name="connsiteY0-434" fmla="*/ 0 h 1602464"/>
              <a:gd name="connsiteX1-435" fmla="*/ 1276539 w 5585988"/>
              <a:gd name="connsiteY1-436" fmla="*/ 0 h 1602464"/>
              <a:gd name="connsiteX2-437" fmla="*/ 1865016 w 5585988"/>
              <a:gd name="connsiteY2-438" fmla="*/ 443622 h 1602464"/>
              <a:gd name="connsiteX3-439" fmla="*/ 2064191 w 5585988"/>
              <a:gd name="connsiteY3-440" fmla="*/ 1466661 h 1602464"/>
              <a:gd name="connsiteX4-441" fmla="*/ 5585988 w 5585988"/>
              <a:gd name="connsiteY4-442" fmla="*/ 1475715 h 1602464"/>
              <a:gd name="connsiteX5-443" fmla="*/ 5585988 w 5585988"/>
              <a:gd name="connsiteY5-444" fmla="*/ 1602464 h 1602464"/>
              <a:gd name="connsiteX6-445" fmla="*/ 9054 w 5585988"/>
              <a:gd name="connsiteY6-446" fmla="*/ 1602464 h 1602464"/>
              <a:gd name="connsiteX7-447" fmla="*/ 0 w 5585988"/>
              <a:gd name="connsiteY7-448" fmla="*/ 0 h 1602464"/>
              <a:gd name="connsiteX0-449" fmla="*/ 0 w 5585988"/>
              <a:gd name="connsiteY0-450" fmla="*/ 0 h 1602464"/>
              <a:gd name="connsiteX1-451" fmla="*/ 1276539 w 5585988"/>
              <a:gd name="connsiteY1-452" fmla="*/ 0 h 1602464"/>
              <a:gd name="connsiteX2-453" fmla="*/ 1865016 w 5585988"/>
              <a:gd name="connsiteY2-454" fmla="*/ 443622 h 1602464"/>
              <a:gd name="connsiteX3-455" fmla="*/ 2435383 w 5585988"/>
              <a:gd name="connsiteY3-456" fmla="*/ 1466661 h 1602464"/>
              <a:gd name="connsiteX4-457" fmla="*/ 5585988 w 5585988"/>
              <a:gd name="connsiteY4-458" fmla="*/ 1475715 h 1602464"/>
              <a:gd name="connsiteX5-459" fmla="*/ 5585988 w 5585988"/>
              <a:gd name="connsiteY5-460" fmla="*/ 1602464 h 1602464"/>
              <a:gd name="connsiteX6-461" fmla="*/ 9054 w 5585988"/>
              <a:gd name="connsiteY6-462" fmla="*/ 1602464 h 1602464"/>
              <a:gd name="connsiteX7-463" fmla="*/ 0 w 5585988"/>
              <a:gd name="connsiteY7-464" fmla="*/ 0 h 1602464"/>
              <a:gd name="connsiteX0-465" fmla="*/ 0 w 5585988"/>
              <a:gd name="connsiteY0-466" fmla="*/ 0 h 1602464"/>
              <a:gd name="connsiteX1-467" fmla="*/ 1276539 w 5585988"/>
              <a:gd name="connsiteY1-468" fmla="*/ 0 h 1602464"/>
              <a:gd name="connsiteX2-469" fmla="*/ 1865016 w 5585988"/>
              <a:gd name="connsiteY2-470" fmla="*/ 443622 h 1602464"/>
              <a:gd name="connsiteX3-471" fmla="*/ 2272420 w 5585988"/>
              <a:gd name="connsiteY3-472" fmla="*/ 1475715 h 1602464"/>
              <a:gd name="connsiteX4-473" fmla="*/ 5585988 w 5585988"/>
              <a:gd name="connsiteY4-474" fmla="*/ 1475715 h 1602464"/>
              <a:gd name="connsiteX5-475" fmla="*/ 5585988 w 5585988"/>
              <a:gd name="connsiteY5-476" fmla="*/ 1602464 h 1602464"/>
              <a:gd name="connsiteX6-477" fmla="*/ 9054 w 5585988"/>
              <a:gd name="connsiteY6-478" fmla="*/ 1602464 h 1602464"/>
              <a:gd name="connsiteX7-479" fmla="*/ 0 w 5585988"/>
              <a:gd name="connsiteY7-480" fmla="*/ 0 h 1602464"/>
              <a:gd name="connsiteX0-481" fmla="*/ 0 w 5585988"/>
              <a:gd name="connsiteY0-482" fmla="*/ 0 h 1602464"/>
              <a:gd name="connsiteX1-483" fmla="*/ 1276539 w 5585988"/>
              <a:gd name="connsiteY1-484" fmla="*/ 0 h 1602464"/>
              <a:gd name="connsiteX2-485" fmla="*/ 1865016 w 5585988"/>
              <a:gd name="connsiteY2-486" fmla="*/ 443622 h 1602464"/>
              <a:gd name="connsiteX3-487" fmla="*/ 2399169 w 5585988"/>
              <a:gd name="connsiteY3-488" fmla="*/ 1484768 h 1602464"/>
              <a:gd name="connsiteX4-489" fmla="*/ 5585988 w 5585988"/>
              <a:gd name="connsiteY4-490" fmla="*/ 1475715 h 1602464"/>
              <a:gd name="connsiteX5-491" fmla="*/ 5585988 w 5585988"/>
              <a:gd name="connsiteY5-492" fmla="*/ 1602464 h 1602464"/>
              <a:gd name="connsiteX6-493" fmla="*/ 9054 w 5585988"/>
              <a:gd name="connsiteY6-494" fmla="*/ 1602464 h 1602464"/>
              <a:gd name="connsiteX7-495" fmla="*/ 0 w 5585988"/>
              <a:gd name="connsiteY7-496" fmla="*/ 0 h 1602464"/>
              <a:gd name="connsiteX0-497" fmla="*/ 0 w 5585988"/>
              <a:gd name="connsiteY0-498" fmla="*/ 0 h 1602464"/>
              <a:gd name="connsiteX1-499" fmla="*/ 1276539 w 5585988"/>
              <a:gd name="connsiteY1-500" fmla="*/ 0 h 1602464"/>
              <a:gd name="connsiteX2-501" fmla="*/ 1865016 w 5585988"/>
              <a:gd name="connsiteY2-502" fmla="*/ 443622 h 1602464"/>
              <a:gd name="connsiteX3-503" fmla="*/ 2444436 w 5585988"/>
              <a:gd name="connsiteY3-504" fmla="*/ 1466661 h 1602464"/>
              <a:gd name="connsiteX4-505" fmla="*/ 5585988 w 5585988"/>
              <a:gd name="connsiteY4-506" fmla="*/ 1475715 h 1602464"/>
              <a:gd name="connsiteX5-507" fmla="*/ 5585988 w 5585988"/>
              <a:gd name="connsiteY5-508" fmla="*/ 1602464 h 1602464"/>
              <a:gd name="connsiteX6-509" fmla="*/ 9054 w 5585988"/>
              <a:gd name="connsiteY6-510" fmla="*/ 1602464 h 1602464"/>
              <a:gd name="connsiteX7-511" fmla="*/ 0 w 5585988"/>
              <a:gd name="connsiteY7-512" fmla="*/ 0 h 1602464"/>
              <a:gd name="connsiteX0-513" fmla="*/ 0 w 5585988"/>
              <a:gd name="connsiteY0-514" fmla="*/ 0 h 1602464"/>
              <a:gd name="connsiteX1-515" fmla="*/ 1276539 w 5585988"/>
              <a:gd name="connsiteY1-516" fmla="*/ 0 h 1602464"/>
              <a:gd name="connsiteX2-517" fmla="*/ 1865016 w 5585988"/>
              <a:gd name="connsiteY2-518" fmla="*/ 334980 h 1602464"/>
              <a:gd name="connsiteX3-519" fmla="*/ 2444436 w 5585988"/>
              <a:gd name="connsiteY3-520" fmla="*/ 1466661 h 1602464"/>
              <a:gd name="connsiteX4-521" fmla="*/ 5585988 w 5585988"/>
              <a:gd name="connsiteY4-522" fmla="*/ 1475715 h 1602464"/>
              <a:gd name="connsiteX5-523" fmla="*/ 5585988 w 5585988"/>
              <a:gd name="connsiteY5-524" fmla="*/ 1602464 h 1602464"/>
              <a:gd name="connsiteX6-525" fmla="*/ 9054 w 5585988"/>
              <a:gd name="connsiteY6-526" fmla="*/ 1602464 h 1602464"/>
              <a:gd name="connsiteX7-527" fmla="*/ 0 w 5585988"/>
              <a:gd name="connsiteY7-528" fmla="*/ 0 h 1602464"/>
              <a:gd name="connsiteX0-529" fmla="*/ 0 w 5585988"/>
              <a:gd name="connsiteY0-530" fmla="*/ 0 h 1602464"/>
              <a:gd name="connsiteX1-531" fmla="*/ 1276539 w 5585988"/>
              <a:gd name="connsiteY1-532" fmla="*/ 0 h 1602464"/>
              <a:gd name="connsiteX2-533" fmla="*/ 1883123 w 5585988"/>
              <a:gd name="connsiteY2-534" fmla="*/ 298766 h 1602464"/>
              <a:gd name="connsiteX3-535" fmla="*/ 2444436 w 5585988"/>
              <a:gd name="connsiteY3-536" fmla="*/ 1466661 h 1602464"/>
              <a:gd name="connsiteX4-537" fmla="*/ 5585988 w 5585988"/>
              <a:gd name="connsiteY4-538" fmla="*/ 1475715 h 1602464"/>
              <a:gd name="connsiteX5-539" fmla="*/ 5585988 w 5585988"/>
              <a:gd name="connsiteY5-540" fmla="*/ 1602464 h 1602464"/>
              <a:gd name="connsiteX6-541" fmla="*/ 9054 w 5585988"/>
              <a:gd name="connsiteY6-542" fmla="*/ 1602464 h 1602464"/>
              <a:gd name="connsiteX7-543" fmla="*/ 0 w 5585988"/>
              <a:gd name="connsiteY7-544" fmla="*/ 0 h 1602464"/>
              <a:gd name="connsiteX0-545" fmla="*/ 0 w 5585988"/>
              <a:gd name="connsiteY0-546" fmla="*/ 0 h 1602464"/>
              <a:gd name="connsiteX1-547" fmla="*/ 1276539 w 5585988"/>
              <a:gd name="connsiteY1-548" fmla="*/ 0 h 1602464"/>
              <a:gd name="connsiteX2-549" fmla="*/ 1883123 w 5585988"/>
              <a:gd name="connsiteY2-550" fmla="*/ 298766 h 1602464"/>
              <a:gd name="connsiteX3-551" fmla="*/ 2444436 w 5585988"/>
              <a:gd name="connsiteY3-552" fmla="*/ 1466661 h 1602464"/>
              <a:gd name="connsiteX4-553" fmla="*/ 5585988 w 5585988"/>
              <a:gd name="connsiteY4-554" fmla="*/ 1475715 h 1602464"/>
              <a:gd name="connsiteX5-555" fmla="*/ 5585988 w 5585988"/>
              <a:gd name="connsiteY5-556" fmla="*/ 1602464 h 1602464"/>
              <a:gd name="connsiteX6-557" fmla="*/ 9054 w 5585988"/>
              <a:gd name="connsiteY6-558" fmla="*/ 1602464 h 1602464"/>
              <a:gd name="connsiteX7-559" fmla="*/ 0 w 5585988"/>
              <a:gd name="connsiteY7-560" fmla="*/ 0 h 1602464"/>
              <a:gd name="connsiteX0-561" fmla="*/ 0 w 5585988"/>
              <a:gd name="connsiteY0-562" fmla="*/ 0 h 1602464"/>
              <a:gd name="connsiteX1-563" fmla="*/ 1276539 w 5585988"/>
              <a:gd name="connsiteY1-564" fmla="*/ 0 h 1602464"/>
              <a:gd name="connsiteX2-565" fmla="*/ 1883123 w 5585988"/>
              <a:gd name="connsiteY2-566" fmla="*/ 298766 h 1602464"/>
              <a:gd name="connsiteX3-567" fmla="*/ 2444436 w 5585988"/>
              <a:gd name="connsiteY3-568" fmla="*/ 1466661 h 1602464"/>
              <a:gd name="connsiteX4-569" fmla="*/ 5585988 w 5585988"/>
              <a:gd name="connsiteY4-570" fmla="*/ 1475715 h 1602464"/>
              <a:gd name="connsiteX5-571" fmla="*/ 5585988 w 5585988"/>
              <a:gd name="connsiteY5-572" fmla="*/ 1602464 h 1602464"/>
              <a:gd name="connsiteX6-573" fmla="*/ 9054 w 5585988"/>
              <a:gd name="connsiteY6-574" fmla="*/ 1602464 h 1602464"/>
              <a:gd name="connsiteX7-575" fmla="*/ 0 w 5585988"/>
              <a:gd name="connsiteY7-576" fmla="*/ 0 h 1602464"/>
              <a:gd name="connsiteX0-577" fmla="*/ 0 w 5585988"/>
              <a:gd name="connsiteY0-578" fmla="*/ 0 h 1602464"/>
              <a:gd name="connsiteX1-579" fmla="*/ 1276539 w 5585988"/>
              <a:gd name="connsiteY1-580" fmla="*/ 0 h 1602464"/>
              <a:gd name="connsiteX2-581" fmla="*/ 1883123 w 5585988"/>
              <a:gd name="connsiteY2-582" fmla="*/ 298766 h 1602464"/>
              <a:gd name="connsiteX3-583" fmla="*/ 2444436 w 5585988"/>
              <a:gd name="connsiteY3-584" fmla="*/ 1466661 h 1602464"/>
              <a:gd name="connsiteX4-585" fmla="*/ 5585988 w 5585988"/>
              <a:gd name="connsiteY4-586" fmla="*/ 1475715 h 1602464"/>
              <a:gd name="connsiteX5-587" fmla="*/ 5585988 w 5585988"/>
              <a:gd name="connsiteY5-588" fmla="*/ 1602464 h 1602464"/>
              <a:gd name="connsiteX6-589" fmla="*/ 9054 w 5585988"/>
              <a:gd name="connsiteY6-590" fmla="*/ 1602464 h 1602464"/>
              <a:gd name="connsiteX7-591" fmla="*/ 0 w 5585988"/>
              <a:gd name="connsiteY7-592" fmla="*/ 0 h 1602464"/>
              <a:gd name="connsiteX0-593" fmla="*/ 0 w 5585988"/>
              <a:gd name="connsiteY0-594" fmla="*/ 0 h 1602464"/>
              <a:gd name="connsiteX1-595" fmla="*/ 1276539 w 5585988"/>
              <a:gd name="connsiteY1-596" fmla="*/ 0 h 1602464"/>
              <a:gd name="connsiteX2-597" fmla="*/ 1883123 w 5585988"/>
              <a:gd name="connsiteY2-598" fmla="*/ 298766 h 1602464"/>
              <a:gd name="connsiteX3-599" fmla="*/ 2444436 w 5585988"/>
              <a:gd name="connsiteY3-600" fmla="*/ 1466661 h 1602464"/>
              <a:gd name="connsiteX4-601" fmla="*/ 5585988 w 5585988"/>
              <a:gd name="connsiteY4-602" fmla="*/ 1475715 h 1602464"/>
              <a:gd name="connsiteX5-603" fmla="*/ 5585988 w 5585988"/>
              <a:gd name="connsiteY5-604" fmla="*/ 1602464 h 1602464"/>
              <a:gd name="connsiteX6-605" fmla="*/ 9054 w 5585988"/>
              <a:gd name="connsiteY6-606" fmla="*/ 1602464 h 1602464"/>
              <a:gd name="connsiteX7-607" fmla="*/ 0 w 5585988"/>
              <a:gd name="connsiteY7-608" fmla="*/ 0 h 1602464"/>
              <a:gd name="connsiteX0-609" fmla="*/ 0 w 5585988"/>
              <a:gd name="connsiteY0-610" fmla="*/ 0 h 1602464"/>
              <a:gd name="connsiteX1-611" fmla="*/ 1276539 w 5585988"/>
              <a:gd name="connsiteY1-612" fmla="*/ 0 h 1602464"/>
              <a:gd name="connsiteX2-613" fmla="*/ 1883123 w 5585988"/>
              <a:gd name="connsiteY2-614" fmla="*/ 298766 h 1602464"/>
              <a:gd name="connsiteX3-615" fmla="*/ 2444436 w 5585988"/>
              <a:gd name="connsiteY3-616" fmla="*/ 1466661 h 1602464"/>
              <a:gd name="connsiteX4-617" fmla="*/ 5585988 w 5585988"/>
              <a:gd name="connsiteY4-618" fmla="*/ 1475715 h 1602464"/>
              <a:gd name="connsiteX5-619" fmla="*/ 5585988 w 5585988"/>
              <a:gd name="connsiteY5-620" fmla="*/ 1602464 h 1602464"/>
              <a:gd name="connsiteX6-621" fmla="*/ 9054 w 5585988"/>
              <a:gd name="connsiteY6-622" fmla="*/ 1602464 h 1602464"/>
              <a:gd name="connsiteX7-623" fmla="*/ 0 w 5585988"/>
              <a:gd name="connsiteY7-624" fmla="*/ 0 h 1602464"/>
              <a:gd name="connsiteX0-625" fmla="*/ 0 w 5585988"/>
              <a:gd name="connsiteY0-626" fmla="*/ 0 h 1602464"/>
              <a:gd name="connsiteX1-627" fmla="*/ 1276539 w 5585988"/>
              <a:gd name="connsiteY1-628" fmla="*/ 0 h 1602464"/>
              <a:gd name="connsiteX2-629" fmla="*/ 1928390 w 5585988"/>
              <a:gd name="connsiteY2-630" fmla="*/ 325927 h 1602464"/>
              <a:gd name="connsiteX3-631" fmla="*/ 2444436 w 5585988"/>
              <a:gd name="connsiteY3-632" fmla="*/ 1466661 h 1602464"/>
              <a:gd name="connsiteX4-633" fmla="*/ 5585988 w 5585988"/>
              <a:gd name="connsiteY4-634" fmla="*/ 1475715 h 1602464"/>
              <a:gd name="connsiteX5-635" fmla="*/ 5585988 w 5585988"/>
              <a:gd name="connsiteY5-636" fmla="*/ 1602464 h 1602464"/>
              <a:gd name="connsiteX6-637" fmla="*/ 9054 w 5585988"/>
              <a:gd name="connsiteY6-638" fmla="*/ 1602464 h 1602464"/>
              <a:gd name="connsiteX7-639" fmla="*/ 0 w 5585988"/>
              <a:gd name="connsiteY7-640" fmla="*/ 0 h 1602464"/>
              <a:gd name="connsiteX0-641" fmla="*/ 0 w 5585988"/>
              <a:gd name="connsiteY0-642" fmla="*/ 0 h 1602464"/>
              <a:gd name="connsiteX1-643" fmla="*/ 1276539 w 5585988"/>
              <a:gd name="connsiteY1-644" fmla="*/ 0 h 1602464"/>
              <a:gd name="connsiteX2-645" fmla="*/ 1910283 w 5585988"/>
              <a:gd name="connsiteY2-646" fmla="*/ 371194 h 1602464"/>
              <a:gd name="connsiteX3-647" fmla="*/ 2444436 w 5585988"/>
              <a:gd name="connsiteY3-648" fmla="*/ 1466661 h 1602464"/>
              <a:gd name="connsiteX4-649" fmla="*/ 5585988 w 5585988"/>
              <a:gd name="connsiteY4-650" fmla="*/ 1475715 h 1602464"/>
              <a:gd name="connsiteX5-651" fmla="*/ 5585988 w 5585988"/>
              <a:gd name="connsiteY5-652" fmla="*/ 1602464 h 1602464"/>
              <a:gd name="connsiteX6-653" fmla="*/ 9054 w 5585988"/>
              <a:gd name="connsiteY6-654" fmla="*/ 1602464 h 1602464"/>
              <a:gd name="connsiteX7-655" fmla="*/ 0 w 5585988"/>
              <a:gd name="connsiteY7-656" fmla="*/ 0 h 1602464"/>
              <a:gd name="connsiteX0-657" fmla="*/ 0 w 5585988"/>
              <a:gd name="connsiteY0-658" fmla="*/ 0 h 1602464"/>
              <a:gd name="connsiteX1-659" fmla="*/ 1276539 w 5585988"/>
              <a:gd name="connsiteY1-660" fmla="*/ 0 h 1602464"/>
              <a:gd name="connsiteX2-661" fmla="*/ 1910283 w 5585988"/>
              <a:gd name="connsiteY2-662" fmla="*/ 371194 h 1602464"/>
              <a:gd name="connsiteX3-663" fmla="*/ 2154725 w 5585988"/>
              <a:gd name="connsiteY3-664" fmla="*/ 1484768 h 1602464"/>
              <a:gd name="connsiteX4-665" fmla="*/ 5585988 w 5585988"/>
              <a:gd name="connsiteY4-666" fmla="*/ 1475715 h 1602464"/>
              <a:gd name="connsiteX5-667" fmla="*/ 5585988 w 5585988"/>
              <a:gd name="connsiteY5-668" fmla="*/ 1602464 h 1602464"/>
              <a:gd name="connsiteX6-669" fmla="*/ 9054 w 5585988"/>
              <a:gd name="connsiteY6-670" fmla="*/ 1602464 h 1602464"/>
              <a:gd name="connsiteX7-671" fmla="*/ 0 w 5585988"/>
              <a:gd name="connsiteY7-672" fmla="*/ 0 h 1602464"/>
              <a:gd name="connsiteX0-673" fmla="*/ 0 w 5585988"/>
              <a:gd name="connsiteY0-674" fmla="*/ 0 h 1602464"/>
              <a:gd name="connsiteX1-675" fmla="*/ 1276539 w 5585988"/>
              <a:gd name="connsiteY1-676" fmla="*/ 0 h 1602464"/>
              <a:gd name="connsiteX2-677" fmla="*/ 1910283 w 5585988"/>
              <a:gd name="connsiteY2-678" fmla="*/ 371194 h 1602464"/>
              <a:gd name="connsiteX3-679" fmla="*/ 2190939 w 5585988"/>
              <a:gd name="connsiteY3-680" fmla="*/ 1439500 h 1602464"/>
              <a:gd name="connsiteX4-681" fmla="*/ 5585988 w 5585988"/>
              <a:gd name="connsiteY4-682" fmla="*/ 1475715 h 1602464"/>
              <a:gd name="connsiteX5-683" fmla="*/ 5585988 w 5585988"/>
              <a:gd name="connsiteY5-684" fmla="*/ 1602464 h 1602464"/>
              <a:gd name="connsiteX6-685" fmla="*/ 9054 w 5585988"/>
              <a:gd name="connsiteY6-686" fmla="*/ 1602464 h 1602464"/>
              <a:gd name="connsiteX7-687" fmla="*/ 0 w 5585988"/>
              <a:gd name="connsiteY7-688" fmla="*/ 0 h 1602464"/>
              <a:gd name="connsiteX0-689" fmla="*/ 0 w 5585988"/>
              <a:gd name="connsiteY0-690" fmla="*/ 0 h 1602464"/>
              <a:gd name="connsiteX1-691" fmla="*/ 1276539 w 5585988"/>
              <a:gd name="connsiteY1-692" fmla="*/ 0 h 1602464"/>
              <a:gd name="connsiteX2-693" fmla="*/ 1910283 w 5585988"/>
              <a:gd name="connsiteY2-694" fmla="*/ 371194 h 1602464"/>
              <a:gd name="connsiteX3-695" fmla="*/ 2245260 w 5585988"/>
              <a:gd name="connsiteY3-696" fmla="*/ 1412340 h 1602464"/>
              <a:gd name="connsiteX4-697" fmla="*/ 5585988 w 5585988"/>
              <a:gd name="connsiteY4-698" fmla="*/ 1475715 h 1602464"/>
              <a:gd name="connsiteX5-699" fmla="*/ 5585988 w 5585988"/>
              <a:gd name="connsiteY5-700" fmla="*/ 1602464 h 1602464"/>
              <a:gd name="connsiteX6-701" fmla="*/ 9054 w 5585988"/>
              <a:gd name="connsiteY6-702" fmla="*/ 1602464 h 1602464"/>
              <a:gd name="connsiteX7-703" fmla="*/ 0 w 5585988"/>
              <a:gd name="connsiteY7-704" fmla="*/ 0 h 1602464"/>
              <a:gd name="connsiteX0-705" fmla="*/ 0 w 5585988"/>
              <a:gd name="connsiteY0-706" fmla="*/ 0 h 1602464"/>
              <a:gd name="connsiteX1-707" fmla="*/ 1276539 w 5585988"/>
              <a:gd name="connsiteY1-708" fmla="*/ 0 h 1602464"/>
              <a:gd name="connsiteX2-709" fmla="*/ 1910283 w 5585988"/>
              <a:gd name="connsiteY2-710" fmla="*/ 371194 h 1602464"/>
              <a:gd name="connsiteX3-711" fmla="*/ 2245260 w 5585988"/>
              <a:gd name="connsiteY3-712" fmla="*/ 1412340 h 1602464"/>
              <a:gd name="connsiteX4-713" fmla="*/ 5585988 w 5585988"/>
              <a:gd name="connsiteY4-714" fmla="*/ 1475715 h 1602464"/>
              <a:gd name="connsiteX5-715" fmla="*/ 5585988 w 5585988"/>
              <a:gd name="connsiteY5-716" fmla="*/ 1602464 h 1602464"/>
              <a:gd name="connsiteX6-717" fmla="*/ 9054 w 5585988"/>
              <a:gd name="connsiteY6-718" fmla="*/ 1602464 h 1602464"/>
              <a:gd name="connsiteX7-719" fmla="*/ 0 w 5585988"/>
              <a:gd name="connsiteY7-720" fmla="*/ 0 h 1602464"/>
              <a:gd name="connsiteX0-721" fmla="*/ 0 w 5585988"/>
              <a:gd name="connsiteY0-722" fmla="*/ 0 h 1602464"/>
              <a:gd name="connsiteX1-723" fmla="*/ 1276539 w 5585988"/>
              <a:gd name="connsiteY1-724" fmla="*/ 0 h 1602464"/>
              <a:gd name="connsiteX2-725" fmla="*/ 1910283 w 5585988"/>
              <a:gd name="connsiteY2-726" fmla="*/ 371194 h 1602464"/>
              <a:gd name="connsiteX3-727" fmla="*/ 2326741 w 5585988"/>
              <a:gd name="connsiteY3-728" fmla="*/ 1448554 h 1602464"/>
              <a:gd name="connsiteX4-729" fmla="*/ 5585988 w 5585988"/>
              <a:gd name="connsiteY4-730" fmla="*/ 1475715 h 1602464"/>
              <a:gd name="connsiteX5-731" fmla="*/ 5585988 w 5585988"/>
              <a:gd name="connsiteY5-732" fmla="*/ 1602464 h 1602464"/>
              <a:gd name="connsiteX6-733" fmla="*/ 9054 w 5585988"/>
              <a:gd name="connsiteY6-734" fmla="*/ 1602464 h 1602464"/>
              <a:gd name="connsiteX7-735" fmla="*/ 0 w 5585988"/>
              <a:gd name="connsiteY7-736" fmla="*/ 0 h 1602464"/>
              <a:gd name="connsiteX0-737" fmla="*/ 0 w 5585988"/>
              <a:gd name="connsiteY0-738" fmla="*/ 0 h 1602464"/>
              <a:gd name="connsiteX1-739" fmla="*/ 1276539 w 5585988"/>
              <a:gd name="connsiteY1-740" fmla="*/ 0 h 1602464"/>
              <a:gd name="connsiteX2-741" fmla="*/ 1910283 w 5585988"/>
              <a:gd name="connsiteY2-742" fmla="*/ 371194 h 1602464"/>
              <a:gd name="connsiteX3-743" fmla="*/ 2326741 w 5585988"/>
              <a:gd name="connsiteY3-744" fmla="*/ 1448554 h 1602464"/>
              <a:gd name="connsiteX4-745" fmla="*/ 5585988 w 5585988"/>
              <a:gd name="connsiteY4-746" fmla="*/ 1475715 h 1602464"/>
              <a:gd name="connsiteX5-747" fmla="*/ 5585988 w 5585988"/>
              <a:gd name="connsiteY5-748" fmla="*/ 1602464 h 1602464"/>
              <a:gd name="connsiteX6-749" fmla="*/ 9054 w 5585988"/>
              <a:gd name="connsiteY6-750" fmla="*/ 1602464 h 1602464"/>
              <a:gd name="connsiteX7-751" fmla="*/ 0 w 5585988"/>
              <a:gd name="connsiteY7-752" fmla="*/ 0 h 1602464"/>
              <a:gd name="connsiteX0-753" fmla="*/ 0 w 5585988"/>
              <a:gd name="connsiteY0-754" fmla="*/ 0 h 1602464"/>
              <a:gd name="connsiteX1-755" fmla="*/ 1276539 w 5585988"/>
              <a:gd name="connsiteY1-756" fmla="*/ 0 h 1602464"/>
              <a:gd name="connsiteX2-757" fmla="*/ 1910283 w 5585988"/>
              <a:gd name="connsiteY2-758" fmla="*/ 371194 h 1602464"/>
              <a:gd name="connsiteX3-759" fmla="*/ 2326741 w 5585988"/>
              <a:gd name="connsiteY3-760" fmla="*/ 1448554 h 1602464"/>
              <a:gd name="connsiteX4-761" fmla="*/ 5585988 w 5585988"/>
              <a:gd name="connsiteY4-762" fmla="*/ 1475715 h 1602464"/>
              <a:gd name="connsiteX5-763" fmla="*/ 5585988 w 5585988"/>
              <a:gd name="connsiteY5-764" fmla="*/ 1602464 h 1602464"/>
              <a:gd name="connsiteX6-765" fmla="*/ 9054 w 5585988"/>
              <a:gd name="connsiteY6-766" fmla="*/ 1602464 h 1602464"/>
              <a:gd name="connsiteX7-767" fmla="*/ 0 w 5585988"/>
              <a:gd name="connsiteY7-768" fmla="*/ 0 h 1602464"/>
              <a:gd name="connsiteX0-769" fmla="*/ 0 w 5585988"/>
              <a:gd name="connsiteY0-770" fmla="*/ 0 h 1602464"/>
              <a:gd name="connsiteX1-771" fmla="*/ 1276539 w 5585988"/>
              <a:gd name="connsiteY1-772" fmla="*/ 0 h 1602464"/>
              <a:gd name="connsiteX2-773" fmla="*/ 1910283 w 5585988"/>
              <a:gd name="connsiteY2-774" fmla="*/ 371194 h 1602464"/>
              <a:gd name="connsiteX3-775" fmla="*/ 2326741 w 5585988"/>
              <a:gd name="connsiteY3-776" fmla="*/ 1448554 h 1602464"/>
              <a:gd name="connsiteX4-777" fmla="*/ 5585988 w 5585988"/>
              <a:gd name="connsiteY4-778" fmla="*/ 1475715 h 1602464"/>
              <a:gd name="connsiteX5-779" fmla="*/ 5585988 w 5585988"/>
              <a:gd name="connsiteY5-780" fmla="*/ 1602464 h 1602464"/>
              <a:gd name="connsiteX6-781" fmla="*/ 9054 w 5585988"/>
              <a:gd name="connsiteY6-782" fmla="*/ 1602464 h 1602464"/>
              <a:gd name="connsiteX7-783" fmla="*/ 0 w 5585988"/>
              <a:gd name="connsiteY7-784" fmla="*/ 0 h 1602464"/>
              <a:gd name="connsiteX0-785" fmla="*/ 0 w 5585988"/>
              <a:gd name="connsiteY0-786" fmla="*/ 0 h 1602464"/>
              <a:gd name="connsiteX1-787" fmla="*/ 1276539 w 5585988"/>
              <a:gd name="connsiteY1-788" fmla="*/ 0 h 1602464"/>
              <a:gd name="connsiteX2-789" fmla="*/ 1910283 w 5585988"/>
              <a:gd name="connsiteY2-790" fmla="*/ 371194 h 1602464"/>
              <a:gd name="connsiteX3-791" fmla="*/ 2326741 w 5585988"/>
              <a:gd name="connsiteY3-792" fmla="*/ 1448554 h 1602464"/>
              <a:gd name="connsiteX4-793" fmla="*/ 5585988 w 5585988"/>
              <a:gd name="connsiteY4-794" fmla="*/ 1475715 h 1602464"/>
              <a:gd name="connsiteX5-795" fmla="*/ 5585988 w 5585988"/>
              <a:gd name="connsiteY5-796" fmla="*/ 1602464 h 1602464"/>
              <a:gd name="connsiteX6-797" fmla="*/ 9054 w 5585988"/>
              <a:gd name="connsiteY6-798" fmla="*/ 1602464 h 1602464"/>
              <a:gd name="connsiteX7-799" fmla="*/ 0 w 5585988"/>
              <a:gd name="connsiteY7-800" fmla="*/ 0 h 1602464"/>
              <a:gd name="connsiteX0-801" fmla="*/ 0 w 5585988"/>
              <a:gd name="connsiteY0-802" fmla="*/ 0 h 1602464"/>
              <a:gd name="connsiteX1-803" fmla="*/ 1276539 w 5585988"/>
              <a:gd name="connsiteY1-804" fmla="*/ 0 h 1602464"/>
              <a:gd name="connsiteX2-805" fmla="*/ 1910283 w 5585988"/>
              <a:gd name="connsiteY2-806" fmla="*/ 371194 h 1602464"/>
              <a:gd name="connsiteX3-807" fmla="*/ 2335794 w 5585988"/>
              <a:gd name="connsiteY3-808" fmla="*/ 1475714 h 1602464"/>
              <a:gd name="connsiteX4-809" fmla="*/ 5585988 w 5585988"/>
              <a:gd name="connsiteY4-810" fmla="*/ 1475715 h 1602464"/>
              <a:gd name="connsiteX5-811" fmla="*/ 5585988 w 5585988"/>
              <a:gd name="connsiteY5-812" fmla="*/ 1602464 h 1602464"/>
              <a:gd name="connsiteX6-813" fmla="*/ 9054 w 5585988"/>
              <a:gd name="connsiteY6-814" fmla="*/ 1602464 h 1602464"/>
              <a:gd name="connsiteX7-815" fmla="*/ 0 w 5585988"/>
              <a:gd name="connsiteY7-816" fmla="*/ 0 h 1602464"/>
              <a:gd name="connsiteX0-817" fmla="*/ 0 w 5585988"/>
              <a:gd name="connsiteY0-818" fmla="*/ 0 h 1602464"/>
              <a:gd name="connsiteX1-819" fmla="*/ 1276539 w 5585988"/>
              <a:gd name="connsiteY1-820" fmla="*/ 0 h 1602464"/>
              <a:gd name="connsiteX2-821" fmla="*/ 1910283 w 5585988"/>
              <a:gd name="connsiteY2-822" fmla="*/ 371194 h 1602464"/>
              <a:gd name="connsiteX3-823" fmla="*/ 2335794 w 5585988"/>
              <a:gd name="connsiteY3-824" fmla="*/ 1475714 h 1602464"/>
              <a:gd name="connsiteX4-825" fmla="*/ 5585988 w 5585988"/>
              <a:gd name="connsiteY4-826" fmla="*/ 1475715 h 1602464"/>
              <a:gd name="connsiteX5-827" fmla="*/ 5585988 w 5585988"/>
              <a:gd name="connsiteY5-828" fmla="*/ 1602464 h 1602464"/>
              <a:gd name="connsiteX6-829" fmla="*/ 9054 w 5585988"/>
              <a:gd name="connsiteY6-830" fmla="*/ 1602464 h 1602464"/>
              <a:gd name="connsiteX7-831" fmla="*/ 0 w 5585988"/>
              <a:gd name="connsiteY7-832" fmla="*/ 0 h 1602464"/>
              <a:gd name="connsiteX0-833" fmla="*/ 0 w 5585988"/>
              <a:gd name="connsiteY0-834" fmla="*/ 0 h 1602464"/>
              <a:gd name="connsiteX1-835" fmla="*/ 1276539 w 5585988"/>
              <a:gd name="connsiteY1-836" fmla="*/ 0 h 1602464"/>
              <a:gd name="connsiteX2-837" fmla="*/ 1910283 w 5585988"/>
              <a:gd name="connsiteY2-838" fmla="*/ 371194 h 1602464"/>
              <a:gd name="connsiteX3-839" fmla="*/ 2335794 w 5585988"/>
              <a:gd name="connsiteY3-840" fmla="*/ 1475714 h 1602464"/>
              <a:gd name="connsiteX4-841" fmla="*/ 5585988 w 5585988"/>
              <a:gd name="connsiteY4-842" fmla="*/ 1475715 h 1602464"/>
              <a:gd name="connsiteX5-843" fmla="*/ 5585988 w 5585988"/>
              <a:gd name="connsiteY5-844" fmla="*/ 1602464 h 1602464"/>
              <a:gd name="connsiteX6-845" fmla="*/ 9054 w 5585988"/>
              <a:gd name="connsiteY6-846" fmla="*/ 1602464 h 1602464"/>
              <a:gd name="connsiteX7-847" fmla="*/ 0 w 5585988"/>
              <a:gd name="connsiteY7-848" fmla="*/ 0 h 1602464"/>
              <a:gd name="connsiteX0-849" fmla="*/ 0 w 5585988"/>
              <a:gd name="connsiteY0-850" fmla="*/ 0 h 1602464"/>
              <a:gd name="connsiteX1-851" fmla="*/ 1276539 w 5585988"/>
              <a:gd name="connsiteY1-852" fmla="*/ 0 h 1602464"/>
              <a:gd name="connsiteX2-853" fmla="*/ 1910283 w 5585988"/>
              <a:gd name="connsiteY2-854" fmla="*/ 371194 h 1602464"/>
              <a:gd name="connsiteX3-855" fmla="*/ 2335794 w 5585988"/>
              <a:gd name="connsiteY3-856" fmla="*/ 1475714 h 1602464"/>
              <a:gd name="connsiteX4-857" fmla="*/ 5585988 w 5585988"/>
              <a:gd name="connsiteY4-858" fmla="*/ 1475715 h 1602464"/>
              <a:gd name="connsiteX5-859" fmla="*/ 5585988 w 5585988"/>
              <a:gd name="connsiteY5-860" fmla="*/ 1602464 h 1602464"/>
              <a:gd name="connsiteX6-861" fmla="*/ 9054 w 5585988"/>
              <a:gd name="connsiteY6-862" fmla="*/ 1602464 h 1602464"/>
              <a:gd name="connsiteX7-863" fmla="*/ 0 w 5585988"/>
              <a:gd name="connsiteY7-864" fmla="*/ 0 h 1602464"/>
              <a:gd name="connsiteX0-865" fmla="*/ 0 w 5585988"/>
              <a:gd name="connsiteY0-866" fmla="*/ 0 h 1602464"/>
              <a:gd name="connsiteX1-867" fmla="*/ 1276539 w 5585988"/>
              <a:gd name="connsiteY1-868" fmla="*/ 0 h 1602464"/>
              <a:gd name="connsiteX2-869" fmla="*/ 1910283 w 5585988"/>
              <a:gd name="connsiteY2-870" fmla="*/ 371194 h 1602464"/>
              <a:gd name="connsiteX3-871" fmla="*/ 2335794 w 5585988"/>
              <a:gd name="connsiteY3-872" fmla="*/ 1475714 h 1602464"/>
              <a:gd name="connsiteX4-873" fmla="*/ 5585988 w 5585988"/>
              <a:gd name="connsiteY4-874" fmla="*/ 1475715 h 1602464"/>
              <a:gd name="connsiteX5-875" fmla="*/ 5585988 w 5585988"/>
              <a:gd name="connsiteY5-876" fmla="*/ 1602464 h 1602464"/>
              <a:gd name="connsiteX6-877" fmla="*/ 9054 w 5585988"/>
              <a:gd name="connsiteY6-878" fmla="*/ 1602464 h 1602464"/>
              <a:gd name="connsiteX7-879" fmla="*/ 0 w 5585988"/>
              <a:gd name="connsiteY7-880" fmla="*/ 0 h 1602464"/>
              <a:gd name="connsiteX0-881" fmla="*/ 0 w 5585988"/>
              <a:gd name="connsiteY0-882" fmla="*/ 0 h 1602464"/>
              <a:gd name="connsiteX1-883" fmla="*/ 1276539 w 5585988"/>
              <a:gd name="connsiteY1-884" fmla="*/ 0 h 1602464"/>
              <a:gd name="connsiteX2-885" fmla="*/ 1910283 w 5585988"/>
              <a:gd name="connsiteY2-886" fmla="*/ 371194 h 1602464"/>
              <a:gd name="connsiteX3-887" fmla="*/ 2335794 w 5585988"/>
              <a:gd name="connsiteY3-888" fmla="*/ 1475714 h 1602464"/>
              <a:gd name="connsiteX4-889" fmla="*/ 5585988 w 5585988"/>
              <a:gd name="connsiteY4-890" fmla="*/ 1475715 h 1602464"/>
              <a:gd name="connsiteX5-891" fmla="*/ 5585988 w 5585988"/>
              <a:gd name="connsiteY5-892" fmla="*/ 1602464 h 1602464"/>
              <a:gd name="connsiteX6-893" fmla="*/ 9054 w 5585988"/>
              <a:gd name="connsiteY6-894" fmla="*/ 1602464 h 1602464"/>
              <a:gd name="connsiteX7-895" fmla="*/ 0 w 5585988"/>
              <a:gd name="connsiteY7-896" fmla="*/ 0 h 1602464"/>
              <a:gd name="connsiteX0-897" fmla="*/ 0 w 5585988"/>
              <a:gd name="connsiteY0-898" fmla="*/ 0 h 1602464"/>
              <a:gd name="connsiteX1-899" fmla="*/ 1276539 w 5585988"/>
              <a:gd name="connsiteY1-900" fmla="*/ 0 h 1602464"/>
              <a:gd name="connsiteX2-901" fmla="*/ 1910283 w 5585988"/>
              <a:gd name="connsiteY2-902" fmla="*/ 371194 h 1602464"/>
              <a:gd name="connsiteX3-903" fmla="*/ 2335794 w 5585988"/>
              <a:gd name="connsiteY3-904" fmla="*/ 1475714 h 1602464"/>
              <a:gd name="connsiteX4-905" fmla="*/ 5585988 w 5585988"/>
              <a:gd name="connsiteY4-906" fmla="*/ 1475715 h 1602464"/>
              <a:gd name="connsiteX5-907" fmla="*/ 5585988 w 5585988"/>
              <a:gd name="connsiteY5-908" fmla="*/ 1602464 h 1602464"/>
              <a:gd name="connsiteX6-909" fmla="*/ 9054 w 5585988"/>
              <a:gd name="connsiteY6-910" fmla="*/ 1602464 h 1602464"/>
              <a:gd name="connsiteX7-911" fmla="*/ 0 w 5585988"/>
              <a:gd name="connsiteY7-912" fmla="*/ 0 h 1602464"/>
              <a:gd name="connsiteX0-913" fmla="*/ 0 w 5585988"/>
              <a:gd name="connsiteY0-914" fmla="*/ 0 h 1602464"/>
              <a:gd name="connsiteX1-915" fmla="*/ 1276539 w 5585988"/>
              <a:gd name="connsiteY1-916" fmla="*/ 0 h 1602464"/>
              <a:gd name="connsiteX2-917" fmla="*/ 1910283 w 5585988"/>
              <a:gd name="connsiteY2-918" fmla="*/ 371194 h 1602464"/>
              <a:gd name="connsiteX3-919" fmla="*/ 2335794 w 5585988"/>
              <a:gd name="connsiteY3-920" fmla="*/ 1475714 h 1602464"/>
              <a:gd name="connsiteX4-921" fmla="*/ 5585988 w 5585988"/>
              <a:gd name="connsiteY4-922" fmla="*/ 1475715 h 1602464"/>
              <a:gd name="connsiteX5-923" fmla="*/ 5585988 w 5585988"/>
              <a:gd name="connsiteY5-924" fmla="*/ 1602464 h 1602464"/>
              <a:gd name="connsiteX6-925" fmla="*/ 9054 w 5585988"/>
              <a:gd name="connsiteY6-926" fmla="*/ 1602464 h 1602464"/>
              <a:gd name="connsiteX7-927" fmla="*/ 0 w 5585988"/>
              <a:gd name="connsiteY7-928" fmla="*/ 0 h 1602464"/>
              <a:gd name="connsiteX0-929" fmla="*/ 0 w 5585988"/>
              <a:gd name="connsiteY0-930" fmla="*/ 0 h 1602464"/>
              <a:gd name="connsiteX1-931" fmla="*/ 1276539 w 5585988"/>
              <a:gd name="connsiteY1-932" fmla="*/ 0 h 1602464"/>
              <a:gd name="connsiteX2-933" fmla="*/ 1910283 w 5585988"/>
              <a:gd name="connsiteY2-934" fmla="*/ 371194 h 1602464"/>
              <a:gd name="connsiteX3-935" fmla="*/ 2335794 w 5585988"/>
              <a:gd name="connsiteY3-936" fmla="*/ 1475714 h 1602464"/>
              <a:gd name="connsiteX4-937" fmla="*/ 5585988 w 5585988"/>
              <a:gd name="connsiteY4-938" fmla="*/ 1475715 h 1602464"/>
              <a:gd name="connsiteX5-939" fmla="*/ 5585988 w 5585988"/>
              <a:gd name="connsiteY5-940" fmla="*/ 1602464 h 1602464"/>
              <a:gd name="connsiteX6-941" fmla="*/ 9054 w 5585988"/>
              <a:gd name="connsiteY6-942" fmla="*/ 1602464 h 1602464"/>
              <a:gd name="connsiteX7-943" fmla="*/ 0 w 5585988"/>
              <a:gd name="connsiteY7-944" fmla="*/ 0 h 1602464"/>
              <a:gd name="connsiteX0-945" fmla="*/ 0 w 5585988"/>
              <a:gd name="connsiteY0-946" fmla="*/ 0 h 1602464"/>
              <a:gd name="connsiteX1-947" fmla="*/ 1276539 w 5585988"/>
              <a:gd name="connsiteY1-948" fmla="*/ 0 h 1602464"/>
              <a:gd name="connsiteX2-949" fmla="*/ 1910283 w 5585988"/>
              <a:gd name="connsiteY2-950" fmla="*/ 371194 h 1602464"/>
              <a:gd name="connsiteX3-951" fmla="*/ 2335794 w 5585988"/>
              <a:gd name="connsiteY3-952" fmla="*/ 1475714 h 1602464"/>
              <a:gd name="connsiteX4-953" fmla="*/ 5585988 w 5585988"/>
              <a:gd name="connsiteY4-954" fmla="*/ 1475715 h 1602464"/>
              <a:gd name="connsiteX5-955" fmla="*/ 5585988 w 5585988"/>
              <a:gd name="connsiteY5-956" fmla="*/ 1602464 h 1602464"/>
              <a:gd name="connsiteX6-957" fmla="*/ 9054 w 5585988"/>
              <a:gd name="connsiteY6-958" fmla="*/ 1602464 h 1602464"/>
              <a:gd name="connsiteX7-959" fmla="*/ 0 w 5585988"/>
              <a:gd name="connsiteY7-960" fmla="*/ 0 h 1602464"/>
              <a:gd name="connsiteX0-961" fmla="*/ 0 w 5585988"/>
              <a:gd name="connsiteY0-962" fmla="*/ 0 h 1602464"/>
              <a:gd name="connsiteX1-963" fmla="*/ 1276539 w 5585988"/>
              <a:gd name="connsiteY1-964" fmla="*/ 0 h 1602464"/>
              <a:gd name="connsiteX2-965" fmla="*/ 1865015 w 5585988"/>
              <a:gd name="connsiteY2-966" fmla="*/ 325927 h 1602464"/>
              <a:gd name="connsiteX3-967" fmla="*/ 2335794 w 5585988"/>
              <a:gd name="connsiteY3-968" fmla="*/ 1475714 h 1602464"/>
              <a:gd name="connsiteX4-969" fmla="*/ 5585988 w 5585988"/>
              <a:gd name="connsiteY4-970" fmla="*/ 1475715 h 1602464"/>
              <a:gd name="connsiteX5-971" fmla="*/ 5585988 w 5585988"/>
              <a:gd name="connsiteY5-972" fmla="*/ 1602464 h 1602464"/>
              <a:gd name="connsiteX6-973" fmla="*/ 9054 w 5585988"/>
              <a:gd name="connsiteY6-974" fmla="*/ 1602464 h 1602464"/>
              <a:gd name="connsiteX7-975" fmla="*/ 0 w 5585988"/>
              <a:gd name="connsiteY7-976" fmla="*/ 0 h 1602464"/>
              <a:gd name="connsiteX0-977" fmla="*/ 0 w 5585988"/>
              <a:gd name="connsiteY0-978" fmla="*/ 0 h 1602464"/>
              <a:gd name="connsiteX1-979" fmla="*/ 1276539 w 5585988"/>
              <a:gd name="connsiteY1-980" fmla="*/ 0 h 1602464"/>
              <a:gd name="connsiteX2-981" fmla="*/ 1910283 w 5585988"/>
              <a:gd name="connsiteY2-982" fmla="*/ 425515 h 1602464"/>
              <a:gd name="connsiteX3-983" fmla="*/ 2335794 w 5585988"/>
              <a:gd name="connsiteY3-984" fmla="*/ 1475714 h 1602464"/>
              <a:gd name="connsiteX4-985" fmla="*/ 5585988 w 5585988"/>
              <a:gd name="connsiteY4-986" fmla="*/ 1475715 h 1602464"/>
              <a:gd name="connsiteX5-987" fmla="*/ 5585988 w 5585988"/>
              <a:gd name="connsiteY5-988" fmla="*/ 1602464 h 1602464"/>
              <a:gd name="connsiteX6-989" fmla="*/ 9054 w 5585988"/>
              <a:gd name="connsiteY6-990" fmla="*/ 1602464 h 1602464"/>
              <a:gd name="connsiteX7-991" fmla="*/ 0 w 5585988"/>
              <a:gd name="connsiteY7-992" fmla="*/ 0 h 1602464"/>
              <a:gd name="connsiteX0-993" fmla="*/ 0 w 5585988"/>
              <a:gd name="connsiteY0-994" fmla="*/ 0 h 1602464"/>
              <a:gd name="connsiteX1-995" fmla="*/ 1276539 w 5585988"/>
              <a:gd name="connsiteY1-996" fmla="*/ 0 h 1602464"/>
              <a:gd name="connsiteX2-997" fmla="*/ 1892176 w 5585988"/>
              <a:gd name="connsiteY2-998" fmla="*/ 353087 h 1602464"/>
              <a:gd name="connsiteX3-999" fmla="*/ 2335794 w 5585988"/>
              <a:gd name="connsiteY3-1000" fmla="*/ 1475714 h 1602464"/>
              <a:gd name="connsiteX4-1001" fmla="*/ 5585988 w 5585988"/>
              <a:gd name="connsiteY4-1002" fmla="*/ 1475715 h 1602464"/>
              <a:gd name="connsiteX5-1003" fmla="*/ 5585988 w 5585988"/>
              <a:gd name="connsiteY5-1004" fmla="*/ 1602464 h 1602464"/>
              <a:gd name="connsiteX6-1005" fmla="*/ 9054 w 5585988"/>
              <a:gd name="connsiteY6-1006" fmla="*/ 1602464 h 1602464"/>
              <a:gd name="connsiteX7-1007" fmla="*/ 0 w 5585988"/>
              <a:gd name="connsiteY7-1008" fmla="*/ 0 h 1602464"/>
              <a:gd name="connsiteX0-1009" fmla="*/ 0 w 5585988"/>
              <a:gd name="connsiteY0-1010" fmla="*/ 0 h 1602464"/>
              <a:gd name="connsiteX1-1011" fmla="*/ 1276539 w 5585988"/>
              <a:gd name="connsiteY1-1012" fmla="*/ 0 h 1602464"/>
              <a:gd name="connsiteX2-1013" fmla="*/ 1892176 w 5585988"/>
              <a:gd name="connsiteY2-1014" fmla="*/ 353087 h 1602464"/>
              <a:gd name="connsiteX3-1015" fmla="*/ 2335794 w 5585988"/>
              <a:gd name="connsiteY3-1016" fmla="*/ 1475714 h 1602464"/>
              <a:gd name="connsiteX4-1017" fmla="*/ 5585988 w 5585988"/>
              <a:gd name="connsiteY4-1018" fmla="*/ 1475715 h 1602464"/>
              <a:gd name="connsiteX5-1019" fmla="*/ 5585988 w 5585988"/>
              <a:gd name="connsiteY5-1020" fmla="*/ 1602464 h 1602464"/>
              <a:gd name="connsiteX6-1021" fmla="*/ 9054 w 5585988"/>
              <a:gd name="connsiteY6-1022" fmla="*/ 1602464 h 1602464"/>
              <a:gd name="connsiteX7-1023" fmla="*/ 0 w 5585988"/>
              <a:gd name="connsiteY7-1024" fmla="*/ 0 h 1602464"/>
              <a:gd name="connsiteX0-1025" fmla="*/ 0 w 5585988"/>
              <a:gd name="connsiteY0-1026" fmla="*/ 0 h 1602464"/>
              <a:gd name="connsiteX1-1027" fmla="*/ 1276539 w 5585988"/>
              <a:gd name="connsiteY1-1028" fmla="*/ 0 h 1602464"/>
              <a:gd name="connsiteX2-1029" fmla="*/ 1892176 w 5585988"/>
              <a:gd name="connsiteY2-1030" fmla="*/ 353087 h 1602464"/>
              <a:gd name="connsiteX3-1031" fmla="*/ 2335794 w 5585988"/>
              <a:gd name="connsiteY3-1032" fmla="*/ 1475714 h 1602464"/>
              <a:gd name="connsiteX4-1033" fmla="*/ 5585988 w 5585988"/>
              <a:gd name="connsiteY4-1034" fmla="*/ 1475715 h 1602464"/>
              <a:gd name="connsiteX5-1035" fmla="*/ 5585988 w 5585988"/>
              <a:gd name="connsiteY5-1036" fmla="*/ 1602464 h 1602464"/>
              <a:gd name="connsiteX6-1037" fmla="*/ 9054 w 5585988"/>
              <a:gd name="connsiteY6-1038" fmla="*/ 1602464 h 1602464"/>
              <a:gd name="connsiteX7-1039" fmla="*/ 0 w 5585988"/>
              <a:gd name="connsiteY7-1040" fmla="*/ 0 h 1602464"/>
              <a:gd name="connsiteX0-1041" fmla="*/ 0 w 5585988"/>
              <a:gd name="connsiteY0-1042" fmla="*/ 0 h 1602464"/>
              <a:gd name="connsiteX1-1043" fmla="*/ 1276539 w 5585988"/>
              <a:gd name="connsiteY1-1044" fmla="*/ 0 h 1602464"/>
              <a:gd name="connsiteX2-1045" fmla="*/ 1892176 w 5585988"/>
              <a:gd name="connsiteY2-1046" fmla="*/ 353087 h 1602464"/>
              <a:gd name="connsiteX3-1047" fmla="*/ 2335794 w 5585988"/>
              <a:gd name="connsiteY3-1048" fmla="*/ 1475714 h 1602464"/>
              <a:gd name="connsiteX4-1049" fmla="*/ 5585988 w 5585988"/>
              <a:gd name="connsiteY4-1050" fmla="*/ 1475715 h 1602464"/>
              <a:gd name="connsiteX5-1051" fmla="*/ 5585988 w 5585988"/>
              <a:gd name="connsiteY5-1052" fmla="*/ 1602464 h 1602464"/>
              <a:gd name="connsiteX6-1053" fmla="*/ 9054 w 5585988"/>
              <a:gd name="connsiteY6-1054" fmla="*/ 1602464 h 1602464"/>
              <a:gd name="connsiteX7-1055" fmla="*/ 0 w 5585988"/>
              <a:gd name="connsiteY7-1056" fmla="*/ 0 h 1602464"/>
              <a:gd name="connsiteX0-1057" fmla="*/ 0 w 5585988"/>
              <a:gd name="connsiteY0-1058" fmla="*/ 0 h 1602464"/>
              <a:gd name="connsiteX1-1059" fmla="*/ 1276539 w 5585988"/>
              <a:gd name="connsiteY1-1060" fmla="*/ 0 h 1602464"/>
              <a:gd name="connsiteX2-1061" fmla="*/ 1892176 w 5585988"/>
              <a:gd name="connsiteY2-1062" fmla="*/ 353087 h 1602464"/>
              <a:gd name="connsiteX3-1063" fmla="*/ 2335794 w 5585988"/>
              <a:gd name="connsiteY3-1064" fmla="*/ 1475714 h 1602464"/>
              <a:gd name="connsiteX4-1065" fmla="*/ 5585988 w 5585988"/>
              <a:gd name="connsiteY4-1066" fmla="*/ 1475715 h 1602464"/>
              <a:gd name="connsiteX5-1067" fmla="*/ 5585988 w 5585988"/>
              <a:gd name="connsiteY5-1068" fmla="*/ 1602464 h 1602464"/>
              <a:gd name="connsiteX6-1069" fmla="*/ 9054 w 5585988"/>
              <a:gd name="connsiteY6-1070" fmla="*/ 1602464 h 1602464"/>
              <a:gd name="connsiteX7-1071" fmla="*/ 0 w 5585988"/>
              <a:gd name="connsiteY7-1072" fmla="*/ 0 h 1602464"/>
              <a:gd name="connsiteX0-1073" fmla="*/ 0 w 5585988"/>
              <a:gd name="connsiteY0-1074" fmla="*/ 0 h 1602464"/>
              <a:gd name="connsiteX1-1075" fmla="*/ 1276539 w 5585988"/>
              <a:gd name="connsiteY1-1076" fmla="*/ 0 h 1602464"/>
              <a:gd name="connsiteX2-1077" fmla="*/ 1901230 w 5585988"/>
              <a:gd name="connsiteY2-1078" fmla="*/ 298766 h 1602464"/>
              <a:gd name="connsiteX3-1079" fmla="*/ 2335794 w 5585988"/>
              <a:gd name="connsiteY3-1080" fmla="*/ 1475714 h 1602464"/>
              <a:gd name="connsiteX4-1081" fmla="*/ 5585988 w 5585988"/>
              <a:gd name="connsiteY4-1082" fmla="*/ 1475715 h 1602464"/>
              <a:gd name="connsiteX5-1083" fmla="*/ 5585988 w 5585988"/>
              <a:gd name="connsiteY5-1084" fmla="*/ 1602464 h 1602464"/>
              <a:gd name="connsiteX6-1085" fmla="*/ 9054 w 5585988"/>
              <a:gd name="connsiteY6-1086" fmla="*/ 1602464 h 1602464"/>
              <a:gd name="connsiteX7-1087" fmla="*/ 0 w 5585988"/>
              <a:gd name="connsiteY7-1088" fmla="*/ 0 h 1602464"/>
              <a:gd name="connsiteX0-1089" fmla="*/ 0 w 5585988"/>
              <a:gd name="connsiteY0-1090" fmla="*/ 0 h 1602464"/>
              <a:gd name="connsiteX1-1091" fmla="*/ 1276539 w 5585988"/>
              <a:gd name="connsiteY1-1092" fmla="*/ 0 h 1602464"/>
              <a:gd name="connsiteX2-1093" fmla="*/ 1928390 w 5585988"/>
              <a:gd name="connsiteY2-1094" fmla="*/ 353087 h 1602464"/>
              <a:gd name="connsiteX3-1095" fmla="*/ 2335794 w 5585988"/>
              <a:gd name="connsiteY3-1096" fmla="*/ 1475714 h 1602464"/>
              <a:gd name="connsiteX4-1097" fmla="*/ 5585988 w 5585988"/>
              <a:gd name="connsiteY4-1098" fmla="*/ 1475715 h 1602464"/>
              <a:gd name="connsiteX5-1099" fmla="*/ 5585988 w 5585988"/>
              <a:gd name="connsiteY5-1100" fmla="*/ 1602464 h 1602464"/>
              <a:gd name="connsiteX6-1101" fmla="*/ 9054 w 5585988"/>
              <a:gd name="connsiteY6-1102" fmla="*/ 1602464 h 1602464"/>
              <a:gd name="connsiteX7-1103" fmla="*/ 0 w 5585988"/>
              <a:gd name="connsiteY7-1104" fmla="*/ 0 h 1602464"/>
              <a:gd name="connsiteX0-1105" fmla="*/ 0 w 5585988"/>
              <a:gd name="connsiteY0-1106" fmla="*/ 0 h 1602464"/>
              <a:gd name="connsiteX1-1107" fmla="*/ 1276539 w 5585988"/>
              <a:gd name="connsiteY1-1108" fmla="*/ 0 h 1602464"/>
              <a:gd name="connsiteX2-1109" fmla="*/ 1901230 w 5585988"/>
              <a:gd name="connsiteY2-1110" fmla="*/ 380248 h 1602464"/>
              <a:gd name="connsiteX3-1111" fmla="*/ 2335794 w 5585988"/>
              <a:gd name="connsiteY3-1112" fmla="*/ 1475714 h 1602464"/>
              <a:gd name="connsiteX4-1113" fmla="*/ 5585988 w 5585988"/>
              <a:gd name="connsiteY4-1114" fmla="*/ 1475715 h 1602464"/>
              <a:gd name="connsiteX5-1115" fmla="*/ 5585988 w 5585988"/>
              <a:gd name="connsiteY5-1116" fmla="*/ 1602464 h 1602464"/>
              <a:gd name="connsiteX6-1117" fmla="*/ 9054 w 5585988"/>
              <a:gd name="connsiteY6-1118" fmla="*/ 1602464 h 1602464"/>
              <a:gd name="connsiteX7-1119" fmla="*/ 0 w 5585988"/>
              <a:gd name="connsiteY7-1120" fmla="*/ 0 h 1602464"/>
              <a:gd name="connsiteX0-1121" fmla="*/ 0 w 5585988"/>
              <a:gd name="connsiteY0-1122" fmla="*/ 0 h 1602464"/>
              <a:gd name="connsiteX1-1123" fmla="*/ 1276539 w 5585988"/>
              <a:gd name="connsiteY1-1124" fmla="*/ 0 h 1602464"/>
              <a:gd name="connsiteX2-1125" fmla="*/ 1964604 w 5585988"/>
              <a:gd name="connsiteY2-1126" fmla="*/ 389301 h 1602464"/>
              <a:gd name="connsiteX3-1127" fmla="*/ 2335794 w 5585988"/>
              <a:gd name="connsiteY3-1128" fmla="*/ 1475714 h 1602464"/>
              <a:gd name="connsiteX4-1129" fmla="*/ 5585988 w 5585988"/>
              <a:gd name="connsiteY4-1130" fmla="*/ 1475715 h 1602464"/>
              <a:gd name="connsiteX5-1131" fmla="*/ 5585988 w 5585988"/>
              <a:gd name="connsiteY5-1132" fmla="*/ 1602464 h 1602464"/>
              <a:gd name="connsiteX6-1133" fmla="*/ 9054 w 5585988"/>
              <a:gd name="connsiteY6-1134" fmla="*/ 1602464 h 1602464"/>
              <a:gd name="connsiteX7-1135" fmla="*/ 0 w 5585988"/>
              <a:gd name="connsiteY7-1136" fmla="*/ 0 h 1602464"/>
              <a:gd name="connsiteX0-1137" fmla="*/ 0 w 5585988"/>
              <a:gd name="connsiteY0-1138" fmla="*/ 0 h 1602464"/>
              <a:gd name="connsiteX1-1139" fmla="*/ 1276539 w 5585988"/>
              <a:gd name="connsiteY1-1140" fmla="*/ 0 h 1602464"/>
              <a:gd name="connsiteX2-1141" fmla="*/ 1964604 w 5585988"/>
              <a:gd name="connsiteY2-1142" fmla="*/ 389301 h 1602464"/>
              <a:gd name="connsiteX3-1143" fmla="*/ 2335794 w 5585988"/>
              <a:gd name="connsiteY3-1144" fmla="*/ 1475714 h 1602464"/>
              <a:gd name="connsiteX4-1145" fmla="*/ 5585988 w 5585988"/>
              <a:gd name="connsiteY4-1146" fmla="*/ 1475715 h 1602464"/>
              <a:gd name="connsiteX5-1147" fmla="*/ 5585988 w 5585988"/>
              <a:gd name="connsiteY5-1148" fmla="*/ 1602464 h 1602464"/>
              <a:gd name="connsiteX6-1149" fmla="*/ 9054 w 5585988"/>
              <a:gd name="connsiteY6-1150" fmla="*/ 1602464 h 1602464"/>
              <a:gd name="connsiteX7-1151" fmla="*/ 0 w 5585988"/>
              <a:gd name="connsiteY7-1152" fmla="*/ 0 h 1602464"/>
              <a:gd name="connsiteX0-1153" fmla="*/ 0 w 5585988"/>
              <a:gd name="connsiteY0-1154" fmla="*/ 0 h 1602464"/>
              <a:gd name="connsiteX1-1155" fmla="*/ 1276539 w 5585988"/>
              <a:gd name="connsiteY1-1156" fmla="*/ 0 h 1602464"/>
              <a:gd name="connsiteX2-1157" fmla="*/ 1964604 w 5585988"/>
              <a:gd name="connsiteY2-1158" fmla="*/ 389301 h 1602464"/>
              <a:gd name="connsiteX3-1159" fmla="*/ 2335794 w 5585988"/>
              <a:gd name="connsiteY3-1160" fmla="*/ 1475714 h 1602464"/>
              <a:gd name="connsiteX4-1161" fmla="*/ 5585988 w 5585988"/>
              <a:gd name="connsiteY4-1162" fmla="*/ 1475715 h 1602464"/>
              <a:gd name="connsiteX5-1163" fmla="*/ 5585988 w 5585988"/>
              <a:gd name="connsiteY5-1164" fmla="*/ 1602464 h 1602464"/>
              <a:gd name="connsiteX6-1165" fmla="*/ 9054 w 5585988"/>
              <a:gd name="connsiteY6-1166" fmla="*/ 1602464 h 1602464"/>
              <a:gd name="connsiteX7-1167" fmla="*/ 0 w 5585988"/>
              <a:gd name="connsiteY7-1168" fmla="*/ 0 h 1602464"/>
              <a:gd name="connsiteX0-1169" fmla="*/ 0 w 5585988"/>
              <a:gd name="connsiteY0-1170" fmla="*/ 0 h 1602464"/>
              <a:gd name="connsiteX1-1171" fmla="*/ 1276539 w 5585988"/>
              <a:gd name="connsiteY1-1172" fmla="*/ 0 h 1602464"/>
              <a:gd name="connsiteX2-1173" fmla="*/ 1964604 w 5585988"/>
              <a:gd name="connsiteY2-1174" fmla="*/ 389301 h 1602464"/>
              <a:gd name="connsiteX3-1175" fmla="*/ 2335794 w 5585988"/>
              <a:gd name="connsiteY3-1176" fmla="*/ 1475714 h 1602464"/>
              <a:gd name="connsiteX4-1177" fmla="*/ 5585988 w 5585988"/>
              <a:gd name="connsiteY4-1178" fmla="*/ 1475715 h 1602464"/>
              <a:gd name="connsiteX5-1179" fmla="*/ 5585988 w 5585988"/>
              <a:gd name="connsiteY5-1180" fmla="*/ 1602464 h 1602464"/>
              <a:gd name="connsiteX6-1181" fmla="*/ 9054 w 5585988"/>
              <a:gd name="connsiteY6-1182" fmla="*/ 1602464 h 1602464"/>
              <a:gd name="connsiteX7-1183" fmla="*/ 0 w 5585988"/>
              <a:gd name="connsiteY7-1184" fmla="*/ 0 h 1602464"/>
              <a:gd name="connsiteX0-1185" fmla="*/ 0 w 5585988"/>
              <a:gd name="connsiteY0-1186" fmla="*/ 0 h 1602464"/>
              <a:gd name="connsiteX1-1187" fmla="*/ 1276539 w 5585988"/>
              <a:gd name="connsiteY1-1188" fmla="*/ 0 h 1602464"/>
              <a:gd name="connsiteX2-1189" fmla="*/ 1964604 w 5585988"/>
              <a:gd name="connsiteY2-1190" fmla="*/ 488889 h 1602464"/>
              <a:gd name="connsiteX3-1191" fmla="*/ 2335794 w 5585988"/>
              <a:gd name="connsiteY3-1192" fmla="*/ 1475714 h 1602464"/>
              <a:gd name="connsiteX4-1193" fmla="*/ 5585988 w 5585988"/>
              <a:gd name="connsiteY4-1194" fmla="*/ 1475715 h 1602464"/>
              <a:gd name="connsiteX5-1195" fmla="*/ 5585988 w 5585988"/>
              <a:gd name="connsiteY5-1196" fmla="*/ 1602464 h 1602464"/>
              <a:gd name="connsiteX6-1197" fmla="*/ 9054 w 5585988"/>
              <a:gd name="connsiteY6-1198" fmla="*/ 1602464 h 1602464"/>
              <a:gd name="connsiteX7-1199" fmla="*/ 0 w 5585988"/>
              <a:gd name="connsiteY7-1200" fmla="*/ 0 h 1602464"/>
              <a:gd name="connsiteX0-1201" fmla="*/ 0 w 5585988"/>
              <a:gd name="connsiteY0-1202" fmla="*/ 0 h 1602464"/>
              <a:gd name="connsiteX1-1203" fmla="*/ 1276539 w 5585988"/>
              <a:gd name="connsiteY1-1204" fmla="*/ 0 h 1602464"/>
              <a:gd name="connsiteX2-1205" fmla="*/ 1964604 w 5585988"/>
              <a:gd name="connsiteY2-1206" fmla="*/ 470782 h 1602464"/>
              <a:gd name="connsiteX3-1207" fmla="*/ 2335794 w 5585988"/>
              <a:gd name="connsiteY3-1208" fmla="*/ 1475714 h 1602464"/>
              <a:gd name="connsiteX4-1209" fmla="*/ 5585988 w 5585988"/>
              <a:gd name="connsiteY4-1210" fmla="*/ 1475715 h 1602464"/>
              <a:gd name="connsiteX5-1211" fmla="*/ 5585988 w 5585988"/>
              <a:gd name="connsiteY5-1212" fmla="*/ 1602464 h 1602464"/>
              <a:gd name="connsiteX6-1213" fmla="*/ 9054 w 5585988"/>
              <a:gd name="connsiteY6-1214" fmla="*/ 1602464 h 1602464"/>
              <a:gd name="connsiteX7-1215" fmla="*/ 0 w 5585988"/>
              <a:gd name="connsiteY7-1216" fmla="*/ 0 h 1602464"/>
              <a:gd name="connsiteX0-1217" fmla="*/ 0 w 5585988"/>
              <a:gd name="connsiteY0-1218" fmla="*/ 0 h 1602464"/>
              <a:gd name="connsiteX1-1219" fmla="*/ 1276539 w 5585988"/>
              <a:gd name="connsiteY1-1220" fmla="*/ 0 h 1602464"/>
              <a:gd name="connsiteX2-1221" fmla="*/ 1964604 w 5585988"/>
              <a:gd name="connsiteY2-1222" fmla="*/ 470782 h 1602464"/>
              <a:gd name="connsiteX3-1223" fmla="*/ 2335794 w 5585988"/>
              <a:gd name="connsiteY3-1224" fmla="*/ 1475714 h 1602464"/>
              <a:gd name="connsiteX4-1225" fmla="*/ 5585988 w 5585988"/>
              <a:gd name="connsiteY4-1226" fmla="*/ 1475715 h 1602464"/>
              <a:gd name="connsiteX5-1227" fmla="*/ 5585988 w 5585988"/>
              <a:gd name="connsiteY5-1228" fmla="*/ 1602464 h 1602464"/>
              <a:gd name="connsiteX6-1229" fmla="*/ 9054 w 5585988"/>
              <a:gd name="connsiteY6-1230" fmla="*/ 1602464 h 1602464"/>
              <a:gd name="connsiteX7-1231" fmla="*/ 0 w 5585988"/>
              <a:gd name="connsiteY7-1232" fmla="*/ 0 h 1602464"/>
              <a:gd name="connsiteX0-1233" fmla="*/ 0 w 5585988"/>
              <a:gd name="connsiteY0-1234" fmla="*/ 0 h 1602464"/>
              <a:gd name="connsiteX1-1235" fmla="*/ 1276539 w 5585988"/>
              <a:gd name="connsiteY1-1236" fmla="*/ 0 h 1602464"/>
              <a:gd name="connsiteX2-1237" fmla="*/ 1973658 w 5585988"/>
              <a:gd name="connsiteY2-1238" fmla="*/ 425514 h 1602464"/>
              <a:gd name="connsiteX3-1239" fmla="*/ 2335794 w 5585988"/>
              <a:gd name="connsiteY3-1240" fmla="*/ 1475714 h 1602464"/>
              <a:gd name="connsiteX4-1241" fmla="*/ 5585988 w 5585988"/>
              <a:gd name="connsiteY4-1242" fmla="*/ 1475715 h 1602464"/>
              <a:gd name="connsiteX5-1243" fmla="*/ 5585988 w 5585988"/>
              <a:gd name="connsiteY5-1244" fmla="*/ 1602464 h 1602464"/>
              <a:gd name="connsiteX6-1245" fmla="*/ 9054 w 5585988"/>
              <a:gd name="connsiteY6-1246" fmla="*/ 1602464 h 1602464"/>
              <a:gd name="connsiteX7-1247" fmla="*/ 0 w 5585988"/>
              <a:gd name="connsiteY7-1248" fmla="*/ 0 h 1602464"/>
              <a:gd name="connsiteX0-1249" fmla="*/ 0 w 5585988"/>
              <a:gd name="connsiteY0-1250" fmla="*/ 0 h 1602464"/>
              <a:gd name="connsiteX1-1251" fmla="*/ 1276539 w 5585988"/>
              <a:gd name="connsiteY1-1252" fmla="*/ 0 h 1602464"/>
              <a:gd name="connsiteX2-1253" fmla="*/ 1973658 w 5585988"/>
              <a:gd name="connsiteY2-1254" fmla="*/ 425514 h 1602464"/>
              <a:gd name="connsiteX3-1255" fmla="*/ 2335794 w 5585988"/>
              <a:gd name="connsiteY3-1256" fmla="*/ 1475714 h 1602464"/>
              <a:gd name="connsiteX4-1257" fmla="*/ 5585988 w 5585988"/>
              <a:gd name="connsiteY4-1258" fmla="*/ 1475715 h 1602464"/>
              <a:gd name="connsiteX5-1259" fmla="*/ 5585988 w 5585988"/>
              <a:gd name="connsiteY5-1260" fmla="*/ 1602464 h 1602464"/>
              <a:gd name="connsiteX6-1261" fmla="*/ 9054 w 5585988"/>
              <a:gd name="connsiteY6-1262" fmla="*/ 1602464 h 1602464"/>
              <a:gd name="connsiteX7-1263" fmla="*/ 0 w 5585988"/>
              <a:gd name="connsiteY7-1264" fmla="*/ 0 h 1602464"/>
              <a:gd name="connsiteX0-1265" fmla="*/ 0 w 5585988"/>
              <a:gd name="connsiteY0-1266" fmla="*/ 0 h 1602464"/>
              <a:gd name="connsiteX1-1267" fmla="*/ 1276539 w 5585988"/>
              <a:gd name="connsiteY1-1268" fmla="*/ 0 h 1602464"/>
              <a:gd name="connsiteX2-1269" fmla="*/ 1973658 w 5585988"/>
              <a:gd name="connsiteY2-1270" fmla="*/ 425514 h 1602464"/>
              <a:gd name="connsiteX3-1271" fmla="*/ 2335794 w 5585988"/>
              <a:gd name="connsiteY3-1272" fmla="*/ 1475714 h 1602464"/>
              <a:gd name="connsiteX4-1273" fmla="*/ 5585988 w 5585988"/>
              <a:gd name="connsiteY4-1274" fmla="*/ 1475715 h 1602464"/>
              <a:gd name="connsiteX5-1275" fmla="*/ 5585988 w 5585988"/>
              <a:gd name="connsiteY5-1276" fmla="*/ 1602464 h 1602464"/>
              <a:gd name="connsiteX6-1277" fmla="*/ 9054 w 5585988"/>
              <a:gd name="connsiteY6-1278" fmla="*/ 1602464 h 1602464"/>
              <a:gd name="connsiteX7-1279" fmla="*/ 0 w 5585988"/>
              <a:gd name="connsiteY7-1280" fmla="*/ 0 h 16024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585988" h="1602464">
                <a:moveTo>
                  <a:pt x="0" y="0"/>
                </a:moveTo>
                <a:lnTo>
                  <a:pt x="1276539" y="0"/>
                </a:lnTo>
                <a:cubicBezTo>
                  <a:pt x="1569268" y="22634"/>
                  <a:pt x="1914810" y="116189"/>
                  <a:pt x="1973658" y="425514"/>
                </a:cubicBezTo>
                <a:cubicBezTo>
                  <a:pt x="2032506" y="734839"/>
                  <a:pt x="1792587" y="1279556"/>
                  <a:pt x="2335794" y="1475714"/>
                </a:cubicBezTo>
                <a:cubicBezTo>
                  <a:pt x="2978589" y="1490803"/>
                  <a:pt x="4575018" y="1481751"/>
                  <a:pt x="5585988" y="1475715"/>
                </a:cubicBezTo>
                <a:lnTo>
                  <a:pt x="5585988" y="1602464"/>
                </a:lnTo>
                <a:lnTo>
                  <a:pt x="9054" y="1602464"/>
                </a:lnTo>
                <a:lnTo>
                  <a:pt x="0" y="0"/>
                </a:lnTo>
                <a:close/>
              </a:path>
            </a:pathLst>
          </a:custGeom>
          <a:solidFill>
            <a:srgbClr val="5B9BD5">
              <a:lumMod val="50000"/>
            </a:srgbClr>
          </a:solidFill>
          <a:ln>
            <a:noFill/>
          </a:ln>
          <a:effectLst>
            <a:innerShdw blurRad="63500" dist="25400" dir="18900000">
              <a:prstClr val="black">
                <a:alpha val="50000"/>
              </a:prstClr>
            </a:innerShdw>
          </a:effectLst>
        </p:spPr>
        <p:style>
          <a:lnRef idx="2">
            <a:srgbClr val="ED7D31">
              <a:shade val="50000"/>
            </a:srgbClr>
          </a:lnRef>
          <a:fillRef idx="1">
            <a:srgbClr val="ED7D31"/>
          </a:fillRef>
          <a:effectRef idx="0">
            <a:srgbClr val="ED7D31"/>
          </a:effectRef>
          <a:fontRef idx="minor">
            <a:sysClr val="window" lastClr="FFFFFF"/>
          </a:fontRef>
        </p:style>
        <p:txBody>
          <a:bodyPr rtlCol="0" anchor="ctr"/>
          <a:p>
            <a:pPr algn="ctr"/>
            <a:endParaRPr lang="zh-CN" altLang="en-US"/>
          </a:p>
        </p:txBody>
      </p:sp>
      <p:sp>
        <p:nvSpPr>
          <p:cNvPr id="27" name="文本框 26"/>
          <p:cNvSpPr txBox="1"/>
          <p:nvPr>
            <p:custDataLst>
              <p:tags r:id="rId15"/>
            </p:custDataLst>
          </p:nvPr>
        </p:nvSpPr>
        <p:spPr>
          <a:xfrm>
            <a:off x="2109828" y="5070765"/>
            <a:ext cx="2592112" cy="1229995"/>
          </a:xfrm>
          <a:prstGeom prst="rect">
            <a:avLst/>
          </a:prstGeom>
          <a:noFill/>
        </p:spPr>
        <p:txBody>
          <a:bodyPr wrap="square" rtlCol="0">
            <a:spAutoFit/>
          </a:bodyPr>
          <a:p>
            <a:r>
              <a:rPr lang="zh-CN" altLang="en-US" b="1" dirty="0"/>
              <a:t>5 文字表述剽窃</a:t>
            </a:r>
            <a:endParaRPr lang="zh-CN" altLang="en-US" b="1" dirty="0"/>
          </a:p>
          <a:p>
            <a:r>
              <a:rPr lang="zh-CN" altLang="en-US" sz="1400" dirty="0"/>
              <a:t>不加引注地使用他人已发表文献中</a:t>
            </a:r>
            <a:r>
              <a:rPr lang="zh-CN" altLang="en-US" sz="1400" dirty="0">
                <a:solidFill>
                  <a:srgbClr val="FF0000"/>
                </a:solidFill>
              </a:rPr>
              <a:t>具有完整语义的文字表述</a:t>
            </a:r>
            <a:r>
              <a:rPr lang="zh-CN" altLang="en-US" sz="1400" dirty="0"/>
              <a:t>，并以自己的名义发表，应界定为文字表述剽窃。</a:t>
            </a:r>
            <a:endParaRPr lang="zh-CN" altLang="en-US" sz="1400" dirty="0"/>
          </a:p>
        </p:txBody>
      </p:sp>
      <p:sp>
        <p:nvSpPr>
          <p:cNvPr id="28" name="任意多边形: 形状 27"/>
          <p:cNvSpPr/>
          <p:nvPr>
            <p:custDataLst>
              <p:tags r:id="rId16"/>
            </p:custDataLst>
          </p:nvPr>
        </p:nvSpPr>
        <p:spPr>
          <a:xfrm>
            <a:off x="7412238" y="4967621"/>
            <a:ext cx="3304601" cy="1285926"/>
          </a:xfrm>
          <a:custGeom>
            <a:avLst/>
            <a:gdLst>
              <a:gd name="connsiteX0" fmla="*/ 0 w 2989372"/>
              <a:gd name="connsiteY0" fmla="*/ 0 h 1163260"/>
              <a:gd name="connsiteX1" fmla="*/ 2989372 w 2989372"/>
              <a:gd name="connsiteY1" fmla="*/ 0 h 1163260"/>
              <a:gd name="connsiteX2" fmla="*/ 2989372 w 2989372"/>
              <a:gd name="connsiteY2" fmla="*/ 1156788 h 1163260"/>
              <a:gd name="connsiteX3" fmla="*/ 734782 w 2989372"/>
              <a:gd name="connsiteY3" fmla="*/ 1156787 h 1163260"/>
              <a:gd name="connsiteX4" fmla="*/ 483576 w 2989372"/>
              <a:gd name="connsiteY4" fmla="*/ 333553 h 1163260"/>
              <a:gd name="connsiteX5" fmla="*/ 0 w 2989372"/>
              <a:gd name="connsiteY5" fmla="*/ 0 h 116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372" h="1163260">
                <a:moveTo>
                  <a:pt x="0" y="0"/>
                </a:moveTo>
                <a:lnTo>
                  <a:pt x="2989372" y="0"/>
                </a:lnTo>
                <a:lnTo>
                  <a:pt x="2989372" y="1156788"/>
                </a:lnTo>
                <a:cubicBezTo>
                  <a:pt x="2288084" y="1161519"/>
                  <a:pt x="1180675" y="1168615"/>
                  <a:pt x="734782" y="1156787"/>
                </a:cubicBezTo>
                <a:cubicBezTo>
                  <a:pt x="357971" y="1003022"/>
                  <a:pt x="524398" y="576028"/>
                  <a:pt x="483576" y="333553"/>
                </a:cubicBezTo>
                <a:cubicBezTo>
                  <a:pt x="442755" y="91079"/>
                  <a:pt x="203060" y="17742"/>
                  <a:pt x="0" y="0"/>
                </a:cubicBezTo>
                <a:close/>
              </a:path>
            </a:pathLst>
          </a:custGeom>
          <a:solidFill>
            <a:srgbClr val="A5A5A5">
              <a:lumMod val="20000"/>
              <a:lumOff val="80000"/>
            </a:srgbClr>
          </a:solidFill>
          <a:ln>
            <a:noFill/>
          </a:ln>
          <a:effectLst>
            <a:outerShdw blurRad="50800" dist="12700" dir="18900000" algn="bl" rotWithShape="0">
              <a:prstClr val="black">
                <a:alpha val="40000"/>
              </a:prstClr>
            </a:outerShdw>
          </a:effectLst>
        </p:spPr>
        <p:style>
          <a:lnRef idx="2">
            <a:srgbClr val="618F8B">
              <a:shade val="50000"/>
            </a:srgbClr>
          </a:lnRef>
          <a:fillRef idx="1">
            <a:srgbClr val="618F8B"/>
          </a:fillRef>
          <a:effectRef idx="0">
            <a:srgbClr val="618F8B"/>
          </a:effectRef>
          <a:fontRef idx="minor">
            <a:sysClr val="window" lastClr="FFFFFF"/>
          </a:fontRef>
        </p:style>
        <p:txBody>
          <a:bodyPr rtlCol="0" anchor="ctr"/>
          <a:p>
            <a:pPr algn="ctr"/>
            <a:endParaRPr lang="zh-CN" altLang="en-US" dirty="0"/>
          </a:p>
        </p:txBody>
      </p:sp>
      <p:sp>
        <p:nvSpPr>
          <p:cNvPr id="29" name="任意多边形: 形状 28"/>
          <p:cNvSpPr/>
          <p:nvPr>
            <p:custDataLst>
              <p:tags r:id="rId17"/>
            </p:custDataLst>
          </p:nvPr>
        </p:nvSpPr>
        <p:spPr>
          <a:xfrm>
            <a:off x="6443361" y="4967621"/>
            <a:ext cx="4283485" cy="1388604"/>
          </a:xfrm>
          <a:custGeom>
            <a:avLst/>
            <a:gdLst>
              <a:gd name="connsiteX0" fmla="*/ 0 w 5585988"/>
              <a:gd name="connsiteY0" fmla="*/ 0 h 1602464"/>
              <a:gd name="connsiteX1" fmla="*/ 1276539 w 5585988"/>
              <a:gd name="connsiteY1" fmla="*/ 0 h 1602464"/>
              <a:gd name="connsiteX2" fmla="*/ 1647731 w 5585988"/>
              <a:gd name="connsiteY2" fmla="*/ 353086 h 1602464"/>
              <a:gd name="connsiteX3" fmla="*/ 1312753 w 5585988"/>
              <a:gd name="connsiteY3" fmla="*/ 579422 h 1602464"/>
              <a:gd name="connsiteX4" fmla="*/ 5585988 w 5585988"/>
              <a:gd name="connsiteY4" fmla="*/ 1475715 h 1602464"/>
              <a:gd name="connsiteX5" fmla="*/ 5585988 w 5585988"/>
              <a:gd name="connsiteY5" fmla="*/ 1602464 h 1602464"/>
              <a:gd name="connsiteX6" fmla="*/ 9054 w 5585988"/>
              <a:gd name="connsiteY6" fmla="*/ 1602464 h 1602464"/>
              <a:gd name="connsiteX7" fmla="*/ 0 w 5585988"/>
              <a:gd name="connsiteY7" fmla="*/ 0 h 1602464"/>
              <a:gd name="connsiteX0-1" fmla="*/ 0 w 5585988"/>
              <a:gd name="connsiteY0-2" fmla="*/ 0 h 1602464"/>
              <a:gd name="connsiteX1-3" fmla="*/ 1276539 w 5585988"/>
              <a:gd name="connsiteY1-4" fmla="*/ 0 h 1602464"/>
              <a:gd name="connsiteX2-5" fmla="*/ 1647731 w 5585988"/>
              <a:gd name="connsiteY2-6" fmla="*/ 353086 h 1602464"/>
              <a:gd name="connsiteX3-7" fmla="*/ 1312753 w 5585988"/>
              <a:gd name="connsiteY3-8" fmla="*/ 579422 h 1602464"/>
              <a:gd name="connsiteX4-9" fmla="*/ 5585988 w 5585988"/>
              <a:gd name="connsiteY4-10" fmla="*/ 1475715 h 1602464"/>
              <a:gd name="connsiteX5-11" fmla="*/ 5585988 w 5585988"/>
              <a:gd name="connsiteY5-12" fmla="*/ 1602464 h 1602464"/>
              <a:gd name="connsiteX6-13" fmla="*/ 9054 w 5585988"/>
              <a:gd name="connsiteY6-14" fmla="*/ 1602464 h 1602464"/>
              <a:gd name="connsiteX7-15" fmla="*/ 0 w 5585988"/>
              <a:gd name="connsiteY7-16" fmla="*/ 0 h 1602464"/>
              <a:gd name="connsiteX0-17" fmla="*/ 0 w 5585988"/>
              <a:gd name="connsiteY0-18" fmla="*/ 0 h 1602464"/>
              <a:gd name="connsiteX1-19" fmla="*/ 1276539 w 5585988"/>
              <a:gd name="connsiteY1-20" fmla="*/ 0 h 1602464"/>
              <a:gd name="connsiteX2-21" fmla="*/ 1647731 w 5585988"/>
              <a:gd name="connsiteY2-22" fmla="*/ 353086 h 1602464"/>
              <a:gd name="connsiteX3-23" fmla="*/ 1493822 w 5585988"/>
              <a:gd name="connsiteY3-24" fmla="*/ 887240 h 1602464"/>
              <a:gd name="connsiteX4-25" fmla="*/ 5585988 w 5585988"/>
              <a:gd name="connsiteY4-26" fmla="*/ 1475715 h 1602464"/>
              <a:gd name="connsiteX5-27" fmla="*/ 5585988 w 5585988"/>
              <a:gd name="connsiteY5-28" fmla="*/ 1602464 h 1602464"/>
              <a:gd name="connsiteX6-29" fmla="*/ 9054 w 5585988"/>
              <a:gd name="connsiteY6-30" fmla="*/ 1602464 h 1602464"/>
              <a:gd name="connsiteX7-31" fmla="*/ 0 w 5585988"/>
              <a:gd name="connsiteY7-32" fmla="*/ 0 h 1602464"/>
              <a:gd name="connsiteX0-33" fmla="*/ 0 w 5585988"/>
              <a:gd name="connsiteY0-34" fmla="*/ 0 h 1602464"/>
              <a:gd name="connsiteX1-35" fmla="*/ 1276539 w 5585988"/>
              <a:gd name="connsiteY1-36" fmla="*/ 0 h 1602464"/>
              <a:gd name="connsiteX2-37" fmla="*/ 1647731 w 5585988"/>
              <a:gd name="connsiteY2-38" fmla="*/ 353086 h 1602464"/>
              <a:gd name="connsiteX3-39" fmla="*/ 1792586 w 5585988"/>
              <a:gd name="connsiteY3-40" fmla="*/ 1004935 h 1602464"/>
              <a:gd name="connsiteX4-41" fmla="*/ 5585988 w 5585988"/>
              <a:gd name="connsiteY4-42" fmla="*/ 1475715 h 1602464"/>
              <a:gd name="connsiteX5-43" fmla="*/ 5585988 w 5585988"/>
              <a:gd name="connsiteY5-44" fmla="*/ 1602464 h 1602464"/>
              <a:gd name="connsiteX6-45" fmla="*/ 9054 w 5585988"/>
              <a:gd name="connsiteY6-46" fmla="*/ 1602464 h 1602464"/>
              <a:gd name="connsiteX7-47" fmla="*/ 0 w 5585988"/>
              <a:gd name="connsiteY7-48" fmla="*/ 0 h 1602464"/>
              <a:gd name="connsiteX0-49" fmla="*/ 0 w 5585988"/>
              <a:gd name="connsiteY0-50" fmla="*/ 0 h 1602464"/>
              <a:gd name="connsiteX1-51" fmla="*/ 1276539 w 5585988"/>
              <a:gd name="connsiteY1-52" fmla="*/ 0 h 1602464"/>
              <a:gd name="connsiteX2-53" fmla="*/ 1647731 w 5585988"/>
              <a:gd name="connsiteY2-54" fmla="*/ 353086 h 1602464"/>
              <a:gd name="connsiteX3-55" fmla="*/ 1792586 w 5585988"/>
              <a:gd name="connsiteY3-56" fmla="*/ 1186004 h 1602464"/>
              <a:gd name="connsiteX4-57" fmla="*/ 5585988 w 5585988"/>
              <a:gd name="connsiteY4-58" fmla="*/ 1475715 h 1602464"/>
              <a:gd name="connsiteX5-59" fmla="*/ 5585988 w 5585988"/>
              <a:gd name="connsiteY5-60" fmla="*/ 1602464 h 1602464"/>
              <a:gd name="connsiteX6-61" fmla="*/ 9054 w 5585988"/>
              <a:gd name="connsiteY6-62" fmla="*/ 1602464 h 1602464"/>
              <a:gd name="connsiteX7-63" fmla="*/ 0 w 5585988"/>
              <a:gd name="connsiteY7-64" fmla="*/ 0 h 1602464"/>
              <a:gd name="connsiteX0-65" fmla="*/ 0 w 5585988"/>
              <a:gd name="connsiteY0-66" fmla="*/ 0 h 1602464"/>
              <a:gd name="connsiteX1-67" fmla="*/ 1276539 w 5585988"/>
              <a:gd name="connsiteY1-68" fmla="*/ 0 h 1602464"/>
              <a:gd name="connsiteX2-69" fmla="*/ 1647731 w 5585988"/>
              <a:gd name="connsiteY2-70" fmla="*/ 353086 h 1602464"/>
              <a:gd name="connsiteX3-71" fmla="*/ 1828800 w 5585988"/>
              <a:gd name="connsiteY3-72" fmla="*/ 1348967 h 1602464"/>
              <a:gd name="connsiteX4-73" fmla="*/ 5585988 w 5585988"/>
              <a:gd name="connsiteY4-74" fmla="*/ 1475715 h 1602464"/>
              <a:gd name="connsiteX5-75" fmla="*/ 5585988 w 5585988"/>
              <a:gd name="connsiteY5-76" fmla="*/ 1602464 h 1602464"/>
              <a:gd name="connsiteX6-77" fmla="*/ 9054 w 5585988"/>
              <a:gd name="connsiteY6-78" fmla="*/ 1602464 h 1602464"/>
              <a:gd name="connsiteX7-79" fmla="*/ 0 w 5585988"/>
              <a:gd name="connsiteY7-80" fmla="*/ 0 h 1602464"/>
              <a:gd name="connsiteX0-81" fmla="*/ 0 w 5585988"/>
              <a:gd name="connsiteY0-82" fmla="*/ 0 h 1602464"/>
              <a:gd name="connsiteX1-83" fmla="*/ 1276539 w 5585988"/>
              <a:gd name="connsiteY1-84" fmla="*/ 0 h 1602464"/>
              <a:gd name="connsiteX2-85" fmla="*/ 1647731 w 5585988"/>
              <a:gd name="connsiteY2-86" fmla="*/ 353086 h 1602464"/>
              <a:gd name="connsiteX3-87" fmla="*/ 1837854 w 5585988"/>
              <a:gd name="connsiteY3-88" fmla="*/ 1430448 h 1602464"/>
              <a:gd name="connsiteX4-89" fmla="*/ 5585988 w 5585988"/>
              <a:gd name="connsiteY4-90" fmla="*/ 1475715 h 1602464"/>
              <a:gd name="connsiteX5-91" fmla="*/ 5585988 w 5585988"/>
              <a:gd name="connsiteY5-92" fmla="*/ 1602464 h 1602464"/>
              <a:gd name="connsiteX6-93" fmla="*/ 9054 w 5585988"/>
              <a:gd name="connsiteY6-94" fmla="*/ 1602464 h 1602464"/>
              <a:gd name="connsiteX7-95" fmla="*/ 0 w 5585988"/>
              <a:gd name="connsiteY7-96" fmla="*/ 0 h 1602464"/>
              <a:gd name="connsiteX0-97" fmla="*/ 0 w 5585988"/>
              <a:gd name="connsiteY0-98" fmla="*/ 0 h 1602464"/>
              <a:gd name="connsiteX1-99" fmla="*/ 1276539 w 5585988"/>
              <a:gd name="connsiteY1-100" fmla="*/ 0 h 1602464"/>
              <a:gd name="connsiteX2-101" fmla="*/ 1647731 w 5585988"/>
              <a:gd name="connsiteY2-102" fmla="*/ 353086 h 1602464"/>
              <a:gd name="connsiteX3-103" fmla="*/ 1837854 w 5585988"/>
              <a:gd name="connsiteY3-104" fmla="*/ 1457608 h 1602464"/>
              <a:gd name="connsiteX4-105" fmla="*/ 5585988 w 5585988"/>
              <a:gd name="connsiteY4-106" fmla="*/ 1475715 h 1602464"/>
              <a:gd name="connsiteX5-107" fmla="*/ 5585988 w 5585988"/>
              <a:gd name="connsiteY5-108" fmla="*/ 1602464 h 1602464"/>
              <a:gd name="connsiteX6-109" fmla="*/ 9054 w 5585988"/>
              <a:gd name="connsiteY6-110" fmla="*/ 1602464 h 1602464"/>
              <a:gd name="connsiteX7-111" fmla="*/ 0 w 5585988"/>
              <a:gd name="connsiteY7-112" fmla="*/ 0 h 1602464"/>
              <a:gd name="connsiteX0-113" fmla="*/ 0 w 5585988"/>
              <a:gd name="connsiteY0-114" fmla="*/ 0 h 1602464"/>
              <a:gd name="connsiteX1-115" fmla="*/ 1276539 w 5585988"/>
              <a:gd name="connsiteY1-116" fmla="*/ 0 h 1602464"/>
              <a:gd name="connsiteX2-117" fmla="*/ 1647731 w 5585988"/>
              <a:gd name="connsiteY2-118" fmla="*/ 353086 h 1602464"/>
              <a:gd name="connsiteX3-119" fmla="*/ 1846907 w 5585988"/>
              <a:gd name="connsiteY3-120" fmla="*/ 1475715 h 1602464"/>
              <a:gd name="connsiteX4-121" fmla="*/ 5585988 w 5585988"/>
              <a:gd name="connsiteY4-122" fmla="*/ 1475715 h 1602464"/>
              <a:gd name="connsiteX5-123" fmla="*/ 5585988 w 5585988"/>
              <a:gd name="connsiteY5-124" fmla="*/ 1602464 h 1602464"/>
              <a:gd name="connsiteX6-125" fmla="*/ 9054 w 5585988"/>
              <a:gd name="connsiteY6-126" fmla="*/ 1602464 h 1602464"/>
              <a:gd name="connsiteX7-127" fmla="*/ 0 w 5585988"/>
              <a:gd name="connsiteY7-128" fmla="*/ 0 h 1602464"/>
              <a:gd name="connsiteX0-129" fmla="*/ 0 w 5585988"/>
              <a:gd name="connsiteY0-130" fmla="*/ 0 h 1602464"/>
              <a:gd name="connsiteX1-131" fmla="*/ 1276539 w 5585988"/>
              <a:gd name="connsiteY1-132" fmla="*/ 0 h 1602464"/>
              <a:gd name="connsiteX2-133" fmla="*/ 1774480 w 5585988"/>
              <a:gd name="connsiteY2-134" fmla="*/ 334979 h 1602464"/>
              <a:gd name="connsiteX3-135" fmla="*/ 1846907 w 5585988"/>
              <a:gd name="connsiteY3-136" fmla="*/ 1475715 h 1602464"/>
              <a:gd name="connsiteX4-137" fmla="*/ 5585988 w 5585988"/>
              <a:gd name="connsiteY4-138" fmla="*/ 1475715 h 1602464"/>
              <a:gd name="connsiteX5-139" fmla="*/ 5585988 w 5585988"/>
              <a:gd name="connsiteY5-140" fmla="*/ 1602464 h 1602464"/>
              <a:gd name="connsiteX6-141" fmla="*/ 9054 w 5585988"/>
              <a:gd name="connsiteY6-142" fmla="*/ 1602464 h 1602464"/>
              <a:gd name="connsiteX7-143" fmla="*/ 0 w 5585988"/>
              <a:gd name="connsiteY7-144" fmla="*/ 0 h 1602464"/>
              <a:gd name="connsiteX0-145" fmla="*/ 0 w 5585988"/>
              <a:gd name="connsiteY0-146" fmla="*/ 0 h 1602464"/>
              <a:gd name="connsiteX1-147" fmla="*/ 1276539 w 5585988"/>
              <a:gd name="connsiteY1-148" fmla="*/ 0 h 1602464"/>
              <a:gd name="connsiteX2-149" fmla="*/ 1819748 w 5585988"/>
              <a:gd name="connsiteY2-150" fmla="*/ 325926 h 1602464"/>
              <a:gd name="connsiteX3-151" fmla="*/ 1846907 w 5585988"/>
              <a:gd name="connsiteY3-152" fmla="*/ 1475715 h 1602464"/>
              <a:gd name="connsiteX4-153" fmla="*/ 5585988 w 5585988"/>
              <a:gd name="connsiteY4-154" fmla="*/ 1475715 h 1602464"/>
              <a:gd name="connsiteX5-155" fmla="*/ 5585988 w 5585988"/>
              <a:gd name="connsiteY5-156" fmla="*/ 1602464 h 1602464"/>
              <a:gd name="connsiteX6-157" fmla="*/ 9054 w 5585988"/>
              <a:gd name="connsiteY6-158" fmla="*/ 1602464 h 1602464"/>
              <a:gd name="connsiteX7-159" fmla="*/ 0 w 5585988"/>
              <a:gd name="connsiteY7-160" fmla="*/ 0 h 1602464"/>
              <a:gd name="connsiteX0-161" fmla="*/ 0 w 5585988"/>
              <a:gd name="connsiteY0-162" fmla="*/ 0 h 1602464"/>
              <a:gd name="connsiteX1-163" fmla="*/ 1276539 w 5585988"/>
              <a:gd name="connsiteY1-164" fmla="*/ 0 h 1602464"/>
              <a:gd name="connsiteX2-165" fmla="*/ 1892175 w 5585988"/>
              <a:gd name="connsiteY2-166" fmla="*/ 262551 h 1602464"/>
              <a:gd name="connsiteX3-167" fmla="*/ 1846907 w 5585988"/>
              <a:gd name="connsiteY3-168" fmla="*/ 1475715 h 1602464"/>
              <a:gd name="connsiteX4-169" fmla="*/ 5585988 w 5585988"/>
              <a:gd name="connsiteY4-170" fmla="*/ 1475715 h 1602464"/>
              <a:gd name="connsiteX5-171" fmla="*/ 5585988 w 5585988"/>
              <a:gd name="connsiteY5-172" fmla="*/ 1602464 h 1602464"/>
              <a:gd name="connsiteX6-173" fmla="*/ 9054 w 5585988"/>
              <a:gd name="connsiteY6-174" fmla="*/ 1602464 h 1602464"/>
              <a:gd name="connsiteX7-175" fmla="*/ 0 w 5585988"/>
              <a:gd name="connsiteY7-176" fmla="*/ 0 h 1602464"/>
              <a:gd name="connsiteX0-177" fmla="*/ 0 w 5585988"/>
              <a:gd name="connsiteY0-178" fmla="*/ 0 h 1602464"/>
              <a:gd name="connsiteX1-179" fmla="*/ 1276539 w 5585988"/>
              <a:gd name="connsiteY1-180" fmla="*/ 0 h 1602464"/>
              <a:gd name="connsiteX2-181" fmla="*/ 1901229 w 5585988"/>
              <a:gd name="connsiteY2-182" fmla="*/ 371193 h 1602464"/>
              <a:gd name="connsiteX3-183" fmla="*/ 1846907 w 5585988"/>
              <a:gd name="connsiteY3-184" fmla="*/ 1475715 h 1602464"/>
              <a:gd name="connsiteX4-185" fmla="*/ 5585988 w 5585988"/>
              <a:gd name="connsiteY4-186" fmla="*/ 1475715 h 1602464"/>
              <a:gd name="connsiteX5-187" fmla="*/ 5585988 w 5585988"/>
              <a:gd name="connsiteY5-188" fmla="*/ 1602464 h 1602464"/>
              <a:gd name="connsiteX6-189" fmla="*/ 9054 w 5585988"/>
              <a:gd name="connsiteY6-190" fmla="*/ 1602464 h 1602464"/>
              <a:gd name="connsiteX7-191" fmla="*/ 0 w 5585988"/>
              <a:gd name="connsiteY7-192" fmla="*/ 0 h 1602464"/>
              <a:gd name="connsiteX0-193" fmla="*/ 0 w 5585988"/>
              <a:gd name="connsiteY0-194" fmla="*/ 0 h 1602464"/>
              <a:gd name="connsiteX1-195" fmla="*/ 1276539 w 5585988"/>
              <a:gd name="connsiteY1-196" fmla="*/ 0 h 1602464"/>
              <a:gd name="connsiteX2-197" fmla="*/ 1901229 w 5585988"/>
              <a:gd name="connsiteY2-198" fmla="*/ 407407 h 1602464"/>
              <a:gd name="connsiteX3-199" fmla="*/ 1846907 w 5585988"/>
              <a:gd name="connsiteY3-200" fmla="*/ 1475715 h 1602464"/>
              <a:gd name="connsiteX4-201" fmla="*/ 5585988 w 5585988"/>
              <a:gd name="connsiteY4-202" fmla="*/ 1475715 h 1602464"/>
              <a:gd name="connsiteX5-203" fmla="*/ 5585988 w 5585988"/>
              <a:gd name="connsiteY5-204" fmla="*/ 1602464 h 1602464"/>
              <a:gd name="connsiteX6-205" fmla="*/ 9054 w 5585988"/>
              <a:gd name="connsiteY6-206" fmla="*/ 1602464 h 1602464"/>
              <a:gd name="connsiteX7-207" fmla="*/ 0 w 5585988"/>
              <a:gd name="connsiteY7-208" fmla="*/ 0 h 1602464"/>
              <a:gd name="connsiteX0-209" fmla="*/ 0 w 5585988"/>
              <a:gd name="connsiteY0-210" fmla="*/ 0 h 1602464"/>
              <a:gd name="connsiteX1-211" fmla="*/ 1276539 w 5585988"/>
              <a:gd name="connsiteY1-212" fmla="*/ 0 h 1602464"/>
              <a:gd name="connsiteX2-213" fmla="*/ 1901229 w 5585988"/>
              <a:gd name="connsiteY2-214" fmla="*/ 407407 h 1602464"/>
              <a:gd name="connsiteX3-215" fmla="*/ 2344848 w 5585988"/>
              <a:gd name="connsiteY3-216" fmla="*/ 1403287 h 1602464"/>
              <a:gd name="connsiteX4-217" fmla="*/ 5585988 w 5585988"/>
              <a:gd name="connsiteY4-218" fmla="*/ 1475715 h 1602464"/>
              <a:gd name="connsiteX5-219" fmla="*/ 5585988 w 5585988"/>
              <a:gd name="connsiteY5-220" fmla="*/ 1602464 h 1602464"/>
              <a:gd name="connsiteX6-221" fmla="*/ 9054 w 5585988"/>
              <a:gd name="connsiteY6-222" fmla="*/ 1602464 h 1602464"/>
              <a:gd name="connsiteX7-223" fmla="*/ 0 w 5585988"/>
              <a:gd name="connsiteY7-224" fmla="*/ 0 h 1602464"/>
              <a:gd name="connsiteX0-225" fmla="*/ 0 w 5585988"/>
              <a:gd name="connsiteY0-226" fmla="*/ 0 h 1602464"/>
              <a:gd name="connsiteX1-227" fmla="*/ 1276539 w 5585988"/>
              <a:gd name="connsiteY1-228" fmla="*/ 0 h 1602464"/>
              <a:gd name="connsiteX2-229" fmla="*/ 1901229 w 5585988"/>
              <a:gd name="connsiteY2-230" fmla="*/ 407407 h 1602464"/>
              <a:gd name="connsiteX3-231" fmla="*/ 2353901 w 5585988"/>
              <a:gd name="connsiteY3-232" fmla="*/ 1430447 h 1602464"/>
              <a:gd name="connsiteX4-233" fmla="*/ 5585988 w 5585988"/>
              <a:gd name="connsiteY4-234" fmla="*/ 1475715 h 1602464"/>
              <a:gd name="connsiteX5-235" fmla="*/ 5585988 w 5585988"/>
              <a:gd name="connsiteY5-236" fmla="*/ 1602464 h 1602464"/>
              <a:gd name="connsiteX6-237" fmla="*/ 9054 w 5585988"/>
              <a:gd name="connsiteY6-238" fmla="*/ 1602464 h 1602464"/>
              <a:gd name="connsiteX7-239" fmla="*/ 0 w 5585988"/>
              <a:gd name="connsiteY7-240" fmla="*/ 0 h 1602464"/>
              <a:gd name="connsiteX0-241" fmla="*/ 0 w 5585988"/>
              <a:gd name="connsiteY0-242" fmla="*/ 0 h 1602464"/>
              <a:gd name="connsiteX1-243" fmla="*/ 1276539 w 5585988"/>
              <a:gd name="connsiteY1-244" fmla="*/ 0 h 1602464"/>
              <a:gd name="connsiteX2-245" fmla="*/ 1901229 w 5585988"/>
              <a:gd name="connsiteY2-246" fmla="*/ 407407 h 1602464"/>
              <a:gd name="connsiteX3-247" fmla="*/ 2353901 w 5585988"/>
              <a:gd name="connsiteY3-248" fmla="*/ 1466661 h 1602464"/>
              <a:gd name="connsiteX4-249" fmla="*/ 5585988 w 5585988"/>
              <a:gd name="connsiteY4-250" fmla="*/ 1475715 h 1602464"/>
              <a:gd name="connsiteX5-251" fmla="*/ 5585988 w 5585988"/>
              <a:gd name="connsiteY5-252" fmla="*/ 1602464 h 1602464"/>
              <a:gd name="connsiteX6-253" fmla="*/ 9054 w 5585988"/>
              <a:gd name="connsiteY6-254" fmla="*/ 1602464 h 1602464"/>
              <a:gd name="connsiteX7-255" fmla="*/ 0 w 5585988"/>
              <a:gd name="connsiteY7-256" fmla="*/ 0 h 1602464"/>
              <a:gd name="connsiteX0-257" fmla="*/ 0 w 5585988"/>
              <a:gd name="connsiteY0-258" fmla="*/ 0 h 1602464"/>
              <a:gd name="connsiteX1-259" fmla="*/ 1276539 w 5585988"/>
              <a:gd name="connsiteY1-260" fmla="*/ 0 h 1602464"/>
              <a:gd name="connsiteX2-261" fmla="*/ 1955550 w 5585988"/>
              <a:gd name="connsiteY2-262" fmla="*/ 353086 h 1602464"/>
              <a:gd name="connsiteX3-263" fmla="*/ 2353901 w 5585988"/>
              <a:gd name="connsiteY3-264" fmla="*/ 1466661 h 1602464"/>
              <a:gd name="connsiteX4-265" fmla="*/ 5585988 w 5585988"/>
              <a:gd name="connsiteY4-266" fmla="*/ 1475715 h 1602464"/>
              <a:gd name="connsiteX5-267" fmla="*/ 5585988 w 5585988"/>
              <a:gd name="connsiteY5-268" fmla="*/ 1602464 h 1602464"/>
              <a:gd name="connsiteX6-269" fmla="*/ 9054 w 5585988"/>
              <a:gd name="connsiteY6-270" fmla="*/ 1602464 h 1602464"/>
              <a:gd name="connsiteX7-271" fmla="*/ 0 w 5585988"/>
              <a:gd name="connsiteY7-272" fmla="*/ 0 h 1602464"/>
              <a:gd name="connsiteX0-273" fmla="*/ 0 w 5585988"/>
              <a:gd name="connsiteY0-274" fmla="*/ 0 h 1602464"/>
              <a:gd name="connsiteX1-275" fmla="*/ 1276539 w 5585988"/>
              <a:gd name="connsiteY1-276" fmla="*/ 0 h 1602464"/>
              <a:gd name="connsiteX2-277" fmla="*/ 1946497 w 5585988"/>
              <a:gd name="connsiteY2-278" fmla="*/ 416461 h 1602464"/>
              <a:gd name="connsiteX3-279" fmla="*/ 2353901 w 5585988"/>
              <a:gd name="connsiteY3-280" fmla="*/ 1466661 h 1602464"/>
              <a:gd name="connsiteX4-281" fmla="*/ 5585988 w 5585988"/>
              <a:gd name="connsiteY4-282" fmla="*/ 1475715 h 1602464"/>
              <a:gd name="connsiteX5-283" fmla="*/ 5585988 w 5585988"/>
              <a:gd name="connsiteY5-284" fmla="*/ 1602464 h 1602464"/>
              <a:gd name="connsiteX6-285" fmla="*/ 9054 w 5585988"/>
              <a:gd name="connsiteY6-286" fmla="*/ 1602464 h 1602464"/>
              <a:gd name="connsiteX7-287" fmla="*/ 0 w 5585988"/>
              <a:gd name="connsiteY7-288" fmla="*/ 0 h 1602464"/>
              <a:gd name="connsiteX0-289" fmla="*/ 0 w 5585988"/>
              <a:gd name="connsiteY0-290" fmla="*/ 0 h 1602464"/>
              <a:gd name="connsiteX1-291" fmla="*/ 1276539 w 5585988"/>
              <a:gd name="connsiteY1-292" fmla="*/ 0 h 1602464"/>
              <a:gd name="connsiteX2-293" fmla="*/ 1946497 w 5585988"/>
              <a:gd name="connsiteY2-294" fmla="*/ 416461 h 1602464"/>
              <a:gd name="connsiteX3-295" fmla="*/ 2091351 w 5585988"/>
              <a:gd name="connsiteY3-296" fmla="*/ 1466661 h 1602464"/>
              <a:gd name="connsiteX4-297" fmla="*/ 5585988 w 5585988"/>
              <a:gd name="connsiteY4-298" fmla="*/ 1475715 h 1602464"/>
              <a:gd name="connsiteX5-299" fmla="*/ 5585988 w 5585988"/>
              <a:gd name="connsiteY5-300" fmla="*/ 1602464 h 1602464"/>
              <a:gd name="connsiteX6-301" fmla="*/ 9054 w 5585988"/>
              <a:gd name="connsiteY6-302" fmla="*/ 1602464 h 1602464"/>
              <a:gd name="connsiteX7-303" fmla="*/ 0 w 5585988"/>
              <a:gd name="connsiteY7-304" fmla="*/ 0 h 1602464"/>
              <a:gd name="connsiteX0-305" fmla="*/ 0 w 5585988"/>
              <a:gd name="connsiteY0-306" fmla="*/ 0 h 1602464"/>
              <a:gd name="connsiteX1-307" fmla="*/ 1276539 w 5585988"/>
              <a:gd name="connsiteY1-308" fmla="*/ 0 h 1602464"/>
              <a:gd name="connsiteX2-309" fmla="*/ 1946497 w 5585988"/>
              <a:gd name="connsiteY2-310" fmla="*/ 416461 h 1602464"/>
              <a:gd name="connsiteX3-311" fmla="*/ 2064191 w 5585988"/>
              <a:gd name="connsiteY3-312" fmla="*/ 1466661 h 1602464"/>
              <a:gd name="connsiteX4-313" fmla="*/ 5585988 w 5585988"/>
              <a:gd name="connsiteY4-314" fmla="*/ 1475715 h 1602464"/>
              <a:gd name="connsiteX5-315" fmla="*/ 5585988 w 5585988"/>
              <a:gd name="connsiteY5-316" fmla="*/ 1602464 h 1602464"/>
              <a:gd name="connsiteX6-317" fmla="*/ 9054 w 5585988"/>
              <a:gd name="connsiteY6-318" fmla="*/ 1602464 h 1602464"/>
              <a:gd name="connsiteX7-319" fmla="*/ 0 w 5585988"/>
              <a:gd name="connsiteY7-320" fmla="*/ 0 h 1602464"/>
              <a:gd name="connsiteX0-321" fmla="*/ 0 w 5585988"/>
              <a:gd name="connsiteY0-322" fmla="*/ 0 h 1602464"/>
              <a:gd name="connsiteX1-323" fmla="*/ 1276539 w 5585988"/>
              <a:gd name="connsiteY1-324" fmla="*/ 0 h 1602464"/>
              <a:gd name="connsiteX2-325" fmla="*/ 1919336 w 5585988"/>
              <a:gd name="connsiteY2-326" fmla="*/ 353087 h 1602464"/>
              <a:gd name="connsiteX3-327" fmla="*/ 2064191 w 5585988"/>
              <a:gd name="connsiteY3-328" fmla="*/ 1466661 h 1602464"/>
              <a:gd name="connsiteX4-329" fmla="*/ 5585988 w 5585988"/>
              <a:gd name="connsiteY4-330" fmla="*/ 1475715 h 1602464"/>
              <a:gd name="connsiteX5-331" fmla="*/ 5585988 w 5585988"/>
              <a:gd name="connsiteY5-332" fmla="*/ 1602464 h 1602464"/>
              <a:gd name="connsiteX6-333" fmla="*/ 9054 w 5585988"/>
              <a:gd name="connsiteY6-334" fmla="*/ 1602464 h 1602464"/>
              <a:gd name="connsiteX7-335" fmla="*/ 0 w 5585988"/>
              <a:gd name="connsiteY7-336" fmla="*/ 0 h 1602464"/>
              <a:gd name="connsiteX0-337" fmla="*/ 0 w 5585988"/>
              <a:gd name="connsiteY0-338" fmla="*/ 0 h 1602464"/>
              <a:gd name="connsiteX1-339" fmla="*/ 1276539 w 5585988"/>
              <a:gd name="connsiteY1-340" fmla="*/ 0 h 1602464"/>
              <a:gd name="connsiteX2-341" fmla="*/ 1919336 w 5585988"/>
              <a:gd name="connsiteY2-342" fmla="*/ 353087 h 1602464"/>
              <a:gd name="connsiteX3-343" fmla="*/ 2064191 w 5585988"/>
              <a:gd name="connsiteY3-344" fmla="*/ 1466661 h 1602464"/>
              <a:gd name="connsiteX4-345" fmla="*/ 5585988 w 5585988"/>
              <a:gd name="connsiteY4-346" fmla="*/ 1475715 h 1602464"/>
              <a:gd name="connsiteX5-347" fmla="*/ 5585988 w 5585988"/>
              <a:gd name="connsiteY5-348" fmla="*/ 1602464 h 1602464"/>
              <a:gd name="connsiteX6-349" fmla="*/ 9054 w 5585988"/>
              <a:gd name="connsiteY6-350" fmla="*/ 1602464 h 1602464"/>
              <a:gd name="connsiteX7-351" fmla="*/ 0 w 5585988"/>
              <a:gd name="connsiteY7-352" fmla="*/ 0 h 1602464"/>
              <a:gd name="connsiteX0-353" fmla="*/ 0 w 5585988"/>
              <a:gd name="connsiteY0-354" fmla="*/ 0 h 1602464"/>
              <a:gd name="connsiteX1-355" fmla="*/ 1276539 w 5585988"/>
              <a:gd name="connsiteY1-356" fmla="*/ 0 h 1602464"/>
              <a:gd name="connsiteX2-357" fmla="*/ 1919336 w 5585988"/>
              <a:gd name="connsiteY2-358" fmla="*/ 353087 h 1602464"/>
              <a:gd name="connsiteX3-359" fmla="*/ 2064191 w 5585988"/>
              <a:gd name="connsiteY3-360" fmla="*/ 1466661 h 1602464"/>
              <a:gd name="connsiteX4-361" fmla="*/ 5585988 w 5585988"/>
              <a:gd name="connsiteY4-362" fmla="*/ 1475715 h 1602464"/>
              <a:gd name="connsiteX5-363" fmla="*/ 5585988 w 5585988"/>
              <a:gd name="connsiteY5-364" fmla="*/ 1602464 h 1602464"/>
              <a:gd name="connsiteX6-365" fmla="*/ 9054 w 5585988"/>
              <a:gd name="connsiteY6-366" fmla="*/ 1602464 h 1602464"/>
              <a:gd name="connsiteX7-367" fmla="*/ 0 w 5585988"/>
              <a:gd name="connsiteY7-368" fmla="*/ 0 h 1602464"/>
              <a:gd name="connsiteX0-369" fmla="*/ 0 w 5585988"/>
              <a:gd name="connsiteY0-370" fmla="*/ 0 h 1602464"/>
              <a:gd name="connsiteX1-371" fmla="*/ 1276539 w 5585988"/>
              <a:gd name="connsiteY1-372" fmla="*/ 0 h 1602464"/>
              <a:gd name="connsiteX2-373" fmla="*/ 1919336 w 5585988"/>
              <a:gd name="connsiteY2-374" fmla="*/ 353087 h 1602464"/>
              <a:gd name="connsiteX3-375" fmla="*/ 2064191 w 5585988"/>
              <a:gd name="connsiteY3-376" fmla="*/ 1466661 h 1602464"/>
              <a:gd name="connsiteX4-377" fmla="*/ 5585988 w 5585988"/>
              <a:gd name="connsiteY4-378" fmla="*/ 1475715 h 1602464"/>
              <a:gd name="connsiteX5-379" fmla="*/ 5585988 w 5585988"/>
              <a:gd name="connsiteY5-380" fmla="*/ 1602464 h 1602464"/>
              <a:gd name="connsiteX6-381" fmla="*/ 9054 w 5585988"/>
              <a:gd name="connsiteY6-382" fmla="*/ 1602464 h 1602464"/>
              <a:gd name="connsiteX7-383" fmla="*/ 0 w 5585988"/>
              <a:gd name="connsiteY7-384" fmla="*/ 0 h 1602464"/>
              <a:gd name="connsiteX0-385" fmla="*/ 0 w 5585988"/>
              <a:gd name="connsiteY0-386" fmla="*/ 0 h 1602464"/>
              <a:gd name="connsiteX1-387" fmla="*/ 1276539 w 5585988"/>
              <a:gd name="connsiteY1-388" fmla="*/ 0 h 1602464"/>
              <a:gd name="connsiteX2-389" fmla="*/ 1910283 w 5585988"/>
              <a:gd name="connsiteY2-390" fmla="*/ 452675 h 1602464"/>
              <a:gd name="connsiteX3-391" fmla="*/ 2064191 w 5585988"/>
              <a:gd name="connsiteY3-392" fmla="*/ 1466661 h 1602464"/>
              <a:gd name="connsiteX4-393" fmla="*/ 5585988 w 5585988"/>
              <a:gd name="connsiteY4-394" fmla="*/ 1475715 h 1602464"/>
              <a:gd name="connsiteX5-395" fmla="*/ 5585988 w 5585988"/>
              <a:gd name="connsiteY5-396" fmla="*/ 1602464 h 1602464"/>
              <a:gd name="connsiteX6-397" fmla="*/ 9054 w 5585988"/>
              <a:gd name="connsiteY6-398" fmla="*/ 1602464 h 1602464"/>
              <a:gd name="connsiteX7-399" fmla="*/ 0 w 5585988"/>
              <a:gd name="connsiteY7-400" fmla="*/ 0 h 1602464"/>
              <a:gd name="connsiteX0-401" fmla="*/ 0 w 5585988"/>
              <a:gd name="connsiteY0-402" fmla="*/ 0 h 1602464"/>
              <a:gd name="connsiteX1-403" fmla="*/ 1276539 w 5585988"/>
              <a:gd name="connsiteY1-404" fmla="*/ 0 h 1602464"/>
              <a:gd name="connsiteX2-405" fmla="*/ 1865016 w 5585988"/>
              <a:gd name="connsiteY2-406" fmla="*/ 443622 h 1602464"/>
              <a:gd name="connsiteX3-407" fmla="*/ 2064191 w 5585988"/>
              <a:gd name="connsiteY3-408" fmla="*/ 1466661 h 1602464"/>
              <a:gd name="connsiteX4-409" fmla="*/ 5585988 w 5585988"/>
              <a:gd name="connsiteY4-410" fmla="*/ 1475715 h 1602464"/>
              <a:gd name="connsiteX5-411" fmla="*/ 5585988 w 5585988"/>
              <a:gd name="connsiteY5-412" fmla="*/ 1602464 h 1602464"/>
              <a:gd name="connsiteX6-413" fmla="*/ 9054 w 5585988"/>
              <a:gd name="connsiteY6-414" fmla="*/ 1602464 h 1602464"/>
              <a:gd name="connsiteX7-415" fmla="*/ 0 w 5585988"/>
              <a:gd name="connsiteY7-416" fmla="*/ 0 h 1602464"/>
              <a:gd name="connsiteX0-417" fmla="*/ 0 w 5585988"/>
              <a:gd name="connsiteY0-418" fmla="*/ 0 h 1602464"/>
              <a:gd name="connsiteX1-419" fmla="*/ 1276539 w 5585988"/>
              <a:gd name="connsiteY1-420" fmla="*/ 0 h 1602464"/>
              <a:gd name="connsiteX2-421" fmla="*/ 1865016 w 5585988"/>
              <a:gd name="connsiteY2-422" fmla="*/ 443622 h 1602464"/>
              <a:gd name="connsiteX3-423" fmla="*/ 2064191 w 5585988"/>
              <a:gd name="connsiteY3-424" fmla="*/ 1466661 h 1602464"/>
              <a:gd name="connsiteX4-425" fmla="*/ 5585988 w 5585988"/>
              <a:gd name="connsiteY4-426" fmla="*/ 1475715 h 1602464"/>
              <a:gd name="connsiteX5-427" fmla="*/ 5585988 w 5585988"/>
              <a:gd name="connsiteY5-428" fmla="*/ 1602464 h 1602464"/>
              <a:gd name="connsiteX6-429" fmla="*/ 9054 w 5585988"/>
              <a:gd name="connsiteY6-430" fmla="*/ 1602464 h 1602464"/>
              <a:gd name="connsiteX7-431" fmla="*/ 0 w 5585988"/>
              <a:gd name="connsiteY7-432" fmla="*/ 0 h 1602464"/>
              <a:gd name="connsiteX0-433" fmla="*/ 0 w 5585988"/>
              <a:gd name="connsiteY0-434" fmla="*/ 0 h 1602464"/>
              <a:gd name="connsiteX1-435" fmla="*/ 1276539 w 5585988"/>
              <a:gd name="connsiteY1-436" fmla="*/ 0 h 1602464"/>
              <a:gd name="connsiteX2-437" fmla="*/ 1865016 w 5585988"/>
              <a:gd name="connsiteY2-438" fmla="*/ 443622 h 1602464"/>
              <a:gd name="connsiteX3-439" fmla="*/ 2064191 w 5585988"/>
              <a:gd name="connsiteY3-440" fmla="*/ 1466661 h 1602464"/>
              <a:gd name="connsiteX4-441" fmla="*/ 5585988 w 5585988"/>
              <a:gd name="connsiteY4-442" fmla="*/ 1475715 h 1602464"/>
              <a:gd name="connsiteX5-443" fmla="*/ 5585988 w 5585988"/>
              <a:gd name="connsiteY5-444" fmla="*/ 1602464 h 1602464"/>
              <a:gd name="connsiteX6-445" fmla="*/ 9054 w 5585988"/>
              <a:gd name="connsiteY6-446" fmla="*/ 1602464 h 1602464"/>
              <a:gd name="connsiteX7-447" fmla="*/ 0 w 5585988"/>
              <a:gd name="connsiteY7-448" fmla="*/ 0 h 1602464"/>
              <a:gd name="connsiteX0-449" fmla="*/ 0 w 5585988"/>
              <a:gd name="connsiteY0-450" fmla="*/ 0 h 1602464"/>
              <a:gd name="connsiteX1-451" fmla="*/ 1276539 w 5585988"/>
              <a:gd name="connsiteY1-452" fmla="*/ 0 h 1602464"/>
              <a:gd name="connsiteX2-453" fmla="*/ 1865016 w 5585988"/>
              <a:gd name="connsiteY2-454" fmla="*/ 443622 h 1602464"/>
              <a:gd name="connsiteX3-455" fmla="*/ 2435383 w 5585988"/>
              <a:gd name="connsiteY3-456" fmla="*/ 1466661 h 1602464"/>
              <a:gd name="connsiteX4-457" fmla="*/ 5585988 w 5585988"/>
              <a:gd name="connsiteY4-458" fmla="*/ 1475715 h 1602464"/>
              <a:gd name="connsiteX5-459" fmla="*/ 5585988 w 5585988"/>
              <a:gd name="connsiteY5-460" fmla="*/ 1602464 h 1602464"/>
              <a:gd name="connsiteX6-461" fmla="*/ 9054 w 5585988"/>
              <a:gd name="connsiteY6-462" fmla="*/ 1602464 h 1602464"/>
              <a:gd name="connsiteX7-463" fmla="*/ 0 w 5585988"/>
              <a:gd name="connsiteY7-464" fmla="*/ 0 h 1602464"/>
              <a:gd name="connsiteX0-465" fmla="*/ 0 w 5585988"/>
              <a:gd name="connsiteY0-466" fmla="*/ 0 h 1602464"/>
              <a:gd name="connsiteX1-467" fmla="*/ 1276539 w 5585988"/>
              <a:gd name="connsiteY1-468" fmla="*/ 0 h 1602464"/>
              <a:gd name="connsiteX2-469" fmla="*/ 1865016 w 5585988"/>
              <a:gd name="connsiteY2-470" fmla="*/ 443622 h 1602464"/>
              <a:gd name="connsiteX3-471" fmla="*/ 2272420 w 5585988"/>
              <a:gd name="connsiteY3-472" fmla="*/ 1475715 h 1602464"/>
              <a:gd name="connsiteX4-473" fmla="*/ 5585988 w 5585988"/>
              <a:gd name="connsiteY4-474" fmla="*/ 1475715 h 1602464"/>
              <a:gd name="connsiteX5-475" fmla="*/ 5585988 w 5585988"/>
              <a:gd name="connsiteY5-476" fmla="*/ 1602464 h 1602464"/>
              <a:gd name="connsiteX6-477" fmla="*/ 9054 w 5585988"/>
              <a:gd name="connsiteY6-478" fmla="*/ 1602464 h 1602464"/>
              <a:gd name="connsiteX7-479" fmla="*/ 0 w 5585988"/>
              <a:gd name="connsiteY7-480" fmla="*/ 0 h 1602464"/>
              <a:gd name="connsiteX0-481" fmla="*/ 0 w 5585988"/>
              <a:gd name="connsiteY0-482" fmla="*/ 0 h 1602464"/>
              <a:gd name="connsiteX1-483" fmla="*/ 1276539 w 5585988"/>
              <a:gd name="connsiteY1-484" fmla="*/ 0 h 1602464"/>
              <a:gd name="connsiteX2-485" fmla="*/ 1865016 w 5585988"/>
              <a:gd name="connsiteY2-486" fmla="*/ 443622 h 1602464"/>
              <a:gd name="connsiteX3-487" fmla="*/ 2399169 w 5585988"/>
              <a:gd name="connsiteY3-488" fmla="*/ 1484768 h 1602464"/>
              <a:gd name="connsiteX4-489" fmla="*/ 5585988 w 5585988"/>
              <a:gd name="connsiteY4-490" fmla="*/ 1475715 h 1602464"/>
              <a:gd name="connsiteX5-491" fmla="*/ 5585988 w 5585988"/>
              <a:gd name="connsiteY5-492" fmla="*/ 1602464 h 1602464"/>
              <a:gd name="connsiteX6-493" fmla="*/ 9054 w 5585988"/>
              <a:gd name="connsiteY6-494" fmla="*/ 1602464 h 1602464"/>
              <a:gd name="connsiteX7-495" fmla="*/ 0 w 5585988"/>
              <a:gd name="connsiteY7-496" fmla="*/ 0 h 1602464"/>
              <a:gd name="connsiteX0-497" fmla="*/ 0 w 5585988"/>
              <a:gd name="connsiteY0-498" fmla="*/ 0 h 1602464"/>
              <a:gd name="connsiteX1-499" fmla="*/ 1276539 w 5585988"/>
              <a:gd name="connsiteY1-500" fmla="*/ 0 h 1602464"/>
              <a:gd name="connsiteX2-501" fmla="*/ 1865016 w 5585988"/>
              <a:gd name="connsiteY2-502" fmla="*/ 443622 h 1602464"/>
              <a:gd name="connsiteX3-503" fmla="*/ 2444436 w 5585988"/>
              <a:gd name="connsiteY3-504" fmla="*/ 1466661 h 1602464"/>
              <a:gd name="connsiteX4-505" fmla="*/ 5585988 w 5585988"/>
              <a:gd name="connsiteY4-506" fmla="*/ 1475715 h 1602464"/>
              <a:gd name="connsiteX5-507" fmla="*/ 5585988 w 5585988"/>
              <a:gd name="connsiteY5-508" fmla="*/ 1602464 h 1602464"/>
              <a:gd name="connsiteX6-509" fmla="*/ 9054 w 5585988"/>
              <a:gd name="connsiteY6-510" fmla="*/ 1602464 h 1602464"/>
              <a:gd name="connsiteX7-511" fmla="*/ 0 w 5585988"/>
              <a:gd name="connsiteY7-512" fmla="*/ 0 h 1602464"/>
              <a:gd name="connsiteX0-513" fmla="*/ 0 w 5585988"/>
              <a:gd name="connsiteY0-514" fmla="*/ 0 h 1602464"/>
              <a:gd name="connsiteX1-515" fmla="*/ 1276539 w 5585988"/>
              <a:gd name="connsiteY1-516" fmla="*/ 0 h 1602464"/>
              <a:gd name="connsiteX2-517" fmla="*/ 1865016 w 5585988"/>
              <a:gd name="connsiteY2-518" fmla="*/ 334980 h 1602464"/>
              <a:gd name="connsiteX3-519" fmla="*/ 2444436 w 5585988"/>
              <a:gd name="connsiteY3-520" fmla="*/ 1466661 h 1602464"/>
              <a:gd name="connsiteX4-521" fmla="*/ 5585988 w 5585988"/>
              <a:gd name="connsiteY4-522" fmla="*/ 1475715 h 1602464"/>
              <a:gd name="connsiteX5-523" fmla="*/ 5585988 w 5585988"/>
              <a:gd name="connsiteY5-524" fmla="*/ 1602464 h 1602464"/>
              <a:gd name="connsiteX6-525" fmla="*/ 9054 w 5585988"/>
              <a:gd name="connsiteY6-526" fmla="*/ 1602464 h 1602464"/>
              <a:gd name="connsiteX7-527" fmla="*/ 0 w 5585988"/>
              <a:gd name="connsiteY7-528" fmla="*/ 0 h 1602464"/>
              <a:gd name="connsiteX0-529" fmla="*/ 0 w 5585988"/>
              <a:gd name="connsiteY0-530" fmla="*/ 0 h 1602464"/>
              <a:gd name="connsiteX1-531" fmla="*/ 1276539 w 5585988"/>
              <a:gd name="connsiteY1-532" fmla="*/ 0 h 1602464"/>
              <a:gd name="connsiteX2-533" fmla="*/ 1883123 w 5585988"/>
              <a:gd name="connsiteY2-534" fmla="*/ 298766 h 1602464"/>
              <a:gd name="connsiteX3-535" fmla="*/ 2444436 w 5585988"/>
              <a:gd name="connsiteY3-536" fmla="*/ 1466661 h 1602464"/>
              <a:gd name="connsiteX4-537" fmla="*/ 5585988 w 5585988"/>
              <a:gd name="connsiteY4-538" fmla="*/ 1475715 h 1602464"/>
              <a:gd name="connsiteX5-539" fmla="*/ 5585988 w 5585988"/>
              <a:gd name="connsiteY5-540" fmla="*/ 1602464 h 1602464"/>
              <a:gd name="connsiteX6-541" fmla="*/ 9054 w 5585988"/>
              <a:gd name="connsiteY6-542" fmla="*/ 1602464 h 1602464"/>
              <a:gd name="connsiteX7-543" fmla="*/ 0 w 5585988"/>
              <a:gd name="connsiteY7-544" fmla="*/ 0 h 1602464"/>
              <a:gd name="connsiteX0-545" fmla="*/ 0 w 5585988"/>
              <a:gd name="connsiteY0-546" fmla="*/ 0 h 1602464"/>
              <a:gd name="connsiteX1-547" fmla="*/ 1276539 w 5585988"/>
              <a:gd name="connsiteY1-548" fmla="*/ 0 h 1602464"/>
              <a:gd name="connsiteX2-549" fmla="*/ 1883123 w 5585988"/>
              <a:gd name="connsiteY2-550" fmla="*/ 298766 h 1602464"/>
              <a:gd name="connsiteX3-551" fmla="*/ 2444436 w 5585988"/>
              <a:gd name="connsiteY3-552" fmla="*/ 1466661 h 1602464"/>
              <a:gd name="connsiteX4-553" fmla="*/ 5585988 w 5585988"/>
              <a:gd name="connsiteY4-554" fmla="*/ 1475715 h 1602464"/>
              <a:gd name="connsiteX5-555" fmla="*/ 5585988 w 5585988"/>
              <a:gd name="connsiteY5-556" fmla="*/ 1602464 h 1602464"/>
              <a:gd name="connsiteX6-557" fmla="*/ 9054 w 5585988"/>
              <a:gd name="connsiteY6-558" fmla="*/ 1602464 h 1602464"/>
              <a:gd name="connsiteX7-559" fmla="*/ 0 w 5585988"/>
              <a:gd name="connsiteY7-560" fmla="*/ 0 h 1602464"/>
              <a:gd name="connsiteX0-561" fmla="*/ 0 w 5585988"/>
              <a:gd name="connsiteY0-562" fmla="*/ 0 h 1602464"/>
              <a:gd name="connsiteX1-563" fmla="*/ 1276539 w 5585988"/>
              <a:gd name="connsiteY1-564" fmla="*/ 0 h 1602464"/>
              <a:gd name="connsiteX2-565" fmla="*/ 1883123 w 5585988"/>
              <a:gd name="connsiteY2-566" fmla="*/ 298766 h 1602464"/>
              <a:gd name="connsiteX3-567" fmla="*/ 2444436 w 5585988"/>
              <a:gd name="connsiteY3-568" fmla="*/ 1466661 h 1602464"/>
              <a:gd name="connsiteX4-569" fmla="*/ 5585988 w 5585988"/>
              <a:gd name="connsiteY4-570" fmla="*/ 1475715 h 1602464"/>
              <a:gd name="connsiteX5-571" fmla="*/ 5585988 w 5585988"/>
              <a:gd name="connsiteY5-572" fmla="*/ 1602464 h 1602464"/>
              <a:gd name="connsiteX6-573" fmla="*/ 9054 w 5585988"/>
              <a:gd name="connsiteY6-574" fmla="*/ 1602464 h 1602464"/>
              <a:gd name="connsiteX7-575" fmla="*/ 0 w 5585988"/>
              <a:gd name="connsiteY7-576" fmla="*/ 0 h 1602464"/>
              <a:gd name="connsiteX0-577" fmla="*/ 0 w 5585988"/>
              <a:gd name="connsiteY0-578" fmla="*/ 0 h 1602464"/>
              <a:gd name="connsiteX1-579" fmla="*/ 1276539 w 5585988"/>
              <a:gd name="connsiteY1-580" fmla="*/ 0 h 1602464"/>
              <a:gd name="connsiteX2-581" fmla="*/ 1883123 w 5585988"/>
              <a:gd name="connsiteY2-582" fmla="*/ 298766 h 1602464"/>
              <a:gd name="connsiteX3-583" fmla="*/ 2444436 w 5585988"/>
              <a:gd name="connsiteY3-584" fmla="*/ 1466661 h 1602464"/>
              <a:gd name="connsiteX4-585" fmla="*/ 5585988 w 5585988"/>
              <a:gd name="connsiteY4-586" fmla="*/ 1475715 h 1602464"/>
              <a:gd name="connsiteX5-587" fmla="*/ 5585988 w 5585988"/>
              <a:gd name="connsiteY5-588" fmla="*/ 1602464 h 1602464"/>
              <a:gd name="connsiteX6-589" fmla="*/ 9054 w 5585988"/>
              <a:gd name="connsiteY6-590" fmla="*/ 1602464 h 1602464"/>
              <a:gd name="connsiteX7-591" fmla="*/ 0 w 5585988"/>
              <a:gd name="connsiteY7-592" fmla="*/ 0 h 1602464"/>
              <a:gd name="connsiteX0-593" fmla="*/ 0 w 5585988"/>
              <a:gd name="connsiteY0-594" fmla="*/ 0 h 1602464"/>
              <a:gd name="connsiteX1-595" fmla="*/ 1276539 w 5585988"/>
              <a:gd name="connsiteY1-596" fmla="*/ 0 h 1602464"/>
              <a:gd name="connsiteX2-597" fmla="*/ 1883123 w 5585988"/>
              <a:gd name="connsiteY2-598" fmla="*/ 298766 h 1602464"/>
              <a:gd name="connsiteX3-599" fmla="*/ 2444436 w 5585988"/>
              <a:gd name="connsiteY3-600" fmla="*/ 1466661 h 1602464"/>
              <a:gd name="connsiteX4-601" fmla="*/ 5585988 w 5585988"/>
              <a:gd name="connsiteY4-602" fmla="*/ 1475715 h 1602464"/>
              <a:gd name="connsiteX5-603" fmla="*/ 5585988 w 5585988"/>
              <a:gd name="connsiteY5-604" fmla="*/ 1602464 h 1602464"/>
              <a:gd name="connsiteX6-605" fmla="*/ 9054 w 5585988"/>
              <a:gd name="connsiteY6-606" fmla="*/ 1602464 h 1602464"/>
              <a:gd name="connsiteX7-607" fmla="*/ 0 w 5585988"/>
              <a:gd name="connsiteY7-608" fmla="*/ 0 h 1602464"/>
              <a:gd name="connsiteX0-609" fmla="*/ 0 w 5585988"/>
              <a:gd name="connsiteY0-610" fmla="*/ 0 h 1602464"/>
              <a:gd name="connsiteX1-611" fmla="*/ 1276539 w 5585988"/>
              <a:gd name="connsiteY1-612" fmla="*/ 0 h 1602464"/>
              <a:gd name="connsiteX2-613" fmla="*/ 1883123 w 5585988"/>
              <a:gd name="connsiteY2-614" fmla="*/ 298766 h 1602464"/>
              <a:gd name="connsiteX3-615" fmla="*/ 2444436 w 5585988"/>
              <a:gd name="connsiteY3-616" fmla="*/ 1466661 h 1602464"/>
              <a:gd name="connsiteX4-617" fmla="*/ 5585988 w 5585988"/>
              <a:gd name="connsiteY4-618" fmla="*/ 1475715 h 1602464"/>
              <a:gd name="connsiteX5-619" fmla="*/ 5585988 w 5585988"/>
              <a:gd name="connsiteY5-620" fmla="*/ 1602464 h 1602464"/>
              <a:gd name="connsiteX6-621" fmla="*/ 9054 w 5585988"/>
              <a:gd name="connsiteY6-622" fmla="*/ 1602464 h 1602464"/>
              <a:gd name="connsiteX7-623" fmla="*/ 0 w 5585988"/>
              <a:gd name="connsiteY7-624" fmla="*/ 0 h 1602464"/>
              <a:gd name="connsiteX0-625" fmla="*/ 0 w 5585988"/>
              <a:gd name="connsiteY0-626" fmla="*/ 0 h 1602464"/>
              <a:gd name="connsiteX1-627" fmla="*/ 1276539 w 5585988"/>
              <a:gd name="connsiteY1-628" fmla="*/ 0 h 1602464"/>
              <a:gd name="connsiteX2-629" fmla="*/ 1928390 w 5585988"/>
              <a:gd name="connsiteY2-630" fmla="*/ 325927 h 1602464"/>
              <a:gd name="connsiteX3-631" fmla="*/ 2444436 w 5585988"/>
              <a:gd name="connsiteY3-632" fmla="*/ 1466661 h 1602464"/>
              <a:gd name="connsiteX4-633" fmla="*/ 5585988 w 5585988"/>
              <a:gd name="connsiteY4-634" fmla="*/ 1475715 h 1602464"/>
              <a:gd name="connsiteX5-635" fmla="*/ 5585988 w 5585988"/>
              <a:gd name="connsiteY5-636" fmla="*/ 1602464 h 1602464"/>
              <a:gd name="connsiteX6-637" fmla="*/ 9054 w 5585988"/>
              <a:gd name="connsiteY6-638" fmla="*/ 1602464 h 1602464"/>
              <a:gd name="connsiteX7-639" fmla="*/ 0 w 5585988"/>
              <a:gd name="connsiteY7-640" fmla="*/ 0 h 1602464"/>
              <a:gd name="connsiteX0-641" fmla="*/ 0 w 5585988"/>
              <a:gd name="connsiteY0-642" fmla="*/ 0 h 1602464"/>
              <a:gd name="connsiteX1-643" fmla="*/ 1276539 w 5585988"/>
              <a:gd name="connsiteY1-644" fmla="*/ 0 h 1602464"/>
              <a:gd name="connsiteX2-645" fmla="*/ 1910283 w 5585988"/>
              <a:gd name="connsiteY2-646" fmla="*/ 371194 h 1602464"/>
              <a:gd name="connsiteX3-647" fmla="*/ 2444436 w 5585988"/>
              <a:gd name="connsiteY3-648" fmla="*/ 1466661 h 1602464"/>
              <a:gd name="connsiteX4-649" fmla="*/ 5585988 w 5585988"/>
              <a:gd name="connsiteY4-650" fmla="*/ 1475715 h 1602464"/>
              <a:gd name="connsiteX5-651" fmla="*/ 5585988 w 5585988"/>
              <a:gd name="connsiteY5-652" fmla="*/ 1602464 h 1602464"/>
              <a:gd name="connsiteX6-653" fmla="*/ 9054 w 5585988"/>
              <a:gd name="connsiteY6-654" fmla="*/ 1602464 h 1602464"/>
              <a:gd name="connsiteX7-655" fmla="*/ 0 w 5585988"/>
              <a:gd name="connsiteY7-656" fmla="*/ 0 h 1602464"/>
              <a:gd name="connsiteX0-657" fmla="*/ 0 w 5585988"/>
              <a:gd name="connsiteY0-658" fmla="*/ 0 h 1602464"/>
              <a:gd name="connsiteX1-659" fmla="*/ 1276539 w 5585988"/>
              <a:gd name="connsiteY1-660" fmla="*/ 0 h 1602464"/>
              <a:gd name="connsiteX2-661" fmla="*/ 1910283 w 5585988"/>
              <a:gd name="connsiteY2-662" fmla="*/ 371194 h 1602464"/>
              <a:gd name="connsiteX3-663" fmla="*/ 2154725 w 5585988"/>
              <a:gd name="connsiteY3-664" fmla="*/ 1484768 h 1602464"/>
              <a:gd name="connsiteX4-665" fmla="*/ 5585988 w 5585988"/>
              <a:gd name="connsiteY4-666" fmla="*/ 1475715 h 1602464"/>
              <a:gd name="connsiteX5-667" fmla="*/ 5585988 w 5585988"/>
              <a:gd name="connsiteY5-668" fmla="*/ 1602464 h 1602464"/>
              <a:gd name="connsiteX6-669" fmla="*/ 9054 w 5585988"/>
              <a:gd name="connsiteY6-670" fmla="*/ 1602464 h 1602464"/>
              <a:gd name="connsiteX7-671" fmla="*/ 0 w 5585988"/>
              <a:gd name="connsiteY7-672" fmla="*/ 0 h 1602464"/>
              <a:gd name="connsiteX0-673" fmla="*/ 0 w 5585988"/>
              <a:gd name="connsiteY0-674" fmla="*/ 0 h 1602464"/>
              <a:gd name="connsiteX1-675" fmla="*/ 1276539 w 5585988"/>
              <a:gd name="connsiteY1-676" fmla="*/ 0 h 1602464"/>
              <a:gd name="connsiteX2-677" fmla="*/ 1910283 w 5585988"/>
              <a:gd name="connsiteY2-678" fmla="*/ 371194 h 1602464"/>
              <a:gd name="connsiteX3-679" fmla="*/ 2190939 w 5585988"/>
              <a:gd name="connsiteY3-680" fmla="*/ 1439500 h 1602464"/>
              <a:gd name="connsiteX4-681" fmla="*/ 5585988 w 5585988"/>
              <a:gd name="connsiteY4-682" fmla="*/ 1475715 h 1602464"/>
              <a:gd name="connsiteX5-683" fmla="*/ 5585988 w 5585988"/>
              <a:gd name="connsiteY5-684" fmla="*/ 1602464 h 1602464"/>
              <a:gd name="connsiteX6-685" fmla="*/ 9054 w 5585988"/>
              <a:gd name="connsiteY6-686" fmla="*/ 1602464 h 1602464"/>
              <a:gd name="connsiteX7-687" fmla="*/ 0 w 5585988"/>
              <a:gd name="connsiteY7-688" fmla="*/ 0 h 1602464"/>
              <a:gd name="connsiteX0-689" fmla="*/ 0 w 5585988"/>
              <a:gd name="connsiteY0-690" fmla="*/ 0 h 1602464"/>
              <a:gd name="connsiteX1-691" fmla="*/ 1276539 w 5585988"/>
              <a:gd name="connsiteY1-692" fmla="*/ 0 h 1602464"/>
              <a:gd name="connsiteX2-693" fmla="*/ 1910283 w 5585988"/>
              <a:gd name="connsiteY2-694" fmla="*/ 371194 h 1602464"/>
              <a:gd name="connsiteX3-695" fmla="*/ 2245260 w 5585988"/>
              <a:gd name="connsiteY3-696" fmla="*/ 1412340 h 1602464"/>
              <a:gd name="connsiteX4-697" fmla="*/ 5585988 w 5585988"/>
              <a:gd name="connsiteY4-698" fmla="*/ 1475715 h 1602464"/>
              <a:gd name="connsiteX5-699" fmla="*/ 5585988 w 5585988"/>
              <a:gd name="connsiteY5-700" fmla="*/ 1602464 h 1602464"/>
              <a:gd name="connsiteX6-701" fmla="*/ 9054 w 5585988"/>
              <a:gd name="connsiteY6-702" fmla="*/ 1602464 h 1602464"/>
              <a:gd name="connsiteX7-703" fmla="*/ 0 w 5585988"/>
              <a:gd name="connsiteY7-704" fmla="*/ 0 h 1602464"/>
              <a:gd name="connsiteX0-705" fmla="*/ 0 w 5585988"/>
              <a:gd name="connsiteY0-706" fmla="*/ 0 h 1602464"/>
              <a:gd name="connsiteX1-707" fmla="*/ 1276539 w 5585988"/>
              <a:gd name="connsiteY1-708" fmla="*/ 0 h 1602464"/>
              <a:gd name="connsiteX2-709" fmla="*/ 1910283 w 5585988"/>
              <a:gd name="connsiteY2-710" fmla="*/ 371194 h 1602464"/>
              <a:gd name="connsiteX3-711" fmla="*/ 2245260 w 5585988"/>
              <a:gd name="connsiteY3-712" fmla="*/ 1412340 h 1602464"/>
              <a:gd name="connsiteX4-713" fmla="*/ 5585988 w 5585988"/>
              <a:gd name="connsiteY4-714" fmla="*/ 1475715 h 1602464"/>
              <a:gd name="connsiteX5-715" fmla="*/ 5585988 w 5585988"/>
              <a:gd name="connsiteY5-716" fmla="*/ 1602464 h 1602464"/>
              <a:gd name="connsiteX6-717" fmla="*/ 9054 w 5585988"/>
              <a:gd name="connsiteY6-718" fmla="*/ 1602464 h 1602464"/>
              <a:gd name="connsiteX7-719" fmla="*/ 0 w 5585988"/>
              <a:gd name="connsiteY7-720" fmla="*/ 0 h 1602464"/>
              <a:gd name="connsiteX0-721" fmla="*/ 0 w 5585988"/>
              <a:gd name="connsiteY0-722" fmla="*/ 0 h 1602464"/>
              <a:gd name="connsiteX1-723" fmla="*/ 1276539 w 5585988"/>
              <a:gd name="connsiteY1-724" fmla="*/ 0 h 1602464"/>
              <a:gd name="connsiteX2-725" fmla="*/ 1910283 w 5585988"/>
              <a:gd name="connsiteY2-726" fmla="*/ 371194 h 1602464"/>
              <a:gd name="connsiteX3-727" fmla="*/ 2326741 w 5585988"/>
              <a:gd name="connsiteY3-728" fmla="*/ 1448554 h 1602464"/>
              <a:gd name="connsiteX4-729" fmla="*/ 5585988 w 5585988"/>
              <a:gd name="connsiteY4-730" fmla="*/ 1475715 h 1602464"/>
              <a:gd name="connsiteX5-731" fmla="*/ 5585988 w 5585988"/>
              <a:gd name="connsiteY5-732" fmla="*/ 1602464 h 1602464"/>
              <a:gd name="connsiteX6-733" fmla="*/ 9054 w 5585988"/>
              <a:gd name="connsiteY6-734" fmla="*/ 1602464 h 1602464"/>
              <a:gd name="connsiteX7-735" fmla="*/ 0 w 5585988"/>
              <a:gd name="connsiteY7-736" fmla="*/ 0 h 1602464"/>
              <a:gd name="connsiteX0-737" fmla="*/ 0 w 5585988"/>
              <a:gd name="connsiteY0-738" fmla="*/ 0 h 1602464"/>
              <a:gd name="connsiteX1-739" fmla="*/ 1276539 w 5585988"/>
              <a:gd name="connsiteY1-740" fmla="*/ 0 h 1602464"/>
              <a:gd name="connsiteX2-741" fmla="*/ 1910283 w 5585988"/>
              <a:gd name="connsiteY2-742" fmla="*/ 371194 h 1602464"/>
              <a:gd name="connsiteX3-743" fmla="*/ 2326741 w 5585988"/>
              <a:gd name="connsiteY3-744" fmla="*/ 1448554 h 1602464"/>
              <a:gd name="connsiteX4-745" fmla="*/ 5585988 w 5585988"/>
              <a:gd name="connsiteY4-746" fmla="*/ 1475715 h 1602464"/>
              <a:gd name="connsiteX5-747" fmla="*/ 5585988 w 5585988"/>
              <a:gd name="connsiteY5-748" fmla="*/ 1602464 h 1602464"/>
              <a:gd name="connsiteX6-749" fmla="*/ 9054 w 5585988"/>
              <a:gd name="connsiteY6-750" fmla="*/ 1602464 h 1602464"/>
              <a:gd name="connsiteX7-751" fmla="*/ 0 w 5585988"/>
              <a:gd name="connsiteY7-752" fmla="*/ 0 h 1602464"/>
              <a:gd name="connsiteX0-753" fmla="*/ 0 w 5585988"/>
              <a:gd name="connsiteY0-754" fmla="*/ 0 h 1602464"/>
              <a:gd name="connsiteX1-755" fmla="*/ 1276539 w 5585988"/>
              <a:gd name="connsiteY1-756" fmla="*/ 0 h 1602464"/>
              <a:gd name="connsiteX2-757" fmla="*/ 1910283 w 5585988"/>
              <a:gd name="connsiteY2-758" fmla="*/ 371194 h 1602464"/>
              <a:gd name="connsiteX3-759" fmla="*/ 2326741 w 5585988"/>
              <a:gd name="connsiteY3-760" fmla="*/ 1448554 h 1602464"/>
              <a:gd name="connsiteX4-761" fmla="*/ 5585988 w 5585988"/>
              <a:gd name="connsiteY4-762" fmla="*/ 1475715 h 1602464"/>
              <a:gd name="connsiteX5-763" fmla="*/ 5585988 w 5585988"/>
              <a:gd name="connsiteY5-764" fmla="*/ 1602464 h 1602464"/>
              <a:gd name="connsiteX6-765" fmla="*/ 9054 w 5585988"/>
              <a:gd name="connsiteY6-766" fmla="*/ 1602464 h 1602464"/>
              <a:gd name="connsiteX7-767" fmla="*/ 0 w 5585988"/>
              <a:gd name="connsiteY7-768" fmla="*/ 0 h 1602464"/>
              <a:gd name="connsiteX0-769" fmla="*/ 0 w 5585988"/>
              <a:gd name="connsiteY0-770" fmla="*/ 0 h 1602464"/>
              <a:gd name="connsiteX1-771" fmla="*/ 1276539 w 5585988"/>
              <a:gd name="connsiteY1-772" fmla="*/ 0 h 1602464"/>
              <a:gd name="connsiteX2-773" fmla="*/ 1910283 w 5585988"/>
              <a:gd name="connsiteY2-774" fmla="*/ 371194 h 1602464"/>
              <a:gd name="connsiteX3-775" fmla="*/ 2326741 w 5585988"/>
              <a:gd name="connsiteY3-776" fmla="*/ 1448554 h 1602464"/>
              <a:gd name="connsiteX4-777" fmla="*/ 5585988 w 5585988"/>
              <a:gd name="connsiteY4-778" fmla="*/ 1475715 h 1602464"/>
              <a:gd name="connsiteX5-779" fmla="*/ 5585988 w 5585988"/>
              <a:gd name="connsiteY5-780" fmla="*/ 1602464 h 1602464"/>
              <a:gd name="connsiteX6-781" fmla="*/ 9054 w 5585988"/>
              <a:gd name="connsiteY6-782" fmla="*/ 1602464 h 1602464"/>
              <a:gd name="connsiteX7-783" fmla="*/ 0 w 5585988"/>
              <a:gd name="connsiteY7-784" fmla="*/ 0 h 1602464"/>
              <a:gd name="connsiteX0-785" fmla="*/ 0 w 5585988"/>
              <a:gd name="connsiteY0-786" fmla="*/ 0 h 1602464"/>
              <a:gd name="connsiteX1-787" fmla="*/ 1276539 w 5585988"/>
              <a:gd name="connsiteY1-788" fmla="*/ 0 h 1602464"/>
              <a:gd name="connsiteX2-789" fmla="*/ 1910283 w 5585988"/>
              <a:gd name="connsiteY2-790" fmla="*/ 371194 h 1602464"/>
              <a:gd name="connsiteX3-791" fmla="*/ 2326741 w 5585988"/>
              <a:gd name="connsiteY3-792" fmla="*/ 1448554 h 1602464"/>
              <a:gd name="connsiteX4-793" fmla="*/ 5585988 w 5585988"/>
              <a:gd name="connsiteY4-794" fmla="*/ 1475715 h 1602464"/>
              <a:gd name="connsiteX5-795" fmla="*/ 5585988 w 5585988"/>
              <a:gd name="connsiteY5-796" fmla="*/ 1602464 h 1602464"/>
              <a:gd name="connsiteX6-797" fmla="*/ 9054 w 5585988"/>
              <a:gd name="connsiteY6-798" fmla="*/ 1602464 h 1602464"/>
              <a:gd name="connsiteX7-799" fmla="*/ 0 w 5585988"/>
              <a:gd name="connsiteY7-800" fmla="*/ 0 h 1602464"/>
              <a:gd name="connsiteX0-801" fmla="*/ 0 w 5585988"/>
              <a:gd name="connsiteY0-802" fmla="*/ 0 h 1602464"/>
              <a:gd name="connsiteX1-803" fmla="*/ 1276539 w 5585988"/>
              <a:gd name="connsiteY1-804" fmla="*/ 0 h 1602464"/>
              <a:gd name="connsiteX2-805" fmla="*/ 1910283 w 5585988"/>
              <a:gd name="connsiteY2-806" fmla="*/ 371194 h 1602464"/>
              <a:gd name="connsiteX3-807" fmla="*/ 2335794 w 5585988"/>
              <a:gd name="connsiteY3-808" fmla="*/ 1475714 h 1602464"/>
              <a:gd name="connsiteX4-809" fmla="*/ 5585988 w 5585988"/>
              <a:gd name="connsiteY4-810" fmla="*/ 1475715 h 1602464"/>
              <a:gd name="connsiteX5-811" fmla="*/ 5585988 w 5585988"/>
              <a:gd name="connsiteY5-812" fmla="*/ 1602464 h 1602464"/>
              <a:gd name="connsiteX6-813" fmla="*/ 9054 w 5585988"/>
              <a:gd name="connsiteY6-814" fmla="*/ 1602464 h 1602464"/>
              <a:gd name="connsiteX7-815" fmla="*/ 0 w 5585988"/>
              <a:gd name="connsiteY7-816" fmla="*/ 0 h 1602464"/>
              <a:gd name="connsiteX0-817" fmla="*/ 0 w 5585988"/>
              <a:gd name="connsiteY0-818" fmla="*/ 0 h 1602464"/>
              <a:gd name="connsiteX1-819" fmla="*/ 1276539 w 5585988"/>
              <a:gd name="connsiteY1-820" fmla="*/ 0 h 1602464"/>
              <a:gd name="connsiteX2-821" fmla="*/ 1910283 w 5585988"/>
              <a:gd name="connsiteY2-822" fmla="*/ 371194 h 1602464"/>
              <a:gd name="connsiteX3-823" fmla="*/ 2335794 w 5585988"/>
              <a:gd name="connsiteY3-824" fmla="*/ 1475714 h 1602464"/>
              <a:gd name="connsiteX4-825" fmla="*/ 5585988 w 5585988"/>
              <a:gd name="connsiteY4-826" fmla="*/ 1475715 h 1602464"/>
              <a:gd name="connsiteX5-827" fmla="*/ 5585988 w 5585988"/>
              <a:gd name="connsiteY5-828" fmla="*/ 1602464 h 1602464"/>
              <a:gd name="connsiteX6-829" fmla="*/ 9054 w 5585988"/>
              <a:gd name="connsiteY6-830" fmla="*/ 1602464 h 1602464"/>
              <a:gd name="connsiteX7-831" fmla="*/ 0 w 5585988"/>
              <a:gd name="connsiteY7-832" fmla="*/ 0 h 1602464"/>
              <a:gd name="connsiteX0-833" fmla="*/ 0 w 5585988"/>
              <a:gd name="connsiteY0-834" fmla="*/ 0 h 1602464"/>
              <a:gd name="connsiteX1-835" fmla="*/ 1276539 w 5585988"/>
              <a:gd name="connsiteY1-836" fmla="*/ 0 h 1602464"/>
              <a:gd name="connsiteX2-837" fmla="*/ 1910283 w 5585988"/>
              <a:gd name="connsiteY2-838" fmla="*/ 371194 h 1602464"/>
              <a:gd name="connsiteX3-839" fmla="*/ 2335794 w 5585988"/>
              <a:gd name="connsiteY3-840" fmla="*/ 1475714 h 1602464"/>
              <a:gd name="connsiteX4-841" fmla="*/ 5585988 w 5585988"/>
              <a:gd name="connsiteY4-842" fmla="*/ 1475715 h 1602464"/>
              <a:gd name="connsiteX5-843" fmla="*/ 5585988 w 5585988"/>
              <a:gd name="connsiteY5-844" fmla="*/ 1602464 h 1602464"/>
              <a:gd name="connsiteX6-845" fmla="*/ 9054 w 5585988"/>
              <a:gd name="connsiteY6-846" fmla="*/ 1602464 h 1602464"/>
              <a:gd name="connsiteX7-847" fmla="*/ 0 w 5585988"/>
              <a:gd name="connsiteY7-848" fmla="*/ 0 h 1602464"/>
              <a:gd name="connsiteX0-849" fmla="*/ 0 w 5585988"/>
              <a:gd name="connsiteY0-850" fmla="*/ 0 h 1602464"/>
              <a:gd name="connsiteX1-851" fmla="*/ 1276539 w 5585988"/>
              <a:gd name="connsiteY1-852" fmla="*/ 0 h 1602464"/>
              <a:gd name="connsiteX2-853" fmla="*/ 1910283 w 5585988"/>
              <a:gd name="connsiteY2-854" fmla="*/ 371194 h 1602464"/>
              <a:gd name="connsiteX3-855" fmla="*/ 2335794 w 5585988"/>
              <a:gd name="connsiteY3-856" fmla="*/ 1475714 h 1602464"/>
              <a:gd name="connsiteX4-857" fmla="*/ 5585988 w 5585988"/>
              <a:gd name="connsiteY4-858" fmla="*/ 1475715 h 1602464"/>
              <a:gd name="connsiteX5-859" fmla="*/ 5585988 w 5585988"/>
              <a:gd name="connsiteY5-860" fmla="*/ 1602464 h 1602464"/>
              <a:gd name="connsiteX6-861" fmla="*/ 9054 w 5585988"/>
              <a:gd name="connsiteY6-862" fmla="*/ 1602464 h 1602464"/>
              <a:gd name="connsiteX7-863" fmla="*/ 0 w 5585988"/>
              <a:gd name="connsiteY7-864" fmla="*/ 0 h 1602464"/>
              <a:gd name="connsiteX0-865" fmla="*/ 0 w 5585988"/>
              <a:gd name="connsiteY0-866" fmla="*/ 0 h 1602464"/>
              <a:gd name="connsiteX1-867" fmla="*/ 1276539 w 5585988"/>
              <a:gd name="connsiteY1-868" fmla="*/ 0 h 1602464"/>
              <a:gd name="connsiteX2-869" fmla="*/ 1910283 w 5585988"/>
              <a:gd name="connsiteY2-870" fmla="*/ 371194 h 1602464"/>
              <a:gd name="connsiteX3-871" fmla="*/ 2335794 w 5585988"/>
              <a:gd name="connsiteY3-872" fmla="*/ 1475714 h 1602464"/>
              <a:gd name="connsiteX4-873" fmla="*/ 5585988 w 5585988"/>
              <a:gd name="connsiteY4-874" fmla="*/ 1475715 h 1602464"/>
              <a:gd name="connsiteX5-875" fmla="*/ 5585988 w 5585988"/>
              <a:gd name="connsiteY5-876" fmla="*/ 1602464 h 1602464"/>
              <a:gd name="connsiteX6-877" fmla="*/ 9054 w 5585988"/>
              <a:gd name="connsiteY6-878" fmla="*/ 1602464 h 1602464"/>
              <a:gd name="connsiteX7-879" fmla="*/ 0 w 5585988"/>
              <a:gd name="connsiteY7-880" fmla="*/ 0 h 1602464"/>
              <a:gd name="connsiteX0-881" fmla="*/ 0 w 5585988"/>
              <a:gd name="connsiteY0-882" fmla="*/ 0 h 1602464"/>
              <a:gd name="connsiteX1-883" fmla="*/ 1276539 w 5585988"/>
              <a:gd name="connsiteY1-884" fmla="*/ 0 h 1602464"/>
              <a:gd name="connsiteX2-885" fmla="*/ 1910283 w 5585988"/>
              <a:gd name="connsiteY2-886" fmla="*/ 371194 h 1602464"/>
              <a:gd name="connsiteX3-887" fmla="*/ 2335794 w 5585988"/>
              <a:gd name="connsiteY3-888" fmla="*/ 1475714 h 1602464"/>
              <a:gd name="connsiteX4-889" fmla="*/ 5585988 w 5585988"/>
              <a:gd name="connsiteY4-890" fmla="*/ 1475715 h 1602464"/>
              <a:gd name="connsiteX5-891" fmla="*/ 5585988 w 5585988"/>
              <a:gd name="connsiteY5-892" fmla="*/ 1602464 h 1602464"/>
              <a:gd name="connsiteX6-893" fmla="*/ 9054 w 5585988"/>
              <a:gd name="connsiteY6-894" fmla="*/ 1602464 h 1602464"/>
              <a:gd name="connsiteX7-895" fmla="*/ 0 w 5585988"/>
              <a:gd name="connsiteY7-896" fmla="*/ 0 h 1602464"/>
              <a:gd name="connsiteX0-897" fmla="*/ 0 w 5585988"/>
              <a:gd name="connsiteY0-898" fmla="*/ 0 h 1602464"/>
              <a:gd name="connsiteX1-899" fmla="*/ 1276539 w 5585988"/>
              <a:gd name="connsiteY1-900" fmla="*/ 0 h 1602464"/>
              <a:gd name="connsiteX2-901" fmla="*/ 1910283 w 5585988"/>
              <a:gd name="connsiteY2-902" fmla="*/ 371194 h 1602464"/>
              <a:gd name="connsiteX3-903" fmla="*/ 2335794 w 5585988"/>
              <a:gd name="connsiteY3-904" fmla="*/ 1475714 h 1602464"/>
              <a:gd name="connsiteX4-905" fmla="*/ 5585988 w 5585988"/>
              <a:gd name="connsiteY4-906" fmla="*/ 1475715 h 1602464"/>
              <a:gd name="connsiteX5-907" fmla="*/ 5585988 w 5585988"/>
              <a:gd name="connsiteY5-908" fmla="*/ 1602464 h 1602464"/>
              <a:gd name="connsiteX6-909" fmla="*/ 9054 w 5585988"/>
              <a:gd name="connsiteY6-910" fmla="*/ 1602464 h 1602464"/>
              <a:gd name="connsiteX7-911" fmla="*/ 0 w 5585988"/>
              <a:gd name="connsiteY7-912" fmla="*/ 0 h 1602464"/>
              <a:gd name="connsiteX0-913" fmla="*/ 0 w 5585988"/>
              <a:gd name="connsiteY0-914" fmla="*/ 0 h 1602464"/>
              <a:gd name="connsiteX1-915" fmla="*/ 1276539 w 5585988"/>
              <a:gd name="connsiteY1-916" fmla="*/ 0 h 1602464"/>
              <a:gd name="connsiteX2-917" fmla="*/ 1910283 w 5585988"/>
              <a:gd name="connsiteY2-918" fmla="*/ 371194 h 1602464"/>
              <a:gd name="connsiteX3-919" fmla="*/ 2335794 w 5585988"/>
              <a:gd name="connsiteY3-920" fmla="*/ 1475714 h 1602464"/>
              <a:gd name="connsiteX4-921" fmla="*/ 5585988 w 5585988"/>
              <a:gd name="connsiteY4-922" fmla="*/ 1475715 h 1602464"/>
              <a:gd name="connsiteX5-923" fmla="*/ 5585988 w 5585988"/>
              <a:gd name="connsiteY5-924" fmla="*/ 1602464 h 1602464"/>
              <a:gd name="connsiteX6-925" fmla="*/ 9054 w 5585988"/>
              <a:gd name="connsiteY6-926" fmla="*/ 1602464 h 1602464"/>
              <a:gd name="connsiteX7-927" fmla="*/ 0 w 5585988"/>
              <a:gd name="connsiteY7-928" fmla="*/ 0 h 1602464"/>
              <a:gd name="connsiteX0-929" fmla="*/ 0 w 5585988"/>
              <a:gd name="connsiteY0-930" fmla="*/ 0 h 1602464"/>
              <a:gd name="connsiteX1-931" fmla="*/ 1276539 w 5585988"/>
              <a:gd name="connsiteY1-932" fmla="*/ 0 h 1602464"/>
              <a:gd name="connsiteX2-933" fmla="*/ 1910283 w 5585988"/>
              <a:gd name="connsiteY2-934" fmla="*/ 371194 h 1602464"/>
              <a:gd name="connsiteX3-935" fmla="*/ 2335794 w 5585988"/>
              <a:gd name="connsiteY3-936" fmla="*/ 1475714 h 1602464"/>
              <a:gd name="connsiteX4-937" fmla="*/ 5585988 w 5585988"/>
              <a:gd name="connsiteY4-938" fmla="*/ 1475715 h 1602464"/>
              <a:gd name="connsiteX5-939" fmla="*/ 5585988 w 5585988"/>
              <a:gd name="connsiteY5-940" fmla="*/ 1602464 h 1602464"/>
              <a:gd name="connsiteX6-941" fmla="*/ 9054 w 5585988"/>
              <a:gd name="connsiteY6-942" fmla="*/ 1602464 h 1602464"/>
              <a:gd name="connsiteX7-943" fmla="*/ 0 w 5585988"/>
              <a:gd name="connsiteY7-944" fmla="*/ 0 h 1602464"/>
              <a:gd name="connsiteX0-945" fmla="*/ 0 w 5585988"/>
              <a:gd name="connsiteY0-946" fmla="*/ 0 h 1602464"/>
              <a:gd name="connsiteX1-947" fmla="*/ 1276539 w 5585988"/>
              <a:gd name="connsiteY1-948" fmla="*/ 0 h 1602464"/>
              <a:gd name="connsiteX2-949" fmla="*/ 1910283 w 5585988"/>
              <a:gd name="connsiteY2-950" fmla="*/ 371194 h 1602464"/>
              <a:gd name="connsiteX3-951" fmla="*/ 2335794 w 5585988"/>
              <a:gd name="connsiteY3-952" fmla="*/ 1475714 h 1602464"/>
              <a:gd name="connsiteX4-953" fmla="*/ 5585988 w 5585988"/>
              <a:gd name="connsiteY4-954" fmla="*/ 1475715 h 1602464"/>
              <a:gd name="connsiteX5-955" fmla="*/ 5585988 w 5585988"/>
              <a:gd name="connsiteY5-956" fmla="*/ 1602464 h 1602464"/>
              <a:gd name="connsiteX6-957" fmla="*/ 9054 w 5585988"/>
              <a:gd name="connsiteY6-958" fmla="*/ 1602464 h 1602464"/>
              <a:gd name="connsiteX7-959" fmla="*/ 0 w 5585988"/>
              <a:gd name="connsiteY7-960" fmla="*/ 0 h 1602464"/>
              <a:gd name="connsiteX0-961" fmla="*/ 0 w 5585988"/>
              <a:gd name="connsiteY0-962" fmla="*/ 0 h 1602464"/>
              <a:gd name="connsiteX1-963" fmla="*/ 1276539 w 5585988"/>
              <a:gd name="connsiteY1-964" fmla="*/ 0 h 1602464"/>
              <a:gd name="connsiteX2-965" fmla="*/ 1865015 w 5585988"/>
              <a:gd name="connsiteY2-966" fmla="*/ 325927 h 1602464"/>
              <a:gd name="connsiteX3-967" fmla="*/ 2335794 w 5585988"/>
              <a:gd name="connsiteY3-968" fmla="*/ 1475714 h 1602464"/>
              <a:gd name="connsiteX4-969" fmla="*/ 5585988 w 5585988"/>
              <a:gd name="connsiteY4-970" fmla="*/ 1475715 h 1602464"/>
              <a:gd name="connsiteX5-971" fmla="*/ 5585988 w 5585988"/>
              <a:gd name="connsiteY5-972" fmla="*/ 1602464 h 1602464"/>
              <a:gd name="connsiteX6-973" fmla="*/ 9054 w 5585988"/>
              <a:gd name="connsiteY6-974" fmla="*/ 1602464 h 1602464"/>
              <a:gd name="connsiteX7-975" fmla="*/ 0 w 5585988"/>
              <a:gd name="connsiteY7-976" fmla="*/ 0 h 1602464"/>
              <a:gd name="connsiteX0-977" fmla="*/ 0 w 5585988"/>
              <a:gd name="connsiteY0-978" fmla="*/ 0 h 1602464"/>
              <a:gd name="connsiteX1-979" fmla="*/ 1276539 w 5585988"/>
              <a:gd name="connsiteY1-980" fmla="*/ 0 h 1602464"/>
              <a:gd name="connsiteX2-981" fmla="*/ 1910283 w 5585988"/>
              <a:gd name="connsiteY2-982" fmla="*/ 425515 h 1602464"/>
              <a:gd name="connsiteX3-983" fmla="*/ 2335794 w 5585988"/>
              <a:gd name="connsiteY3-984" fmla="*/ 1475714 h 1602464"/>
              <a:gd name="connsiteX4-985" fmla="*/ 5585988 w 5585988"/>
              <a:gd name="connsiteY4-986" fmla="*/ 1475715 h 1602464"/>
              <a:gd name="connsiteX5-987" fmla="*/ 5585988 w 5585988"/>
              <a:gd name="connsiteY5-988" fmla="*/ 1602464 h 1602464"/>
              <a:gd name="connsiteX6-989" fmla="*/ 9054 w 5585988"/>
              <a:gd name="connsiteY6-990" fmla="*/ 1602464 h 1602464"/>
              <a:gd name="connsiteX7-991" fmla="*/ 0 w 5585988"/>
              <a:gd name="connsiteY7-992" fmla="*/ 0 h 1602464"/>
              <a:gd name="connsiteX0-993" fmla="*/ 0 w 5585988"/>
              <a:gd name="connsiteY0-994" fmla="*/ 0 h 1602464"/>
              <a:gd name="connsiteX1-995" fmla="*/ 1276539 w 5585988"/>
              <a:gd name="connsiteY1-996" fmla="*/ 0 h 1602464"/>
              <a:gd name="connsiteX2-997" fmla="*/ 1892176 w 5585988"/>
              <a:gd name="connsiteY2-998" fmla="*/ 353087 h 1602464"/>
              <a:gd name="connsiteX3-999" fmla="*/ 2335794 w 5585988"/>
              <a:gd name="connsiteY3-1000" fmla="*/ 1475714 h 1602464"/>
              <a:gd name="connsiteX4-1001" fmla="*/ 5585988 w 5585988"/>
              <a:gd name="connsiteY4-1002" fmla="*/ 1475715 h 1602464"/>
              <a:gd name="connsiteX5-1003" fmla="*/ 5585988 w 5585988"/>
              <a:gd name="connsiteY5-1004" fmla="*/ 1602464 h 1602464"/>
              <a:gd name="connsiteX6-1005" fmla="*/ 9054 w 5585988"/>
              <a:gd name="connsiteY6-1006" fmla="*/ 1602464 h 1602464"/>
              <a:gd name="connsiteX7-1007" fmla="*/ 0 w 5585988"/>
              <a:gd name="connsiteY7-1008" fmla="*/ 0 h 1602464"/>
              <a:gd name="connsiteX0-1009" fmla="*/ 0 w 5585988"/>
              <a:gd name="connsiteY0-1010" fmla="*/ 0 h 1602464"/>
              <a:gd name="connsiteX1-1011" fmla="*/ 1276539 w 5585988"/>
              <a:gd name="connsiteY1-1012" fmla="*/ 0 h 1602464"/>
              <a:gd name="connsiteX2-1013" fmla="*/ 1892176 w 5585988"/>
              <a:gd name="connsiteY2-1014" fmla="*/ 353087 h 1602464"/>
              <a:gd name="connsiteX3-1015" fmla="*/ 2335794 w 5585988"/>
              <a:gd name="connsiteY3-1016" fmla="*/ 1475714 h 1602464"/>
              <a:gd name="connsiteX4-1017" fmla="*/ 5585988 w 5585988"/>
              <a:gd name="connsiteY4-1018" fmla="*/ 1475715 h 1602464"/>
              <a:gd name="connsiteX5-1019" fmla="*/ 5585988 w 5585988"/>
              <a:gd name="connsiteY5-1020" fmla="*/ 1602464 h 1602464"/>
              <a:gd name="connsiteX6-1021" fmla="*/ 9054 w 5585988"/>
              <a:gd name="connsiteY6-1022" fmla="*/ 1602464 h 1602464"/>
              <a:gd name="connsiteX7-1023" fmla="*/ 0 w 5585988"/>
              <a:gd name="connsiteY7-1024" fmla="*/ 0 h 1602464"/>
              <a:gd name="connsiteX0-1025" fmla="*/ 0 w 5585988"/>
              <a:gd name="connsiteY0-1026" fmla="*/ 0 h 1602464"/>
              <a:gd name="connsiteX1-1027" fmla="*/ 1276539 w 5585988"/>
              <a:gd name="connsiteY1-1028" fmla="*/ 0 h 1602464"/>
              <a:gd name="connsiteX2-1029" fmla="*/ 1892176 w 5585988"/>
              <a:gd name="connsiteY2-1030" fmla="*/ 353087 h 1602464"/>
              <a:gd name="connsiteX3-1031" fmla="*/ 2335794 w 5585988"/>
              <a:gd name="connsiteY3-1032" fmla="*/ 1475714 h 1602464"/>
              <a:gd name="connsiteX4-1033" fmla="*/ 5585988 w 5585988"/>
              <a:gd name="connsiteY4-1034" fmla="*/ 1475715 h 1602464"/>
              <a:gd name="connsiteX5-1035" fmla="*/ 5585988 w 5585988"/>
              <a:gd name="connsiteY5-1036" fmla="*/ 1602464 h 1602464"/>
              <a:gd name="connsiteX6-1037" fmla="*/ 9054 w 5585988"/>
              <a:gd name="connsiteY6-1038" fmla="*/ 1602464 h 1602464"/>
              <a:gd name="connsiteX7-1039" fmla="*/ 0 w 5585988"/>
              <a:gd name="connsiteY7-1040" fmla="*/ 0 h 1602464"/>
              <a:gd name="connsiteX0-1041" fmla="*/ 0 w 5585988"/>
              <a:gd name="connsiteY0-1042" fmla="*/ 0 h 1602464"/>
              <a:gd name="connsiteX1-1043" fmla="*/ 1276539 w 5585988"/>
              <a:gd name="connsiteY1-1044" fmla="*/ 0 h 1602464"/>
              <a:gd name="connsiteX2-1045" fmla="*/ 1892176 w 5585988"/>
              <a:gd name="connsiteY2-1046" fmla="*/ 353087 h 1602464"/>
              <a:gd name="connsiteX3-1047" fmla="*/ 2335794 w 5585988"/>
              <a:gd name="connsiteY3-1048" fmla="*/ 1475714 h 1602464"/>
              <a:gd name="connsiteX4-1049" fmla="*/ 5585988 w 5585988"/>
              <a:gd name="connsiteY4-1050" fmla="*/ 1475715 h 1602464"/>
              <a:gd name="connsiteX5-1051" fmla="*/ 5585988 w 5585988"/>
              <a:gd name="connsiteY5-1052" fmla="*/ 1602464 h 1602464"/>
              <a:gd name="connsiteX6-1053" fmla="*/ 9054 w 5585988"/>
              <a:gd name="connsiteY6-1054" fmla="*/ 1602464 h 1602464"/>
              <a:gd name="connsiteX7-1055" fmla="*/ 0 w 5585988"/>
              <a:gd name="connsiteY7-1056" fmla="*/ 0 h 1602464"/>
              <a:gd name="connsiteX0-1057" fmla="*/ 0 w 5585988"/>
              <a:gd name="connsiteY0-1058" fmla="*/ 0 h 1602464"/>
              <a:gd name="connsiteX1-1059" fmla="*/ 1276539 w 5585988"/>
              <a:gd name="connsiteY1-1060" fmla="*/ 0 h 1602464"/>
              <a:gd name="connsiteX2-1061" fmla="*/ 1892176 w 5585988"/>
              <a:gd name="connsiteY2-1062" fmla="*/ 353087 h 1602464"/>
              <a:gd name="connsiteX3-1063" fmla="*/ 2335794 w 5585988"/>
              <a:gd name="connsiteY3-1064" fmla="*/ 1475714 h 1602464"/>
              <a:gd name="connsiteX4-1065" fmla="*/ 5585988 w 5585988"/>
              <a:gd name="connsiteY4-1066" fmla="*/ 1475715 h 1602464"/>
              <a:gd name="connsiteX5-1067" fmla="*/ 5585988 w 5585988"/>
              <a:gd name="connsiteY5-1068" fmla="*/ 1602464 h 1602464"/>
              <a:gd name="connsiteX6-1069" fmla="*/ 9054 w 5585988"/>
              <a:gd name="connsiteY6-1070" fmla="*/ 1602464 h 1602464"/>
              <a:gd name="connsiteX7-1071" fmla="*/ 0 w 5585988"/>
              <a:gd name="connsiteY7-1072" fmla="*/ 0 h 1602464"/>
              <a:gd name="connsiteX0-1073" fmla="*/ 0 w 5585988"/>
              <a:gd name="connsiteY0-1074" fmla="*/ 0 h 1602464"/>
              <a:gd name="connsiteX1-1075" fmla="*/ 1276539 w 5585988"/>
              <a:gd name="connsiteY1-1076" fmla="*/ 0 h 1602464"/>
              <a:gd name="connsiteX2-1077" fmla="*/ 1901230 w 5585988"/>
              <a:gd name="connsiteY2-1078" fmla="*/ 298766 h 1602464"/>
              <a:gd name="connsiteX3-1079" fmla="*/ 2335794 w 5585988"/>
              <a:gd name="connsiteY3-1080" fmla="*/ 1475714 h 1602464"/>
              <a:gd name="connsiteX4-1081" fmla="*/ 5585988 w 5585988"/>
              <a:gd name="connsiteY4-1082" fmla="*/ 1475715 h 1602464"/>
              <a:gd name="connsiteX5-1083" fmla="*/ 5585988 w 5585988"/>
              <a:gd name="connsiteY5-1084" fmla="*/ 1602464 h 1602464"/>
              <a:gd name="connsiteX6-1085" fmla="*/ 9054 w 5585988"/>
              <a:gd name="connsiteY6-1086" fmla="*/ 1602464 h 1602464"/>
              <a:gd name="connsiteX7-1087" fmla="*/ 0 w 5585988"/>
              <a:gd name="connsiteY7-1088" fmla="*/ 0 h 1602464"/>
              <a:gd name="connsiteX0-1089" fmla="*/ 0 w 5585988"/>
              <a:gd name="connsiteY0-1090" fmla="*/ 0 h 1602464"/>
              <a:gd name="connsiteX1-1091" fmla="*/ 1276539 w 5585988"/>
              <a:gd name="connsiteY1-1092" fmla="*/ 0 h 1602464"/>
              <a:gd name="connsiteX2-1093" fmla="*/ 1928390 w 5585988"/>
              <a:gd name="connsiteY2-1094" fmla="*/ 353087 h 1602464"/>
              <a:gd name="connsiteX3-1095" fmla="*/ 2335794 w 5585988"/>
              <a:gd name="connsiteY3-1096" fmla="*/ 1475714 h 1602464"/>
              <a:gd name="connsiteX4-1097" fmla="*/ 5585988 w 5585988"/>
              <a:gd name="connsiteY4-1098" fmla="*/ 1475715 h 1602464"/>
              <a:gd name="connsiteX5-1099" fmla="*/ 5585988 w 5585988"/>
              <a:gd name="connsiteY5-1100" fmla="*/ 1602464 h 1602464"/>
              <a:gd name="connsiteX6-1101" fmla="*/ 9054 w 5585988"/>
              <a:gd name="connsiteY6-1102" fmla="*/ 1602464 h 1602464"/>
              <a:gd name="connsiteX7-1103" fmla="*/ 0 w 5585988"/>
              <a:gd name="connsiteY7-1104" fmla="*/ 0 h 1602464"/>
              <a:gd name="connsiteX0-1105" fmla="*/ 0 w 5585988"/>
              <a:gd name="connsiteY0-1106" fmla="*/ 0 h 1602464"/>
              <a:gd name="connsiteX1-1107" fmla="*/ 1276539 w 5585988"/>
              <a:gd name="connsiteY1-1108" fmla="*/ 0 h 1602464"/>
              <a:gd name="connsiteX2-1109" fmla="*/ 1901230 w 5585988"/>
              <a:gd name="connsiteY2-1110" fmla="*/ 380248 h 1602464"/>
              <a:gd name="connsiteX3-1111" fmla="*/ 2335794 w 5585988"/>
              <a:gd name="connsiteY3-1112" fmla="*/ 1475714 h 1602464"/>
              <a:gd name="connsiteX4-1113" fmla="*/ 5585988 w 5585988"/>
              <a:gd name="connsiteY4-1114" fmla="*/ 1475715 h 1602464"/>
              <a:gd name="connsiteX5-1115" fmla="*/ 5585988 w 5585988"/>
              <a:gd name="connsiteY5-1116" fmla="*/ 1602464 h 1602464"/>
              <a:gd name="connsiteX6-1117" fmla="*/ 9054 w 5585988"/>
              <a:gd name="connsiteY6-1118" fmla="*/ 1602464 h 1602464"/>
              <a:gd name="connsiteX7-1119" fmla="*/ 0 w 5585988"/>
              <a:gd name="connsiteY7-1120" fmla="*/ 0 h 1602464"/>
              <a:gd name="connsiteX0-1121" fmla="*/ 0 w 5585988"/>
              <a:gd name="connsiteY0-1122" fmla="*/ 0 h 1602464"/>
              <a:gd name="connsiteX1-1123" fmla="*/ 1276539 w 5585988"/>
              <a:gd name="connsiteY1-1124" fmla="*/ 0 h 1602464"/>
              <a:gd name="connsiteX2-1125" fmla="*/ 1964604 w 5585988"/>
              <a:gd name="connsiteY2-1126" fmla="*/ 389301 h 1602464"/>
              <a:gd name="connsiteX3-1127" fmla="*/ 2335794 w 5585988"/>
              <a:gd name="connsiteY3-1128" fmla="*/ 1475714 h 1602464"/>
              <a:gd name="connsiteX4-1129" fmla="*/ 5585988 w 5585988"/>
              <a:gd name="connsiteY4-1130" fmla="*/ 1475715 h 1602464"/>
              <a:gd name="connsiteX5-1131" fmla="*/ 5585988 w 5585988"/>
              <a:gd name="connsiteY5-1132" fmla="*/ 1602464 h 1602464"/>
              <a:gd name="connsiteX6-1133" fmla="*/ 9054 w 5585988"/>
              <a:gd name="connsiteY6-1134" fmla="*/ 1602464 h 1602464"/>
              <a:gd name="connsiteX7-1135" fmla="*/ 0 w 5585988"/>
              <a:gd name="connsiteY7-1136" fmla="*/ 0 h 1602464"/>
              <a:gd name="connsiteX0-1137" fmla="*/ 0 w 5585988"/>
              <a:gd name="connsiteY0-1138" fmla="*/ 0 h 1602464"/>
              <a:gd name="connsiteX1-1139" fmla="*/ 1276539 w 5585988"/>
              <a:gd name="connsiteY1-1140" fmla="*/ 0 h 1602464"/>
              <a:gd name="connsiteX2-1141" fmla="*/ 1964604 w 5585988"/>
              <a:gd name="connsiteY2-1142" fmla="*/ 389301 h 1602464"/>
              <a:gd name="connsiteX3-1143" fmla="*/ 2335794 w 5585988"/>
              <a:gd name="connsiteY3-1144" fmla="*/ 1475714 h 1602464"/>
              <a:gd name="connsiteX4-1145" fmla="*/ 5585988 w 5585988"/>
              <a:gd name="connsiteY4-1146" fmla="*/ 1475715 h 1602464"/>
              <a:gd name="connsiteX5-1147" fmla="*/ 5585988 w 5585988"/>
              <a:gd name="connsiteY5-1148" fmla="*/ 1602464 h 1602464"/>
              <a:gd name="connsiteX6-1149" fmla="*/ 9054 w 5585988"/>
              <a:gd name="connsiteY6-1150" fmla="*/ 1602464 h 1602464"/>
              <a:gd name="connsiteX7-1151" fmla="*/ 0 w 5585988"/>
              <a:gd name="connsiteY7-1152" fmla="*/ 0 h 1602464"/>
              <a:gd name="connsiteX0-1153" fmla="*/ 0 w 5585988"/>
              <a:gd name="connsiteY0-1154" fmla="*/ 0 h 1602464"/>
              <a:gd name="connsiteX1-1155" fmla="*/ 1276539 w 5585988"/>
              <a:gd name="connsiteY1-1156" fmla="*/ 0 h 1602464"/>
              <a:gd name="connsiteX2-1157" fmla="*/ 1964604 w 5585988"/>
              <a:gd name="connsiteY2-1158" fmla="*/ 389301 h 1602464"/>
              <a:gd name="connsiteX3-1159" fmla="*/ 2335794 w 5585988"/>
              <a:gd name="connsiteY3-1160" fmla="*/ 1475714 h 1602464"/>
              <a:gd name="connsiteX4-1161" fmla="*/ 5585988 w 5585988"/>
              <a:gd name="connsiteY4-1162" fmla="*/ 1475715 h 1602464"/>
              <a:gd name="connsiteX5-1163" fmla="*/ 5585988 w 5585988"/>
              <a:gd name="connsiteY5-1164" fmla="*/ 1602464 h 1602464"/>
              <a:gd name="connsiteX6-1165" fmla="*/ 9054 w 5585988"/>
              <a:gd name="connsiteY6-1166" fmla="*/ 1602464 h 1602464"/>
              <a:gd name="connsiteX7-1167" fmla="*/ 0 w 5585988"/>
              <a:gd name="connsiteY7-1168" fmla="*/ 0 h 1602464"/>
              <a:gd name="connsiteX0-1169" fmla="*/ 0 w 5585988"/>
              <a:gd name="connsiteY0-1170" fmla="*/ 0 h 1602464"/>
              <a:gd name="connsiteX1-1171" fmla="*/ 1276539 w 5585988"/>
              <a:gd name="connsiteY1-1172" fmla="*/ 0 h 1602464"/>
              <a:gd name="connsiteX2-1173" fmla="*/ 1964604 w 5585988"/>
              <a:gd name="connsiteY2-1174" fmla="*/ 389301 h 1602464"/>
              <a:gd name="connsiteX3-1175" fmla="*/ 2335794 w 5585988"/>
              <a:gd name="connsiteY3-1176" fmla="*/ 1475714 h 1602464"/>
              <a:gd name="connsiteX4-1177" fmla="*/ 5585988 w 5585988"/>
              <a:gd name="connsiteY4-1178" fmla="*/ 1475715 h 1602464"/>
              <a:gd name="connsiteX5-1179" fmla="*/ 5585988 w 5585988"/>
              <a:gd name="connsiteY5-1180" fmla="*/ 1602464 h 1602464"/>
              <a:gd name="connsiteX6-1181" fmla="*/ 9054 w 5585988"/>
              <a:gd name="connsiteY6-1182" fmla="*/ 1602464 h 1602464"/>
              <a:gd name="connsiteX7-1183" fmla="*/ 0 w 5585988"/>
              <a:gd name="connsiteY7-1184" fmla="*/ 0 h 1602464"/>
              <a:gd name="connsiteX0-1185" fmla="*/ 0 w 5585988"/>
              <a:gd name="connsiteY0-1186" fmla="*/ 0 h 1602464"/>
              <a:gd name="connsiteX1-1187" fmla="*/ 1276539 w 5585988"/>
              <a:gd name="connsiteY1-1188" fmla="*/ 0 h 1602464"/>
              <a:gd name="connsiteX2-1189" fmla="*/ 1964604 w 5585988"/>
              <a:gd name="connsiteY2-1190" fmla="*/ 488889 h 1602464"/>
              <a:gd name="connsiteX3-1191" fmla="*/ 2335794 w 5585988"/>
              <a:gd name="connsiteY3-1192" fmla="*/ 1475714 h 1602464"/>
              <a:gd name="connsiteX4-1193" fmla="*/ 5585988 w 5585988"/>
              <a:gd name="connsiteY4-1194" fmla="*/ 1475715 h 1602464"/>
              <a:gd name="connsiteX5-1195" fmla="*/ 5585988 w 5585988"/>
              <a:gd name="connsiteY5-1196" fmla="*/ 1602464 h 1602464"/>
              <a:gd name="connsiteX6-1197" fmla="*/ 9054 w 5585988"/>
              <a:gd name="connsiteY6-1198" fmla="*/ 1602464 h 1602464"/>
              <a:gd name="connsiteX7-1199" fmla="*/ 0 w 5585988"/>
              <a:gd name="connsiteY7-1200" fmla="*/ 0 h 1602464"/>
              <a:gd name="connsiteX0-1201" fmla="*/ 0 w 5585988"/>
              <a:gd name="connsiteY0-1202" fmla="*/ 0 h 1602464"/>
              <a:gd name="connsiteX1-1203" fmla="*/ 1276539 w 5585988"/>
              <a:gd name="connsiteY1-1204" fmla="*/ 0 h 1602464"/>
              <a:gd name="connsiteX2-1205" fmla="*/ 1964604 w 5585988"/>
              <a:gd name="connsiteY2-1206" fmla="*/ 470782 h 1602464"/>
              <a:gd name="connsiteX3-1207" fmla="*/ 2335794 w 5585988"/>
              <a:gd name="connsiteY3-1208" fmla="*/ 1475714 h 1602464"/>
              <a:gd name="connsiteX4-1209" fmla="*/ 5585988 w 5585988"/>
              <a:gd name="connsiteY4-1210" fmla="*/ 1475715 h 1602464"/>
              <a:gd name="connsiteX5-1211" fmla="*/ 5585988 w 5585988"/>
              <a:gd name="connsiteY5-1212" fmla="*/ 1602464 h 1602464"/>
              <a:gd name="connsiteX6-1213" fmla="*/ 9054 w 5585988"/>
              <a:gd name="connsiteY6-1214" fmla="*/ 1602464 h 1602464"/>
              <a:gd name="connsiteX7-1215" fmla="*/ 0 w 5585988"/>
              <a:gd name="connsiteY7-1216" fmla="*/ 0 h 1602464"/>
              <a:gd name="connsiteX0-1217" fmla="*/ 0 w 5585988"/>
              <a:gd name="connsiteY0-1218" fmla="*/ 0 h 1602464"/>
              <a:gd name="connsiteX1-1219" fmla="*/ 1276539 w 5585988"/>
              <a:gd name="connsiteY1-1220" fmla="*/ 0 h 1602464"/>
              <a:gd name="connsiteX2-1221" fmla="*/ 1964604 w 5585988"/>
              <a:gd name="connsiteY2-1222" fmla="*/ 470782 h 1602464"/>
              <a:gd name="connsiteX3-1223" fmla="*/ 2335794 w 5585988"/>
              <a:gd name="connsiteY3-1224" fmla="*/ 1475714 h 1602464"/>
              <a:gd name="connsiteX4-1225" fmla="*/ 5585988 w 5585988"/>
              <a:gd name="connsiteY4-1226" fmla="*/ 1475715 h 1602464"/>
              <a:gd name="connsiteX5-1227" fmla="*/ 5585988 w 5585988"/>
              <a:gd name="connsiteY5-1228" fmla="*/ 1602464 h 1602464"/>
              <a:gd name="connsiteX6-1229" fmla="*/ 9054 w 5585988"/>
              <a:gd name="connsiteY6-1230" fmla="*/ 1602464 h 1602464"/>
              <a:gd name="connsiteX7-1231" fmla="*/ 0 w 5585988"/>
              <a:gd name="connsiteY7-1232" fmla="*/ 0 h 1602464"/>
              <a:gd name="connsiteX0-1233" fmla="*/ 0 w 5585988"/>
              <a:gd name="connsiteY0-1234" fmla="*/ 0 h 1602464"/>
              <a:gd name="connsiteX1-1235" fmla="*/ 1276539 w 5585988"/>
              <a:gd name="connsiteY1-1236" fmla="*/ 0 h 1602464"/>
              <a:gd name="connsiteX2-1237" fmla="*/ 1973658 w 5585988"/>
              <a:gd name="connsiteY2-1238" fmla="*/ 425514 h 1602464"/>
              <a:gd name="connsiteX3-1239" fmla="*/ 2335794 w 5585988"/>
              <a:gd name="connsiteY3-1240" fmla="*/ 1475714 h 1602464"/>
              <a:gd name="connsiteX4-1241" fmla="*/ 5585988 w 5585988"/>
              <a:gd name="connsiteY4-1242" fmla="*/ 1475715 h 1602464"/>
              <a:gd name="connsiteX5-1243" fmla="*/ 5585988 w 5585988"/>
              <a:gd name="connsiteY5-1244" fmla="*/ 1602464 h 1602464"/>
              <a:gd name="connsiteX6-1245" fmla="*/ 9054 w 5585988"/>
              <a:gd name="connsiteY6-1246" fmla="*/ 1602464 h 1602464"/>
              <a:gd name="connsiteX7-1247" fmla="*/ 0 w 5585988"/>
              <a:gd name="connsiteY7-1248" fmla="*/ 0 h 1602464"/>
              <a:gd name="connsiteX0-1249" fmla="*/ 0 w 5585988"/>
              <a:gd name="connsiteY0-1250" fmla="*/ 0 h 1602464"/>
              <a:gd name="connsiteX1-1251" fmla="*/ 1276539 w 5585988"/>
              <a:gd name="connsiteY1-1252" fmla="*/ 0 h 1602464"/>
              <a:gd name="connsiteX2-1253" fmla="*/ 1973658 w 5585988"/>
              <a:gd name="connsiteY2-1254" fmla="*/ 425514 h 1602464"/>
              <a:gd name="connsiteX3-1255" fmla="*/ 2335794 w 5585988"/>
              <a:gd name="connsiteY3-1256" fmla="*/ 1475714 h 1602464"/>
              <a:gd name="connsiteX4-1257" fmla="*/ 5585988 w 5585988"/>
              <a:gd name="connsiteY4-1258" fmla="*/ 1475715 h 1602464"/>
              <a:gd name="connsiteX5-1259" fmla="*/ 5585988 w 5585988"/>
              <a:gd name="connsiteY5-1260" fmla="*/ 1602464 h 1602464"/>
              <a:gd name="connsiteX6-1261" fmla="*/ 9054 w 5585988"/>
              <a:gd name="connsiteY6-1262" fmla="*/ 1602464 h 1602464"/>
              <a:gd name="connsiteX7-1263" fmla="*/ 0 w 5585988"/>
              <a:gd name="connsiteY7-1264" fmla="*/ 0 h 1602464"/>
              <a:gd name="connsiteX0-1265" fmla="*/ 0 w 5585988"/>
              <a:gd name="connsiteY0-1266" fmla="*/ 0 h 1602464"/>
              <a:gd name="connsiteX1-1267" fmla="*/ 1276539 w 5585988"/>
              <a:gd name="connsiteY1-1268" fmla="*/ 0 h 1602464"/>
              <a:gd name="connsiteX2-1269" fmla="*/ 1973658 w 5585988"/>
              <a:gd name="connsiteY2-1270" fmla="*/ 425514 h 1602464"/>
              <a:gd name="connsiteX3-1271" fmla="*/ 2335794 w 5585988"/>
              <a:gd name="connsiteY3-1272" fmla="*/ 1475714 h 1602464"/>
              <a:gd name="connsiteX4-1273" fmla="*/ 5585988 w 5585988"/>
              <a:gd name="connsiteY4-1274" fmla="*/ 1475715 h 1602464"/>
              <a:gd name="connsiteX5-1275" fmla="*/ 5585988 w 5585988"/>
              <a:gd name="connsiteY5-1276" fmla="*/ 1602464 h 1602464"/>
              <a:gd name="connsiteX6-1277" fmla="*/ 9054 w 5585988"/>
              <a:gd name="connsiteY6-1278" fmla="*/ 1602464 h 1602464"/>
              <a:gd name="connsiteX7-1279" fmla="*/ 0 w 5585988"/>
              <a:gd name="connsiteY7-1280" fmla="*/ 0 h 16024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585988" h="1602464">
                <a:moveTo>
                  <a:pt x="0" y="0"/>
                </a:moveTo>
                <a:lnTo>
                  <a:pt x="1276539" y="0"/>
                </a:lnTo>
                <a:cubicBezTo>
                  <a:pt x="1569268" y="22634"/>
                  <a:pt x="1914810" y="116189"/>
                  <a:pt x="1973658" y="425514"/>
                </a:cubicBezTo>
                <a:cubicBezTo>
                  <a:pt x="2032506" y="734839"/>
                  <a:pt x="1792587" y="1279556"/>
                  <a:pt x="2335794" y="1475714"/>
                </a:cubicBezTo>
                <a:cubicBezTo>
                  <a:pt x="2978589" y="1490803"/>
                  <a:pt x="4575018" y="1481751"/>
                  <a:pt x="5585988" y="1475715"/>
                </a:cubicBezTo>
                <a:lnTo>
                  <a:pt x="5585988" y="1602464"/>
                </a:lnTo>
                <a:lnTo>
                  <a:pt x="9054" y="1602464"/>
                </a:lnTo>
                <a:lnTo>
                  <a:pt x="0" y="0"/>
                </a:lnTo>
                <a:close/>
              </a:path>
            </a:pathLst>
          </a:custGeom>
          <a:solidFill>
            <a:srgbClr val="A5A5A5">
              <a:lumMod val="50000"/>
            </a:srgbClr>
          </a:solidFill>
          <a:ln>
            <a:noFill/>
          </a:ln>
          <a:effectLst>
            <a:innerShdw blurRad="63500" dist="25400" dir="18900000">
              <a:prstClr val="black">
                <a:alpha val="50000"/>
              </a:prstClr>
            </a:innerShdw>
          </a:effectLst>
        </p:spPr>
        <p:style>
          <a:lnRef idx="2">
            <a:srgbClr val="ED7D31">
              <a:shade val="50000"/>
            </a:srgbClr>
          </a:lnRef>
          <a:fillRef idx="1">
            <a:srgbClr val="ED7D31"/>
          </a:fillRef>
          <a:effectRef idx="0">
            <a:srgbClr val="ED7D31"/>
          </a:effectRef>
          <a:fontRef idx="minor">
            <a:sysClr val="window" lastClr="FFFFFF"/>
          </a:fontRef>
        </p:style>
        <p:txBody>
          <a:bodyPr rtlCol="0" anchor="ctr"/>
          <a:p>
            <a:pPr algn="ctr"/>
            <a:endParaRPr lang="zh-CN" altLang="en-US"/>
          </a:p>
        </p:txBody>
      </p:sp>
      <p:sp>
        <p:nvSpPr>
          <p:cNvPr id="30" name="文本框 29"/>
          <p:cNvSpPr txBox="1"/>
          <p:nvPr>
            <p:custDataLst>
              <p:tags r:id="rId18"/>
            </p:custDataLst>
          </p:nvPr>
        </p:nvSpPr>
        <p:spPr>
          <a:xfrm>
            <a:off x="8064679" y="5028855"/>
            <a:ext cx="2592112" cy="1229995"/>
          </a:xfrm>
          <a:prstGeom prst="rect">
            <a:avLst/>
          </a:prstGeom>
          <a:noFill/>
        </p:spPr>
        <p:txBody>
          <a:bodyPr wrap="square" rtlCol="0">
            <a:spAutoFit/>
          </a:bodyPr>
          <a:p>
            <a:r>
              <a:rPr lang="zh-CN" altLang="en-US" b="1" dirty="0"/>
              <a:t>6 整体剽窃</a:t>
            </a:r>
            <a:endParaRPr lang="zh-CN" altLang="en-US" dirty="0"/>
          </a:p>
          <a:p>
            <a:r>
              <a:rPr lang="zh-CN" altLang="en-US" sz="1400" dirty="0"/>
              <a:t>论文的主体或论文某一部分的主体过度引用或大量引用他人已发表文献的内容，应界定为整体剽窃。</a:t>
            </a:r>
            <a:endParaRPr lang="zh-CN" altLang="en-US" sz="1400" dirty="0"/>
          </a:p>
        </p:txBody>
      </p:sp>
      <p:sp>
        <p:nvSpPr>
          <p:cNvPr id="32" name="Freeform 16"/>
          <p:cNvSpPr>
            <a:spLocks noEditPoints="1"/>
          </p:cNvSpPr>
          <p:nvPr>
            <p:custDataLst>
              <p:tags r:id="rId19"/>
            </p:custDataLst>
          </p:nvPr>
        </p:nvSpPr>
        <p:spPr bwMode="auto">
          <a:xfrm>
            <a:off x="1057079" y="1478288"/>
            <a:ext cx="484353" cy="480843"/>
          </a:xfrm>
          <a:custGeom>
            <a:avLst/>
            <a:gdLst>
              <a:gd name="T0" fmla="*/ 423467 w 145"/>
              <a:gd name="T1" fmla="*/ 374715 h 144"/>
              <a:gd name="T2" fmla="*/ 320625 w 145"/>
              <a:gd name="T3" fmla="*/ 268949 h 144"/>
              <a:gd name="T4" fmla="*/ 317600 w 145"/>
              <a:gd name="T5" fmla="*/ 265927 h 144"/>
              <a:gd name="T6" fmla="*/ 344823 w 145"/>
              <a:gd name="T7" fmla="*/ 172248 h 144"/>
              <a:gd name="T8" fmla="*/ 172412 w 145"/>
              <a:gd name="T9" fmla="*/ 0 h 144"/>
              <a:gd name="T10" fmla="*/ 0 w 145"/>
              <a:gd name="T11" fmla="*/ 172248 h 144"/>
              <a:gd name="T12" fmla="*/ 172412 w 145"/>
              <a:gd name="T13" fmla="*/ 344496 h 144"/>
              <a:gd name="T14" fmla="*/ 266179 w 145"/>
              <a:gd name="T15" fmla="*/ 317299 h 144"/>
              <a:gd name="T16" fmla="*/ 269204 w 145"/>
              <a:gd name="T17" fmla="*/ 320321 h 144"/>
              <a:gd name="T18" fmla="*/ 375071 w 145"/>
              <a:gd name="T19" fmla="*/ 423065 h 144"/>
              <a:gd name="T20" fmla="*/ 399269 w 145"/>
              <a:gd name="T21" fmla="*/ 435153 h 144"/>
              <a:gd name="T22" fmla="*/ 423467 w 145"/>
              <a:gd name="T23" fmla="*/ 423065 h 144"/>
              <a:gd name="T24" fmla="*/ 423467 w 145"/>
              <a:gd name="T25" fmla="*/ 374715 h 144"/>
              <a:gd name="T26" fmla="*/ 172412 w 145"/>
              <a:gd name="T27" fmla="*/ 290102 h 144"/>
              <a:gd name="T28" fmla="*/ 54446 w 145"/>
              <a:gd name="T29" fmla="*/ 172248 h 144"/>
              <a:gd name="T30" fmla="*/ 172412 w 145"/>
              <a:gd name="T31" fmla="*/ 54394 h 144"/>
              <a:gd name="T32" fmla="*/ 290377 w 145"/>
              <a:gd name="T33" fmla="*/ 172248 h 144"/>
              <a:gd name="T34" fmla="*/ 172412 w 145"/>
              <a:gd name="T35" fmla="*/ 290102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4">
                <a:moveTo>
                  <a:pt x="140" y="124"/>
                </a:moveTo>
                <a:cubicBezTo>
                  <a:pt x="106" y="89"/>
                  <a:pt x="106" y="89"/>
                  <a:pt x="106" y="89"/>
                </a:cubicBezTo>
                <a:cubicBezTo>
                  <a:pt x="106" y="89"/>
                  <a:pt x="105" y="88"/>
                  <a:pt x="105" y="88"/>
                </a:cubicBezTo>
                <a:cubicBezTo>
                  <a:pt x="111" y="79"/>
                  <a:pt x="114" y="68"/>
                  <a:pt x="114" y="57"/>
                </a:cubicBezTo>
                <a:cubicBezTo>
                  <a:pt x="114" y="26"/>
                  <a:pt x="88" y="0"/>
                  <a:pt x="57" y="0"/>
                </a:cubicBezTo>
                <a:cubicBezTo>
                  <a:pt x="26" y="0"/>
                  <a:pt x="0" y="26"/>
                  <a:pt x="0" y="57"/>
                </a:cubicBezTo>
                <a:cubicBezTo>
                  <a:pt x="0" y="88"/>
                  <a:pt x="26" y="114"/>
                  <a:pt x="57" y="114"/>
                </a:cubicBezTo>
                <a:cubicBezTo>
                  <a:pt x="68" y="114"/>
                  <a:pt x="79" y="111"/>
                  <a:pt x="88" y="105"/>
                </a:cubicBezTo>
                <a:cubicBezTo>
                  <a:pt x="88" y="105"/>
                  <a:pt x="89" y="106"/>
                  <a:pt x="89" y="106"/>
                </a:cubicBezTo>
                <a:cubicBezTo>
                  <a:pt x="124" y="140"/>
                  <a:pt x="124" y="140"/>
                  <a:pt x="124" y="140"/>
                </a:cubicBezTo>
                <a:cubicBezTo>
                  <a:pt x="126" y="143"/>
                  <a:pt x="129" y="144"/>
                  <a:pt x="132" y="144"/>
                </a:cubicBezTo>
                <a:cubicBezTo>
                  <a:pt x="135" y="144"/>
                  <a:pt x="138" y="143"/>
                  <a:pt x="140" y="140"/>
                </a:cubicBezTo>
                <a:cubicBezTo>
                  <a:pt x="145" y="136"/>
                  <a:pt x="145" y="128"/>
                  <a:pt x="140" y="124"/>
                </a:cubicBezTo>
                <a:moveTo>
                  <a:pt x="57" y="96"/>
                </a:moveTo>
                <a:cubicBezTo>
                  <a:pt x="36" y="96"/>
                  <a:pt x="18" y="78"/>
                  <a:pt x="18" y="57"/>
                </a:cubicBezTo>
                <a:cubicBezTo>
                  <a:pt x="18" y="35"/>
                  <a:pt x="36" y="18"/>
                  <a:pt x="57" y="18"/>
                </a:cubicBezTo>
                <a:cubicBezTo>
                  <a:pt x="78" y="18"/>
                  <a:pt x="96" y="35"/>
                  <a:pt x="96" y="57"/>
                </a:cubicBezTo>
                <a:cubicBezTo>
                  <a:pt x="96" y="78"/>
                  <a:pt x="78" y="96"/>
                  <a:pt x="57" y="96"/>
                </a:cubicBezTo>
              </a:path>
            </a:pathLst>
          </a:custGeom>
          <a:solidFill>
            <a:sysClr val="window" lastClr="FFFFFF">
              <a:alpha val="70195"/>
            </a:sysClr>
          </a:solidFill>
          <a:ln>
            <a:noFill/>
          </a:ln>
        </p:spPr>
        <p:txBody>
          <a:bodyPr lIns="121920" tIns="60960" rIns="121920" bIns="60960"/>
          <a:p>
            <a:endParaRPr lang="zh-CN" altLang="en-US"/>
          </a:p>
        </p:txBody>
      </p:sp>
      <p:sp>
        <p:nvSpPr>
          <p:cNvPr id="33" name="Freeform 17"/>
          <p:cNvSpPr>
            <a:spLocks noEditPoints="1"/>
          </p:cNvSpPr>
          <p:nvPr>
            <p:custDataLst>
              <p:tags r:id="rId20"/>
            </p:custDataLst>
          </p:nvPr>
        </p:nvSpPr>
        <p:spPr bwMode="auto">
          <a:xfrm>
            <a:off x="7106486" y="1478288"/>
            <a:ext cx="322902" cy="522961"/>
          </a:xfrm>
          <a:custGeom>
            <a:avLst/>
            <a:gdLst>
              <a:gd name="T0" fmla="*/ 291252 w 96"/>
              <a:gd name="T1" fmla="*/ 145490 h 156"/>
              <a:gd name="T2" fmla="*/ 145626 w 96"/>
              <a:gd name="T3" fmla="*/ 0 h 156"/>
              <a:gd name="T4" fmla="*/ 0 w 96"/>
              <a:gd name="T5" fmla="*/ 145490 h 156"/>
              <a:gd name="T6" fmla="*/ 18203 w 96"/>
              <a:gd name="T7" fmla="*/ 218236 h 156"/>
              <a:gd name="T8" fmla="*/ 18203 w 96"/>
              <a:gd name="T9" fmla="*/ 218236 h 156"/>
              <a:gd name="T10" fmla="*/ 145626 w 96"/>
              <a:gd name="T11" fmla="*/ 472844 h 156"/>
              <a:gd name="T12" fmla="*/ 273049 w 96"/>
              <a:gd name="T13" fmla="*/ 218236 h 156"/>
              <a:gd name="T14" fmla="*/ 273049 w 96"/>
              <a:gd name="T15" fmla="*/ 218236 h 156"/>
              <a:gd name="T16" fmla="*/ 291252 w 96"/>
              <a:gd name="T17" fmla="*/ 145490 h 156"/>
              <a:gd name="T18" fmla="*/ 145626 w 96"/>
              <a:gd name="T19" fmla="*/ 218236 h 156"/>
              <a:gd name="T20" fmla="*/ 72813 w 96"/>
              <a:gd name="T21" fmla="*/ 145490 h 156"/>
              <a:gd name="T22" fmla="*/ 145626 w 96"/>
              <a:gd name="T23" fmla="*/ 72745 h 156"/>
              <a:gd name="T24" fmla="*/ 218439 w 96"/>
              <a:gd name="T25" fmla="*/ 145490 h 156"/>
              <a:gd name="T26" fmla="*/ 145626 w 96"/>
              <a:gd name="T27" fmla="*/ 218236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6" h="156">
                <a:moveTo>
                  <a:pt x="96" y="48"/>
                </a:moveTo>
                <a:cubicBezTo>
                  <a:pt x="96" y="21"/>
                  <a:pt x="75" y="0"/>
                  <a:pt x="48" y="0"/>
                </a:cubicBezTo>
                <a:cubicBezTo>
                  <a:pt x="21" y="0"/>
                  <a:pt x="0" y="21"/>
                  <a:pt x="0" y="48"/>
                </a:cubicBezTo>
                <a:cubicBezTo>
                  <a:pt x="0" y="57"/>
                  <a:pt x="2" y="65"/>
                  <a:pt x="6" y="72"/>
                </a:cubicBezTo>
                <a:cubicBezTo>
                  <a:pt x="6" y="72"/>
                  <a:pt x="6" y="72"/>
                  <a:pt x="6" y="72"/>
                </a:cubicBezTo>
                <a:cubicBezTo>
                  <a:pt x="48" y="156"/>
                  <a:pt x="48" y="156"/>
                  <a:pt x="48" y="156"/>
                </a:cubicBezTo>
                <a:cubicBezTo>
                  <a:pt x="90" y="72"/>
                  <a:pt x="90" y="72"/>
                  <a:pt x="90" y="72"/>
                </a:cubicBezTo>
                <a:cubicBezTo>
                  <a:pt x="90" y="72"/>
                  <a:pt x="90" y="72"/>
                  <a:pt x="90" y="72"/>
                </a:cubicBezTo>
                <a:cubicBezTo>
                  <a:pt x="94" y="65"/>
                  <a:pt x="96" y="57"/>
                  <a:pt x="96" y="48"/>
                </a:cubicBezTo>
                <a:moveTo>
                  <a:pt x="48" y="72"/>
                </a:moveTo>
                <a:cubicBezTo>
                  <a:pt x="35" y="72"/>
                  <a:pt x="24" y="61"/>
                  <a:pt x="24" y="48"/>
                </a:cubicBezTo>
                <a:cubicBezTo>
                  <a:pt x="24" y="35"/>
                  <a:pt x="35" y="24"/>
                  <a:pt x="48" y="24"/>
                </a:cubicBezTo>
                <a:cubicBezTo>
                  <a:pt x="61" y="24"/>
                  <a:pt x="72" y="35"/>
                  <a:pt x="72" y="48"/>
                </a:cubicBezTo>
                <a:cubicBezTo>
                  <a:pt x="72" y="61"/>
                  <a:pt x="61" y="72"/>
                  <a:pt x="48" y="72"/>
                </a:cubicBezTo>
              </a:path>
            </a:pathLst>
          </a:custGeom>
          <a:solidFill>
            <a:sysClr val="window" lastClr="FFFFFF">
              <a:alpha val="70195"/>
            </a:sysClr>
          </a:solidFill>
          <a:ln>
            <a:noFill/>
          </a:ln>
        </p:spPr>
        <p:txBody>
          <a:bodyPr lIns="121920" tIns="60960" rIns="121920" bIns="60960"/>
          <a:p>
            <a:endParaRPr lang="zh-CN" altLang="en-US"/>
          </a:p>
        </p:txBody>
      </p:sp>
      <p:sp>
        <p:nvSpPr>
          <p:cNvPr id="34" name="Freeform 18"/>
          <p:cNvSpPr/>
          <p:nvPr>
            <p:custDataLst>
              <p:tags r:id="rId21"/>
            </p:custDataLst>
          </p:nvPr>
        </p:nvSpPr>
        <p:spPr bwMode="auto">
          <a:xfrm>
            <a:off x="1058832" y="3487626"/>
            <a:ext cx="480843" cy="443990"/>
          </a:xfrm>
          <a:custGeom>
            <a:avLst/>
            <a:gdLst>
              <a:gd name="T0" fmla="*/ 326372 w 144"/>
              <a:gd name="T1" fmla="*/ 0 h 132"/>
              <a:gd name="T2" fmla="*/ 108791 w 144"/>
              <a:gd name="T3" fmla="*/ 0 h 132"/>
              <a:gd name="T4" fmla="*/ 0 w 144"/>
              <a:gd name="T5" fmla="*/ 109333 h 132"/>
              <a:gd name="T6" fmla="*/ 0 w 144"/>
              <a:gd name="T7" fmla="*/ 182222 h 132"/>
              <a:gd name="T8" fmla="*/ 108791 w 144"/>
              <a:gd name="T9" fmla="*/ 291556 h 132"/>
              <a:gd name="T10" fmla="*/ 126923 w 144"/>
              <a:gd name="T11" fmla="*/ 291556 h 132"/>
              <a:gd name="T12" fmla="*/ 126923 w 144"/>
              <a:gd name="T13" fmla="*/ 400889 h 132"/>
              <a:gd name="T14" fmla="*/ 250823 w 144"/>
              <a:gd name="T15" fmla="*/ 291556 h 132"/>
              <a:gd name="T16" fmla="*/ 326372 w 144"/>
              <a:gd name="T17" fmla="*/ 291556 h 132"/>
              <a:gd name="T18" fmla="*/ 435163 w 144"/>
              <a:gd name="T19" fmla="*/ 182222 h 132"/>
              <a:gd name="T20" fmla="*/ 435163 w 144"/>
              <a:gd name="T21" fmla="*/ 109333 h 132"/>
              <a:gd name="T22" fmla="*/ 326372 w 144"/>
              <a:gd name="T23" fmla="*/ 0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32">
                <a:moveTo>
                  <a:pt x="108" y="0"/>
                </a:moveTo>
                <a:cubicBezTo>
                  <a:pt x="36" y="0"/>
                  <a:pt x="36" y="0"/>
                  <a:pt x="36" y="0"/>
                </a:cubicBezTo>
                <a:cubicBezTo>
                  <a:pt x="16" y="0"/>
                  <a:pt x="0" y="16"/>
                  <a:pt x="0" y="36"/>
                </a:cubicBezTo>
                <a:cubicBezTo>
                  <a:pt x="0" y="60"/>
                  <a:pt x="0" y="60"/>
                  <a:pt x="0" y="60"/>
                </a:cubicBezTo>
                <a:cubicBezTo>
                  <a:pt x="0" y="80"/>
                  <a:pt x="16" y="96"/>
                  <a:pt x="36" y="96"/>
                </a:cubicBezTo>
                <a:cubicBezTo>
                  <a:pt x="42" y="96"/>
                  <a:pt x="42" y="96"/>
                  <a:pt x="42" y="96"/>
                </a:cubicBezTo>
                <a:cubicBezTo>
                  <a:pt x="42" y="132"/>
                  <a:pt x="42" y="132"/>
                  <a:pt x="42" y="132"/>
                </a:cubicBezTo>
                <a:cubicBezTo>
                  <a:pt x="83" y="96"/>
                  <a:pt x="83" y="96"/>
                  <a:pt x="83" y="96"/>
                </a:cubicBezTo>
                <a:cubicBezTo>
                  <a:pt x="108" y="96"/>
                  <a:pt x="108" y="96"/>
                  <a:pt x="108" y="96"/>
                </a:cubicBezTo>
                <a:cubicBezTo>
                  <a:pt x="128" y="96"/>
                  <a:pt x="144" y="80"/>
                  <a:pt x="144" y="60"/>
                </a:cubicBezTo>
                <a:cubicBezTo>
                  <a:pt x="144" y="36"/>
                  <a:pt x="144" y="36"/>
                  <a:pt x="144" y="36"/>
                </a:cubicBezTo>
                <a:cubicBezTo>
                  <a:pt x="144" y="16"/>
                  <a:pt x="128" y="0"/>
                  <a:pt x="108" y="0"/>
                </a:cubicBezTo>
              </a:path>
            </a:pathLst>
          </a:custGeom>
          <a:solidFill>
            <a:sysClr val="window" lastClr="FFFFFF">
              <a:alpha val="70195"/>
            </a:sysClr>
          </a:solidFill>
          <a:ln>
            <a:noFill/>
          </a:ln>
        </p:spPr>
        <p:txBody>
          <a:bodyPr lIns="121920" tIns="60960" rIns="121920" bIns="60960"/>
          <a:p>
            <a:endParaRPr lang="zh-CN" altLang="en-US"/>
          </a:p>
        </p:txBody>
      </p:sp>
      <p:sp>
        <p:nvSpPr>
          <p:cNvPr id="35" name="Freeform 28"/>
          <p:cNvSpPr>
            <a:spLocks noEditPoints="1"/>
          </p:cNvSpPr>
          <p:nvPr>
            <p:custDataLst>
              <p:tags r:id="rId22"/>
            </p:custDataLst>
          </p:nvPr>
        </p:nvSpPr>
        <p:spPr bwMode="auto">
          <a:xfrm>
            <a:off x="7011929" y="3449017"/>
            <a:ext cx="484353" cy="482598"/>
          </a:xfrm>
          <a:custGeom>
            <a:avLst/>
            <a:gdLst>
              <a:gd name="T0" fmla="*/ 402042 w 144"/>
              <a:gd name="T1" fmla="*/ 184336 h 144"/>
              <a:gd name="T2" fmla="*/ 368538 w 144"/>
              <a:gd name="T3" fmla="*/ 139007 h 144"/>
              <a:gd name="T4" fmla="*/ 386813 w 144"/>
              <a:gd name="T5" fmla="*/ 99723 h 144"/>
              <a:gd name="T6" fmla="*/ 362447 w 144"/>
              <a:gd name="T7" fmla="*/ 51372 h 144"/>
              <a:gd name="T8" fmla="*/ 322852 w 144"/>
              <a:gd name="T9" fmla="*/ 66482 h 144"/>
              <a:gd name="T10" fmla="*/ 268028 w 144"/>
              <a:gd name="T11" fmla="*/ 57416 h 144"/>
              <a:gd name="T12" fmla="*/ 252799 w 144"/>
              <a:gd name="T13" fmla="*/ 18131 h 144"/>
              <a:gd name="T14" fmla="*/ 201021 w 144"/>
              <a:gd name="T15" fmla="*/ 0 h 144"/>
              <a:gd name="T16" fmla="*/ 185792 w 144"/>
              <a:gd name="T17" fmla="*/ 36263 h 144"/>
              <a:gd name="T18" fmla="*/ 140105 w 144"/>
              <a:gd name="T19" fmla="*/ 69504 h 144"/>
              <a:gd name="T20" fmla="*/ 100510 w 144"/>
              <a:gd name="T21" fmla="*/ 51372 h 144"/>
              <a:gd name="T22" fmla="*/ 51778 w 144"/>
              <a:gd name="T23" fmla="*/ 75547 h 144"/>
              <a:gd name="T24" fmla="*/ 67007 w 144"/>
              <a:gd name="T25" fmla="*/ 114832 h 144"/>
              <a:gd name="T26" fmla="*/ 57870 w 144"/>
              <a:gd name="T27" fmla="*/ 169226 h 144"/>
              <a:gd name="T28" fmla="*/ 18275 w 144"/>
              <a:gd name="T29" fmla="*/ 184336 h 144"/>
              <a:gd name="T30" fmla="*/ 0 w 144"/>
              <a:gd name="T31" fmla="*/ 235708 h 144"/>
              <a:gd name="T32" fmla="*/ 36549 w 144"/>
              <a:gd name="T33" fmla="*/ 250817 h 144"/>
              <a:gd name="T34" fmla="*/ 70053 w 144"/>
              <a:gd name="T35" fmla="*/ 296146 h 144"/>
              <a:gd name="T36" fmla="*/ 51778 w 144"/>
              <a:gd name="T37" fmla="*/ 335430 h 144"/>
              <a:gd name="T38" fmla="*/ 76144 w 144"/>
              <a:gd name="T39" fmla="*/ 383781 h 144"/>
              <a:gd name="T40" fmla="*/ 115739 w 144"/>
              <a:gd name="T41" fmla="*/ 368671 h 144"/>
              <a:gd name="T42" fmla="*/ 170563 w 144"/>
              <a:gd name="T43" fmla="*/ 377737 h 144"/>
              <a:gd name="T44" fmla="*/ 185792 w 144"/>
              <a:gd name="T45" fmla="*/ 417022 h 144"/>
              <a:gd name="T46" fmla="*/ 237570 w 144"/>
              <a:gd name="T47" fmla="*/ 435153 h 144"/>
              <a:gd name="T48" fmla="*/ 252799 w 144"/>
              <a:gd name="T49" fmla="*/ 398890 h 144"/>
              <a:gd name="T50" fmla="*/ 298486 w 144"/>
              <a:gd name="T51" fmla="*/ 365649 h 144"/>
              <a:gd name="T52" fmla="*/ 338081 w 144"/>
              <a:gd name="T53" fmla="*/ 383781 h 144"/>
              <a:gd name="T54" fmla="*/ 386813 w 144"/>
              <a:gd name="T55" fmla="*/ 359606 h 144"/>
              <a:gd name="T56" fmla="*/ 371584 w 144"/>
              <a:gd name="T57" fmla="*/ 320321 h 144"/>
              <a:gd name="T58" fmla="*/ 380721 w 144"/>
              <a:gd name="T59" fmla="*/ 265927 h 144"/>
              <a:gd name="T60" fmla="*/ 420316 w 144"/>
              <a:gd name="T61" fmla="*/ 250817 h 144"/>
              <a:gd name="T62" fmla="*/ 438591 w 144"/>
              <a:gd name="T63" fmla="*/ 199445 h 144"/>
              <a:gd name="T64" fmla="*/ 304577 w 144"/>
              <a:gd name="T65" fmla="*/ 217577 h 144"/>
              <a:gd name="T66" fmla="*/ 134014 w 144"/>
              <a:gd name="T67" fmla="*/ 217577 h 144"/>
              <a:gd name="T68" fmla="*/ 304577 w 144"/>
              <a:gd name="T69" fmla="*/ 21757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44">
                <a:moveTo>
                  <a:pt x="138" y="61"/>
                </a:moveTo>
                <a:cubicBezTo>
                  <a:pt x="132" y="61"/>
                  <a:pt x="132" y="61"/>
                  <a:pt x="132" y="61"/>
                </a:cubicBezTo>
                <a:cubicBezTo>
                  <a:pt x="129" y="61"/>
                  <a:pt x="126" y="59"/>
                  <a:pt x="125" y="56"/>
                </a:cubicBezTo>
                <a:cubicBezTo>
                  <a:pt x="121" y="46"/>
                  <a:pt x="121" y="46"/>
                  <a:pt x="121" y="46"/>
                </a:cubicBezTo>
                <a:cubicBezTo>
                  <a:pt x="119" y="44"/>
                  <a:pt x="120" y="40"/>
                  <a:pt x="122" y="38"/>
                </a:cubicBezTo>
                <a:cubicBezTo>
                  <a:pt x="127" y="33"/>
                  <a:pt x="127" y="33"/>
                  <a:pt x="127" y="33"/>
                </a:cubicBezTo>
                <a:cubicBezTo>
                  <a:pt x="129" y="31"/>
                  <a:pt x="129" y="27"/>
                  <a:pt x="127" y="25"/>
                </a:cubicBezTo>
                <a:cubicBezTo>
                  <a:pt x="119" y="17"/>
                  <a:pt x="119" y="17"/>
                  <a:pt x="119" y="17"/>
                </a:cubicBezTo>
                <a:cubicBezTo>
                  <a:pt x="117" y="15"/>
                  <a:pt x="113" y="15"/>
                  <a:pt x="111" y="17"/>
                </a:cubicBezTo>
                <a:cubicBezTo>
                  <a:pt x="106" y="22"/>
                  <a:pt x="106" y="22"/>
                  <a:pt x="106" y="22"/>
                </a:cubicBezTo>
                <a:cubicBezTo>
                  <a:pt x="104" y="24"/>
                  <a:pt x="100" y="25"/>
                  <a:pt x="98" y="23"/>
                </a:cubicBezTo>
                <a:cubicBezTo>
                  <a:pt x="88" y="19"/>
                  <a:pt x="88" y="19"/>
                  <a:pt x="88" y="19"/>
                </a:cubicBezTo>
                <a:cubicBezTo>
                  <a:pt x="85" y="18"/>
                  <a:pt x="83" y="15"/>
                  <a:pt x="83" y="12"/>
                </a:cubicBezTo>
                <a:cubicBezTo>
                  <a:pt x="83" y="6"/>
                  <a:pt x="83" y="6"/>
                  <a:pt x="83" y="6"/>
                </a:cubicBezTo>
                <a:cubicBezTo>
                  <a:pt x="83" y="2"/>
                  <a:pt x="81" y="0"/>
                  <a:pt x="78" y="0"/>
                </a:cubicBezTo>
                <a:cubicBezTo>
                  <a:pt x="66" y="0"/>
                  <a:pt x="66" y="0"/>
                  <a:pt x="66" y="0"/>
                </a:cubicBezTo>
                <a:cubicBezTo>
                  <a:pt x="63" y="0"/>
                  <a:pt x="61" y="2"/>
                  <a:pt x="61" y="6"/>
                </a:cubicBezTo>
                <a:cubicBezTo>
                  <a:pt x="61" y="12"/>
                  <a:pt x="61" y="12"/>
                  <a:pt x="61" y="12"/>
                </a:cubicBezTo>
                <a:cubicBezTo>
                  <a:pt x="61" y="15"/>
                  <a:pt x="59" y="18"/>
                  <a:pt x="56" y="19"/>
                </a:cubicBezTo>
                <a:cubicBezTo>
                  <a:pt x="46" y="23"/>
                  <a:pt x="46" y="23"/>
                  <a:pt x="46" y="23"/>
                </a:cubicBezTo>
                <a:cubicBezTo>
                  <a:pt x="44" y="25"/>
                  <a:pt x="40" y="24"/>
                  <a:pt x="38" y="22"/>
                </a:cubicBezTo>
                <a:cubicBezTo>
                  <a:pt x="33" y="17"/>
                  <a:pt x="33" y="17"/>
                  <a:pt x="33" y="17"/>
                </a:cubicBezTo>
                <a:cubicBezTo>
                  <a:pt x="31" y="15"/>
                  <a:pt x="27" y="15"/>
                  <a:pt x="25" y="17"/>
                </a:cubicBezTo>
                <a:cubicBezTo>
                  <a:pt x="17" y="25"/>
                  <a:pt x="17" y="25"/>
                  <a:pt x="17" y="25"/>
                </a:cubicBezTo>
                <a:cubicBezTo>
                  <a:pt x="15" y="27"/>
                  <a:pt x="15" y="31"/>
                  <a:pt x="17" y="33"/>
                </a:cubicBezTo>
                <a:cubicBezTo>
                  <a:pt x="22" y="38"/>
                  <a:pt x="22" y="38"/>
                  <a:pt x="22" y="38"/>
                </a:cubicBezTo>
                <a:cubicBezTo>
                  <a:pt x="24" y="40"/>
                  <a:pt x="25" y="44"/>
                  <a:pt x="23" y="46"/>
                </a:cubicBezTo>
                <a:cubicBezTo>
                  <a:pt x="19" y="56"/>
                  <a:pt x="19" y="56"/>
                  <a:pt x="19" y="56"/>
                </a:cubicBezTo>
                <a:cubicBezTo>
                  <a:pt x="18" y="59"/>
                  <a:pt x="15" y="61"/>
                  <a:pt x="12" y="61"/>
                </a:cubicBezTo>
                <a:cubicBezTo>
                  <a:pt x="6" y="61"/>
                  <a:pt x="6" y="61"/>
                  <a:pt x="6" y="61"/>
                </a:cubicBezTo>
                <a:cubicBezTo>
                  <a:pt x="2" y="61"/>
                  <a:pt x="0" y="63"/>
                  <a:pt x="0" y="66"/>
                </a:cubicBezTo>
                <a:cubicBezTo>
                  <a:pt x="0" y="78"/>
                  <a:pt x="0" y="78"/>
                  <a:pt x="0" y="78"/>
                </a:cubicBezTo>
                <a:cubicBezTo>
                  <a:pt x="0" y="81"/>
                  <a:pt x="2" y="83"/>
                  <a:pt x="6" y="83"/>
                </a:cubicBezTo>
                <a:cubicBezTo>
                  <a:pt x="12" y="83"/>
                  <a:pt x="12" y="83"/>
                  <a:pt x="12" y="83"/>
                </a:cubicBezTo>
                <a:cubicBezTo>
                  <a:pt x="15" y="83"/>
                  <a:pt x="18" y="85"/>
                  <a:pt x="19" y="88"/>
                </a:cubicBezTo>
                <a:cubicBezTo>
                  <a:pt x="23" y="98"/>
                  <a:pt x="23" y="98"/>
                  <a:pt x="23" y="98"/>
                </a:cubicBezTo>
                <a:cubicBezTo>
                  <a:pt x="25" y="100"/>
                  <a:pt x="24" y="104"/>
                  <a:pt x="22" y="106"/>
                </a:cubicBezTo>
                <a:cubicBezTo>
                  <a:pt x="17" y="111"/>
                  <a:pt x="17" y="111"/>
                  <a:pt x="17" y="111"/>
                </a:cubicBezTo>
                <a:cubicBezTo>
                  <a:pt x="15" y="113"/>
                  <a:pt x="15" y="117"/>
                  <a:pt x="17" y="119"/>
                </a:cubicBezTo>
                <a:cubicBezTo>
                  <a:pt x="25" y="127"/>
                  <a:pt x="25" y="127"/>
                  <a:pt x="25" y="127"/>
                </a:cubicBezTo>
                <a:cubicBezTo>
                  <a:pt x="27" y="129"/>
                  <a:pt x="31" y="129"/>
                  <a:pt x="33" y="127"/>
                </a:cubicBezTo>
                <a:cubicBezTo>
                  <a:pt x="38" y="122"/>
                  <a:pt x="38" y="122"/>
                  <a:pt x="38" y="122"/>
                </a:cubicBezTo>
                <a:cubicBezTo>
                  <a:pt x="40" y="120"/>
                  <a:pt x="44" y="119"/>
                  <a:pt x="46" y="121"/>
                </a:cubicBezTo>
                <a:cubicBezTo>
                  <a:pt x="56" y="125"/>
                  <a:pt x="56" y="125"/>
                  <a:pt x="56" y="125"/>
                </a:cubicBezTo>
                <a:cubicBezTo>
                  <a:pt x="59" y="126"/>
                  <a:pt x="61" y="129"/>
                  <a:pt x="61" y="132"/>
                </a:cubicBezTo>
                <a:cubicBezTo>
                  <a:pt x="61" y="138"/>
                  <a:pt x="61" y="138"/>
                  <a:pt x="61" y="138"/>
                </a:cubicBezTo>
                <a:cubicBezTo>
                  <a:pt x="61" y="142"/>
                  <a:pt x="63" y="144"/>
                  <a:pt x="66" y="144"/>
                </a:cubicBezTo>
                <a:cubicBezTo>
                  <a:pt x="78" y="144"/>
                  <a:pt x="78" y="144"/>
                  <a:pt x="78" y="144"/>
                </a:cubicBezTo>
                <a:cubicBezTo>
                  <a:pt x="81" y="144"/>
                  <a:pt x="83" y="142"/>
                  <a:pt x="83" y="138"/>
                </a:cubicBezTo>
                <a:cubicBezTo>
                  <a:pt x="83" y="132"/>
                  <a:pt x="83" y="132"/>
                  <a:pt x="83" y="132"/>
                </a:cubicBezTo>
                <a:cubicBezTo>
                  <a:pt x="83" y="129"/>
                  <a:pt x="85" y="126"/>
                  <a:pt x="88" y="125"/>
                </a:cubicBezTo>
                <a:cubicBezTo>
                  <a:pt x="98" y="121"/>
                  <a:pt x="98" y="121"/>
                  <a:pt x="98" y="121"/>
                </a:cubicBezTo>
                <a:cubicBezTo>
                  <a:pt x="100" y="119"/>
                  <a:pt x="104" y="120"/>
                  <a:pt x="106" y="122"/>
                </a:cubicBezTo>
                <a:cubicBezTo>
                  <a:pt x="111" y="127"/>
                  <a:pt x="111" y="127"/>
                  <a:pt x="111" y="127"/>
                </a:cubicBezTo>
                <a:cubicBezTo>
                  <a:pt x="113" y="129"/>
                  <a:pt x="117" y="129"/>
                  <a:pt x="119" y="127"/>
                </a:cubicBezTo>
                <a:cubicBezTo>
                  <a:pt x="127" y="119"/>
                  <a:pt x="127" y="119"/>
                  <a:pt x="127" y="119"/>
                </a:cubicBezTo>
                <a:cubicBezTo>
                  <a:pt x="129" y="117"/>
                  <a:pt x="129" y="113"/>
                  <a:pt x="127" y="111"/>
                </a:cubicBezTo>
                <a:cubicBezTo>
                  <a:pt x="122" y="106"/>
                  <a:pt x="122" y="106"/>
                  <a:pt x="122" y="106"/>
                </a:cubicBezTo>
                <a:cubicBezTo>
                  <a:pt x="120" y="104"/>
                  <a:pt x="119" y="100"/>
                  <a:pt x="121" y="98"/>
                </a:cubicBezTo>
                <a:cubicBezTo>
                  <a:pt x="125" y="88"/>
                  <a:pt x="125" y="88"/>
                  <a:pt x="125" y="88"/>
                </a:cubicBezTo>
                <a:cubicBezTo>
                  <a:pt x="126" y="85"/>
                  <a:pt x="129" y="83"/>
                  <a:pt x="132" y="83"/>
                </a:cubicBezTo>
                <a:cubicBezTo>
                  <a:pt x="138" y="83"/>
                  <a:pt x="138" y="83"/>
                  <a:pt x="138" y="83"/>
                </a:cubicBezTo>
                <a:cubicBezTo>
                  <a:pt x="142" y="83"/>
                  <a:pt x="144" y="81"/>
                  <a:pt x="144" y="78"/>
                </a:cubicBezTo>
                <a:cubicBezTo>
                  <a:pt x="144" y="66"/>
                  <a:pt x="144" y="66"/>
                  <a:pt x="144" y="66"/>
                </a:cubicBezTo>
                <a:cubicBezTo>
                  <a:pt x="144" y="63"/>
                  <a:pt x="142" y="61"/>
                  <a:pt x="138" y="61"/>
                </a:cubicBezTo>
                <a:moveTo>
                  <a:pt x="100" y="72"/>
                </a:moveTo>
                <a:cubicBezTo>
                  <a:pt x="100" y="87"/>
                  <a:pt x="87" y="100"/>
                  <a:pt x="72" y="100"/>
                </a:cubicBezTo>
                <a:cubicBezTo>
                  <a:pt x="57" y="100"/>
                  <a:pt x="44" y="87"/>
                  <a:pt x="44" y="72"/>
                </a:cubicBezTo>
                <a:cubicBezTo>
                  <a:pt x="44" y="57"/>
                  <a:pt x="57" y="44"/>
                  <a:pt x="72" y="44"/>
                </a:cubicBezTo>
                <a:cubicBezTo>
                  <a:pt x="87" y="44"/>
                  <a:pt x="100" y="57"/>
                  <a:pt x="100" y="72"/>
                </a:cubicBezTo>
              </a:path>
            </a:pathLst>
          </a:custGeom>
          <a:solidFill>
            <a:sysClr val="window" lastClr="FFFFFF">
              <a:alpha val="70195"/>
            </a:sysClr>
          </a:solidFill>
          <a:ln>
            <a:noFill/>
          </a:ln>
        </p:spPr>
        <p:txBody>
          <a:bodyPr lIns="121920" tIns="60960" rIns="121920" bIns="60960"/>
          <a:p>
            <a:endParaRPr lang="zh-CN" altLang="en-US"/>
          </a:p>
        </p:txBody>
      </p:sp>
      <p:sp>
        <p:nvSpPr>
          <p:cNvPr id="36" name="Freeform 64"/>
          <p:cNvSpPr>
            <a:spLocks noEditPoints="1"/>
          </p:cNvSpPr>
          <p:nvPr>
            <p:custDataLst>
              <p:tags r:id="rId23"/>
            </p:custDataLst>
          </p:nvPr>
        </p:nvSpPr>
        <p:spPr bwMode="auto">
          <a:xfrm>
            <a:off x="1079892" y="5484677"/>
            <a:ext cx="438725" cy="438725"/>
          </a:xfrm>
          <a:custGeom>
            <a:avLst/>
            <a:gdLst>
              <a:gd name="T0" fmla="*/ 373198 w 131"/>
              <a:gd name="T1" fmla="*/ 218452 h 131"/>
              <a:gd name="T2" fmla="*/ 154741 w 131"/>
              <a:gd name="T3" fmla="*/ 0 h 131"/>
              <a:gd name="T4" fmla="*/ 0 w 131"/>
              <a:gd name="T5" fmla="*/ 0 h 131"/>
              <a:gd name="T6" fmla="*/ 0 w 131"/>
              <a:gd name="T7" fmla="*/ 154737 h 131"/>
              <a:gd name="T8" fmla="*/ 218457 w 131"/>
              <a:gd name="T9" fmla="*/ 373189 h 131"/>
              <a:gd name="T10" fmla="*/ 270038 w 131"/>
              <a:gd name="T11" fmla="*/ 373189 h 131"/>
              <a:gd name="T12" fmla="*/ 373198 w 131"/>
              <a:gd name="T13" fmla="*/ 270031 h 131"/>
              <a:gd name="T14" fmla="*/ 373198 w 131"/>
              <a:gd name="T15" fmla="*/ 218452 h 131"/>
              <a:gd name="T16" fmla="*/ 103160 w 131"/>
              <a:gd name="T17" fmla="*/ 103158 h 131"/>
              <a:gd name="T18" fmla="*/ 51580 w 131"/>
              <a:gd name="T19" fmla="*/ 103158 h 131"/>
              <a:gd name="T20" fmla="*/ 51580 w 131"/>
              <a:gd name="T21" fmla="*/ 51579 h 131"/>
              <a:gd name="T22" fmla="*/ 103160 w 131"/>
              <a:gd name="T23" fmla="*/ 51579 h 131"/>
              <a:gd name="T24" fmla="*/ 103160 w 131"/>
              <a:gd name="T25" fmla="*/ 103158 h 1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1" h="131">
                <a:moveTo>
                  <a:pt x="123" y="72"/>
                </a:moveTo>
                <a:cubicBezTo>
                  <a:pt x="114" y="63"/>
                  <a:pt x="51" y="0"/>
                  <a:pt x="51" y="0"/>
                </a:cubicBezTo>
                <a:cubicBezTo>
                  <a:pt x="0" y="0"/>
                  <a:pt x="0" y="0"/>
                  <a:pt x="0" y="0"/>
                </a:cubicBezTo>
                <a:cubicBezTo>
                  <a:pt x="0" y="51"/>
                  <a:pt x="0" y="51"/>
                  <a:pt x="0" y="51"/>
                </a:cubicBezTo>
                <a:cubicBezTo>
                  <a:pt x="72" y="123"/>
                  <a:pt x="72" y="123"/>
                  <a:pt x="72" y="123"/>
                </a:cubicBezTo>
                <a:cubicBezTo>
                  <a:pt x="72" y="123"/>
                  <a:pt x="80" y="131"/>
                  <a:pt x="89" y="123"/>
                </a:cubicBezTo>
                <a:cubicBezTo>
                  <a:pt x="123" y="89"/>
                  <a:pt x="123" y="89"/>
                  <a:pt x="123" y="89"/>
                </a:cubicBezTo>
                <a:cubicBezTo>
                  <a:pt x="123" y="89"/>
                  <a:pt x="131" y="80"/>
                  <a:pt x="123" y="72"/>
                </a:cubicBezTo>
                <a:moveTo>
                  <a:pt x="34" y="34"/>
                </a:moveTo>
                <a:cubicBezTo>
                  <a:pt x="29" y="38"/>
                  <a:pt x="21" y="38"/>
                  <a:pt x="17" y="34"/>
                </a:cubicBezTo>
                <a:cubicBezTo>
                  <a:pt x="12" y="29"/>
                  <a:pt x="12" y="21"/>
                  <a:pt x="17" y="17"/>
                </a:cubicBezTo>
                <a:cubicBezTo>
                  <a:pt x="21" y="12"/>
                  <a:pt x="29" y="12"/>
                  <a:pt x="34" y="17"/>
                </a:cubicBezTo>
                <a:cubicBezTo>
                  <a:pt x="38" y="21"/>
                  <a:pt x="38" y="29"/>
                  <a:pt x="34" y="34"/>
                </a:cubicBezTo>
              </a:path>
            </a:pathLst>
          </a:custGeom>
          <a:solidFill>
            <a:sysClr val="window" lastClr="FFFFFF">
              <a:alpha val="70195"/>
            </a:sysClr>
          </a:solidFill>
          <a:ln>
            <a:noFill/>
          </a:ln>
        </p:spPr>
        <p:txBody>
          <a:bodyPr lIns="121920" tIns="60960" rIns="121920" bIns="60960"/>
          <a:p>
            <a:endParaRPr lang="zh-CN" altLang="en-US"/>
          </a:p>
        </p:txBody>
      </p:sp>
      <p:sp>
        <p:nvSpPr>
          <p:cNvPr id="37" name="Freeform 186"/>
          <p:cNvSpPr/>
          <p:nvPr>
            <p:custDataLst>
              <p:tags r:id="rId24"/>
            </p:custDataLst>
          </p:nvPr>
        </p:nvSpPr>
        <p:spPr bwMode="auto">
          <a:xfrm>
            <a:off x="7114590" y="5400442"/>
            <a:ext cx="279030" cy="522961"/>
          </a:xfrm>
          <a:custGeom>
            <a:avLst/>
            <a:gdLst>
              <a:gd name="T0" fmla="*/ 253560 w 84"/>
              <a:gd name="T1" fmla="*/ 72745 h 156"/>
              <a:gd name="T2" fmla="*/ 253560 w 84"/>
              <a:gd name="T3" fmla="*/ 345540 h 156"/>
              <a:gd name="T4" fmla="*/ 126780 w 84"/>
              <a:gd name="T5" fmla="*/ 472844 h 156"/>
              <a:gd name="T6" fmla="*/ 0 w 84"/>
              <a:gd name="T7" fmla="*/ 345540 h 156"/>
              <a:gd name="T8" fmla="*/ 0 w 84"/>
              <a:gd name="T9" fmla="*/ 90932 h 156"/>
              <a:gd name="T10" fmla="*/ 12074 w 84"/>
              <a:gd name="T11" fmla="*/ 45466 h 156"/>
              <a:gd name="T12" fmla="*/ 90557 w 84"/>
              <a:gd name="T13" fmla="*/ 0 h 156"/>
              <a:gd name="T14" fmla="*/ 169040 w 84"/>
              <a:gd name="T15" fmla="*/ 45466 h 156"/>
              <a:gd name="T16" fmla="*/ 181114 w 84"/>
              <a:gd name="T17" fmla="*/ 90932 h 156"/>
              <a:gd name="T18" fmla="*/ 181114 w 84"/>
              <a:gd name="T19" fmla="*/ 327354 h 156"/>
              <a:gd name="T20" fmla="*/ 126780 w 84"/>
              <a:gd name="T21" fmla="*/ 381912 h 156"/>
              <a:gd name="T22" fmla="*/ 72446 w 84"/>
              <a:gd name="T23" fmla="*/ 327354 h 156"/>
              <a:gd name="T24" fmla="*/ 72446 w 84"/>
              <a:gd name="T25" fmla="*/ 163677 h 156"/>
              <a:gd name="T26" fmla="*/ 90557 w 84"/>
              <a:gd name="T27" fmla="*/ 145490 h 156"/>
              <a:gd name="T28" fmla="*/ 108669 w 84"/>
              <a:gd name="T29" fmla="*/ 163677 h 156"/>
              <a:gd name="T30" fmla="*/ 108669 w 84"/>
              <a:gd name="T31" fmla="*/ 327354 h 156"/>
              <a:gd name="T32" fmla="*/ 126780 w 84"/>
              <a:gd name="T33" fmla="*/ 345540 h 156"/>
              <a:gd name="T34" fmla="*/ 144891 w 84"/>
              <a:gd name="T35" fmla="*/ 327354 h 156"/>
              <a:gd name="T36" fmla="*/ 144891 w 84"/>
              <a:gd name="T37" fmla="*/ 90932 h 156"/>
              <a:gd name="T38" fmla="*/ 90557 w 84"/>
              <a:gd name="T39" fmla="*/ 36373 h 156"/>
              <a:gd name="T40" fmla="*/ 42260 w 84"/>
              <a:gd name="T41" fmla="*/ 63652 h 156"/>
              <a:gd name="T42" fmla="*/ 36223 w 84"/>
              <a:gd name="T43" fmla="*/ 90932 h 156"/>
              <a:gd name="T44" fmla="*/ 36223 w 84"/>
              <a:gd name="T45" fmla="*/ 345540 h 156"/>
              <a:gd name="T46" fmla="*/ 126780 w 84"/>
              <a:gd name="T47" fmla="*/ 436471 h 156"/>
              <a:gd name="T48" fmla="*/ 217337 w 84"/>
              <a:gd name="T49" fmla="*/ 345540 h 156"/>
              <a:gd name="T50" fmla="*/ 217337 w 84"/>
              <a:gd name="T51" fmla="*/ 72745 h 156"/>
              <a:gd name="T52" fmla="*/ 235449 w 84"/>
              <a:gd name="T53" fmla="*/ 54559 h 156"/>
              <a:gd name="T54" fmla="*/ 253560 w 84"/>
              <a:gd name="T55" fmla="*/ 72745 h 15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4" h="156">
                <a:moveTo>
                  <a:pt x="84" y="24"/>
                </a:moveTo>
                <a:cubicBezTo>
                  <a:pt x="84" y="114"/>
                  <a:pt x="84" y="114"/>
                  <a:pt x="84" y="114"/>
                </a:cubicBezTo>
                <a:cubicBezTo>
                  <a:pt x="84" y="129"/>
                  <a:pt x="75" y="156"/>
                  <a:pt x="42" y="156"/>
                </a:cubicBezTo>
                <a:cubicBezTo>
                  <a:pt x="9" y="156"/>
                  <a:pt x="0" y="129"/>
                  <a:pt x="0" y="114"/>
                </a:cubicBezTo>
                <a:cubicBezTo>
                  <a:pt x="0" y="30"/>
                  <a:pt x="0" y="30"/>
                  <a:pt x="0" y="30"/>
                </a:cubicBezTo>
                <a:cubicBezTo>
                  <a:pt x="0" y="29"/>
                  <a:pt x="0" y="22"/>
                  <a:pt x="4" y="15"/>
                </a:cubicBezTo>
                <a:cubicBezTo>
                  <a:pt x="9" y="5"/>
                  <a:pt x="18" y="0"/>
                  <a:pt x="30" y="0"/>
                </a:cubicBezTo>
                <a:cubicBezTo>
                  <a:pt x="42" y="0"/>
                  <a:pt x="51" y="5"/>
                  <a:pt x="56" y="15"/>
                </a:cubicBezTo>
                <a:cubicBezTo>
                  <a:pt x="60" y="22"/>
                  <a:pt x="60" y="29"/>
                  <a:pt x="60" y="30"/>
                </a:cubicBezTo>
                <a:cubicBezTo>
                  <a:pt x="60" y="108"/>
                  <a:pt x="60" y="108"/>
                  <a:pt x="60" y="108"/>
                </a:cubicBezTo>
                <a:cubicBezTo>
                  <a:pt x="60" y="115"/>
                  <a:pt x="55" y="126"/>
                  <a:pt x="42" y="126"/>
                </a:cubicBezTo>
                <a:cubicBezTo>
                  <a:pt x="29" y="126"/>
                  <a:pt x="24" y="115"/>
                  <a:pt x="24" y="108"/>
                </a:cubicBezTo>
                <a:cubicBezTo>
                  <a:pt x="24" y="54"/>
                  <a:pt x="24" y="54"/>
                  <a:pt x="24" y="54"/>
                </a:cubicBezTo>
                <a:cubicBezTo>
                  <a:pt x="24" y="51"/>
                  <a:pt x="27" y="48"/>
                  <a:pt x="30" y="48"/>
                </a:cubicBezTo>
                <a:cubicBezTo>
                  <a:pt x="33" y="48"/>
                  <a:pt x="36" y="51"/>
                  <a:pt x="36" y="54"/>
                </a:cubicBezTo>
                <a:cubicBezTo>
                  <a:pt x="36" y="108"/>
                  <a:pt x="36" y="108"/>
                  <a:pt x="36" y="108"/>
                </a:cubicBezTo>
                <a:cubicBezTo>
                  <a:pt x="36" y="111"/>
                  <a:pt x="37" y="114"/>
                  <a:pt x="42" y="114"/>
                </a:cubicBezTo>
                <a:cubicBezTo>
                  <a:pt x="47" y="114"/>
                  <a:pt x="48" y="111"/>
                  <a:pt x="48" y="108"/>
                </a:cubicBezTo>
                <a:cubicBezTo>
                  <a:pt x="48" y="30"/>
                  <a:pt x="48" y="30"/>
                  <a:pt x="48" y="30"/>
                </a:cubicBezTo>
                <a:cubicBezTo>
                  <a:pt x="48" y="27"/>
                  <a:pt x="47" y="12"/>
                  <a:pt x="30" y="12"/>
                </a:cubicBezTo>
                <a:cubicBezTo>
                  <a:pt x="22" y="12"/>
                  <a:pt x="17" y="15"/>
                  <a:pt x="14" y="21"/>
                </a:cubicBezTo>
                <a:cubicBezTo>
                  <a:pt x="12" y="25"/>
                  <a:pt x="12" y="30"/>
                  <a:pt x="12" y="30"/>
                </a:cubicBezTo>
                <a:cubicBezTo>
                  <a:pt x="12" y="114"/>
                  <a:pt x="12" y="114"/>
                  <a:pt x="12" y="114"/>
                </a:cubicBezTo>
                <a:cubicBezTo>
                  <a:pt x="12" y="117"/>
                  <a:pt x="13" y="144"/>
                  <a:pt x="42" y="144"/>
                </a:cubicBezTo>
                <a:cubicBezTo>
                  <a:pt x="72" y="144"/>
                  <a:pt x="72" y="115"/>
                  <a:pt x="72" y="114"/>
                </a:cubicBezTo>
                <a:cubicBezTo>
                  <a:pt x="72" y="24"/>
                  <a:pt x="72" y="24"/>
                  <a:pt x="72" y="24"/>
                </a:cubicBezTo>
                <a:cubicBezTo>
                  <a:pt x="72" y="21"/>
                  <a:pt x="75" y="18"/>
                  <a:pt x="78" y="18"/>
                </a:cubicBezTo>
                <a:cubicBezTo>
                  <a:pt x="81" y="18"/>
                  <a:pt x="84" y="21"/>
                  <a:pt x="84" y="24"/>
                </a:cubicBezTo>
              </a:path>
            </a:pathLst>
          </a:custGeom>
          <a:solidFill>
            <a:sysClr val="window" lastClr="FFFFFF">
              <a:alpha val="70195"/>
            </a:sysClr>
          </a:solidFill>
          <a:ln>
            <a:noFill/>
          </a:ln>
        </p:spPr>
        <p:txBody>
          <a:bodyPr lIns="121920" tIns="60960" rIns="121920" bIns="60960"/>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p:nvGrpSpPr>
        <p:grpSpPr>
          <a:xfrm>
            <a:off x="8170937" y="2376716"/>
            <a:ext cx="832339" cy="922020"/>
            <a:chOff x="5717930" y="1068196"/>
            <a:chExt cx="832339" cy="922020"/>
          </a:xfrm>
        </p:grpSpPr>
        <p:sp>
          <p:nvSpPr>
            <p:cNvPr id="6" name="矩形 5"/>
            <p:cNvSpPr/>
            <p:nvPr/>
          </p:nvSpPr>
          <p:spPr>
            <a:xfrm>
              <a:off x="5717930" y="1143000"/>
              <a:ext cx="832339" cy="773723"/>
            </a:xfrm>
            <a:prstGeom prst="rect">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文本框 6"/>
            <p:cNvSpPr txBox="1"/>
            <p:nvPr/>
          </p:nvSpPr>
          <p:spPr>
            <a:xfrm>
              <a:off x="5828566" y="1068196"/>
              <a:ext cx="605790" cy="9220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5400" b="1">
                  <a:solidFill>
                    <a:prstClr val="white"/>
                  </a:solidFill>
                  <a:latin typeface="微软雅黑" panose="020B0503020204020204" pitchFamily="34" charset="-122"/>
                  <a:ea typeface="微软雅黑" panose="020B0503020204020204" pitchFamily="34" charset="-122"/>
                </a:rPr>
                <a:t>3</a:t>
              </a:r>
              <a:endParaRPr kumimoji="0" lang="zh-CN" altLang="en-US" sz="54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0" name="内容占位符 2"/>
          <p:cNvSpPr txBox="1">
            <a:spLocks noChangeArrowheads="1"/>
          </p:cNvSpPr>
          <p:nvPr/>
        </p:nvSpPr>
        <p:spPr>
          <a:xfrm>
            <a:off x="6205220" y="4077335"/>
            <a:ext cx="4758690" cy="771525"/>
          </a:xfrm>
          <a:prstGeom prst="rect">
            <a:avLst/>
          </a:prstGeom>
          <a:noFill/>
          <a:ln w="9525">
            <a:noFill/>
          </a:ln>
        </p:spPr>
        <p:txBody>
          <a:bodyPr vert="horz" wrap="square" lIns="91440" tIns="45720" rIns="91440" bIns="45720" numCol="1" anchor="t" anchorCtr="0" compatLnSpc="1"/>
          <a:lstStyle>
            <a:lvl1pPr marL="342900" indent="-342900" algn="l" rtl="0" fontAlgn="base">
              <a:spcBef>
                <a:spcPct val="20000"/>
              </a:spcBef>
              <a:spcAft>
                <a:spcPct val="0"/>
              </a:spcAft>
              <a:buClr>
                <a:schemeClr val="accent2"/>
              </a:buClr>
              <a:buFont typeface="Monotype Sorts" pitchFamily="2" charset="2"/>
              <a:buChar char="z"/>
              <a:defRPr sz="3200" kern="1200">
                <a:solidFill>
                  <a:schemeClr val="tx1"/>
                </a:solidFill>
                <a:latin typeface="+mn-lt"/>
                <a:ea typeface="+mn-ea"/>
                <a:cs typeface="+mn-cs"/>
              </a:defRPr>
            </a:lvl1pPr>
            <a:lvl2pPr marL="742950" lvl="1" indent="-285750" algn="l" rtl="0" fontAlgn="base">
              <a:spcBef>
                <a:spcPct val="20000"/>
              </a:spcBef>
              <a:spcAft>
                <a:spcPct val="0"/>
              </a:spcAft>
              <a:buClr>
                <a:schemeClr val="accent2"/>
              </a:buClr>
              <a:buFont typeface="Monotype Sorts" pitchFamily="2" charset="2"/>
              <a:buChar char="y"/>
              <a:defRPr sz="2800" kern="1200">
                <a:solidFill>
                  <a:schemeClr val="tx1"/>
                </a:solidFill>
                <a:latin typeface="+mn-lt"/>
                <a:ea typeface="+mn-ea"/>
                <a:cs typeface="+mn-cs"/>
              </a:defRPr>
            </a:lvl2pPr>
            <a:lvl3pPr marL="1143000" lvl="2" indent="-228600" algn="l" rtl="0" fontAlgn="base">
              <a:spcBef>
                <a:spcPct val="20000"/>
              </a:spcBef>
              <a:spcAft>
                <a:spcPct val="0"/>
              </a:spcAft>
              <a:buClr>
                <a:schemeClr val="accent2"/>
              </a:buClr>
              <a:buFont typeface="Monotype Sorts" pitchFamily="2" charset="2"/>
              <a:buChar char="x"/>
              <a:defRPr sz="2400" kern="1200">
                <a:solidFill>
                  <a:schemeClr val="tx1"/>
                </a:solidFill>
                <a:latin typeface="+mn-lt"/>
                <a:ea typeface="+mn-ea"/>
                <a:cs typeface="+mn-cs"/>
              </a:defRPr>
            </a:lvl3pPr>
            <a:lvl4pPr marL="1600200" lvl="3" indent="-228600" algn="l" rtl="0" fontAlgn="base">
              <a:spcBef>
                <a:spcPct val="20000"/>
              </a:spcBef>
              <a:spcAft>
                <a:spcPct val="0"/>
              </a:spcAft>
              <a:buClr>
                <a:schemeClr val="accent2"/>
              </a:buClr>
              <a:buFont typeface="Monotype Sorts" pitchFamily="2" charset="2"/>
              <a:buChar char="•"/>
              <a:defRPr sz="2000" kern="1200">
                <a:solidFill>
                  <a:schemeClr val="tx1"/>
                </a:solidFill>
                <a:latin typeface="+mn-lt"/>
                <a:ea typeface="+mn-ea"/>
                <a:cs typeface="+mn-cs"/>
              </a:defRPr>
            </a:lvl4pPr>
            <a:lvl5pPr marL="2057400" lvl="4" indent="-228600" algn="l" rtl="0" fontAlgn="base">
              <a:spcBef>
                <a:spcPct val="20000"/>
              </a:spcBef>
              <a:spcAft>
                <a:spcPct val="0"/>
              </a:spcAft>
              <a:buClr>
                <a:schemeClr val="accent2"/>
              </a:buClr>
              <a:buFont typeface="Monotype Sorts" pitchFamily="2" charset="2"/>
              <a:buChar char="–"/>
              <a:defRPr sz="2000" kern="120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ED7D31"/>
              </a:buClr>
              <a:buSzTx/>
              <a:buFont typeface="Monotype Sorts" pitchFamily="2" charset="2"/>
              <a:buNone/>
              <a:defRPr/>
            </a:pPr>
            <a:r>
              <a:rPr kumimoji="0" lang="zh-CN" altLang="en-US" sz="4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rPr>
              <a:t>规范的引用如何实现</a:t>
            </a:r>
            <a:endParaRPr kumimoji="0" lang="zh-CN" altLang="en-US" sz="4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1" name="矩形 10"/>
          <p:cNvSpPr/>
          <p:nvPr/>
        </p:nvSpPr>
        <p:spPr>
          <a:xfrm>
            <a:off x="1721485" y="1654175"/>
            <a:ext cx="4603115" cy="460375"/>
          </a:xfrm>
          <a:prstGeom prst="rect">
            <a:avLst/>
          </a:prstGeom>
        </p:spPr>
        <p:txBody>
          <a:bodyPr wrap="square">
            <a:spAutoFit/>
          </a:bodyPr>
          <a:p>
            <a:pPr algn="just" fontAlgn="base">
              <a:spcBef>
                <a:spcPct val="0"/>
              </a:spcBef>
              <a:spcAft>
                <a:spcPct val="0"/>
              </a:spcAft>
            </a:pPr>
            <a:r>
              <a:rPr lang="zh-CN" altLang="zh-CN" sz="2400">
                <a:solidFill>
                  <a:schemeClr val="tx1">
                    <a:lumMod val="65000"/>
                    <a:lumOff val="35000"/>
                  </a:schemeClr>
                </a:solidFill>
                <a:latin typeface="华文行楷" panose="02010800040101010101" charset="-122"/>
                <a:ea typeface="华文行楷" panose="02010800040101010101" charset="-122"/>
              </a:rPr>
              <a:t>如何避免自己的论文被指抄袭？</a:t>
            </a:r>
            <a:endParaRPr lang="zh-CN" altLang="zh-CN" sz="2400">
              <a:solidFill>
                <a:schemeClr val="tx1">
                  <a:lumMod val="65000"/>
                  <a:lumOff val="35000"/>
                </a:schemeClr>
              </a:solidFill>
              <a:latin typeface="华文行楷" panose="02010800040101010101" charset="-122"/>
              <a:ea typeface="华文行楷" panose="020108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ChangeArrowheads="1"/>
          </p:cNvSpPr>
          <p:nvPr/>
        </p:nvSpPr>
        <p:spPr bwMode="auto">
          <a:xfrm rot="5400000">
            <a:off x="6856730" y="3089910"/>
            <a:ext cx="3444240" cy="4093845"/>
          </a:xfrm>
          <a:prstGeom prst="rect">
            <a:avLst/>
          </a:prstGeom>
          <a:solidFill>
            <a:srgbClr val="788E92">
              <a:alpha val="72000"/>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15" name="Rectangle 20"/>
          <p:cNvSpPr>
            <a:spLocks noChangeArrowheads="1"/>
          </p:cNvSpPr>
          <p:nvPr/>
        </p:nvSpPr>
        <p:spPr bwMode="auto">
          <a:xfrm>
            <a:off x="6744970" y="4531995"/>
            <a:ext cx="3446780" cy="58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lnSpc>
                <a:spcPct val="120000"/>
              </a:lnSpc>
              <a:spcBef>
                <a:spcPct val="0"/>
              </a:spcBef>
              <a:spcAft>
                <a:spcPct val="0"/>
              </a:spcAft>
              <a:buFont typeface="Arial" panose="020B0604020202020204" pitchFamily="34" charset="0"/>
              <a:buNone/>
            </a:pPr>
            <a:r>
              <a:rPr lang="zh-CN" altLang="en-US" sz="1600" dirty="0">
                <a:solidFill>
                  <a:schemeClr val="bg1"/>
                </a:solidFill>
                <a:latin typeface="华文楷体" panose="02010600040101010101" charset="-122"/>
                <a:ea typeface="华文楷体" panose="02010600040101010101" charset="-122"/>
              </a:rPr>
              <a:t>《热的分子运动论所要求的静液体中悬浮粒子的运动》</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25" name="Group 24"/>
          <p:cNvGrpSpPr/>
          <p:nvPr/>
        </p:nvGrpSpPr>
        <p:grpSpPr bwMode="auto">
          <a:xfrm>
            <a:off x="1259539" y="5412271"/>
            <a:ext cx="177855" cy="230787"/>
            <a:chOff x="0" y="0"/>
            <a:chExt cx="84" cy="109"/>
          </a:xfrm>
          <a:solidFill>
            <a:schemeClr val="bg1"/>
          </a:solidFill>
        </p:grpSpPr>
        <p:sp>
          <p:nvSpPr>
            <p:cNvPr id="26" name="Freeform 25"/>
            <p:cNvSpPr/>
            <p:nvPr/>
          </p:nvSpPr>
          <p:spPr bwMode="auto">
            <a:xfrm>
              <a:off x="43" y="17"/>
              <a:ext cx="23" cy="23"/>
            </a:xfrm>
            <a:custGeom>
              <a:avLst/>
              <a:gdLst>
                <a:gd name="T0" fmla="*/ 23 w 23"/>
                <a:gd name="T1" fmla="*/ 23 h 23"/>
                <a:gd name="T2" fmla="*/ 0 w 23"/>
                <a:gd name="T3" fmla="*/ 23 h 23"/>
                <a:gd name="T4" fmla="*/ 0 w 23"/>
                <a:gd name="T5" fmla="*/ 0 h 23"/>
                <a:gd name="T6" fmla="*/ 4 w 23"/>
                <a:gd name="T7" fmla="*/ 0 h 23"/>
                <a:gd name="T8" fmla="*/ 4 w 23"/>
                <a:gd name="T9" fmla="*/ 19 h 23"/>
                <a:gd name="T10" fmla="*/ 23 w 23"/>
                <a:gd name="T11" fmla="*/ 19 h 23"/>
                <a:gd name="T12" fmla="*/ 23 w 23"/>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23" h="23">
                  <a:moveTo>
                    <a:pt x="23" y="23"/>
                  </a:moveTo>
                  <a:lnTo>
                    <a:pt x="0" y="23"/>
                  </a:lnTo>
                  <a:lnTo>
                    <a:pt x="0" y="0"/>
                  </a:lnTo>
                  <a:lnTo>
                    <a:pt x="4" y="0"/>
                  </a:lnTo>
                  <a:lnTo>
                    <a:pt x="4" y="19"/>
                  </a:lnTo>
                  <a:lnTo>
                    <a:pt x="23" y="19"/>
                  </a:lnTo>
                  <a:lnTo>
                    <a:pt x="23"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1065">
                <a:solidFill>
                  <a:schemeClr val="bg1"/>
                </a:solidFill>
                <a:latin typeface="Arial" panose="020B0604020202020204" pitchFamily="34" charset="0"/>
              </a:endParaRPr>
            </a:p>
          </p:txBody>
        </p:sp>
        <p:sp>
          <p:nvSpPr>
            <p:cNvPr id="27" name="Freeform 26"/>
            <p:cNvSpPr>
              <a:spLocks noEditPoints="1"/>
            </p:cNvSpPr>
            <p:nvPr/>
          </p:nvSpPr>
          <p:spPr bwMode="auto">
            <a:xfrm>
              <a:off x="0" y="15"/>
              <a:ext cx="69" cy="94"/>
            </a:xfrm>
            <a:custGeom>
              <a:avLst/>
              <a:gdLst>
                <a:gd name="T0" fmla="*/ 69 w 69"/>
                <a:gd name="T1" fmla="*/ 94 h 94"/>
                <a:gd name="T2" fmla="*/ 0 w 69"/>
                <a:gd name="T3" fmla="*/ 94 h 94"/>
                <a:gd name="T4" fmla="*/ 0 w 69"/>
                <a:gd name="T5" fmla="*/ 0 h 94"/>
                <a:gd name="T6" fmla="*/ 47 w 69"/>
                <a:gd name="T7" fmla="*/ 0 h 94"/>
                <a:gd name="T8" fmla="*/ 69 w 69"/>
                <a:gd name="T9" fmla="*/ 22 h 94"/>
                <a:gd name="T10" fmla="*/ 69 w 69"/>
                <a:gd name="T11" fmla="*/ 94 h 94"/>
                <a:gd name="T12" fmla="*/ 5 w 69"/>
                <a:gd name="T13" fmla="*/ 89 h 94"/>
                <a:gd name="T14" fmla="*/ 65 w 69"/>
                <a:gd name="T15" fmla="*/ 89 h 94"/>
                <a:gd name="T16" fmla="*/ 65 w 69"/>
                <a:gd name="T17" fmla="*/ 23 h 94"/>
                <a:gd name="T18" fmla="*/ 45 w 69"/>
                <a:gd name="T19" fmla="*/ 3 h 94"/>
                <a:gd name="T20" fmla="*/ 5 w 69"/>
                <a:gd name="T21" fmla="*/ 3 h 94"/>
                <a:gd name="T22" fmla="*/ 5 w 69"/>
                <a:gd name="T23" fmla="*/ 8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94">
                  <a:moveTo>
                    <a:pt x="69" y="94"/>
                  </a:moveTo>
                  <a:lnTo>
                    <a:pt x="0" y="94"/>
                  </a:lnTo>
                  <a:lnTo>
                    <a:pt x="0" y="0"/>
                  </a:lnTo>
                  <a:lnTo>
                    <a:pt x="47" y="0"/>
                  </a:lnTo>
                  <a:lnTo>
                    <a:pt x="69" y="22"/>
                  </a:lnTo>
                  <a:lnTo>
                    <a:pt x="69" y="94"/>
                  </a:lnTo>
                  <a:close/>
                  <a:moveTo>
                    <a:pt x="5" y="89"/>
                  </a:moveTo>
                  <a:lnTo>
                    <a:pt x="65" y="89"/>
                  </a:lnTo>
                  <a:lnTo>
                    <a:pt x="65" y="23"/>
                  </a:lnTo>
                  <a:lnTo>
                    <a:pt x="45" y="3"/>
                  </a:lnTo>
                  <a:lnTo>
                    <a:pt x="5" y="3"/>
                  </a:lnTo>
                  <a:lnTo>
                    <a:pt x="5" y="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1065">
                <a:solidFill>
                  <a:schemeClr val="bg1"/>
                </a:solidFill>
                <a:latin typeface="Arial" panose="020B0604020202020204" pitchFamily="34" charset="0"/>
              </a:endParaRPr>
            </a:p>
          </p:txBody>
        </p:sp>
        <p:sp>
          <p:nvSpPr>
            <p:cNvPr id="28" name="Freeform 27"/>
            <p:cNvSpPr/>
            <p:nvPr/>
          </p:nvSpPr>
          <p:spPr bwMode="auto">
            <a:xfrm>
              <a:off x="57" y="2"/>
              <a:ext cx="24" cy="23"/>
            </a:xfrm>
            <a:custGeom>
              <a:avLst/>
              <a:gdLst>
                <a:gd name="T0" fmla="*/ 24 w 24"/>
                <a:gd name="T1" fmla="*/ 23 h 23"/>
                <a:gd name="T2" fmla="*/ 0 w 24"/>
                <a:gd name="T3" fmla="*/ 23 h 23"/>
                <a:gd name="T4" fmla="*/ 0 w 24"/>
                <a:gd name="T5" fmla="*/ 0 h 23"/>
                <a:gd name="T6" fmla="*/ 5 w 24"/>
                <a:gd name="T7" fmla="*/ 0 h 23"/>
                <a:gd name="T8" fmla="*/ 5 w 24"/>
                <a:gd name="T9" fmla="*/ 19 h 23"/>
                <a:gd name="T10" fmla="*/ 24 w 24"/>
                <a:gd name="T11" fmla="*/ 19 h 23"/>
                <a:gd name="T12" fmla="*/ 24 w 24"/>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24" h="23">
                  <a:moveTo>
                    <a:pt x="24" y="23"/>
                  </a:moveTo>
                  <a:lnTo>
                    <a:pt x="0" y="23"/>
                  </a:lnTo>
                  <a:lnTo>
                    <a:pt x="0" y="0"/>
                  </a:lnTo>
                  <a:lnTo>
                    <a:pt x="5" y="0"/>
                  </a:lnTo>
                  <a:lnTo>
                    <a:pt x="5" y="19"/>
                  </a:lnTo>
                  <a:lnTo>
                    <a:pt x="24" y="19"/>
                  </a:lnTo>
                  <a:lnTo>
                    <a:pt x="24"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1065">
                <a:solidFill>
                  <a:schemeClr val="bg1"/>
                </a:solidFill>
                <a:latin typeface="Arial" panose="020B0604020202020204" pitchFamily="34" charset="0"/>
              </a:endParaRPr>
            </a:p>
          </p:txBody>
        </p:sp>
        <p:sp>
          <p:nvSpPr>
            <p:cNvPr id="29" name="Freeform 28"/>
            <p:cNvSpPr/>
            <p:nvPr/>
          </p:nvSpPr>
          <p:spPr bwMode="auto">
            <a:xfrm>
              <a:off x="15" y="0"/>
              <a:ext cx="69" cy="94"/>
            </a:xfrm>
            <a:custGeom>
              <a:avLst/>
              <a:gdLst>
                <a:gd name="T0" fmla="*/ 69 w 69"/>
                <a:gd name="T1" fmla="*/ 94 h 94"/>
                <a:gd name="T2" fmla="*/ 51 w 69"/>
                <a:gd name="T3" fmla="*/ 94 h 94"/>
                <a:gd name="T4" fmla="*/ 51 w 69"/>
                <a:gd name="T5" fmla="*/ 90 h 94"/>
                <a:gd name="T6" fmla="*/ 64 w 69"/>
                <a:gd name="T7" fmla="*/ 90 h 94"/>
                <a:gd name="T8" fmla="*/ 64 w 69"/>
                <a:gd name="T9" fmla="*/ 24 h 94"/>
                <a:gd name="T10" fmla="*/ 44 w 69"/>
                <a:gd name="T11" fmla="*/ 4 h 94"/>
                <a:gd name="T12" fmla="*/ 4 w 69"/>
                <a:gd name="T13" fmla="*/ 4 h 94"/>
                <a:gd name="T14" fmla="*/ 4 w 69"/>
                <a:gd name="T15" fmla="*/ 17 h 94"/>
                <a:gd name="T16" fmla="*/ 0 w 69"/>
                <a:gd name="T17" fmla="*/ 17 h 94"/>
                <a:gd name="T18" fmla="*/ 0 w 69"/>
                <a:gd name="T19" fmla="*/ 0 h 94"/>
                <a:gd name="T20" fmla="*/ 46 w 69"/>
                <a:gd name="T21" fmla="*/ 0 h 94"/>
                <a:gd name="T22" fmla="*/ 69 w 69"/>
                <a:gd name="T23" fmla="*/ 22 h 94"/>
                <a:gd name="T24" fmla="*/ 69 w 69"/>
                <a:gd name="T2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94">
                  <a:moveTo>
                    <a:pt x="69" y="94"/>
                  </a:moveTo>
                  <a:lnTo>
                    <a:pt x="51" y="94"/>
                  </a:lnTo>
                  <a:lnTo>
                    <a:pt x="51" y="90"/>
                  </a:lnTo>
                  <a:lnTo>
                    <a:pt x="64" y="90"/>
                  </a:lnTo>
                  <a:lnTo>
                    <a:pt x="64" y="24"/>
                  </a:lnTo>
                  <a:lnTo>
                    <a:pt x="44" y="4"/>
                  </a:lnTo>
                  <a:lnTo>
                    <a:pt x="4" y="4"/>
                  </a:lnTo>
                  <a:lnTo>
                    <a:pt x="4" y="17"/>
                  </a:lnTo>
                  <a:lnTo>
                    <a:pt x="0" y="17"/>
                  </a:lnTo>
                  <a:lnTo>
                    <a:pt x="0" y="0"/>
                  </a:lnTo>
                  <a:lnTo>
                    <a:pt x="46" y="0"/>
                  </a:lnTo>
                  <a:lnTo>
                    <a:pt x="69" y="22"/>
                  </a:lnTo>
                  <a:lnTo>
                    <a:pt x="69" y="9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1065">
                <a:solidFill>
                  <a:schemeClr val="bg1"/>
                </a:solidFill>
                <a:latin typeface="Arial" panose="020B0604020202020204" pitchFamily="34" charset="0"/>
              </a:endParaRPr>
            </a:p>
          </p:txBody>
        </p:sp>
      </p:grpSp>
      <p:grpSp>
        <p:nvGrpSpPr>
          <p:cNvPr id="35" name="Group 34"/>
          <p:cNvGrpSpPr/>
          <p:nvPr/>
        </p:nvGrpSpPr>
        <p:grpSpPr bwMode="auto">
          <a:xfrm>
            <a:off x="1238366" y="1709079"/>
            <a:ext cx="220201" cy="230788"/>
            <a:chOff x="0" y="0"/>
            <a:chExt cx="104" cy="109"/>
          </a:xfrm>
          <a:solidFill>
            <a:schemeClr val="bg1"/>
          </a:solidFill>
        </p:grpSpPr>
        <p:sp>
          <p:nvSpPr>
            <p:cNvPr id="36" name="Freeform 35"/>
            <p:cNvSpPr/>
            <p:nvPr/>
          </p:nvSpPr>
          <p:spPr bwMode="auto">
            <a:xfrm>
              <a:off x="15" y="0"/>
              <a:ext cx="11" cy="11"/>
            </a:xfrm>
            <a:custGeom>
              <a:avLst/>
              <a:gdLst>
                <a:gd name="T0" fmla="*/ 20 w 20"/>
                <a:gd name="T1" fmla="*/ 19 h 19"/>
                <a:gd name="T2" fmla="*/ 14 w 20"/>
                <a:gd name="T3" fmla="*/ 19 h 19"/>
                <a:gd name="T4" fmla="*/ 14 w 20"/>
                <a:gd name="T5" fmla="*/ 10 h 19"/>
                <a:gd name="T6" fmla="*/ 10 w 20"/>
                <a:gd name="T7" fmla="*/ 6 h 19"/>
                <a:gd name="T8" fmla="*/ 6 w 20"/>
                <a:gd name="T9" fmla="*/ 10 h 19"/>
                <a:gd name="T10" fmla="*/ 6 w 20"/>
                <a:gd name="T11" fmla="*/ 19 h 19"/>
                <a:gd name="T12" fmla="*/ 0 w 20"/>
                <a:gd name="T13" fmla="*/ 19 h 19"/>
                <a:gd name="T14" fmla="*/ 0 w 20"/>
                <a:gd name="T15" fmla="*/ 10 h 19"/>
                <a:gd name="T16" fmla="*/ 10 w 20"/>
                <a:gd name="T17" fmla="*/ 0 h 19"/>
                <a:gd name="T18" fmla="*/ 20 w 20"/>
                <a:gd name="T19" fmla="*/ 10 h 19"/>
                <a:gd name="T20" fmla="*/ 20 w 20"/>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9">
                  <a:moveTo>
                    <a:pt x="20" y="19"/>
                  </a:moveTo>
                  <a:cubicBezTo>
                    <a:pt x="14" y="19"/>
                    <a:pt x="14" y="19"/>
                    <a:pt x="14" y="19"/>
                  </a:cubicBezTo>
                  <a:cubicBezTo>
                    <a:pt x="14" y="10"/>
                    <a:pt x="14" y="10"/>
                    <a:pt x="14" y="10"/>
                  </a:cubicBezTo>
                  <a:cubicBezTo>
                    <a:pt x="14" y="8"/>
                    <a:pt x="12" y="6"/>
                    <a:pt x="10" y="6"/>
                  </a:cubicBezTo>
                  <a:cubicBezTo>
                    <a:pt x="7" y="6"/>
                    <a:pt x="6" y="8"/>
                    <a:pt x="6" y="10"/>
                  </a:cubicBezTo>
                  <a:cubicBezTo>
                    <a:pt x="6" y="19"/>
                    <a:pt x="6" y="19"/>
                    <a:pt x="6" y="19"/>
                  </a:cubicBezTo>
                  <a:cubicBezTo>
                    <a:pt x="0" y="19"/>
                    <a:pt x="0" y="19"/>
                    <a:pt x="0" y="19"/>
                  </a:cubicBezTo>
                  <a:cubicBezTo>
                    <a:pt x="0" y="10"/>
                    <a:pt x="0" y="10"/>
                    <a:pt x="0" y="10"/>
                  </a:cubicBezTo>
                  <a:cubicBezTo>
                    <a:pt x="0" y="5"/>
                    <a:pt x="4" y="0"/>
                    <a:pt x="10" y="0"/>
                  </a:cubicBezTo>
                  <a:cubicBezTo>
                    <a:pt x="15" y="0"/>
                    <a:pt x="20" y="5"/>
                    <a:pt x="20" y="10"/>
                  </a:cubicBezTo>
                  <a:lnTo>
                    <a:pt x="20"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1065">
                <a:solidFill>
                  <a:schemeClr val="bg1"/>
                </a:solidFill>
                <a:latin typeface="Arial" panose="020B0604020202020204" pitchFamily="34" charset="0"/>
              </a:endParaRPr>
            </a:p>
          </p:txBody>
        </p:sp>
        <p:sp>
          <p:nvSpPr>
            <p:cNvPr id="37" name="Freeform 36"/>
            <p:cNvSpPr/>
            <p:nvPr/>
          </p:nvSpPr>
          <p:spPr bwMode="auto">
            <a:xfrm>
              <a:off x="78" y="0"/>
              <a:ext cx="11" cy="11"/>
            </a:xfrm>
            <a:custGeom>
              <a:avLst/>
              <a:gdLst>
                <a:gd name="T0" fmla="*/ 20 w 20"/>
                <a:gd name="T1" fmla="*/ 19 h 19"/>
                <a:gd name="T2" fmla="*/ 14 w 20"/>
                <a:gd name="T3" fmla="*/ 19 h 19"/>
                <a:gd name="T4" fmla="*/ 14 w 20"/>
                <a:gd name="T5" fmla="*/ 10 h 19"/>
                <a:gd name="T6" fmla="*/ 10 w 20"/>
                <a:gd name="T7" fmla="*/ 6 h 19"/>
                <a:gd name="T8" fmla="*/ 6 w 20"/>
                <a:gd name="T9" fmla="*/ 10 h 19"/>
                <a:gd name="T10" fmla="*/ 6 w 20"/>
                <a:gd name="T11" fmla="*/ 19 h 19"/>
                <a:gd name="T12" fmla="*/ 0 w 20"/>
                <a:gd name="T13" fmla="*/ 19 h 19"/>
                <a:gd name="T14" fmla="*/ 0 w 20"/>
                <a:gd name="T15" fmla="*/ 10 h 19"/>
                <a:gd name="T16" fmla="*/ 10 w 20"/>
                <a:gd name="T17" fmla="*/ 0 h 19"/>
                <a:gd name="T18" fmla="*/ 20 w 20"/>
                <a:gd name="T19" fmla="*/ 10 h 19"/>
                <a:gd name="T20" fmla="*/ 20 w 20"/>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9">
                  <a:moveTo>
                    <a:pt x="20" y="19"/>
                  </a:moveTo>
                  <a:cubicBezTo>
                    <a:pt x="14" y="19"/>
                    <a:pt x="14" y="19"/>
                    <a:pt x="14" y="19"/>
                  </a:cubicBezTo>
                  <a:cubicBezTo>
                    <a:pt x="14" y="10"/>
                    <a:pt x="14" y="10"/>
                    <a:pt x="14" y="10"/>
                  </a:cubicBezTo>
                  <a:cubicBezTo>
                    <a:pt x="14" y="8"/>
                    <a:pt x="13" y="6"/>
                    <a:pt x="10" y="6"/>
                  </a:cubicBezTo>
                  <a:cubicBezTo>
                    <a:pt x="8" y="6"/>
                    <a:pt x="6" y="8"/>
                    <a:pt x="6" y="10"/>
                  </a:cubicBezTo>
                  <a:cubicBezTo>
                    <a:pt x="6" y="19"/>
                    <a:pt x="6" y="19"/>
                    <a:pt x="6" y="19"/>
                  </a:cubicBezTo>
                  <a:cubicBezTo>
                    <a:pt x="0" y="19"/>
                    <a:pt x="0" y="19"/>
                    <a:pt x="0" y="19"/>
                  </a:cubicBezTo>
                  <a:cubicBezTo>
                    <a:pt x="0" y="10"/>
                    <a:pt x="0" y="10"/>
                    <a:pt x="0" y="10"/>
                  </a:cubicBezTo>
                  <a:cubicBezTo>
                    <a:pt x="0" y="5"/>
                    <a:pt x="5" y="0"/>
                    <a:pt x="10" y="0"/>
                  </a:cubicBezTo>
                  <a:cubicBezTo>
                    <a:pt x="16" y="0"/>
                    <a:pt x="20" y="5"/>
                    <a:pt x="20" y="10"/>
                  </a:cubicBezTo>
                  <a:lnTo>
                    <a:pt x="20"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1065">
                <a:solidFill>
                  <a:schemeClr val="bg1"/>
                </a:solidFill>
                <a:latin typeface="Arial" panose="020B0604020202020204" pitchFamily="34" charset="0"/>
              </a:endParaRPr>
            </a:p>
          </p:txBody>
        </p:sp>
        <p:sp>
          <p:nvSpPr>
            <p:cNvPr id="38" name="Freeform 37"/>
            <p:cNvSpPr>
              <a:spLocks noEditPoints="1"/>
            </p:cNvSpPr>
            <p:nvPr/>
          </p:nvSpPr>
          <p:spPr bwMode="auto">
            <a:xfrm>
              <a:off x="0" y="9"/>
              <a:ext cx="104" cy="100"/>
            </a:xfrm>
            <a:custGeom>
              <a:avLst/>
              <a:gdLst>
                <a:gd name="T0" fmla="*/ 164 w 174"/>
                <a:gd name="T1" fmla="*/ 170 h 170"/>
                <a:gd name="T2" fmla="*/ 10 w 174"/>
                <a:gd name="T3" fmla="*/ 170 h 170"/>
                <a:gd name="T4" fmla="*/ 0 w 174"/>
                <a:gd name="T5" fmla="*/ 160 h 170"/>
                <a:gd name="T6" fmla="*/ 0 w 174"/>
                <a:gd name="T7" fmla="*/ 10 h 170"/>
                <a:gd name="T8" fmla="*/ 10 w 174"/>
                <a:gd name="T9" fmla="*/ 0 h 170"/>
                <a:gd name="T10" fmla="*/ 30 w 174"/>
                <a:gd name="T11" fmla="*/ 0 h 170"/>
                <a:gd name="T12" fmla="*/ 30 w 174"/>
                <a:gd name="T13" fmla="*/ 14 h 170"/>
                <a:gd name="T14" fmla="*/ 34 w 174"/>
                <a:gd name="T15" fmla="*/ 18 h 170"/>
                <a:gd name="T16" fmla="*/ 38 w 174"/>
                <a:gd name="T17" fmla="*/ 14 h 170"/>
                <a:gd name="T18" fmla="*/ 38 w 174"/>
                <a:gd name="T19" fmla="*/ 0 h 170"/>
                <a:gd name="T20" fmla="*/ 136 w 174"/>
                <a:gd name="T21" fmla="*/ 0 h 170"/>
                <a:gd name="T22" fmla="*/ 136 w 174"/>
                <a:gd name="T23" fmla="*/ 14 h 170"/>
                <a:gd name="T24" fmla="*/ 140 w 174"/>
                <a:gd name="T25" fmla="*/ 18 h 170"/>
                <a:gd name="T26" fmla="*/ 144 w 174"/>
                <a:gd name="T27" fmla="*/ 14 h 170"/>
                <a:gd name="T28" fmla="*/ 144 w 174"/>
                <a:gd name="T29" fmla="*/ 0 h 170"/>
                <a:gd name="T30" fmla="*/ 164 w 174"/>
                <a:gd name="T31" fmla="*/ 0 h 170"/>
                <a:gd name="T32" fmla="*/ 174 w 174"/>
                <a:gd name="T33" fmla="*/ 10 h 170"/>
                <a:gd name="T34" fmla="*/ 174 w 174"/>
                <a:gd name="T35" fmla="*/ 160 h 170"/>
                <a:gd name="T36" fmla="*/ 164 w 174"/>
                <a:gd name="T37" fmla="*/ 170 h 170"/>
                <a:gd name="T38" fmla="*/ 10 w 174"/>
                <a:gd name="T39" fmla="*/ 6 h 170"/>
                <a:gd name="T40" fmla="*/ 6 w 174"/>
                <a:gd name="T41" fmla="*/ 10 h 170"/>
                <a:gd name="T42" fmla="*/ 6 w 174"/>
                <a:gd name="T43" fmla="*/ 160 h 170"/>
                <a:gd name="T44" fmla="*/ 10 w 174"/>
                <a:gd name="T45" fmla="*/ 164 h 170"/>
                <a:gd name="T46" fmla="*/ 164 w 174"/>
                <a:gd name="T47" fmla="*/ 164 h 170"/>
                <a:gd name="T48" fmla="*/ 168 w 174"/>
                <a:gd name="T49" fmla="*/ 160 h 170"/>
                <a:gd name="T50" fmla="*/ 168 w 174"/>
                <a:gd name="T51" fmla="*/ 10 h 170"/>
                <a:gd name="T52" fmla="*/ 164 w 174"/>
                <a:gd name="T53" fmla="*/ 6 h 170"/>
                <a:gd name="T54" fmla="*/ 150 w 174"/>
                <a:gd name="T55" fmla="*/ 6 h 170"/>
                <a:gd name="T56" fmla="*/ 150 w 174"/>
                <a:gd name="T57" fmla="*/ 14 h 170"/>
                <a:gd name="T58" fmla="*/ 140 w 174"/>
                <a:gd name="T59" fmla="*/ 24 h 170"/>
                <a:gd name="T60" fmla="*/ 130 w 174"/>
                <a:gd name="T61" fmla="*/ 14 h 170"/>
                <a:gd name="T62" fmla="*/ 130 w 174"/>
                <a:gd name="T63" fmla="*/ 6 h 170"/>
                <a:gd name="T64" fmla="*/ 44 w 174"/>
                <a:gd name="T65" fmla="*/ 6 h 170"/>
                <a:gd name="T66" fmla="*/ 44 w 174"/>
                <a:gd name="T67" fmla="*/ 14 h 170"/>
                <a:gd name="T68" fmla="*/ 34 w 174"/>
                <a:gd name="T69" fmla="*/ 24 h 170"/>
                <a:gd name="T70" fmla="*/ 24 w 174"/>
                <a:gd name="T71" fmla="*/ 14 h 170"/>
                <a:gd name="T72" fmla="*/ 24 w 174"/>
                <a:gd name="T73" fmla="*/ 6 h 170"/>
                <a:gd name="T74" fmla="*/ 10 w 174"/>
                <a:gd name="T75"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170">
                  <a:moveTo>
                    <a:pt x="164" y="170"/>
                  </a:moveTo>
                  <a:cubicBezTo>
                    <a:pt x="10" y="170"/>
                    <a:pt x="10" y="170"/>
                    <a:pt x="10" y="170"/>
                  </a:cubicBezTo>
                  <a:cubicBezTo>
                    <a:pt x="5" y="170"/>
                    <a:pt x="0" y="165"/>
                    <a:pt x="0" y="160"/>
                  </a:cubicBezTo>
                  <a:cubicBezTo>
                    <a:pt x="0" y="10"/>
                    <a:pt x="0" y="10"/>
                    <a:pt x="0" y="10"/>
                  </a:cubicBezTo>
                  <a:cubicBezTo>
                    <a:pt x="0" y="4"/>
                    <a:pt x="5" y="0"/>
                    <a:pt x="10" y="0"/>
                  </a:cubicBezTo>
                  <a:cubicBezTo>
                    <a:pt x="30" y="0"/>
                    <a:pt x="30" y="0"/>
                    <a:pt x="30" y="0"/>
                  </a:cubicBezTo>
                  <a:cubicBezTo>
                    <a:pt x="30" y="14"/>
                    <a:pt x="30" y="14"/>
                    <a:pt x="30" y="14"/>
                  </a:cubicBezTo>
                  <a:cubicBezTo>
                    <a:pt x="30" y="16"/>
                    <a:pt x="31" y="18"/>
                    <a:pt x="34" y="18"/>
                  </a:cubicBezTo>
                  <a:cubicBezTo>
                    <a:pt x="36" y="18"/>
                    <a:pt x="38" y="16"/>
                    <a:pt x="38" y="14"/>
                  </a:cubicBezTo>
                  <a:cubicBezTo>
                    <a:pt x="38" y="0"/>
                    <a:pt x="38" y="0"/>
                    <a:pt x="38" y="0"/>
                  </a:cubicBezTo>
                  <a:cubicBezTo>
                    <a:pt x="136" y="0"/>
                    <a:pt x="136" y="0"/>
                    <a:pt x="136" y="0"/>
                  </a:cubicBezTo>
                  <a:cubicBezTo>
                    <a:pt x="136" y="14"/>
                    <a:pt x="136" y="14"/>
                    <a:pt x="136" y="14"/>
                  </a:cubicBezTo>
                  <a:cubicBezTo>
                    <a:pt x="136" y="16"/>
                    <a:pt x="138" y="18"/>
                    <a:pt x="140" y="18"/>
                  </a:cubicBezTo>
                  <a:cubicBezTo>
                    <a:pt x="143" y="18"/>
                    <a:pt x="144" y="16"/>
                    <a:pt x="144" y="14"/>
                  </a:cubicBezTo>
                  <a:cubicBezTo>
                    <a:pt x="144" y="0"/>
                    <a:pt x="144" y="0"/>
                    <a:pt x="144" y="0"/>
                  </a:cubicBezTo>
                  <a:cubicBezTo>
                    <a:pt x="164" y="0"/>
                    <a:pt x="164" y="0"/>
                    <a:pt x="164" y="0"/>
                  </a:cubicBezTo>
                  <a:cubicBezTo>
                    <a:pt x="169" y="0"/>
                    <a:pt x="174" y="4"/>
                    <a:pt x="174" y="10"/>
                  </a:cubicBezTo>
                  <a:cubicBezTo>
                    <a:pt x="174" y="160"/>
                    <a:pt x="174" y="160"/>
                    <a:pt x="174" y="160"/>
                  </a:cubicBezTo>
                  <a:cubicBezTo>
                    <a:pt x="174" y="165"/>
                    <a:pt x="169" y="170"/>
                    <a:pt x="164" y="170"/>
                  </a:cubicBezTo>
                  <a:close/>
                  <a:moveTo>
                    <a:pt x="10" y="6"/>
                  </a:moveTo>
                  <a:cubicBezTo>
                    <a:pt x="8" y="6"/>
                    <a:pt x="6" y="8"/>
                    <a:pt x="6" y="10"/>
                  </a:cubicBezTo>
                  <a:cubicBezTo>
                    <a:pt x="6" y="160"/>
                    <a:pt x="6" y="160"/>
                    <a:pt x="6" y="160"/>
                  </a:cubicBezTo>
                  <a:cubicBezTo>
                    <a:pt x="6" y="162"/>
                    <a:pt x="8" y="164"/>
                    <a:pt x="10" y="164"/>
                  </a:cubicBezTo>
                  <a:cubicBezTo>
                    <a:pt x="164" y="164"/>
                    <a:pt x="164" y="164"/>
                    <a:pt x="164" y="164"/>
                  </a:cubicBezTo>
                  <a:cubicBezTo>
                    <a:pt x="166" y="164"/>
                    <a:pt x="168" y="162"/>
                    <a:pt x="168" y="160"/>
                  </a:cubicBezTo>
                  <a:cubicBezTo>
                    <a:pt x="168" y="10"/>
                    <a:pt x="168" y="10"/>
                    <a:pt x="168" y="10"/>
                  </a:cubicBezTo>
                  <a:cubicBezTo>
                    <a:pt x="168" y="8"/>
                    <a:pt x="166" y="6"/>
                    <a:pt x="164" y="6"/>
                  </a:cubicBezTo>
                  <a:cubicBezTo>
                    <a:pt x="150" y="6"/>
                    <a:pt x="150" y="6"/>
                    <a:pt x="150" y="6"/>
                  </a:cubicBezTo>
                  <a:cubicBezTo>
                    <a:pt x="150" y="14"/>
                    <a:pt x="150" y="14"/>
                    <a:pt x="150" y="14"/>
                  </a:cubicBezTo>
                  <a:cubicBezTo>
                    <a:pt x="150" y="19"/>
                    <a:pt x="146" y="24"/>
                    <a:pt x="140" y="24"/>
                  </a:cubicBezTo>
                  <a:cubicBezTo>
                    <a:pt x="135" y="24"/>
                    <a:pt x="130" y="19"/>
                    <a:pt x="130" y="14"/>
                  </a:cubicBezTo>
                  <a:cubicBezTo>
                    <a:pt x="130" y="6"/>
                    <a:pt x="130" y="6"/>
                    <a:pt x="130" y="6"/>
                  </a:cubicBezTo>
                  <a:cubicBezTo>
                    <a:pt x="44" y="6"/>
                    <a:pt x="44" y="6"/>
                    <a:pt x="44" y="6"/>
                  </a:cubicBezTo>
                  <a:cubicBezTo>
                    <a:pt x="44" y="14"/>
                    <a:pt x="44" y="14"/>
                    <a:pt x="44" y="14"/>
                  </a:cubicBezTo>
                  <a:cubicBezTo>
                    <a:pt x="44" y="19"/>
                    <a:pt x="39" y="24"/>
                    <a:pt x="34" y="24"/>
                  </a:cubicBezTo>
                  <a:cubicBezTo>
                    <a:pt x="28" y="24"/>
                    <a:pt x="24" y="19"/>
                    <a:pt x="24" y="14"/>
                  </a:cubicBezTo>
                  <a:cubicBezTo>
                    <a:pt x="24" y="6"/>
                    <a:pt x="24" y="6"/>
                    <a:pt x="24" y="6"/>
                  </a:cubicBezTo>
                  <a:lnTo>
                    <a:pt x="10"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1065">
                <a:solidFill>
                  <a:schemeClr val="bg1"/>
                </a:solidFill>
                <a:latin typeface="Arial" panose="020B0604020202020204" pitchFamily="34" charset="0"/>
              </a:endParaRPr>
            </a:p>
          </p:txBody>
        </p:sp>
        <p:sp>
          <p:nvSpPr>
            <p:cNvPr id="39" name="Freeform 38"/>
            <p:cNvSpPr/>
            <p:nvPr/>
          </p:nvSpPr>
          <p:spPr bwMode="auto">
            <a:xfrm>
              <a:off x="78" y="11"/>
              <a:ext cx="11" cy="12"/>
            </a:xfrm>
            <a:custGeom>
              <a:avLst/>
              <a:gdLst>
                <a:gd name="T0" fmla="*/ 10 w 20"/>
                <a:gd name="T1" fmla="*/ 21 h 21"/>
                <a:gd name="T2" fmla="*/ 0 w 20"/>
                <a:gd name="T3" fmla="*/ 11 h 21"/>
                <a:gd name="T4" fmla="*/ 0 w 20"/>
                <a:gd name="T5" fmla="*/ 0 h 21"/>
                <a:gd name="T6" fmla="*/ 6 w 20"/>
                <a:gd name="T7" fmla="*/ 0 h 21"/>
                <a:gd name="T8" fmla="*/ 6 w 20"/>
                <a:gd name="T9" fmla="*/ 11 h 21"/>
                <a:gd name="T10" fmla="*/ 10 w 20"/>
                <a:gd name="T11" fmla="*/ 15 h 21"/>
                <a:gd name="T12" fmla="*/ 14 w 20"/>
                <a:gd name="T13" fmla="*/ 11 h 21"/>
                <a:gd name="T14" fmla="*/ 14 w 20"/>
                <a:gd name="T15" fmla="*/ 0 h 21"/>
                <a:gd name="T16" fmla="*/ 20 w 20"/>
                <a:gd name="T17" fmla="*/ 0 h 21"/>
                <a:gd name="T18" fmla="*/ 20 w 20"/>
                <a:gd name="T19" fmla="*/ 11 h 21"/>
                <a:gd name="T20" fmla="*/ 10 w 20"/>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1">
                  <a:moveTo>
                    <a:pt x="10" y="21"/>
                  </a:moveTo>
                  <a:cubicBezTo>
                    <a:pt x="5" y="21"/>
                    <a:pt x="0" y="16"/>
                    <a:pt x="0" y="11"/>
                  </a:cubicBezTo>
                  <a:cubicBezTo>
                    <a:pt x="0" y="0"/>
                    <a:pt x="0" y="0"/>
                    <a:pt x="0" y="0"/>
                  </a:cubicBezTo>
                  <a:cubicBezTo>
                    <a:pt x="6" y="0"/>
                    <a:pt x="6" y="0"/>
                    <a:pt x="6" y="0"/>
                  </a:cubicBezTo>
                  <a:cubicBezTo>
                    <a:pt x="6" y="11"/>
                    <a:pt x="6" y="11"/>
                    <a:pt x="6" y="11"/>
                  </a:cubicBezTo>
                  <a:cubicBezTo>
                    <a:pt x="6" y="13"/>
                    <a:pt x="8" y="15"/>
                    <a:pt x="10" y="15"/>
                  </a:cubicBezTo>
                  <a:cubicBezTo>
                    <a:pt x="13" y="15"/>
                    <a:pt x="14" y="13"/>
                    <a:pt x="14" y="11"/>
                  </a:cubicBezTo>
                  <a:cubicBezTo>
                    <a:pt x="14" y="0"/>
                    <a:pt x="14" y="0"/>
                    <a:pt x="14" y="0"/>
                  </a:cubicBezTo>
                  <a:cubicBezTo>
                    <a:pt x="20" y="0"/>
                    <a:pt x="20" y="0"/>
                    <a:pt x="20" y="0"/>
                  </a:cubicBezTo>
                  <a:cubicBezTo>
                    <a:pt x="20" y="11"/>
                    <a:pt x="20" y="11"/>
                    <a:pt x="20" y="11"/>
                  </a:cubicBezTo>
                  <a:cubicBezTo>
                    <a:pt x="20" y="16"/>
                    <a:pt x="16" y="21"/>
                    <a:pt x="10"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1065">
                <a:solidFill>
                  <a:schemeClr val="bg1"/>
                </a:solidFill>
                <a:latin typeface="Arial" panose="020B0604020202020204" pitchFamily="34" charset="0"/>
              </a:endParaRPr>
            </a:p>
          </p:txBody>
        </p:sp>
        <p:sp>
          <p:nvSpPr>
            <p:cNvPr id="40" name="Rectangle 39"/>
            <p:cNvSpPr>
              <a:spLocks noChangeArrowheads="1"/>
            </p:cNvSpPr>
            <p:nvPr/>
          </p:nvSpPr>
          <p:spPr bwMode="auto">
            <a:xfrm>
              <a:off x="2" y="32"/>
              <a:ext cx="100"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buFont typeface="Arial" panose="020B0604020202020204" pitchFamily="34" charset="0"/>
                <a:buNone/>
              </a:pPr>
              <a:endParaRPr lang="zh-CN" altLang="en-US" sz="1065">
                <a:solidFill>
                  <a:schemeClr val="bg1"/>
                </a:solidFill>
                <a:latin typeface="Arial" panose="020B0604020202020204" pitchFamily="34" charset="0"/>
              </a:endParaRPr>
            </a:p>
          </p:txBody>
        </p:sp>
      </p:grpSp>
      <p:grpSp>
        <p:nvGrpSpPr>
          <p:cNvPr id="41" name="Group 40"/>
          <p:cNvGrpSpPr/>
          <p:nvPr/>
        </p:nvGrpSpPr>
        <p:grpSpPr bwMode="auto">
          <a:xfrm>
            <a:off x="1232015" y="2956181"/>
            <a:ext cx="232905" cy="224436"/>
            <a:chOff x="0" y="0"/>
            <a:chExt cx="110" cy="106"/>
          </a:xfrm>
          <a:solidFill>
            <a:schemeClr val="bg1"/>
          </a:solidFill>
        </p:grpSpPr>
        <p:sp>
          <p:nvSpPr>
            <p:cNvPr id="42" name="Freeform 41"/>
            <p:cNvSpPr/>
            <p:nvPr/>
          </p:nvSpPr>
          <p:spPr bwMode="auto">
            <a:xfrm>
              <a:off x="0" y="0"/>
              <a:ext cx="110" cy="69"/>
            </a:xfrm>
            <a:custGeom>
              <a:avLst/>
              <a:gdLst>
                <a:gd name="T0" fmla="*/ 157 w 186"/>
                <a:gd name="T1" fmla="*/ 118 h 118"/>
                <a:gd name="T2" fmla="*/ 103 w 186"/>
                <a:gd name="T3" fmla="*/ 118 h 118"/>
                <a:gd name="T4" fmla="*/ 103 w 186"/>
                <a:gd name="T5" fmla="*/ 113 h 118"/>
                <a:gd name="T6" fmla="*/ 157 w 186"/>
                <a:gd name="T7" fmla="*/ 113 h 118"/>
                <a:gd name="T8" fmla="*/ 180 w 186"/>
                <a:gd name="T9" fmla="*/ 89 h 118"/>
                <a:gd name="T10" fmla="*/ 158 w 186"/>
                <a:gd name="T11" fmla="*/ 66 h 118"/>
                <a:gd name="T12" fmla="*/ 153 w 186"/>
                <a:gd name="T13" fmla="*/ 66 h 118"/>
                <a:gd name="T14" fmla="*/ 155 w 186"/>
                <a:gd name="T15" fmla="*/ 62 h 118"/>
                <a:gd name="T16" fmla="*/ 159 w 186"/>
                <a:gd name="T17" fmla="*/ 44 h 118"/>
                <a:gd name="T18" fmla="*/ 121 w 186"/>
                <a:gd name="T19" fmla="*/ 6 h 118"/>
                <a:gd name="T20" fmla="*/ 89 w 186"/>
                <a:gd name="T21" fmla="*/ 22 h 118"/>
                <a:gd name="T22" fmla="*/ 87 w 186"/>
                <a:gd name="T23" fmla="*/ 24 h 118"/>
                <a:gd name="T24" fmla="*/ 85 w 186"/>
                <a:gd name="T25" fmla="*/ 22 h 118"/>
                <a:gd name="T26" fmla="*/ 69 w 186"/>
                <a:gd name="T27" fmla="*/ 15 h 118"/>
                <a:gd name="T28" fmla="*/ 47 w 186"/>
                <a:gd name="T29" fmla="*/ 36 h 118"/>
                <a:gd name="T30" fmla="*/ 47 w 186"/>
                <a:gd name="T31" fmla="*/ 39 h 118"/>
                <a:gd name="T32" fmla="*/ 43 w 186"/>
                <a:gd name="T33" fmla="*/ 39 h 118"/>
                <a:gd name="T34" fmla="*/ 6 w 186"/>
                <a:gd name="T35" fmla="*/ 76 h 118"/>
                <a:gd name="T36" fmla="*/ 42 w 186"/>
                <a:gd name="T37" fmla="*/ 113 h 118"/>
                <a:gd name="T38" fmla="*/ 42 w 186"/>
                <a:gd name="T39" fmla="*/ 113 h 118"/>
                <a:gd name="T40" fmla="*/ 83 w 186"/>
                <a:gd name="T41" fmla="*/ 113 h 118"/>
                <a:gd name="T42" fmla="*/ 83 w 186"/>
                <a:gd name="T43" fmla="*/ 118 h 118"/>
                <a:gd name="T44" fmla="*/ 38 w 186"/>
                <a:gd name="T45" fmla="*/ 118 h 118"/>
                <a:gd name="T46" fmla="*/ 0 w 186"/>
                <a:gd name="T47" fmla="*/ 76 h 118"/>
                <a:gd name="T48" fmla="*/ 42 w 186"/>
                <a:gd name="T49" fmla="*/ 33 h 118"/>
                <a:gd name="T50" fmla="*/ 69 w 186"/>
                <a:gd name="T51" fmla="*/ 10 h 118"/>
                <a:gd name="T52" fmla="*/ 86 w 186"/>
                <a:gd name="T53" fmla="*/ 15 h 118"/>
                <a:gd name="T54" fmla="*/ 121 w 186"/>
                <a:gd name="T55" fmla="*/ 0 h 118"/>
                <a:gd name="T56" fmla="*/ 165 w 186"/>
                <a:gd name="T57" fmla="*/ 44 h 118"/>
                <a:gd name="T58" fmla="*/ 162 w 186"/>
                <a:gd name="T59" fmla="*/ 61 h 118"/>
                <a:gd name="T60" fmla="*/ 186 w 186"/>
                <a:gd name="T61" fmla="*/ 89 h 118"/>
                <a:gd name="T62" fmla="*/ 157 w 186"/>
                <a:gd name="T63"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 h="118">
                  <a:moveTo>
                    <a:pt x="157" y="118"/>
                  </a:moveTo>
                  <a:cubicBezTo>
                    <a:pt x="103" y="118"/>
                    <a:pt x="103" y="118"/>
                    <a:pt x="103" y="118"/>
                  </a:cubicBezTo>
                  <a:cubicBezTo>
                    <a:pt x="103" y="113"/>
                    <a:pt x="103" y="113"/>
                    <a:pt x="103" y="113"/>
                  </a:cubicBezTo>
                  <a:cubicBezTo>
                    <a:pt x="157" y="113"/>
                    <a:pt x="157" y="113"/>
                    <a:pt x="157" y="113"/>
                  </a:cubicBezTo>
                  <a:cubicBezTo>
                    <a:pt x="170" y="113"/>
                    <a:pt x="180" y="102"/>
                    <a:pt x="180" y="89"/>
                  </a:cubicBezTo>
                  <a:cubicBezTo>
                    <a:pt x="180" y="77"/>
                    <a:pt x="170" y="67"/>
                    <a:pt x="158" y="66"/>
                  </a:cubicBezTo>
                  <a:cubicBezTo>
                    <a:pt x="153" y="66"/>
                    <a:pt x="153" y="66"/>
                    <a:pt x="153" y="66"/>
                  </a:cubicBezTo>
                  <a:cubicBezTo>
                    <a:pt x="155" y="62"/>
                    <a:pt x="155" y="62"/>
                    <a:pt x="155" y="62"/>
                  </a:cubicBezTo>
                  <a:cubicBezTo>
                    <a:pt x="158" y="56"/>
                    <a:pt x="159" y="51"/>
                    <a:pt x="159" y="44"/>
                  </a:cubicBezTo>
                  <a:cubicBezTo>
                    <a:pt x="159" y="23"/>
                    <a:pt x="142" y="6"/>
                    <a:pt x="121" y="6"/>
                  </a:cubicBezTo>
                  <a:cubicBezTo>
                    <a:pt x="108" y="6"/>
                    <a:pt x="97" y="12"/>
                    <a:pt x="89" y="22"/>
                  </a:cubicBezTo>
                  <a:cubicBezTo>
                    <a:pt x="87" y="24"/>
                    <a:pt x="87" y="24"/>
                    <a:pt x="87" y="24"/>
                  </a:cubicBezTo>
                  <a:cubicBezTo>
                    <a:pt x="85" y="22"/>
                    <a:pt x="85" y="22"/>
                    <a:pt x="85" y="22"/>
                  </a:cubicBezTo>
                  <a:cubicBezTo>
                    <a:pt x="81" y="18"/>
                    <a:pt x="75" y="15"/>
                    <a:pt x="69" y="15"/>
                  </a:cubicBezTo>
                  <a:cubicBezTo>
                    <a:pt x="58" y="15"/>
                    <a:pt x="48" y="25"/>
                    <a:pt x="47" y="36"/>
                  </a:cubicBezTo>
                  <a:cubicBezTo>
                    <a:pt x="47" y="39"/>
                    <a:pt x="47" y="39"/>
                    <a:pt x="47" y="39"/>
                  </a:cubicBezTo>
                  <a:cubicBezTo>
                    <a:pt x="43" y="39"/>
                    <a:pt x="43" y="39"/>
                    <a:pt x="43" y="39"/>
                  </a:cubicBezTo>
                  <a:cubicBezTo>
                    <a:pt x="23" y="39"/>
                    <a:pt x="6" y="55"/>
                    <a:pt x="6" y="76"/>
                  </a:cubicBezTo>
                  <a:cubicBezTo>
                    <a:pt x="6" y="96"/>
                    <a:pt x="22" y="112"/>
                    <a:pt x="42" y="113"/>
                  </a:cubicBezTo>
                  <a:cubicBezTo>
                    <a:pt x="42" y="113"/>
                    <a:pt x="42" y="113"/>
                    <a:pt x="42" y="113"/>
                  </a:cubicBezTo>
                  <a:cubicBezTo>
                    <a:pt x="83" y="113"/>
                    <a:pt x="83" y="113"/>
                    <a:pt x="83" y="113"/>
                  </a:cubicBezTo>
                  <a:cubicBezTo>
                    <a:pt x="83" y="118"/>
                    <a:pt x="83" y="118"/>
                    <a:pt x="83" y="118"/>
                  </a:cubicBezTo>
                  <a:cubicBezTo>
                    <a:pt x="38" y="118"/>
                    <a:pt x="38" y="118"/>
                    <a:pt x="38" y="118"/>
                  </a:cubicBezTo>
                  <a:cubicBezTo>
                    <a:pt x="17" y="116"/>
                    <a:pt x="0" y="98"/>
                    <a:pt x="0" y="76"/>
                  </a:cubicBezTo>
                  <a:cubicBezTo>
                    <a:pt x="0" y="52"/>
                    <a:pt x="19" y="34"/>
                    <a:pt x="42" y="33"/>
                  </a:cubicBezTo>
                  <a:cubicBezTo>
                    <a:pt x="44" y="20"/>
                    <a:pt x="55" y="10"/>
                    <a:pt x="69" y="10"/>
                  </a:cubicBezTo>
                  <a:cubicBezTo>
                    <a:pt x="76" y="10"/>
                    <a:pt x="82" y="12"/>
                    <a:pt x="86" y="15"/>
                  </a:cubicBezTo>
                  <a:cubicBezTo>
                    <a:pt x="95" y="5"/>
                    <a:pt x="107" y="0"/>
                    <a:pt x="121" y="0"/>
                  </a:cubicBezTo>
                  <a:cubicBezTo>
                    <a:pt x="145" y="0"/>
                    <a:pt x="165" y="20"/>
                    <a:pt x="165" y="44"/>
                  </a:cubicBezTo>
                  <a:cubicBezTo>
                    <a:pt x="165" y="50"/>
                    <a:pt x="164" y="56"/>
                    <a:pt x="162" y="61"/>
                  </a:cubicBezTo>
                  <a:cubicBezTo>
                    <a:pt x="176" y="63"/>
                    <a:pt x="186" y="75"/>
                    <a:pt x="186" y="89"/>
                  </a:cubicBezTo>
                  <a:cubicBezTo>
                    <a:pt x="186" y="105"/>
                    <a:pt x="173" y="118"/>
                    <a:pt x="157"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1065">
                <a:solidFill>
                  <a:schemeClr val="bg1"/>
                </a:solidFill>
                <a:latin typeface="Arial" panose="020B0604020202020204" pitchFamily="34" charset="0"/>
              </a:endParaRPr>
            </a:p>
          </p:txBody>
        </p:sp>
        <p:sp>
          <p:nvSpPr>
            <p:cNvPr id="43" name="Freeform 42"/>
            <p:cNvSpPr/>
            <p:nvPr/>
          </p:nvSpPr>
          <p:spPr bwMode="auto">
            <a:xfrm>
              <a:off x="37" y="85"/>
              <a:ext cx="36" cy="21"/>
            </a:xfrm>
            <a:custGeom>
              <a:avLst/>
              <a:gdLst>
                <a:gd name="T0" fmla="*/ 18 w 36"/>
                <a:gd name="T1" fmla="*/ 21 h 21"/>
                <a:gd name="T2" fmla="*/ 0 w 36"/>
                <a:gd name="T3" fmla="*/ 3 h 21"/>
                <a:gd name="T4" fmla="*/ 2 w 36"/>
                <a:gd name="T5" fmla="*/ 0 h 21"/>
                <a:gd name="T6" fmla="*/ 18 w 36"/>
                <a:gd name="T7" fmla="*/ 16 h 21"/>
                <a:gd name="T8" fmla="*/ 34 w 36"/>
                <a:gd name="T9" fmla="*/ 0 h 21"/>
                <a:gd name="T10" fmla="*/ 36 w 36"/>
                <a:gd name="T11" fmla="*/ 3 h 21"/>
                <a:gd name="T12" fmla="*/ 18 w 3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36" h="21">
                  <a:moveTo>
                    <a:pt x="18" y="21"/>
                  </a:moveTo>
                  <a:lnTo>
                    <a:pt x="0" y="3"/>
                  </a:lnTo>
                  <a:lnTo>
                    <a:pt x="2" y="0"/>
                  </a:lnTo>
                  <a:lnTo>
                    <a:pt x="18" y="16"/>
                  </a:lnTo>
                  <a:lnTo>
                    <a:pt x="34" y="0"/>
                  </a:lnTo>
                  <a:lnTo>
                    <a:pt x="36" y="3"/>
                  </a:lnTo>
                  <a:lnTo>
                    <a:pt x="1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buFont typeface="Arial" panose="020B0604020202020204" pitchFamily="34" charset="0"/>
                <a:buNone/>
              </a:pPr>
              <a:endParaRPr lang="zh-CN" altLang="en-US" sz="1065">
                <a:solidFill>
                  <a:schemeClr val="bg1"/>
                </a:solidFill>
                <a:latin typeface="Arial" panose="020B0604020202020204" pitchFamily="34" charset="0"/>
              </a:endParaRPr>
            </a:p>
          </p:txBody>
        </p:sp>
        <p:sp>
          <p:nvSpPr>
            <p:cNvPr id="44" name="Rectangle 43"/>
            <p:cNvSpPr>
              <a:spLocks noChangeArrowheads="1"/>
            </p:cNvSpPr>
            <p:nvPr/>
          </p:nvSpPr>
          <p:spPr bwMode="auto">
            <a:xfrm>
              <a:off x="53" y="35"/>
              <a:ext cx="4" cy="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buFont typeface="Arial" panose="020B0604020202020204" pitchFamily="34" charset="0"/>
                <a:buNone/>
              </a:pPr>
              <a:endParaRPr lang="zh-CN" altLang="en-US" sz="1065">
                <a:solidFill>
                  <a:schemeClr val="bg1"/>
                </a:solidFill>
                <a:latin typeface="Arial" panose="020B0604020202020204" pitchFamily="34" charset="0"/>
              </a:endParaRPr>
            </a:p>
          </p:txBody>
        </p:sp>
      </p:grpSp>
      <p:grpSp>
        <p:nvGrpSpPr>
          <p:cNvPr id="45" name="组合 44"/>
          <p:cNvGrpSpPr/>
          <p:nvPr/>
        </p:nvGrpSpPr>
        <p:grpSpPr>
          <a:xfrm>
            <a:off x="-131885" y="223784"/>
            <a:ext cx="4149970" cy="741966"/>
            <a:chOff x="-131885" y="223784"/>
            <a:chExt cx="4149970" cy="741966"/>
          </a:xfrm>
        </p:grpSpPr>
        <p:sp>
          <p:nvSpPr>
            <p:cNvPr id="46" name="箭头: 五边形 45"/>
            <p:cNvSpPr/>
            <p:nvPr/>
          </p:nvSpPr>
          <p:spPr>
            <a:xfrm>
              <a:off x="0" y="223784"/>
              <a:ext cx="4018085" cy="741966"/>
            </a:xfrm>
            <a:prstGeom prst="homePlat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文本框 46"/>
            <p:cNvSpPr txBox="1"/>
            <p:nvPr/>
          </p:nvSpPr>
          <p:spPr>
            <a:xfrm>
              <a:off x="-131885" y="324365"/>
              <a:ext cx="4106008" cy="52197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rPr>
                <a:t>一定要引用吗？</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pic>
        <p:nvPicPr>
          <p:cNvPr id="104" name="图片 103"/>
          <p:cNvPicPr/>
          <p:nvPr/>
        </p:nvPicPr>
        <p:blipFill>
          <a:blip r:embed="rId1"/>
          <a:srcRect l="66458" t="21000" r="4764" b="26204"/>
          <a:stretch>
            <a:fillRect/>
          </a:stretch>
        </p:blipFill>
        <p:spPr>
          <a:xfrm>
            <a:off x="9560560" y="3414395"/>
            <a:ext cx="2631440" cy="3443605"/>
          </a:xfrm>
          <a:prstGeom prst="rect">
            <a:avLst/>
          </a:prstGeom>
          <a:noFill/>
          <a:ln w="9525">
            <a:noFill/>
          </a:ln>
        </p:spPr>
      </p:pic>
      <p:sp>
        <p:nvSpPr>
          <p:cNvPr id="50" name="Rectangle 20"/>
          <p:cNvSpPr>
            <a:spLocks noChangeArrowheads="1"/>
          </p:cNvSpPr>
          <p:nvPr/>
        </p:nvSpPr>
        <p:spPr bwMode="auto">
          <a:xfrm>
            <a:off x="6845935" y="3944620"/>
            <a:ext cx="3467100" cy="29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fontAlgn="base">
              <a:lnSpc>
                <a:spcPct val="120000"/>
              </a:lnSpc>
              <a:spcBef>
                <a:spcPct val="0"/>
              </a:spcBef>
              <a:spcAft>
                <a:spcPct val="0"/>
              </a:spcAft>
              <a:buFont typeface="Arial" panose="020B0604020202020204" pitchFamily="34" charset="0"/>
              <a:buNone/>
            </a:pPr>
            <a:r>
              <a:rPr lang="zh-CN" altLang="en-US" sz="1600" dirty="0">
                <a:solidFill>
                  <a:schemeClr val="bg1"/>
                </a:solidFill>
                <a:latin typeface="华文楷体" panose="02010600040101010101" charset="-122"/>
                <a:ea typeface="华文楷体" panose="02010600040101010101" charset="-122"/>
              </a:rPr>
              <a:t>《论动体的电动力学》</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54" name="Rectangle 20"/>
          <p:cNvSpPr>
            <a:spLocks noChangeArrowheads="1"/>
          </p:cNvSpPr>
          <p:nvPr/>
        </p:nvSpPr>
        <p:spPr bwMode="auto">
          <a:xfrm>
            <a:off x="7158990" y="6069965"/>
            <a:ext cx="3467100" cy="29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fontAlgn="base">
              <a:lnSpc>
                <a:spcPct val="120000"/>
              </a:lnSpc>
              <a:spcBef>
                <a:spcPct val="0"/>
              </a:spcBef>
              <a:spcAft>
                <a:spcPct val="0"/>
              </a:spcAft>
              <a:buFont typeface="Arial" panose="020B0604020202020204" pitchFamily="34" charset="0"/>
              <a:buNone/>
            </a:pPr>
            <a:r>
              <a:rPr lang="en-US" altLang="zh-CN" sz="1600" dirty="0">
                <a:solidFill>
                  <a:schemeClr val="bg1"/>
                </a:solidFill>
                <a:latin typeface="微软雅黑" panose="020B0503020204020204" pitchFamily="34" charset="-122"/>
                <a:ea typeface="微软雅黑" panose="020B0503020204020204" pitchFamily="34" charset="-122"/>
              </a:rPr>
              <a:t>1905</a:t>
            </a:r>
            <a:r>
              <a:rPr lang="zh-CN" altLang="en-US" sz="1600" dirty="0">
                <a:solidFill>
                  <a:schemeClr val="bg1"/>
                </a:solidFill>
                <a:latin typeface="微软雅黑" panose="020B0503020204020204" pitchFamily="34" charset="-122"/>
                <a:ea typeface="微软雅黑" panose="020B0503020204020204" pitchFamily="34" charset="-122"/>
              </a:rPr>
              <a:t>年</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奇迹年</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100" name="图片 99"/>
          <p:cNvPicPr/>
          <p:nvPr/>
        </p:nvPicPr>
        <p:blipFill>
          <a:blip r:embed="rId2"/>
          <a:stretch>
            <a:fillRect/>
          </a:stretch>
        </p:blipFill>
        <p:spPr>
          <a:xfrm>
            <a:off x="53340" y="1788795"/>
            <a:ext cx="2289175" cy="1702435"/>
          </a:xfrm>
          <a:prstGeom prst="rect">
            <a:avLst/>
          </a:prstGeom>
          <a:noFill/>
          <a:ln w="9525">
            <a:noFill/>
          </a:ln>
        </p:spPr>
      </p:pic>
      <p:sp>
        <p:nvSpPr>
          <p:cNvPr id="56" name="Rectangle 20"/>
          <p:cNvSpPr>
            <a:spLocks noChangeArrowheads="1"/>
          </p:cNvSpPr>
          <p:nvPr/>
        </p:nvSpPr>
        <p:spPr bwMode="auto">
          <a:xfrm>
            <a:off x="7158990" y="5497195"/>
            <a:ext cx="1617980" cy="29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fontAlgn="base">
              <a:lnSpc>
                <a:spcPct val="120000"/>
              </a:lnSpc>
              <a:spcBef>
                <a:spcPct val="0"/>
              </a:spcBef>
              <a:spcAft>
                <a:spcPct val="0"/>
              </a:spcAft>
              <a:buFont typeface="Arial" panose="020B0604020202020204" pitchFamily="34" charset="0"/>
              <a:buNone/>
            </a:pPr>
            <a:r>
              <a:rPr lang="zh-CN" altLang="en-US" sz="1600" b="1" dirty="0">
                <a:solidFill>
                  <a:schemeClr val="tx1"/>
                </a:solidFill>
                <a:latin typeface="微软雅黑" panose="020B0503020204020204" pitchFamily="34" charset="-122"/>
                <a:ea typeface="微软雅黑" panose="020B0503020204020204" pitchFamily="34" charset="-122"/>
              </a:rPr>
              <a:t>没</a:t>
            </a:r>
            <a:r>
              <a:rPr lang="en-US" altLang="zh-CN" sz="1600" b="1" dirty="0">
                <a:solidFill>
                  <a:schemeClr val="tx1"/>
                </a:solidFill>
                <a:latin typeface="微软雅黑" panose="020B0503020204020204" pitchFamily="34" charset="-122"/>
                <a:ea typeface="微软雅黑" panose="020B0503020204020204" pitchFamily="34" charset="-122"/>
              </a:rPr>
              <a:t> </a:t>
            </a:r>
            <a:r>
              <a:rPr lang="zh-CN" altLang="en-US" sz="1600" b="1" dirty="0">
                <a:solidFill>
                  <a:schemeClr val="tx1"/>
                </a:solidFill>
                <a:latin typeface="微软雅黑" panose="020B0503020204020204" pitchFamily="34" charset="-122"/>
                <a:ea typeface="微软雅黑" panose="020B0503020204020204" pitchFamily="34" charset="-122"/>
              </a:rPr>
              <a:t>有</a:t>
            </a:r>
            <a:r>
              <a:rPr lang="en-US" altLang="zh-CN" sz="1600" b="1" dirty="0">
                <a:solidFill>
                  <a:schemeClr val="tx1"/>
                </a:solidFill>
                <a:latin typeface="微软雅黑" panose="020B0503020204020204" pitchFamily="34" charset="-122"/>
                <a:ea typeface="微软雅黑" panose="020B0503020204020204" pitchFamily="34" charset="-122"/>
              </a:rPr>
              <a:t> </a:t>
            </a:r>
            <a:r>
              <a:rPr lang="zh-CN" altLang="en-US" sz="1600" b="1" dirty="0">
                <a:solidFill>
                  <a:schemeClr val="tx1"/>
                </a:solidFill>
                <a:latin typeface="微软雅黑" panose="020B0503020204020204" pitchFamily="34" charset="-122"/>
                <a:ea typeface="微软雅黑" panose="020B0503020204020204" pitchFamily="34" charset="-122"/>
              </a:rPr>
              <a:t>参考文献！</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103" name="图片 102"/>
          <p:cNvPicPr/>
          <p:nvPr/>
        </p:nvPicPr>
        <p:blipFill>
          <a:blip r:embed="rId3"/>
          <a:stretch>
            <a:fillRect/>
          </a:stretch>
        </p:blipFill>
        <p:spPr>
          <a:xfrm>
            <a:off x="53340" y="3415030"/>
            <a:ext cx="6157595" cy="284861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6000">
                                      <p:stCondLst>
                                        <p:cond delay="1000"/>
                                      </p:stCondLst>
                                      <p:childTnLst>
                                        <p:set>
                                          <p:cBhvr>
                                            <p:cTn id="10" dur="1" fill="hold">
                                              <p:stCondLst>
                                                <p:cond delay="0"/>
                                              </p:stCondLst>
                                            </p:cTn>
                                            <p:tgtEl>
                                              <p:spTgt spid="35"/>
                                            </p:tgtEl>
                                            <p:attrNameLst>
                                              <p:attrName>style.visibility</p:attrName>
                                            </p:attrNameLst>
                                          </p:cBhvr>
                                          <p:to>
                                            <p:strVal val="visible"/>
                                          </p:to>
                                        </p:set>
                                        <p:anim calcmode="lin" valueType="num" p14:bounceEnd="66000">
                                          <p:cBhvr additive="base">
                                            <p:cTn id="11" dur="600" fill="hold"/>
                                            <p:tgtEl>
                                              <p:spTgt spid="35"/>
                                            </p:tgtEl>
                                            <p:attrNameLst>
                                              <p:attrName>ppt_x</p:attrName>
                                            </p:attrNameLst>
                                          </p:cBhvr>
                                          <p:tavLst>
                                            <p:tav tm="0">
                                              <p:val>
                                                <p:strVal val="1+#ppt_w/2"/>
                                              </p:val>
                                            </p:tav>
                                            <p:tav tm="100000">
                                              <p:val>
                                                <p:strVal val="#ppt_x"/>
                                              </p:val>
                                            </p:tav>
                                          </p:tavLst>
                                        </p:anim>
                                        <p:anim calcmode="lin" valueType="num" p14:bounceEnd="66000">
                                          <p:cBhvr additive="base">
                                            <p:cTn id="12" dur="6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66000">
                                      <p:stCondLst>
                                        <p:cond delay="1600"/>
                                      </p:stCondLst>
                                      <p:childTnLst>
                                        <p:set>
                                          <p:cBhvr>
                                            <p:cTn id="14" dur="1" fill="hold">
                                              <p:stCondLst>
                                                <p:cond delay="0"/>
                                              </p:stCondLst>
                                            </p:cTn>
                                            <p:tgtEl>
                                              <p:spTgt spid="41"/>
                                            </p:tgtEl>
                                            <p:attrNameLst>
                                              <p:attrName>style.visibility</p:attrName>
                                            </p:attrNameLst>
                                          </p:cBhvr>
                                          <p:to>
                                            <p:strVal val="visible"/>
                                          </p:to>
                                        </p:set>
                                        <p:anim calcmode="lin" valueType="num" p14:bounceEnd="66000">
                                          <p:cBhvr additive="base">
                                            <p:cTn id="15" dur="600" fill="hold"/>
                                            <p:tgtEl>
                                              <p:spTgt spid="41"/>
                                            </p:tgtEl>
                                            <p:attrNameLst>
                                              <p:attrName>ppt_x</p:attrName>
                                            </p:attrNameLst>
                                          </p:cBhvr>
                                          <p:tavLst>
                                            <p:tav tm="0">
                                              <p:val>
                                                <p:strVal val="1+#ppt_w/2"/>
                                              </p:val>
                                            </p:tav>
                                            <p:tav tm="100000">
                                              <p:val>
                                                <p:strVal val="#ppt_x"/>
                                              </p:val>
                                            </p:tav>
                                          </p:tavLst>
                                        </p:anim>
                                        <p:anim calcmode="lin" valueType="num" p14:bounceEnd="66000">
                                          <p:cBhvr additive="base">
                                            <p:cTn id="16" dur="600" fill="hold"/>
                                            <p:tgtEl>
                                              <p:spTgt spid="4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66000">
                                      <p:stCondLst>
                                        <p:cond delay="2800"/>
                                      </p:stCondLst>
                                      <p:childTnLst>
                                        <p:set>
                                          <p:cBhvr>
                                            <p:cTn id="18" dur="1" fill="hold">
                                              <p:stCondLst>
                                                <p:cond delay="0"/>
                                              </p:stCondLst>
                                            </p:cTn>
                                            <p:tgtEl>
                                              <p:spTgt spid="25"/>
                                            </p:tgtEl>
                                            <p:attrNameLst>
                                              <p:attrName>style.visibility</p:attrName>
                                            </p:attrNameLst>
                                          </p:cBhvr>
                                          <p:to>
                                            <p:strVal val="visible"/>
                                          </p:to>
                                        </p:set>
                                        <p:anim calcmode="lin" valueType="num" p14:bounceEnd="66000">
                                          <p:cBhvr additive="base">
                                            <p:cTn id="19" dur="6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20" dur="6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14:presetBounceEnd="66000">
                                      <p:stCondLst>
                                        <p:cond delay="3500"/>
                                      </p:stCondLst>
                                      <p:childTnLst>
                                        <p:set>
                                          <p:cBhvr>
                                            <p:cTn id="22" dur="1" fill="hold">
                                              <p:stCondLst>
                                                <p:cond delay="0"/>
                                              </p:stCondLst>
                                            </p:cTn>
                                            <p:tgtEl>
                                              <p:spTgt spid="6"/>
                                            </p:tgtEl>
                                            <p:attrNameLst>
                                              <p:attrName>style.visibility</p:attrName>
                                            </p:attrNameLst>
                                          </p:cBhvr>
                                          <p:to>
                                            <p:strVal val="visible"/>
                                          </p:to>
                                        </p:set>
                                        <p:anim calcmode="lin" valueType="num" p14:bounceEnd="66000">
                                          <p:cBhvr additive="base">
                                            <p:cTn id="23" dur="6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24" dur="6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6000">
                                      <p:stCondLst>
                                        <p:cond delay="3600"/>
                                      </p:stCondLst>
                                      <p:childTnLst>
                                        <p:set>
                                          <p:cBhvr>
                                            <p:cTn id="26" dur="1" fill="hold">
                                              <p:stCondLst>
                                                <p:cond delay="0"/>
                                              </p:stCondLst>
                                            </p:cTn>
                                            <p:tgtEl>
                                              <p:spTgt spid="15"/>
                                            </p:tgtEl>
                                            <p:attrNameLst>
                                              <p:attrName>style.visibility</p:attrName>
                                            </p:attrNameLst>
                                          </p:cBhvr>
                                          <p:to>
                                            <p:strVal val="visible"/>
                                          </p:to>
                                        </p:set>
                                        <p:anim calcmode="lin" valueType="num" p14:bounceEnd="66000">
                                          <p:cBhvr additive="base">
                                            <p:cTn id="27" dur="6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28" dur="6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0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600" fill="hold"/>
                                            <p:tgtEl>
                                              <p:spTgt spid="35"/>
                                            </p:tgtEl>
                                            <p:attrNameLst>
                                              <p:attrName>ppt_x</p:attrName>
                                            </p:attrNameLst>
                                          </p:cBhvr>
                                          <p:tavLst>
                                            <p:tav tm="0">
                                              <p:val>
                                                <p:strVal val="1+#ppt_w/2"/>
                                              </p:val>
                                            </p:tav>
                                            <p:tav tm="100000">
                                              <p:val>
                                                <p:strVal val="#ppt_x"/>
                                              </p:val>
                                            </p:tav>
                                          </p:tavLst>
                                        </p:anim>
                                        <p:anim calcmode="lin" valueType="num">
                                          <p:cBhvr additive="base">
                                            <p:cTn id="12" dur="6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60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600" fill="hold"/>
                                            <p:tgtEl>
                                              <p:spTgt spid="41"/>
                                            </p:tgtEl>
                                            <p:attrNameLst>
                                              <p:attrName>ppt_x</p:attrName>
                                            </p:attrNameLst>
                                          </p:cBhvr>
                                          <p:tavLst>
                                            <p:tav tm="0">
                                              <p:val>
                                                <p:strVal val="1+#ppt_w/2"/>
                                              </p:val>
                                            </p:tav>
                                            <p:tav tm="100000">
                                              <p:val>
                                                <p:strVal val="#ppt_x"/>
                                              </p:val>
                                            </p:tav>
                                          </p:tavLst>
                                        </p:anim>
                                        <p:anim calcmode="lin" valueType="num">
                                          <p:cBhvr additive="base">
                                            <p:cTn id="16" dur="600" fill="hold"/>
                                            <p:tgtEl>
                                              <p:spTgt spid="4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28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600" fill="hold"/>
                                            <p:tgtEl>
                                              <p:spTgt spid="25"/>
                                            </p:tgtEl>
                                            <p:attrNameLst>
                                              <p:attrName>ppt_x</p:attrName>
                                            </p:attrNameLst>
                                          </p:cBhvr>
                                          <p:tavLst>
                                            <p:tav tm="0">
                                              <p:val>
                                                <p:strVal val="1+#ppt_w/2"/>
                                              </p:val>
                                            </p:tav>
                                            <p:tav tm="100000">
                                              <p:val>
                                                <p:strVal val="#ppt_x"/>
                                              </p:val>
                                            </p:tav>
                                          </p:tavLst>
                                        </p:anim>
                                        <p:anim calcmode="lin" valueType="num">
                                          <p:cBhvr additive="base">
                                            <p:cTn id="20" dur="6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35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600" fill="hold"/>
                                            <p:tgtEl>
                                              <p:spTgt spid="6"/>
                                            </p:tgtEl>
                                            <p:attrNameLst>
                                              <p:attrName>ppt_x</p:attrName>
                                            </p:attrNameLst>
                                          </p:cBhvr>
                                          <p:tavLst>
                                            <p:tav tm="0">
                                              <p:val>
                                                <p:strVal val="#ppt_x"/>
                                              </p:val>
                                            </p:tav>
                                            <p:tav tm="100000">
                                              <p:val>
                                                <p:strVal val="#ppt_x"/>
                                              </p:val>
                                            </p:tav>
                                          </p:tavLst>
                                        </p:anim>
                                        <p:anim calcmode="lin" valueType="num">
                                          <p:cBhvr additive="base">
                                            <p:cTn id="24" dur="6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360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600" fill="hold"/>
                                            <p:tgtEl>
                                              <p:spTgt spid="15"/>
                                            </p:tgtEl>
                                            <p:attrNameLst>
                                              <p:attrName>ppt_x</p:attrName>
                                            </p:attrNameLst>
                                          </p:cBhvr>
                                          <p:tavLst>
                                            <p:tav tm="0">
                                              <p:val>
                                                <p:strVal val="#ppt_x"/>
                                              </p:val>
                                            </p:tav>
                                            <p:tav tm="100000">
                                              <p:val>
                                                <p:strVal val="#ppt_x"/>
                                              </p:val>
                                            </p:tav>
                                          </p:tavLst>
                                        </p:anim>
                                        <p:anim calcmode="lin" valueType="num">
                                          <p:cBhvr additive="base">
                                            <p:cTn id="28" dur="6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5340350" y="908050"/>
            <a:ext cx="1254579" cy="1254579"/>
          </a:xfrm>
          <a:prstGeom prst="ellips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6864985" y="187960"/>
            <a:ext cx="3180715" cy="445135"/>
          </a:xfrm>
          <a:prstGeom prst="rect">
            <a:avLst/>
          </a:prstGeom>
          <a:solidFill>
            <a:srgbClr val="788E92">
              <a:alpha val="75000"/>
            </a:srgbClr>
          </a:solidFill>
        </p:spPr>
        <p:txBody>
          <a:bodyPr wrap="square" rtlCol="0">
            <a:spAutoFit/>
          </a:bodyPr>
          <a:lstStyle>
            <a:defPPr>
              <a:defRPr lang="zh-CN"/>
            </a:defPPr>
            <a:lvl1pPr algn="ctr">
              <a:defRPr sz="2000">
                <a:gradFill flip="none" rotWithShape="1">
                  <a:gsLst>
                    <a:gs pos="50000">
                      <a:schemeClr val="accent1"/>
                    </a:gs>
                    <a:gs pos="0">
                      <a:schemeClr val="accent1">
                        <a:lumMod val="60000"/>
                        <a:lumOff val="40000"/>
                      </a:schemeClr>
                    </a:gs>
                    <a:gs pos="100000">
                      <a:schemeClr val="accent1"/>
                    </a:gs>
                  </a:gsLst>
                  <a:lin ang="2700000" scaled="1"/>
                  <a:tileRect/>
                </a:gra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300" b="0" i="0" u="none" strike="noStrike" kern="1200" cap="none" spc="0" normalizeH="0" baseline="0" noProof="0" dirty="0">
                <a:ln>
                  <a:noFill/>
                </a:ln>
                <a:solidFill>
                  <a:schemeClr val="bg1"/>
                </a:solidFill>
                <a:effectLst/>
                <a:uLnTx/>
                <a:uFillTx/>
                <a:latin typeface="思源黑体 CN Bold"/>
                <a:ea typeface="思源黑体 CN Bold"/>
                <a:cs typeface="+mn-cs"/>
              </a:rPr>
              <a:t>完全还原原作者的观点</a:t>
            </a:r>
            <a:endParaRPr kumimoji="0" lang="zh-CN" altLang="en-US" sz="2300" b="0" i="0" u="none" strike="noStrike" kern="1200" cap="none" spc="0" normalizeH="0" baseline="0" noProof="0" dirty="0">
              <a:ln>
                <a:noFill/>
              </a:ln>
              <a:solidFill>
                <a:schemeClr val="bg1"/>
              </a:solidFill>
              <a:effectLst/>
              <a:uLnTx/>
              <a:uFillTx/>
              <a:latin typeface="思源黑体 CN Bold"/>
              <a:ea typeface="思源黑体 CN Bold"/>
              <a:cs typeface="+mn-cs"/>
            </a:endParaRPr>
          </a:p>
        </p:txBody>
      </p:sp>
      <p:sp>
        <p:nvSpPr>
          <p:cNvPr id="12" name="矩形 11"/>
          <p:cNvSpPr/>
          <p:nvPr/>
        </p:nvSpPr>
        <p:spPr>
          <a:xfrm>
            <a:off x="6864985" y="749935"/>
            <a:ext cx="5327015" cy="1647825"/>
          </a:xfrm>
          <a:prstGeom prst="rect">
            <a:avLst/>
          </a:prstGeom>
          <a:solidFill>
            <a:srgbClr val="DAE3F3">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a:solidFill>
                  <a:schemeClr val="tx1"/>
                </a:solidFill>
              </a:rPr>
              <a:t>  </a:t>
            </a:r>
            <a:r>
              <a:rPr lang="zh-CN" altLang="en-US">
                <a:solidFill>
                  <a:schemeClr val="tx1"/>
                </a:solidFill>
                <a:latin typeface="微软雅黑" panose="020B0503020204020204" pitchFamily="34" charset="-122"/>
                <a:ea typeface="微软雅黑" panose="020B0503020204020204" pitchFamily="34" charset="-122"/>
              </a:rPr>
              <a:t>避免因概括转述而造成的意思曲解等弊端</a:t>
            </a:r>
            <a:endParaRPr lang="zh-CN" altLang="en-US">
              <a:solidFill>
                <a:schemeClr val="tx1"/>
              </a:solidFill>
              <a:latin typeface="微软雅黑" panose="020B0503020204020204" pitchFamily="34" charset="-122"/>
              <a:ea typeface="微软雅黑" panose="020B0503020204020204" pitchFamily="34" charset="-122"/>
            </a:endParaRPr>
          </a:p>
          <a:p>
            <a:pPr algn="l"/>
            <a:endParaRPr lang="zh-CN" altLang="en-US">
              <a:solidFill>
                <a:schemeClr val="tx1"/>
              </a:solidFill>
              <a:latin typeface="微软雅黑" panose="020B0503020204020204" pitchFamily="34" charset="-122"/>
              <a:ea typeface="微软雅黑" panose="020B0503020204020204" pitchFamily="34" charset="-122"/>
            </a:endParaRPr>
          </a:p>
          <a:p>
            <a:pPr algn="l"/>
            <a:r>
              <a:rPr lang="en-US" altLang="zh-CN">
                <a:solidFill>
                  <a:schemeClr val="tx1"/>
                </a:solidFill>
              </a:rPr>
              <a:t>1.</a:t>
            </a:r>
            <a:r>
              <a:rPr lang="zh-CN" altLang="en-US">
                <a:solidFill>
                  <a:schemeClr val="tx1"/>
                </a:solidFill>
              </a:rPr>
              <a:t>引用的原文要加</a:t>
            </a:r>
            <a:r>
              <a:rPr lang="zh-CN" altLang="en-US">
                <a:solidFill>
                  <a:srgbClr val="FF0000"/>
                </a:solidFill>
              </a:rPr>
              <a:t>引号</a:t>
            </a:r>
            <a:r>
              <a:rPr lang="zh-CN" altLang="en-US">
                <a:solidFill>
                  <a:schemeClr val="tx1"/>
                </a:solidFill>
              </a:rPr>
              <a:t>，并以脚注的方式说明</a:t>
            </a:r>
            <a:endParaRPr lang="zh-CN" altLang="en-US">
              <a:solidFill>
                <a:schemeClr val="tx1"/>
              </a:solidFill>
            </a:endParaRPr>
          </a:p>
          <a:p>
            <a:pPr algn="l"/>
            <a:r>
              <a:rPr lang="en-US" altLang="zh-CN">
                <a:solidFill>
                  <a:schemeClr val="tx1"/>
                </a:solidFill>
              </a:rPr>
              <a:t>2.</a:t>
            </a:r>
            <a:r>
              <a:rPr lang="zh-CN" altLang="en-US">
                <a:solidFill>
                  <a:schemeClr val="tx1"/>
                </a:solidFill>
              </a:rPr>
              <a:t>若引用的文章有多个版本，选择公认的权威版本</a:t>
            </a:r>
            <a:endParaRPr lang="zh-CN" altLang="en-US">
              <a:solidFill>
                <a:schemeClr val="tx1"/>
              </a:solidFill>
            </a:endParaRPr>
          </a:p>
          <a:p>
            <a:pPr algn="l"/>
            <a:r>
              <a:rPr lang="en-US" altLang="zh-CN">
                <a:solidFill>
                  <a:schemeClr val="tx1"/>
                </a:solidFill>
              </a:rPr>
              <a:t>3.</a:t>
            </a:r>
            <a:r>
              <a:rPr lang="zh-CN" altLang="en-US">
                <a:solidFill>
                  <a:srgbClr val="FF0000"/>
                </a:solidFill>
              </a:rPr>
              <a:t>完整引用</a:t>
            </a:r>
            <a:r>
              <a:rPr lang="zh-CN" altLang="en-US">
                <a:solidFill>
                  <a:schemeClr val="tx1"/>
                </a:solidFill>
              </a:rPr>
              <a:t>，不能断章取义，省略用</a:t>
            </a:r>
            <a:r>
              <a:rPr lang="en-US" altLang="zh-CN">
                <a:solidFill>
                  <a:schemeClr val="tx1"/>
                </a:solidFill>
              </a:rPr>
              <a:t>……</a:t>
            </a:r>
            <a:r>
              <a:rPr lang="zh-CN" altLang="en-US">
                <a:solidFill>
                  <a:schemeClr val="tx1"/>
                </a:solidFill>
              </a:rPr>
              <a:t>标明</a:t>
            </a:r>
            <a:endParaRPr lang="zh-CN" altLang="en-US">
              <a:solidFill>
                <a:schemeClr val="tx1"/>
              </a:solidFill>
            </a:endParaRPr>
          </a:p>
          <a:p>
            <a:pPr algn="ctr"/>
            <a:endParaRPr lang="zh-CN" altLang="en-US">
              <a:solidFill>
                <a:schemeClr val="tx1"/>
              </a:solidFill>
            </a:endParaRPr>
          </a:p>
        </p:txBody>
      </p:sp>
      <p:sp>
        <p:nvSpPr>
          <p:cNvPr id="17" name="椭圆 16"/>
          <p:cNvSpPr/>
          <p:nvPr/>
        </p:nvSpPr>
        <p:spPr>
          <a:xfrm>
            <a:off x="5340350" y="2930071"/>
            <a:ext cx="1254579" cy="1254579"/>
          </a:xfrm>
          <a:prstGeom prst="ellips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6864350" y="3398520"/>
            <a:ext cx="5327015" cy="126936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zh-CN" altLang="en-US">
                <a:solidFill>
                  <a:schemeClr val="tx1"/>
                </a:solidFill>
              </a:rPr>
            </a:br>
            <a:r>
              <a:rPr lang="zh-CN" altLang="en-US">
                <a:solidFill>
                  <a:schemeClr val="tx1"/>
                </a:solidFill>
                <a:latin typeface="微软雅黑" panose="020B0503020204020204" pitchFamily="34" charset="-122"/>
                <a:ea typeface="微软雅黑" panose="020B0503020204020204" pitchFamily="34" charset="-122"/>
              </a:rPr>
              <a:t>避免原文中不需要的信息，更加清晰明确</a:t>
            </a:r>
            <a:br>
              <a:rPr lang="zh-CN" altLang="en-US">
                <a:solidFill>
                  <a:schemeClr val="tx1"/>
                </a:solidFill>
              </a:rPr>
            </a:br>
            <a:endParaRPr lang="zh-CN" altLang="en-US">
              <a:solidFill>
                <a:schemeClr val="tx1"/>
              </a:solidFill>
            </a:endParaRPr>
          </a:p>
          <a:p>
            <a:pPr algn="l"/>
            <a:r>
              <a:rPr lang="en-US" altLang="zh-CN">
                <a:solidFill>
                  <a:schemeClr val="tx1"/>
                </a:solidFill>
              </a:rPr>
              <a:t>1.</a:t>
            </a:r>
            <a:r>
              <a:rPr lang="zh-CN" altLang="en-US">
                <a:solidFill>
                  <a:schemeClr val="tx1"/>
                </a:solidFill>
              </a:rPr>
              <a:t>尽量高度还原作者原意，不可曲解和夸张</a:t>
            </a:r>
            <a:endParaRPr lang="zh-CN" altLang="en-US">
              <a:solidFill>
                <a:schemeClr val="tx1"/>
              </a:solidFill>
            </a:endParaRPr>
          </a:p>
          <a:p>
            <a:pPr algn="l"/>
            <a:r>
              <a:rPr lang="en-US" altLang="zh-CN">
                <a:solidFill>
                  <a:schemeClr val="tx1"/>
                </a:solidFill>
              </a:rPr>
              <a:t>2.</a:t>
            </a:r>
            <a:r>
              <a:rPr lang="zh-CN" altLang="en-US">
                <a:solidFill>
                  <a:schemeClr val="tx1"/>
                </a:solidFill>
              </a:rPr>
              <a:t>引用后用注释的方式加以说明</a:t>
            </a:r>
            <a:endParaRPr lang="zh-CN" altLang="en-US">
              <a:solidFill>
                <a:schemeClr val="tx1"/>
              </a:solidFill>
            </a:endParaRPr>
          </a:p>
          <a:p>
            <a:pPr algn="ctr"/>
            <a:endParaRPr lang="en-US" altLang="zh-CN">
              <a:solidFill>
                <a:schemeClr val="tx1"/>
              </a:solidFill>
            </a:endParaRPr>
          </a:p>
        </p:txBody>
      </p:sp>
      <p:sp>
        <p:nvSpPr>
          <p:cNvPr id="21" name="椭圆 20"/>
          <p:cNvSpPr/>
          <p:nvPr/>
        </p:nvSpPr>
        <p:spPr>
          <a:xfrm>
            <a:off x="5340350" y="5054146"/>
            <a:ext cx="1254579" cy="1254579"/>
          </a:xfrm>
          <a:prstGeom prst="ellips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6873240" y="5767070"/>
            <a:ext cx="4549140" cy="5416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rPr>
              <a:t>必须要转引时标明引自何处，</a:t>
            </a:r>
            <a:r>
              <a:rPr lang="en-US" altLang="zh-CN">
                <a:solidFill>
                  <a:schemeClr val="tx1"/>
                </a:solidFill>
              </a:rPr>
              <a:t>“</a:t>
            </a:r>
            <a:r>
              <a:rPr lang="zh-CN" altLang="en-US">
                <a:solidFill>
                  <a:schemeClr val="tx1"/>
                </a:solidFill>
              </a:rPr>
              <a:t>转引自</a:t>
            </a:r>
            <a:r>
              <a:rPr lang="en-US" altLang="zh-CN">
                <a:solidFill>
                  <a:schemeClr val="tx1"/>
                </a:solidFill>
              </a:rPr>
              <a:t>”</a:t>
            </a:r>
            <a:endParaRPr lang="en-US" altLang="zh-CN">
              <a:solidFill>
                <a:schemeClr val="tx1"/>
              </a:solidFill>
            </a:endParaRPr>
          </a:p>
        </p:txBody>
      </p:sp>
      <p:sp>
        <p:nvSpPr>
          <p:cNvPr id="14" name="Rectangle 19"/>
          <p:cNvSpPr>
            <a:spLocks noChangeArrowheads="1"/>
          </p:cNvSpPr>
          <p:nvPr/>
        </p:nvSpPr>
        <p:spPr bwMode="auto">
          <a:xfrm>
            <a:off x="1092297" y="1929940"/>
            <a:ext cx="3457583" cy="29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p>
            <a:pPr fontAlgn="base">
              <a:lnSpc>
                <a:spcPct val="120000"/>
              </a:lnSpc>
              <a:spcBef>
                <a:spcPct val="0"/>
              </a:spcBef>
              <a:spcAft>
                <a:spcPct val="0"/>
              </a:spcAft>
            </a:pPr>
            <a:r>
              <a:rPr lang="zh-CN" sz="1600" dirty="0">
                <a:latin typeface="微软雅黑" panose="020B0503020204020204" pitchFamily="34" charset="-122"/>
                <a:ea typeface="微软雅黑" panose="020B0503020204020204" pitchFamily="34" charset="-122"/>
              </a:rPr>
              <a:t>为什么学术论文需要引用与注释？</a:t>
            </a:r>
            <a:endParaRPr lang="zh-CN" sz="1600" dirty="0">
              <a:latin typeface="微软雅黑" panose="020B0503020204020204" pitchFamily="34" charset="-122"/>
              <a:ea typeface="微软雅黑" panose="020B0503020204020204" pitchFamily="34" charset="-122"/>
            </a:endParaRPr>
          </a:p>
        </p:txBody>
      </p:sp>
      <p:sp>
        <p:nvSpPr>
          <p:cNvPr id="7" name="Line 9"/>
          <p:cNvSpPr>
            <a:spLocks noChangeShapeType="1"/>
          </p:cNvSpPr>
          <p:nvPr/>
        </p:nvSpPr>
        <p:spPr bwMode="auto">
          <a:xfrm>
            <a:off x="1092270" y="2397800"/>
            <a:ext cx="3969976" cy="0"/>
          </a:xfrm>
          <a:prstGeom prst="line">
            <a:avLst/>
          </a:prstGeom>
          <a:noFill/>
          <a:ln w="9525">
            <a:solidFill>
              <a:srgbClr val="788E9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pic>
        <p:nvPicPr>
          <p:cNvPr id="48" name="图片 47"/>
          <p:cNvPicPr>
            <a:picLocks noChangeAspect="1"/>
          </p:cNvPicPr>
          <p:nvPr/>
        </p:nvPicPr>
        <p:blipFill>
          <a:blip r:embed="rId1"/>
          <a:stretch>
            <a:fillRect/>
          </a:stretch>
        </p:blipFill>
        <p:spPr>
          <a:xfrm>
            <a:off x="1070610" y="2955925"/>
            <a:ext cx="3400425" cy="2867025"/>
          </a:xfrm>
          <a:prstGeom prst="rect">
            <a:avLst/>
          </a:prstGeom>
        </p:spPr>
      </p:pic>
      <p:sp>
        <p:nvSpPr>
          <p:cNvPr id="49" name="文本框 48"/>
          <p:cNvSpPr txBox="1"/>
          <p:nvPr/>
        </p:nvSpPr>
        <p:spPr>
          <a:xfrm>
            <a:off x="1442720" y="6092825"/>
            <a:ext cx="3028315" cy="645160"/>
          </a:xfrm>
          <a:prstGeom prst="rect">
            <a:avLst/>
          </a:prstGeom>
          <a:noFill/>
        </p:spPr>
        <p:txBody>
          <a:bodyPr wrap="square" rtlCol="0" anchor="t">
            <a:spAutoFit/>
          </a:bodyPr>
          <a:p>
            <a:r>
              <a:rPr lang="zh-CN" altLang="en-US">
                <a:latin typeface="华文楷体" panose="02010600040101010101" charset="-122"/>
                <a:ea typeface="华文楷体" panose="02010600040101010101" charset="-122"/>
              </a:rPr>
              <a:t>任何（</a:t>
            </a:r>
            <a:r>
              <a:rPr lang="zh-CN" altLang="en-US">
                <a:solidFill>
                  <a:srgbClr val="FF0000"/>
                </a:solidFill>
                <a:latin typeface="华文楷体" panose="02010600040101010101" charset="-122"/>
                <a:ea typeface="华文楷体" panose="02010600040101010101" charset="-122"/>
              </a:rPr>
              <a:t>绝大部分</a:t>
            </a:r>
            <a:r>
              <a:rPr lang="zh-CN" altLang="en-US">
                <a:latin typeface="华文楷体" panose="02010600040101010101" charset="-122"/>
                <a:ea typeface="华文楷体" panose="02010600040101010101" charset="-122"/>
              </a:rPr>
              <a:t>）学术研究</a:t>
            </a:r>
            <a:endParaRPr lang="zh-CN" altLang="en-US">
              <a:latin typeface="华文楷体" panose="02010600040101010101" charset="-122"/>
              <a:ea typeface="华文楷体" panose="02010600040101010101" charset="-122"/>
            </a:endParaRPr>
          </a:p>
          <a:p>
            <a:r>
              <a:rPr lang="zh-CN" altLang="en-US">
                <a:latin typeface="华文楷体" panose="02010600040101010101" charset="-122"/>
                <a:ea typeface="华文楷体" panose="02010600040101010101" charset="-122"/>
              </a:rPr>
              <a:t>都必须站在前人的肩膀上。</a:t>
            </a:r>
            <a:endParaRPr lang="zh-CN" altLang="en-US">
              <a:latin typeface="华文楷体" panose="02010600040101010101" charset="-122"/>
              <a:ea typeface="华文楷体" panose="02010600040101010101" charset="-122"/>
            </a:endParaRPr>
          </a:p>
        </p:txBody>
      </p:sp>
      <p:sp>
        <p:nvSpPr>
          <p:cNvPr id="10" name="Line 15"/>
          <p:cNvSpPr>
            <a:spLocks noChangeShapeType="1"/>
          </p:cNvSpPr>
          <p:nvPr/>
        </p:nvSpPr>
        <p:spPr bwMode="auto">
          <a:xfrm>
            <a:off x="1092270" y="6100993"/>
            <a:ext cx="3969976" cy="0"/>
          </a:xfrm>
          <a:prstGeom prst="line">
            <a:avLst/>
          </a:prstGeom>
          <a:noFill/>
          <a:ln w="9525">
            <a:solidFill>
              <a:srgbClr val="788E9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2700000" scaled="1"/>
                <a:tileRect/>
              </a:gradFill>
            </a:endParaRPr>
          </a:p>
        </p:txBody>
      </p:sp>
      <p:grpSp>
        <p:nvGrpSpPr>
          <p:cNvPr id="45" name="组合 44"/>
          <p:cNvGrpSpPr/>
          <p:nvPr/>
        </p:nvGrpSpPr>
        <p:grpSpPr>
          <a:xfrm>
            <a:off x="-131885" y="223784"/>
            <a:ext cx="4149970" cy="741966"/>
            <a:chOff x="-131885" y="223784"/>
            <a:chExt cx="4149970" cy="741966"/>
          </a:xfrm>
        </p:grpSpPr>
        <p:sp>
          <p:nvSpPr>
            <p:cNvPr id="46" name="箭头: 五边形 45"/>
            <p:cNvSpPr/>
            <p:nvPr/>
          </p:nvSpPr>
          <p:spPr>
            <a:xfrm>
              <a:off x="0" y="223784"/>
              <a:ext cx="4018085" cy="741966"/>
            </a:xfrm>
            <a:prstGeom prst="homePlat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文本框 46"/>
            <p:cNvSpPr txBox="1"/>
            <p:nvPr/>
          </p:nvSpPr>
          <p:spPr>
            <a:xfrm>
              <a:off x="-131885" y="324365"/>
              <a:ext cx="4106008" cy="521970"/>
            </a:xfrm>
            <a:prstGeom prst="rect">
              <a:avLst/>
            </a:prstGeom>
            <a:noFill/>
          </p:spPr>
          <p:txBody>
            <a:bodyPr wrap="square" rtlCol="0">
              <a:spAutoFit/>
            </a:bodyPr>
            <a:p>
              <a:pPr algn="ctr"/>
              <a:r>
                <a:rPr lang="zh-CN" altLang="en-US" sz="2800" dirty="0">
                  <a:solidFill>
                    <a:schemeClr val="bg1"/>
                  </a:solidFill>
                  <a:latin typeface="微软雅黑" panose="020B0503020204020204" pitchFamily="34" charset="-122"/>
                  <a:ea typeface="微软雅黑" panose="020B0503020204020204" pitchFamily="34" charset="-122"/>
                </a:rPr>
                <a:t>一定要引用吗？</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sp>
        <p:nvSpPr>
          <p:cNvPr id="2" name="文本框 1"/>
          <p:cNvSpPr txBox="1"/>
          <p:nvPr/>
        </p:nvSpPr>
        <p:spPr>
          <a:xfrm>
            <a:off x="5547360" y="1029335"/>
            <a:ext cx="841375" cy="922020"/>
          </a:xfrm>
          <a:prstGeom prst="rect">
            <a:avLst/>
          </a:prstGeom>
          <a:noFill/>
        </p:spPr>
        <p:txBody>
          <a:bodyPr wrap="square" rtlCol="0" anchor="t">
            <a:spAutoFit/>
          </a:bodyPr>
          <a:p>
            <a:r>
              <a:rPr lang="en-US" altLang="zh-CN">
                <a:latin typeface="华文楷体" panose="02010600040101010101" charset="-122"/>
                <a:ea typeface="华文楷体" panose="02010600040101010101" charset="-122"/>
              </a:rPr>
              <a:t>   </a:t>
            </a: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01</a:t>
            </a:r>
            <a:endParaRPr lang="en-US" altLang="zh-CN">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rPr>
              <a:t>直</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接引</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用</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5547360" y="3096260"/>
            <a:ext cx="841375" cy="922020"/>
          </a:xfrm>
          <a:prstGeom prst="rect">
            <a:avLst/>
          </a:prstGeom>
          <a:noFill/>
        </p:spPr>
        <p:txBody>
          <a:bodyPr wrap="square" rtlCol="0" anchor="t">
            <a:spAutoFit/>
          </a:bodyPr>
          <a:p>
            <a:r>
              <a:rPr lang="en-US" altLang="zh-CN">
                <a:latin typeface="华文楷体" panose="02010600040101010101" charset="-122"/>
                <a:ea typeface="华文楷体" panose="02010600040101010101" charset="-122"/>
              </a:rPr>
              <a:t>   </a:t>
            </a: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02</a:t>
            </a:r>
            <a:endParaRPr lang="en-US" altLang="zh-CN">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rPr>
              <a:t>间</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接引</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用</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5547360" y="5358765"/>
            <a:ext cx="841375" cy="645160"/>
          </a:xfrm>
          <a:prstGeom prst="rect">
            <a:avLst/>
          </a:prstGeom>
          <a:noFill/>
        </p:spPr>
        <p:txBody>
          <a:bodyPr wrap="square" rtlCol="0" anchor="t">
            <a:spAutoFit/>
          </a:bodyPr>
          <a:p>
            <a:r>
              <a:rPr lang="en-US" altLang="zh-CN">
                <a:latin typeface="华文楷体" panose="02010600040101010101" charset="-122"/>
                <a:ea typeface="华文楷体" panose="02010600040101010101" charset="-122"/>
              </a:rPr>
              <a:t>   </a:t>
            </a: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03</a:t>
            </a:r>
            <a:endParaRPr lang="en-US" altLang="zh-CN">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a:latin typeface="微软雅黑" panose="020B0503020204020204" pitchFamily="34" charset="-122"/>
                <a:ea typeface="微软雅黑" panose="020B0503020204020204" pitchFamily="34" charset="-122"/>
                <a:cs typeface="微软雅黑" panose="020B0503020204020204" pitchFamily="34" charset="-122"/>
              </a:rPr>
              <a:t>转</a:t>
            </a:r>
            <a:r>
              <a:rPr lang="en-US" altLang="zh-CN">
                <a:latin typeface="微软雅黑" panose="020B0503020204020204" pitchFamily="34" charset="-122"/>
                <a:ea typeface="微软雅黑" panose="020B0503020204020204" pitchFamily="34" charset="-122"/>
                <a:cs typeface="微软雅黑" panose="020B0503020204020204" pitchFamily="34" charset="-122"/>
              </a:rPr>
              <a:t>  </a:t>
            </a:r>
            <a:r>
              <a:rPr lang="zh-CN" altLang="en-US">
                <a:latin typeface="微软雅黑" panose="020B0503020204020204" pitchFamily="34" charset="-122"/>
                <a:ea typeface="微软雅黑" panose="020B0503020204020204" pitchFamily="34" charset="-122"/>
                <a:cs typeface="微软雅黑" panose="020B0503020204020204" pitchFamily="34" charset="-122"/>
              </a:rPr>
              <a:t>引</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文本框 5"/>
          <p:cNvSpPr txBox="1"/>
          <p:nvPr/>
        </p:nvSpPr>
        <p:spPr>
          <a:xfrm>
            <a:off x="6873240" y="2853055"/>
            <a:ext cx="3708400" cy="445135"/>
          </a:xfrm>
          <a:prstGeom prst="rect">
            <a:avLst/>
          </a:prstGeom>
          <a:solidFill>
            <a:srgbClr val="788E92">
              <a:alpha val="75000"/>
            </a:srgbClr>
          </a:solidFill>
        </p:spPr>
        <p:txBody>
          <a:bodyPr wrap="square" rtlCol="0">
            <a:spAutoFit/>
          </a:bodyPr>
          <a:lstStyle>
            <a:defPPr>
              <a:defRPr lang="zh-CN"/>
            </a:defPPr>
            <a:lvl1pPr algn="ctr">
              <a:defRPr sz="2000">
                <a:gradFill flip="none" rotWithShape="1">
                  <a:gsLst>
                    <a:gs pos="50000">
                      <a:schemeClr val="accent1"/>
                    </a:gs>
                    <a:gs pos="0">
                      <a:schemeClr val="accent1">
                        <a:lumMod val="60000"/>
                        <a:lumOff val="40000"/>
                      </a:schemeClr>
                    </a:gs>
                    <a:gs pos="100000">
                      <a:schemeClr val="accent1"/>
                    </a:gs>
                  </a:gsLst>
                  <a:lin ang="2700000" scaled="1"/>
                  <a:tileRect/>
                </a:gra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300" b="0" i="0" u="none" strike="noStrike" kern="1200" cap="none" spc="0" normalizeH="0" baseline="0" noProof="0" dirty="0">
                <a:ln>
                  <a:noFill/>
                </a:ln>
                <a:solidFill>
                  <a:schemeClr val="bg1"/>
                </a:solidFill>
                <a:effectLst/>
                <a:uLnTx/>
                <a:uFillTx/>
                <a:latin typeface="思源黑体 CN Bold"/>
                <a:ea typeface="思源黑体 CN Bold"/>
                <a:cs typeface="+mn-cs"/>
              </a:rPr>
              <a:t>概括说明原文，重新表述</a:t>
            </a:r>
            <a:endParaRPr kumimoji="0" lang="zh-CN" altLang="en-US" sz="2300" b="0" i="0" u="none" strike="noStrike" kern="1200" cap="none" spc="0" normalizeH="0" baseline="0" noProof="0" dirty="0">
              <a:ln>
                <a:noFill/>
              </a:ln>
              <a:solidFill>
                <a:schemeClr val="bg1"/>
              </a:solidFill>
              <a:effectLst/>
              <a:uLnTx/>
              <a:uFillTx/>
              <a:latin typeface="思源黑体 CN Bold"/>
              <a:ea typeface="思源黑体 CN Bold"/>
              <a:cs typeface="+mn-cs"/>
            </a:endParaRPr>
          </a:p>
        </p:txBody>
      </p:sp>
      <p:sp>
        <p:nvSpPr>
          <p:cNvPr id="8" name="文本框 7"/>
          <p:cNvSpPr txBox="1"/>
          <p:nvPr/>
        </p:nvSpPr>
        <p:spPr>
          <a:xfrm>
            <a:off x="6873287" y="5175087"/>
            <a:ext cx="2243264" cy="445135"/>
          </a:xfrm>
          <a:prstGeom prst="rect">
            <a:avLst/>
          </a:prstGeom>
          <a:solidFill>
            <a:srgbClr val="788E92">
              <a:alpha val="75000"/>
            </a:srgbClr>
          </a:solidFill>
        </p:spPr>
        <p:txBody>
          <a:bodyPr wrap="square" rtlCol="0">
            <a:spAutoFit/>
          </a:bodyPr>
          <a:lstStyle>
            <a:defPPr>
              <a:defRPr lang="zh-CN"/>
            </a:defPPr>
            <a:lvl1pPr algn="ctr">
              <a:defRPr sz="2000">
                <a:gradFill flip="none" rotWithShape="1">
                  <a:gsLst>
                    <a:gs pos="50000">
                      <a:schemeClr val="accent1"/>
                    </a:gs>
                    <a:gs pos="0">
                      <a:schemeClr val="accent1">
                        <a:lumMod val="60000"/>
                        <a:lumOff val="40000"/>
                      </a:schemeClr>
                    </a:gs>
                    <a:gs pos="100000">
                      <a:schemeClr val="accent1"/>
                    </a:gs>
                  </a:gsLst>
                  <a:lin ang="2700000" scaled="1"/>
                  <a:tileRect/>
                </a:gradFill>
                <a:latin typeface="+mj-ea"/>
                <a:ea typeface="+mj-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300" b="0" i="0" u="none" strike="noStrike" kern="1200" cap="none" spc="0" normalizeH="0" baseline="0" noProof="0" dirty="0">
                <a:ln>
                  <a:noFill/>
                </a:ln>
                <a:solidFill>
                  <a:schemeClr val="bg1"/>
                </a:solidFill>
                <a:effectLst/>
                <a:uLnTx/>
                <a:uFillTx/>
                <a:latin typeface="思源黑体 CN Bold"/>
                <a:ea typeface="思源黑体 CN Bold"/>
                <a:cs typeface="+mn-cs"/>
              </a:rPr>
              <a:t>应尽量避免转引</a:t>
            </a:r>
            <a:endParaRPr kumimoji="0" lang="zh-CN" altLang="en-US" sz="2300" b="0" i="0" u="none" strike="noStrike" kern="1200" cap="none" spc="0" normalizeH="0" baseline="0" noProof="0" dirty="0">
              <a:ln>
                <a:noFill/>
              </a:ln>
              <a:solidFill>
                <a:schemeClr val="bg1"/>
              </a:solidFill>
              <a:effectLst/>
              <a:uLnTx/>
              <a:uFillTx/>
              <a:latin typeface="思源黑体 CN Bold"/>
              <a:ea typeface="思源黑体 CN Bold"/>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614930" y="345440"/>
            <a:ext cx="6270625" cy="1845310"/>
          </a:xfrm>
          <a:prstGeom prst="rect">
            <a:avLst/>
          </a:prstGeom>
          <a:noFill/>
          <a:ln w="38100">
            <a:solidFill>
              <a:schemeClr val="accent1">
                <a:lumMod val="60000"/>
                <a:lumOff val="40000"/>
              </a:schemeClr>
            </a:solidFill>
            <a:prstDash val="sysDot"/>
          </a:ln>
        </p:spPr>
        <p:txBody>
          <a:bodyPr wrap="square" rtlCol="0" anchor="t">
            <a:spAutoFit/>
          </a:bodyPr>
          <a:p>
            <a:r>
              <a:rPr lang="zh-CN" altLang="en-US"/>
              <a:t>The decision to buy can be </a:t>
            </a:r>
            <a:r>
              <a:rPr lang="zh-CN" altLang="en-US">
                <a:highlight>
                  <a:srgbClr val="FFFF00"/>
                </a:highlight>
              </a:rPr>
              <a:t>momentary</a:t>
            </a:r>
            <a:r>
              <a:rPr lang="zh-CN" altLang="en-US"/>
              <a:t>, so consumer demands can then be created very quickly, while</a:t>
            </a:r>
            <a:r>
              <a:rPr lang="en-US" altLang="zh-CN"/>
              <a:t> </a:t>
            </a:r>
            <a:r>
              <a:rPr lang="zh-CN" altLang="en-US"/>
              <a:t>other </a:t>
            </a:r>
            <a:r>
              <a:rPr lang="zh-CN" altLang="en-US">
                <a:highlight>
                  <a:srgbClr val="FFFF00"/>
                </a:highlight>
              </a:rPr>
              <a:t>demands</a:t>
            </a:r>
            <a:r>
              <a:rPr lang="zh-CN" altLang="en-US"/>
              <a:t> are long established.</a:t>
            </a:r>
            <a:endParaRPr lang="zh-CN" altLang="en-US"/>
          </a:p>
          <a:p>
            <a:endParaRPr lang="zh-CN" altLang="en-US"/>
          </a:p>
          <a:p>
            <a:r>
              <a:rPr lang="zh-CN" altLang="en-US" sz="1400">
                <a:latin typeface="华文楷体" panose="02010600040101010101" charset="-122"/>
                <a:ea typeface="华文楷体" panose="02010600040101010101" charset="-122"/>
                <a:sym typeface="+mn-ea"/>
              </a:rPr>
              <a:t>Khalid, H.M.: Can customer needs express affective design? In: Helander, M.G., Khalid, H.M., Tham, M.P. (eds.) Proceedings of the International Conference on Affective Human Factors Design, pp. 190–199. ASEAN</a:t>
            </a:r>
            <a:r>
              <a:rPr lang="en-US" altLang="zh-CN" sz="1400">
                <a:latin typeface="华文楷体" panose="02010600040101010101" charset="-122"/>
                <a:ea typeface="华文楷体" panose="02010600040101010101" charset="-122"/>
                <a:sym typeface="+mn-ea"/>
              </a:rPr>
              <a:t> </a:t>
            </a:r>
            <a:r>
              <a:rPr lang="zh-CN" altLang="en-US" sz="1400">
                <a:latin typeface="华文楷体" panose="02010600040101010101" charset="-122"/>
                <a:ea typeface="华文楷体" panose="02010600040101010101" charset="-122"/>
                <a:sym typeface="+mn-ea"/>
              </a:rPr>
              <a:t>Academic Press, London (2001)</a:t>
            </a:r>
            <a:endParaRPr lang="zh-CN" altLang="en-US" sz="1400">
              <a:latin typeface="华文楷体" panose="02010600040101010101" charset="-122"/>
              <a:ea typeface="华文楷体" panose="02010600040101010101" charset="-122"/>
            </a:endParaRPr>
          </a:p>
        </p:txBody>
      </p:sp>
      <p:sp>
        <p:nvSpPr>
          <p:cNvPr id="6" name="文本框 5"/>
          <p:cNvSpPr txBox="1"/>
          <p:nvPr/>
        </p:nvSpPr>
        <p:spPr>
          <a:xfrm>
            <a:off x="249555" y="3100070"/>
            <a:ext cx="5593715" cy="829945"/>
          </a:xfrm>
          <a:prstGeom prst="rect">
            <a:avLst/>
          </a:prstGeom>
          <a:noFill/>
          <a:ln w="12700">
            <a:gradFill>
              <a:gsLst>
                <a:gs pos="0">
                  <a:srgbClr val="D9717D"/>
                </a:gs>
                <a:gs pos="100000">
                  <a:srgbClr val="E32E37"/>
                </a:gs>
              </a:gsLst>
              <a:lin ang="5400000" scaled="1"/>
            </a:gradFill>
            <a:prstDash val="sysDash"/>
          </a:ln>
        </p:spPr>
        <p:txBody>
          <a:bodyPr wrap="square" rtlCol="0">
            <a:spAutoFit/>
          </a:bodyPr>
          <a:p>
            <a:r>
              <a:rPr lang="zh-CN" altLang="en-US" sz="1600">
                <a:sym typeface="+mn-ea"/>
              </a:rPr>
              <a:t>The decision to buy can be </a:t>
            </a:r>
            <a:r>
              <a:rPr lang="zh-CN" altLang="en-US" sz="1600">
                <a:highlight>
                  <a:srgbClr val="FFFF00"/>
                </a:highlight>
                <a:sym typeface="+mn-ea"/>
              </a:rPr>
              <a:t>instantaneous</a:t>
            </a:r>
            <a:r>
              <a:rPr lang="zh-CN" altLang="en-US" sz="1600">
                <a:sym typeface="+mn-ea"/>
              </a:rPr>
              <a:t>, so consumer demands can then be created very quickly, while other </a:t>
            </a:r>
            <a:r>
              <a:rPr lang="zh-CN" altLang="en-US" sz="1600">
                <a:highlight>
                  <a:srgbClr val="FFFF00"/>
                </a:highlight>
                <a:sym typeface="+mn-ea"/>
              </a:rPr>
              <a:t>needs</a:t>
            </a:r>
            <a:r>
              <a:rPr lang="zh-CN" altLang="en-US" sz="1600">
                <a:sym typeface="+mn-ea"/>
              </a:rPr>
              <a:t> are long established.</a:t>
            </a:r>
            <a:endParaRPr lang="zh-CN" altLang="en-US" sz="1600"/>
          </a:p>
        </p:txBody>
      </p:sp>
      <p:sp>
        <p:nvSpPr>
          <p:cNvPr id="8" name="文本框 7"/>
          <p:cNvSpPr txBox="1"/>
          <p:nvPr/>
        </p:nvSpPr>
        <p:spPr>
          <a:xfrm rot="600000">
            <a:off x="2510790" y="2477135"/>
            <a:ext cx="749300" cy="706755"/>
          </a:xfrm>
          <a:prstGeom prst="rect">
            <a:avLst/>
          </a:prstGeom>
          <a:noFill/>
        </p:spPr>
        <p:txBody>
          <a:bodyPr wrap="square" rtlCol="0" anchor="t">
            <a:spAutoFit/>
          </a:bodyPr>
          <a:p>
            <a:r>
              <a:rPr lang="zh-CN" altLang="en-US" sz="4000">
                <a:solidFill>
                  <a:srgbClr val="FF0000"/>
                </a:solidFill>
                <a:latin typeface="Arial" panose="020B0604020202020204" pitchFamily="34" charset="0"/>
              </a:rPr>
              <a:t>×</a:t>
            </a:r>
            <a:endParaRPr lang="zh-CN" altLang="en-US" sz="4000">
              <a:solidFill>
                <a:srgbClr val="FF0000"/>
              </a:solidFill>
              <a:latin typeface="Arial" panose="020B0604020202020204" pitchFamily="34" charset="0"/>
            </a:endParaRPr>
          </a:p>
        </p:txBody>
      </p:sp>
      <p:sp>
        <p:nvSpPr>
          <p:cNvPr id="9" name="文本框 8"/>
          <p:cNvSpPr txBox="1"/>
          <p:nvPr/>
        </p:nvSpPr>
        <p:spPr>
          <a:xfrm>
            <a:off x="6190615" y="3100070"/>
            <a:ext cx="5786120" cy="2183765"/>
          </a:xfrm>
          <a:prstGeom prst="rect">
            <a:avLst/>
          </a:prstGeom>
          <a:noFill/>
          <a:ln w="28575">
            <a:solidFill>
              <a:srgbClr val="00B050"/>
            </a:solidFill>
            <a:prstDash val="sysDash"/>
          </a:ln>
        </p:spPr>
        <p:txBody>
          <a:bodyPr wrap="square" rtlCol="0" anchor="t">
            <a:spAutoFit/>
          </a:bodyPr>
          <a:p>
            <a:r>
              <a:rPr lang="zh-CN" altLang="en-US" sz="1600"/>
              <a:t>Khalid pointed out, “the decision to buy can be </a:t>
            </a:r>
            <a:endParaRPr lang="zh-CN" altLang="en-US" sz="1600"/>
          </a:p>
          <a:p>
            <a:r>
              <a:rPr lang="zh-CN" altLang="en-US" sz="1600">
                <a:highlight>
                  <a:srgbClr val="FFFF00"/>
                </a:highlight>
              </a:rPr>
              <a:t>momentary</a:t>
            </a:r>
            <a:r>
              <a:rPr lang="zh-CN" altLang="en-US" sz="1600"/>
              <a:t>, so consumer demands can then be created very quickly, while other </a:t>
            </a:r>
            <a:r>
              <a:rPr lang="zh-CN" altLang="en-US" sz="1600">
                <a:highlight>
                  <a:srgbClr val="FFFF00"/>
                </a:highlight>
              </a:rPr>
              <a:t>demands</a:t>
            </a:r>
            <a:r>
              <a:rPr lang="zh-CN" altLang="en-US" sz="1600"/>
              <a:t> are long established.”[1]</a:t>
            </a:r>
            <a:endParaRPr lang="zh-CN" altLang="en-US" sz="1600"/>
          </a:p>
          <a:p>
            <a:endParaRPr lang="zh-CN" altLang="en-US" sz="1600"/>
          </a:p>
          <a:p>
            <a:r>
              <a:rPr lang="zh-CN" altLang="en-US" sz="1600">
                <a:latin typeface="华文楷体" panose="02010600040101010101" charset="-122"/>
                <a:ea typeface="华文楷体" panose="02010600040101010101" charset="-122"/>
              </a:rPr>
              <a:t>参考文献</a:t>
            </a:r>
            <a:endParaRPr lang="zh-CN" altLang="en-US" sz="1600"/>
          </a:p>
          <a:p>
            <a:r>
              <a:rPr lang="zh-CN" altLang="en-US" sz="1400"/>
              <a:t>[1] Khalid, H.M.: Can customer needs express affective design? In: Helander, M.G., Khalid, H.M., Tham, M.P. (eds.) Proceedings of the International Conference on Affective Human Factors Design, pp. 190–199. ASEAN Academic Press, London (2001)</a:t>
            </a:r>
            <a:endParaRPr lang="zh-CN" altLang="en-US" sz="1400"/>
          </a:p>
        </p:txBody>
      </p:sp>
      <p:sp>
        <p:nvSpPr>
          <p:cNvPr id="10" name="文本框 9"/>
          <p:cNvSpPr txBox="1"/>
          <p:nvPr/>
        </p:nvSpPr>
        <p:spPr>
          <a:xfrm rot="1080000">
            <a:off x="9125585" y="2468880"/>
            <a:ext cx="433705" cy="645160"/>
          </a:xfrm>
          <a:prstGeom prst="rect">
            <a:avLst/>
          </a:prstGeom>
          <a:noFill/>
        </p:spPr>
        <p:txBody>
          <a:bodyPr wrap="square" rtlCol="0" anchor="t">
            <a:spAutoFit/>
          </a:bodyPr>
          <a:p>
            <a:r>
              <a:rPr lang="zh-CN" altLang="en-US" sz="3600">
                <a:solidFill>
                  <a:srgbClr val="00B050"/>
                </a:solidFill>
                <a:latin typeface="Arial" panose="020B0604020202020204" pitchFamily="34" charset="0"/>
                <a:cs typeface="Arial" panose="020B0604020202020204" pitchFamily="34" charset="0"/>
              </a:rPr>
              <a:t>√</a:t>
            </a:r>
            <a:endParaRPr lang="zh-CN" altLang="en-US" sz="3600">
              <a:solidFill>
                <a:srgbClr val="00B050"/>
              </a:solidFill>
              <a:latin typeface="Arial" panose="020B0604020202020204" pitchFamily="34" charset="0"/>
              <a:cs typeface="Arial" panose="020B0604020202020204" pitchFamily="34" charset="0"/>
            </a:endParaRPr>
          </a:p>
        </p:txBody>
      </p:sp>
      <p:grpSp>
        <p:nvGrpSpPr>
          <p:cNvPr id="45" name="组合 44"/>
          <p:cNvGrpSpPr/>
          <p:nvPr/>
        </p:nvGrpSpPr>
        <p:grpSpPr>
          <a:xfrm>
            <a:off x="-132080" y="223520"/>
            <a:ext cx="2334895" cy="600820"/>
            <a:chOff x="-131885" y="223784"/>
            <a:chExt cx="4149970" cy="766406"/>
          </a:xfrm>
        </p:grpSpPr>
        <p:sp>
          <p:nvSpPr>
            <p:cNvPr id="46" name="箭头: 五边形 45"/>
            <p:cNvSpPr/>
            <p:nvPr/>
          </p:nvSpPr>
          <p:spPr>
            <a:xfrm>
              <a:off x="0" y="223784"/>
              <a:ext cx="4018085" cy="741966"/>
            </a:xfrm>
            <a:prstGeom prst="homePlat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文本框 46"/>
            <p:cNvSpPr txBox="1"/>
            <p:nvPr/>
          </p:nvSpPr>
          <p:spPr>
            <a:xfrm>
              <a:off x="-131885" y="324365"/>
              <a:ext cx="4106008" cy="665825"/>
            </a:xfrm>
            <a:prstGeom prst="rect">
              <a:avLst/>
            </a:prstGeom>
            <a:noFill/>
          </p:spPr>
          <p:txBody>
            <a:bodyPr wrap="square" rtlCol="0">
              <a:spAutoFit/>
            </a:bodyPr>
            <a:p>
              <a:pPr algn="ctr"/>
              <a:r>
                <a:rPr lang="zh-CN" altLang="en-US" sz="2800" dirty="0">
                  <a:solidFill>
                    <a:schemeClr val="bg1"/>
                  </a:solidFill>
                  <a:latin typeface="微软雅黑" panose="020B0503020204020204" pitchFamily="34" charset="-122"/>
                  <a:ea typeface="微软雅黑" panose="020B0503020204020204" pitchFamily="34" charset="-122"/>
                </a:rPr>
                <a:t>直接引用</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902335" y="1689735"/>
            <a:ext cx="5332730" cy="4441825"/>
          </a:xfrm>
          <a:prstGeom prst="rect">
            <a:avLst/>
          </a:prstGeom>
        </p:spPr>
      </p:pic>
      <p:sp>
        <p:nvSpPr>
          <p:cNvPr id="6" name="文本框 5"/>
          <p:cNvSpPr txBox="1"/>
          <p:nvPr/>
        </p:nvSpPr>
        <p:spPr>
          <a:xfrm>
            <a:off x="680085" y="259715"/>
            <a:ext cx="5777230" cy="1198880"/>
          </a:xfrm>
          <a:prstGeom prst="rect">
            <a:avLst/>
          </a:prstGeom>
          <a:solidFill>
            <a:srgbClr val="B5CEED"/>
          </a:solidFill>
        </p:spPr>
        <p:txBody>
          <a:bodyPr wrap="square" rtlCol="0" anchor="t">
            <a:spAutoFit/>
          </a:bodyPr>
          <a:p>
            <a:r>
              <a:rPr lang="zh-CN" altLang="en-US"/>
              <a:t>2020年5月6日，中国知网学术不端检测平台发布公告</a:t>
            </a:r>
            <a:endParaRPr lang="zh-CN" altLang="en-US"/>
          </a:p>
          <a:p>
            <a:r>
              <a:rPr lang="zh-CN" altLang="en-US"/>
              <a:t>对提交查重的文章实行“</a:t>
            </a:r>
            <a:r>
              <a:rPr lang="zh-CN" altLang="en-US">
                <a:solidFill>
                  <a:srgbClr val="FF0000"/>
                </a:solidFill>
              </a:rPr>
              <a:t>实名制</a:t>
            </a:r>
            <a:r>
              <a:rPr lang="zh-CN" altLang="en-US"/>
              <a:t>”</a:t>
            </a:r>
            <a:endParaRPr lang="zh-CN" altLang="en-US"/>
          </a:p>
          <a:p>
            <a:r>
              <a:rPr lang="zh-CN" altLang="en-US"/>
              <a:t>检测系统将自动拒绝缺少作者姓名、作者单位等信息的文章。</a:t>
            </a:r>
            <a:endParaRPr lang="zh-CN" altLang="en-US"/>
          </a:p>
        </p:txBody>
      </p:sp>
      <p:sp>
        <p:nvSpPr>
          <p:cNvPr id="7" name="云形标注 6"/>
          <p:cNvSpPr/>
          <p:nvPr/>
        </p:nvSpPr>
        <p:spPr>
          <a:xfrm>
            <a:off x="-234950" y="5149850"/>
            <a:ext cx="2579370" cy="1708150"/>
          </a:xfrm>
          <a:prstGeom prst="cloudCallout">
            <a:avLst>
              <a:gd name="adj1" fmla="val 54012"/>
              <a:gd name="adj2" fmla="val -3643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23495" y="5650230"/>
            <a:ext cx="2062480" cy="706755"/>
          </a:xfrm>
          <a:prstGeom prst="rect">
            <a:avLst/>
          </a:prstGeom>
          <a:noFill/>
        </p:spPr>
        <p:txBody>
          <a:bodyPr wrap="square" rtlCol="0">
            <a:spAutoFit/>
          </a:bodyPr>
          <a:p>
            <a:r>
              <a:rPr lang="en-US" altLang="zh-CN"/>
              <a:t>  </a:t>
            </a:r>
            <a:r>
              <a:rPr lang="zh-CN" altLang="zh-CN" sz="2000">
                <a:latin typeface="华文新魏" panose="02010800040101010101" charset="-122"/>
                <a:ea typeface="华文新魏" panose="02010800040101010101" charset="-122"/>
              </a:rPr>
              <a:t>初稿不怕抄</a:t>
            </a:r>
            <a:endParaRPr lang="zh-CN" altLang="zh-CN" sz="2000">
              <a:latin typeface="华文新魏" panose="02010800040101010101" charset="-122"/>
              <a:ea typeface="华文新魏" panose="02010800040101010101" charset="-122"/>
            </a:endParaRPr>
          </a:p>
          <a:p>
            <a:r>
              <a:rPr lang="zh-CN" altLang="zh-CN" sz="2000">
                <a:latin typeface="华文新魏" panose="02010800040101010101" charset="-122"/>
                <a:ea typeface="华文新魏" panose="02010800040101010101" charset="-122"/>
              </a:rPr>
              <a:t>对照报告把</a:t>
            </a:r>
            <a:r>
              <a:rPr lang="zh-CN" altLang="zh-CN" sz="2000">
                <a:solidFill>
                  <a:srgbClr val="FF0000"/>
                </a:solidFill>
                <a:latin typeface="华文新魏" panose="02010800040101010101" charset="-122"/>
                <a:ea typeface="华文新魏" panose="02010800040101010101" charset="-122"/>
              </a:rPr>
              <a:t>红</a:t>
            </a:r>
            <a:r>
              <a:rPr lang="zh-CN" altLang="zh-CN" sz="2000">
                <a:latin typeface="华文新魏" panose="02010800040101010101" charset="-122"/>
                <a:ea typeface="华文新魏" panose="02010800040101010101" charset="-122"/>
              </a:rPr>
              <a:t>消</a:t>
            </a:r>
            <a:endParaRPr lang="zh-CN" altLang="zh-CN" sz="2000">
              <a:latin typeface="华文新魏" panose="02010800040101010101" charset="-122"/>
              <a:ea typeface="华文新魏" panose="02010800040101010101" charset="-122"/>
            </a:endParaRPr>
          </a:p>
        </p:txBody>
      </p:sp>
      <p:sp>
        <p:nvSpPr>
          <p:cNvPr id="3" name="圆角矩形 2"/>
          <p:cNvSpPr/>
          <p:nvPr/>
        </p:nvSpPr>
        <p:spPr>
          <a:xfrm>
            <a:off x="7084060" y="1689735"/>
            <a:ext cx="4821555" cy="3015615"/>
          </a:xfrm>
          <a:prstGeom prst="roundRect">
            <a:avLst/>
          </a:prstGeom>
          <a:solidFill>
            <a:srgbClr val="8CB1BD"/>
          </a:solidFill>
          <a:ln>
            <a:solidFill>
              <a:srgbClr val="88A6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highlight>
                  <a:srgbClr val="FF0000"/>
                </a:highlight>
                <a:latin typeface="微软雅黑" panose="020B0503020204020204" pitchFamily="34" charset="-122"/>
                <a:ea typeface="微软雅黑" panose="020B0503020204020204" pitchFamily="34" charset="-122"/>
                <a:cs typeface="微软雅黑" panose="020B0503020204020204" pitchFamily="34" charset="-122"/>
              </a:rPr>
              <a:t>学术诚信（Academic integrity）</a:t>
            </a:r>
            <a:br>
              <a:rPr lang="zh-CN" altLang="en-US">
                <a:highlight>
                  <a:srgbClr val="FF0000"/>
                </a:highlight>
                <a:latin typeface="微软雅黑" panose="020B0503020204020204" pitchFamily="34" charset="-122"/>
                <a:ea typeface="微软雅黑" panose="020B0503020204020204" pitchFamily="34" charset="-122"/>
                <a:cs typeface="微软雅黑" panose="020B0503020204020204" pitchFamily="34" charset="-122"/>
              </a:rPr>
            </a:br>
            <a:endParaRPr lang="zh-CN" altLang="en-US">
              <a:highlight>
                <a:srgbClr val="FF0000"/>
              </a:highlight>
              <a:latin typeface="微软雅黑" panose="020B0503020204020204" pitchFamily="34" charset="-122"/>
              <a:ea typeface="微软雅黑" panose="020B0503020204020204" pitchFamily="34" charset="-122"/>
              <a:cs typeface="微软雅黑" panose="020B0503020204020204" pitchFamily="34" charset="-122"/>
            </a:endParaRPr>
          </a:p>
          <a:p>
            <a:pPr algn="l"/>
            <a:r>
              <a:rPr lang="en-US" altLang="zh-CN"/>
              <a:t>   </a:t>
            </a:r>
            <a:r>
              <a:rPr lang="zh-CN" altLang="en-US"/>
              <a:t>是指提倡和追求以</a:t>
            </a:r>
            <a:r>
              <a:rPr lang="zh-CN" altLang="en-US">
                <a:solidFill>
                  <a:srgbClr val="FF0000"/>
                </a:solidFill>
              </a:rPr>
              <a:t>公开</a:t>
            </a:r>
            <a:r>
              <a:rPr lang="zh-CN" altLang="en-US"/>
              <a:t>、</a:t>
            </a:r>
            <a:r>
              <a:rPr lang="zh-CN" altLang="en-US">
                <a:solidFill>
                  <a:srgbClr val="FF0000"/>
                </a:solidFill>
              </a:rPr>
              <a:t>诚实</a:t>
            </a:r>
            <a:r>
              <a:rPr lang="zh-CN" altLang="en-US"/>
              <a:t>和</a:t>
            </a:r>
            <a:r>
              <a:rPr lang="zh-CN" altLang="en-US">
                <a:solidFill>
                  <a:srgbClr val="FF0000"/>
                </a:solidFill>
              </a:rPr>
              <a:t>负责任</a:t>
            </a:r>
            <a:r>
              <a:rPr lang="zh-CN" altLang="en-US"/>
              <a:t>的方式进行的任何学术活动，目的是创建一个公平、健康的学术环境。</a:t>
            </a:r>
            <a:endParaRPr lang="zh-CN" altLang="en-US"/>
          </a:p>
          <a:p>
            <a:pPr algn="l"/>
            <a:r>
              <a:rPr lang="en-US" altLang="zh-CN"/>
              <a:t>   </a:t>
            </a:r>
            <a:r>
              <a:rPr lang="zh-CN" altLang="en-US"/>
              <a:t>学术诚信的反面即是学术欺诈或学术不诚实，包括</a:t>
            </a:r>
            <a:r>
              <a:rPr lang="zh-CN" altLang="en-US">
                <a:solidFill>
                  <a:srgbClr val="FF0000"/>
                </a:solidFill>
                <a:highlight>
                  <a:srgbClr val="FFFF00"/>
                </a:highlight>
              </a:rPr>
              <a:t>考试作弊</a:t>
            </a:r>
            <a:r>
              <a:rPr lang="zh-CN" altLang="en-US"/>
              <a:t>、</a:t>
            </a:r>
            <a:r>
              <a:rPr lang="zh-CN" altLang="en-US">
                <a:solidFill>
                  <a:srgbClr val="FF0000"/>
                </a:solidFill>
                <a:highlight>
                  <a:srgbClr val="FFFF00"/>
                </a:highlight>
              </a:rPr>
              <a:t>论文抄袭</a:t>
            </a:r>
            <a:r>
              <a:rPr lang="zh-CN" altLang="en-US"/>
              <a:t>等行为。</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99376" y="1691873"/>
            <a:ext cx="1257047" cy="1446191"/>
            <a:chOff x="3544888" y="1419225"/>
            <a:chExt cx="1012825" cy="1165225"/>
          </a:xfrm>
        </p:grpSpPr>
        <p:sp>
          <p:nvSpPr>
            <p:cNvPr id="3" name="Freeform 7"/>
            <p:cNvSpPr/>
            <p:nvPr/>
          </p:nvSpPr>
          <p:spPr bwMode="auto">
            <a:xfrm>
              <a:off x="3606983" y="1490664"/>
              <a:ext cx="888636" cy="102234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gradFill flip="none" rotWithShape="1">
              <a:gsLst>
                <a:gs pos="90000">
                  <a:srgbClr val="138F81"/>
                </a:gs>
                <a:gs pos="30000">
                  <a:srgbClr val="19BAA9"/>
                </a:gs>
              </a:gsLst>
              <a:lin ang="2700000" scaled="1"/>
              <a:tileRect/>
            </a:gradFill>
            <a:ln w="25400">
              <a:gradFill>
                <a:gsLst>
                  <a:gs pos="0">
                    <a:srgbClr val="138F81"/>
                  </a:gs>
                  <a:gs pos="100000">
                    <a:srgbClr val="19BAA9"/>
                  </a:gs>
                </a:gsLst>
                <a:lin ang="5400000" scaled="0"/>
              </a:gra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sp>
          <p:nvSpPr>
            <p:cNvPr id="4" name="Freeform 7"/>
            <p:cNvSpPr/>
            <p:nvPr/>
          </p:nvSpPr>
          <p:spPr bwMode="auto">
            <a:xfrm>
              <a:off x="3544888" y="1419225"/>
              <a:ext cx="1012825" cy="1165225"/>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grpSp>
      <p:sp>
        <p:nvSpPr>
          <p:cNvPr id="5" name="Freeform 24"/>
          <p:cNvSpPr>
            <a:spLocks noEditPoints="1"/>
          </p:cNvSpPr>
          <p:nvPr/>
        </p:nvSpPr>
        <p:spPr bwMode="auto">
          <a:xfrm>
            <a:off x="5197109" y="2179943"/>
            <a:ext cx="465811" cy="470045"/>
          </a:xfrm>
          <a:custGeom>
            <a:avLst/>
            <a:gdLst>
              <a:gd name="T0" fmla="*/ 52 w 105"/>
              <a:gd name="T1" fmla="*/ 0 h 106"/>
              <a:gd name="T2" fmla="*/ 89 w 105"/>
              <a:gd name="T3" fmla="*/ 16 h 106"/>
              <a:gd name="T4" fmla="*/ 90 w 105"/>
              <a:gd name="T5" fmla="*/ 16 h 106"/>
              <a:gd name="T6" fmla="*/ 105 w 105"/>
              <a:gd name="T7" fmla="*/ 53 h 106"/>
              <a:gd name="T8" fmla="*/ 89 w 105"/>
              <a:gd name="T9" fmla="*/ 90 h 106"/>
              <a:gd name="T10" fmla="*/ 89 w 105"/>
              <a:gd name="T11" fmla="*/ 90 h 106"/>
              <a:gd name="T12" fmla="*/ 52 w 105"/>
              <a:gd name="T13" fmla="*/ 106 h 106"/>
              <a:gd name="T14" fmla="*/ 15 w 105"/>
              <a:gd name="T15" fmla="*/ 90 h 106"/>
              <a:gd name="T16" fmla="*/ 0 w 105"/>
              <a:gd name="T17" fmla="*/ 53 h 106"/>
              <a:gd name="T18" fmla="*/ 15 w 105"/>
              <a:gd name="T19" fmla="*/ 16 h 106"/>
              <a:gd name="T20" fmla="*/ 15 w 105"/>
              <a:gd name="T21" fmla="*/ 16 h 106"/>
              <a:gd name="T22" fmla="*/ 15 w 105"/>
              <a:gd name="T23" fmla="*/ 16 h 106"/>
              <a:gd name="T24" fmla="*/ 52 w 105"/>
              <a:gd name="T25" fmla="*/ 0 h 106"/>
              <a:gd name="T26" fmla="*/ 75 w 105"/>
              <a:gd name="T27" fmla="*/ 49 h 106"/>
              <a:gd name="T28" fmla="*/ 75 w 105"/>
              <a:gd name="T29" fmla="*/ 49 h 106"/>
              <a:gd name="T30" fmla="*/ 56 w 105"/>
              <a:gd name="T31" fmla="*/ 49 h 106"/>
              <a:gd name="T32" fmla="*/ 56 w 105"/>
              <a:gd name="T33" fmla="*/ 17 h 106"/>
              <a:gd name="T34" fmla="*/ 52 w 105"/>
              <a:gd name="T35" fmla="*/ 13 h 106"/>
              <a:gd name="T36" fmla="*/ 48 w 105"/>
              <a:gd name="T37" fmla="*/ 17 h 106"/>
              <a:gd name="T38" fmla="*/ 48 w 105"/>
              <a:gd name="T39" fmla="*/ 53 h 106"/>
              <a:gd name="T40" fmla="*/ 48 w 105"/>
              <a:gd name="T41" fmla="*/ 53 h 106"/>
              <a:gd name="T42" fmla="*/ 52 w 105"/>
              <a:gd name="T43" fmla="*/ 57 h 106"/>
              <a:gd name="T44" fmla="*/ 75 w 105"/>
              <a:gd name="T45" fmla="*/ 57 h 106"/>
              <a:gd name="T46" fmla="*/ 79 w 105"/>
              <a:gd name="T47" fmla="*/ 53 h 106"/>
              <a:gd name="T48" fmla="*/ 75 w 105"/>
              <a:gd name="T49" fmla="*/ 49 h 106"/>
              <a:gd name="T50" fmla="*/ 84 w 105"/>
              <a:gd name="T51" fmla="*/ 22 h 106"/>
              <a:gd name="T52" fmla="*/ 84 w 105"/>
              <a:gd name="T53" fmla="*/ 22 h 106"/>
              <a:gd name="T54" fmla="*/ 52 w 105"/>
              <a:gd name="T55" fmla="*/ 8 h 106"/>
              <a:gd name="T56" fmla="*/ 21 w 105"/>
              <a:gd name="T57" fmla="*/ 21 h 106"/>
              <a:gd name="T58" fmla="*/ 21 w 105"/>
              <a:gd name="T59" fmla="*/ 22 h 106"/>
              <a:gd name="T60" fmla="*/ 8 w 105"/>
              <a:gd name="T61" fmla="*/ 53 h 106"/>
              <a:gd name="T62" fmla="*/ 21 w 105"/>
              <a:gd name="T63" fmla="*/ 84 h 106"/>
              <a:gd name="T64" fmla="*/ 52 w 105"/>
              <a:gd name="T65" fmla="*/ 98 h 106"/>
              <a:gd name="T66" fmla="*/ 83 w 105"/>
              <a:gd name="T67" fmla="*/ 85 h 106"/>
              <a:gd name="T68" fmla="*/ 84 w 105"/>
              <a:gd name="T69" fmla="*/ 84 h 106"/>
              <a:gd name="T70" fmla="*/ 97 w 105"/>
              <a:gd name="T71" fmla="*/ 53 h 106"/>
              <a:gd name="T72" fmla="*/ 84 w 105"/>
              <a:gd name="T73" fmla="*/ 22 h 106"/>
              <a:gd name="T74" fmla="*/ 84 w 105"/>
              <a:gd name="T75" fmla="*/ 2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6">
                <a:moveTo>
                  <a:pt x="52" y="0"/>
                </a:moveTo>
                <a:cubicBezTo>
                  <a:pt x="67" y="0"/>
                  <a:pt x="80" y="6"/>
                  <a:pt x="89" y="16"/>
                </a:cubicBezTo>
                <a:cubicBezTo>
                  <a:pt x="90" y="16"/>
                  <a:pt x="90" y="16"/>
                  <a:pt x="90" y="16"/>
                </a:cubicBezTo>
                <a:cubicBezTo>
                  <a:pt x="99" y="26"/>
                  <a:pt x="105" y="39"/>
                  <a:pt x="105" y="53"/>
                </a:cubicBezTo>
                <a:cubicBezTo>
                  <a:pt x="105" y="68"/>
                  <a:pt x="99" y="81"/>
                  <a:pt x="89" y="90"/>
                </a:cubicBezTo>
                <a:cubicBezTo>
                  <a:pt x="89" y="90"/>
                  <a:pt x="89" y="90"/>
                  <a:pt x="89" y="90"/>
                </a:cubicBezTo>
                <a:cubicBezTo>
                  <a:pt x="80" y="100"/>
                  <a:pt x="67" y="106"/>
                  <a:pt x="52" y="106"/>
                </a:cubicBezTo>
                <a:cubicBezTo>
                  <a:pt x="38" y="106"/>
                  <a:pt x="24" y="100"/>
                  <a:pt x="15" y="90"/>
                </a:cubicBezTo>
                <a:cubicBezTo>
                  <a:pt x="5" y="81"/>
                  <a:pt x="0" y="68"/>
                  <a:pt x="0" y="53"/>
                </a:cubicBezTo>
                <a:cubicBezTo>
                  <a:pt x="0" y="39"/>
                  <a:pt x="5" y="25"/>
                  <a:pt x="15" y="16"/>
                </a:cubicBezTo>
                <a:cubicBezTo>
                  <a:pt x="15" y="16"/>
                  <a:pt x="15" y="16"/>
                  <a:pt x="15" y="16"/>
                </a:cubicBezTo>
                <a:cubicBezTo>
                  <a:pt x="15" y="16"/>
                  <a:pt x="15" y="16"/>
                  <a:pt x="15" y="16"/>
                </a:cubicBezTo>
                <a:cubicBezTo>
                  <a:pt x="24" y="6"/>
                  <a:pt x="38" y="0"/>
                  <a:pt x="52" y="0"/>
                </a:cubicBezTo>
                <a:close/>
                <a:moveTo>
                  <a:pt x="75" y="49"/>
                </a:moveTo>
                <a:cubicBezTo>
                  <a:pt x="75" y="49"/>
                  <a:pt x="75" y="49"/>
                  <a:pt x="75" y="49"/>
                </a:cubicBezTo>
                <a:cubicBezTo>
                  <a:pt x="56" y="49"/>
                  <a:pt x="56" y="49"/>
                  <a:pt x="56" y="49"/>
                </a:cubicBezTo>
                <a:cubicBezTo>
                  <a:pt x="56" y="17"/>
                  <a:pt x="56" y="17"/>
                  <a:pt x="56" y="17"/>
                </a:cubicBezTo>
                <a:cubicBezTo>
                  <a:pt x="56" y="15"/>
                  <a:pt x="54" y="13"/>
                  <a:pt x="52" y="13"/>
                </a:cubicBezTo>
                <a:cubicBezTo>
                  <a:pt x="50" y="13"/>
                  <a:pt x="48" y="15"/>
                  <a:pt x="48" y="17"/>
                </a:cubicBezTo>
                <a:cubicBezTo>
                  <a:pt x="48" y="53"/>
                  <a:pt x="48" y="53"/>
                  <a:pt x="48" y="53"/>
                </a:cubicBezTo>
                <a:cubicBezTo>
                  <a:pt x="48" y="53"/>
                  <a:pt x="48" y="53"/>
                  <a:pt x="48" y="53"/>
                </a:cubicBezTo>
                <a:cubicBezTo>
                  <a:pt x="48" y="55"/>
                  <a:pt x="50" y="57"/>
                  <a:pt x="52" y="57"/>
                </a:cubicBezTo>
                <a:cubicBezTo>
                  <a:pt x="75" y="57"/>
                  <a:pt x="75" y="57"/>
                  <a:pt x="75" y="57"/>
                </a:cubicBezTo>
                <a:cubicBezTo>
                  <a:pt x="77" y="57"/>
                  <a:pt x="79" y="55"/>
                  <a:pt x="79" y="53"/>
                </a:cubicBezTo>
                <a:cubicBezTo>
                  <a:pt x="79" y="51"/>
                  <a:pt x="77" y="49"/>
                  <a:pt x="75" y="49"/>
                </a:cubicBezTo>
                <a:close/>
                <a:moveTo>
                  <a:pt x="84" y="22"/>
                </a:moveTo>
                <a:cubicBezTo>
                  <a:pt x="84" y="22"/>
                  <a:pt x="84" y="22"/>
                  <a:pt x="84" y="22"/>
                </a:cubicBezTo>
                <a:cubicBezTo>
                  <a:pt x="76" y="13"/>
                  <a:pt x="64" y="8"/>
                  <a:pt x="52" y="8"/>
                </a:cubicBezTo>
                <a:cubicBezTo>
                  <a:pt x="40" y="8"/>
                  <a:pt x="29" y="13"/>
                  <a:pt x="21" y="21"/>
                </a:cubicBezTo>
                <a:cubicBezTo>
                  <a:pt x="21" y="22"/>
                  <a:pt x="21" y="22"/>
                  <a:pt x="21" y="22"/>
                </a:cubicBezTo>
                <a:cubicBezTo>
                  <a:pt x="13" y="30"/>
                  <a:pt x="8" y="41"/>
                  <a:pt x="8" y="53"/>
                </a:cubicBezTo>
                <a:cubicBezTo>
                  <a:pt x="8" y="65"/>
                  <a:pt x="13" y="76"/>
                  <a:pt x="21" y="84"/>
                </a:cubicBezTo>
                <a:cubicBezTo>
                  <a:pt x="29" y="93"/>
                  <a:pt x="40" y="98"/>
                  <a:pt x="52" y="98"/>
                </a:cubicBezTo>
                <a:cubicBezTo>
                  <a:pt x="64" y="98"/>
                  <a:pt x="75" y="93"/>
                  <a:pt x="83" y="85"/>
                </a:cubicBezTo>
                <a:cubicBezTo>
                  <a:pt x="84" y="84"/>
                  <a:pt x="84" y="84"/>
                  <a:pt x="84" y="84"/>
                </a:cubicBezTo>
                <a:cubicBezTo>
                  <a:pt x="92" y="76"/>
                  <a:pt x="97" y="65"/>
                  <a:pt x="97" y="53"/>
                </a:cubicBezTo>
                <a:cubicBezTo>
                  <a:pt x="97" y="41"/>
                  <a:pt x="92" y="30"/>
                  <a:pt x="84" y="22"/>
                </a:cubicBezTo>
                <a:cubicBezTo>
                  <a:pt x="84" y="22"/>
                  <a:pt x="84" y="22"/>
                  <a:pt x="84" y="22"/>
                </a:cubicBezTo>
                <a:close/>
              </a:path>
            </a:pathLst>
          </a:custGeom>
          <a:solidFill>
            <a:schemeClr val="bg1"/>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sp>
        <p:nvSpPr>
          <p:cNvPr id="6" name="Rectangle 30"/>
          <p:cNvSpPr>
            <a:spLocks noChangeArrowheads="1"/>
          </p:cNvSpPr>
          <p:nvPr/>
        </p:nvSpPr>
        <p:spPr bwMode="auto">
          <a:xfrm>
            <a:off x="7817997" y="1767611"/>
            <a:ext cx="3292433" cy="90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4400"/>
            <a:r>
              <a:rPr lang="zh-CN" altLang="en-US" sz="2670" b="1" dirty="0">
                <a:latin typeface="Calibri" panose="020F0502020204030204"/>
                <a:ea typeface="宋体" panose="02010600030101010101" pitchFamily="2" charset="-122"/>
              </a:rPr>
              <a:t>引而不注</a:t>
            </a:r>
            <a:endParaRPr lang="zh-CN" altLang="en-US" sz="2670" b="1" dirty="0">
              <a:latin typeface="Calibri" panose="020F0502020204030204"/>
              <a:ea typeface="宋体" panose="02010600030101010101" pitchFamily="2" charset="-122"/>
            </a:endParaRPr>
          </a:p>
          <a:p>
            <a:pPr defTabSz="914400"/>
            <a:r>
              <a:rPr lang="zh-CN" altLang="en-US" sz="1065" dirty="0">
                <a:latin typeface="Calibri" panose="020F0502020204030204"/>
                <a:ea typeface="宋体" panose="02010600030101010101" pitchFamily="2" charset="-122"/>
              </a:rPr>
              <a:t> </a:t>
            </a:r>
            <a:r>
              <a:rPr lang="zh-CN" altLang="en-US" sz="1600" dirty="0">
                <a:latin typeface="微软雅黑" panose="020B0503020204020204" pitchFamily="34" charset="-122"/>
                <a:ea typeface="微软雅黑" panose="020B0503020204020204" pitchFamily="34" charset="-122"/>
              </a:rPr>
              <a:t>将原作者的研究改头换面作为自己的论点而未标明出处</a:t>
            </a:r>
            <a:endParaRPr lang="zh-CN" altLang="en-US" sz="1600" dirty="0">
              <a:latin typeface="微软雅黑" panose="020B0503020204020204" pitchFamily="34" charset="-122"/>
              <a:ea typeface="微软雅黑" panose="020B0503020204020204" pitchFamily="34" charset="-122"/>
            </a:endParaRPr>
          </a:p>
        </p:txBody>
      </p:sp>
      <p:sp>
        <p:nvSpPr>
          <p:cNvPr id="7" name="Rectangle 31"/>
          <p:cNvSpPr>
            <a:spLocks noChangeArrowheads="1"/>
          </p:cNvSpPr>
          <p:nvPr/>
        </p:nvSpPr>
        <p:spPr bwMode="auto">
          <a:xfrm>
            <a:off x="8474221" y="3138148"/>
            <a:ext cx="3292433" cy="90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4400"/>
            <a:r>
              <a:rPr lang="zh-CN" altLang="en-US" sz="2670" b="1" dirty="0">
                <a:latin typeface="Calibri" panose="020F0502020204030204"/>
                <a:ea typeface="宋体" panose="02010600030101010101" pitchFamily="2" charset="-122"/>
              </a:rPr>
              <a:t>有意漏引</a:t>
            </a:r>
            <a:endParaRPr lang="zh-CN" altLang="en-US" sz="1600" dirty="0">
              <a:latin typeface="微软雅黑" panose="020B0503020204020204" pitchFamily="34" charset="-122"/>
              <a:ea typeface="微软雅黑" panose="020B0503020204020204" pitchFamily="34" charset="-122"/>
            </a:endParaRPr>
          </a:p>
          <a:p>
            <a:pPr defTabSz="914400"/>
            <a:r>
              <a:rPr lang="zh-CN" altLang="en-US" sz="1600" dirty="0">
                <a:latin typeface="微软雅黑" panose="020B0503020204020204" pitchFamily="34" charset="-122"/>
                <a:ea typeface="微软雅黑" panose="020B0503020204020204" pitchFamily="34" charset="-122"/>
              </a:rPr>
              <a:t>为突出自己研究的意义而不提及已有的研究</a:t>
            </a:r>
            <a:endParaRPr lang="zh-CN" altLang="en-US" sz="1600" dirty="0">
              <a:latin typeface="微软雅黑" panose="020B0503020204020204" pitchFamily="34" charset="-122"/>
              <a:ea typeface="微软雅黑" panose="020B0503020204020204" pitchFamily="34" charset="-122"/>
            </a:endParaRPr>
          </a:p>
        </p:txBody>
      </p:sp>
      <p:sp>
        <p:nvSpPr>
          <p:cNvPr id="8" name="Rectangle 32"/>
          <p:cNvSpPr>
            <a:spLocks noChangeArrowheads="1"/>
          </p:cNvSpPr>
          <p:nvPr/>
        </p:nvSpPr>
        <p:spPr bwMode="auto">
          <a:xfrm>
            <a:off x="7822231" y="4580985"/>
            <a:ext cx="3292433" cy="90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14400"/>
            <a:r>
              <a:rPr lang="zh-CN" altLang="en-US" sz="2670" b="1" dirty="0">
                <a:latin typeface="Calibri" panose="020F0502020204030204"/>
                <a:ea typeface="宋体" panose="02010600030101010101" pitchFamily="2" charset="-122"/>
              </a:rPr>
              <a:t>无效引用</a:t>
            </a:r>
            <a:endParaRPr lang="zh-CN" altLang="en-US" sz="1600" dirty="0">
              <a:latin typeface="微软雅黑" panose="020B0503020204020204" pitchFamily="34" charset="-122"/>
              <a:ea typeface="微软雅黑" panose="020B0503020204020204" pitchFamily="34" charset="-122"/>
            </a:endParaRPr>
          </a:p>
          <a:p>
            <a:pPr defTabSz="914400"/>
            <a:r>
              <a:rPr lang="zh-CN" altLang="en-US" sz="1600" dirty="0">
                <a:solidFill>
                  <a:srgbClr val="595959"/>
                </a:solidFill>
                <a:latin typeface="微软雅黑" panose="020B0503020204020204" pitchFamily="34" charset="-122"/>
                <a:ea typeface="微软雅黑" panose="020B0503020204020204" pitchFamily="34" charset="-122"/>
              </a:rPr>
              <a:t>为显示研究基础扎实，加入未引用或与本文无关的文献</a:t>
            </a:r>
            <a:endParaRPr lang="zh-CN" altLang="en-US" sz="1600" dirty="0">
              <a:solidFill>
                <a:srgbClr val="595959"/>
              </a:solidFill>
              <a:latin typeface="微软雅黑" panose="020B0503020204020204" pitchFamily="34" charset="-122"/>
              <a:ea typeface="微软雅黑" panose="020B0503020204020204" pitchFamily="34" charset="-122"/>
            </a:endParaRPr>
          </a:p>
        </p:txBody>
      </p:sp>
      <p:sp>
        <p:nvSpPr>
          <p:cNvPr id="9" name="Rectangle 33"/>
          <p:cNvSpPr>
            <a:spLocks noChangeArrowheads="1"/>
          </p:cNvSpPr>
          <p:nvPr/>
        </p:nvSpPr>
        <p:spPr bwMode="auto">
          <a:xfrm>
            <a:off x="1130096" y="1787151"/>
            <a:ext cx="3292432" cy="90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defTabSz="914400"/>
            <a:r>
              <a:rPr lang="zh-CN" altLang="en-US" sz="2670" b="1" dirty="0">
                <a:latin typeface="Calibri" panose="020F0502020204030204"/>
                <a:ea typeface="宋体" panose="02010600030101010101" pitchFamily="2" charset="-122"/>
              </a:rPr>
              <a:t>过度引用</a:t>
            </a:r>
            <a:endParaRPr lang="zh-CN" altLang="en-US" sz="2670" b="1" dirty="0">
              <a:latin typeface="Calibri" panose="020F0502020204030204"/>
              <a:ea typeface="宋体" panose="02010600030101010101" pitchFamily="2" charset="-122"/>
            </a:endParaRPr>
          </a:p>
          <a:p>
            <a:pPr defTabSz="914400"/>
            <a:r>
              <a:rPr lang="zh-CN" altLang="en-US" sz="1600" dirty="0">
                <a:latin typeface="微软雅黑" panose="020B0503020204020204" pitchFamily="34" charset="-122"/>
                <a:ea typeface="微软雅黑" panose="020B0503020204020204" pitchFamily="34" charset="-122"/>
              </a:rPr>
              <a:t>所引用的部分构成成果的主要部分或实质部分</a:t>
            </a:r>
            <a:endParaRPr lang="en-US" altLang="zh-CN" sz="1600" dirty="0">
              <a:latin typeface="微软雅黑" panose="020B0503020204020204" pitchFamily="34" charset="-122"/>
              <a:ea typeface="微软雅黑" panose="020B0503020204020204" pitchFamily="34" charset="-122"/>
            </a:endParaRPr>
          </a:p>
        </p:txBody>
      </p:sp>
      <p:sp>
        <p:nvSpPr>
          <p:cNvPr id="10" name="Rectangle 34"/>
          <p:cNvSpPr>
            <a:spLocks noChangeArrowheads="1"/>
          </p:cNvSpPr>
          <p:nvPr/>
        </p:nvSpPr>
        <p:spPr bwMode="auto">
          <a:xfrm>
            <a:off x="548233" y="3138134"/>
            <a:ext cx="3292433" cy="90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defTabSz="914400"/>
            <a:r>
              <a:rPr lang="zh-CN" altLang="en-US" sz="2670" b="1" dirty="0">
                <a:latin typeface="Calibri" panose="020F0502020204030204"/>
                <a:ea typeface="宋体" panose="02010600030101010101" pitchFamily="2" charset="-122"/>
              </a:rPr>
              <a:t>引用未溯源</a:t>
            </a:r>
            <a:endParaRPr lang="zh-CN" altLang="en-US" sz="2670" b="1" dirty="0">
              <a:latin typeface="Calibri" panose="020F0502020204030204"/>
              <a:ea typeface="宋体" panose="02010600030101010101" pitchFamily="2" charset="-122"/>
            </a:endParaRPr>
          </a:p>
          <a:p>
            <a:pPr defTabSz="914400"/>
            <a:r>
              <a:rPr lang="zh-CN" altLang="en-US" sz="1600" dirty="0">
                <a:latin typeface="微软雅黑" panose="020B0503020204020204" pitchFamily="34" charset="-122"/>
                <a:ea typeface="微软雅黑" panose="020B0503020204020204" pitchFamily="34" charset="-122"/>
              </a:rPr>
              <a:t>将转引标注为直引或将引自译著标为引自原著</a:t>
            </a:r>
            <a:endParaRPr lang="zh-CN" altLang="en-US" sz="1600" dirty="0">
              <a:latin typeface="微软雅黑" panose="020B0503020204020204" pitchFamily="34" charset="-122"/>
              <a:ea typeface="微软雅黑" panose="020B0503020204020204" pitchFamily="34" charset="-122"/>
            </a:endParaRPr>
          </a:p>
        </p:txBody>
      </p:sp>
      <p:sp>
        <p:nvSpPr>
          <p:cNvPr id="11" name="Rectangle 35"/>
          <p:cNvSpPr>
            <a:spLocks noChangeArrowheads="1"/>
          </p:cNvSpPr>
          <p:nvPr/>
        </p:nvSpPr>
        <p:spPr bwMode="auto">
          <a:xfrm>
            <a:off x="1175796" y="4587463"/>
            <a:ext cx="3292432" cy="902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defTabSz="914400"/>
            <a:r>
              <a:rPr lang="zh-CN" altLang="en-US" sz="2670" b="1" dirty="0">
                <a:latin typeface="Calibri" panose="020F0502020204030204"/>
                <a:ea typeface="宋体" panose="02010600030101010101" pitchFamily="2" charset="-122"/>
              </a:rPr>
              <a:t>故意互引</a:t>
            </a:r>
            <a:r>
              <a:rPr lang="en-US" altLang="zh-CN" sz="2670" b="1" dirty="0">
                <a:latin typeface="Calibri" panose="020F0502020204030204"/>
                <a:ea typeface="宋体" panose="02010600030101010101" pitchFamily="2" charset="-122"/>
              </a:rPr>
              <a:t>/</a:t>
            </a:r>
            <a:r>
              <a:rPr lang="zh-CN" altLang="zh-CN" sz="2670" b="1" dirty="0">
                <a:latin typeface="Calibri" panose="020F0502020204030204"/>
                <a:ea typeface="宋体" panose="02010600030101010101" pitchFamily="2" charset="-122"/>
              </a:rPr>
              <a:t>自引</a:t>
            </a:r>
            <a:endParaRPr lang="zh-CN" altLang="en-US" sz="2670" b="1" dirty="0">
              <a:latin typeface="Calibri" panose="020F0502020204030204"/>
              <a:ea typeface="宋体" panose="02010600030101010101" pitchFamily="2" charset="-122"/>
            </a:endParaRPr>
          </a:p>
          <a:p>
            <a:pPr defTabSz="914400"/>
            <a:r>
              <a:rPr lang="zh-CN" altLang="en-US" sz="1600" dirty="0">
                <a:latin typeface="微软雅黑" panose="020B0503020204020204" pitchFamily="34" charset="-122"/>
                <a:ea typeface="微软雅黑" panose="020B0503020204020204" pitchFamily="34" charset="-122"/>
              </a:rPr>
              <a:t>为提高被引率，作者之间互相引用，或本人多次引用</a:t>
            </a:r>
            <a:endParaRPr lang="zh-CN" altLang="en-US" sz="1600" dirty="0">
              <a:latin typeface="微软雅黑" panose="020B0503020204020204" pitchFamily="34" charset="-122"/>
              <a:ea typeface="微软雅黑" panose="020B0503020204020204" pitchFamily="34" charset="-122"/>
            </a:endParaRPr>
          </a:p>
        </p:txBody>
      </p:sp>
      <p:grpSp>
        <p:nvGrpSpPr>
          <p:cNvPr id="12" name="组合 11"/>
          <p:cNvGrpSpPr/>
          <p:nvPr/>
        </p:nvGrpSpPr>
        <p:grpSpPr>
          <a:xfrm>
            <a:off x="6184102" y="1691873"/>
            <a:ext cx="1257047" cy="1446191"/>
            <a:chOff x="4583113" y="1419225"/>
            <a:chExt cx="1012825" cy="1165225"/>
          </a:xfrm>
        </p:grpSpPr>
        <p:sp>
          <p:nvSpPr>
            <p:cNvPr id="13" name="Freeform 7"/>
            <p:cNvSpPr/>
            <p:nvPr/>
          </p:nvSpPr>
          <p:spPr bwMode="auto">
            <a:xfrm>
              <a:off x="4646002" y="1490664"/>
              <a:ext cx="888636" cy="102234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gradFill flip="none" rotWithShape="1">
              <a:gsLst>
                <a:gs pos="90000">
                  <a:srgbClr val="E33F24"/>
                </a:gs>
                <a:gs pos="30000">
                  <a:srgbClr val="F26434"/>
                </a:gs>
              </a:gsLst>
              <a:lin ang="2700000" scaled="1"/>
              <a:tileRect/>
            </a:gradFill>
            <a:ln w="25400">
              <a:gradFill>
                <a:gsLst>
                  <a:gs pos="0">
                    <a:srgbClr val="E33F24"/>
                  </a:gs>
                  <a:gs pos="100000">
                    <a:srgbClr val="F26434"/>
                  </a:gs>
                </a:gsLst>
                <a:lin ang="5400000" scaled="0"/>
              </a:gra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sp>
          <p:nvSpPr>
            <p:cNvPr id="14" name="Freeform 6"/>
            <p:cNvSpPr/>
            <p:nvPr/>
          </p:nvSpPr>
          <p:spPr bwMode="auto">
            <a:xfrm>
              <a:off x="4583113" y="1419225"/>
              <a:ext cx="1012825" cy="1165225"/>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grpSp>
      <p:sp>
        <p:nvSpPr>
          <p:cNvPr id="15" name="Freeform 27"/>
          <p:cNvSpPr>
            <a:spLocks noEditPoints="1"/>
          </p:cNvSpPr>
          <p:nvPr/>
        </p:nvSpPr>
        <p:spPr bwMode="auto">
          <a:xfrm>
            <a:off x="6639003" y="2188412"/>
            <a:ext cx="383236" cy="453107"/>
          </a:xfrm>
          <a:custGeom>
            <a:avLst/>
            <a:gdLst>
              <a:gd name="T0" fmla="*/ 76 w 86"/>
              <a:gd name="T1" fmla="*/ 1 h 102"/>
              <a:gd name="T2" fmla="*/ 74 w 86"/>
              <a:gd name="T3" fmla="*/ 7 h 102"/>
              <a:gd name="T4" fmla="*/ 86 w 86"/>
              <a:gd name="T5" fmla="*/ 39 h 102"/>
              <a:gd name="T6" fmla="*/ 72 w 86"/>
              <a:gd name="T7" fmla="*/ 72 h 102"/>
              <a:gd name="T8" fmla="*/ 56 w 86"/>
              <a:gd name="T9" fmla="*/ 83 h 102"/>
              <a:gd name="T10" fmla="*/ 42 w 86"/>
              <a:gd name="T11" fmla="*/ 87 h 102"/>
              <a:gd name="T12" fmla="*/ 58 w 86"/>
              <a:gd name="T13" fmla="*/ 94 h 102"/>
              <a:gd name="T14" fmla="*/ 58 w 86"/>
              <a:gd name="T15" fmla="*/ 102 h 102"/>
              <a:gd name="T16" fmla="*/ 38 w 86"/>
              <a:gd name="T17" fmla="*/ 102 h 102"/>
              <a:gd name="T18" fmla="*/ 19 w 86"/>
              <a:gd name="T19" fmla="*/ 102 h 102"/>
              <a:gd name="T20" fmla="*/ 19 w 86"/>
              <a:gd name="T21" fmla="*/ 94 h 102"/>
              <a:gd name="T22" fmla="*/ 34 w 86"/>
              <a:gd name="T23" fmla="*/ 87 h 102"/>
              <a:gd name="T24" fmla="*/ 20 w 86"/>
              <a:gd name="T25" fmla="*/ 82 h 102"/>
              <a:gd name="T26" fmla="*/ 7 w 86"/>
              <a:gd name="T27" fmla="*/ 74 h 102"/>
              <a:gd name="T28" fmla="*/ 1 w 86"/>
              <a:gd name="T29" fmla="*/ 76 h 102"/>
              <a:gd name="T30" fmla="*/ 9 w 86"/>
              <a:gd name="T31" fmla="*/ 64 h 102"/>
              <a:gd name="T32" fmla="*/ 11 w 86"/>
              <a:gd name="T33" fmla="*/ 11 h 102"/>
              <a:gd name="T34" fmla="*/ 38 w 86"/>
              <a:gd name="T35" fmla="*/ 0 h 102"/>
              <a:gd name="T36" fmla="*/ 69 w 86"/>
              <a:gd name="T37" fmla="*/ 5 h 102"/>
              <a:gd name="T38" fmla="*/ 69 w 86"/>
              <a:gd name="T39" fmla="*/ 5 h 102"/>
              <a:gd name="T40" fmla="*/ 73 w 86"/>
              <a:gd name="T41" fmla="*/ 1 h 102"/>
              <a:gd name="T42" fmla="*/ 70 w 86"/>
              <a:gd name="T43" fmla="*/ 10 h 102"/>
              <a:gd name="T44" fmla="*/ 77 w 86"/>
              <a:gd name="T45" fmla="*/ 39 h 102"/>
              <a:gd name="T46" fmla="*/ 65 w 86"/>
              <a:gd name="T47" fmla="*/ 66 h 102"/>
              <a:gd name="T48" fmla="*/ 13 w 86"/>
              <a:gd name="T49" fmla="*/ 67 h 102"/>
              <a:gd name="T50" fmla="*/ 22 w 86"/>
              <a:gd name="T51" fmla="*/ 78 h 102"/>
              <a:gd name="T52" fmla="*/ 55 w 86"/>
              <a:gd name="T53" fmla="*/ 78 h 102"/>
              <a:gd name="T54" fmla="*/ 69 w 86"/>
              <a:gd name="T55" fmla="*/ 69 h 102"/>
              <a:gd name="T56" fmla="*/ 69 w 86"/>
              <a:gd name="T57" fmla="*/ 69 h 102"/>
              <a:gd name="T58" fmla="*/ 81 w 86"/>
              <a:gd name="T59" fmla="*/ 39 h 102"/>
              <a:gd name="T60" fmla="*/ 70 w 86"/>
              <a:gd name="T61" fmla="*/ 10 h 102"/>
              <a:gd name="T62" fmla="*/ 60 w 86"/>
              <a:gd name="T63" fmla="*/ 17 h 102"/>
              <a:gd name="T64" fmla="*/ 17 w 86"/>
              <a:gd name="T65" fmla="*/ 17 h 102"/>
              <a:gd name="T66" fmla="*/ 17 w 86"/>
              <a:gd name="T67" fmla="*/ 60 h 102"/>
              <a:gd name="T68" fmla="*/ 60 w 86"/>
              <a:gd name="T69" fmla="*/ 60 h 102"/>
              <a:gd name="T70" fmla="*/ 69 w 86"/>
              <a:gd name="T71" fmla="*/ 39 h 102"/>
              <a:gd name="T72" fmla="*/ 60 w 86"/>
              <a:gd name="T73" fmla="*/ 1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 h="102">
                <a:moveTo>
                  <a:pt x="73" y="1"/>
                </a:moveTo>
                <a:cubicBezTo>
                  <a:pt x="74" y="0"/>
                  <a:pt x="75" y="0"/>
                  <a:pt x="76" y="1"/>
                </a:cubicBezTo>
                <a:cubicBezTo>
                  <a:pt x="77" y="2"/>
                  <a:pt x="77" y="3"/>
                  <a:pt x="76" y="4"/>
                </a:cubicBezTo>
                <a:cubicBezTo>
                  <a:pt x="74" y="7"/>
                  <a:pt x="74" y="7"/>
                  <a:pt x="74" y="7"/>
                </a:cubicBezTo>
                <a:cubicBezTo>
                  <a:pt x="77" y="11"/>
                  <a:pt x="80" y="15"/>
                  <a:pt x="82" y="20"/>
                </a:cubicBezTo>
                <a:cubicBezTo>
                  <a:pt x="85" y="26"/>
                  <a:pt x="86" y="32"/>
                  <a:pt x="86" y="39"/>
                </a:cubicBezTo>
                <a:cubicBezTo>
                  <a:pt x="86" y="45"/>
                  <a:pt x="85" y="51"/>
                  <a:pt x="82" y="57"/>
                </a:cubicBezTo>
                <a:cubicBezTo>
                  <a:pt x="80" y="63"/>
                  <a:pt x="76" y="68"/>
                  <a:pt x="72" y="72"/>
                </a:cubicBezTo>
                <a:cubicBezTo>
                  <a:pt x="68" y="77"/>
                  <a:pt x="62" y="80"/>
                  <a:pt x="57" y="82"/>
                </a:cubicBezTo>
                <a:cubicBezTo>
                  <a:pt x="56" y="83"/>
                  <a:pt x="56" y="83"/>
                  <a:pt x="56" y="83"/>
                </a:cubicBezTo>
                <a:cubicBezTo>
                  <a:pt x="52" y="84"/>
                  <a:pt x="47" y="85"/>
                  <a:pt x="42" y="86"/>
                </a:cubicBezTo>
                <a:cubicBezTo>
                  <a:pt x="42" y="86"/>
                  <a:pt x="42" y="86"/>
                  <a:pt x="42" y="87"/>
                </a:cubicBezTo>
                <a:cubicBezTo>
                  <a:pt x="42" y="94"/>
                  <a:pt x="42" y="94"/>
                  <a:pt x="42" y="94"/>
                </a:cubicBezTo>
                <a:cubicBezTo>
                  <a:pt x="58" y="94"/>
                  <a:pt x="58" y="94"/>
                  <a:pt x="58" y="94"/>
                </a:cubicBezTo>
                <a:cubicBezTo>
                  <a:pt x="60" y="94"/>
                  <a:pt x="62" y="96"/>
                  <a:pt x="62" y="98"/>
                </a:cubicBezTo>
                <a:cubicBezTo>
                  <a:pt x="62" y="100"/>
                  <a:pt x="60" y="102"/>
                  <a:pt x="58" y="102"/>
                </a:cubicBezTo>
                <a:cubicBezTo>
                  <a:pt x="38" y="102"/>
                  <a:pt x="38" y="102"/>
                  <a:pt x="38" y="102"/>
                </a:cubicBezTo>
                <a:cubicBezTo>
                  <a:pt x="38" y="102"/>
                  <a:pt x="38" y="102"/>
                  <a:pt x="38" y="102"/>
                </a:cubicBezTo>
                <a:cubicBezTo>
                  <a:pt x="38" y="102"/>
                  <a:pt x="38" y="102"/>
                  <a:pt x="38" y="102"/>
                </a:cubicBezTo>
                <a:cubicBezTo>
                  <a:pt x="19" y="102"/>
                  <a:pt x="19" y="102"/>
                  <a:pt x="19" y="102"/>
                </a:cubicBezTo>
                <a:cubicBezTo>
                  <a:pt x="17" y="102"/>
                  <a:pt x="15" y="100"/>
                  <a:pt x="15" y="98"/>
                </a:cubicBezTo>
                <a:cubicBezTo>
                  <a:pt x="15" y="96"/>
                  <a:pt x="17" y="94"/>
                  <a:pt x="19" y="94"/>
                </a:cubicBezTo>
                <a:cubicBezTo>
                  <a:pt x="34" y="94"/>
                  <a:pt x="34" y="94"/>
                  <a:pt x="34" y="94"/>
                </a:cubicBezTo>
                <a:cubicBezTo>
                  <a:pt x="34" y="87"/>
                  <a:pt x="34" y="87"/>
                  <a:pt x="34" y="87"/>
                </a:cubicBezTo>
                <a:cubicBezTo>
                  <a:pt x="34" y="86"/>
                  <a:pt x="34" y="86"/>
                  <a:pt x="34" y="86"/>
                </a:cubicBezTo>
                <a:cubicBezTo>
                  <a:pt x="29" y="85"/>
                  <a:pt x="25" y="84"/>
                  <a:pt x="20" y="82"/>
                </a:cubicBezTo>
                <a:cubicBezTo>
                  <a:pt x="20" y="82"/>
                  <a:pt x="20" y="82"/>
                  <a:pt x="20" y="82"/>
                </a:cubicBezTo>
                <a:cubicBezTo>
                  <a:pt x="15" y="80"/>
                  <a:pt x="11" y="77"/>
                  <a:pt x="7" y="74"/>
                </a:cubicBezTo>
                <a:cubicBezTo>
                  <a:pt x="4" y="76"/>
                  <a:pt x="4" y="76"/>
                  <a:pt x="4" y="76"/>
                </a:cubicBezTo>
                <a:cubicBezTo>
                  <a:pt x="3" y="77"/>
                  <a:pt x="2" y="77"/>
                  <a:pt x="1" y="76"/>
                </a:cubicBezTo>
                <a:cubicBezTo>
                  <a:pt x="0" y="75"/>
                  <a:pt x="0" y="74"/>
                  <a:pt x="1" y="73"/>
                </a:cubicBezTo>
                <a:cubicBezTo>
                  <a:pt x="9" y="64"/>
                  <a:pt x="9" y="64"/>
                  <a:pt x="9" y="64"/>
                </a:cubicBezTo>
                <a:cubicBezTo>
                  <a:pt x="3" y="57"/>
                  <a:pt x="0" y="48"/>
                  <a:pt x="0" y="39"/>
                </a:cubicBezTo>
                <a:cubicBezTo>
                  <a:pt x="0" y="28"/>
                  <a:pt x="4" y="18"/>
                  <a:pt x="11" y="11"/>
                </a:cubicBezTo>
                <a:cubicBezTo>
                  <a:pt x="11" y="11"/>
                  <a:pt x="11" y="11"/>
                  <a:pt x="11" y="11"/>
                </a:cubicBezTo>
                <a:cubicBezTo>
                  <a:pt x="18" y="4"/>
                  <a:pt x="28" y="0"/>
                  <a:pt x="38" y="0"/>
                </a:cubicBezTo>
                <a:cubicBezTo>
                  <a:pt x="48" y="0"/>
                  <a:pt x="57" y="4"/>
                  <a:pt x="64" y="10"/>
                </a:cubicBezTo>
                <a:cubicBezTo>
                  <a:pt x="69" y="5"/>
                  <a:pt x="69" y="5"/>
                  <a:pt x="69" y="5"/>
                </a:cubicBezTo>
                <a:cubicBezTo>
                  <a:pt x="69" y="5"/>
                  <a:pt x="69" y="5"/>
                  <a:pt x="69" y="5"/>
                </a:cubicBezTo>
                <a:cubicBezTo>
                  <a:pt x="69" y="5"/>
                  <a:pt x="69" y="5"/>
                  <a:pt x="69" y="5"/>
                </a:cubicBezTo>
                <a:cubicBezTo>
                  <a:pt x="69" y="5"/>
                  <a:pt x="69" y="5"/>
                  <a:pt x="69" y="5"/>
                </a:cubicBezTo>
                <a:cubicBezTo>
                  <a:pt x="73" y="1"/>
                  <a:pt x="73" y="1"/>
                  <a:pt x="73" y="1"/>
                </a:cubicBezTo>
                <a:close/>
                <a:moveTo>
                  <a:pt x="70" y="10"/>
                </a:moveTo>
                <a:cubicBezTo>
                  <a:pt x="70" y="10"/>
                  <a:pt x="70" y="10"/>
                  <a:pt x="70" y="10"/>
                </a:cubicBezTo>
                <a:cubicBezTo>
                  <a:pt x="67" y="13"/>
                  <a:pt x="67" y="13"/>
                  <a:pt x="67" y="13"/>
                </a:cubicBezTo>
                <a:cubicBezTo>
                  <a:pt x="73" y="20"/>
                  <a:pt x="77" y="29"/>
                  <a:pt x="77" y="39"/>
                </a:cubicBezTo>
                <a:cubicBezTo>
                  <a:pt x="77" y="49"/>
                  <a:pt x="73" y="59"/>
                  <a:pt x="66" y="66"/>
                </a:cubicBezTo>
                <a:cubicBezTo>
                  <a:pt x="65" y="66"/>
                  <a:pt x="65" y="66"/>
                  <a:pt x="65" y="66"/>
                </a:cubicBezTo>
                <a:cubicBezTo>
                  <a:pt x="59" y="73"/>
                  <a:pt x="49" y="77"/>
                  <a:pt x="38" y="77"/>
                </a:cubicBezTo>
                <a:cubicBezTo>
                  <a:pt x="29" y="77"/>
                  <a:pt x="20" y="73"/>
                  <a:pt x="13" y="67"/>
                </a:cubicBezTo>
                <a:cubicBezTo>
                  <a:pt x="10" y="70"/>
                  <a:pt x="10" y="70"/>
                  <a:pt x="10" y="70"/>
                </a:cubicBezTo>
                <a:cubicBezTo>
                  <a:pt x="13" y="74"/>
                  <a:pt x="18" y="76"/>
                  <a:pt x="22" y="78"/>
                </a:cubicBezTo>
                <a:cubicBezTo>
                  <a:pt x="27" y="80"/>
                  <a:pt x="33" y="81"/>
                  <a:pt x="38" y="81"/>
                </a:cubicBezTo>
                <a:cubicBezTo>
                  <a:pt x="44" y="81"/>
                  <a:pt x="50" y="80"/>
                  <a:pt x="55" y="78"/>
                </a:cubicBezTo>
                <a:cubicBezTo>
                  <a:pt x="55" y="78"/>
                  <a:pt x="55" y="78"/>
                  <a:pt x="55" y="78"/>
                </a:cubicBezTo>
                <a:cubicBezTo>
                  <a:pt x="60" y="76"/>
                  <a:pt x="65" y="73"/>
                  <a:pt x="69" y="69"/>
                </a:cubicBezTo>
                <a:cubicBezTo>
                  <a:pt x="69" y="69"/>
                  <a:pt x="69" y="69"/>
                  <a:pt x="69" y="69"/>
                </a:cubicBezTo>
                <a:cubicBezTo>
                  <a:pt x="69" y="69"/>
                  <a:pt x="69" y="69"/>
                  <a:pt x="69" y="69"/>
                </a:cubicBezTo>
                <a:cubicBezTo>
                  <a:pt x="73" y="65"/>
                  <a:pt x="76" y="60"/>
                  <a:pt x="78" y="55"/>
                </a:cubicBezTo>
                <a:cubicBezTo>
                  <a:pt x="80" y="50"/>
                  <a:pt x="81" y="44"/>
                  <a:pt x="81" y="39"/>
                </a:cubicBezTo>
                <a:cubicBezTo>
                  <a:pt x="81" y="33"/>
                  <a:pt x="80" y="27"/>
                  <a:pt x="78" y="22"/>
                </a:cubicBezTo>
                <a:cubicBezTo>
                  <a:pt x="76" y="18"/>
                  <a:pt x="73" y="14"/>
                  <a:pt x="70" y="10"/>
                </a:cubicBezTo>
                <a:close/>
                <a:moveTo>
                  <a:pt x="60" y="17"/>
                </a:moveTo>
                <a:cubicBezTo>
                  <a:pt x="60" y="17"/>
                  <a:pt x="60" y="17"/>
                  <a:pt x="60" y="17"/>
                </a:cubicBezTo>
                <a:cubicBezTo>
                  <a:pt x="54" y="11"/>
                  <a:pt x="47" y="8"/>
                  <a:pt x="38" y="8"/>
                </a:cubicBezTo>
                <a:cubicBezTo>
                  <a:pt x="30" y="8"/>
                  <a:pt x="22" y="11"/>
                  <a:pt x="17" y="17"/>
                </a:cubicBezTo>
                <a:cubicBezTo>
                  <a:pt x="11" y="22"/>
                  <a:pt x="8" y="30"/>
                  <a:pt x="8" y="39"/>
                </a:cubicBezTo>
                <a:cubicBezTo>
                  <a:pt x="8" y="47"/>
                  <a:pt x="11" y="55"/>
                  <a:pt x="17" y="60"/>
                </a:cubicBezTo>
                <a:cubicBezTo>
                  <a:pt x="22" y="66"/>
                  <a:pt x="30" y="69"/>
                  <a:pt x="38" y="69"/>
                </a:cubicBezTo>
                <a:cubicBezTo>
                  <a:pt x="47" y="69"/>
                  <a:pt x="54" y="66"/>
                  <a:pt x="60" y="60"/>
                </a:cubicBezTo>
                <a:cubicBezTo>
                  <a:pt x="60" y="60"/>
                  <a:pt x="60" y="60"/>
                  <a:pt x="60" y="60"/>
                </a:cubicBezTo>
                <a:cubicBezTo>
                  <a:pt x="66" y="55"/>
                  <a:pt x="69" y="47"/>
                  <a:pt x="69" y="39"/>
                </a:cubicBezTo>
                <a:cubicBezTo>
                  <a:pt x="69" y="30"/>
                  <a:pt x="66" y="22"/>
                  <a:pt x="60" y="17"/>
                </a:cubicBezTo>
                <a:cubicBezTo>
                  <a:pt x="60" y="17"/>
                  <a:pt x="60" y="17"/>
                  <a:pt x="60" y="17"/>
                </a:cubicBezTo>
                <a:cubicBezTo>
                  <a:pt x="60" y="17"/>
                  <a:pt x="60" y="17"/>
                  <a:pt x="60" y="17"/>
                </a:cubicBezTo>
                <a:close/>
              </a:path>
            </a:pathLst>
          </a:custGeom>
          <a:solidFill>
            <a:schemeClr val="bg1"/>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grpSp>
        <p:nvGrpSpPr>
          <p:cNvPr id="16" name="组合 15"/>
          <p:cNvGrpSpPr/>
          <p:nvPr/>
        </p:nvGrpSpPr>
        <p:grpSpPr>
          <a:xfrm>
            <a:off x="4106936" y="2890274"/>
            <a:ext cx="1255076" cy="1446191"/>
            <a:chOff x="3025775" y="2317750"/>
            <a:chExt cx="1011238" cy="1165225"/>
          </a:xfrm>
        </p:grpSpPr>
        <p:sp>
          <p:nvSpPr>
            <p:cNvPr id="17" name="Freeform 7"/>
            <p:cNvSpPr/>
            <p:nvPr/>
          </p:nvSpPr>
          <p:spPr bwMode="auto">
            <a:xfrm>
              <a:off x="3087076" y="2386014"/>
              <a:ext cx="888636" cy="102234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gradFill flip="none" rotWithShape="1">
              <a:gsLst>
                <a:gs pos="90000">
                  <a:srgbClr val="E33F24"/>
                </a:gs>
                <a:gs pos="30000">
                  <a:srgbClr val="F26434"/>
                </a:gs>
              </a:gsLst>
              <a:lin ang="2700000" scaled="1"/>
              <a:tileRect/>
            </a:gradFill>
            <a:ln w="25400">
              <a:gradFill>
                <a:gsLst>
                  <a:gs pos="0">
                    <a:srgbClr val="E33F24"/>
                  </a:gs>
                  <a:gs pos="100000">
                    <a:srgbClr val="F26434"/>
                  </a:gs>
                </a:gsLst>
                <a:lin ang="5400000" scaled="0"/>
              </a:gra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sp>
          <p:nvSpPr>
            <p:cNvPr id="18" name="Freeform 10"/>
            <p:cNvSpPr/>
            <p:nvPr/>
          </p:nvSpPr>
          <p:spPr bwMode="auto">
            <a:xfrm>
              <a:off x="3025775" y="2317750"/>
              <a:ext cx="1011238" cy="1165225"/>
            </a:xfrm>
            <a:custGeom>
              <a:avLst/>
              <a:gdLst>
                <a:gd name="T0" fmla="*/ 319 w 637"/>
                <a:gd name="T1" fmla="*/ 0 h 734"/>
                <a:gd name="T2" fmla="*/ 0 w 637"/>
                <a:gd name="T3" fmla="*/ 182 h 734"/>
                <a:gd name="T4" fmla="*/ 0 w 637"/>
                <a:gd name="T5" fmla="*/ 551 h 734"/>
                <a:gd name="T6" fmla="*/ 319 w 637"/>
                <a:gd name="T7" fmla="*/ 734 h 734"/>
                <a:gd name="T8" fmla="*/ 637 w 637"/>
                <a:gd name="T9" fmla="*/ 551 h 734"/>
                <a:gd name="T10" fmla="*/ 637 w 637"/>
                <a:gd name="T11" fmla="*/ 182 h 734"/>
                <a:gd name="T12" fmla="*/ 319 w 637"/>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637" h="734">
                  <a:moveTo>
                    <a:pt x="319" y="0"/>
                  </a:moveTo>
                  <a:lnTo>
                    <a:pt x="0" y="182"/>
                  </a:lnTo>
                  <a:lnTo>
                    <a:pt x="0" y="551"/>
                  </a:lnTo>
                  <a:lnTo>
                    <a:pt x="319" y="734"/>
                  </a:lnTo>
                  <a:lnTo>
                    <a:pt x="637" y="551"/>
                  </a:lnTo>
                  <a:lnTo>
                    <a:pt x="637" y="182"/>
                  </a:lnTo>
                  <a:lnTo>
                    <a:pt x="319" y="0"/>
                  </a:lnTo>
                  <a:close/>
                </a:path>
              </a:pathLst>
            </a:cu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grpSp>
      <p:grpSp>
        <p:nvGrpSpPr>
          <p:cNvPr id="19" name="组合 18"/>
          <p:cNvGrpSpPr/>
          <p:nvPr/>
        </p:nvGrpSpPr>
        <p:grpSpPr>
          <a:xfrm>
            <a:off x="6876467" y="2890274"/>
            <a:ext cx="1257047" cy="1446191"/>
            <a:chOff x="5102225" y="2317750"/>
            <a:chExt cx="1012825" cy="1165225"/>
          </a:xfrm>
        </p:grpSpPr>
        <p:sp>
          <p:nvSpPr>
            <p:cNvPr id="20" name="Freeform 7"/>
            <p:cNvSpPr/>
            <p:nvPr/>
          </p:nvSpPr>
          <p:spPr bwMode="auto">
            <a:xfrm>
              <a:off x="5163526" y="2386014"/>
              <a:ext cx="888636" cy="102234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gradFill flip="none" rotWithShape="1">
              <a:gsLst>
                <a:gs pos="90000">
                  <a:srgbClr val="89A13D"/>
                </a:gs>
                <a:gs pos="30000">
                  <a:srgbClr val="B2D138"/>
                </a:gs>
              </a:gsLst>
              <a:lin ang="2700000" scaled="1"/>
              <a:tileRect/>
            </a:gradFill>
            <a:ln w="25400">
              <a:gradFill>
                <a:gsLst>
                  <a:gs pos="0">
                    <a:srgbClr val="89A13D"/>
                  </a:gs>
                  <a:gs pos="100000">
                    <a:srgbClr val="B2D138"/>
                  </a:gs>
                </a:gsLst>
                <a:lin ang="5400000" scaled="0"/>
              </a:gra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sp>
          <p:nvSpPr>
            <p:cNvPr id="21" name="Freeform 11"/>
            <p:cNvSpPr/>
            <p:nvPr/>
          </p:nvSpPr>
          <p:spPr bwMode="auto">
            <a:xfrm>
              <a:off x="5102225" y="2317750"/>
              <a:ext cx="1012825" cy="1165225"/>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grpSp>
      <p:sp>
        <p:nvSpPr>
          <p:cNvPr id="22" name="Freeform 25"/>
          <p:cNvSpPr>
            <a:spLocks noEditPoints="1"/>
          </p:cNvSpPr>
          <p:nvPr/>
        </p:nvSpPr>
        <p:spPr bwMode="auto">
          <a:xfrm>
            <a:off x="4553444" y="3378348"/>
            <a:ext cx="368413" cy="470045"/>
          </a:xfrm>
          <a:custGeom>
            <a:avLst/>
            <a:gdLst>
              <a:gd name="T0" fmla="*/ 59 w 83"/>
              <a:gd name="T1" fmla="*/ 70 h 106"/>
              <a:gd name="T2" fmla="*/ 59 w 83"/>
              <a:gd name="T3" fmla="*/ 70 h 106"/>
              <a:gd name="T4" fmla="*/ 75 w 83"/>
              <a:gd name="T5" fmla="*/ 42 h 106"/>
              <a:gd name="T6" fmla="*/ 41 w 83"/>
              <a:gd name="T7" fmla="*/ 8 h 106"/>
              <a:gd name="T8" fmla="*/ 8 w 83"/>
              <a:gd name="T9" fmla="*/ 42 h 106"/>
              <a:gd name="T10" fmla="*/ 24 w 83"/>
              <a:gd name="T11" fmla="*/ 70 h 106"/>
              <a:gd name="T12" fmla="*/ 24 w 83"/>
              <a:gd name="T13" fmla="*/ 70 h 106"/>
              <a:gd name="T14" fmla="*/ 41 w 83"/>
              <a:gd name="T15" fmla="*/ 75 h 106"/>
              <a:gd name="T16" fmla="*/ 43 w 83"/>
              <a:gd name="T17" fmla="*/ 46 h 106"/>
              <a:gd name="T18" fmla="*/ 40 w 83"/>
              <a:gd name="T19" fmla="*/ 46 h 106"/>
              <a:gd name="T20" fmla="*/ 30 w 83"/>
              <a:gd name="T21" fmla="*/ 42 h 106"/>
              <a:gd name="T22" fmla="*/ 20 w 83"/>
              <a:gd name="T23" fmla="*/ 46 h 106"/>
              <a:gd name="T24" fmla="*/ 17 w 83"/>
              <a:gd name="T25" fmla="*/ 42 h 106"/>
              <a:gd name="T26" fmla="*/ 30 w 83"/>
              <a:gd name="T27" fmla="*/ 37 h 106"/>
              <a:gd name="T28" fmla="*/ 41 w 83"/>
              <a:gd name="T29" fmla="*/ 41 h 106"/>
              <a:gd name="T30" fmla="*/ 52 w 83"/>
              <a:gd name="T31" fmla="*/ 37 h 106"/>
              <a:gd name="T32" fmla="*/ 65 w 83"/>
              <a:gd name="T33" fmla="*/ 42 h 106"/>
              <a:gd name="T34" fmla="*/ 62 w 83"/>
              <a:gd name="T35" fmla="*/ 46 h 106"/>
              <a:gd name="T36" fmla="*/ 52 w 83"/>
              <a:gd name="T37" fmla="*/ 42 h 106"/>
              <a:gd name="T38" fmla="*/ 43 w 83"/>
              <a:gd name="T39" fmla="*/ 46 h 106"/>
              <a:gd name="T40" fmla="*/ 65 w 83"/>
              <a:gd name="T41" fmla="*/ 76 h 106"/>
              <a:gd name="T42" fmla="*/ 61 w 83"/>
              <a:gd name="T43" fmla="*/ 97 h 106"/>
              <a:gd name="T44" fmla="*/ 53 w 83"/>
              <a:gd name="T45" fmla="*/ 97 h 106"/>
              <a:gd name="T46" fmla="*/ 41 w 83"/>
              <a:gd name="T47" fmla="*/ 106 h 106"/>
              <a:gd name="T48" fmla="*/ 29 w 83"/>
              <a:gd name="T49" fmla="*/ 97 h 106"/>
              <a:gd name="T50" fmla="*/ 18 w 83"/>
              <a:gd name="T51" fmla="*/ 93 h 106"/>
              <a:gd name="T52" fmla="*/ 18 w 83"/>
              <a:gd name="T53" fmla="*/ 76 h 106"/>
              <a:gd name="T54" fmla="*/ 0 w 83"/>
              <a:gd name="T55" fmla="*/ 42 h 106"/>
              <a:gd name="T56" fmla="*/ 41 w 83"/>
              <a:gd name="T57" fmla="*/ 0 h 106"/>
              <a:gd name="T58" fmla="*/ 83 w 83"/>
              <a:gd name="T59" fmla="*/ 42 h 106"/>
              <a:gd name="T60" fmla="*/ 65 w 83"/>
              <a:gd name="T61" fmla="*/ 76 h 106"/>
              <a:gd name="T62" fmla="*/ 26 w 83"/>
              <a:gd name="T63" fmla="*/ 80 h 106"/>
              <a:gd name="T64" fmla="*/ 32 w 83"/>
              <a:gd name="T65" fmla="*/ 89 h 106"/>
              <a:gd name="T66" fmla="*/ 37 w 83"/>
              <a:gd name="T67" fmla="*/ 93 h 106"/>
              <a:gd name="T68" fmla="*/ 38 w 83"/>
              <a:gd name="T69" fmla="*/ 96 h 106"/>
              <a:gd name="T70" fmla="*/ 41 w 83"/>
              <a:gd name="T71" fmla="*/ 98 h 106"/>
              <a:gd name="T72" fmla="*/ 45 w 83"/>
              <a:gd name="T73" fmla="*/ 96 h 106"/>
              <a:gd name="T74" fmla="*/ 46 w 83"/>
              <a:gd name="T75" fmla="*/ 93 h 106"/>
              <a:gd name="T76" fmla="*/ 57 w 83"/>
              <a:gd name="T77" fmla="*/ 89 h 106"/>
              <a:gd name="T78" fmla="*/ 41 w 83"/>
              <a:gd name="T79" fmla="*/ 8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106">
                <a:moveTo>
                  <a:pt x="59" y="70"/>
                </a:moveTo>
                <a:cubicBezTo>
                  <a:pt x="59" y="70"/>
                  <a:pt x="59" y="70"/>
                  <a:pt x="59" y="70"/>
                </a:cubicBezTo>
                <a:cubicBezTo>
                  <a:pt x="59" y="70"/>
                  <a:pt x="59" y="70"/>
                  <a:pt x="59" y="70"/>
                </a:cubicBezTo>
                <a:cubicBezTo>
                  <a:pt x="59" y="70"/>
                  <a:pt x="59" y="70"/>
                  <a:pt x="59" y="70"/>
                </a:cubicBezTo>
                <a:cubicBezTo>
                  <a:pt x="61" y="69"/>
                  <a:pt x="63" y="67"/>
                  <a:pt x="65" y="66"/>
                </a:cubicBezTo>
                <a:cubicBezTo>
                  <a:pt x="71" y="59"/>
                  <a:pt x="75" y="51"/>
                  <a:pt x="75" y="42"/>
                </a:cubicBezTo>
                <a:cubicBezTo>
                  <a:pt x="75" y="33"/>
                  <a:pt x="71" y="24"/>
                  <a:pt x="65" y="18"/>
                </a:cubicBezTo>
                <a:cubicBezTo>
                  <a:pt x="59" y="12"/>
                  <a:pt x="50" y="8"/>
                  <a:pt x="41" y="8"/>
                </a:cubicBezTo>
                <a:cubicBezTo>
                  <a:pt x="32" y="8"/>
                  <a:pt x="24" y="12"/>
                  <a:pt x="18" y="18"/>
                </a:cubicBezTo>
                <a:cubicBezTo>
                  <a:pt x="12" y="24"/>
                  <a:pt x="8" y="33"/>
                  <a:pt x="8" y="42"/>
                </a:cubicBezTo>
                <a:cubicBezTo>
                  <a:pt x="8" y="51"/>
                  <a:pt x="12" y="59"/>
                  <a:pt x="18" y="66"/>
                </a:cubicBezTo>
                <a:cubicBezTo>
                  <a:pt x="19" y="67"/>
                  <a:pt x="22" y="69"/>
                  <a:pt x="24" y="70"/>
                </a:cubicBezTo>
                <a:cubicBezTo>
                  <a:pt x="24" y="70"/>
                  <a:pt x="24" y="70"/>
                  <a:pt x="24" y="70"/>
                </a:cubicBezTo>
                <a:cubicBezTo>
                  <a:pt x="24" y="70"/>
                  <a:pt x="24" y="70"/>
                  <a:pt x="24" y="70"/>
                </a:cubicBezTo>
                <a:cubicBezTo>
                  <a:pt x="24" y="70"/>
                  <a:pt x="24" y="70"/>
                  <a:pt x="24" y="70"/>
                </a:cubicBezTo>
                <a:cubicBezTo>
                  <a:pt x="29" y="73"/>
                  <a:pt x="35" y="75"/>
                  <a:pt x="41" y="75"/>
                </a:cubicBezTo>
                <a:cubicBezTo>
                  <a:pt x="48" y="75"/>
                  <a:pt x="53" y="73"/>
                  <a:pt x="59" y="70"/>
                </a:cubicBezTo>
                <a:close/>
                <a:moveTo>
                  <a:pt x="43" y="46"/>
                </a:moveTo>
                <a:cubicBezTo>
                  <a:pt x="43" y="46"/>
                  <a:pt x="43" y="46"/>
                  <a:pt x="43" y="46"/>
                </a:cubicBezTo>
                <a:cubicBezTo>
                  <a:pt x="42" y="47"/>
                  <a:pt x="40" y="47"/>
                  <a:pt x="40" y="46"/>
                </a:cubicBezTo>
                <a:cubicBezTo>
                  <a:pt x="38" y="45"/>
                  <a:pt x="37" y="44"/>
                  <a:pt x="35" y="43"/>
                </a:cubicBezTo>
                <a:cubicBezTo>
                  <a:pt x="34" y="42"/>
                  <a:pt x="32" y="42"/>
                  <a:pt x="30" y="42"/>
                </a:cubicBezTo>
                <a:cubicBezTo>
                  <a:pt x="28" y="42"/>
                  <a:pt x="26" y="42"/>
                  <a:pt x="25" y="43"/>
                </a:cubicBezTo>
                <a:cubicBezTo>
                  <a:pt x="23" y="44"/>
                  <a:pt x="22" y="45"/>
                  <a:pt x="20" y="46"/>
                </a:cubicBezTo>
                <a:cubicBezTo>
                  <a:pt x="19" y="47"/>
                  <a:pt x="18" y="47"/>
                  <a:pt x="17" y="46"/>
                </a:cubicBezTo>
                <a:cubicBezTo>
                  <a:pt x="16" y="45"/>
                  <a:pt x="16" y="43"/>
                  <a:pt x="17" y="42"/>
                </a:cubicBezTo>
                <a:cubicBezTo>
                  <a:pt x="19" y="41"/>
                  <a:pt x="21" y="39"/>
                  <a:pt x="23" y="39"/>
                </a:cubicBezTo>
                <a:cubicBezTo>
                  <a:pt x="25" y="38"/>
                  <a:pt x="28" y="37"/>
                  <a:pt x="30" y="37"/>
                </a:cubicBezTo>
                <a:cubicBezTo>
                  <a:pt x="32" y="37"/>
                  <a:pt x="35" y="38"/>
                  <a:pt x="37" y="39"/>
                </a:cubicBezTo>
                <a:cubicBezTo>
                  <a:pt x="39" y="39"/>
                  <a:pt x="40" y="40"/>
                  <a:pt x="41" y="41"/>
                </a:cubicBezTo>
                <a:cubicBezTo>
                  <a:pt x="43" y="40"/>
                  <a:pt x="44" y="39"/>
                  <a:pt x="45" y="39"/>
                </a:cubicBezTo>
                <a:cubicBezTo>
                  <a:pt x="48" y="38"/>
                  <a:pt x="50" y="37"/>
                  <a:pt x="52" y="37"/>
                </a:cubicBezTo>
                <a:cubicBezTo>
                  <a:pt x="55" y="37"/>
                  <a:pt x="57" y="38"/>
                  <a:pt x="59" y="39"/>
                </a:cubicBezTo>
                <a:cubicBezTo>
                  <a:pt x="62" y="39"/>
                  <a:pt x="64" y="41"/>
                  <a:pt x="65" y="42"/>
                </a:cubicBezTo>
                <a:cubicBezTo>
                  <a:pt x="66" y="43"/>
                  <a:pt x="66" y="45"/>
                  <a:pt x="65" y="46"/>
                </a:cubicBezTo>
                <a:cubicBezTo>
                  <a:pt x="65" y="47"/>
                  <a:pt x="63" y="47"/>
                  <a:pt x="62" y="46"/>
                </a:cubicBezTo>
                <a:cubicBezTo>
                  <a:pt x="61" y="45"/>
                  <a:pt x="59" y="44"/>
                  <a:pt x="58" y="43"/>
                </a:cubicBezTo>
                <a:cubicBezTo>
                  <a:pt x="56" y="42"/>
                  <a:pt x="54" y="42"/>
                  <a:pt x="52" y="42"/>
                </a:cubicBezTo>
                <a:cubicBezTo>
                  <a:pt x="51" y="42"/>
                  <a:pt x="49" y="42"/>
                  <a:pt x="47" y="43"/>
                </a:cubicBezTo>
                <a:cubicBezTo>
                  <a:pt x="46" y="44"/>
                  <a:pt x="44" y="45"/>
                  <a:pt x="43" y="46"/>
                </a:cubicBezTo>
                <a:close/>
                <a:moveTo>
                  <a:pt x="65" y="76"/>
                </a:moveTo>
                <a:cubicBezTo>
                  <a:pt x="65" y="76"/>
                  <a:pt x="65" y="76"/>
                  <a:pt x="65" y="76"/>
                </a:cubicBezTo>
                <a:cubicBezTo>
                  <a:pt x="65" y="93"/>
                  <a:pt x="65" y="93"/>
                  <a:pt x="65" y="93"/>
                </a:cubicBezTo>
                <a:cubicBezTo>
                  <a:pt x="65" y="95"/>
                  <a:pt x="63" y="97"/>
                  <a:pt x="61" y="97"/>
                </a:cubicBezTo>
                <a:cubicBezTo>
                  <a:pt x="61" y="97"/>
                  <a:pt x="61" y="97"/>
                  <a:pt x="61" y="97"/>
                </a:cubicBezTo>
                <a:cubicBezTo>
                  <a:pt x="53" y="97"/>
                  <a:pt x="53" y="97"/>
                  <a:pt x="53" y="97"/>
                </a:cubicBezTo>
                <a:cubicBezTo>
                  <a:pt x="53" y="99"/>
                  <a:pt x="52" y="100"/>
                  <a:pt x="50" y="102"/>
                </a:cubicBezTo>
                <a:cubicBezTo>
                  <a:pt x="48" y="104"/>
                  <a:pt x="45" y="106"/>
                  <a:pt x="41" y="106"/>
                </a:cubicBezTo>
                <a:cubicBezTo>
                  <a:pt x="38" y="106"/>
                  <a:pt x="35" y="104"/>
                  <a:pt x="32" y="102"/>
                </a:cubicBezTo>
                <a:cubicBezTo>
                  <a:pt x="31" y="100"/>
                  <a:pt x="30" y="99"/>
                  <a:pt x="29" y="97"/>
                </a:cubicBezTo>
                <a:cubicBezTo>
                  <a:pt x="22" y="97"/>
                  <a:pt x="22" y="97"/>
                  <a:pt x="22" y="97"/>
                </a:cubicBezTo>
                <a:cubicBezTo>
                  <a:pt x="20" y="97"/>
                  <a:pt x="18" y="95"/>
                  <a:pt x="18" y="93"/>
                </a:cubicBezTo>
                <a:cubicBezTo>
                  <a:pt x="18" y="93"/>
                  <a:pt x="18" y="93"/>
                  <a:pt x="18" y="93"/>
                </a:cubicBezTo>
                <a:cubicBezTo>
                  <a:pt x="18" y="76"/>
                  <a:pt x="18" y="76"/>
                  <a:pt x="18" y="76"/>
                </a:cubicBezTo>
                <a:cubicBezTo>
                  <a:pt x="16" y="75"/>
                  <a:pt x="14" y="73"/>
                  <a:pt x="12" y="71"/>
                </a:cubicBezTo>
                <a:cubicBezTo>
                  <a:pt x="4" y="64"/>
                  <a:pt x="0" y="53"/>
                  <a:pt x="0" y="42"/>
                </a:cubicBezTo>
                <a:cubicBezTo>
                  <a:pt x="0" y="30"/>
                  <a:pt x="4" y="20"/>
                  <a:pt x="12" y="13"/>
                </a:cubicBezTo>
                <a:cubicBezTo>
                  <a:pt x="19" y="5"/>
                  <a:pt x="30" y="0"/>
                  <a:pt x="41" y="0"/>
                </a:cubicBezTo>
                <a:cubicBezTo>
                  <a:pt x="53" y="0"/>
                  <a:pt x="63" y="5"/>
                  <a:pt x="71" y="13"/>
                </a:cubicBezTo>
                <a:cubicBezTo>
                  <a:pt x="78" y="20"/>
                  <a:pt x="83" y="30"/>
                  <a:pt x="83" y="42"/>
                </a:cubicBezTo>
                <a:cubicBezTo>
                  <a:pt x="83" y="53"/>
                  <a:pt x="78" y="64"/>
                  <a:pt x="71" y="71"/>
                </a:cubicBezTo>
                <a:cubicBezTo>
                  <a:pt x="69" y="73"/>
                  <a:pt x="67" y="75"/>
                  <a:pt x="65" y="76"/>
                </a:cubicBezTo>
                <a:close/>
                <a:moveTo>
                  <a:pt x="26" y="80"/>
                </a:moveTo>
                <a:cubicBezTo>
                  <a:pt x="26" y="80"/>
                  <a:pt x="26" y="80"/>
                  <a:pt x="26" y="80"/>
                </a:cubicBezTo>
                <a:cubicBezTo>
                  <a:pt x="26" y="89"/>
                  <a:pt x="26" y="89"/>
                  <a:pt x="26" y="89"/>
                </a:cubicBezTo>
                <a:cubicBezTo>
                  <a:pt x="32" y="89"/>
                  <a:pt x="32" y="89"/>
                  <a:pt x="32" y="89"/>
                </a:cubicBezTo>
                <a:cubicBezTo>
                  <a:pt x="32" y="89"/>
                  <a:pt x="32" y="89"/>
                  <a:pt x="32" y="89"/>
                </a:cubicBezTo>
                <a:cubicBezTo>
                  <a:pt x="35" y="89"/>
                  <a:pt x="37" y="90"/>
                  <a:pt x="37" y="93"/>
                </a:cubicBezTo>
                <a:cubicBezTo>
                  <a:pt x="37" y="93"/>
                  <a:pt x="37" y="93"/>
                  <a:pt x="37" y="93"/>
                </a:cubicBezTo>
                <a:cubicBezTo>
                  <a:pt x="37" y="94"/>
                  <a:pt x="37" y="95"/>
                  <a:pt x="38" y="96"/>
                </a:cubicBezTo>
                <a:cubicBezTo>
                  <a:pt x="38" y="96"/>
                  <a:pt x="38" y="96"/>
                  <a:pt x="38" y="96"/>
                </a:cubicBezTo>
                <a:cubicBezTo>
                  <a:pt x="39" y="97"/>
                  <a:pt x="40" y="98"/>
                  <a:pt x="41" y="98"/>
                </a:cubicBezTo>
                <a:cubicBezTo>
                  <a:pt x="43" y="98"/>
                  <a:pt x="44" y="97"/>
                  <a:pt x="45" y="96"/>
                </a:cubicBezTo>
                <a:cubicBezTo>
                  <a:pt x="45" y="96"/>
                  <a:pt x="45" y="96"/>
                  <a:pt x="45" y="96"/>
                </a:cubicBezTo>
                <a:cubicBezTo>
                  <a:pt x="45" y="95"/>
                  <a:pt x="46" y="94"/>
                  <a:pt x="46" y="93"/>
                </a:cubicBezTo>
                <a:cubicBezTo>
                  <a:pt x="46" y="93"/>
                  <a:pt x="46" y="93"/>
                  <a:pt x="46" y="93"/>
                </a:cubicBezTo>
                <a:cubicBezTo>
                  <a:pt x="46" y="90"/>
                  <a:pt x="48" y="89"/>
                  <a:pt x="50" y="89"/>
                </a:cubicBezTo>
                <a:cubicBezTo>
                  <a:pt x="57" y="89"/>
                  <a:pt x="57" y="89"/>
                  <a:pt x="57" y="89"/>
                </a:cubicBezTo>
                <a:cubicBezTo>
                  <a:pt x="57" y="80"/>
                  <a:pt x="57" y="80"/>
                  <a:pt x="57" y="80"/>
                </a:cubicBezTo>
                <a:cubicBezTo>
                  <a:pt x="52" y="82"/>
                  <a:pt x="47" y="83"/>
                  <a:pt x="41" y="83"/>
                </a:cubicBezTo>
                <a:cubicBezTo>
                  <a:pt x="36" y="83"/>
                  <a:pt x="31" y="82"/>
                  <a:pt x="26" y="80"/>
                </a:cubicBezTo>
                <a:close/>
              </a:path>
            </a:pathLst>
          </a:custGeom>
          <a:solidFill>
            <a:schemeClr val="bg1"/>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sp>
        <p:nvSpPr>
          <p:cNvPr id="23" name="Freeform 26"/>
          <p:cNvSpPr>
            <a:spLocks noEditPoints="1"/>
          </p:cNvSpPr>
          <p:nvPr/>
        </p:nvSpPr>
        <p:spPr bwMode="auto">
          <a:xfrm>
            <a:off x="7293256" y="3386817"/>
            <a:ext cx="421347" cy="453107"/>
          </a:xfrm>
          <a:custGeom>
            <a:avLst/>
            <a:gdLst>
              <a:gd name="T0" fmla="*/ 4 w 95"/>
              <a:gd name="T1" fmla="*/ 12 h 102"/>
              <a:gd name="T2" fmla="*/ 4 w 95"/>
              <a:gd name="T3" fmla="*/ 12 h 102"/>
              <a:gd name="T4" fmla="*/ 43 w 95"/>
              <a:gd name="T5" fmla="*/ 12 h 102"/>
              <a:gd name="T6" fmla="*/ 45 w 95"/>
              <a:gd name="T7" fmla="*/ 2 h 102"/>
              <a:gd name="T8" fmla="*/ 46 w 95"/>
              <a:gd name="T9" fmla="*/ 1 h 102"/>
              <a:gd name="T10" fmla="*/ 47 w 95"/>
              <a:gd name="T11" fmla="*/ 0 h 102"/>
              <a:gd name="T12" fmla="*/ 48 w 95"/>
              <a:gd name="T13" fmla="*/ 0 h 102"/>
              <a:gd name="T14" fmla="*/ 49 w 95"/>
              <a:gd name="T15" fmla="*/ 0 h 102"/>
              <a:gd name="T16" fmla="*/ 50 w 95"/>
              <a:gd name="T17" fmla="*/ 1 h 102"/>
              <a:gd name="T18" fmla="*/ 50 w 95"/>
              <a:gd name="T19" fmla="*/ 2 h 102"/>
              <a:gd name="T20" fmla="*/ 53 w 95"/>
              <a:gd name="T21" fmla="*/ 12 h 102"/>
              <a:gd name="T22" fmla="*/ 91 w 95"/>
              <a:gd name="T23" fmla="*/ 12 h 102"/>
              <a:gd name="T24" fmla="*/ 95 w 95"/>
              <a:gd name="T25" fmla="*/ 16 h 102"/>
              <a:gd name="T26" fmla="*/ 95 w 95"/>
              <a:gd name="T27" fmla="*/ 16 h 102"/>
              <a:gd name="T28" fmla="*/ 95 w 95"/>
              <a:gd name="T29" fmla="*/ 71 h 102"/>
              <a:gd name="T30" fmla="*/ 91 w 95"/>
              <a:gd name="T31" fmla="*/ 75 h 102"/>
              <a:gd name="T32" fmla="*/ 91 w 95"/>
              <a:gd name="T33" fmla="*/ 75 h 102"/>
              <a:gd name="T34" fmla="*/ 70 w 95"/>
              <a:gd name="T35" fmla="*/ 75 h 102"/>
              <a:gd name="T36" fmla="*/ 76 w 95"/>
              <a:gd name="T37" fmla="*/ 99 h 102"/>
              <a:gd name="T38" fmla="*/ 74 w 95"/>
              <a:gd name="T39" fmla="*/ 102 h 102"/>
              <a:gd name="T40" fmla="*/ 71 w 95"/>
              <a:gd name="T41" fmla="*/ 100 h 102"/>
              <a:gd name="T42" fmla="*/ 65 w 95"/>
              <a:gd name="T43" fmla="*/ 75 h 102"/>
              <a:gd name="T44" fmla="*/ 50 w 95"/>
              <a:gd name="T45" fmla="*/ 75 h 102"/>
              <a:gd name="T46" fmla="*/ 50 w 95"/>
              <a:gd name="T47" fmla="*/ 89 h 102"/>
              <a:gd name="T48" fmla="*/ 48 w 95"/>
              <a:gd name="T49" fmla="*/ 92 h 102"/>
              <a:gd name="T50" fmla="*/ 45 w 95"/>
              <a:gd name="T51" fmla="*/ 89 h 102"/>
              <a:gd name="T52" fmla="*/ 45 w 95"/>
              <a:gd name="T53" fmla="*/ 75 h 102"/>
              <a:gd name="T54" fmla="*/ 31 w 95"/>
              <a:gd name="T55" fmla="*/ 75 h 102"/>
              <a:gd name="T56" fmla="*/ 24 w 95"/>
              <a:gd name="T57" fmla="*/ 100 h 102"/>
              <a:gd name="T58" fmla="*/ 21 w 95"/>
              <a:gd name="T59" fmla="*/ 102 h 102"/>
              <a:gd name="T60" fmla="*/ 19 w 95"/>
              <a:gd name="T61" fmla="*/ 99 h 102"/>
              <a:gd name="T62" fmla="*/ 26 w 95"/>
              <a:gd name="T63" fmla="*/ 75 h 102"/>
              <a:gd name="T64" fmla="*/ 4 w 95"/>
              <a:gd name="T65" fmla="*/ 75 h 102"/>
              <a:gd name="T66" fmla="*/ 0 w 95"/>
              <a:gd name="T67" fmla="*/ 71 h 102"/>
              <a:gd name="T68" fmla="*/ 0 w 95"/>
              <a:gd name="T69" fmla="*/ 71 h 102"/>
              <a:gd name="T70" fmla="*/ 0 w 95"/>
              <a:gd name="T71" fmla="*/ 16 h 102"/>
              <a:gd name="T72" fmla="*/ 4 w 95"/>
              <a:gd name="T73" fmla="*/ 12 h 102"/>
              <a:gd name="T74" fmla="*/ 25 w 95"/>
              <a:gd name="T75" fmla="*/ 64 h 102"/>
              <a:gd name="T76" fmla="*/ 25 w 95"/>
              <a:gd name="T77" fmla="*/ 64 h 102"/>
              <a:gd name="T78" fmla="*/ 71 w 95"/>
              <a:gd name="T79" fmla="*/ 64 h 102"/>
              <a:gd name="T80" fmla="*/ 73 w 95"/>
              <a:gd name="T81" fmla="*/ 61 h 102"/>
              <a:gd name="T82" fmla="*/ 71 w 95"/>
              <a:gd name="T83" fmla="*/ 59 h 102"/>
              <a:gd name="T84" fmla="*/ 25 w 95"/>
              <a:gd name="T85" fmla="*/ 59 h 102"/>
              <a:gd name="T86" fmla="*/ 22 w 95"/>
              <a:gd name="T87" fmla="*/ 61 h 102"/>
              <a:gd name="T88" fmla="*/ 25 w 95"/>
              <a:gd name="T89" fmla="*/ 64 h 102"/>
              <a:gd name="T90" fmla="*/ 87 w 95"/>
              <a:gd name="T91" fmla="*/ 20 h 102"/>
              <a:gd name="T92" fmla="*/ 87 w 95"/>
              <a:gd name="T93" fmla="*/ 20 h 102"/>
              <a:gd name="T94" fmla="*/ 8 w 95"/>
              <a:gd name="T95" fmla="*/ 20 h 102"/>
              <a:gd name="T96" fmla="*/ 8 w 95"/>
              <a:gd name="T97" fmla="*/ 67 h 102"/>
              <a:gd name="T98" fmla="*/ 87 w 95"/>
              <a:gd name="T99" fmla="*/ 67 h 102"/>
              <a:gd name="T100" fmla="*/ 87 w 95"/>
              <a:gd name="T101" fmla="*/ 2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02">
                <a:moveTo>
                  <a:pt x="4" y="12"/>
                </a:moveTo>
                <a:cubicBezTo>
                  <a:pt x="4" y="12"/>
                  <a:pt x="4" y="12"/>
                  <a:pt x="4" y="12"/>
                </a:cubicBezTo>
                <a:cubicBezTo>
                  <a:pt x="43" y="12"/>
                  <a:pt x="43" y="12"/>
                  <a:pt x="43" y="12"/>
                </a:cubicBezTo>
                <a:cubicBezTo>
                  <a:pt x="45" y="2"/>
                  <a:pt x="45" y="2"/>
                  <a:pt x="45" y="2"/>
                </a:cubicBezTo>
                <a:cubicBezTo>
                  <a:pt x="45" y="2"/>
                  <a:pt x="45" y="2"/>
                  <a:pt x="46" y="1"/>
                </a:cubicBezTo>
                <a:cubicBezTo>
                  <a:pt x="46" y="1"/>
                  <a:pt x="46" y="1"/>
                  <a:pt x="47" y="0"/>
                </a:cubicBezTo>
                <a:cubicBezTo>
                  <a:pt x="47" y="0"/>
                  <a:pt x="47" y="0"/>
                  <a:pt x="48" y="0"/>
                </a:cubicBezTo>
                <a:cubicBezTo>
                  <a:pt x="48" y="0"/>
                  <a:pt x="48" y="0"/>
                  <a:pt x="49" y="0"/>
                </a:cubicBezTo>
                <a:cubicBezTo>
                  <a:pt x="49" y="1"/>
                  <a:pt x="50" y="1"/>
                  <a:pt x="50" y="1"/>
                </a:cubicBezTo>
                <a:cubicBezTo>
                  <a:pt x="50" y="2"/>
                  <a:pt x="50" y="2"/>
                  <a:pt x="50" y="2"/>
                </a:cubicBezTo>
                <a:cubicBezTo>
                  <a:pt x="53" y="12"/>
                  <a:pt x="53" y="12"/>
                  <a:pt x="53" y="12"/>
                </a:cubicBezTo>
                <a:cubicBezTo>
                  <a:pt x="91" y="12"/>
                  <a:pt x="91" y="12"/>
                  <a:pt x="91" y="12"/>
                </a:cubicBezTo>
                <a:cubicBezTo>
                  <a:pt x="93" y="12"/>
                  <a:pt x="95" y="13"/>
                  <a:pt x="95" y="16"/>
                </a:cubicBezTo>
                <a:cubicBezTo>
                  <a:pt x="95" y="16"/>
                  <a:pt x="95" y="16"/>
                  <a:pt x="95" y="16"/>
                </a:cubicBezTo>
                <a:cubicBezTo>
                  <a:pt x="95" y="71"/>
                  <a:pt x="95" y="71"/>
                  <a:pt x="95" y="71"/>
                </a:cubicBezTo>
                <a:cubicBezTo>
                  <a:pt x="95" y="73"/>
                  <a:pt x="93" y="75"/>
                  <a:pt x="91" y="75"/>
                </a:cubicBezTo>
                <a:cubicBezTo>
                  <a:pt x="91" y="75"/>
                  <a:pt x="91" y="75"/>
                  <a:pt x="91" y="75"/>
                </a:cubicBezTo>
                <a:cubicBezTo>
                  <a:pt x="70" y="75"/>
                  <a:pt x="70" y="75"/>
                  <a:pt x="70" y="75"/>
                </a:cubicBezTo>
                <a:cubicBezTo>
                  <a:pt x="76" y="99"/>
                  <a:pt x="76" y="99"/>
                  <a:pt x="76" y="99"/>
                </a:cubicBezTo>
                <a:cubicBezTo>
                  <a:pt x="76" y="100"/>
                  <a:pt x="76" y="102"/>
                  <a:pt x="74" y="102"/>
                </a:cubicBezTo>
                <a:cubicBezTo>
                  <a:pt x="73" y="102"/>
                  <a:pt x="72" y="102"/>
                  <a:pt x="71" y="100"/>
                </a:cubicBezTo>
                <a:cubicBezTo>
                  <a:pt x="65" y="75"/>
                  <a:pt x="65" y="75"/>
                  <a:pt x="65" y="75"/>
                </a:cubicBezTo>
                <a:cubicBezTo>
                  <a:pt x="50" y="75"/>
                  <a:pt x="50" y="75"/>
                  <a:pt x="50" y="75"/>
                </a:cubicBezTo>
                <a:cubicBezTo>
                  <a:pt x="50" y="89"/>
                  <a:pt x="50" y="89"/>
                  <a:pt x="50" y="89"/>
                </a:cubicBezTo>
                <a:cubicBezTo>
                  <a:pt x="50" y="91"/>
                  <a:pt x="49" y="92"/>
                  <a:pt x="48" y="92"/>
                </a:cubicBezTo>
                <a:cubicBezTo>
                  <a:pt x="46" y="92"/>
                  <a:pt x="45" y="91"/>
                  <a:pt x="45" y="89"/>
                </a:cubicBezTo>
                <a:cubicBezTo>
                  <a:pt x="45" y="75"/>
                  <a:pt x="45" y="75"/>
                  <a:pt x="45" y="75"/>
                </a:cubicBezTo>
                <a:cubicBezTo>
                  <a:pt x="31" y="75"/>
                  <a:pt x="31" y="75"/>
                  <a:pt x="31" y="75"/>
                </a:cubicBezTo>
                <a:cubicBezTo>
                  <a:pt x="24" y="100"/>
                  <a:pt x="24" y="100"/>
                  <a:pt x="24" y="100"/>
                </a:cubicBezTo>
                <a:cubicBezTo>
                  <a:pt x="24" y="102"/>
                  <a:pt x="22" y="102"/>
                  <a:pt x="21" y="102"/>
                </a:cubicBezTo>
                <a:cubicBezTo>
                  <a:pt x="20" y="102"/>
                  <a:pt x="19" y="100"/>
                  <a:pt x="19" y="99"/>
                </a:cubicBezTo>
                <a:cubicBezTo>
                  <a:pt x="26" y="75"/>
                  <a:pt x="26" y="75"/>
                  <a:pt x="26" y="75"/>
                </a:cubicBezTo>
                <a:cubicBezTo>
                  <a:pt x="4" y="75"/>
                  <a:pt x="4" y="75"/>
                  <a:pt x="4" y="75"/>
                </a:cubicBezTo>
                <a:cubicBezTo>
                  <a:pt x="2" y="75"/>
                  <a:pt x="0" y="73"/>
                  <a:pt x="0" y="71"/>
                </a:cubicBezTo>
                <a:cubicBezTo>
                  <a:pt x="0" y="71"/>
                  <a:pt x="0" y="71"/>
                  <a:pt x="0" y="71"/>
                </a:cubicBezTo>
                <a:cubicBezTo>
                  <a:pt x="0" y="16"/>
                  <a:pt x="0" y="16"/>
                  <a:pt x="0" y="16"/>
                </a:cubicBezTo>
                <a:cubicBezTo>
                  <a:pt x="0" y="13"/>
                  <a:pt x="2" y="12"/>
                  <a:pt x="4" y="12"/>
                </a:cubicBezTo>
                <a:close/>
                <a:moveTo>
                  <a:pt x="25" y="64"/>
                </a:moveTo>
                <a:cubicBezTo>
                  <a:pt x="25" y="64"/>
                  <a:pt x="25" y="64"/>
                  <a:pt x="25" y="64"/>
                </a:cubicBezTo>
                <a:cubicBezTo>
                  <a:pt x="71" y="64"/>
                  <a:pt x="71" y="64"/>
                  <a:pt x="71" y="64"/>
                </a:cubicBezTo>
                <a:cubicBezTo>
                  <a:pt x="72" y="64"/>
                  <a:pt x="73" y="63"/>
                  <a:pt x="73" y="61"/>
                </a:cubicBezTo>
                <a:cubicBezTo>
                  <a:pt x="73" y="60"/>
                  <a:pt x="72" y="59"/>
                  <a:pt x="71" y="59"/>
                </a:cubicBezTo>
                <a:cubicBezTo>
                  <a:pt x="25" y="59"/>
                  <a:pt x="25" y="59"/>
                  <a:pt x="25" y="59"/>
                </a:cubicBezTo>
                <a:cubicBezTo>
                  <a:pt x="23" y="59"/>
                  <a:pt x="22" y="60"/>
                  <a:pt x="22" y="61"/>
                </a:cubicBezTo>
                <a:cubicBezTo>
                  <a:pt x="22" y="63"/>
                  <a:pt x="23" y="64"/>
                  <a:pt x="25" y="64"/>
                </a:cubicBezTo>
                <a:close/>
                <a:moveTo>
                  <a:pt x="87" y="20"/>
                </a:moveTo>
                <a:cubicBezTo>
                  <a:pt x="87" y="20"/>
                  <a:pt x="87" y="20"/>
                  <a:pt x="87" y="20"/>
                </a:cubicBezTo>
                <a:cubicBezTo>
                  <a:pt x="8" y="20"/>
                  <a:pt x="8" y="20"/>
                  <a:pt x="8" y="20"/>
                </a:cubicBezTo>
                <a:cubicBezTo>
                  <a:pt x="8" y="67"/>
                  <a:pt x="8" y="67"/>
                  <a:pt x="8" y="67"/>
                </a:cubicBezTo>
                <a:cubicBezTo>
                  <a:pt x="87" y="67"/>
                  <a:pt x="87" y="67"/>
                  <a:pt x="87" y="67"/>
                </a:cubicBezTo>
                <a:cubicBezTo>
                  <a:pt x="87" y="20"/>
                  <a:pt x="87" y="20"/>
                  <a:pt x="87" y="20"/>
                </a:cubicBezTo>
                <a:close/>
              </a:path>
            </a:pathLst>
          </a:custGeom>
          <a:solidFill>
            <a:schemeClr val="bg1"/>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grpSp>
        <p:nvGrpSpPr>
          <p:cNvPr id="24" name="组合 23"/>
          <p:cNvGrpSpPr/>
          <p:nvPr/>
        </p:nvGrpSpPr>
        <p:grpSpPr>
          <a:xfrm>
            <a:off x="6184102" y="4088679"/>
            <a:ext cx="1257047" cy="1446191"/>
            <a:chOff x="4583113" y="3216275"/>
            <a:chExt cx="1012825" cy="1165225"/>
          </a:xfrm>
        </p:grpSpPr>
        <p:sp>
          <p:nvSpPr>
            <p:cNvPr id="25" name="Freeform 7"/>
            <p:cNvSpPr/>
            <p:nvPr/>
          </p:nvSpPr>
          <p:spPr bwMode="auto">
            <a:xfrm>
              <a:off x="4646002" y="3287714"/>
              <a:ext cx="888636" cy="102234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gradFill flip="none" rotWithShape="1">
              <a:gsLst>
                <a:gs pos="90000">
                  <a:srgbClr val="108692"/>
                </a:gs>
                <a:gs pos="30000">
                  <a:srgbClr val="16B2C1"/>
                </a:gs>
              </a:gsLst>
              <a:lin ang="2700000" scaled="1"/>
              <a:tileRect/>
            </a:gradFill>
            <a:ln w="25400">
              <a:gradFill>
                <a:gsLst>
                  <a:gs pos="0">
                    <a:srgbClr val="108692"/>
                  </a:gs>
                  <a:gs pos="100000">
                    <a:srgbClr val="16B2C1"/>
                  </a:gs>
                </a:gsLst>
                <a:lin ang="5400000" scaled="0"/>
              </a:gra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sp>
          <p:nvSpPr>
            <p:cNvPr id="26" name="Freeform 8"/>
            <p:cNvSpPr/>
            <p:nvPr/>
          </p:nvSpPr>
          <p:spPr bwMode="auto">
            <a:xfrm>
              <a:off x="4583113" y="3216275"/>
              <a:ext cx="1012825" cy="1165225"/>
            </a:xfrm>
            <a:custGeom>
              <a:avLst/>
              <a:gdLst>
                <a:gd name="T0" fmla="*/ 638 w 638"/>
                <a:gd name="T1" fmla="*/ 552 h 734"/>
                <a:gd name="T2" fmla="*/ 638 w 638"/>
                <a:gd name="T3" fmla="*/ 183 h 734"/>
                <a:gd name="T4" fmla="*/ 319 w 638"/>
                <a:gd name="T5" fmla="*/ 0 h 734"/>
                <a:gd name="T6" fmla="*/ 0 w 638"/>
                <a:gd name="T7" fmla="*/ 183 h 734"/>
                <a:gd name="T8" fmla="*/ 0 w 638"/>
                <a:gd name="T9" fmla="*/ 552 h 734"/>
                <a:gd name="T10" fmla="*/ 319 w 638"/>
                <a:gd name="T11" fmla="*/ 734 h 734"/>
                <a:gd name="T12" fmla="*/ 638 w 638"/>
                <a:gd name="T13" fmla="*/ 552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2"/>
                  </a:moveTo>
                  <a:lnTo>
                    <a:pt x="638" y="183"/>
                  </a:lnTo>
                  <a:lnTo>
                    <a:pt x="319" y="0"/>
                  </a:lnTo>
                  <a:lnTo>
                    <a:pt x="0" y="183"/>
                  </a:lnTo>
                  <a:lnTo>
                    <a:pt x="0" y="552"/>
                  </a:lnTo>
                  <a:lnTo>
                    <a:pt x="319" y="734"/>
                  </a:lnTo>
                  <a:lnTo>
                    <a:pt x="638" y="552"/>
                  </a:lnTo>
                  <a:close/>
                </a:path>
              </a:pathLst>
            </a:cu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grpSp>
      <p:grpSp>
        <p:nvGrpSpPr>
          <p:cNvPr id="27" name="组合 26"/>
          <p:cNvGrpSpPr/>
          <p:nvPr/>
        </p:nvGrpSpPr>
        <p:grpSpPr>
          <a:xfrm>
            <a:off x="4799376" y="4088679"/>
            <a:ext cx="1257047" cy="1446191"/>
            <a:chOff x="3544888" y="3216275"/>
            <a:chExt cx="1012825" cy="1165225"/>
          </a:xfrm>
        </p:grpSpPr>
        <p:sp>
          <p:nvSpPr>
            <p:cNvPr id="28" name="Freeform 7"/>
            <p:cNvSpPr/>
            <p:nvPr/>
          </p:nvSpPr>
          <p:spPr bwMode="auto">
            <a:xfrm>
              <a:off x="3610952" y="3287714"/>
              <a:ext cx="888636" cy="1022348"/>
            </a:xfrm>
            <a:custGeom>
              <a:avLst/>
              <a:gdLst>
                <a:gd name="T0" fmla="*/ 638 w 638"/>
                <a:gd name="T1" fmla="*/ 551 h 734"/>
                <a:gd name="T2" fmla="*/ 638 w 638"/>
                <a:gd name="T3" fmla="*/ 182 h 734"/>
                <a:gd name="T4" fmla="*/ 319 w 638"/>
                <a:gd name="T5" fmla="*/ 0 h 734"/>
                <a:gd name="T6" fmla="*/ 0 w 638"/>
                <a:gd name="T7" fmla="*/ 182 h 734"/>
                <a:gd name="T8" fmla="*/ 0 w 638"/>
                <a:gd name="T9" fmla="*/ 551 h 734"/>
                <a:gd name="T10" fmla="*/ 319 w 638"/>
                <a:gd name="T11" fmla="*/ 734 h 734"/>
                <a:gd name="T12" fmla="*/ 638 w 638"/>
                <a:gd name="T13" fmla="*/ 551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1"/>
                  </a:moveTo>
                  <a:lnTo>
                    <a:pt x="638" y="182"/>
                  </a:lnTo>
                  <a:lnTo>
                    <a:pt x="319" y="0"/>
                  </a:lnTo>
                  <a:lnTo>
                    <a:pt x="0" y="182"/>
                  </a:lnTo>
                  <a:lnTo>
                    <a:pt x="0" y="551"/>
                  </a:lnTo>
                  <a:lnTo>
                    <a:pt x="319" y="734"/>
                  </a:lnTo>
                  <a:lnTo>
                    <a:pt x="638" y="551"/>
                  </a:lnTo>
                  <a:close/>
                </a:path>
              </a:pathLst>
            </a:custGeom>
            <a:gradFill flip="none" rotWithShape="1">
              <a:gsLst>
                <a:gs pos="90000">
                  <a:srgbClr val="89A13D"/>
                </a:gs>
                <a:gs pos="30000">
                  <a:srgbClr val="B2D138"/>
                </a:gs>
              </a:gsLst>
              <a:lin ang="2700000" scaled="1"/>
              <a:tileRect/>
            </a:gradFill>
            <a:ln w="25400">
              <a:gradFill>
                <a:gsLst>
                  <a:gs pos="0">
                    <a:srgbClr val="89A13D"/>
                  </a:gs>
                  <a:gs pos="100000">
                    <a:srgbClr val="B2D138"/>
                  </a:gs>
                </a:gsLst>
                <a:lin ang="5400000" scaled="0"/>
              </a:gra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sp>
          <p:nvSpPr>
            <p:cNvPr id="29" name="Freeform 9"/>
            <p:cNvSpPr/>
            <p:nvPr/>
          </p:nvSpPr>
          <p:spPr bwMode="auto">
            <a:xfrm>
              <a:off x="3544888" y="3216275"/>
              <a:ext cx="1012825" cy="1165225"/>
            </a:xfrm>
            <a:custGeom>
              <a:avLst/>
              <a:gdLst>
                <a:gd name="T0" fmla="*/ 638 w 638"/>
                <a:gd name="T1" fmla="*/ 552 h 734"/>
                <a:gd name="T2" fmla="*/ 638 w 638"/>
                <a:gd name="T3" fmla="*/ 183 h 734"/>
                <a:gd name="T4" fmla="*/ 319 w 638"/>
                <a:gd name="T5" fmla="*/ 0 h 734"/>
                <a:gd name="T6" fmla="*/ 0 w 638"/>
                <a:gd name="T7" fmla="*/ 183 h 734"/>
                <a:gd name="T8" fmla="*/ 0 w 638"/>
                <a:gd name="T9" fmla="*/ 552 h 734"/>
                <a:gd name="T10" fmla="*/ 319 w 638"/>
                <a:gd name="T11" fmla="*/ 734 h 734"/>
                <a:gd name="T12" fmla="*/ 638 w 638"/>
                <a:gd name="T13" fmla="*/ 552 h 734"/>
              </a:gdLst>
              <a:ahLst/>
              <a:cxnLst>
                <a:cxn ang="0">
                  <a:pos x="T0" y="T1"/>
                </a:cxn>
                <a:cxn ang="0">
                  <a:pos x="T2" y="T3"/>
                </a:cxn>
                <a:cxn ang="0">
                  <a:pos x="T4" y="T5"/>
                </a:cxn>
                <a:cxn ang="0">
                  <a:pos x="T6" y="T7"/>
                </a:cxn>
                <a:cxn ang="0">
                  <a:pos x="T8" y="T9"/>
                </a:cxn>
                <a:cxn ang="0">
                  <a:pos x="T10" y="T11"/>
                </a:cxn>
                <a:cxn ang="0">
                  <a:pos x="T12" y="T13"/>
                </a:cxn>
              </a:cxnLst>
              <a:rect l="0" t="0" r="r" b="b"/>
              <a:pathLst>
                <a:path w="638" h="734">
                  <a:moveTo>
                    <a:pt x="638" y="552"/>
                  </a:moveTo>
                  <a:lnTo>
                    <a:pt x="638" y="183"/>
                  </a:lnTo>
                  <a:lnTo>
                    <a:pt x="319" y="0"/>
                  </a:lnTo>
                  <a:lnTo>
                    <a:pt x="0" y="183"/>
                  </a:lnTo>
                  <a:lnTo>
                    <a:pt x="0" y="552"/>
                  </a:lnTo>
                  <a:lnTo>
                    <a:pt x="319" y="734"/>
                  </a:lnTo>
                  <a:lnTo>
                    <a:pt x="638" y="552"/>
                  </a:lnTo>
                  <a:close/>
                </a:path>
              </a:pathLst>
            </a:cu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grpSp>
      <p:sp>
        <p:nvSpPr>
          <p:cNvPr id="30" name="Freeform 28"/>
          <p:cNvSpPr>
            <a:spLocks noEditPoints="1"/>
          </p:cNvSpPr>
          <p:nvPr/>
        </p:nvSpPr>
        <p:spPr bwMode="auto">
          <a:xfrm>
            <a:off x="6643238" y="4544992"/>
            <a:ext cx="374767" cy="470045"/>
          </a:xfrm>
          <a:custGeom>
            <a:avLst/>
            <a:gdLst>
              <a:gd name="T0" fmla="*/ 62 w 84"/>
              <a:gd name="T1" fmla="*/ 60 h 106"/>
              <a:gd name="T2" fmla="*/ 55 w 84"/>
              <a:gd name="T3" fmla="*/ 96 h 106"/>
              <a:gd name="T4" fmla="*/ 80 w 84"/>
              <a:gd name="T5" fmla="*/ 98 h 106"/>
              <a:gd name="T6" fmla="*/ 80 w 84"/>
              <a:gd name="T7" fmla="*/ 106 h 106"/>
              <a:gd name="T8" fmla="*/ 0 w 84"/>
              <a:gd name="T9" fmla="*/ 102 h 106"/>
              <a:gd name="T10" fmla="*/ 30 w 84"/>
              <a:gd name="T11" fmla="*/ 98 h 106"/>
              <a:gd name="T12" fmla="*/ 49 w 84"/>
              <a:gd name="T13" fmla="*/ 91 h 106"/>
              <a:gd name="T14" fmla="*/ 6 w 84"/>
              <a:gd name="T15" fmla="*/ 88 h 106"/>
              <a:gd name="T16" fmla="*/ 6 w 84"/>
              <a:gd name="T17" fmla="*/ 83 h 106"/>
              <a:gd name="T18" fmla="*/ 56 w 84"/>
              <a:gd name="T19" fmla="*/ 72 h 106"/>
              <a:gd name="T20" fmla="*/ 50 w 84"/>
              <a:gd name="T21" fmla="*/ 55 h 106"/>
              <a:gd name="T22" fmla="*/ 42 w 84"/>
              <a:gd name="T23" fmla="*/ 56 h 106"/>
              <a:gd name="T24" fmla="*/ 32 w 84"/>
              <a:gd name="T25" fmla="*/ 68 h 106"/>
              <a:gd name="T26" fmla="*/ 28 w 84"/>
              <a:gd name="T27" fmla="*/ 70 h 106"/>
              <a:gd name="T28" fmla="*/ 14 w 84"/>
              <a:gd name="T29" fmla="*/ 65 h 106"/>
              <a:gd name="T30" fmla="*/ 16 w 84"/>
              <a:gd name="T31" fmla="*/ 58 h 106"/>
              <a:gd name="T32" fmla="*/ 13 w 84"/>
              <a:gd name="T33" fmla="*/ 54 h 106"/>
              <a:gd name="T34" fmla="*/ 38 w 84"/>
              <a:gd name="T35" fmla="*/ 15 h 106"/>
              <a:gd name="T36" fmla="*/ 40 w 84"/>
              <a:gd name="T37" fmla="*/ 16 h 106"/>
              <a:gd name="T38" fmla="*/ 41 w 84"/>
              <a:gd name="T39" fmla="*/ 9 h 106"/>
              <a:gd name="T40" fmla="*/ 45 w 84"/>
              <a:gd name="T41" fmla="*/ 2 h 106"/>
              <a:gd name="T42" fmla="*/ 66 w 84"/>
              <a:gd name="T43" fmla="*/ 18 h 106"/>
              <a:gd name="T44" fmla="*/ 58 w 84"/>
              <a:gd name="T45" fmla="*/ 18 h 106"/>
              <a:gd name="T46" fmla="*/ 57 w 84"/>
              <a:gd name="T47" fmla="*/ 26 h 106"/>
              <a:gd name="T48" fmla="*/ 52 w 84"/>
              <a:gd name="T49" fmla="*/ 38 h 106"/>
              <a:gd name="T50" fmla="*/ 55 w 84"/>
              <a:gd name="T51" fmla="*/ 49 h 106"/>
              <a:gd name="T52" fmla="*/ 54 w 84"/>
              <a:gd name="T53" fmla="*/ 16 h 106"/>
              <a:gd name="T54" fmla="*/ 44 w 84"/>
              <a:gd name="T55" fmla="*/ 19 h 106"/>
              <a:gd name="T56" fmla="*/ 54 w 84"/>
              <a:gd name="T57" fmla="*/ 16 h 106"/>
              <a:gd name="T58" fmla="*/ 48 w 84"/>
              <a:gd name="T59" fmla="*/ 35 h 106"/>
              <a:gd name="T60" fmla="*/ 37 w 84"/>
              <a:gd name="T61" fmla="*/ 20 h 106"/>
              <a:gd name="T62" fmla="*/ 33 w 84"/>
              <a:gd name="T63" fmla="*/ 62 h 106"/>
              <a:gd name="T64" fmla="*/ 34 w 84"/>
              <a:gd name="T65" fmla="*/ 46 h 106"/>
              <a:gd name="T66" fmla="*/ 37 w 84"/>
              <a:gd name="T67" fmla="*/ 38 h 106"/>
              <a:gd name="T68" fmla="*/ 49 w 84"/>
              <a:gd name="T69" fmla="*/ 42 h 106"/>
              <a:gd name="T70" fmla="*/ 40 w 84"/>
              <a:gd name="T71" fmla="*/ 42 h 106"/>
              <a:gd name="T72" fmla="*/ 40 w 84"/>
              <a:gd name="T73" fmla="*/ 42 h 106"/>
              <a:gd name="T74" fmla="*/ 45 w 84"/>
              <a:gd name="T75" fmla="*/ 52 h 106"/>
              <a:gd name="T76" fmla="*/ 49 w 84"/>
              <a:gd name="T77" fmla="*/ 50 h 106"/>
              <a:gd name="T78" fmla="*/ 49 w 84"/>
              <a:gd name="T79" fmla="*/ 42 h 106"/>
              <a:gd name="T80" fmla="*/ 20 w 84"/>
              <a:gd name="T81" fmla="*/ 61 h 106"/>
              <a:gd name="T82" fmla="*/ 19 w 84"/>
              <a:gd name="T83" fmla="*/ 62 h 106"/>
              <a:gd name="T84" fmla="*/ 26 w 84"/>
              <a:gd name="T85" fmla="*/ 6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106">
                <a:moveTo>
                  <a:pt x="55" y="49"/>
                </a:moveTo>
                <a:cubicBezTo>
                  <a:pt x="58" y="52"/>
                  <a:pt x="61" y="56"/>
                  <a:pt x="62" y="60"/>
                </a:cubicBezTo>
                <a:cubicBezTo>
                  <a:pt x="64" y="63"/>
                  <a:pt x="65" y="68"/>
                  <a:pt x="65" y="72"/>
                </a:cubicBezTo>
                <a:cubicBezTo>
                  <a:pt x="65" y="82"/>
                  <a:pt x="61" y="90"/>
                  <a:pt x="55" y="96"/>
                </a:cubicBezTo>
                <a:cubicBezTo>
                  <a:pt x="54" y="97"/>
                  <a:pt x="53" y="98"/>
                  <a:pt x="53" y="98"/>
                </a:cubicBezTo>
                <a:cubicBezTo>
                  <a:pt x="80" y="98"/>
                  <a:pt x="80" y="98"/>
                  <a:pt x="80" y="98"/>
                </a:cubicBezTo>
                <a:cubicBezTo>
                  <a:pt x="82" y="98"/>
                  <a:pt x="84" y="100"/>
                  <a:pt x="84" y="102"/>
                </a:cubicBezTo>
                <a:cubicBezTo>
                  <a:pt x="84" y="104"/>
                  <a:pt x="82" y="106"/>
                  <a:pt x="80" y="106"/>
                </a:cubicBezTo>
                <a:cubicBezTo>
                  <a:pt x="54" y="106"/>
                  <a:pt x="29" y="106"/>
                  <a:pt x="4" y="106"/>
                </a:cubicBezTo>
                <a:cubicBezTo>
                  <a:pt x="2" y="106"/>
                  <a:pt x="0" y="104"/>
                  <a:pt x="0" y="102"/>
                </a:cubicBezTo>
                <a:cubicBezTo>
                  <a:pt x="0" y="100"/>
                  <a:pt x="2" y="98"/>
                  <a:pt x="4" y="98"/>
                </a:cubicBezTo>
                <a:cubicBezTo>
                  <a:pt x="30" y="98"/>
                  <a:pt x="30" y="98"/>
                  <a:pt x="30" y="98"/>
                </a:cubicBezTo>
                <a:cubicBezTo>
                  <a:pt x="31" y="98"/>
                  <a:pt x="31" y="98"/>
                  <a:pt x="31" y="98"/>
                </a:cubicBezTo>
                <a:cubicBezTo>
                  <a:pt x="38" y="98"/>
                  <a:pt x="44" y="95"/>
                  <a:pt x="49" y="91"/>
                </a:cubicBezTo>
                <a:cubicBezTo>
                  <a:pt x="50" y="90"/>
                  <a:pt x="50" y="89"/>
                  <a:pt x="51" y="88"/>
                </a:cubicBezTo>
                <a:cubicBezTo>
                  <a:pt x="6" y="88"/>
                  <a:pt x="6" y="88"/>
                  <a:pt x="6" y="88"/>
                </a:cubicBezTo>
                <a:cubicBezTo>
                  <a:pt x="5" y="88"/>
                  <a:pt x="4" y="87"/>
                  <a:pt x="4" y="86"/>
                </a:cubicBezTo>
                <a:cubicBezTo>
                  <a:pt x="4" y="85"/>
                  <a:pt x="5" y="83"/>
                  <a:pt x="6" y="83"/>
                </a:cubicBezTo>
                <a:cubicBezTo>
                  <a:pt x="54" y="83"/>
                  <a:pt x="54" y="83"/>
                  <a:pt x="54" y="83"/>
                </a:cubicBezTo>
                <a:cubicBezTo>
                  <a:pt x="56" y="80"/>
                  <a:pt x="56" y="76"/>
                  <a:pt x="56" y="72"/>
                </a:cubicBezTo>
                <a:cubicBezTo>
                  <a:pt x="56" y="69"/>
                  <a:pt x="56" y="66"/>
                  <a:pt x="55" y="63"/>
                </a:cubicBezTo>
                <a:cubicBezTo>
                  <a:pt x="54" y="60"/>
                  <a:pt x="52" y="58"/>
                  <a:pt x="50" y="55"/>
                </a:cubicBezTo>
                <a:cubicBezTo>
                  <a:pt x="49" y="56"/>
                  <a:pt x="47" y="57"/>
                  <a:pt x="45" y="57"/>
                </a:cubicBezTo>
                <a:cubicBezTo>
                  <a:pt x="44" y="57"/>
                  <a:pt x="43" y="57"/>
                  <a:pt x="42" y="56"/>
                </a:cubicBezTo>
                <a:cubicBezTo>
                  <a:pt x="35" y="67"/>
                  <a:pt x="35" y="67"/>
                  <a:pt x="35" y="67"/>
                </a:cubicBezTo>
                <a:cubicBezTo>
                  <a:pt x="35" y="68"/>
                  <a:pt x="33" y="68"/>
                  <a:pt x="32" y="68"/>
                </a:cubicBezTo>
                <a:cubicBezTo>
                  <a:pt x="30" y="66"/>
                  <a:pt x="30" y="66"/>
                  <a:pt x="30" y="66"/>
                </a:cubicBezTo>
                <a:cubicBezTo>
                  <a:pt x="28" y="70"/>
                  <a:pt x="28" y="70"/>
                  <a:pt x="28" y="70"/>
                </a:cubicBezTo>
                <a:cubicBezTo>
                  <a:pt x="27" y="71"/>
                  <a:pt x="25" y="72"/>
                  <a:pt x="24" y="71"/>
                </a:cubicBezTo>
                <a:cubicBezTo>
                  <a:pt x="14" y="65"/>
                  <a:pt x="14" y="65"/>
                  <a:pt x="14" y="65"/>
                </a:cubicBezTo>
                <a:cubicBezTo>
                  <a:pt x="13" y="65"/>
                  <a:pt x="13" y="63"/>
                  <a:pt x="14" y="62"/>
                </a:cubicBezTo>
                <a:cubicBezTo>
                  <a:pt x="16" y="58"/>
                  <a:pt x="16" y="58"/>
                  <a:pt x="16" y="58"/>
                </a:cubicBezTo>
                <a:cubicBezTo>
                  <a:pt x="13" y="57"/>
                  <a:pt x="13" y="57"/>
                  <a:pt x="13" y="57"/>
                </a:cubicBezTo>
                <a:cubicBezTo>
                  <a:pt x="12" y="56"/>
                  <a:pt x="12" y="55"/>
                  <a:pt x="13" y="54"/>
                </a:cubicBezTo>
                <a:cubicBezTo>
                  <a:pt x="34" y="16"/>
                  <a:pt x="34" y="16"/>
                  <a:pt x="34" y="16"/>
                </a:cubicBezTo>
                <a:cubicBezTo>
                  <a:pt x="35" y="15"/>
                  <a:pt x="37" y="14"/>
                  <a:pt x="38" y="15"/>
                </a:cubicBezTo>
                <a:cubicBezTo>
                  <a:pt x="38" y="15"/>
                  <a:pt x="38" y="15"/>
                  <a:pt x="38" y="15"/>
                </a:cubicBezTo>
                <a:cubicBezTo>
                  <a:pt x="40" y="16"/>
                  <a:pt x="40" y="16"/>
                  <a:pt x="40" y="16"/>
                </a:cubicBezTo>
                <a:cubicBezTo>
                  <a:pt x="44" y="10"/>
                  <a:pt x="44" y="10"/>
                  <a:pt x="44" y="10"/>
                </a:cubicBezTo>
                <a:cubicBezTo>
                  <a:pt x="41" y="9"/>
                  <a:pt x="41" y="9"/>
                  <a:pt x="41" y="9"/>
                </a:cubicBezTo>
                <a:cubicBezTo>
                  <a:pt x="39" y="7"/>
                  <a:pt x="39" y="5"/>
                  <a:pt x="40" y="3"/>
                </a:cubicBezTo>
                <a:cubicBezTo>
                  <a:pt x="41" y="1"/>
                  <a:pt x="43" y="0"/>
                  <a:pt x="45" y="2"/>
                </a:cubicBezTo>
                <a:cubicBezTo>
                  <a:pt x="52" y="5"/>
                  <a:pt x="58" y="9"/>
                  <a:pt x="64" y="12"/>
                </a:cubicBezTo>
                <a:cubicBezTo>
                  <a:pt x="66" y="13"/>
                  <a:pt x="67" y="16"/>
                  <a:pt x="66" y="18"/>
                </a:cubicBezTo>
                <a:cubicBezTo>
                  <a:pt x="64" y="20"/>
                  <a:pt x="62" y="21"/>
                  <a:pt x="60" y="19"/>
                </a:cubicBezTo>
                <a:cubicBezTo>
                  <a:pt x="58" y="18"/>
                  <a:pt x="58" y="18"/>
                  <a:pt x="58" y="18"/>
                </a:cubicBezTo>
                <a:cubicBezTo>
                  <a:pt x="54" y="24"/>
                  <a:pt x="54" y="24"/>
                  <a:pt x="54" y="24"/>
                </a:cubicBezTo>
                <a:cubicBezTo>
                  <a:pt x="57" y="26"/>
                  <a:pt x="57" y="26"/>
                  <a:pt x="57" y="26"/>
                </a:cubicBezTo>
                <a:cubicBezTo>
                  <a:pt x="58" y="26"/>
                  <a:pt x="58" y="28"/>
                  <a:pt x="57" y="29"/>
                </a:cubicBezTo>
                <a:cubicBezTo>
                  <a:pt x="52" y="38"/>
                  <a:pt x="52" y="38"/>
                  <a:pt x="52" y="38"/>
                </a:cubicBezTo>
                <a:cubicBezTo>
                  <a:pt x="55" y="40"/>
                  <a:pt x="56" y="43"/>
                  <a:pt x="56" y="46"/>
                </a:cubicBezTo>
                <a:cubicBezTo>
                  <a:pt x="56" y="47"/>
                  <a:pt x="56" y="48"/>
                  <a:pt x="55" y="49"/>
                </a:cubicBezTo>
                <a:close/>
                <a:moveTo>
                  <a:pt x="54" y="16"/>
                </a:moveTo>
                <a:cubicBezTo>
                  <a:pt x="54" y="16"/>
                  <a:pt x="54" y="16"/>
                  <a:pt x="54" y="16"/>
                </a:cubicBezTo>
                <a:cubicBezTo>
                  <a:pt x="52" y="15"/>
                  <a:pt x="50" y="13"/>
                  <a:pt x="48" y="12"/>
                </a:cubicBezTo>
                <a:cubicBezTo>
                  <a:pt x="44" y="19"/>
                  <a:pt x="44" y="19"/>
                  <a:pt x="44" y="19"/>
                </a:cubicBezTo>
                <a:cubicBezTo>
                  <a:pt x="50" y="22"/>
                  <a:pt x="50" y="22"/>
                  <a:pt x="50" y="22"/>
                </a:cubicBezTo>
                <a:cubicBezTo>
                  <a:pt x="54" y="16"/>
                  <a:pt x="54" y="16"/>
                  <a:pt x="54" y="16"/>
                </a:cubicBezTo>
                <a:close/>
                <a:moveTo>
                  <a:pt x="48" y="35"/>
                </a:moveTo>
                <a:cubicBezTo>
                  <a:pt x="48" y="35"/>
                  <a:pt x="48" y="35"/>
                  <a:pt x="48" y="35"/>
                </a:cubicBezTo>
                <a:cubicBezTo>
                  <a:pt x="52" y="29"/>
                  <a:pt x="52" y="29"/>
                  <a:pt x="52" y="29"/>
                </a:cubicBezTo>
                <a:cubicBezTo>
                  <a:pt x="47" y="26"/>
                  <a:pt x="42" y="23"/>
                  <a:pt x="37" y="20"/>
                </a:cubicBezTo>
                <a:cubicBezTo>
                  <a:pt x="18" y="54"/>
                  <a:pt x="18" y="54"/>
                  <a:pt x="18" y="54"/>
                </a:cubicBezTo>
                <a:cubicBezTo>
                  <a:pt x="23" y="57"/>
                  <a:pt x="28" y="60"/>
                  <a:pt x="33" y="62"/>
                </a:cubicBezTo>
                <a:cubicBezTo>
                  <a:pt x="37" y="54"/>
                  <a:pt x="37" y="54"/>
                  <a:pt x="37" y="54"/>
                </a:cubicBezTo>
                <a:cubicBezTo>
                  <a:pt x="35" y="52"/>
                  <a:pt x="34" y="49"/>
                  <a:pt x="34" y="46"/>
                </a:cubicBezTo>
                <a:cubicBezTo>
                  <a:pt x="34" y="43"/>
                  <a:pt x="35" y="40"/>
                  <a:pt x="37" y="38"/>
                </a:cubicBezTo>
                <a:cubicBezTo>
                  <a:pt x="37" y="38"/>
                  <a:pt x="37" y="38"/>
                  <a:pt x="37" y="38"/>
                </a:cubicBezTo>
                <a:cubicBezTo>
                  <a:pt x="40" y="35"/>
                  <a:pt x="44" y="34"/>
                  <a:pt x="48" y="35"/>
                </a:cubicBezTo>
                <a:close/>
                <a:moveTo>
                  <a:pt x="49" y="42"/>
                </a:moveTo>
                <a:cubicBezTo>
                  <a:pt x="49" y="42"/>
                  <a:pt x="49" y="42"/>
                  <a:pt x="49" y="42"/>
                </a:cubicBezTo>
                <a:cubicBezTo>
                  <a:pt x="47" y="39"/>
                  <a:pt x="43" y="39"/>
                  <a:pt x="40" y="42"/>
                </a:cubicBezTo>
                <a:cubicBezTo>
                  <a:pt x="40" y="41"/>
                  <a:pt x="40" y="41"/>
                  <a:pt x="40" y="41"/>
                </a:cubicBezTo>
                <a:cubicBezTo>
                  <a:pt x="40" y="42"/>
                  <a:pt x="40" y="42"/>
                  <a:pt x="40" y="42"/>
                </a:cubicBezTo>
                <a:cubicBezTo>
                  <a:pt x="39" y="43"/>
                  <a:pt x="39" y="44"/>
                  <a:pt x="39" y="46"/>
                </a:cubicBezTo>
                <a:cubicBezTo>
                  <a:pt x="39" y="49"/>
                  <a:pt x="41" y="52"/>
                  <a:pt x="45" y="52"/>
                </a:cubicBezTo>
                <a:cubicBezTo>
                  <a:pt x="47" y="52"/>
                  <a:pt x="48" y="51"/>
                  <a:pt x="49" y="50"/>
                </a:cubicBezTo>
                <a:cubicBezTo>
                  <a:pt x="49" y="50"/>
                  <a:pt x="49" y="50"/>
                  <a:pt x="49" y="50"/>
                </a:cubicBezTo>
                <a:cubicBezTo>
                  <a:pt x="50" y="49"/>
                  <a:pt x="51" y="48"/>
                  <a:pt x="51" y="46"/>
                </a:cubicBezTo>
                <a:cubicBezTo>
                  <a:pt x="51" y="44"/>
                  <a:pt x="50" y="43"/>
                  <a:pt x="49" y="42"/>
                </a:cubicBezTo>
                <a:cubicBezTo>
                  <a:pt x="49" y="42"/>
                  <a:pt x="49" y="42"/>
                  <a:pt x="49" y="42"/>
                </a:cubicBezTo>
                <a:close/>
                <a:moveTo>
                  <a:pt x="20" y="61"/>
                </a:moveTo>
                <a:cubicBezTo>
                  <a:pt x="20" y="61"/>
                  <a:pt x="20" y="61"/>
                  <a:pt x="20" y="61"/>
                </a:cubicBezTo>
                <a:cubicBezTo>
                  <a:pt x="19" y="62"/>
                  <a:pt x="19" y="62"/>
                  <a:pt x="19" y="62"/>
                </a:cubicBezTo>
                <a:cubicBezTo>
                  <a:pt x="25" y="66"/>
                  <a:pt x="25" y="66"/>
                  <a:pt x="25" y="66"/>
                </a:cubicBezTo>
                <a:cubicBezTo>
                  <a:pt x="26" y="64"/>
                  <a:pt x="26" y="64"/>
                  <a:pt x="26" y="64"/>
                </a:cubicBezTo>
                <a:cubicBezTo>
                  <a:pt x="20" y="61"/>
                  <a:pt x="20" y="61"/>
                  <a:pt x="20" y="61"/>
                </a:cubicBezTo>
                <a:close/>
              </a:path>
            </a:pathLst>
          </a:custGeom>
          <a:solidFill>
            <a:schemeClr val="bg1"/>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sp>
        <p:nvSpPr>
          <p:cNvPr id="31" name="Freeform 29"/>
          <p:cNvSpPr>
            <a:spLocks noEditPoints="1"/>
          </p:cNvSpPr>
          <p:nvPr/>
        </p:nvSpPr>
        <p:spPr bwMode="auto">
          <a:xfrm>
            <a:off x="5266982" y="4580984"/>
            <a:ext cx="319716" cy="461576"/>
          </a:xfrm>
          <a:custGeom>
            <a:avLst/>
            <a:gdLst>
              <a:gd name="T0" fmla="*/ 2 w 72"/>
              <a:gd name="T1" fmla="*/ 71 h 104"/>
              <a:gd name="T2" fmla="*/ 14 w 72"/>
              <a:gd name="T3" fmla="*/ 69 h 104"/>
              <a:gd name="T4" fmla="*/ 23 w 72"/>
              <a:gd name="T5" fmla="*/ 44 h 104"/>
              <a:gd name="T6" fmla="*/ 23 w 72"/>
              <a:gd name="T7" fmla="*/ 44 h 104"/>
              <a:gd name="T8" fmla="*/ 23 w 72"/>
              <a:gd name="T9" fmla="*/ 17 h 104"/>
              <a:gd name="T10" fmla="*/ 32 w 72"/>
              <a:gd name="T11" fmla="*/ 13 h 104"/>
              <a:gd name="T12" fmla="*/ 36 w 72"/>
              <a:gd name="T13" fmla="*/ 0 h 104"/>
              <a:gd name="T14" fmla="*/ 40 w 72"/>
              <a:gd name="T15" fmla="*/ 13 h 104"/>
              <a:gd name="T16" fmla="*/ 55 w 72"/>
              <a:gd name="T17" fmla="*/ 31 h 104"/>
              <a:gd name="T18" fmla="*/ 49 w 72"/>
              <a:gd name="T19" fmla="*/ 44 h 104"/>
              <a:gd name="T20" fmla="*/ 58 w 72"/>
              <a:gd name="T21" fmla="*/ 69 h 104"/>
              <a:gd name="T22" fmla="*/ 70 w 72"/>
              <a:gd name="T23" fmla="*/ 71 h 104"/>
              <a:gd name="T24" fmla="*/ 61 w 72"/>
              <a:gd name="T25" fmla="*/ 74 h 104"/>
              <a:gd name="T26" fmla="*/ 69 w 72"/>
              <a:gd name="T27" fmla="*/ 95 h 104"/>
              <a:gd name="T28" fmla="*/ 72 w 72"/>
              <a:gd name="T29" fmla="*/ 100 h 104"/>
              <a:gd name="T30" fmla="*/ 67 w 72"/>
              <a:gd name="T31" fmla="*/ 102 h 104"/>
              <a:gd name="T32" fmla="*/ 65 w 72"/>
              <a:gd name="T33" fmla="*/ 97 h 104"/>
              <a:gd name="T34" fmla="*/ 52 w 72"/>
              <a:gd name="T35" fmla="*/ 74 h 104"/>
              <a:gd name="T36" fmla="*/ 40 w 72"/>
              <a:gd name="T37" fmla="*/ 77 h 104"/>
              <a:gd name="T38" fmla="*/ 32 w 72"/>
              <a:gd name="T39" fmla="*/ 77 h 104"/>
              <a:gd name="T40" fmla="*/ 20 w 72"/>
              <a:gd name="T41" fmla="*/ 74 h 104"/>
              <a:gd name="T42" fmla="*/ 7 w 72"/>
              <a:gd name="T43" fmla="*/ 97 h 104"/>
              <a:gd name="T44" fmla="*/ 5 w 72"/>
              <a:gd name="T45" fmla="*/ 102 h 104"/>
              <a:gd name="T46" fmla="*/ 0 w 72"/>
              <a:gd name="T47" fmla="*/ 100 h 104"/>
              <a:gd name="T48" fmla="*/ 3 w 72"/>
              <a:gd name="T49" fmla="*/ 95 h 104"/>
              <a:gd name="T50" fmla="*/ 11 w 72"/>
              <a:gd name="T51" fmla="*/ 74 h 104"/>
              <a:gd name="T52" fmla="*/ 32 w 72"/>
              <a:gd name="T53" fmla="*/ 69 h 104"/>
              <a:gd name="T54" fmla="*/ 32 w 72"/>
              <a:gd name="T55" fmla="*/ 66 h 104"/>
              <a:gd name="T56" fmla="*/ 40 w 72"/>
              <a:gd name="T57" fmla="*/ 66 h 104"/>
              <a:gd name="T58" fmla="*/ 49 w 72"/>
              <a:gd name="T59" fmla="*/ 69 h 104"/>
              <a:gd name="T60" fmla="*/ 32 w 72"/>
              <a:gd name="T61" fmla="*/ 49 h 104"/>
              <a:gd name="T62" fmla="*/ 32 w 72"/>
              <a:gd name="T63" fmla="*/ 69 h 104"/>
              <a:gd name="T64" fmla="*/ 44 w 72"/>
              <a:gd name="T65" fmla="*/ 23 h 104"/>
              <a:gd name="T66" fmla="*/ 29 w 72"/>
              <a:gd name="T67" fmla="*/ 23 h 104"/>
              <a:gd name="T68" fmla="*/ 29 w 72"/>
              <a:gd name="T69" fmla="*/ 38 h 104"/>
              <a:gd name="T70" fmla="*/ 40 w 72"/>
              <a:gd name="T71" fmla="*/ 40 h 104"/>
              <a:gd name="T72" fmla="*/ 44 w 72"/>
              <a:gd name="T73" fmla="*/ 38 h 104"/>
              <a:gd name="T74" fmla="*/ 44 w 72"/>
              <a:gd name="T75" fmla="*/ 2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 h="104">
                <a:moveTo>
                  <a:pt x="4" y="74"/>
                </a:moveTo>
                <a:cubicBezTo>
                  <a:pt x="3" y="74"/>
                  <a:pt x="2" y="73"/>
                  <a:pt x="2" y="71"/>
                </a:cubicBezTo>
                <a:cubicBezTo>
                  <a:pt x="2" y="70"/>
                  <a:pt x="3" y="69"/>
                  <a:pt x="4" y="69"/>
                </a:cubicBezTo>
                <a:cubicBezTo>
                  <a:pt x="14" y="69"/>
                  <a:pt x="14" y="69"/>
                  <a:pt x="14" y="69"/>
                </a:cubicBezTo>
                <a:cubicBezTo>
                  <a:pt x="25" y="46"/>
                  <a:pt x="25" y="46"/>
                  <a:pt x="25" y="46"/>
                </a:cubicBezTo>
                <a:cubicBezTo>
                  <a:pt x="24" y="45"/>
                  <a:pt x="24" y="45"/>
                  <a:pt x="23" y="44"/>
                </a:cubicBezTo>
                <a:cubicBezTo>
                  <a:pt x="23" y="44"/>
                  <a:pt x="23" y="44"/>
                  <a:pt x="23" y="44"/>
                </a:cubicBezTo>
                <a:cubicBezTo>
                  <a:pt x="23" y="44"/>
                  <a:pt x="23" y="44"/>
                  <a:pt x="23" y="44"/>
                </a:cubicBezTo>
                <a:cubicBezTo>
                  <a:pt x="20" y="40"/>
                  <a:pt x="17" y="36"/>
                  <a:pt x="17" y="31"/>
                </a:cubicBezTo>
                <a:cubicBezTo>
                  <a:pt x="17" y="26"/>
                  <a:pt x="20" y="21"/>
                  <a:pt x="23" y="17"/>
                </a:cubicBezTo>
                <a:cubicBezTo>
                  <a:pt x="23" y="17"/>
                  <a:pt x="23" y="17"/>
                  <a:pt x="23" y="17"/>
                </a:cubicBezTo>
                <a:cubicBezTo>
                  <a:pt x="26" y="15"/>
                  <a:pt x="29" y="13"/>
                  <a:pt x="32" y="13"/>
                </a:cubicBezTo>
                <a:cubicBezTo>
                  <a:pt x="32" y="4"/>
                  <a:pt x="32" y="4"/>
                  <a:pt x="32" y="4"/>
                </a:cubicBezTo>
                <a:cubicBezTo>
                  <a:pt x="32" y="2"/>
                  <a:pt x="34" y="0"/>
                  <a:pt x="36" y="0"/>
                </a:cubicBezTo>
                <a:cubicBezTo>
                  <a:pt x="38" y="0"/>
                  <a:pt x="40" y="2"/>
                  <a:pt x="40" y="4"/>
                </a:cubicBezTo>
                <a:cubicBezTo>
                  <a:pt x="40" y="13"/>
                  <a:pt x="40" y="13"/>
                  <a:pt x="40" y="13"/>
                </a:cubicBezTo>
                <a:cubicBezTo>
                  <a:pt x="44" y="13"/>
                  <a:pt x="47" y="15"/>
                  <a:pt x="49" y="17"/>
                </a:cubicBezTo>
                <a:cubicBezTo>
                  <a:pt x="53" y="21"/>
                  <a:pt x="55" y="26"/>
                  <a:pt x="55" y="31"/>
                </a:cubicBezTo>
                <a:cubicBezTo>
                  <a:pt x="55" y="36"/>
                  <a:pt x="53" y="40"/>
                  <a:pt x="49" y="44"/>
                </a:cubicBezTo>
                <a:cubicBezTo>
                  <a:pt x="49" y="44"/>
                  <a:pt x="49" y="44"/>
                  <a:pt x="49" y="44"/>
                </a:cubicBezTo>
                <a:cubicBezTo>
                  <a:pt x="48" y="45"/>
                  <a:pt x="48" y="45"/>
                  <a:pt x="47" y="46"/>
                </a:cubicBezTo>
                <a:cubicBezTo>
                  <a:pt x="58" y="69"/>
                  <a:pt x="58" y="69"/>
                  <a:pt x="58" y="69"/>
                </a:cubicBezTo>
                <a:cubicBezTo>
                  <a:pt x="68" y="69"/>
                  <a:pt x="68" y="69"/>
                  <a:pt x="68" y="69"/>
                </a:cubicBezTo>
                <a:cubicBezTo>
                  <a:pt x="69" y="69"/>
                  <a:pt x="70" y="70"/>
                  <a:pt x="70" y="71"/>
                </a:cubicBezTo>
                <a:cubicBezTo>
                  <a:pt x="70" y="73"/>
                  <a:pt x="69" y="74"/>
                  <a:pt x="68" y="74"/>
                </a:cubicBezTo>
                <a:cubicBezTo>
                  <a:pt x="61" y="74"/>
                  <a:pt x="61" y="74"/>
                  <a:pt x="61" y="74"/>
                </a:cubicBezTo>
                <a:cubicBezTo>
                  <a:pt x="69" y="91"/>
                  <a:pt x="69" y="91"/>
                  <a:pt x="69" y="91"/>
                </a:cubicBezTo>
                <a:cubicBezTo>
                  <a:pt x="70" y="92"/>
                  <a:pt x="70" y="94"/>
                  <a:pt x="69" y="95"/>
                </a:cubicBezTo>
                <a:cubicBezTo>
                  <a:pt x="70" y="97"/>
                  <a:pt x="70" y="97"/>
                  <a:pt x="70" y="97"/>
                </a:cubicBezTo>
                <a:cubicBezTo>
                  <a:pt x="72" y="100"/>
                  <a:pt x="72" y="100"/>
                  <a:pt x="72" y="100"/>
                </a:cubicBezTo>
                <a:cubicBezTo>
                  <a:pt x="72" y="102"/>
                  <a:pt x="72" y="103"/>
                  <a:pt x="71" y="104"/>
                </a:cubicBezTo>
                <a:cubicBezTo>
                  <a:pt x="69" y="104"/>
                  <a:pt x="68" y="104"/>
                  <a:pt x="67" y="102"/>
                </a:cubicBezTo>
                <a:cubicBezTo>
                  <a:pt x="66" y="99"/>
                  <a:pt x="66" y="99"/>
                  <a:pt x="66" y="99"/>
                </a:cubicBezTo>
                <a:cubicBezTo>
                  <a:pt x="65" y="97"/>
                  <a:pt x="65" y="97"/>
                  <a:pt x="65" y="97"/>
                </a:cubicBezTo>
                <a:cubicBezTo>
                  <a:pt x="64" y="97"/>
                  <a:pt x="62" y="96"/>
                  <a:pt x="62" y="95"/>
                </a:cubicBezTo>
                <a:cubicBezTo>
                  <a:pt x="52" y="74"/>
                  <a:pt x="52" y="74"/>
                  <a:pt x="52" y="74"/>
                </a:cubicBezTo>
                <a:cubicBezTo>
                  <a:pt x="40" y="74"/>
                  <a:pt x="40" y="74"/>
                  <a:pt x="40" y="74"/>
                </a:cubicBezTo>
                <a:cubicBezTo>
                  <a:pt x="40" y="77"/>
                  <a:pt x="40" y="77"/>
                  <a:pt x="40" y="77"/>
                </a:cubicBezTo>
                <a:cubicBezTo>
                  <a:pt x="40" y="79"/>
                  <a:pt x="38" y="81"/>
                  <a:pt x="36" y="81"/>
                </a:cubicBezTo>
                <a:cubicBezTo>
                  <a:pt x="34" y="81"/>
                  <a:pt x="32" y="79"/>
                  <a:pt x="32" y="77"/>
                </a:cubicBezTo>
                <a:cubicBezTo>
                  <a:pt x="32" y="74"/>
                  <a:pt x="32" y="74"/>
                  <a:pt x="32" y="74"/>
                </a:cubicBezTo>
                <a:cubicBezTo>
                  <a:pt x="20" y="74"/>
                  <a:pt x="20" y="74"/>
                  <a:pt x="20" y="74"/>
                </a:cubicBezTo>
                <a:cubicBezTo>
                  <a:pt x="10" y="95"/>
                  <a:pt x="10" y="95"/>
                  <a:pt x="10" y="95"/>
                </a:cubicBezTo>
                <a:cubicBezTo>
                  <a:pt x="10" y="96"/>
                  <a:pt x="9" y="97"/>
                  <a:pt x="7" y="97"/>
                </a:cubicBezTo>
                <a:cubicBezTo>
                  <a:pt x="7" y="99"/>
                  <a:pt x="7" y="99"/>
                  <a:pt x="7" y="99"/>
                </a:cubicBezTo>
                <a:cubicBezTo>
                  <a:pt x="5" y="102"/>
                  <a:pt x="5" y="102"/>
                  <a:pt x="5" y="102"/>
                </a:cubicBezTo>
                <a:cubicBezTo>
                  <a:pt x="4" y="104"/>
                  <a:pt x="3" y="104"/>
                  <a:pt x="2" y="104"/>
                </a:cubicBezTo>
                <a:cubicBezTo>
                  <a:pt x="0" y="103"/>
                  <a:pt x="0" y="102"/>
                  <a:pt x="0" y="100"/>
                </a:cubicBezTo>
                <a:cubicBezTo>
                  <a:pt x="2" y="97"/>
                  <a:pt x="2" y="97"/>
                  <a:pt x="2" y="97"/>
                </a:cubicBezTo>
                <a:cubicBezTo>
                  <a:pt x="3" y="95"/>
                  <a:pt x="3" y="95"/>
                  <a:pt x="3" y="95"/>
                </a:cubicBezTo>
                <a:cubicBezTo>
                  <a:pt x="3" y="94"/>
                  <a:pt x="3" y="92"/>
                  <a:pt x="3" y="91"/>
                </a:cubicBezTo>
                <a:cubicBezTo>
                  <a:pt x="11" y="74"/>
                  <a:pt x="11" y="74"/>
                  <a:pt x="11" y="74"/>
                </a:cubicBezTo>
                <a:cubicBezTo>
                  <a:pt x="4" y="74"/>
                  <a:pt x="4" y="74"/>
                  <a:pt x="4" y="74"/>
                </a:cubicBezTo>
                <a:close/>
                <a:moveTo>
                  <a:pt x="32" y="69"/>
                </a:moveTo>
                <a:cubicBezTo>
                  <a:pt x="32" y="69"/>
                  <a:pt x="32" y="69"/>
                  <a:pt x="32" y="69"/>
                </a:cubicBezTo>
                <a:cubicBezTo>
                  <a:pt x="32" y="66"/>
                  <a:pt x="32" y="66"/>
                  <a:pt x="32" y="66"/>
                </a:cubicBezTo>
                <a:cubicBezTo>
                  <a:pt x="32" y="64"/>
                  <a:pt x="34" y="62"/>
                  <a:pt x="36" y="62"/>
                </a:cubicBezTo>
                <a:cubicBezTo>
                  <a:pt x="38" y="62"/>
                  <a:pt x="40" y="64"/>
                  <a:pt x="40" y="66"/>
                </a:cubicBezTo>
                <a:cubicBezTo>
                  <a:pt x="40" y="69"/>
                  <a:pt x="40" y="69"/>
                  <a:pt x="40" y="69"/>
                </a:cubicBezTo>
                <a:cubicBezTo>
                  <a:pt x="49" y="69"/>
                  <a:pt x="49" y="69"/>
                  <a:pt x="49" y="69"/>
                </a:cubicBezTo>
                <a:cubicBezTo>
                  <a:pt x="40" y="49"/>
                  <a:pt x="40" y="49"/>
                  <a:pt x="40" y="49"/>
                </a:cubicBezTo>
                <a:cubicBezTo>
                  <a:pt x="37" y="49"/>
                  <a:pt x="35" y="49"/>
                  <a:pt x="32" y="49"/>
                </a:cubicBezTo>
                <a:cubicBezTo>
                  <a:pt x="23" y="69"/>
                  <a:pt x="23" y="69"/>
                  <a:pt x="23" y="69"/>
                </a:cubicBezTo>
                <a:cubicBezTo>
                  <a:pt x="32" y="69"/>
                  <a:pt x="32" y="69"/>
                  <a:pt x="32" y="69"/>
                </a:cubicBezTo>
                <a:close/>
                <a:moveTo>
                  <a:pt x="44" y="23"/>
                </a:moveTo>
                <a:cubicBezTo>
                  <a:pt x="44" y="23"/>
                  <a:pt x="44" y="23"/>
                  <a:pt x="44" y="23"/>
                </a:cubicBezTo>
                <a:cubicBezTo>
                  <a:pt x="40" y="19"/>
                  <a:pt x="33" y="19"/>
                  <a:pt x="29" y="23"/>
                </a:cubicBezTo>
                <a:cubicBezTo>
                  <a:pt x="29" y="23"/>
                  <a:pt x="29" y="23"/>
                  <a:pt x="29" y="23"/>
                </a:cubicBezTo>
                <a:cubicBezTo>
                  <a:pt x="27" y="25"/>
                  <a:pt x="26" y="28"/>
                  <a:pt x="26" y="31"/>
                </a:cubicBezTo>
                <a:cubicBezTo>
                  <a:pt x="26" y="34"/>
                  <a:pt x="27" y="36"/>
                  <a:pt x="29" y="38"/>
                </a:cubicBezTo>
                <a:cubicBezTo>
                  <a:pt x="32" y="41"/>
                  <a:pt x="36" y="42"/>
                  <a:pt x="40" y="40"/>
                </a:cubicBezTo>
                <a:cubicBezTo>
                  <a:pt x="40" y="40"/>
                  <a:pt x="40" y="40"/>
                  <a:pt x="40" y="40"/>
                </a:cubicBezTo>
                <a:cubicBezTo>
                  <a:pt x="41" y="40"/>
                  <a:pt x="43" y="39"/>
                  <a:pt x="43" y="38"/>
                </a:cubicBezTo>
                <a:cubicBezTo>
                  <a:pt x="44" y="38"/>
                  <a:pt x="44" y="38"/>
                  <a:pt x="44" y="38"/>
                </a:cubicBezTo>
                <a:cubicBezTo>
                  <a:pt x="45" y="36"/>
                  <a:pt x="47" y="34"/>
                  <a:pt x="47" y="31"/>
                </a:cubicBezTo>
                <a:cubicBezTo>
                  <a:pt x="47" y="28"/>
                  <a:pt x="45" y="25"/>
                  <a:pt x="44" y="23"/>
                </a:cubicBezTo>
                <a:cubicBezTo>
                  <a:pt x="44" y="23"/>
                  <a:pt x="44" y="23"/>
                  <a:pt x="44" y="23"/>
                </a:cubicBezTo>
                <a:close/>
              </a:path>
            </a:pathLst>
          </a:custGeom>
          <a:solidFill>
            <a:schemeClr val="bg1"/>
          </a:solidFill>
          <a:ln>
            <a:noFill/>
          </a:ln>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grpSp>
        <p:nvGrpSpPr>
          <p:cNvPr id="32" name="组合 31"/>
          <p:cNvGrpSpPr/>
          <p:nvPr/>
        </p:nvGrpSpPr>
        <p:grpSpPr>
          <a:xfrm>
            <a:off x="-131885" y="223784"/>
            <a:ext cx="4149970" cy="741966"/>
            <a:chOff x="-131885" y="223784"/>
            <a:chExt cx="4149970" cy="741966"/>
          </a:xfrm>
        </p:grpSpPr>
        <p:sp>
          <p:nvSpPr>
            <p:cNvPr id="33" name="箭头: 五边形 32"/>
            <p:cNvSpPr/>
            <p:nvPr/>
          </p:nvSpPr>
          <p:spPr>
            <a:xfrm>
              <a:off x="0" y="223784"/>
              <a:ext cx="4018085" cy="741966"/>
            </a:xfrm>
            <a:prstGeom prst="homePlat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131885" y="324365"/>
              <a:ext cx="4106008" cy="52197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rPr>
                <a:t>规范引用</a:t>
              </a:r>
              <a:r>
                <a:rPr lang="en-US" altLang="zh-CN" sz="2800" dirty="0">
                  <a:solidFill>
                    <a:schemeClr val="bg1"/>
                  </a:solidFill>
                  <a:latin typeface="微软雅黑" panose="020B0503020204020204" pitchFamily="34" charset="-122"/>
                  <a:ea typeface="微软雅黑" panose="020B0503020204020204" pitchFamily="34" charset="-122"/>
                </a:rPr>
                <a:t> </a:t>
              </a:r>
              <a:r>
                <a:rPr lang="zh-CN" altLang="en-US" sz="2800" dirty="0">
                  <a:solidFill>
                    <a:schemeClr val="bg1"/>
                  </a:solidFill>
                  <a:latin typeface="微软雅黑" panose="020B0503020204020204" pitchFamily="34" charset="-122"/>
                  <a:ea typeface="微软雅黑" panose="020B0503020204020204" pitchFamily="34" charset="-122"/>
                </a:rPr>
                <a:t>严禁杜撰</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6000">
                                      <p:stCondLst>
                                        <p:cond delay="1000"/>
                                      </p:stCondLst>
                                      <p:childTnLst>
                                        <p:set>
                                          <p:cBhvr>
                                            <p:cTn id="10" dur="1" fill="hold">
                                              <p:stCondLst>
                                                <p:cond delay="0"/>
                                              </p:stCondLst>
                                            </p:cTn>
                                            <p:tgtEl>
                                              <p:spTgt spid="2"/>
                                            </p:tgtEl>
                                            <p:attrNameLst>
                                              <p:attrName>style.visibility</p:attrName>
                                            </p:attrNameLst>
                                          </p:cBhvr>
                                          <p:to>
                                            <p:strVal val="visible"/>
                                          </p:to>
                                        </p:set>
                                        <p:anim calcmode="lin" valueType="num" p14:bounceEnd="66000">
                                          <p:cBhvr additive="base">
                                            <p:cTn id="11" dur="60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12" dur="6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6000">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14:bounceEnd="66000">
                                          <p:cBhvr additive="base">
                                            <p:cTn id="15" dur="600" fill="hold"/>
                                            <p:tgtEl>
                                              <p:spTgt spid="5"/>
                                            </p:tgtEl>
                                            <p:attrNameLst>
                                              <p:attrName>ppt_x</p:attrName>
                                            </p:attrNameLst>
                                          </p:cBhvr>
                                          <p:tavLst>
                                            <p:tav tm="0">
                                              <p:val>
                                                <p:strVal val="0-#ppt_w/2"/>
                                              </p:val>
                                            </p:tav>
                                            <p:tav tm="100000">
                                              <p:val>
                                                <p:strVal val="#ppt_x"/>
                                              </p:val>
                                            </p:tav>
                                          </p:tavLst>
                                        </p:anim>
                                        <p:anim calcmode="lin" valueType="num" p14:bounceEnd="66000">
                                          <p:cBhvr additive="base">
                                            <p:cTn id="16" dur="6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66000">
                                      <p:stCondLst>
                                        <p:cond delay="1100"/>
                                      </p:stCondLst>
                                      <p:childTnLst>
                                        <p:set>
                                          <p:cBhvr>
                                            <p:cTn id="18" dur="1" fill="hold">
                                              <p:stCondLst>
                                                <p:cond delay="0"/>
                                              </p:stCondLst>
                                            </p:cTn>
                                            <p:tgtEl>
                                              <p:spTgt spid="22"/>
                                            </p:tgtEl>
                                            <p:attrNameLst>
                                              <p:attrName>style.visibility</p:attrName>
                                            </p:attrNameLst>
                                          </p:cBhvr>
                                          <p:to>
                                            <p:strVal val="visible"/>
                                          </p:to>
                                        </p:set>
                                        <p:anim calcmode="lin" valueType="num" p14:bounceEnd="66000">
                                          <p:cBhvr additive="base">
                                            <p:cTn id="19" dur="600" fill="hold"/>
                                            <p:tgtEl>
                                              <p:spTgt spid="22"/>
                                            </p:tgtEl>
                                            <p:attrNameLst>
                                              <p:attrName>ppt_x</p:attrName>
                                            </p:attrNameLst>
                                          </p:cBhvr>
                                          <p:tavLst>
                                            <p:tav tm="0">
                                              <p:val>
                                                <p:strVal val="0-#ppt_w/2"/>
                                              </p:val>
                                            </p:tav>
                                            <p:tav tm="100000">
                                              <p:val>
                                                <p:strVal val="#ppt_x"/>
                                              </p:val>
                                            </p:tav>
                                          </p:tavLst>
                                        </p:anim>
                                        <p:anim calcmode="lin" valueType="num" p14:bounceEnd="66000">
                                          <p:cBhvr additive="base">
                                            <p:cTn id="20" dur="6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66000">
                                      <p:stCondLst>
                                        <p:cond delay="1100"/>
                                      </p:stCondLst>
                                      <p:childTnLst>
                                        <p:set>
                                          <p:cBhvr>
                                            <p:cTn id="22" dur="1" fill="hold">
                                              <p:stCondLst>
                                                <p:cond delay="0"/>
                                              </p:stCondLst>
                                            </p:cTn>
                                            <p:tgtEl>
                                              <p:spTgt spid="16"/>
                                            </p:tgtEl>
                                            <p:attrNameLst>
                                              <p:attrName>style.visibility</p:attrName>
                                            </p:attrNameLst>
                                          </p:cBhvr>
                                          <p:to>
                                            <p:strVal val="visible"/>
                                          </p:to>
                                        </p:set>
                                        <p:anim calcmode="lin" valueType="num" p14:bounceEnd="66000">
                                          <p:cBhvr additive="base">
                                            <p:cTn id="23" dur="600" fill="hold"/>
                                            <p:tgtEl>
                                              <p:spTgt spid="16"/>
                                            </p:tgtEl>
                                            <p:attrNameLst>
                                              <p:attrName>ppt_x</p:attrName>
                                            </p:attrNameLst>
                                          </p:cBhvr>
                                          <p:tavLst>
                                            <p:tav tm="0">
                                              <p:val>
                                                <p:strVal val="0-#ppt_w/2"/>
                                              </p:val>
                                            </p:tav>
                                            <p:tav tm="100000">
                                              <p:val>
                                                <p:strVal val="#ppt_x"/>
                                              </p:val>
                                            </p:tav>
                                          </p:tavLst>
                                        </p:anim>
                                        <p:anim calcmode="lin" valueType="num" p14:bounceEnd="66000">
                                          <p:cBhvr additive="base">
                                            <p:cTn id="24" dur="6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66000">
                                      <p:stCondLst>
                                        <p:cond delay="1200"/>
                                      </p:stCondLst>
                                      <p:childTnLst>
                                        <p:set>
                                          <p:cBhvr>
                                            <p:cTn id="26" dur="1" fill="hold">
                                              <p:stCondLst>
                                                <p:cond delay="0"/>
                                              </p:stCondLst>
                                            </p:cTn>
                                            <p:tgtEl>
                                              <p:spTgt spid="27"/>
                                            </p:tgtEl>
                                            <p:attrNameLst>
                                              <p:attrName>style.visibility</p:attrName>
                                            </p:attrNameLst>
                                          </p:cBhvr>
                                          <p:to>
                                            <p:strVal val="visible"/>
                                          </p:to>
                                        </p:set>
                                        <p:anim calcmode="lin" valueType="num" p14:bounceEnd="66000">
                                          <p:cBhvr additive="base">
                                            <p:cTn id="27" dur="600" fill="hold"/>
                                            <p:tgtEl>
                                              <p:spTgt spid="27"/>
                                            </p:tgtEl>
                                            <p:attrNameLst>
                                              <p:attrName>ppt_x</p:attrName>
                                            </p:attrNameLst>
                                          </p:cBhvr>
                                          <p:tavLst>
                                            <p:tav tm="0">
                                              <p:val>
                                                <p:strVal val="0-#ppt_w/2"/>
                                              </p:val>
                                            </p:tav>
                                            <p:tav tm="100000">
                                              <p:val>
                                                <p:strVal val="#ppt_x"/>
                                              </p:val>
                                            </p:tav>
                                          </p:tavLst>
                                        </p:anim>
                                        <p:anim calcmode="lin" valueType="num" p14:bounceEnd="66000">
                                          <p:cBhvr additive="base">
                                            <p:cTn id="28" dur="6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14:presetBounceEnd="66000">
                                      <p:stCondLst>
                                        <p:cond delay="1200"/>
                                      </p:stCondLst>
                                      <p:childTnLst>
                                        <p:set>
                                          <p:cBhvr>
                                            <p:cTn id="30" dur="1" fill="hold">
                                              <p:stCondLst>
                                                <p:cond delay="0"/>
                                              </p:stCondLst>
                                            </p:cTn>
                                            <p:tgtEl>
                                              <p:spTgt spid="31"/>
                                            </p:tgtEl>
                                            <p:attrNameLst>
                                              <p:attrName>style.visibility</p:attrName>
                                            </p:attrNameLst>
                                          </p:cBhvr>
                                          <p:to>
                                            <p:strVal val="visible"/>
                                          </p:to>
                                        </p:set>
                                        <p:anim calcmode="lin" valueType="num" p14:bounceEnd="66000">
                                          <p:cBhvr additive="base">
                                            <p:cTn id="31" dur="600" fill="hold"/>
                                            <p:tgtEl>
                                              <p:spTgt spid="31"/>
                                            </p:tgtEl>
                                            <p:attrNameLst>
                                              <p:attrName>ppt_x</p:attrName>
                                            </p:attrNameLst>
                                          </p:cBhvr>
                                          <p:tavLst>
                                            <p:tav tm="0">
                                              <p:val>
                                                <p:strVal val="0-#ppt_w/2"/>
                                              </p:val>
                                            </p:tav>
                                            <p:tav tm="100000">
                                              <p:val>
                                                <p:strVal val="#ppt_x"/>
                                              </p:val>
                                            </p:tav>
                                          </p:tavLst>
                                        </p:anim>
                                        <p:anim calcmode="lin" valueType="num" p14:bounceEnd="66000">
                                          <p:cBhvr additive="base">
                                            <p:cTn id="32" dur="600" fill="hold"/>
                                            <p:tgtEl>
                                              <p:spTgt spid="31"/>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14:presetBounceEnd="66000">
                                      <p:stCondLst>
                                        <p:cond delay="1000"/>
                                      </p:stCondLst>
                                      <p:childTnLst>
                                        <p:set>
                                          <p:cBhvr>
                                            <p:cTn id="34" dur="1" fill="hold">
                                              <p:stCondLst>
                                                <p:cond delay="0"/>
                                              </p:stCondLst>
                                            </p:cTn>
                                            <p:tgtEl>
                                              <p:spTgt spid="12"/>
                                            </p:tgtEl>
                                            <p:attrNameLst>
                                              <p:attrName>style.visibility</p:attrName>
                                            </p:attrNameLst>
                                          </p:cBhvr>
                                          <p:to>
                                            <p:strVal val="visible"/>
                                          </p:to>
                                        </p:set>
                                        <p:anim calcmode="lin" valueType="num" p14:bounceEnd="66000">
                                          <p:cBhvr additive="base">
                                            <p:cTn id="35" dur="600" fill="hold"/>
                                            <p:tgtEl>
                                              <p:spTgt spid="12"/>
                                            </p:tgtEl>
                                            <p:attrNameLst>
                                              <p:attrName>ppt_x</p:attrName>
                                            </p:attrNameLst>
                                          </p:cBhvr>
                                          <p:tavLst>
                                            <p:tav tm="0">
                                              <p:val>
                                                <p:strVal val="1+#ppt_w/2"/>
                                              </p:val>
                                            </p:tav>
                                            <p:tav tm="100000">
                                              <p:val>
                                                <p:strVal val="#ppt_x"/>
                                              </p:val>
                                            </p:tav>
                                          </p:tavLst>
                                        </p:anim>
                                        <p:anim calcmode="lin" valueType="num" p14:bounceEnd="66000">
                                          <p:cBhvr additive="base">
                                            <p:cTn id="36" dur="600" fill="hold"/>
                                            <p:tgtEl>
                                              <p:spTgt spid="1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14:presetBounceEnd="66000">
                                      <p:stCondLst>
                                        <p:cond delay="1000"/>
                                      </p:stCondLst>
                                      <p:childTnLst>
                                        <p:set>
                                          <p:cBhvr>
                                            <p:cTn id="38" dur="1" fill="hold">
                                              <p:stCondLst>
                                                <p:cond delay="0"/>
                                              </p:stCondLst>
                                            </p:cTn>
                                            <p:tgtEl>
                                              <p:spTgt spid="15"/>
                                            </p:tgtEl>
                                            <p:attrNameLst>
                                              <p:attrName>style.visibility</p:attrName>
                                            </p:attrNameLst>
                                          </p:cBhvr>
                                          <p:to>
                                            <p:strVal val="visible"/>
                                          </p:to>
                                        </p:set>
                                        <p:anim calcmode="lin" valueType="num" p14:bounceEnd="66000">
                                          <p:cBhvr additive="base">
                                            <p:cTn id="39" dur="600" fill="hold"/>
                                            <p:tgtEl>
                                              <p:spTgt spid="15"/>
                                            </p:tgtEl>
                                            <p:attrNameLst>
                                              <p:attrName>ppt_x</p:attrName>
                                            </p:attrNameLst>
                                          </p:cBhvr>
                                          <p:tavLst>
                                            <p:tav tm="0">
                                              <p:val>
                                                <p:strVal val="1+#ppt_w/2"/>
                                              </p:val>
                                            </p:tav>
                                            <p:tav tm="100000">
                                              <p:val>
                                                <p:strVal val="#ppt_x"/>
                                              </p:val>
                                            </p:tav>
                                          </p:tavLst>
                                        </p:anim>
                                        <p:anim calcmode="lin" valueType="num" p14:bounceEnd="66000">
                                          <p:cBhvr additive="base">
                                            <p:cTn id="40" dur="6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14:presetBounceEnd="66000">
                                      <p:stCondLst>
                                        <p:cond delay="1100"/>
                                      </p:stCondLst>
                                      <p:childTnLst>
                                        <p:set>
                                          <p:cBhvr>
                                            <p:cTn id="42" dur="1" fill="hold">
                                              <p:stCondLst>
                                                <p:cond delay="0"/>
                                              </p:stCondLst>
                                            </p:cTn>
                                            <p:tgtEl>
                                              <p:spTgt spid="19"/>
                                            </p:tgtEl>
                                            <p:attrNameLst>
                                              <p:attrName>style.visibility</p:attrName>
                                            </p:attrNameLst>
                                          </p:cBhvr>
                                          <p:to>
                                            <p:strVal val="visible"/>
                                          </p:to>
                                        </p:set>
                                        <p:anim calcmode="lin" valueType="num" p14:bounceEnd="66000">
                                          <p:cBhvr additive="base">
                                            <p:cTn id="43" dur="600" fill="hold"/>
                                            <p:tgtEl>
                                              <p:spTgt spid="19"/>
                                            </p:tgtEl>
                                            <p:attrNameLst>
                                              <p:attrName>ppt_x</p:attrName>
                                            </p:attrNameLst>
                                          </p:cBhvr>
                                          <p:tavLst>
                                            <p:tav tm="0">
                                              <p:val>
                                                <p:strVal val="1+#ppt_w/2"/>
                                              </p:val>
                                            </p:tav>
                                            <p:tav tm="100000">
                                              <p:val>
                                                <p:strVal val="#ppt_x"/>
                                              </p:val>
                                            </p:tav>
                                          </p:tavLst>
                                        </p:anim>
                                        <p:anim calcmode="lin" valueType="num" p14:bounceEnd="66000">
                                          <p:cBhvr additive="base">
                                            <p:cTn id="44" dur="600" fill="hold"/>
                                            <p:tgtEl>
                                              <p:spTgt spid="19"/>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14:presetBounceEnd="66000">
                                      <p:stCondLst>
                                        <p:cond delay="1100"/>
                                      </p:stCondLst>
                                      <p:childTnLst>
                                        <p:set>
                                          <p:cBhvr>
                                            <p:cTn id="46" dur="1" fill="hold">
                                              <p:stCondLst>
                                                <p:cond delay="0"/>
                                              </p:stCondLst>
                                            </p:cTn>
                                            <p:tgtEl>
                                              <p:spTgt spid="23"/>
                                            </p:tgtEl>
                                            <p:attrNameLst>
                                              <p:attrName>style.visibility</p:attrName>
                                            </p:attrNameLst>
                                          </p:cBhvr>
                                          <p:to>
                                            <p:strVal val="visible"/>
                                          </p:to>
                                        </p:set>
                                        <p:anim calcmode="lin" valueType="num" p14:bounceEnd="66000">
                                          <p:cBhvr additive="base">
                                            <p:cTn id="47" dur="6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48" dur="600" fill="hold"/>
                                            <p:tgtEl>
                                              <p:spTgt spid="23"/>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14:presetBounceEnd="66000">
                                      <p:stCondLst>
                                        <p:cond delay="1200"/>
                                      </p:stCondLst>
                                      <p:childTnLst>
                                        <p:set>
                                          <p:cBhvr>
                                            <p:cTn id="50" dur="1" fill="hold">
                                              <p:stCondLst>
                                                <p:cond delay="0"/>
                                              </p:stCondLst>
                                            </p:cTn>
                                            <p:tgtEl>
                                              <p:spTgt spid="24"/>
                                            </p:tgtEl>
                                            <p:attrNameLst>
                                              <p:attrName>style.visibility</p:attrName>
                                            </p:attrNameLst>
                                          </p:cBhvr>
                                          <p:to>
                                            <p:strVal val="visible"/>
                                          </p:to>
                                        </p:set>
                                        <p:anim calcmode="lin" valueType="num" p14:bounceEnd="66000">
                                          <p:cBhvr additive="base">
                                            <p:cTn id="51" dur="600" fill="hold"/>
                                            <p:tgtEl>
                                              <p:spTgt spid="24"/>
                                            </p:tgtEl>
                                            <p:attrNameLst>
                                              <p:attrName>ppt_x</p:attrName>
                                            </p:attrNameLst>
                                          </p:cBhvr>
                                          <p:tavLst>
                                            <p:tav tm="0">
                                              <p:val>
                                                <p:strVal val="1+#ppt_w/2"/>
                                              </p:val>
                                            </p:tav>
                                            <p:tav tm="100000">
                                              <p:val>
                                                <p:strVal val="#ppt_x"/>
                                              </p:val>
                                            </p:tav>
                                          </p:tavLst>
                                        </p:anim>
                                        <p:anim calcmode="lin" valueType="num" p14:bounceEnd="66000">
                                          <p:cBhvr additive="base">
                                            <p:cTn id="52" dur="600" fill="hold"/>
                                            <p:tgtEl>
                                              <p:spTgt spid="24"/>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14:presetBounceEnd="66000">
                                      <p:stCondLst>
                                        <p:cond delay="1200"/>
                                      </p:stCondLst>
                                      <p:childTnLst>
                                        <p:set>
                                          <p:cBhvr>
                                            <p:cTn id="54" dur="1" fill="hold">
                                              <p:stCondLst>
                                                <p:cond delay="0"/>
                                              </p:stCondLst>
                                            </p:cTn>
                                            <p:tgtEl>
                                              <p:spTgt spid="30"/>
                                            </p:tgtEl>
                                            <p:attrNameLst>
                                              <p:attrName>style.visibility</p:attrName>
                                            </p:attrNameLst>
                                          </p:cBhvr>
                                          <p:to>
                                            <p:strVal val="visible"/>
                                          </p:to>
                                        </p:set>
                                        <p:anim calcmode="lin" valueType="num" p14:bounceEnd="66000">
                                          <p:cBhvr additive="base">
                                            <p:cTn id="55" dur="600" fill="hold"/>
                                            <p:tgtEl>
                                              <p:spTgt spid="30"/>
                                            </p:tgtEl>
                                            <p:attrNameLst>
                                              <p:attrName>ppt_x</p:attrName>
                                            </p:attrNameLst>
                                          </p:cBhvr>
                                          <p:tavLst>
                                            <p:tav tm="0">
                                              <p:val>
                                                <p:strVal val="1+#ppt_w/2"/>
                                              </p:val>
                                            </p:tav>
                                            <p:tav tm="100000">
                                              <p:val>
                                                <p:strVal val="#ppt_x"/>
                                              </p:val>
                                            </p:tav>
                                          </p:tavLst>
                                        </p:anim>
                                        <p:anim calcmode="lin" valueType="num" p14:bounceEnd="66000">
                                          <p:cBhvr additive="base">
                                            <p:cTn id="56" dur="600" fill="hold"/>
                                            <p:tgtEl>
                                              <p:spTgt spid="30"/>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14:presetBounceEnd="66000">
                                      <p:stCondLst>
                                        <p:cond delay="1100"/>
                                      </p:stCondLst>
                                      <p:childTnLst>
                                        <p:set>
                                          <p:cBhvr>
                                            <p:cTn id="58" dur="1" fill="hold">
                                              <p:stCondLst>
                                                <p:cond delay="0"/>
                                              </p:stCondLst>
                                            </p:cTn>
                                            <p:tgtEl>
                                              <p:spTgt spid="9"/>
                                            </p:tgtEl>
                                            <p:attrNameLst>
                                              <p:attrName>style.visibility</p:attrName>
                                            </p:attrNameLst>
                                          </p:cBhvr>
                                          <p:to>
                                            <p:strVal val="visible"/>
                                          </p:to>
                                        </p:set>
                                        <p:anim calcmode="lin" valueType="num" p14:bounceEnd="66000">
                                          <p:cBhvr additive="base">
                                            <p:cTn id="59" dur="600" fill="hold"/>
                                            <p:tgtEl>
                                              <p:spTgt spid="9"/>
                                            </p:tgtEl>
                                            <p:attrNameLst>
                                              <p:attrName>ppt_x</p:attrName>
                                            </p:attrNameLst>
                                          </p:cBhvr>
                                          <p:tavLst>
                                            <p:tav tm="0">
                                              <p:val>
                                                <p:strVal val="0-#ppt_w/2"/>
                                              </p:val>
                                            </p:tav>
                                            <p:tav tm="100000">
                                              <p:val>
                                                <p:strVal val="#ppt_x"/>
                                              </p:val>
                                            </p:tav>
                                          </p:tavLst>
                                        </p:anim>
                                        <p:anim calcmode="lin" valueType="num" p14:bounceEnd="66000">
                                          <p:cBhvr additive="base">
                                            <p:cTn id="60" dur="600" fill="hold"/>
                                            <p:tgtEl>
                                              <p:spTgt spid="9"/>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14:presetBounceEnd="66000">
                                      <p:stCondLst>
                                        <p:cond delay="1200"/>
                                      </p:stCondLst>
                                      <p:childTnLst>
                                        <p:set>
                                          <p:cBhvr>
                                            <p:cTn id="62" dur="1" fill="hold">
                                              <p:stCondLst>
                                                <p:cond delay="0"/>
                                              </p:stCondLst>
                                            </p:cTn>
                                            <p:tgtEl>
                                              <p:spTgt spid="10"/>
                                            </p:tgtEl>
                                            <p:attrNameLst>
                                              <p:attrName>style.visibility</p:attrName>
                                            </p:attrNameLst>
                                          </p:cBhvr>
                                          <p:to>
                                            <p:strVal val="visible"/>
                                          </p:to>
                                        </p:set>
                                        <p:anim calcmode="lin" valueType="num" p14:bounceEnd="66000">
                                          <p:cBhvr additive="base">
                                            <p:cTn id="63" dur="600" fill="hold"/>
                                            <p:tgtEl>
                                              <p:spTgt spid="10"/>
                                            </p:tgtEl>
                                            <p:attrNameLst>
                                              <p:attrName>ppt_x</p:attrName>
                                            </p:attrNameLst>
                                          </p:cBhvr>
                                          <p:tavLst>
                                            <p:tav tm="0">
                                              <p:val>
                                                <p:strVal val="0-#ppt_w/2"/>
                                              </p:val>
                                            </p:tav>
                                            <p:tav tm="100000">
                                              <p:val>
                                                <p:strVal val="#ppt_x"/>
                                              </p:val>
                                            </p:tav>
                                          </p:tavLst>
                                        </p:anim>
                                        <p:anim calcmode="lin" valueType="num" p14:bounceEnd="66000">
                                          <p:cBhvr additive="base">
                                            <p:cTn id="64" dur="600" fill="hold"/>
                                            <p:tgtEl>
                                              <p:spTgt spid="10"/>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14:presetBounceEnd="66000">
                                      <p:stCondLst>
                                        <p:cond delay="1300"/>
                                      </p:stCondLst>
                                      <p:childTnLst>
                                        <p:set>
                                          <p:cBhvr>
                                            <p:cTn id="66" dur="1" fill="hold">
                                              <p:stCondLst>
                                                <p:cond delay="0"/>
                                              </p:stCondLst>
                                            </p:cTn>
                                            <p:tgtEl>
                                              <p:spTgt spid="11"/>
                                            </p:tgtEl>
                                            <p:attrNameLst>
                                              <p:attrName>style.visibility</p:attrName>
                                            </p:attrNameLst>
                                          </p:cBhvr>
                                          <p:to>
                                            <p:strVal val="visible"/>
                                          </p:to>
                                        </p:set>
                                        <p:anim calcmode="lin" valueType="num" p14:bounceEnd="66000">
                                          <p:cBhvr additive="base">
                                            <p:cTn id="67" dur="600" fill="hold"/>
                                            <p:tgtEl>
                                              <p:spTgt spid="11"/>
                                            </p:tgtEl>
                                            <p:attrNameLst>
                                              <p:attrName>ppt_x</p:attrName>
                                            </p:attrNameLst>
                                          </p:cBhvr>
                                          <p:tavLst>
                                            <p:tav tm="0">
                                              <p:val>
                                                <p:strVal val="0-#ppt_w/2"/>
                                              </p:val>
                                            </p:tav>
                                            <p:tav tm="100000">
                                              <p:val>
                                                <p:strVal val="#ppt_x"/>
                                              </p:val>
                                            </p:tav>
                                          </p:tavLst>
                                        </p:anim>
                                        <p:anim calcmode="lin" valueType="num" p14:bounceEnd="66000">
                                          <p:cBhvr additive="base">
                                            <p:cTn id="68" dur="600" fill="hold"/>
                                            <p:tgtEl>
                                              <p:spTgt spid="11"/>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14:presetBounceEnd="66000">
                                      <p:stCondLst>
                                        <p:cond delay="1100"/>
                                      </p:stCondLst>
                                      <p:childTnLst>
                                        <p:set>
                                          <p:cBhvr>
                                            <p:cTn id="70" dur="1" fill="hold">
                                              <p:stCondLst>
                                                <p:cond delay="0"/>
                                              </p:stCondLst>
                                            </p:cTn>
                                            <p:tgtEl>
                                              <p:spTgt spid="6"/>
                                            </p:tgtEl>
                                            <p:attrNameLst>
                                              <p:attrName>style.visibility</p:attrName>
                                            </p:attrNameLst>
                                          </p:cBhvr>
                                          <p:to>
                                            <p:strVal val="visible"/>
                                          </p:to>
                                        </p:set>
                                        <p:anim calcmode="lin" valueType="num" p14:bounceEnd="66000">
                                          <p:cBhvr additive="base">
                                            <p:cTn id="71" dur="600" fill="hold"/>
                                            <p:tgtEl>
                                              <p:spTgt spid="6"/>
                                            </p:tgtEl>
                                            <p:attrNameLst>
                                              <p:attrName>ppt_x</p:attrName>
                                            </p:attrNameLst>
                                          </p:cBhvr>
                                          <p:tavLst>
                                            <p:tav tm="0">
                                              <p:val>
                                                <p:strVal val="1+#ppt_w/2"/>
                                              </p:val>
                                            </p:tav>
                                            <p:tav tm="100000">
                                              <p:val>
                                                <p:strVal val="#ppt_x"/>
                                              </p:val>
                                            </p:tav>
                                          </p:tavLst>
                                        </p:anim>
                                        <p:anim calcmode="lin" valueType="num" p14:bounceEnd="66000">
                                          <p:cBhvr additive="base">
                                            <p:cTn id="72" dur="600" fill="hold"/>
                                            <p:tgtEl>
                                              <p:spTgt spid="6"/>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14:presetBounceEnd="66000">
                                      <p:stCondLst>
                                        <p:cond delay="1200"/>
                                      </p:stCondLst>
                                      <p:childTnLst>
                                        <p:set>
                                          <p:cBhvr>
                                            <p:cTn id="74" dur="1" fill="hold">
                                              <p:stCondLst>
                                                <p:cond delay="0"/>
                                              </p:stCondLst>
                                            </p:cTn>
                                            <p:tgtEl>
                                              <p:spTgt spid="7"/>
                                            </p:tgtEl>
                                            <p:attrNameLst>
                                              <p:attrName>style.visibility</p:attrName>
                                            </p:attrNameLst>
                                          </p:cBhvr>
                                          <p:to>
                                            <p:strVal val="visible"/>
                                          </p:to>
                                        </p:set>
                                        <p:anim calcmode="lin" valueType="num" p14:bounceEnd="66000">
                                          <p:cBhvr additive="base">
                                            <p:cTn id="75" dur="6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76" dur="600" fill="hold"/>
                                            <p:tgtEl>
                                              <p:spTgt spid="7"/>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14:presetBounceEnd="66000">
                                      <p:stCondLst>
                                        <p:cond delay="1300"/>
                                      </p:stCondLst>
                                      <p:childTnLst>
                                        <p:set>
                                          <p:cBhvr>
                                            <p:cTn id="78" dur="1" fill="hold">
                                              <p:stCondLst>
                                                <p:cond delay="0"/>
                                              </p:stCondLst>
                                            </p:cTn>
                                            <p:tgtEl>
                                              <p:spTgt spid="8"/>
                                            </p:tgtEl>
                                            <p:attrNameLst>
                                              <p:attrName>style.visibility</p:attrName>
                                            </p:attrNameLst>
                                          </p:cBhvr>
                                          <p:to>
                                            <p:strVal val="visible"/>
                                          </p:to>
                                        </p:set>
                                        <p:anim calcmode="lin" valueType="num" p14:bounceEnd="66000">
                                          <p:cBhvr additive="base">
                                            <p:cTn id="79" dur="600" fill="hold"/>
                                            <p:tgtEl>
                                              <p:spTgt spid="8"/>
                                            </p:tgtEl>
                                            <p:attrNameLst>
                                              <p:attrName>ppt_x</p:attrName>
                                            </p:attrNameLst>
                                          </p:cBhvr>
                                          <p:tavLst>
                                            <p:tav tm="0">
                                              <p:val>
                                                <p:strVal val="1+#ppt_w/2"/>
                                              </p:val>
                                            </p:tav>
                                            <p:tav tm="100000">
                                              <p:val>
                                                <p:strVal val="#ppt_x"/>
                                              </p:val>
                                            </p:tav>
                                          </p:tavLst>
                                        </p:anim>
                                        <p:anim calcmode="lin" valueType="num" p14:bounceEnd="66000">
                                          <p:cBhvr additive="base">
                                            <p:cTn id="80" dur="6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p:bldP spid="8" grpId="0"/>
          <p:bldP spid="9" grpId="0"/>
          <p:bldP spid="10" grpId="0"/>
          <p:bldP spid="11" grpId="0"/>
          <p:bldP spid="15" grpId="0" bldLvl="0" animBg="1"/>
          <p:bldP spid="22" grpId="0" bldLvl="0" animBg="1"/>
          <p:bldP spid="23" grpId="0" bldLvl="0" animBg="1"/>
          <p:bldP spid="30" grpId="0" bldLvl="0" animBg="1"/>
          <p:bldP spid="31"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0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600" fill="hold"/>
                                            <p:tgtEl>
                                              <p:spTgt spid="2"/>
                                            </p:tgtEl>
                                            <p:attrNameLst>
                                              <p:attrName>ppt_x</p:attrName>
                                            </p:attrNameLst>
                                          </p:cBhvr>
                                          <p:tavLst>
                                            <p:tav tm="0">
                                              <p:val>
                                                <p:strVal val="0-#ppt_w/2"/>
                                              </p:val>
                                            </p:tav>
                                            <p:tav tm="100000">
                                              <p:val>
                                                <p:strVal val="#ppt_x"/>
                                              </p:val>
                                            </p:tav>
                                          </p:tavLst>
                                        </p:anim>
                                        <p:anim calcmode="lin" valueType="num">
                                          <p:cBhvr additive="base">
                                            <p:cTn id="12" dur="6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600" fill="hold"/>
                                            <p:tgtEl>
                                              <p:spTgt spid="5"/>
                                            </p:tgtEl>
                                            <p:attrNameLst>
                                              <p:attrName>ppt_x</p:attrName>
                                            </p:attrNameLst>
                                          </p:cBhvr>
                                          <p:tavLst>
                                            <p:tav tm="0">
                                              <p:val>
                                                <p:strVal val="0-#ppt_w/2"/>
                                              </p:val>
                                            </p:tav>
                                            <p:tav tm="100000">
                                              <p:val>
                                                <p:strVal val="#ppt_x"/>
                                              </p:val>
                                            </p:tav>
                                          </p:tavLst>
                                        </p:anim>
                                        <p:anim calcmode="lin" valueType="num">
                                          <p:cBhvr additive="base">
                                            <p:cTn id="16" dur="6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11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600" fill="hold"/>
                                            <p:tgtEl>
                                              <p:spTgt spid="22"/>
                                            </p:tgtEl>
                                            <p:attrNameLst>
                                              <p:attrName>ppt_x</p:attrName>
                                            </p:attrNameLst>
                                          </p:cBhvr>
                                          <p:tavLst>
                                            <p:tav tm="0">
                                              <p:val>
                                                <p:strVal val="0-#ppt_w/2"/>
                                              </p:val>
                                            </p:tav>
                                            <p:tav tm="100000">
                                              <p:val>
                                                <p:strVal val="#ppt_x"/>
                                              </p:val>
                                            </p:tav>
                                          </p:tavLst>
                                        </p:anim>
                                        <p:anim calcmode="lin" valueType="num">
                                          <p:cBhvr additive="base">
                                            <p:cTn id="20" dur="6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1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600" fill="hold"/>
                                            <p:tgtEl>
                                              <p:spTgt spid="16"/>
                                            </p:tgtEl>
                                            <p:attrNameLst>
                                              <p:attrName>ppt_x</p:attrName>
                                            </p:attrNameLst>
                                          </p:cBhvr>
                                          <p:tavLst>
                                            <p:tav tm="0">
                                              <p:val>
                                                <p:strVal val="0-#ppt_w/2"/>
                                              </p:val>
                                            </p:tav>
                                            <p:tav tm="100000">
                                              <p:val>
                                                <p:strVal val="#ppt_x"/>
                                              </p:val>
                                            </p:tav>
                                          </p:tavLst>
                                        </p:anim>
                                        <p:anim calcmode="lin" valueType="num">
                                          <p:cBhvr additive="base">
                                            <p:cTn id="24" dur="6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2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600" fill="hold"/>
                                            <p:tgtEl>
                                              <p:spTgt spid="27"/>
                                            </p:tgtEl>
                                            <p:attrNameLst>
                                              <p:attrName>ppt_x</p:attrName>
                                            </p:attrNameLst>
                                          </p:cBhvr>
                                          <p:tavLst>
                                            <p:tav tm="0">
                                              <p:val>
                                                <p:strVal val="0-#ppt_w/2"/>
                                              </p:val>
                                            </p:tav>
                                            <p:tav tm="100000">
                                              <p:val>
                                                <p:strVal val="#ppt_x"/>
                                              </p:val>
                                            </p:tav>
                                          </p:tavLst>
                                        </p:anim>
                                        <p:anim calcmode="lin" valueType="num">
                                          <p:cBhvr additive="base">
                                            <p:cTn id="28" dur="6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120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600" fill="hold"/>
                                            <p:tgtEl>
                                              <p:spTgt spid="31"/>
                                            </p:tgtEl>
                                            <p:attrNameLst>
                                              <p:attrName>ppt_x</p:attrName>
                                            </p:attrNameLst>
                                          </p:cBhvr>
                                          <p:tavLst>
                                            <p:tav tm="0">
                                              <p:val>
                                                <p:strVal val="0-#ppt_w/2"/>
                                              </p:val>
                                            </p:tav>
                                            <p:tav tm="100000">
                                              <p:val>
                                                <p:strVal val="#ppt_x"/>
                                              </p:val>
                                            </p:tav>
                                          </p:tavLst>
                                        </p:anim>
                                        <p:anim calcmode="lin" valueType="num">
                                          <p:cBhvr additive="base">
                                            <p:cTn id="32" dur="600" fill="hold"/>
                                            <p:tgtEl>
                                              <p:spTgt spid="31"/>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10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600" fill="hold"/>
                                            <p:tgtEl>
                                              <p:spTgt spid="12"/>
                                            </p:tgtEl>
                                            <p:attrNameLst>
                                              <p:attrName>ppt_x</p:attrName>
                                            </p:attrNameLst>
                                          </p:cBhvr>
                                          <p:tavLst>
                                            <p:tav tm="0">
                                              <p:val>
                                                <p:strVal val="1+#ppt_w/2"/>
                                              </p:val>
                                            </p:tav>
                                            <p:tav tm="100000">
                                              <p:val>
                                                <p:strVal val="#ppt_x"/>
                                              </p:val>
                                            </p:tav>
                                          </p:tavLst>
                                        </p:anim>
                                        <p:anim calcmode="lin" valueType="num">
                                          <p:cBhvr additive="base">
                                            <p:cTn id="36" dur="600" fill="hold"/>
                                            <p:tgtEl>
                                              <p:spTgt spid="1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100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600" fill="hold"/>
                                            <p:tgtEl>
                                              <p:spTgt spid="15"/>
                                            </p:tgtEl>
                                            <p:attrNameLst>
                                              <p:attrName>ppt_x</p:attrName>
                                            </p:attrNameLst>
                                          </p:cBhvr>
                                          <p:tavLst>
                                            <p:tav tm="0">
                                              <p:val>
                                                <p:strVal val="1+#ppt_w/2"/>
                                              </p:val>
                                            </p:tav>
                                            <p:tav tm="100000">
                                              <p:val>
                                                <p:strVal val="#ppt_x"/>
                                              </p:val>
                                            </p:tav>
                                          </p:tavLst>
                                        </p:anim>
                                        <p:anim calcmode="lin" valueType="num">
                                          <p:cBhvr additive="base">
                                            <p:cTn id="40" dur="600" fill="hold"/>
                                            <p:tgtEl>
                                              <p:spTgt spid="15"/>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110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600" fill="hold"/>
                                            <p:tgtEl>
                                              <p:spTgt spid="19"/>
                                            </p:tgtEl>
                                            <p:attrNameLst>
                                              <p:attrName>ppt_x</p:attrName>
                                            </p:attrNameLst>
                                          </p:cBhvr>
                                          <p:tavLst>
                                            <p:tav tm="0">
                                              <p:val>
                                                <p:strVal val="1+#ppt_w/2"/>
                                              </p:val>
                                            </p:tav>
                                            <p:tav tm="100000">
                                              <p:val>
                                                <p:strVal val="#ppt_x"/>
                                              </p:val>
                                            </p:tav>
                                          </p:tavLst>
                                        </p:anim>
                                        <p:anim calcmode="lin" valueType="num">
                                          <p:cBhvr additive="base">
                                            <p:cTn id="44" dur="600" fill="hold"/>
                                            <p:tgtEl>
                                              <p:spTgt spid="19"/>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110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600" fill="hold"/>
                                            <p:tgtEl>
                                              <p:spTgt spid="23"/>
                                            </p:tgtEl>
                                            <p:attrNameLst>
                                              <p:attrName>ppt_x</p:attrName>
                                            </p:attrNameLst>
                                          </p:cBhvr>
                                          <p:tavLst>
                                            <p:tav tm="0">
                                              <p:val>
                                                <p:strVal val="1+#ppt_w/2"/>
                                              </p:val>
                                            </p:tav>
                                            <p:tav tm="100000">
                                              <p:val>
                                                <p:strVal val="#ppt_x"/>
                                              </p:val>
                                            </p:tav>
                                          </p:tavLst>
                                        </p:anim>
                                        <p:anim calcmode="lin" valueType="num">
                                          <p:cBhvr additive="base">
                                            <p:cTn id="48" dur="600" fill="hold"/>
                                            <p:tgtEl>
                                              <p:spTgt spid="23"/>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120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600" fill="hold"/>
                                            <p:tgtEl>
                                              <p:spTgt spid="24"/>
                                            </p:tgtEl>
                                            <p:attrNameLst>
                                              <p:attrName>ppt_x</p:attrName>
                                            </p:attrNameLst>
                                          </p:cBhvr>
                                          <p:tavLst>
                                            <p:tav tm="0">
                                              <p:val>
                                                <p:strVal val="1+#ppt_w/2"/>
                                              </p:val>
                                            </p:tav>
                                            <p:tav tm="100000">
                                              <p:val>
                                                <p:strVal val="#ppt_x"/>
                                              </p:val>
                                            </p:tav>
                                          </p:tavLst>
                                        </p:anim>
                                        <p:anim calcmode="lin" valueType="num">
                                          <p:cBhvr additive="base">
                                            <p:cTn id="52" dur="600" fill="hold"/>
                                            <p:tgtEl>
                                              <p:spTgt spid="24"/>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120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600" fill="hold"/>
                                            <p:tgtEl>
                                              <p:spTgt spid="30"/>
                                            </p:tgtEl>
                                            <p:attrNameLst>
                                              <p:attrName>ppt_x</p:attrName>
                                            </p:attrNameLst>
                                          </p:cBhvr>
                                          <p:tavLst>
                                            <p:tav tm="0">
                                              <p:val>
                                                <p:strVal val="1+#ppt_w/2"/>
                                              </p:val>
                                            </p:tav>
                                            <p:tav tm="100000">
                                              <p:val>
                                                <p:strVal val="#ppt_x"/>
                                              </p:val>
                                            </p:tav>
                                          </p:tavLst>
                                        </p:anim>
                                        <p:anim calcmode="lin" valueType="num">
                                          <p:cBhvr additive="base">
                                            <p:cTn id="56" dur="600" fill="hold"/>
                                            <p:tgtEl>
                                              <p:spTgt spid="30"/>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110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 fill="hold"/>
                                            <p:tgtEl>
                                              <p:spTgt spid="9"/>
                                            </p:tgtEl>
                                            <p:attrNameLst>
                                              <p:attrName>ppt_x</p:attrName>
                                            </p:attrNameLst>
                                          </p:cBhvr>
                                          <p:tavLst>
                                            <p:tav tm="0">
                                              <p:val>
                                                <p:strVal val="0-#ppt_w/2"/>
                                              </p:val>
                                            </p:tav>
                                            <p:tav tm="100000">
                                              <p:val>
                                                <p:strVal val="#ppt_x"/>
                                              </p:val>
                                            </p:tav>
                                          </p:tavLst>
                                        </p:anim>
                                        <p:anim calcmode="lin" valueType="num">
                                          <p:cBhvr additive="base">
                                            <p:cTn id="60" dur="600" fill="hold"/>
                                            <p:tgtEl>
                                              <p:spTgt spid="9"/>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120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600" fill="hold"/>
                                            <p:tgtEl>
                                              <p:spTgt spid="10"/>
                                            </p:tgtEl>
                                            <p:attrNameLst>
                                              <p:attrName>ppt_x</p:attrName>
                                            </p:attrNameLst>
                                          </p:cBhvr>
                                          <p:tavLst>
                                            <p:tav tm="0">
                                              <p:val>
                                                <p:strVal val="0-#ppt_w/2"/>
                                              </p:val>
                                            </p:tav>
                                            <p:tav tm="100000">
                                              <p:val>
                                                <p:strVal val="#ppt_x"/>
                                              </p:val>
                                            </p:tav>
                                          </p:tavLst>
                                        </p:anim>
                                        <p:anim calcmode="lin" valueType="num">
                                          <p:cBhvr additive="base">
                                            <p:cTn id="64" dur="600" fill="hold"/>
                                            <p:tgtEl>
                                              <p:spTgt spid="10"/>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130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600" fill="hold"/>
                                            <p:tgtEl>
                                              <p:spTgt spid="11"/>
                                            </p:tgtEl>
                                            <p:attrNameLst>
                                              <p:attrName>ppt_x</p:attrName>
                                            </p:attrNameLst>
                                          </p:cBhvr>
                                          <p:tavLst>
                                            <p:tav tm="0">
                                              <p:val>
                                                <p:strVal val="0-#ppt_w/2"/>
                                              </p:val>
                                            </p:tav>
                                            <p:tav tm="100000">
                                              <p:val>
                                                <p:strVal val="#ppt_x"/>
                                              </p:val>
                                            </p:tav>
                                          </p:tavLst>
                                        </p:anim>
                                        <p:anim calcmode="lin" valueType="num">
                                          <p:cBhvr additive="base">
                                            <p:cTn id="68" dur="600" fill="hold"/>
                                            <p:tgtEl>
                                              <p:spTgt spid="11"/>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1100"/>
                                      </p:stCondLst>
                                      <p:childTnLst>
                                        <p:set>
                                          <p:cBhvr>
                                            <p:cTn id="70" dur="1" fill="hold">
                                              <p:stCondLst>
                                                <p:cond delay="0"/>
                                              </p:stCondLst>
                                            </p:cTn>
                                            <p:tgtEl>
                                              <p:spTgt spid="6"/>
                                            </p:tgtEl>
                                            <p:attrNameLst>
                                              <p:attrName>style.visibility</p:attrName>
                                            </p:attrNameLst>
                                          </p:cBhvr>
                                          <p:to>
                                            <p:strVal val="visible"/>
                                          </p:to>
                                        </p:set>
                                        <p:anim calcmode="lin" valueType="num">
                                          <p:cBhvr additive="base">
                                            <p:cTn id="71" dur="600" fill="hold"/>
                                            <p:tgtEl>
                                              <p:spTgt spid="6"/>
                                            </p:tgtEl>
                                            <p:attrNameLst>
                                              <p:attrName>ppt_x</p:attrName>
                                            </p:attrNameLst>
                                          </p:cBhvr>
                                          <p:tavLst>
                                            <p:tav tm="0">
                                              <p:val>
                                                <p:strVal val="1+#ppt_w/2"/>
                                              </p:val>
                                            </p:tav>
                                            <p:tav tm="100000">
                                              <p:val>
                                                <p:strVal val="#ppt_x"/>
                                              </p:val>
                                            </p:tav>
                                          </p:tavLst>
                                        </p:anim>
                                        <p:anim calcmode="lin" valueType="num">
                                          <p:cBhvr additive="base">
                                            <p:cTn id="72" dur="600" fill="hold"/>
                                            <p:tgtEl>
                                              <p:spTgt spid="6"/>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1200"/>
                                      </p:stCondLst>
                                      <p:childTnLst>
                                        <p:set>
                                          <p:cBhvr>
                                            <p:cTn id="74" dur="1" fill="hold">
                                              <p:stCondLst>
                                                <p:cond delay="0"/>
                                              </p:stCondLst>
                                            </p:cTn>
                                            <p:tgtEl>
                                              <p:spTgt spid="7"/>
                                            </p:tgtEl>
                                            <p:attrNameLst>
                                              <p:attrName>style.visibility</p:attrName>
                                            </p:attrNameLst>
                                          </p:cBhvr>
                                          <p:to>
                                            <p:strVal val="visible"/>
                                          </p:to>
                                        </p:set>
                                        <p:anim calcmode="lin" valueType="num">
                                          <p:cBhvr additive="base">
                                            <p:cTn id="75" dur="600" fill="hold"/>
                                            <p:tgtEl>
                                              <p:spTgt spid="7"/>
                                            </p:tgtEl>
                                            <p:attrNameLst>
                                              <p:attrName>ppt_x</p:attrName>
                                            </p:attrNameLst>
                                          </p:cBhvr>
                                          <p:tavLst>
                                            <p:tav tm="0">
                                              <p:val>
                                                <p:strVal val="1+#ppt_w/2"/>
                                              </p:val>
                                            </p:tav>
                                            <p:tav tm="100000">
                                              <p:val>
                                                <p:strVal val="#ppt_x"/>
                                              </p:val>
                                            </p:tav>
                                          </p:tavLst>
                                        </p:anim>
                                        <p:anim calcmode="lin" valueType="num">
                                          <p:cBhvr additive="base">
                                            <p:cTn id="76" dur="600" fill="hold"/>
                                            <p:tgtEl>
                                              <p:spTgt spid="7"/>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130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600" fill="hold"/>
                                            <p:tgtEl>
                                              <p:spTgt spid="8"/>
                                            </p:tgtEl>
                                            <p:attrNameLst>
                                              <p:attrName>ppt_x</p:attrName>
                                            </p:attrNameLst>
                                          </p:cBhvr>
                                          <p:tavLst>
                                            <p:tav tm="0">
                                              <p:val>
                                                <p:strVal val="1+#ppt_w/2"/>
                                              </p:val>
                                            </p:tav>
                                            <p:tav tm="100000">
                                              <p:val>
                                                <p:strVal val="#ppt_x"/>
                                              </p:val>
                                            </p:tav>
                                          </p:tavLst>
                                        </p:anim>
                                        <p:anim calcmode="lin" valueType="num">
                                          <p:cBhvr additive="base">
                                            <p:cTn id="80" dur="6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7" grpId="0"/>
          <p:bldP spid="8" grpId="0"/>
          <p:bldP spid="9" grpId="0"/>
          <p:bldP spid="10" grpId="0"/>
          <p:bldP spid="11" grpId="0"/>
          <p:bldP spid="15" grpId="0" bldLvl="0" animBg="1"/>
          <p:bldP spid="22" grpId="0" bldLvl="0" animBg="1"/>
          <p:bldP spid="23" grpId="0" bldLvl="0" animBg="1"/>
          <p:bldP spid="30" grpId="0" bldLvl="0" animBg="1"/>
          <p:bldP spid="31" grpId="0" bldLvl="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304800" y="337185"/>
            <a:ext cx="316230" cy="815340"/>
          </a:xfrm>
          <a:prstGeom prst="rect">
            <a:avLst/>
          </a:prstGeom>
          <a:solidFill>
            <a:srgbClr val="788E92"/>
          </a:solidFill>
          <a:ln>
            <a:solidFill>
              <a:srgbClr val="788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759460" y="599440"/>
            <a:ext cx="1085215" cy="346710"/>
          </a:xfrm>
          <a:prstGeom prst="rect">
            <a:avLst/>
          </a:prstGeom>
          <a:noFill/>
          <a:ln>
            <a:noFill/>
          </a:ln>
          <a:extLst>
            <a:ext uri="{909E8E84-426E-40DD-AFC4-6F175D3DCCD1}">
              <a14:hiddenFill xmlns:a14="http://schemas.microsoft.com/office/drawing/2010/main">
                <a:solidFill>
                  <a:srgbClr val="788E9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400" b="1">
                <a:solidFill>
                  <a:schemeClr val="accent6">
                    <a:lumMod val="75000"/>
                  </a:schemeClr>
                </a:solidFill>
                <a:latin typeface="微软雅黑" panose="020B0503020204020204" pitchFamily="34" charset="-122"/>
                <a:ea typeface="微软雅黑" panose="020B0503020204020204" pitchFamily="34" charset="-122"/>
              </a:rPr>
              <a:t>案</a:t>
            </a:r>
            <a:r>
              <a:rPr lang="en-US" altLang="zh-CN" sz="2400" b="1">
                <a:solidFill>
                  <a:schemeClr val="accent6">
                    <a:lumMod val="75000"/>
                  </a:schemeClr>
                </a:solidFill>
                <a:latin typeface="微软雅黑" panose="020B0503020204020204" pitchFamily="34" charset="-122"/>
                <a:ea typeface="微软雅黑" panose="020B0503020204020204" pitchFamily="34" charset="-122"/>
              </a:rPr>
              <a:t> </a:t>
            </a:r>
            <a:r>
              <a:rPr lang="zh-CN" altLang="en-US" sz="2400" b="1">
                <a:solidFill>
                  <a:schemeClr val="accent6">
                    <a:lumMod val="75000"/>
                  </a:schemeClr>
                </a:solidFill>
                <a:latin typeface="微软雅黑" panose="020B0503020204020204" pitchFamily="34" charset="-122"/>
                <a:ea typeface="微软雅黑" panose="020B0503020204020204" pitchFamily="34" charset="-122"/>
              </a:rPr>
              <a:t>例</a:t>
            </a:r>
            <a:endParaRPr lang="zh-CN" altLang="en-US" sz="2400" b="1">
              <a:solidFill>
                <a:schemeClr val="accent6">
                  <a:lumMod val="75000"/>
                </a:schemeClr>
              </a:solidFill>
              <a:latin typeface="微软雅黑" panose="020B0503020204020204" pitchFamily="34" charset="-122"/>
              <a:ea typeface="微软雅黑" panose="020B0503020204020204" pitchFamily="34" charset="-122"/>
            </a:endParaRPr>
          </a:p>
        </p:txBody>
      </p:sp>
      <p:sp>
        <p:nvSpPr>
          <p:cNvPr id="8" name="Rectangle 32"/>
          <p:cNvSpPr>
            <a:spLocks noChangeArrowheads="1"/>
          </p:cNvSpPr>
          <p:nvPr/>
        </p:nvSpPr>
        <p:spPr bwMode="auto">
          <a:xfrm>
            <a:off x="2449195" y="1316355"/>
            <a:ext cx="8449945" cy="27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defTabSz="914400"/>
            <a:r>
              <a:rPr lang="zh-CN" altLang="en-US" dirty="0">
                <a:solidFill>
                  <a:srgbClr val="595959"/>
                </a:solidFill>
                <a:latin typeface="微软雅黑" panose="020B0503020204020204" pitchFamily="34" charset="-122"/>
                <a:ea typeface="微软雅黑" panose="020B0503020204020204" pitchFamily="34" charset="-122"/>
              </a:rPr>
              <a:t>爱思唯尔出版集团在</a:t>
            </a:r>
            <a:r>
              <a:rPr lang="zh-CN" altLang="en-US" dirty="0">
                <a:solidFill>
                  <a:srgbClr val="FF0000"/>
                </a:solidFill>
                <a:latin typeface="微软雅黑" panose="020B0503020204020204" pitchFamily="34" charset="-122"/>
                <a:ea typeface="微软雅黑" panose="020B0503020204020204" pitchFamily="34" charset="-122"/>
              </a:rPr>
              <a:t>作者投稿指南</a:t>
            </a:r>
            <a:r>
              <a:rPr lang="zh-CN" altLang="en-US" dirty="0">
                <a:solidFill>
                  <a:srgbClr val="595959"/>
                </a:solidFill>
                <a:latin typeface="微软雅黑" panose="020B0503020204020204" pitchFamily="34" charset="-122"/>
                <a:ea typeface="微软雅黑" panose="020B0503020204020204" pitchFamily="34" charset="-122"/>
              </a:rPr>
              <a:t>中，举了一个例子说明该如何标注一篇参考文献</a:t>
            </a:r>
            <a:endParaRPr lang="zh-CN" altLang="en-US" dirty="0">
              <a:solidFill>
                <a:srgbClr val="595959"/>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080260" y="2258695"/>
            <a:ext cx="8387080" cy="1322070"/>
          </a:xfrm>
          <a:prstGeom prst="rect">
            <a:avLst/>
          </a:prstGeom>
          <a:ln>
            <a:solidFill>
              <a:srgbClr val="88A6C2"/>
            </a:solidFill>
          </a:ln>
        </p:spPr>
        <p:style>
          <a:lnRef idx="1">
            <a:schemeClr val="accent3"/>
          </a:lnRef>
          <a:fillRef idx="2">
            <a:schemeClr val="accent3"/>
          </a:fillRef>
          <a:effectRef idx="1">
            <a:schemeClr val="accent3"/>
          </a:effectRef>
          <a:fontRef idx="minor">
            <a:schemeClr val="dk1"/>
          </a:fontRef>
        </p:style>
        <p:txBody>
          <a:bodyPr wrap="square" rtlCol="0">
            <a:spAutoFit/>
          </a:bodyPr>
          <a:p>
            <a:r>
              <a:rPr lang="en-US" altLang="zh-CN" sz="2000"/>
              <a:t>Van der Geer,J,Hanraads,J.A.j.</a:t>
            </a:r>
            <a:r>
              <a:rPr lang="en-US" altLang="zh-CN" sz="2000">
                <a:sym typeface="+mn-ea"/>
              </a:rPr>
              <a:t>,Lupton,R.A.,R.A.,2000.The art of writing a scientific article,J Sci,Commun,163(2)51-59,[The journal name can also be found with its full title journal of Science Communications]</a:t>
            </a:r>
            <a:endParaRPr lang="en-US" altLang="zh-CN" sz="2000">
              <a:sym typeface="+mn-ea"/>
            </a:endParaRPr>
          </a:p>
        </p:txBody>
      </p:sp>
      <p:sp>
        <p:nvSpPr>
          <p:cNvPr id="4" name="Rectangle 32"/>
          <p:cNvSpPr>
            <a:spLocks noChangeArrowheads="1"/>
          </p:cNvSpPr>
          <p:nvPr/>
        </p:nvSpPr>
        <p:spPr bwMode="auto">
          <a:xfrm>
            <a:off x="6633210" y="5933440"/>
            <a:ext cx="4413250" cy="2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defTabSz="914400"/>
            <a:r>
              <a:rPr lang="zh-CN" altLang="en-US" sz="1600" dirty="0">
                <a:solidFill>
                  <a:srgbClr val="595959"/>
                </a:solidFill>
                <a:latin typeface="微软雅黑" panose="020B0503020204020204" pitchFamily="34" charset="-122"/>
                <a:ea typeface="微软雅黑" panose="020B0503020204020204" pitchFamily="34" charset="-122"/>
              </a:rPr>
              <a:t>这篇不存在的文献竟然在</a:t>
            </a:r>
            <a:r>
              <a:rPr lang="en-US" altLang="zh-CN" sz="1600" dirty="0">
                <a:solidFill>
                  <a:srgbClr val="595959"/>
                </a:solidFill>
                <a:latin typeface="微软雅黑" panose="020B0503020204020204" pitchFamily="34" charset="-122"/>
                <a:ea typeface="微软雅黑" panose="020B0503020204020204" pitchFamily="34" charset="-122"/>
              </a:rPr>
              <a:t>WOS</a:t>
            </a:r>
            <a:r>
              <a:rPr lang="zh-CN" altLang="en-US" sz="1600" dirty="0">
                <a:solidFill>
                  <a:srgbClr val="595959"/>
                </a:solidFill>
                <a:latin typeface="微软雅黑" panose="020B0503020204020204" pitchFamily="34" charset="-122"/>
                <a:ea typeface="微软雅黑" panose="020B0503020204020204" pitchFamily="34" charset="-122"/>
              </a:rPr>
              <a:t>中被引用了</a:t>
            </a:r>
            <a:r>
              <a:rPr lang="en-US" altLang="zh-CN" sz="1600" dirty="0">
                <a:solidFill>
                  <a:srgbClr val="FF0000"/>
                </a:solidFill>
                <a:latin typeface="微软雅黑" panose="020B0503020204020204" pitchFamily="34" charset="-122"/>
                <a:ea typeface="微软雅黑" panose="020B0503020204020204" pitchFamily="34" charset="-122"/>
              </a:rPr>
              <a:t>549</a:t>
            </a:r>
            <a:r>
              <a:rPr lang="zh-CN" altLang="en-US" sz="1600" dirty="0">
                <a:solidFill>
                  <a:srgbClr val="595959"/>
                </a:solidFill>
                <a:latin typeface="微软雅黑" panose="020B0503020204020204" pitchFamily="34" charset="-122"/>
                <a:ea typeface="微软雅黑" panose="020B0503020204020204" pitchFamily="34" charset="-122"/>
              </a:rPr>
              <a:t>次</a:t>
            </a:r>
            <a:endParaRPr lang="zh-CN" altLang="en-US" sz="1600" dirty="0">
              <a:solidFill>
                <a:srgbClr val="595959"/>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681480" y="4072890"/>
            <a:ext cx="9565005" cy="1421765"/>
          </a:xfrm>
          <a:prstGeom prst="rect">
            <a:avLst/>
          </a:prstGeom>
        </p:spPr>
      </p:pic>
      <p:sp>
        <p:nvSpPr>
          <p:cNvPr id="6" name="椭圆形标注 5"/>
          <p:cNvSpPr/>
          <p:nvPr/>
        </p:nvSpPr>
        <p:spPr>
          <a:xfrm>
            <a:off x="7879080" y="3428365"/>
            <a:ext cx="1752600" cy="1147445"/>
          </a:xfrm>
          <a:prstGeom prst="wedgeEllipseCallout">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WOS</a:t>
            </a:r>
            <a:r>
              <a:rPr lang="zh-CN" altLang="en-US"/>
              <a:t>检索中</a:t>
            </a:r>
            <a:r>
              <a:rPr lang="en-US" altLang="zh-CN"/>
              <a:t>……</a:t>
            </a:r>
            <a:endParaRPr lang="en-US" altLang="zh-CN"/>
          </a:p>
        </p:txBody>
      </p:sp>
      <p:sp>
        <p:nvSpPr>
          <p:cNvPr id="7" name="文本框 6"/>
          <p:cNvSpPr txBox="1"/>
          <p:nvPr/>
        </p:nvSpPr>
        <p:spPr>
          <a:xfrm>
            <a:off x="198120" y="2735580"/>
            <a:ext cx="1332230" cy="368300"/>
          </a:xfrm>
          <a:prstGeom prst="rect">
            <a:avLst/>
          </a:prstGeom>
          <a:noFill/>
        </p:spPr>
        <p:txBody>
          <a:bodyPr wrap="none" rtlCol="0" anchor="t">
            <a:spAutoFit/>
          </a:bodyPr>
          <a:p>
            <a:r>
              <a:rPr lang="zh-CN" altLang="en-US" b="1" dirty="0">
                <a:latin typeface="Calibri" panose="020F0502020204030204"/>
                <a:ea typeface="宋体" panose="02010600030101010101" pitchFamily="2" charset="-122"/>
                <a:sym typeface="+mn-ea"/>
              </a:rPr>
              <a:t>引用未溯源</a:t>
            </a:r>
            <a:endParaRPr lang="zh-CN" altLang="en-US"/>
          </a:p>
        </p:txBody>
      </p:sp>
      <p:cxnSp>
        <p:nvCxnSpPr>
          <p:cNvPr id="10" name="直接箭头连接符 9"/>
          <p:cNvCxnSpPr>
            <a:stCxn id="7" idx="3"/>
          </p:cNvCxnSpPr>
          <p:nvPr/>
        </p:nvCxnSpPr>
        <p:spPr>
          <a:xfrm flipV="1">
            <a:off x="1530350" y="2772410"/>
            <a:ext cx="789305" cy="1473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265430" y="1647825"/>
            <a:ext cx="7467600" cy="4162425"/>
          </a:xfrm>
          <a:prstGeom prst="rect">
            <a:avLst/>
          </a:prstGeom>
        </p:spPr>
      </p:pic>
      <p:grpSp>
        <p:nvGrpSpPr>
          <p:cNvPr id="42" name="组合 41"/>
          <p:cNvGrpSpPr/>
          <p:nvPr/>
        </p:nvGrpSpPr>
        <p:grpSpPr>
          <a:xfrm>
            <a:off x="-131885" y="223784"/>
            <a:ext cx="4149970" cy="741966"/>
            <a:chOff x="-131885" y="223784"/>
            <a:chExt cx="4149970" cy="741966"/>
          </a:xfrm>
        </p:grpSpPr>
        <p:sp>
          <p:nvSpPr>
            <p:cNvPr id="43" name="箭头: 五边形 42"/>
            <p:cNvSpPr/>
            <p:nvPr/>
          </p:nvSpPr>
          <p:spPr>
            <a:xfrm>
              <a:off x="0" y="223784"/>
              <a:ext cx="4018085" cy="741966"/>
            </a:xfrm>
            <a:prstGeom prst="homePlat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文本框 43"/>
            <p:cNvSpPr txBox="1"/>
            <p:nvPr/>
          </p:nvSpPr>
          <p:spPr>
            <a:xfrm>
              <a:off x="-131885" y="324365"/>
              <a:ext cx="4106008" cy="521970"/>
            </a:xfrm>
            <a:prstGeom prst="rect">
              <a:avLst/>
            </a:prstGeom>
            <a:noFill/>
          </p:spPr>
          <p:txBody>
            <a:bodyPr wrap="square" rtlCol="0">
              <a:spAutoFit/>
            </a:bodyPr>
            <a:p>
              <a:pPr algn="ctr"/>
              <a:r>
                <a:rPr lang="zh-CN" altLang="en-US" sz="2800" dirty="0">
                  <a:solidFill>
                    <a:schemeClr val="bg1"/>
                  </a:solidFill>
                  <a:latin typeface="微软雅黑" panose="020B0503020204020204" pitchFamily="34" charset="-122"/>
                  <a:ea typeface="微软雅黑" panose="020B0503020204020204" pitchFamily="34" charset="-122"/>
                </a:rPr>
                <a:t>参考文献</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4776470" y="2000885"/>
            <a:ext cx="376555" cy="288290"/>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4323080" y="2726055"/>
            <a:ext cx="278765" cy="324485"/>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5153025" y="3773170"/>
            <a:ext cx="324485" cy="312420"/>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3268345" y="3050540"/>
            <a:ext cx="459105" cy="254000"/>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Rectangle 34"/>
          <p:cNvSpPr>
            <a:spLocks noChangeArrowheads="1"/>
          </p:cNvSpPr>
          <p:nvPr/>
        </p:nvSpPr>
        <p:spPr bwMode="auto">
          <a:xfrm>
            <a:off x="7937520" y="2000805"/>
            <a:ext cx="3908571" cy="117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defTabSz="914400">
              <a:lnSpc>
                <a:spcPct val="120000"/>
              </a:lnSpc>
            </a:pPr>
            <a:r>
              <a:rPr lang="zh-CN" altLang="en-US" sz="1600" dirty="0">
                <a:latin typeface="微软雅黑" panose="020B0503020204020204" pitchFamily="34" charset="-122"/>
                <a:ea typeface="微软雅黑" panose="020B0503020204020204" pitchFamily="34" charset="-122"/>
              </a:rPr>
              <a:t>参考文献是作者撰写时所引用的</a:t>
            </a:r>
            <a:r>
              <a:rPr lang="zh-CN" altLang="en-US" sz="1600" dirty="0">
                <a:solidFill>
                  <a:srgbClr val="FF0000"/>
                </a:solidFill>
                <a:latin typeface="微软雅黑" panose="020B0503020204020204" pitchFamily="34" charset="-122"/>
                <a:ea typeface="微软雅黑" panose="020B0503020204020204" pitchFamily="34" charset="-122"/>
              </a:rPr>
              <a:t>已经公开发表</a:t>
            </a:r>
            <a:r>
              <a:rPr lang="zh-CN" altLang="en-US" sz="1600" dirty="0">
                <a:latin typeface="微软雅黑" panose="020B0503020204020204" pitchFamily="34" charset="-122"/>
                <a:ea typeface="微软雅黑" panose="020B0503020204020204" pitchFamily="34" charset="-122"/>
              </a:rPr>
              <a:t>的书目，集中到文末连续列表。</a:t>
            </a:r>
            <a:endParaRPr lang="zh-CN" altLang="en-US" sz="1600" dirty="0">
              <a:latin typeface="微软雅黑" panose="020B0503020204020204" pitchFamily="34" charset="-122"/>
              <a:ea typeface="微软雅黑" panose="020B0503020204020204" pitchFamily="34" charset="-122"/>
            </a:endParaRPr>
          </a:p>
          <a:p>
            <a:pPr defTabSz="914400">
              <a:lnSpc>
                <a:spcPct val="120000"/>
              </a:lnSpc>
            </a:pPr>
            <a:r>
              <a:rPr lang="zh-CN" altLang="en-US" sz="1600" dirty="0">
                <a:latin typeface="微软雅黑" panose="020B0503020204020204" pitchFamily="34" charset="-122"/>
                <a:ea typeface="微软雅黑" panose="020B0503020204020204" pitchFamily="34" charset="-122"/>
              </a:rPr>
              <a:t>参考文献应与论文内容</a:t>
            </a:r>
            <a:r>
              <a:rPr lang="zh-CN" altLang="en-US" sz="1600" dirty="0">
                <a:solidFill>
                  <a:srgbClr val="FF0000"/>
                </a:solidFill>
                <a:latin typeface="微软雅黑" panose="020B0503020204020204" pitchFamily="34" charset="-122"/>
                <a:ea typeface="微软雅黑" panose="020B0503020204020204" pitchFamily="34" charset="-122"/>
              </a:rPr>
              <a:t>直接相关</a:t>
            </a:r>
            <a:r>
              <a:rPr lang="zh-CN" altLang="en-US"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defTabSz="914400">
              <a:lnSpc>
                <a:spcPct val="120000"/>
              </a:lnSpc>
            </a:pPr>
            <a:r>
              <a:rPr lang="zh-CN" altLang="en-US" sz="1600" dirty="0">
                <a:latin typeface="微软雅黑" panose="020B0503020204020204" pitchFamily="34" charset="-122"/>
                <a:ea typeface="微软雅黑" panose="020B0503020204020204" pitchFamily="34" charset="-122"/>
              </a:rPr>
              <a:t>参考文献是论文中引用文献出处的</a:t>
            </a:r>
            <a:r>
              <a:rPr lang="zh-CN" altLang="en-US" sz="1600" dirty="0">
                <a:solidFill>
                  <a:srgbClr val="FF0000"/>
                </a:solidFill>
                <a:latin typeface="微软雅黑" panose="020B0503020204020204" pitchFamily="34" charset="-122"/>
                <a:ea typeface="微软雅黑" panose="020B0503020204020204" pitchFamily="34" charset="-122"/>
              </a:rPr>
              <a:t>目录表</a:t>
            </a:r>
            <a:r>
              <a:rPr lang="zh-CN" altLang="en-US"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
        <p:nvSpPr>
          <p:cNvPr id="13" name="Rectangle 34"/>
          <p:cNvSpPr>
            <a:spLocks noChangeArrowheads="1"/>
          </p:cNvSpPr>
          <p:nvPr/>
        </p:nvSpPr>
        <p:spPr bwMode="auto">
          <a:xfrm>
            <a:off x="7937520" y="4259500"/>
            <a:ext cx="3908571" cy="1179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defTabSz="914400">
              <a:lnSpc>
                <a:spcPct val="120000"/>
              </a:lnSpc>
            </a:pPr>
            <a:r>
              <a:rPr lang="zh-CN" altLang="en-US" sz="1600" dirty="0">
                <a:latin typeface="微软雅黑" panose="020B0503020204020204" pitchFamily="34" charset="-122"/>
                <a:ea typeface="微软雅黑" panose="020B0503020204020204" pitchFamily="34" charset="-122"/>
              </a:rPr>
              <a:t>凡是引用本人、他人发表文献中的学术思想、观点、方法、设计方案等，不论是</a:t>
            </a:r>
            <a:r>
              <a:rPr lang="zh-CN" altLang="en-US" sz="1600" dirty="0">
                <a:solidFill>
                  <a:srgbClr val="FF0000"/>
                </a:solidFill>
                <a:latin typeface="微软雅黑" panose="020B0503020204020204" pitchFamily="34" charset="-122"/>
                <a:ea typeface="微软雅黑" panose="020B0503020204020204" pitchFamily="34" charset="-122"/>
              </a:rPr>
              <a:t>借鉴</a:t>
            </a:r>
            <a:r>
              <a:rPr lang="zh-CN" altLang="en-US" sz="1600" dirty="0">
                <a:latin typeface="微软雅黑" panose="020B0503020204020204" pitchFamily="34" charset="-122"/>
                <a:ea typeface="微软雅黑" panose="020B0503020204020204" pitchFamily="34" charset="-122"/>
              </a:rPr>
              <a:t>、</a:t>
            </a:r>
            <a:r>
              <a:rPr lang="zh-CN" altLang="en-US" sz="1600" dirty="0">
                <a:solidFill>
                  <a:srgbClr val="FF0000"/>
                </a:solidFill>
                <a:latin typeface="微软雅黑" panose="020B0503020204020204" pitchFamily="34" charset="-122"/>
                <a:ea typeface="微软雅黑" panose="020B0503020204020204" pitchFamily="34" charset="-122"/>
              </a:rPr>
              <a:t>评论</a:t>
            </a:r>
            <a:r>
              <a:rPr lang="zh-CN" altLang="en-US" sz="1600" dirty="0">
                <a:latin typeface="微软雅黑" panose="020B0503020204020204" pitchFamily="34" charset="-122"/>
                <a:ea typeface="微软雅黑" panose="020B0503020204020204" pitchFamily="34" charset="-122"/>
              </a:rPr>
              <a:t>、</a:t>
            </a:r>
            <a:r>
              <a:rPr lang="zh-CN" altLang="en-US" sz="1600" dirty="0">
                <a:solidFill>
                  <a:srgbClr val="FF0000"/>
                </a:solidFill>
                <a:latin typeface="微软雅黑" panose="020B0503020204020204" pitchFamily="34" charset="-122"/>
                <a:ea typeface="微软雅黑" panose="020B0503020204020204" pitchFamily="34" charset="-122"/>
              </a:rPr>
              <a:t>综述</a:t>
            </a:r>
            <a:r>
              <a:rPr lang="zh-CN" altLang="en-US" sz="1600" dirty="0">
                <a:latin typeface="微软雅黑" panose="020B0503020204020204" pitchFamily="34" charset="-122"/>
                <a:ea typeface="微软雅黑" panose="020B0503020204020204" pitchFamily="34" charset="-122"/>
              </a:rPr>
              <a:t>还是</a:t>
            </a:r>
            <a:r>
              <a:rPr lang="zh-CN" altLang="en-US" sz="1600" dirty="0">
                <a:solidFill>
                  <a:srgbClr val="FF0000"/>
                </a:solidFill>
                <a:latin typeface="微软雅黑" panose="020B0503020204020204" pitchFamily="34" charset="-122"/>
                <a:ea typeface="微软雅黑" panose="020B0503020204020204" pitchFamily="34" charset="-122"/>
              </a:rPr>
              <a:t>学术发展铺垫</a:t>
            </a:r>
            <a:r>
              <a:rPr lang="zh-CN" altLang="en-US" sz="1600" dirty="0">
                <a:latin typeface="微软雅黑" panose="020B0503020204020204" pitchFamily="34" charset="-122"/>
                <a:ea typeface="微软雅黑" panose="020B0503020204020204" pitchFamily="34" charset="-122"/>
              </a:rPr>
              <a:t>，都应被列入参考文献。</a:t>
            </a:r>
            <a:endParaRPr lang="zh-CN" altLang="en-US" sz="16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662305" y="0"/>
            <a:ext cx="5600700" cy="6477000"/>
          </a:xfrm>
          <a:prstGeom prst="rect">
            <a:avLst/>
          </a:prstGeom>
        </p:spPr>
      </p:pic>
      <p:sp>
        <p:nvSpPr>
          <p:cNvPr id="3" name="文本框 2"/>
          <p:cNvSpPr txBox="1"/>
          <p:nvPr/>
        </p:nvSpPr>
        <p:spPr>
          <a:xfrm>
            <a:off x="1270000" y="341630"/>
            <a:ext cx="4385310" cy="368300"/>
          </a:xfrm>
          <a:prstGeom prst="rect">
            <a:avLst/>
          </a:prstGeom>
          <a:solidFill>
            <a:srgbClr val="788E92"/>
          </a:solidFill>
        </p:spPr>
        <p:txBody>
          <a:bodyPr wrap="square" rtlCol="0">
            <a:spAutoFit/>
          </a:bodyPr>
          <a:p>
            <a:r>
              <a:rPr lang="zh-CN" altLang="en-US">
                <a:solidFill>
                  <a:schemeClr val="bg1"/>
                </a:solidFill>
              </a:rPr>
              <a:t>吉林大学研究生学位论文撰写及装帧规范</a:t>
            </a:r>
            <a:endParaRPr lang="zh-CN" altLang="en-US">
              <a:solidFill>
                <a:schemeClr val="bg1"/>
              </a:solidFill>
            </a:endParaRPr>
          </a:p>
        </p:txBody>
      </p:sp>
      <p:pic>
        <p:nvPicPr>
          <p:cNvPr id="4" name="图片 3"/>
          <p:cNvPicPr>
            <a:picLocks noChangeAspect="1"/>
          </p:cNvPicPr>
          <p:nvPr/>
        </p:nvPicPr>
        <p:blipFill>
          <a:blip r:embed="rId3"/>
          <a:stretch>
            <a:fillRect/>
          </a:stretch>
        </p:blipFill>
        <p:spPr>
          <a:xfrm>
            <a:off x="6450330" y="1251585"/>
            <a:ext cx="5210175" cy="857250"/>
          </a:xfrm>
          <a:prstGeom prst="rect">
            <a:avLst/>
          </a:prstGeom>
        </p:spPr>
      </p:pic>
      <p:sp>
        <p:nvSpPr>
          <p:cNvPr id="7" name="文本框 6"/>
          <p:cNvSpPr txBox="1"/>
          <p:nvPr/>
        </p:nvSpPr>
        <p:spPr>
          <a:xfrm>
            <a:off x="5655310" y="2984500"/>
            <a:ext cx="6316980" cy="1322070"/>
          </a:xfrm>
          <a:prstGeom prst="rect">
            <a:avLst/>
          </a:prstGeom>
          <a:noFill/>
          <a:ln w="9525">
            <a:noFill/>
          </a:ln>
        </p:spPr>
        <p:txBody>
          <a:bodyPr wrap="square">
            <a:spAutoFit/>
          </a:bodyPr>
          <a:p>
            <a:pPr indent="0"/>
            <a:r>
              <a:rPr lang="zh-CN" sz="2000" b="0">
                <a:cs typeface="仿宋_GB2312" charset="0"/>
              </a:rPr>
              <a:t>参考文献表是文中引用的有具体文字来源的文献集合</a:t>
            </a:r>
            <a:endParaRPr lang="zh-CN" sz="2000" b="0">
              <a:cs typeface="仿宋_GB2312" charset="0"/>
            </a:endParaRPr>
          </a:p>
          <a:p>
            <a:pPr indent="0"/>
            <a:endParaRPr lang="zh-CN" sz="2000" b="0">
              <a:cs typeface="仿宋_GB2312" charset="0"/>
            </a:endParaRPr>
          </a:p>
          <a:p>
            <a:pPr indent="0"/>
            <a:endParaRPr lang="zh-CN" sz="2000" b="0">
              <a:cs typeface="仿宋_GB2312" charset="0"/>
            </a:endParaRPr>
          </a:p>
          <a:p>
            <a:pPr indent="0"/>
            <a:r>
              <a:rPr lang="zh-CN" sz="2000" b="0">
                <a:highlight>
                  <a:srgbClr val="FF0000"/>
                </a:highlight>
                <a:cs typeface="仿宋_GB2312" charset="0"/>
              </a:rPr>
              <a:t>《文后参考文献著录规则》（GB/T 7714－20</a:t>
            </a:r>
            <a:r>
              <a:rPr lang="en-US" altLang="zh-CN" sz="2000" b="0">
                <a:highlight>
                  <a:srgbClr val="FF0000"/>
                </a:highlight>
                <a:cs typeface="仿宋_GB2312" charset="0"/>
              </a:rPr>
              <a:t>1</a:t>
            </a:r>
            <a:r>
              <a:rPr lang="zh-CN" sz="2000" b="0">
                <a:highlight>
                  <a:srgbClr val="FF0000"/>
                </a:highlight>
                <a:cs typeface="仿宋_GB2312" charset="0"/>
              </a:rPr>
              <a:t>5）</a:t>
            </a:r>
            <a:endParaRPr lang="zh-CN" altLang="en-US" sz="2000"/>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13665" y="528320"/>
            <a:ext cx="4460240" cy="4631690"/>
          </a:xfrm>
          <a:prstGeom prst="rect">
            <a:avLst/>
          </a:prstGeom>
        </p:spPr>
      </p:pic>
      <p:cxnSp>
        <p:nvCxnSpPr>
          <p:cNvPr id="6" name="直接连接符 5"/>
          <p:cNvCxnSpPr/>
          <p:nvPr>
            <p:custDataLst>
              <p:tags r:id="rId2"/>
            </p:custDataLst>
          </p:nvPr>
        </p:nvCxnSpPr>
        <p:spPr>
          <a:xfrm>
            <a:off x="8638826" y="449941"/>
            <a:ext cx="0" cy="5870495"/>
          </a:xfrm>
          <a:prstGeom prst="line">
            <a:avLst/>
          </a:prstGeom>
          <a:ln w="12700">
            <a:solidFill>
              <a:srgbClr val="E95D7B"/>
            </a:solidFill>
            <a:prstDash val="sysDot"/>
          </a:ln>
        </p:spPr>
        <p:style>
          <a:lnRef idx="1">
            <a:srgbClr val="DEAB81"/>
          </a:lnRef>
          <a:fillRef idx="0">
            <a:srgbClr val="DEAB81"/>
          </a:fillRef>
          <a:effectRef idx="0">
            <a:srgbClr val="DEAB81"/>
          </a:effectRef>
          <a:fontRef idx="minor">
            <a:srgbClr val="5F5F5F"/>
          </a:fontRef>
        </p:style>
      </p:cxnSp>
      <p:grpSp>
        <p:nvGrpSpPr>
          <p:cNvPr id="18" name="组合 17"/>
          <p:cNvGrpSpPr/>
          <p:nvPr>
            <p:custDataLst>
              <p:tags r:id="rId3"/>
            </p:custDataLst>
          </p:nvPr>
        </p:nvGrpSpPr>
        <p:grpSpPr>
          <a:xfrm>
            <a:off x="8638826" y="535688"/>
            <a:ext cx="3308763" cy="2009371"/>
            <a:chOff x="4576232" y="1745731"/>
            <a:chExt cx="2675306" cy="1624680"/>
          </a:xfrm>
        </p:grpSpPr>
        <p:cxnSp>
          <p:nvCxnSpPr>
            <p:cNvPr id="7" name="直接连接符 6"/>
            <p:cNvCxnSpPr/>
            <p:nvPr>
              <p:custDataLst>
                <p:tags r:id="rId4"/>
              </p:custDataLst>
            </p:nvPr>
          </p:nvCxnSpPr>
          <p:spPr>
            <a:xfrm>
              <a:off x="4576232" y="2116666"/>
              <a:ext cx="787400" cy="0"/>
            </a:xfrm>
            <a:prstGeom prst="line">
              <a:avLst/>
            </a:prstGeom>
            <a:ln>
              <a:headEnd type="oval"/>
            </a:ln>
          </p:spPr>
          <p:style>
            <a:lnRef idx="1">
              <a:srgbClr val="DEAB81"/>
            </a:lnRef>
            <a:fillRef idx="0">
              <a:srgbClr val="DEAB81"/>
            </a:fillRef>
            <a:effectRef idx="0">
              <a:srgbClr val="DEAB81"/>
            </a:effectRef>
            <a:fontRef idx="minor">
              <a:srgbClr val="5F5F5F"/>
            </a:fontRef>
          </p:style>
        </p:cxnSp>
        <p:sp>
          <p:nvSpPr>
            <p:cNvPr id="10" name="矩形 9"/>
            <p:cNvSpPr/>
            <p:nvPr>
              <p:custDataLst>
                <p:tags r:id="rId5"/>
              </p:custDataLst>
            </p:nvPr>
          </p:nvSpPr>
          <p:spPr>
            <a:xfrm>
              <a:off x="5088719" y="1972616"/>
              <a:ext cx="2162819" cy="287882"/>
            </a:xfrm>
            <a:prstGeom prst="rect">
              <a:avLst/>
            </a:prstGeom>
            <a:solidFill>
              <a:srgbClr val="DEAB81"/>
            </a:solidFill>
            <a:ln w="3175">
              <a:solidFill>
                <a:srgbClr val="DEAB81"/>
              </a:solidFill>
            </a:ln>
          </p:spPr>
          <p:style>
            <a:lnRef idx="2">
              <a:srgbClr val="DEAB81">
                <a:shade val="50000"/>
              </a:srgbClr>
            </a:lnRef>
            <a:fillRef idx="1">
              <a:srgbClr val="DEAB81"/>
            </a:fillRef>
            <a:effectRef idx="0">
              <a:srgbClr val="DEAB81"/>
            </a:effectRef>
            <a:fontRef idx="minor">
              <a:srgbClr val="FFFFFF"/>
            </a:fontRef>
          </p:style>
          <p:txBody>
            <a:bodyPr rtlCol="0" anchor="ctr">
              <a:noAutofit/>
            </a:bodyPr>
            <a:lstStyle/>
            <a:p>
              <a:r>
                <a:rPr lang="zh-CN" altLang="en-US" sz="2000" smtClean="0">
                  <a:solidFill>
                    <a:srgbClr val="FFFFFF"/>
                  </a:solidFill>
                  <a:latin typeface="Arial" panose="020B0604020202020204" pitchFamily="34" charset="0"/>
                  <a:ea typeface="黑体" panose="02010609060101010101" charset="-122"/>
                  <a:cs typeface="+mn-ea"/>
                  <a:sym typeface="Arial" panose="020B0604020202020204" pitchFamily="34" charset="0"/>
                </a:rPr>
                <a:t>主要责任者</a:t>
              </a:r>
              <a:endParaRPr lang="zh-CN" altLang="en-US" sz="2000" smtClean="0">
                <a:solidFill>
                  <a:srgbClr val="FFFFFF"/>
                </a:solidFill>
                <a:latin typeface="Arial" panose="020B0604020202020204" pitchFamily="34" charset="0"/>
                <a:ea typeface="黑体" panose="02010609060101010101" charset="-122"/>
                <a:cs typeface="+mn-ea"/>
                <a:sym typeface="Arial" panose="020B0604020202020204" pitchFamily="34" charset="0"/>
              </a:endParaRPr>
            </a:p>
          </p:txBody>
        </p:sp>
        <p:sp>
          <p:nvSpPr>
            <p:cNvPr id="11" name="矩形 10"/>
            <p:cNvSpPr/>
            <p:nvPr>
              <p:custDataLst>
                <p:tags r:id="rId6"/>
              </p:custDataLst>
            </p:nvPr>
          </p:nvSpPr>
          <p:spPr>
            <a:xfrm>
              <a:off x="5088719" y="2260498"/>
              <a:ext cx="2162819" cy="1109913"/>
            </a:xfrm>
            <a:prstGeom prst="rect">
              <a:avLst/>
            </a:prstGeom>
            <a:solidFill>
              <a:srgbClr val="FEFFFF"/>
            </a:solidFill>
            <a:ln w="3175">
              <a:solidFill>
                <a:srgbClr val="DEAB81"/>
              </a:solidFill>
            </a:ln>
          </p:spPr>
          <p:style>
            <a:lnRef idx="2">
              <a:srgbClr val="DEAB81">
                <a:shade val="50000"/>
              </a:srgbClr>
            </a:lnRef>
            <a:fillRef idx="1">
              <a:srgbClr val="DEAB81"/>
            </a:fillRef>
            <a:effectRef idx="0">
              <a:srgbClr val="DEAB81"/>
            </a:effectRef>
            <a:fontRef idx="minor">
              <a:srgbClr val="FFFFFF"/>
            </a:fontRef>
          </p:style>
          <p:txBody>
            <a:bodyPr rtlCol="0" anchor="ctr">
              <a:noAutofit/>
            </a:bodyPr>
            <a:lstStyle/>
            <a:p>
              <a:r>
                <a:rPr lang="en-US" altLang="zh-CN" sz="1300" dirty="0">
                  <a:solidFill>
                    <a:srgbClr val="4D4D4D"/>
                  </a:solidFill>
                  <a:sym typeface="Arial" panose="020B0604020202020204" pitchFamily="34" charset="0"/>
                </a:rPr>
                <a:t>1.</a:t>
              </a:r>
              <a:r>
                <a:rPr lang="zh-CN" altLang="en-US" sz="1300" dirty="0">
                  <a:solidFill>
                    <a:srgbClr val="4D4D4D"/>
                  </a:solidFill>
                  <a:sym typeface="Arial" panose="020B0604020202020204" pitchFamily="34" charset="0"/>
                </a:rPr>
                <a:t>个人著者姓</a:t>
              </a:r>
              <a:r>
                <a:rPr lang="en-US" altLang="zh-CN" sz="1300" dirty="0">
                  <a:solidFill>
                    <a:srgbClr val="4D4D4D"/>
                  </a:solidFill>
                  <a:sym typeface="Arial" panose="020B0604020202020204" pitchFamily="34" charset="0"/>
                </a:rPr>
                <a:t>+</a:t>
              </a:r>
              <a:r>
                <a:rPr lang="zh-CN" altLang="en-US" sz="1300" dirty="0">
                  <a:solidFill>
                    <a:srgbClr val="4D4D4D"/>
                  </a:solidFill>
                  <a:sym typeface="Arial" panose="020B0604020202020204" pitchFamily="34" charset="0"/>
                </a:rPr>
                <a:t>名</a:t>
              </a:r>
              <a:endParaRPr lang="zh-CN" altLang="en-US" sz="1300" dirty="0">
                <a:solidFill>
                  <a:srgbClr val="4D4D4D"/>
                </a:solidFill>
                <a:sym typeface="Arial" panose="020B0604020202020204" pitchFamily="34" charset="0"/>
              </a:endParaRPr>
            </a:p>
            <a:p>
              <a:r>
                <a:rPr lang="zh-CN" altLang="en-US" sz="1300" dirty="0">
                  <a:solidFill>
                    <a:srgbClr val="4D4D4D"/>
                  </a:solidFill>
                  <a:sym typeface="Arial" panose="020B0604020202020204" pitchFamily="34" charset="0"/>
                </a:rPr>
                <a:t>2，欧美著者中译名只著录姓</a:t>
              </a:r>
              <a:endParaRPr lang="zh-CN" altLang="en-US" sz="1300" dirty="0">
                <a:solidFill>
                  <a:srgbClr val="4D4D4D"/>
                </a:solidFill>
                <a:sym typeface="Arial" panose="020B0604020202020204" pitchFamily="34" charset="0"/>
              </a:endParaRPr>
            </a:p>
            <a:p>
              <a:r>
                <a:rPr lang="zh-CN" altLang="en-US" sz="1300" dirty="0">
                  <a:solidFill>
                    <a:srgbClr val="4D4D4D"/>
                  </a:solidFill>
                  <a:sym typeface="Arial" panose="020B0604020202020204" pitchFamily="34" charset="0"/>
                </a:rPr>
                <a:t>3.同姓的欧美著者，姓之后著</a:t>
              </a:r>
              <a:r>
                <a:rPr lang="en-US" altLang="zh-CN" sz="1300" dirty="0">
                  <a:solidFill>
                    <a:srgbClr val="4D4D4D"/>
                  </a:solidFill>
                  <a:sym typeface="Arial" panose="020B0604020202020204" pitchFamily="34" charset="0"/>
                </a:rPr>
                <a:t>    </a:t>
              </a:r>
              <a:r>
                <a:rPr lang="zh-CN" altLang="en-US" sz="1300" dirty="0">
                  <a:solidFill>
                    <a:srgbClr val="4D4D4D"/>
                  </a:solidFill>
                  <a:sym typeface="Arial" panose="020B0604020202020204" pitchFamily="34" charset="0"/>
                </a:rPr>
                <a:t>录其名字</a:t>
              </a:r>
              <a:endParaRPr lang="zh-CN" altLang="en-US" sz="1300" dirty="0">
                <a:solidFill>
                  <a:srgbClr val="4D4D4D"/>
                </a:solidFill>
                <a:sym typeface="Arial" panose="020B0604020202020204" pitchFamily="34" charset="0"/>
              </a:endParaRPr>
            </a:p>
            <a:p>
              <a:r>
                <a:rPr lang="zh-CN" altLang="en-US" sz="1300" dirty="0">
                  <a:solidFill>
                    <a:srgbClr val="4D4D4D"/>
                  </a:solidFill>
                  <a:sym typeface="Arial" panose="020B0604020202020204" pitchFamily="34" charset="0"/>
                </a:rPr>
                <a:t>4.著录人数不超过3人，超过3人加“等”</a:t>
              </a:r>
              <a:endParaRPr lang="zh-CN" altLang="en-US" sz="1300" dirty="0">
                <a:solidFill>
                  <a:srgbClr val="4D4D4D"/>
                </a:solidFill>
                <a:sym typeface="Arial" panose="020B0604020202020204" pitchFamily="34" charset="0"/>
              </a:endParaRPr>
            </a:p>
          </p:txBody>
        </p:sp>
        <p:sp>
          <p:nvSpPr>
            <p:cNvPr id="15" name="文本框 14"/>
            <p:cNvSpPr txBox="1"/>
            <p:nvPr>
              <p:custDataLst>
                <p:tags r:id="rId7"/>
              </p:custDataLst>
            </p:nvPr>
          </p:nvSpPr>
          <p:spPr>
            <a:xfrm>
              <a:off x="4584696" y="1745731"/>
              <a:ext cx="778934" cy="369332"/>
            </a:xfrm>
            <a:prstGeom prst="rect">
              <a:avLst/>
            </a:prstGeom>
            <a:noFill/>
          </p:spPr>
          <p:txBody>
            <a:bodyPr wrap="square" rtlCol="0">
              <a:normAutofit/>
            </a:bodyPr>
            <a:lstStyle/>
            <a:p>
              <a:r>
                <a:rPr lang="en-US" altLang="zh-CN" dirty="0" smtClean="0">
                  <a:sym typeface="Arial" panose="020B0604020202020204" pitchFamily="34" charset="0"/>
                </a:rPr>
                <a:t>1</a:t>
              </a:r>
              <a:endParaRPr lang="zh-CN" altLang="en-US" dirty="0">
                <a:sym typeface="Arial" panose="020B0604020202020204" pitchFamily="34" charset="0"/>
              </a:endParaRPr>
            </a:p>
          </p:txBody>
        </p:sp>
      </p:grpSp>
      <p:grpSp>
        <p:nvGrpSpPr>
          <p:cNvPr id="19" name="组合 18"/>
          <p:cNvGrpSpPr/>
          <p:nvPr>
            <p:custDataLst>
              <p:tags r:id="rId8"/>
            </p:custDataLst>
          </p:nvPr>
        </p:nvGrpSpPr>
        <p:grpSpPr>
          <a:xfrm>
            <a:off x="5319396" y="1570624"/>
            <a:ext cx="3319430" cy="1650523"/>
            <a:chOff x="1892301" y="3542267"/>
            <a:chExt cx="2683931" cy="1334533"/>
          </a:xfrm>
        </p:grpSpPr>
        <p:cxnSp>
          <p:nvCxnSpPr>
            <p:cNvPr id="12" name="直接连接符 11"/>
            <p:cNvCxnSpPr/>
            <p:nvPr>
              <p:custDataLst>
                <p:tags r:id="rId9"/>
              </p:custDataLst>
            </p:nvPr>
          </p:nvCxnSpPr>
          <p:spPr>
            <a:xfrm>
              <a:off x="3788832" y="3911599"/>
              <a:ext cx="787400" cy="0"/>
            </a:xfrm>
            <a:prstGeom prst="line">
              <a:avLst/>
            </a:prstGeom>
            <a:ln>
              <a:solidFill>
                <a:srgbClr val="869ACD"/>
              </a:solidFill>
              <a:headEnd type="none"/>
              <a:tailEnd type="oval"/>
            </a:ln>
          </p:spPr>
          <p:style>
            <a:lnRef idx="1">
              <a:srgbClr val="DEAB81"/>
            </a:lnRef>
            <a:fillRef idx="0">
              <a:srgbClr val="DEAB81"/>
            </a:fillRef>
            <a:effectRef idx="0">
              <a:srgbClr val="DEAB81"/>
            </a:effectRef>
            <a:fontRef idx="minor">
              <a:srgbClr val="5F5F5F"/>
            </a:fontRef>
          </p:style>
        </p:cxnSp>
        <p:sp>
          <p:nvSpPr>
            <p:cNvPr id="13" name="矩形 12"/>
            <p:cNvSpPr/>
            <p:nvPr>
              <p:custDataLst>
                <p:tags r:id="rId10"/>
              </p:custDataLst>
            </p:nvPr>
          </p:nvSpPr>
          <p:spPr>
            <a:xfrm>
              <a:off x="1892301" y="3767666"/>
              <a:ext cx="1888067" cy="287867"/>
            </a:xfrm>
            <a:prstGeom prst="rect">
              <a:avLst/>
            </a:prstGeom>
            <a:solidFill>
              <a:srgbClr val="869ACD"/>
            </a:solidFill>
            <a:ln w="3175">
              <a:solidFill>
                <a:srgbClr val="869ACD"/>
              </a:solidFill>
            </a:ln>
          </p:spPr>
          <p:style>
            <a:lnRef idx="2">
              <a:srgbClr val="DEAB81">
                <a:shade val="50000"/>
              </a:srgbClr>
            </a:lnRef>
            <a:fillRef idx="1">
              <a:srgbClr val="DEAB81"/>
            </a:fillRef>
            <a:effectRef idx="0">
              <a:srgbClr val="DEAB81"/>
            </a:effectRef>
            <a:fontRef idx="minor">
              <a:srgbClr val="FFFFFF"/>
            </a:fontRef>
          </p:style>
          <p:txBody>
            <a:bodyPr rtlCol="0" anchor="ctr">
              <a:normAutofit fontScale="95000"/>
            </a:bodyPr>
            <a:lstStyle/>
            <a:p>
              <a:r>
                <a:rPr lang="zh-CN" altLang="en-US" smtClean="0">
                  <a:solidFill>
                    <a:srgbClr val="FFFFFF"/>
                  </a:solidFill>
                  <a:latin typeface="Arial" panose="020B0604020202020204" pitchFamily="34" charset="0"/>
                  <a:ea typeface="黑体" panose="02010609060101010101" charset="-122"/>
                  <a:cs typeface="+mn-ea"/>
                  <a:sym typeface="Arial" panose="020B0604020202020204" pitchFamily="34" charset="0"/>
                </a:rPr>
                <a:t>题名项</a:t>
              </a:r>
              <a:endParaRPr lang="zh-CN" altLang="en-US" smtClean="0">
                <a:solidFill>
                  <a:srgbClr val="FFFFFF"/>
                </a:solidFill>
                <a:latin typeface="Arial" panose="020B0604020202020204" pitchFamily="34" charset="0"/>
                <a:ea typeface="黑体" panose="02010609060101010101" charset="-122"/>
                <a:cs typeface="+mn-ea"/>
                <a:sym typeface="Arial" panose="020B0604020202020204" pitchFamily="34" charset="0"/>
              </a:endParaRPr>
            </a:p>
          </p:txBody>
        </p:sp>
        <p:sp>
          <p:nvSpPr>
            <p:cNvPr id="14" name="矩形 13"/>
            <p:cNvSpPr/>
            <p:nvPr>
              <p:custDataLst>
                <p:tags r:id="rId11"/>
              </p:custDataLst>
            </p:nvPr>
          </p:nvSpPr>
          <p:spPr>
            <a:xfrm>
              <a:off x="1892301" y="4055533"/>
              <a:ext cx="1888067" cy="821267"/>
            </a:xfrm>
            <a:prstGeom prst="rect">
              <a:avLst/>
            </a:prstGeom>
            <a:solidFill>
              <a:srgbClr val="FEFFFF"/>
            </a:solidFill>
            <a:ln w="3175">
              <a:solidFill>
                <a:srgbClr val="869ACD"/>
              </a:solid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lstStyle/>
            <a:p>
              <a:r>
                <a:rPr lang="zh-CN" altLang="en-US" dirty="0">
                  <a:solidFill>
                    <a:srgbClr val="4D4D4D"/>
                  </a:solidFill>
                  <a:sym typeface="Arial" panose="020B0604020202020204" pitchFamily="34" charset="0"/>
                </a:rPr>
                <a:t>题名</a:t>
              </a:r>
              <a:endParaRPr lang="zh-CN" altLang="en-US" dirty="0">
                <a:solidFill>
                  <a:srgbClr val="4D4D4D"/>
                </a:solidFill>
                <a:sym typeface="Arial" panose="020B0604020202020204" pitchFamily="34" charset="0"/>
              </a:endParaRPr>
            </a:p>
            <a:p>
              <a:r>
                <a:rPr lang="zh-CN" altLang="en-US" dirty="0">
                  <a:solidFill>
                    <a:srgbClr val="4D4D4D"/>
                  </a:solidFill>
                  <a:sym typeface="Arial" panose="020B0604020202020204" pitchFamily="34" charset="0"/>
                </a:rPr>
                <a:t>题名信息</a:t>
              </a:r>
              <a:endParaRPr lang="zh-CN" altLang="en-US" dirty="0">
                <a:solidFill>
                  <a:srgbClr val="4D4D4D"/>
                </a:solidFill>
                <a:sym typeface="Arial" panose="020B0604020202020204" pitchFamily="34" charset="0"/>
              </a:endParaRPr>
            </a:p>
            <a:p>
              <a:r>
                <a:rPr lang="zh-CN" altLang="en-US" dirty="0">
                  <a:solidFill>
                    <a:srgbClr val="4D4D4D"/>
                  </a:solidFill>
                  <a:sym typeface="Arial" panose="020B0604020202020204" pitchFamily="34" charset="0"/>
                </a:rPr>
                <a:t>文献类型标识</a:t>
              </a:r>
              <a:endParaRPr lang="zh-CN" altLang="en-US" dirty="0">
                <a:solidFill>
                  <a:srgbClr val="4D4D4D"/>
                </a:solidFill>
                <a:sym typeface="Arial" panose="020B0604020202020204" pitchFamily="34" charset="0"/>
              </a:endParaRPr>
            </a:p>
          </p:txBody>
        </p:sp>
        <p:sp>
          <p:nvSpPr>
            <p:cNvPr id="16" name="文本框 15"/>
            <p:cNvSpPr txBox="1"/>
            <p:nvPr>
              <p:custDataLst>
                <p:tags r:id="rId12"/>
              </p:custDataLst>
            </p:nvPr>
          </p:nvSpPr>
          <p:spPr>
            <a:xfrm>
              <a:off x="3788832" y="3542267"/>
              <a:ext cx="778934" cy="369332"/>
            </a:xfrm>
            <a:prstGeom prst="rect">
              <a:avLst/>
            </a:prstGeom>
            <a:noFill/>
          </p:spPr>
          <p:txBody>
            <a:bodyPr wrap="square" rtlCol="0">
              <a:normAutofit/>
            </a:bodyPr>
            <a:lstStyle/>
            <a:p>
              <a:r>
                <a:rPr lang="en-US" altLang="zh-CN" dirty="0" smtClean="0">
                  <a:sym typeface="Arial" panose="020B0604020202020204" pitchFamily="34" charset="0"/>
                </a:rPr>
                <a:t>2</a:t>
              </a:r>
              <a:endParaRPr lang="zh-CN" altLang="en-US" dirty="0">
                <a:sym typeface="Arial" panose="020B0604020202020204" pitchFamily="34" charset="0"/>
              </a:endParaRPr>
            </a:p>
          </p:txBody>
        </p:sp>
      </p:grpSp>
      <p:grpSp>
        <p:nvGrpSpPr>
          <p:cNvPr id="17" name="组合 16"/>
          <p:cNvGrpSpPr/>
          <p:nvPr>
            <p:custDataLst>
              <p:tags r:id="rId13"/>
            </p:custDataLst>
          </p:nvPr>
        </p:nvGrpSpPr>
        <p:grpSpPr>
          <a:xfrm>
            <a:off x="8638826" y="2603578"/>
            <a:ext cx="3308962" cy="1652504"/>
            <a:chOff x="4576232" y="1745731"/>
            <a:chExt cx="2675467" cy="1336135"/>
          </a:xfrm>
        </p:grpSpPr>
        <p:cxnSp>
          <p:nvCxnSpPr>
            <p:cNvPr id="20" name="直接连接符 19"/>
            <p:cNvCxnSpPr/>
            <p:nvPr>
              <p:custDataLst>
                <p:tags r:id="rId14"/>
              </p:custDataLst>
            </p:nvPr>
          </p:nvCxnSpPr>
          <p:spPr>
            <a:xfrm>
              <a:off x="4576232" y="2116666"/>
              <a:ext cx="787400" cy="0"/>
            </a:xfrm>
            <a:prstGeom prst="line">
              <a:avLst/>
            </a:prstGeom>
            <a:ln>
              <a:headEnd type="oval"/>
            </a:ln>
          </p:spPr>
          <p:style>
            <a:lnRef idx="1">
              <a:srgbClr val="DEAB81"/>
            </a:lnRef>
            <a:fillRef idx="0">
              <a:srgbClr val="DEAB81"/>
            </a:fillRef>
            <a:effectRef idx="0">
              <a:srgbClr val="DEAB81"/>
            </a:effectRef>
            <a:fontRef idx="minor">
              <a:srgbClr val="5F5F5F"/>
            </a:fontRef>
          </p:style>
        </p:cxnSp>
        <p:sp>
          <p:nvSpPr>
            <p:cNvPr id="21" name="矩形 20"/>
            <p:cNvSpPr/>
            <p:nvPr>
              <p:custDataLst>
                <p:tags r:id="rId15"/>
              </p:custDataLst>
            </p:nvPr>
          </p:nvSpPr>
          <p:spPr>
            <a:xfrm>
              <a:off x="5363632" y="1972732"/>
              <a:ext cx="1888067" cy="287867"/>
            </a:xfrm>
            <a:prstGeom prst="rect">
              <a:avLst/>
            </a:prstGeom>
            <a:solidFill>
              <a:srgbClr val="DEAB81"/>
            </a:solidFill>
            <a:ln w="3175">
              <a:solidFill>
                <a:srgbClr val="DEAB81"/>
              </a:solidFill>
            </a:ln>
          </p:spPr>
          <p:style>
            <a:lnRef idx="2">
              <a:srgbClr val="DEAB81">
                <a:shade val="50000"/>
              </a:srgbClr>
            </a:lnRef>
            <a:fillRef idx="1">
              <a:srgbClr val="DEAB81"/>
            </a:fillRef>
            <a:effectRef idx="0">
              <a:srgbClr val="DEAB81"/>
            </a:effectRef>
            <a:fontRef idx="minor">
              <a:srgbClr val="FFFFFF"/>
            </a:fontRef>
          </p:style>
          <p:txBody>
            <a:bodyPr rtlCol="0" anchor="ctr">
              <a:normAutofit fontScale="95000"/>
            </a:bodyPr>
            <a:lstStyle/>
            <a:p>
              <a:r>
                <a:rPr lang="zh-CN" altLang="en-US" smtClean="0">
                  <a:solidFill>
                    <a:srgbClr val="FFFFFF"/>
                  </a:solidFill>
                  <a:latin typeface="Arial" panose="020B0604020202020204" pitchFamily="34" charset="0"/>
                  <a:ea typeface="黑体" panose="02010609060101010101" charset="-122"/>
                  <a:cs typeface="+mn-ea"/>
                  <a:sym typeface="Arial" panose="020B0604020202020204" pitchFamily="34" charset="0"/>
                </a:rPr>
                <a:t>版本项</a:t>
              </a:r>
              <a:endParaRPr lang="zh-CN" altLang="en-US" smtClean="0">
                <a:solidFill>
                  <a:srgbClr val="FFFFFF"/>
                </a:solidFill>
                <a:latin typeface="Arial" panose="020B0604020202020204" pitchFamily="34" charset="0"/>
                <a:ea typeface="黑体" panose="02010609060101010101" charset="-122"/>
                <a:cs typeface="+mn-ea"/>
                <a:sym typeface="Arial" panose="020B0604020202020204" pitchFamily="34" charset="0"/>
              </a:endParaRPr>
            </a:p>
          </p:txBody>
        </p:sp>
        <p:sp>
          <p:nvSpPr>
            <p:cNvPr id="22" name="矩形 21"/>
            <p:cNvSpPr/>
            <p:nvPr>
              <p:custDataLst>
                <p:tags r:id="rId16"/>
              </p:custDataLst>
            </p:nvPr>
          </p:nvSpPr>
          <p:spPr>
            <a:xfrm>
              <a:off x="5363632" y="2260599"/>
              <a:ext cx="1888067" cy="821267"/>
            </a:xfrm>
            <a:prstGeom prst="rect">
              <a:avLst/>
            </a:prstGeom>
            <a:solidFill>
              <a:srgbClr val="FEFFFF"/>
            </a:solidFill>
            <a:ln w="3175">
              <a:solidFill>
                <a:srgbClr val="DEAB81"/>
              </a:solidFill>
            </a:ln>
          </p:spPr>
          <p:style>
            <a:lnRef idx="2">
              <a:srgbClr val="DEAB81">
                <a:shade val="50000"/>
              </a:srgbClr>
            </a:lnRef>
            <a:fillRef idx="1">
              <a:srgbClr val="DEAB81"/>
            </a:fillRef>
            <a:effectRef idx="0">
              <a:srgbClr val="DEAB81"/>
            </a:effectRef>
            <a:fontRef idx="minor">
              <a:srgbClr val="FFFFFF"/>
            </a:fontRef>
          </p:style>
          <p:txBody>
            <a:bodyPr rtlCol="0" anchor="ctr">
              <a:normAutofit fontScale="80000"/>
            </a:bodyPr>
            <a:lstStyle/>
            <a:p>
              <a:r>
                <a:rPr lang="zh-CN" altLang="en-US" dirty="0">
                  <a:solidFill>
                    <a:srgbClr val="4D4D4D"/>
                  </a:solidFill>
                  <a:sym typeface="Arial" panose="020B0604020202020204" pitchFamily="34" charset="0"/>
                </a:rPr>
                <a:t>较为经典的文献会有多次出版的情况，一般情况下第一版不著录，其他版本说明应著录</a:t>
              </a:r>
              <a:endParaRPr lang="zh-CN" altLang="en-US" dirty="0">
                <a:solidFill>
                  <a:srgbClr val="4D4D4D"/>
                </a:solidFill>
                <a:sym typeface="Arial" panose="020B0604020202020204" pitchFamily="34" charset="0"/>
              </a:endParaRPr>
            </a:p>
          </p:txBody>
        </p:sp>
        <p:sp>
          <p:nvSpPr>
            <p:cNvPr id="23" name="文本框 22"/>
            <p:cNvSpPr txBox="1"/>
            <p:nvPr>
              <p:custDataLst>
                <p:tags r:id="rId17"/>
              </p:custDataLst>
            </p:nvPr>
          </p:nvSpPr>
          <p:spPr>
            <a:xfrm>
              <a:off x="4584696" y="1745731"/>
              <a:ext cx="778934" cy="369332"/>
            </a:xfrm>
            <a:prstGeom prst="rect">
              <a:avLst/>
            </a:prstGeom>
            <a:noFill/>
          </p:spPr>
          <p:txBody>
            <a:bodyPr wrap="square" rtlCol="0">
              <a:normAutofit/>
            </a:bodyPr>
            <a:lstStyle/>
            <a:p>
              <a:r>
                <a:rPr lang="en-US" altLang="zh-CN" dirty="0" smtClean="0">
                  <a:sym typeface="Arial" panose="020B0604020202020204" pitchFamily="34" charset="0"/>
                </a:rPr>
                <a:t>3</a:t>
              </a:r>
              <a:endParaRPr lang="zh-CN" altLang="en-US" dirty="0">
                <a:sym typeface="Arial" panose="020B0604020202020204" pitchFamily="34" charset="0"/>
              </a:endParaRPr>
            </a:p>
          </p:txBody>
        </p:sp>
      </p:grpSp>
      <p:grpSp>
        <p:nvGrpSpPr>
          <p:cNvPr id="24" name="组合 23"/>
          <p:cNvGrpSpPr/>
          <p:nvPr>
            <p:custDataLst>
              <p:tags r:id="rId18"/>
            </p:custDataLst>
          </p:nvPr>
        </p:nvGrpSpPr>
        <p:grpSpPr>
          <a:xfrm>
            <a:off x="5319396" y="3638514"/>
            <a:ext cx="3319430" cy="1650523"/>
            <a:chOff x="1892301" y="3542267"/>
            <a:chExt cx="2683931" cy="1334533"/>
          </a:xfrm>
        </p:grpSpPr>
        <p:cxnSp>
          <p:nvCxnSpPr>
            <p:cNvPr id="25" name="直接连接符 24"/>
            <p:cNvCxnSpPr/>
            <p:nvPr>
              <p:custDataLst>
                <p:tags r:id="rId19"/>
              </p:custDataLst>
            </p:nvPr>
          </p:nvCxnSpPr>
          <p:spPr>
            <a:xfrm>
              <a:off x="3788832" y="3911599"/>
              <a:ext cx="787400" cy="0"/>
            </a:xfrm>
            <a:prstGeom prst="line">
              <a:avLst/>
            </a:prstGeom>
            <a:ln>
              <a:solidFill>
                <a:srgbClr val="869ACD"/>
              </a:solidFill>
              <a:headEnd type="none"/>
              <a:tailEnd type="oval"/>
            </a:ln>
          </p:spPr>
          <p:style>
            <a:lnRef idx="1">
              <a:srgbClr val="DEAB81"/>
            </a:lnRef>
            <a:fillRef idx="0">
              <a:srgbClr val="DEAB81"/>
            </a:fillRef>
            <a:effectRef idx="0">
              <a:srgbClr val="DEAB81"/>
            </a:effectRef>
            <a:fontRef idx="minor">
              <a:srgbClr val="5F5F5F"/>
            </a:fontRef>
          </p:style>
        </p:cxnSp>
        <p:sp>
          <p:nvSpPr>
            <p:cNvPr id="26" name="矩形 25"/>
            <p:cNvSpPr/>
            <p:nvPr>
              <p:custDataLst>
                <p:tags r:id="rId20"/>
              </p:custDataLst>
            </p:nvPr>
          </p:nvSpPr>
          <p:spPr>
            <a:xfrm>
              <a:off x="1892301" y="3767666"/>
              <a:ext cx="1888067" cy="287867"/>
            </a:xfrm>
            <a:prstGeom prst="rect">
              <a:avLst/>
            </a:prstGeom>
            <a:solidFill>
              <a:srgbClr val="869ACD"/>
            </a:solidFill>
            <a:ln w="3175">
              <a:solidFill>
                <a:srgbClr val="869ACD"/>
              </a:solidFill>
            </a:ln>
          </p:spPr>
          <p:style>
            <a:lnRef idx="2">
              <a:srgbClr val="DEAB81">
                <a:shade val="50000"/>
              </a:srgbClr>
            </a:lnRef>
            <a:fillRef idx="1">
              <a:srgbClr val="DEAB81"/>
            </a:fillRef>
            <a:effectRef idx="0">
              <a:srgbClr val="DEAB81"/>
            </a:effectRef>
            <a:fontRef idx="minor">
              <a:srgbClr val="FFFFFF"/>
            </a:fontRef>
          </p:style>
          <p:txBody>
            <a:bodyPr rtlCol="0" anchor="ctr">
              <a:normAutofit fontScale="95000"/>
            </a:bodyPr>
            <a:lstStyle/>
            <a:p>
              <a:r>
                <a:rPr lang="zh-CN" altLang="en-US" smtClean="0">
                  <a:solidFill>
                    <a:srgbClr val="FFFFFF"/>
                  </a:solidFill>
                  <a:latin typeface="Arial" panose="020B0604020202020204" pitchFamily="34" charset="0"/>
                  <a:ea typeface="黑体" panose="02010609060101010101" charset="-122"/>
                  <a:cs typeface="+mn-ea"/>
                  <a:sym typeface="Arial" panose="020B0604020202020204" pitchFamily="34" charset="0"/>
                </a:rPr>
                <a:t>出版项</a:t>
              </a:r>
              <a:endParaRPr lang="en-US" altLang="zh-CN" smtClean="0">
                <a:solidFill>
                  <a:srgbClr val="FFFFFF"/>
                </a:solidFill>
                <a:latin typeface="Arial" panose="020B0604020202020204" pitchFamily="34" charset="0"/>
                <a:ea typeface="黑体" panose="02010609060101010101" charset="-122"/>
                <a:cs typeface="+mn-ea"/>
                <a:sym typeface="Arial" panose="020B0604020202020204" pitchFamily="34" charset="0"/>
              </a:endParaRPr>
            </a:p>
          </p:txBody>
        </p:sp>
        <p:sp>
          <p:nvSpPr>
            <p:cNvPr id="27" name="矩形 26"/>
            <p:cNvSpPr/>
            <p:nvPr>
              <p:custDataLst>
                <p:tags r:id="rId21"/>
              </p:custDataLst>
            </p:nvPr>
          </p:nvSpPr>
          <p:spPr>
            <a:xfrm>
              <a:off x="1892301" y="4055533"/>
              <a:ext cx="1888067" cy="821267"/>
            </a:xfrm>
            <a:prstGeom prst="rect">
              <a:avLst/>
            </a:prstGeom>
            <a:solidFill>
              <a:srgbClr val="FEFFFF"/>
            </a:solidFill>
            <a:ln w="3175">
              <a:solidFill>
                <a:srgbClr val="869ACD"/>
              </a:solidFill>
            </a:ln>
          </p:spPr>
          <p:style>
            <a:lnRef idx="2">
              <a:srgbClr val="DEAB81">
                <a:shade val="50000"/>
              </a:srgbClr>
            </a:lnRef>
            <a:fillRef idx="1">
              <a:srgbClr val="DEAB81"/>
            </a:fillRef>
            <a:effectRef idx="0">
              <a:srgbClr val="DEAB81"/>
            </a:effectRef>
            <a:fontRef idx="minor">
              <a:srgbClr val="FFFFFF"/>
            </a:fontRef>
          </p:style>
          <p:txBody>
            <a:bodyPr rtlCol="0" anchor="ctr">
              <a:normAutofit fontScale="60000"/>
            </a:bodyPr>
            <a:lstStyle/>
            <a:p>
              <a:r>
                <a:rPr lang="zh-CN" altLang="en-US" dirty="0">
                  <a:solidFill>
                    <a:srgbClr val="4D4D4D"/>
                  </a:solidFill>
                  <a:sym typeface="Arial" panose="020B0604020202020204" pitchFamily="34" charset="0"/>
                </a:rPr>
                <a:t>出版地</a:t>
              </a:r>
              <a:endParaRPr lang="zh-CN" altLang="en-US" dirty="0">
                <a:solidFill>
                  <a:srgbClr val="4D4D4D"/>
                </a:solidFill>
                <a:sym typeface="Arial" panose="020B0604020202020204" pitchFamily="34" charset="0"/>
              </a:endParaRPr>
            </a:p>
            <a:p>
              <a:r>
                <a:rPr lang="zh-CN" altLang="en-US" dirty="0">
                  <a:solidFill>
                    <a:srgbClr val="4D4D4D"/>
                  </a:solidFill>
                  <a:sym typeface="Arial" panose="020B0604020202020204" pitchFamily="34" charset="0"/>
                </a:rPr>
                <a:t>出版者</a:t>
              </a:r>
              <a:endParaRPr lang="zh-CN" altLang="en-US" dirty="0">
                <a:solidFill>
                  <a:srgbClr val="4D4D4D"/>
                </a:solidFill>
                <a:sym typeface="Arial" panose="020B0604020202020204" pitchFamily="34" charset="0"/>
              </a:endParaRPr>
            </a:p>
            <a:p>
              <a:r>
                <a:rPr lang="zh-CN" altLang="en-US" dirty="0">
                  <a:solidFill>
                    <a:srgbClr val="4D4D4D"/>
                  </a:solidFill>
                  <a:sym typeface="Arial" panose="020B0604020202020204" pitchFamily="34" charset="0"/>
                </a:rPr>
                <a:t>出版年</a:t>
              </a:r>
              <a:endParaRPr lang="zh-CN" altLang="en-US" dirty="0">
                <a:solidFill>
                  <a:srgbClr val="4D4D4D"/>
                </a:solidFill>
                <a:sym typeface="Arial" panose="020B0604020202020204" pitchFamily="34" charset="0"/>
              </a:endParaRPr>
            </a:p>
            <a:p>
              <a:r>
                <a:rPr lang="zh-CN" altLang="en-US" dirty="0">
                  <a:solidFill>
                    <a:srgbClr val="4D4D4D"/>
                  </a:solidFill>
                  <a:sym typeface="Arial" panose="020B0604020202020204" pitchFamily="34" charset="0"/>
                </a:rPr>
                <a:t>引文页码</a:t>
              </a:r>
              <a:endParaRPr lang="zh-CN" altLang="en-US" dirty="0">
                <a:solidFill>
                  <a:srgbClr val="4D4D4D"/>
                </a:solidFill>
                <a:sym typeface="Arial" panose="020B0604020202020204" pitchFamily="34" charset="0"/>
              </a:endParaRPr>
            </a:p>
            <a:p>
              <a:r>
                <a:rPr lang="zh-CN" altLang="en-US" dirty="0">
                  <a:solidFill>
                    <a:srgbClr val="4D4D4D"/>
                  </a:solidFill>
                  <a:sym typeface="Arial" panose="020B0604020202020204" pitchFamily="34" charset="0"/>
                </a:rPr>
                <a:t>引用日期</a:t>
              </a:r>
              <a:endParaRPr lang="zh-CN" altLang="en-US" dirty="0">
                <a:solidFill>
                  <a:srgbClr val="4D4D4D"/>
                </a:solidFill>
                <a:sym typeface="Arial" panose="020B0604020202020204" pitchFamily="34" charset="0"/>
              </a:endParaRPr>
            </a:p>
          </p:txBody>
        </p:sp>
        <p:sp>
          <p:nvSpPr>
            <p:cNvPr id="8" name="文本框 7"/>
            <p:cNvSpPr txBox="1"/>
            <p:nvPr>
              <p:custDataLst>
                <p:tags r:id="rId22"/>
              </p:custDataLst>
            </p:nvPr>
          </p:nvSpPr>
          <p:spPr>
            <a:xfrm>
              <a:off x="3788832" y="3542267"/>
              <a:ext cx="778934" cy="369332"/>
            </a:xfrm>
            <a:prstGeom prst="rect">
              <a:avLst/>
            </a:prstGeom>
            <a:noFill/>
          </p:spPr>
          <p:txBody>
            <a:bodyPr wrap="square" rtlCol="0">
              <a:normAutofit/>
            </a:bodyPr>
            <a:lstStyle/>
            <a:p>
              <a:r>
                <a:rPr lang="en-US" altLang="zh-CN" dirty="0" smtClean="0">
                  <a:sym typeface="Arial" panose="020B0604020202020204" pitchFamily="34" charset="0"/>
                </a:rPr>
                <a:t>4</a:t>
              </a:r>
              <a:endParaRPr lang="zh-CN" altLang="en-US" dirty="0">
                <a:sym typeface="Arial" panose="020B0604020202020204" pitchFamily="34" charset="0"/>
              </a:endParaRPr>
            </a:p>
          </p:txBody>
        </p:sp>
      </p:grpSp>
      <p:grpSp>
        <p:nvGrpSpPr>
          <p:cNvPr id="9" name="组合 8"/>
          <p:cNvGrpSpPr/>
          <p:nvPr>
            <p:custDataLst>
              <p:tags r:id="rId23"/>
            </p:custDataLst>
          </p:nvPr>
        </p:nvGrpSpPr>
        <p:grpSpPr>
          <a:xfrm>
            <a:off x="8638826" y="4671467"/>
            <a:ext cx="3308985" cy="1652504"/>
            <a:chOff x="4576232" y="1745731"/>
            <a:chExt cx="2675485" cy="1336135"/>
          </a:xfrm>
        </p:grpSpPr>
        <p:cxnSp>
          <p:nvCxnSpPr>
            <p:cNvPr id="33" name="直接连接符 32"/>
            <p:cNvCxnSpPr/>
            <p:nvPr>
              <p:custDataLst>
                <p:tags r:id="rId24"/>
              </p:custDataLst>
            </p:nvPr>
          </p:nvCxnSpPr>
          <p:spPr>
            <a:xfrm>
              <a:off x="4576232" y="2116666"/>
              <a:ext cx="787400" cy="0"/>
            </a:xfrm>
            <a:prstGeom prst="line">
              <a:avLst/>
            </a:prstGeom>
            <a:ln>
              <a:headEnd type="oval"/>
            </a:ln>
          </p:spPr>
          <p:style>
            <a:lnRef idx="1">
              <a:srgbClr val="DEAB81"/>
            </a:lnRef>
            <a:fillRef idx="0">
              <a:srgbClr val="DEAB81"/>
            </a:fillRef>
            <a:effectRef idx="0">
              <a:srgbClr val="DEAB81"/>
            </a:effectRef>
            <a:fontRef idx="minor">
              <a:srgbClr val="5F5F5F"/>
            </a:fontRef>
          </p:style>
        </p:cxnSp>
        <p:sp>
          <p:nvSpPr>
            <p:cNvPr id="39" name="矩形 38"/>
            <p:cNvSpPr/>
            <p:nvPr>
              <p:custDataLst>
                <p:tags r:id="rId25"/>
              </p:custDataLst>
            </p:nvPr>
          </p:nvSpPr>
          <p:spPr>
            <a:xfrm>
              <a:off x="5363834" y="1746244"/>
              <a:ext cx="1887883" cy="614576"/>
            </a:xfrm>
            <a:prstGeom prst="rect">
              <a:avLst/>
            </a:prstGeom>
            <a:solidFill>
              <a:srgbClr val="DEAB81"/>
            </a:solidFill>
            <a:ln w="3175">
              <a:solidFill>
                <a:srgbClr val="DEAB81"/>
              </a:solidFill>
            </a:ln>
          </p:spPr>
          <p:style>
            <a:lnRef idx="2">
              <a:srgbClr val="DEAB81">
                <a:shade val="50000"/>
              </a:srgbClr>
            </a:lnRef>
            <a:fillRef idx="1">
              <a:srgbClr val="DEAB81"/>
            </a:fillRef>
            <a:effectRef idx="0">
              <a:srgbClr val="DEAB81"/>
            </a:effectRef>
            <a:fontRef idx="minor">
              <a:srgbClr val="FFFFFF"/>
            </a:fontRef>
          </p:style>
          <p:txBody>
            <a:bodyPr rtlCol="0" anchor="ctr">
              <a:noAutofit/>
            </a:bodyPr>
            <a:lstStyle/>
            <a:p>
              <a:r>
                <a:rPr lang="zh-CN" altLang="en-US" sz="1500" smtClean="0">
                  <a:solidFill>
                    <a:srgbClr val="FFFFFF"/>
                  </a:solidFill>
                  <a:latin typeface="Arial" panose="020B0604020202020204" pitchFamily="34" charset="0"/>
                  <a:ea typeface="黑体" panose="02010609060101010101" charset="-122"/>
                  <a:cs typeface="+mn-ea"/>
                  <a:sym typeface="Arial" panose="020B0604020202020204" pitchFamily="34" charset="0"/>
                </a:rPr>
                <a:t>获取和访问途径与数字对象唯一标识符</a:t>
              </a:r>
              <a:endParaRPr lang="zh-CN" altLang="en-US" sz="1500" smtClean="0">
                <a:solidFill>
                  <a:srgbClr val="FFFFFF"/>
                </a:solidFill>
                <a:latin typeface="Arial" panose="020B0604020202020204" pitchFamily="34" charset="0"/>
                <a:ea typeface="黑体" panose="02010609060101010101" charset="-122"/>
                <a:cs typeface="+mn-ea"/>
                <a:sym typeface="Arial" panose="020B0604020202020204" pitchFamily="34" charset="0"/>
              </a:endParaRPr>
            </a:p>
          </p:txBody>
        </p:sp>
        <p:sp>
          <p:nvSpPr>
            <p:cNvPr id="48" name="矩形 47"/>
            <p:cNvSpPr/>
            <p:nvPr>
              <p:custDataLst>
                <p:tags r:id="rId26"/>
              </p:custDataLst>
            </p:nvPr>
          </p:nvSpPr>
          <p:spPr>
            <a:xfrm>
              <a:off x="5363632" y="2260599"/>
              <a:ext cx="1888067" cy="821267"/>
            </a:xfrm>
            <a:prstGeom prst="rect">
              <a:avLst/>
            </a:prstGeom>
            <a:solidFill>
              <a:srgbClr val="FEFFFF"/>
            </a:solidFill>
            <a:ln w="3175">
              <a:solidFill>
                <a:srgbClr val="DEAB81"/>
              </a:solidFill>
            </a:ln>
          </p:spPr>
          <p:style>
            <a:lnRef idx="2">
              <a:srgbClr val="DEAB81">
                <a:shade val="50000"/>
              </a:srgbClr>
            </a:lnRef>
            <a:fillRef idx="1">
              <a:srgbClr val="DEAB81"/>
            </a:fillRef>
            <a:effectRef idx="0">
              <a:srgbClr val="DEAB81"/>
            </a:effectRef>
            <a:fontRef idx="minor">
              <a:srgbClr val="FFFFFF"/>
            </a:fontRef>
          </p:style>
          <p:txBody>
            <a:bodyPr rtlCol="0" anchor="ctr">
              <a:normAutofit/>
            </a:bodyPr>
            <a:lstStyle/>
            <a:p>
              <a:r>
                <a:rPr lang="zh-CN" altLang="en-US" dirty="0">
                  <a:solidFill>
                    <a:srgbClr val="4D4D4D"/>
                  </a:solidFill>
                  <a:sym typeface="Arial" panose="020B0604020202020204" pitchFamily="34" charset="0"/>
                </a:rPr>
                <a:t>针对电子文献的著录</a:t>
              </a:r>
              <a:endParaRPr lang="zh-CN" altLang="en-US" dirty="0">
                <a:solidFill>
                  <a:srgbClr val="4D4D4D"/>
                </a:solidFill>
                <a:sym typeface="Arial" panose="020B0604020202020204" pitchFamily="34" charset="0"/>
              </a:endParaRPr>
            </a:p>
            <a:p>
              <a:r>
                <a:rPr lang="zh-CN" altLang="en-US" dirty="0">
                  <a:solidFill>
                    <a:srgbClr val="4D4D4D"/>
                  </a:solidFill>
                  <a:sym typeface="Arial" panose="020B0604020202020204" pitchFamily="34" charset="0"/>
                </a:rPr>
                <a:t>一般指网址和</a:t>
              </a:r>
              <a:r>
                <a:rPr lang="en-US" altLang="zh-CN" dirty="0">
                  <a:solidFill>
                    <a:srgbClr val="4D4D4D"/>
                  </a:solidFill>
                  <a:sym typeface="Arial" panose="020B0604020202020204" pitchFamily="34" charset="0"/>
                </a:rPr>
                <a:t>DOI</a:t>
              </a:r>
              <a:endParaRPr lang="en-US" altLang="zh-CN" dirty="0">
                <a:solidFill>
                  <a:srgbClr val="4D4D4D"/>
                </a:solidFill>
                <a:sym typeface="Arial" panose="020B0604020202020204" pitchFamily="34" charset="0"/>
              </a:endParaRPr>
            </a:p>
          </p:txBody>
        </p:sp>
        <p:sp>
          <p:nvSpPr>
            <p:cNvPr id="61" name="文本框 60"/>
            <p:cNvSpPr txBox="1"/>
            <p:nvPr>
              <p:custDataLst>
                <p:tags r:id="rId27"/>
              </p:custDataLst>
            </p:nvPr>
          </p:nvSpPr>
          <p:spPr>
            <a:xfrm>
              <a:off x="4584696" y="1745731"/>
              <a:ext cx="778934" cy="369332"/>
            </a:xfrm>
            <a:prstGeom prst="rect">
              <a:avLst/>
            </a:prstGeom>
            <a:noFill/>
          </p:spPr>
          <p:txBody>
            <a:bodyPr wrap="square" rtlCol="0">
              <a:normAutofit/>
            </a:bodyPr>
            <a:lstStyle/>
            <a:p>
              <a:r>
                <a:rPr lang="en-US" altLang="zh-CN" dirty="0" smtClean="0">
                  <a:sym typeface="Arial" panose="020B0604020202020204" pitchFamily="34" charset="0"/>
                </a:rPr>
                <a:t>5</a:t>
              </a:r>
              <a:endParaRPr lang="zh-CN" altLang="en-US" dirty="0">
                <a:sym typeface="Arial" panose="020B0604020202020204" pitchFamily="34" charset="0"/>
              </a:endParaRPr>
            </a:p>
          </p:txBody>
        </p:sp>
      </p:grpSp>
      <p:sp>
        <p:nvSpPr>
          <p:cNvPr id="62" name="矩形 61"/>
          <p:cNvSpPr/>
          <p:nvPr>
            <p:custDataLst>
              <p:tags r:id="rId28"/>
            </p:custDataLst>
          </p:nvPr>
        </p:nvSpPr>
        <p:spPr>
          <a:xfrm>
            <a:off x="4975860" y="229235"/>
            <a:ext cx="3569335" cy="400050"/>
          </a:xfrm>
          <a:prstGeom prst="rect">
            <a:avLst/>
          </a:prstGeom>
        </p:spPr>
        <p:txBody>
          <a:bodyPr wrap="square">
            <a:normAutofit/>
          </a:bodyPr>
          <a:lstStyle>
            <a:defPPr>
              <a:defRPr lang="zh-CN"/>
            </a:defPPr>
            <a:lvl1pPr marL="0" algn="l" defTabSz="914400" rtl="0" eaLnBrk="1" latinLnBrk="0" hangingPunct="1">
              <a:defRPr sz="1800" kern="1200">
                <a:solidFill>
                  <a:srgbClr val="5F5F5F"/>
                </a:solidFill>
                <a:latin typeface="Arial" panose="020B0604020202020204" pitchFamily="34" charset="0"/>
                <a:ea typeface="黑体" panose="02010609060101010101" charset="-122"/>
                <a:cs typeface="+mn-ea"/>
              </a:defRPr>
            </a:lvl1pPr>
            <a:lvl2pPr marL="457200" algn="l" defTabSz="914400" rtl="0" eaLnBrk="1" latinLnBrk="0" hangingPunct="1">
              <a:defRPr sz="1800" kern="1200">
                <a:solidFill>
                  <a:srgbClr val="5F5F5F"/>
                </a:solidFill>
                <a:latin typeface="Arial" panose="020B0604020202020204" pitchFamily="34" charset="0"/>
                <a:ea typeface="黑体" panose="02010609060101010101" charset="-122"/>
                <a:cs typeface="+mn-ea"/>
              </a:defRPr>
            </a:lvl2pPr>
            <a:lvl3pPr marL="914400" algn="l" defTabSz="914400" rtl="0" eaLnBrk="1" latinLnBrk="0" hangingPunct="1">
              <a:defRPr sz="1800" kern="1200">
                <a:solidFill>
                  <a:srgbClr val="5F5F5F"/>
                </a:solidFill>
                <a:latin typeface="Arial" panose="020B0604020202020204" pitchFamily="34" charset="0"/>
                <a:ea typeface="黑体" panose="02010609060101010101" charset="-122"/>
                <a:cs typeface="+mn-ea"/>
              </a:defRPr>
            </a:lvl3pPr>
            <a:lvl4pPr marL="1371600" algn="l" defTabSz="914400" rtl="0" eaLnBrk="1" latinLnBrk="0" hangingPunct="1">
              <a:defRPr sz="1800" kern="1200">
                <a:solidFill>
                  <a:srgbClr val="5F5F5F"/>
                </a:solidFill>
                <a:latin typeface="Arial" panose="020B0604020202020204" pitchFamily="34" charset="0"/>
                <a:ea typeface="黑体" panose="02010609060101010101" charset="-122"/>
                <a:cs typeface="+mn-ea"/>
              </a:defRPr>
            </a:lvl4pPr>
            <a:lvl5pPr marL="1828800" algn="l" defTabSz="914400" rtl="0" eaLnBrk="1" latinLnBrk="0" hangingPunct="1">
              <a:defRPr sz="1800" kern="1200">
                <a:solidFill>
                  <a:srgbClr val="5F5F5F"/>
                </a:solidFill>
                <a:latin typeface="Arial" panose="020B0604020202020204" pitchFamily="34" charset="0"/>
                <a:ea typeface="黑体" panose="02010609060101010101" charset="-122"/>
                <a:cs typeface="+mn-ea"/>
              </a:defRPr>
            </a:lvl5pPr>
            <a:lvl6pPr marL="2286000" algn="l" defTabSz="914400" rtl="0" eaLnBrk="1" latinLnBrk="0" hangingPunct="1">
              <a:defRPr sz="1800" kern="1200">
                <a:solidFill>
                  <a:srgbClr val="5F5F5F"/>
                </a:solidFill>
                <a:latin typeface="Arial" panose="020B0604020202020204" pitchFamily="34" charset="0"/>
                <a:ea typeface="黑体" panose="02010609060101010101" charset="-122"/>
                <a:cs typeface="+mn-ea"/>
              </a:defRPr>
            </a:lvl6pPr>
            <a:lvl7pPr marL="2743200" algn="l" defTabSz="914400" rtl="0" eaLnBrk="1" latinLnBrk="0" hangingPunct="1">
              <a:defRPr sz="1800" kern="1200">
                <a:solidFill>
                  <a:srgbClr val="5F5F5F"/>
                </a:solidFill>
                <a:latin typeface="Arial" panose="020B0604020202020204" pitchFamily="34" charset="0"/>
                <a:ea typeface="黑体" panose="02010609060101010101" charset="-122"/>
                <a:cs typeface="+mn-ea"/>
              </a:defRPr>
            </a:lvl7pPr>
            <a:lvl8pPr marL="3200400" algn="l" defTabSz="914400" rtl="0" eaLnBrk="1" latinLnBrk="0" hangingPunct="1">
              <a:defRPr sz="1800" kern="1200">
                <a:solidFill>
                  <a:srgbClr val="5F5F5F"/>
                </a:solidFill>
                <a:latin typeface="Arial" panose="020B0604020202020204" pitchFamily="34" charset="0"/>
                <a:ea typeface="黑体" panose="02010609060101010101" charset="-122"/>
                <a:cs typeface="+mn-ea"/>
              </a:defRPr>
            </a:lvl8pPr>
            <a:lvl9pPr marL="3657600" algn="l" defTabSz="914400" rtl="0" eaLnBrk="1" latinLnBrk="0" hangingPunct="1">
              <a:defRPr sz="1800" kern="1200">
                <a:solidFill>
                  <a:srgbClr val="5F5F5F"/>
                </a:solidFill>
                <a:latin typeface="Arial" panose="020B0604020202020204" pitchFamily="34" charset="0"/>
                <a:ea typeface="黑体" panose="02010609060101010101" charset="-122"/>
                <a:cs typeface="+mn-ea"/>
              </a:defRPr>
            </a:lvl9pPr>
          </a:lstStyle>
          <a:p>
            <a:pPr algn="ctr"/>
            <a:r>
              <a:rPr lang="zh-CN" altLang="en-US" sz="2000" b="1" dirty="0">
                <a:solidFill>
                  <a:srgbClr val="788E92"/>
                </a:solidFill>
                <a:sym typeface="Arial" panose="020B0604020202020204" pitchFamily="34" charset="0"/>
              </a:rPr>
              <a:t>著录项目</a:t>
            </a:r>
            <a:endParaRPr lang="zh-CN" altLang="en-US" sz="2000" b="1" dirty="0">
              <a:solidFill>
                <a:srgbClr val="788E92"/>
              </a:solidFill>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2" name="组合 41"/>
          <p:cNvGrpSpPr/>
          <p:nvPr/>
        </p:nvGrpSpPr>
        <p:grpSpPr>
          <a:xfrm>
            <a:off x="-131885" y="223784"/>
            <a:ext cx="4149970" cy="741966"/>
            <a:chOff x="-131885" y="223784"/>
            <a:chExt cx="4149970" cy="741966"/>
          </a:xfrm>
        </p:grpSpPr>
        <p:sp>
          <p:nvSpPr>
            <p:cNvPr id="43" name="箭头: 五边形 42"/>
            <p:cNvSpPr/>
            <p:nvPr/>
          </p:nvSpPr>
          <p:spPr>
            <a:xfrm>
              <a:off x="0" y="223784"/>
              <a:ext cx="4018085" cy="741966"/>
            </a:xfrm>
            <a:prstGeom prst="homePlat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文本框 43"/>
            <p:cNvSpPr txBox="1"/>
            <p:nvPr/>
          </p:nvSpPr>
          <p:spPr>
            <a:xfrm>
              <a:off x="-131885" y="324365"/>
              <a:ext cx="4106008" cy="521970"/>
            </a:xfrm>
            <a:prstGeom prst="rect">
              <a:avLst/>
            </a:prstGeom>
            <a:noFill/>
          </p:spPr>
          <p:txBody>
            <a:bodyPr wrap="square" rtlCol="0">
              <a:spAutoFit/>
            </a:bodyPr>
            <a:p>
              <a:pPr algn="ctr"/>
              <a:r>
                <a:rPr lang="zh-CN" altLang="en-US" sz="2800" dirty="0">
                  <a:solidFill>
                    <a:schemeClr val="bg1"/>
                  </a:solidFill>
                  <a:latin typeface="微软雅黑" panose="020B0503020204020204" pitchFamily="34" charset="-122"/>
                  <a:ea typeface="微软雅黑" panose="020B0503020204020204" pitchFamily="34" charset="-122"/>
                </a:rPr>
                <a:t>参考文献</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aphicFrame>
        <p:nvGraphicFramePr>
          <p:cNvPr id="2" name="表格 1"/>
          <p:cNvGraphicFramePr/>
          <p:nvPr>
            <p:custDataLst>
              <p:tags r:id="rId1"/>
            </p:custDataLst>
          </p:nvPr>
        </p:nvGraphicFramePr>
        <p:xfrm>
          <a:off x="1632585" y="1845310"/>
          <a:ext cx="3569335" cy="3413760"/>
        </p:xfrm>
        <a:graphic>
          <a:graphicData uri="http://schemas.openxmlformats.org/drawingml/2006/table">
            <a:tbl>
              <a:tblPr firstRow="1" bandRow="1">
                <a:tableStyleId>{5C22544A-7EE6-4342-B048-85BDC9FD1C3A}</a:tableStyleId>
              </a:tblPr>
              <a:tblGrid>
                <a:gridCol w="1375410"/>
                <a:gridCol w="2193925"/>
              </a:tblGrid>
              <a:tr h="426720">
                <a:tc>
                  <a:txBody>
                    <a:bodyPr/>
                    <a:p>
                      <a:pPr algn="ctr" fontAlgn="auto">
                        <a:buNone/>
                      </a:pPr>
                      <a:r>
                        <a:rPr lang="en-US" altLang="zh-CN">
                          <a:latin typeface="微软雅黑" panose="020B0503020204020204" pitchFamily="34" charset="-122"/>
                          <a:ea typeface="微软雅黑" panose="020B0503020204020204" pitchFamily="34" charset="-122"/>
                        </a:rPr>
                        <a:t>  </a:t>
                      </a:r>
                      <a:r>
                        <a:rPr lang="zh-CN" altLang="en-US">
                          <a:latin typeface="微软雅黑" panose="020B0503020204020204" pitchFamily="34" charset="-122"/>
                          <a:ea typeface="微软雅黑" panose="020B0503020204020204" pitchFamily="34" charset="-122"/>
                        </a:rPr>
                        <a:t>文献类型</a:t>
                      </a:r>
                      <a:endParaRPr lang="zh-CN" altLang="en-US">
                        <a:latin typeface="微软雅黑" panose="020B0503020204020204" pitchFamily="34" charset="-122"/>
                        <a:ea typeface="微软雅黑" panose="020B0503020204020204" pitchFamily="34" charset="-122"/>
                      </a:endParaRPr>
                    </a:p>
                  </a:txBody>
                  <a:tcPr>
                    <a:solidFill>
                      <a:srgbClr val="788E92"/>
                    </a:solidFill>
                  </a:tcPr>
                </a:tc>
                <a:tc>
                  <a:txBody>
                    <a:bodyPr/>
                    <a:p>
                      <a:pPr algn="ctr" fontAlgn="auto">
                        <a:buNone/>
                      </a:pPr>
                      <a:r>
                        <a:rPr lang="en-US" altLang="zh-CN">
                          <a:latin typeface="微软雅黑" panose="020B0503020204020204" pitchFamily="34" charset="-122"/>
                          <a:ea typeface="微软雅黑" panose="020B0503020204020204" pitchFamily="34" charset="-122"/>
                        </a:rPr>
                        <a:t>      </a:t>
                      </a:r>
                      <a:r>
                        <a:rPr lang="zh-CN" altLang="en-US">
                          <a:latin typeface="微软雅黑" panose="020B0503020204020204" pitchFamily="34" charset="-122"/>
                          <a:ea typeface="微软雅黑" panose="020B0503020204020204" pitchFamily="34" charset="-122"/>
                        </a:rPr>
                        <a:t>标志代码</a:t>
                      </a:r>
                      <a:endParaRPr lang="zh-CN" altLang="en-US">
                        <a:latin typeface="微软雅黑" panose="020B0503020204020204" pitchFamily="34" charset="-122"/>
                        <a:ea typeface="微软雅黑" panose="020B0503020204020204" pitchFamily="34" charset="-122"/>
                      </a:endParaRPr>
                    </a:p>
                  </a:txBody>
                  <a:tcPr>
                    <a:solidFill>
                      <a:srgbClr val="788E92"/>
                    </a:solidFill>
                  </a:tcPr>
                </a:tc>
              </a:tr>
              <a:tr h="426720">
                <a:tc>
                  <a:txBody>
                    <a:bodyPr/>
                    <a:p>
                      <a:pPr algn="ctr" fontAlgn="auto">
                        <a:buNone/>
                      </a:pPr>
                      <a:r>
                        <a:rPr lang="zh-CN" altLang="en-US"/>
                        <a:t>普通图书</a:t>
                      </a:r>
                      <a:endParaRPr lang="zh-CN" altLang="en-US"/>
                    </a:p>
                  </a:txBody>
                  <a:tcPr/>
                </a:tc>
                <a:tc>
                  <a:txBody>
                    <a:bodyPr/>
                    <a:p>
                      <a:pPr algn="ctr" fontAlgn="auto">
                        <a:buNone/>
                      </a:pPr>
                      <a:r>
                        <a:rPr lang="en-US" altLang="zh-CN"/>
                        <a:t>M</a:t>
                      </a:r>
                      <a:endParaRPr lang="en-US" altLang="zh-CN"/>
                    </a:p>
                  </a:txBody>
                  <a:tcPr/>
                </a:tc>
              </a:tr>
              <a:tr h="426720">
                <a:tc>
                  <a:txBody>
                    <a:bodyPr/>
                    <a:p>
                      <a:pPr algn="ctr" fontAlgn="auto">
                        <a:buNone/>
                      </a:pPr>
                      <a:r>
                        <a:rPr lang="zh-CN" altLang="en-US"/>
                        <a:t>会议录</a:t>
                      </a:r>
                      <a:endParaRPr lang="zh-CN" altLang="en-US"/>
                    </a:p>
                  </a:txBody>
                  <a:tcPr/>
                </a:tc>
                <a:tc>
                  <a:txBody>
                    <a:bodyPr/>
                    <a:p>
                      <a:pPr algn="ctr" fontAlgn="auto">
                        <a:buNone/>
                      </a:pPr>
                      <a:r>
                        <a:rPr lang="en-US" altLang="zh-CN"/>
                        <a:t>C</a:t>
                      </a:r>
                      <a:endParaRPr lang="en-US" altLang="zh-CN"/>
                    </a:p>
                  </a:txBody>
                  <a:tcPr/>
                </a:tc>
              </a:tr>
              <a:tr h="426720">
                <a:tc>
                  <a:txBody>
                    <a:bodyPr/>
                    <a:p>
                      <a:pPr algn="ctr" fontAlgn="auto">
                        <a:buNone/>
                      </a:pPr>
                      <a:r>
                        <a:rPr lang="zh-CN" altLang="en-US"/>
                        <a:t>报纸</a:t>
                      </a:r>
                      <a:endParaRPr lang="zh-CN" altLang="en-US"/>
                    </a:p>
                  </a:txBody>
                  <a:tcPr/>
                </a:tc>
                <a:tc>
                  <a:txBody>
                    <a:bodyPr/>
                    <a:p>
                      <a:pPr algn="ctr" fontAlgn="auto">
                        <a:buNone/>
                      </a:pPr>
                      <a:r>
                        <a:rPr lang="en-US" altLang="zh-CN"/>
                        <a:t>N</a:t>
                      </a:r>
                      <a:endParaRPr lang="en-US" altLang="zh-CN"/>
                    </a:p>
                  </a:txBody>
                  <a:tcPr/>
                </a:tc>
              </a:tr>
              <a:tr h="426720">
                <a:tc>
                  <a:txBody>
                    <a:bodyPr/>
                    <a:p>
                      <a:pPr algn="ctr" fontAlgn="auto">
                        <a:buNone/>
                      </a:pPr>
                      <a:r>
                        <a:rPr lang="zh-CN" altLang="en-US"/>
                        <a:t>期刊</a:t>
                      </a:r>
                      <a:endParaRPr lang="zh-CN" altLang="en-US"/>
                    </a:p>
                  </a:txBody>
                  <a:tcPr/>
                </a:tc>
                <a:tc>
                  <a:txBody>
                    <a:bodyPr/>
                    <a:p>
                      <a:pPr algn="ctr" fontAlgn="auto">
                        <a:buNone/>
                      </a:pPr>
                      <a:r>
                        <a:rPr lang="en-US" altLang="zh-CN"/>
                        <a:t>J</a:t>
                      </a:r>
                      <a:endParaRPr lang="en-US" altLang="zh-CN"/>
                    </a:p>
                  </a:txBody>
                  <a:tcPr/>
                </a:tc>
              </a:tr>
              <a:tr h="426720">
                <a:tc>
                  <a:txBody>
                    <a:bodyPr/>
                    <a:p>
                      <a:pPr algn="ctr" fontAlgn="auto">
                        <a:buNone/>
                      </a:pPr>
                      <a:r>
                        <a:rPr lang="zh-CN" altLang="en-US"/>
                        <a:t>学位论文</a:t>
                      </a:r>
                      <a:endParaRPr lang="zh-CN" altLang="en-US"/>
                    </a:p>
                  </a:txBody>
                  <a:tcPr/>
                </a:tc>
                <a:tc>
                  <a:txBody>
                    <a:bodyPr/>
                    <a:p>
                      <a:pPr algn="ctr" fontAlgn="auto">
                        <a:buNone/>
                      </a:pPr>
                      <a:r>
                        <a:rPr lang="en-US" altLang="zh-CN"/>
                        <a:t>D</a:t>
                      </a:r>
                      <a:endParaRPr lang="en-US" altLang="zh-CN"/>
                    </a:p>
                  </a:txBody>
                  <a:tcPr/>
                </a:tc>
              </a:tr>
              <a:tr h="426720">
                <a:tc>
                  <a:txBody>
                    <a:bodyPr/>
                    <a:p>
                      <a:pPr algn="ctr" fontAlgn="auto">
                        <a:buNone/>
                      </a:pPr>
                      <a:r>
                        <a:rPr lang="zh-CN" altLang="en-US"/>
                        <a:t>报告</a:t>
                      </a:r>
                      <a:endParaRPr lang="zh-CN" altLang="en-US"/>
                    </a:p>
                  </a:txBody>
                  <a:tcPr/>
                </a:tc>
                <a:tc>
                  <a:txBody>
                    <a:bodyPr/>
                    <a:p>
                      <a:pPr algn="ctr" fontAlgn="auto">
                        <a:buNone/>
                      </a:pPr>
                      <a:r>
                        <a:rPr lang="en-US" altLang="zh-CN"/>
                        <a:t>R</a:t>
                      </a:r>
                      <a:endParaRPr lang="en-US" altLang="zh-CN"/>
                    </a:p>
                  </a:txBody>
                  <a:tcPr/>
                </a:tc>
              </a:tr>
              <a:tr h="426720">
                <a:tc>
                  <a:txBody>
                    <a:bodyPr/>
                    <a:p>
                      <a:pPr algn="ctr" fontAlgn="auto">
                        <a:buNone/>
                      </a:pPr>
                      <a:r>
                        <a:rPr lang="zh-CN" altLang="en-US"/>
                        <a:t>专利</a:t>
                      </a:r>
                      <a:endParaRPr lang="zh-CN" altLang="en-US"/>
                    </a:p>
                  </a:txBody>
                  <a:tcPr/>
                </a:tc>
                <a:tc>
                  <a:txBody>
                    <a:bodyPr/>
                    <a:p>
                      <a:pPr algn="ctr" fontAlgn="auto">
                        <a:buNone/>
                      </a:pPr>
                      <a:r>
                        <a:rPr lang="en-US" altLang="zh-CN"/>
                        <a:t>P</a:t>
                      </a:r>
                      <a:endParaRPr lang="en-US" altLang="zh-CN"/>
                    </a:p>
                  </a:txBody>
                  <a:tcPr/>
                </a:tc>
              </a:tr>
            </a:tbl>
          </a:graphicData>
        </a:graphic>
      </p:graphicFrame>
      <p:graphicFrame>
        <p:nvGraphicFramePr>
          <p:cNvPr id="3" name="表格 2"/>
          <p:cNvGraphicFramePr/>
          <p:nvPr>
            <p:custDataLst>
              <p:tags r:id="rId2"/>
            </p:custDataLst>
          </p:nvPr>
        </p:nvGraphicFramePr>
        <p:xfrm>
          <a:off x="7832725" y="1845310"/>
          <a:ext cx="3569335" cy="3413760"/>
        </p:xfrm>
        <a:graphic>
          <a:graphicData uri="http://schemas.openxmlformats.org/drawingml/2006/table">
            <a:tbl>
              <a:tblPr firstRow="1" bandRow="1">
                <a:tableStyleId>{5C22544A-7EE6-4342-B048-85BDC9FD1C3A}</a:tableStyleId>
              </a:tblPr>
              <a:tblGrid>
                <a:gridCol w="1375410"/>
                <a:gridCol w="2193925"/>
              </a:tblGrid>
              <a:tr h="426720">
                <a:tc>
                  <a:txBody>
                    <a:bodyPr/>
                    <a:p>
                      <a:pPr algn="ctr" fontAlgn="auto">
                        <a:buNone/>
                      </a:pPr>
                      <a:r>
                        <a:rPr lang="en-US" altLang="zh-CN">
                          <a:latin typeface="微软雅黑" panose="020B0503020204020204" pitchFamily="34" charset="-122"/>
                          <a:ea typeface="微软雅黑" panose="020B0503020204020204" pitchFamily="34" charset="-122"/>
                        </a:rPr>
                        <a:t>  </a:t>
                      </a:r>
                      <a:r>
                        <a:rPr lang="zh-CN" altLang="en-US">
                          <a:latin typeface="微软雅黑" panose="020B0503020204020204" pitchFamily="34" charset="-122"/>
                          <a:ea typeface="微软雅黑" panose="020B0503020204020204" pitchFamily="34" charset="-122"/>
                        </a:rPr>
                        <a:t>文献类型</a:t>
                      </a:r>
                      <a:endParaRPr lang="zh-CN" altLang="en-US">
                        <a:latin typeface="微软雅黑" panose="020B0503020204020204" pitchFamily="34" charset="-122"/>
                        <a:ea typeface="微软雅黑" panose="020B0503020204020204" pitchFamily="34" charset="-122"/>
                      </a:endParaRPr>
                    </a:p>
                  </a:txBody>
                  <a:tcPr>
                    <a:solidFill>
                      <a:srgbClr val="788E92"/>
                    </a:solidFill>
                  </a:tcPr>
                </a:tc>
                <a:tc>
                  <a:txBody>
                    <a:bodyPr/>
                    <a:p>
                      <a:pPr algn="ctr" fontAlgn="auto">
                        <a:buNone/>
                      </a:pPr>
                      <a:r>
                        <a:rPr lang="en-US" altLang="zh-CN">
                          <a:latin typeface="微软雅黑" panose="020B0503020204020204" pitchFamily="34" charset="-122"/>
                          <a:ea typeface="微软雅黑" panose="020B0503020204020204" pitchFamily="34" charset="-122"/>
                        </a:rPr>
                        <a:t>      </a:t>
                      </a:r>
                      <a:r>
                        <a:rPr lang="zh-CN" altLang="en-US">
                          <a:latin typeface="微软雅黑" panose="020B0503020204020204" pitchFamily="34" charset="-122"/>
                          <a:ea typeface="微软雅黑" panose="020B0503020204020204" pitchFamily="34" charset="-122"/>
                        </a:rPr>
                        <a:t>标志代码</a:t>
                      </a:r>
                      <a:endParaRPr lang="zh-CN" altLang="en-US">
                        <a:latin typeface="微软雅黑" panose="020B0503020204020204" pitchFamily="34" charset="-122"/>
                        <a:ea typeface="微软雅黑" panose="020B0503020204020204" pitchFamily="34" charset="-122"/>
                      </a:endParaRPr>
                    </a:p>
                  </a:txBody>
                  <a:tcPr>
                    <a:solidFill>
                      <a:srgbClr val="788E92"/>
                    </a:solidFill>
                  </a:tcPr>
                </a:tc>
              </a:tr>
              <a:tr h="426720">
                <a:tc>
                  <a:txBody>
                    <a:bodyPr/>
                    <a:p>
                      <a:pPr algn="ctr" fontAlgn="auto">
                        <a:buNone/>
                      </a:pPr>
                      <a:r>
                        <a:rPr lang="zh-CN" altLang="en-US"/>
                        <a:t>数据库</a:t>
                      </a:r>
                      <a:endParaRPr lang="zh-CN" altLang="en-US"/>
                    </a:p>
                  </a:txBody>
                  <a:tcPr/>
                </a:tc>
                <a:tc>
                  <a:txBody>
                    <a:bodyPr/>
                    <a:p>
                      <a:pPr algn="ctr" fontAlgn="auto">
                        <a:buNone/>
                      </a:pPr>
                      <a:r>
                        <a:rPr lang="en-US" altLang="zh-CN"/>
                        <a:t>DB</a:t>
                      </a:r>
                      <a:endParaRPr lang="en-US" altLang="zh-CN"/>
                    </a:p>
                  </a:txBody>
                  <a:tcPr/>
                </a:tc>
              </a:tr>
              <a:tr h="426720">
                <a:tc>
                  <a:txBody>
                    <a:bodyPr/>
                    <a:p>
                      <a:pPr algn="ctr" fontAlgn="auto">
                        <a:buNone/>
                      </a:pPr>
                      <a:r>
                        <a:rPr lang="zh-CN" altLang="en-US"/>
                        <a:t>标准</a:t>
                      </a:r>
                      <a:endParaRPr lang="zh-CN" altLang="en-US"/>
                    </a:p>
                  </a:txBody>
                  <a:tcPr/>
                </a:tc>
                <a:tc>
                  <a:txBody>
                    <a:bodyPr/>
                    <a:p>
                      <a:pPr algn="ctr" fontAlgn="auto">
                        <a:buNone/>
                      </a:pPr>
                      <a:r>
                        <a:rPr lang="en-US" altLang="zh-CN"/>
                        <a:t>S</a:t>
                      </a:r>
                      <a:endParaRPr lang="en-US" altLang="zh-CN"/>
                    </a:p>
                  </a:txBody>
                  <a:tcPr/>
                </a:tc>
              </a:tr>
              <a:tr h="426720">
                <a:tc>
                  <a:txBody>
                    <a:bodyPr/>
                    <a:p>
                      <a:pPr algn="ctr" fontAlgn="auto">
                        <a:buNone/>
                      </a:pPr>
                      <a:r>
                        <a:rPr lang="zh-CN" altLang="en-US"/>
                        <a:t>计算机程序</a:t>
                      </a:r>
                      <a:endParaRPr lang="zh-CN" altLang="en-US"/>
                    </a:p>
                  </a:txBody>
                  <a:tcPr/>
                </a:tc>
                <a:tc>
                  <a:txBody>
                    <a:bodyPr/>
                    <a:p>
                      <a:pPr algn="ctr" fontAlgn="auto">
                        <a:buNone/>
                      </a:pPr>
                      <a:r>
                        <a:rPr lang="en-US" altLang="zh-CN"/>
                        <a:t>CP</a:t>
                      </a:r>
                      <a:endParaRPr lang="en-US" altLang="zh-CN"/>
                    </a:p>
                  </a:txBody>
                  <a:tcPr/>
                </a:tc>
              </a:tr>
              <a:tr h="426720">
                <a:tc>
                  <a:txBody>
                    <a:bodyPr/>
                    <a:p>
                      <a:pPr algn="ctr" fontAlgn="auto">
                        <a:buNone/>
                      </a:pPr>
                      <a:r>
                        <a:rPr lang="zh-CN" altLang="en-US"/>
                        <a:t>磁带</a:t>
                      </a:r>
                      <a:endParaRPr lang="zh-CN" altLang="en-US"/>
                    </a:p>
                  </a:txBody>
                  <a:tcPr/>
                </a:tc>
                <a:tc>
                  <a:txBody>
                    <a:bodyPr/>
                    <a:p>
                      <a:pPr algn="ctr" fontAlgn="auto">
                        <a:buNone/>
                      </a:pPr>
                      <a:r>
                        <a:rPr lang="en-US" altLang="zh-CN"/>
                        <a:t>MT</a:t>
                      </a:r>
                      <a:endParaRPr lang="en-US" altLang="zh-CN"/>
                    </a:p>
                  </a:txBody>
                  <a:tcPr/>
                </a:tc>
              </a:tr>
              <a:tr h="426720">
                <a:tc>
                  <a:txBody>
                    <a:bodyPr/>
                    <a:p>
                      <a:pPr algn="ctr" fontAlgn="auto">
                        <a:buNone/>
                      </a:pPr>
                      <a:r>
                        <a:rPr lang="zh-CN" altLang="en-US"/>
                        <a:t>磁盘</a:t>
                      </a:r>
                      <a:endParaRPr lang="zh-CN" altLang="en-US"/>
                    </a:p>
                  </a:txBody>
                  <a:tcPr/>
                </a:tc>
                <a:tc>
                  <a:txBody>
                    <a:bodyPr/>
                    <a:p>
                      <a:pPr algn="ctr" fontAlgn="auto">
                        <a:buNone/>
                      </a:pPr>
                      <a:r>
                        <a:rPr lang="en-US" altLang="zh-CN"/>
                        <a:t>DK</a:t>
                      </a:r>
                      <a:endParaRPr lang="en-US" altLang="zh-CN"/>
                    </a:p>
                  </a:txBody>
                  <a:tcPr/>
                </a:tc>
              </a:tr>
              <a:tr h="426720">
                <a:tc>
                  <a:txBody>
                    <a:bodyPr/>
                    <a:p>
                      <a:pPr algn="ctr" fontAlgn="auto">
                        <a:buNone/>
                      </a:pPr>
                      <a:r>
                        <a:rPr lang="zh-CN" altLang="en-US"/>
                        <a:t>光盘</a:t>
                      </a:r>
                      <a:endParaRPr lang="zh-CN" altLang="en-US"/>
                    </a:p>
                  </a:txBody>
                  <a:tcPr/>
                </a:tc>
                <a:tc>
                  <a:txBody>
                    <a:bodyPr/>
                    <a:p>
                      <a:pPr algn="ctr" fontAlgn="auto">
                        <a:buNone/>
                      </a:pPr>
                      <a:r>
                        <a:rPr lang="en-US" altLang="zh-CN"/>
                        <a:t>CD</a:t>
                      </a:r>
                      <a:endParaRPr lang="en-US" altLang="zh-CN"/>
                    </a:p>
                  </a:txBody>
                  <a:tcPr/>
                </a:tc>
              </a:tr>
              <a:tr h="426720">
                <a:tc>
                  <a:txBody>
                    <a:bodyPr/>
                    <a:p>
                      <a:pPr algn="ctr" fontAlgn="auto">
                        <a:buNone/>
                      </a:pPr>
                      <a:r>
                        <a:rPr lang="zh-CN" altLang="en-US"/>
                        <a:t>联机网络</a:t>
                      </a:r>
                      <a:endParaRPr lang="zh-CN" altLang="en-US"/>
                    </a:p>
                  </a:txBody>
                  <a:tcPr/>
                </a:tc>
                <a:tc>
                  <a:txBody>
                    <a:bodyPr/>
                    <a:p>
                      <a:pPr algn="ctr" fontAlgn="auto">
                        <a:buNone/>
                      </a:pPr>
                      <a:r>
                        <a:rPr lang="en-US" altLang="zh-CN"/>
                        <a:t>OL</a:t>
                      </a:r>
                      <a:endParaRPr lang="en-US" altLang="zh-CN"/>
                    </a:p>
                  </a:txBody>
                  <a:tcPr/>
                </a:tc>
              </a:tr>
            </a:tbl>
          </a:graphicData>
        </a:graphic>
      </p:graphicFrame>
      <p:sp>
        <p:nvSpPr>
          <p:cNvPr id="8" name="矩形 7"/>
          <p:cNvSpPr/>
          <p:nvPr/>
        </p:nvSpPr>
        <p:spPr>
          <a:xfrm>
            <a:off x="3887470" y="2286000"/>
            <a:ext cx="412750" cy="379095"/>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3931920" y="3551555"/>
            <a:ext cx="324485" cy="312420"/>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3931920" y="3985260"/>
            <a:ext cx="324485" cy="312420"/>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3973830" y="2665095"/>
            <a:ext cx="324485" cy="312420"/>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816225" y="5589905"/>
            <a:ext cx="7426960" cy="922020"/>
          </a:xfrm>
          <a:prstGeom prst="rect">
            <a:avLst/>
          </a:prstGeom>
          <a:solidFill>
            <a:srgbClr val="788E92"/>
          </a:solidFill>
        </p:spPr>
        <p:txBody>
          <a:bodyPr wrap="square" rtlCol="0">
            <a:spAutoFit/>
          </a:bodyPr>
          <a:p>
            <a:pPr algn="ctr"/>
            <a:r>
              <a:rPr lang="zh-CN" altLang="en-US">
                <a:solidFill>
                  <a:schemeClr val="bg1"/>
                </a:solidFill>
              </a:rPr>
              <a:t>顺序编码制</a:t>
            </a:r>
            <a:r>
              <a:rPr lang="en-US" altLang="zh-CN">
                <a:solidFill>
                  <a:schemeClr val="bg1"/>
                </a:solidFill>
              </a:rPr>
              <a:t>——</a:t>
            </a:r>
            <a:endParaRPr lang="en-US" altLang="zh-CN">
              <a:solidFill>
                <a:schemeClr val="bg1"/>
              </a:solidFill>
            </a:endParaRPr>
          </a:p>
          <a:p>
            <a:r>
              <a:rPr lang="en-US" altLang="zh-CN">
                <a:solidFill>
                  <a:schemeClr val="bg1"/>
                </a:solidFill>
              </a:rPr>
              <a:t>    </a:t>
            </a:r>
            <a:r>
              <a:rPr lang="zh-CN" altLang="en-US">
                <a:solidFill>
                  <a:schemeClr val="bg1"/>
                </a:solidFill>
              </a:rPr>
              <a:t>按引文出现的先后顺序连续编码，参考文献列表按引文的序号排序。</a:t>
            </a:r>
            <a:endParaRPr lang="zh-CN" altLang="en-US">
              <a:solidFill>
                <a:schemeClr val="bg1"/>
              </a:solidFill>
            </a:endParaRPr>
          </a:p>
          <a:p>
            <a:r>
              <a:rPr lang="en-US" altLang="zh-CN">
                <a:solidFill>
                  <a:schemeClr val="bg1"/>
                </a:solidFill>
              </a:rPr>
              <a:t>    </a:t>
            </a:r>
            <a:r>
              <a:rPr lang="zh-CN" altLang="en-US">
                <a:solidFill>
                  <a:schemeClr val="bg1"/>
                </a:solidFill>
              </a:rPr>
              <a:t>正文中的引文序号置于方括号中，标注在引用内容结束处的右上角。</a:t>
            </a:r>
            <a:endParaRPr lang="zh-CN" altLang="en-US">
              <a:solidFill>
                <a:schemeClr val="bg1"/>
              </a:solidFill>
            </a:endParaRPr>
          </a:p>
        </p:txBody>
      </p:sp>
      <p:sp>
        <p:nvSpPr>
          <p:cNvPr id="44" name="Freeform 9"/>
          <p:cNvSpPr>
            <a:spLocks noEditPoints="1"/>
          </p:cNvSpPr>
          <p:nvPr/>
        </p:nvSpPr>
        <p:spPr bwMode="auto">
          <a:xfrm>
            <a:off x="3072130" y="5952490"/>
            <a:ext cx="237490" cy="196215"/>
          </a:xfrm>
          <a:custGeom>
            <a:avLst/>
            <a:gdLst>
              <a:gd name="T0" fmla="*/ 34 w 58"/>
              <a:gd name="T1" fmla="*/ 29 h 71"/>
              <a:gd name="T2" fmla="*/ 25 w 58"/>
              <a:gd name="T3" fmla="*/ 35 h 71"/>
              <a:gd name="T4" fmla="*/ 27 w 58"/>
              <a:gd name="T5" fmla="*/ 42 h 71"/>
              <a:gd name="T6" fmla="*/ 40 w 58"/>
              <a:gd name="T7" fmla="*/ 37 h 71"/>
              <a:gd name="T8" fmla="*/ 6 w 58"/>
              <a:gd name="T9" fmla="*/ 45 h 71"/>
              <a:gd name="T10" fmla="*/ 44 w 58"/>
              <a:gd name="T11" fmla="*/ 39 h 71"/>
              <a:gd name="T12" fmla="*/ 51 w 58"/>
              <a:gd name="T13" fmla="*/ 0 h 71"/>
              <a:gd name="T14" fmla="*/ 26 w 58"/>
              <a:gd name="T15" fmla="*/ 50 h 71"/>
              <a:gd name="T16" fmla="*/ 25 w 58"/>
              <a:gd name="T17" fmla="*/ 52 h 71"/>
              <a:gd name="T18" fmla="*/ 25 w 58"/>
              <a:gd name="T19" fmla="*/ 61 h 71"/>
              <a:gd name="T20" fmla="*/ 25 w 58"/>
              <a:gd name="T21" fmla="*/ 63 h 71"/>
              <a:gd name="T22" fmla="*/ 45 w 58"/>
              <a:gd name="T23" fmla="*/ 69 h 71"/>
              <a:gd name="T24" fmla="*/ 1 w 58"/>
              <a:gd name="T25" fmla="*/ 71 h 71"/>
              <a:gd name="T26" fmla="*/ 20 w 58"/>
              <a:gd name="T27" fmla="*/ 63 h 71"/>
              <a:gd name="T28" fmla="*/ 21 w 58"/>
              <a:gd name="T29" fmla="*/ 61 h 71"/>
              <a:gd name="T30" fmla="*/ 21 w 58"/>
              <a:gd name="T31" fmla="*/ 52 h 71"/>
              <a:gd name="T32" fmla="*/ 21 w 58"/>
              <a:gd name="T33" fmla="*/ 50 h 71"/>
              <a:gd name="T34" fmla="*/ 6 w 58"/>
              <a:gd name="T35" fmla="*/ 45 h 71"/>
              <a:gd name="T36" fmla="*/ 11 w 58"/>
              <a:gd name="T37" fmla="*/ 40 h 71"/>
              <a:gd name="T38" fmla="*/ 24 w 58"/>
              <a:gd name="T39" fmla="*/ 43 h 71"/>
              <a:gd name="T40" fmla="*/ 23 w 58"/>
              <a:gd name="T41" fmla="*/ 37 h 71"/>
              <a:gd name="T42" fmla="*/ 11 w 58"/>
              <a:gd name="T43" fmla="*/ 40 h 71"/>
              <a:gd name="T44" fmla="*/ 13 w 58"/>
              <a:gd name="T45" fmla="*/ 38 h 71"/>
              <a:gd name="T46" fmla="*/ 21 w 58"/>
              <a:gd name="T47" fmla="*/ 34 h 71"/>
              <a:gd name="T48" fmla="*/ 21 w 58"/>
              <a:gd name="T49" fmla="*/ 30 h 71"/>
              <a:gd name="T50" fmla="*/ 24 w 58"/>
              <a:gd name="T51" fmla="*/ 33 h 71"/>
              <a:gd name="T52" fmla="*/ 31 w 58"/>
              <a:gd name="T53" fmla="*/ 27 h 71"/>
              <a:gd name="T54" fmla="*/ 29 w 58"/>
              <a:gd name="T55" fmla="*/ 22 h 71"/>
              <a:gd name="T56" fmla="*/ 33 w 58"/>
              <a:gd name="T57" fmla="*/ 25 h 71"/>
              <a:gd name="T58" fmla="*/ 39 w 58"/>
              <a:gd name="T59" fmla="*/ 18 h 71"/>
              <a:gd name="T60" fmla="*/ 36 w 58"/>
              <a:gd name="T61" fmla="*/ 15 h 71"/>
              <a:gd name="T62" fmla="*/ 40 w 58"/>
              <a:gd name="T63" fmla="*/ 15 h 71"/>
              <a:gd name="T64" fmla="*/ 43 w 58"/>
              <a:gd name="T65" fmla="*/ 7 h 71"/>
              <a:gd name="T66" fmla="*/ 46 w 58"/>
              <a:gd name="T67" fmla="*/ 5 h 71"/>
              <a:gd name="T68" fmla="*/ 43 w 58"/>
              <a:gd name="T69" fmla="*/ 17 h 71"/>
              <a:gd name="T70" fmla="*/ 49 w 58"/>
              <a:gd name="T71" fmla="*/ 18 h 71"/>
              <a:gd name="T72" fmla="*/ 46 w 58"/>
              <a:gd name="T73" fmla="*/ 5 h 71"/>
              <a:gd name="T74" fmla="*/ 43 w 58"/>
              <a:gd name="T75" fmla="*/ 37 h 71"/>
              <a:gd name="T76" fmla="*/ 48 w 58"/>
              <a:gd name="T77" fmla="*/ 21 h 71"/>
              <a:gd name="T78" fmla="*/ 41 w 58"/>
              <a:gd name="T79" fmla="*/ 19 h 71"/>
              <a:gd name="T80" fmla="*/ 35 w 58"/>
              <a:gd name="T81" fmla="*/ 28 h 71"/>
              <a:gd name="T82" fmla="*/ 42 w 58"/>
              <a:gd name="T83" fmla="*/ 35 h 71"/>
              <a:gd name="T84" fmla="*/ 49 w 58"/>
              <a:gd name="T85"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 h="71">
                <a:moveTo>
                  <a:pt x="40" y="36"/>
                </a:moveTo>
                <a:cubicBezTo>
                  <a:pt x="34" y="29"/>
                  <a:pt x="34" y="29"/>
                  <a:pt x="34" y="29"/>
                </a:cubicBezTo>
                <a:cubicBezTo>
                  <a:pt x="33" y="29"/>
                  <a:pt x="33" y="29"/>
                  <a:pt x="32" y="29"/>
                </a:cubicBezTo>
                <a:cubicBezTo>
                  <a:pt x="30" y="32"/>
                  <a:pt x="27" y="33"/>
                  <a:pt x="25" y="35"/>
                </a:cubicBezTo>
                <a:cubicBezTo>
                  <a:pt x="24" y="35"/>
                  <a:pt x="24" y="36"/>
                  <a:pt x="24" y="36"/>
                </a:cubicBezTo>
                <a:cubicBezTo>
                  <a:pt x="26" y="38"/>
                  <a:pt x="26" y="40"/>
                  <a:pt x="27" y="42"/>
                </a:cubicBezTo>
                <a:cubicBezTo>
                  <a:pt x="27" y="43"/>
                  <a:pt x="27" y="43"/>
                  <a:pt x="28" y="43"/>
                </a:cubicBezTo>
                <a:cubicBezTo>
                  <a:pt x="32" y="42"/>
                  <a:pt x="37" y="40"/>
                  <a:pt x="40" y="37"/>
                </a:cubicBezTo>
                <a:cubicBezTo>
                  <a:pt x="41" y="37"/>
                  <a:pt x="41" y="36"/>
                  <a:pt x="40" y="36"/>
                </a:cubicBezTo>
                <a:close/>
                <a:moveTo>
                  <a:pt x="6" y="45"/>
                </a:moveTo>
                <a:cubicBezTo>
                  <a:pt x="7" y="43"/>
                  <a:pt x="7" y="43"/>
                  <a:pt x="7" y="43"/>
                </a:cubicBezTo>
                <a:cubicBezTo>
                  <a:pt x="19" y="50"/>
                  <a:pt x="34" y="49"/>
                  <a:pt x="44" y="39"/>
                </a:cubicBezTo>
                <a:cubicBezTo>
                  <a:pt x="54" y="29"/>
                  <a:pt x="56" y="13"/>
                  <a:pt x="49" y="2"/>
                </a:cubicBezTo>
                <a:cubicBezTo>
                  <a:pt x="51" y="0"/>
                  <a:pt x="51" y="0"/>
                  <a:pt x="51" y="0"/>
                </a:cubicBezTo>
                <a:cubicBezTo>
                  <a:pt x="58" y="13"/>
                  <a:pt x="57" y="29"/>
                  <a:pt x="46" y="40"/>
                </a:cubicBezTo>
                <a:cubicBezTo>
                  <a:pt x="40" y="46"/>
                  <a:pt x="33" y="49"/>
                  <a:pt x="26" y="50"/>
                </a:cubicBezTo>
                <a:cubicBezTo>
                  <a:pt x="25" y="50"/>
                  <a:pt x="25" y="50"/>
                  <a:pt x="25" y="50"/>
                </a:cubicBezTo>
                <a:cubicBezTo>
                  <a:pt x="25" y="52"/>
                  <a:pt x="25" y="52"/>
                  <a:pt x="25" y="52"/>
                </a:cubicBezTo>
                <a:cubicBezTo>
                  <a:pt x="25" y="52"/>
                  <a:pt x="25" y="52"/>
                  <a:pt x="25" y="52"/>
                </a:cubicBezTo>
                <a:cubicBezTo>
                  <a:pt x="29" y="54"/>
                  <a:pt x="29" y="59"/>
                  <a:pt x="25" y="61"/>
                </a:cubicBezTo>
                <a:cubicBezTo>
                  <a:pt x="25" y="61"/>
                  <a:pt x="25" y="61"/>
                  <a:pt x="25" y="61"/>
                </a:cubicBezTo>
                <a:cubicBezTo>
                  <a:pt x="25" y="63"/>
                  <a:pt x="25" y="63"/>
                  <a:pt x="25" y="63"/>
                </a:cubicBezTo>
                <a:cubicBezTo>
                  <a:pt x="25" y="63"/>
                  <a:pt x="25" y="63"/>
                  <a:pt x="26" y="63"/>
                </a:cubicBezTo>
                <a:cubicBezTo>
                  <a:pt x="32" y="64"/>
                  <a:pt x="40" y="66"/>
                  <a:pt x="45" y="69"/>
                </a:cubicBezTo>
                <a:cubicBezTo>
                  <a:pt x="46" y="70"/>
                  <a:pt x="46" y="71"/>
                  <a:pt x="45" y="71"/>
                </a:cubicBezTo>
                <a:cubicBezTo>
                  <a:pt x="1" y="71"/>
                  <a:pt x="1" y="71"/>
                  <a:pt x="1" y="71"/>
                </a:cubicBezTo>
                <a:cubicBezTo>
                  <a:pt x="0" y="71"/>
                  <a:pt x="0" y="70"/>
                  <a:pt x="1" y="69"/>
                </a:cubicBezTo>
                <a:cubicBezTo>
                  <a:pt x="6" y="66"/>
                  <a:pt x="14" y="64"/>
                  <a:pt x="20" y="63"/>
                </a:cubicBezTo>
                <a:cubicBezTo>
                  <a:pt x="21" y="63"/>
                  <a:pt x="21" y="63"/>
                  <a:pt x="21" y="63"/>
                </a:cubicBezTo>
                <a:cubicBezTo>
                  <a:pt x="21" y="61"/>
                  <a:pt x="21" y="61"/>
                  <a:pt x="21" y="61"/>
                </a:cubicBezTo>
                <a:cubicBezTo>
                  <a:pt x="21" y="61"/>
                  <a:pt x="21" y="61"/>
                  <a:pt x="21" y="61"/>
                </a:cubicBezTo>
                <a:cubicBezTo>
                  <a:pt x="17" y="59"/>
                  <a:pt x="17" y="54"/>
                  <a:pt x="21" y="52"/>
                </a:cubicBezTo>
                <a:cubicBezTo>
                  <a:pt x="21" y="52"/>
                  <a:pt x="21" y="52"/>
                  <a:pt x="21" y="52"/>
                </a:cubicBezTo>
                <a:cubicBezTo>
                  <a:pt x="21" y="50"/>
                  <a:pt x="21" y="50"/>
                  <a:pt x="21" y="50"/>
                </a:cubicBezTo>
                <a:cubicBezTo>
                  <a:pt x="21" y="50"/>
                  <a:pt x="21" y="50"/>
                  <a:pt x="20" y="50"/>
                </a:cubicBezTo>
                <a:cubicBezTo>
                  <a:pt x="15" y="49"/>
                  <a:pt x="10" y="48"/>
                  <a:pt x="6" y="45"/>
                </a:cubicBezTo>
                <a:close/>
                <a:moveTo>
                  <a:pt x="9" y="42"/>
                </a:moveTo>
                <a:cubicBezTo>
                  <a:pt x="11" y="40"/>
                  <a:pt x="11" y="40"/>
                  <a:pt x="11" y="40"/>
                </a:cubicBezTo>
                <a:cubicBezTo>
                  <a:pt x="11" y="40"/>
                  <a:pt x="11" y="40"/>
                  <a:pt x="11" y="40"/>
                </a:cubicBezTo>
                <a:cubicBezTo>
                  <a:pt x="15" y="43"/>
                  <a:pt x="19" y="44"/>
                  <a:pt x="24" y="43"/>
                </a:cubicBezTo>
                <a:cubicBezTo>
                  <a:pt x="25" y="43"/>
                  <a:pt x="25" y="43"/>
                  <a:pt x="25" y="42"/>
                </a:cubicBezTo>
                <a:cubicBezTo>
                  <a:pt x="24" y="41"/>
                  <a:pt x="24" y="39"/>
                  <a:pt x="23" y="37"/>
                </a:cubicBezTo>
                <a:cubicBezTo>
                  <a:pt x="22" y="37"/>
                  <a:pt x="22" y="37"/>
                  <a:pt x="22" y="37"/>
                </a:cubicBezTo>
                <a:cubicBezTo>
                  <a:pt x="18" y="39"/>
                  <a:pt x="15" y="40"/>
                  <a:pt x="11" y="40"/>
                </a:cubicBezTo>
                <a:cubicBezTo>
                  <a:pt x="11" y="40"/>
                  <a:pt x="11" y="40"/>
                  <a:pt x="11" y="40"/>
                </a:cubicBezTo>
                <a:cubicBezTo>
                  <a:pt x="13" y="38"/>
                  <a:pt x="13" y="38"/>
                  <a:pt x="13" y="38"/>
                </a:cubicBezTo>
                <a:cubicBezTo>
                  <a:pt x="16" y="37"/>
                  <a:pt x="18" y="36"/>
                  <a:pt x="20" y="35"/>
                </a:cubicBezTo>
                <a:cubicBezTo>
                  <a:pt x="21" y="35"/>
                  <a:pt x="21" y="34"/>
                  <a:pt x="21" y="34"/>
                </a:cubicBezTo>
                <a:cubicBezTo>
                  <a:pt x="20" y="33"/>
                  <a:pt x="20" y="32"/>
                  <a:pt x="19" y="32"/>
                </a:cubicBezTo>
                <a:cubicBezTo>
                  <a:pt x="21" y="30"/>
                  <a:pt x="21" y="30"/>
                  <a:pt x="21" y="30"/>
                </a:cubicBezTo>
                <a:cubicBezTo>
                  <a:pt x="21" y="31"/>
                  <a:pt x="22" y="32"/>
                  <a:pt x="23" y="33"/>
                </a:cubicBezTo>
                <a:cubicBezTo>
                  <a:pt x="23" y="33"/>
                  <a:pt x="23" y="34"/>
                  <a:pt x="24" y="33"/>
                </a:cubicBezTo>
                <a:cubicBezTo>
                  <a:pt x="26" y="32"/>
                  <a:pt x="29" y="30"/>
                  <a:pt x="31" y="28"/>
                </a:cubicBezTo>
                <a:cubicBezTo>
                  <a:pt x="31" y="28"/>
                  <a:pt x="31" y="27"/>
                  <a:pt x="31" y="27"/>
                </a:cubicBezTo>
                <a:cubicBezTo>
                  <a:pt x="28" y="23"/>
                  <a:pt x="28" y="23"/>
                  <a:pt x="28" y="23"/>
                </a:cubicBezTo>
                <a:cubicBezTo>
                  <a:pt x="29" y="22"/>
                  <a:pt x="29" y="22"/>
                  <a:pt x="29" y="22"/>
                </a:cubicBezTo>
                <a:cubicBezTo>
                  <a:pt x="32" y="25"/>
                  <a:pt x="32" y="25"/>
                  <a:pt x="32" y="25"/>
                </a:cubicBezTo>
                <a:cubicBezTo>
                  <a:pt x="33" y="25"/>
                  <a:pt x="33" y="25"/>
                  <a:pt x="33" y="25"/>
                </a:cubicBezTo>
                <a:cubicBezTo>
                  <a:pt x="33" y="25"/>
                  <a:pt x="33" y="25"/>
                  <a:pt x="34" y="25"/>
                </a:cubicBezTo>
                <a:cubicBezTo>
                  <a:pt x="36" y="23"/>
                  <a:pt x="38" y="20"/>
                  <a:pt x="39" y="18"/>
                </a:cubicBezTo>
                <a:cubicBezTo>
                  <a:pt x="39" y="18"/>
                  <a:pt x="39" y="17"/>
                  <a:pt x="39" y="17"/>
                </a:cubicBezTo>
                <a:cubicBezTo>
                  <a:pt x="38" y="16"/>
                  <a:pt x="37" y="16"/>
                  <a:pt x="36" y="15"/>
                </a:cubicBezTo>
                <a:cubicBezTo>
                  <a:pt x="37" y="13"/>
                  <a:pt x="37" y="13"/>
                  <a:pt x="37" y="13"/>
                </a:cubicBezTo>
                <a:cubicBezTo>
                  <a:pt x="38" y="14"/>
                  <a:pt x="39" y="15"/>
                  <a:pt x="40" y="15"/>
                </a:cubicBezTo>
                <a:cubicBezTo>
                  <a:pt x="40" y="15"/>
                  <a:pt x="41" y="15"/>
                  <a:pt x="41" y="15"/>
                </a:cubicBezTo>
                <a:cubicBezTo>
                  <a:pt x="42" y="13"/>
                  <a:pt x="43" y="10"/>
                  <a:pt x="43" y="7"/>
                </a:cubicBezTo>
                <a:cubicBezTo>
                  <a:pt x="46" y="5"/>
                  <a:pt x="46" y="5"/>
                  <a:pt x="46" y="5"/>
                </a:cubicBezTo>
                <a:cubicBezTo>
                  <a:pt x="46" y="5"/>
                  <a:pt x="46" y="5"/>
                  <a:pt x="46" y="5"/>
                </a:cubicBezTo>
                <a:cubicBezTo>
                  <a:pt x="46" y="9"/>
                  <a:pt x="44" y="13"/>
                  <a:pt x="43" y="16"/>
                </a:cubicBezTo>
                <a:cubicBezTo>
                  <a:pt x="42" y="16"/>
                  <a:pt x="43" y="17"/>
                  <a:pt x="43" y="17"/>
                </a:cubicBezTo>
                <a:cubicBezTo>
                  <a:pt x="45" y="18"/>
                  <a:pt x="46" y="19"/>
                  <a:pt x="48" y="19"/>
                </a:cubicBezTo>
                <a:cubicBezTo>
                  <a:pt x="49" y="19"/>
                  <a:pt x="49" y="19"/>
                  <a:pt x="49" y="18"/>
                </a:cubicBezTo>
                <a:cubicBezTo>
                  <a:pt x="49" y="14"/>
                  <a:pt x="48" y="9"/>
                  <a:pt x="46" y="5"/>
                </a:cubicBezTo>
                <a:cubicBezTo>
                  <a:pt x="46" y="5"/>
                  <a:pt x="46" y="5"/>
                  <a:pt x="46" y="5"/>
                </a:cubicBezTo>
                <a:cubicBezTo>
                  <a:pt x="47" y="3"/>
                  <a:pt x="47" y="3"/>
                  <a:pt x="47" y="3"/>
                </a:cubicBezTo>
                <a:cubicBezTo>
                  <a:pt x="53" y="14"/>
                  <a:pt x="52" y="28"/>
                  <a:pt x="43" y="37"/>
                </a:cubicBezTo>
                <a:cubicBezTo>
                  <a:pt x="34" y="46"/>
                  <a:pt x="20" y="48"/>
                  <a:pt x="9" y="42"/>
                </a:cubicBezTo>
                <a:close/>
                <a:moveTo>
                  <a:pt x="48" y="21"/>
                </a:moveTo>
                <a:cubicBezTo>
                  <a:pt x="46" y="21"/>
                  <a:pt x="44" y="20"/>
                  <a:pt x="42" y="19"/>
                </a:cubicBezTo>
                <a:cubicBezTo>
                  <a:pt x="42" y="18"/>
                  <a:pt x="41" y="19"/>
                  <a:pt x="41" y="19"/>
                </a:cubicBezTo>
                <a:cubicBezTo>
                  <a:pt x="39" y="22"/>
                  <a:pt x="37" y="24"/>
                  <a:pt x="35" y="27"/>
                </a:cubicBezTo>
                <a:cubicBezTo>
                  <a:pt x="35" y="27"/>
                  <a:pt x="35" y="27"/>
                  <a:pt x="35" y="28"/>
                </a:cubicBezTo>
                <a:cubicBezTo>
                  <a:pt x="42" y="34"/>
                  <a:pt x="42" y="34"/>
                  <a:pt x="42" y="34"/>
                </a:cubicBezTo>
                <a:cubicBezTo>
                  <a:pt x="42" y="35"/>
                  <a:pt x="42" y="35"/>
                  <a:pt x="42" y="35"/>
                </a:cubicBezTo>
                <a:cubicBezTo>
                  <a:pt x="42" y="35"/>
                  <a:pt x="43" y="35"/>
                  <a:pt x="43" y="34"/>
                </a:cubicBezTo>
                <a:cubicBezTo>
                  <a:pt x="46" y="31"/>
                  <a:pt x="48" y="27"/>
                  <a:pt x="49" y="22"/>
                </a:cubicBezTo>
                <a:cubicBezTo>
                  <a:pt x="49" y="22"/>
                  <a:pt x="49" y="21"/>
                  <a:pt x="48" y="2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p>
            <a:pPr defTabSz="914400"/>
            <a:endParaRPr lang="zh-CN" altLang="en-US" sz="2400">
              <a:solidFill>
                <a:prstClr val="white"/>
              </a:solidFill>
              <a:latin typeface="Calibri" panose="020F0502020204030204"/>
              <a:ea typeface="宋体" panose="02010600030101010101" pitchFamily="2" charset="-122"/>
            </a:endParaRPr>
          </a:p>
        </p:txBody>
      </p:sp>
      <p:sp>
        <p:nvSpPr>
          <p:cNvPr id="6" name="Freeform 9"/>
          <p:cNvSpPr>
            <a:spLocks noEditPoints="1"/>
          </p:cNvSpPr>
          <p:nvPr/>
        </p:nvSpPr>
        <p:spPr bwMode="auto">
          <a:xfrm>
            <a:off x="3054350" y="6217285"/>
            <a:ext cx="255270" cy="223520"/>
          </a:xfrm>
          <a:custGeom>
            <a:avLst/>
            <a:gdLst>
              <a:gd name="T0" fmla="*/ 34 w 58"/>
              <a:gd name="T1" fmla="*/ 29 h 71"/>
              <a:gd name="T2" fmla="*/ 25 w 58"/>
              <a:gd name="T3" fmla="*/ 35 h 71"/>
              <a:gd name="T4" fmla="*/ 27 w 58"/>
              <a:gd name="T5" fmla="*/ 42 h 71"/>
              <a:gd name="T6" fmla="*/ 40 w 58"/>
              <a:gd name="T7" fmla="*/ 37 h 71"/>
              <a:gd name="T8" fmla="*/ 6 w 58"/>
              <a:gd name="T9" fmla="*/ 45 h 71"/>
              <a:gd name="T10" fmla="*/ 44 w 58"/>
              <a:gd name="T11" fmla="*/ 39 h 71"/>
              <a:gd name="T12" fmla="*/ 51 w 58"/>
              <a:gd name="T13" fmla="*/ 0 h 71"/>
              <a:gd name="T14" fmla="*/ 26 w 58"/>
              <a:gd name="T15" fmla="*/ 50 h 71"/>
              <a:gd name="T16" fmla="*/ 25 w 58"/>
              <a:gd name="T17" fmla="*/ 52 h 71"/>
              <a:gd name="T18" fmla="*/ 25 w 58"/>
              <a:gd name="T19" fmla="*/ 61 h 71"/>
              <a:gd name="T20" fmla="*/ 25 w 58"/>
              <a:gd name="T21" fmla="*/ 63 h 71"/>
              <a:gd name="T22" fmla="*/ 45 w 58"/>
              <a:gd name="T23" fmla="*/ 69 h 71"/>
              <a:gd name="T24" fmla="*/ 1 w 58"/>
              <a:gd name="T25" fmla="*/ 71 h 71"/>
              <a:gd name="T26" fmla="*/ 20 w 58"/>
              <a:gd name="T27" fmla="*/ 63 h 71"/>
              <a:gd name="T28" fmla="*/ 21 w 58"/>
              <a:gd name="T29" fmla="*/ 61 h 71"/>
              <a:gd name="T30" fmla="*/ 21 w 58"/>
              <a:gd name="T31" fmla="*/ 52 h 71"/>
              <a:gd name="T32" fmla="*/ 21 w 58"/>
              <a:gd name="T33" fmla="*/ 50 h 71"/>
              <a:gd name="T34" fmla="*/ 6 w 58"/>
              <a:gd name="T35" fmla="*/ 45 h 71"/>
              <a:gd name="T36" fmla="*/ 11 w 58"/>
              <a:gd name="T37" fmla="*/ 40 h 71"/>
              <a:gd name="T38" fmla="*/ 24 w 58"/>
              <a:gd name="T39" fmla="*/ 43 h 71"/>
              <a:gd name="T40" fmla="*/ 23 w 58"/>
              <a:gd name="T41" fmla="*/ 37 h 71"/>
              <a:gd name="T42" fmla="*/ 11 w 58"/>
              <a:gd name="T43" fmla="*/ 40 h 71"/>
              <a:gd name="T44" fmla="*/ 13 w 58"/>
              <a:gd name="T45" fmla="*/ 38 h 71"/>
              <a:gd name="T46" fmla="*/ 21 w 58"/>
              <a:gd name="T47" fmla="*/ 34 h 71"/>
              <a:gd name="T48" fmla="*/ 21 w 58"/>
              <a:gd name="T49" fmla="*/ 30 h 71"/>
              <a:gd name="T50" fmla="*/ 24 w 58"/>
              <a:gd name="T51" fmla="*/ 33 h 71"/>
              <a:gd name="T52" fmla="*/ 31 w 58"/>
              <a:gd name="T53" fmla="*/ 27 h 71"/>
              <a:gd name="T54" fmla="*/ 29 w 58"/>
              <a:gd name="T55" fmla="*/ 22 h 71"/>
              <a:gd name="T56" fmla="*/ 33 w 58"/>
              <a:gd name="T57" fmla="*/ 25 h 71"/>
              <a:gd name="T58" fmla="*/ 39 w 58"/>
              <a:gd name="T59" fmla="*/ 18 h 71"/>
              <a:gd name="T60" fmla="*/ 36 w 58"/>
              <a:gd name="T61" fmla="*/ 15 h 71"/>
              <a:gd name="T62" fmla="*/ 40 w 58"/>
              <a:gd name="T63" fmla="*/ 15 h 71"/>
              <a:gd name="T64" fmla="*/ 43 w 58"/>
              <a:gd name="T65" fmla="*/ 7 h 71"/>
              <a:gd name="T66" fmla="*/ 46 w 58"/>
              <a:gd name="T67" fmla="*/ 5 h 71"/>
              <a:gd name="T68" fmla="*/ 43 w 58"/>
              <a:gd name="T69" fmla="*/ 17 h 71"/>
              <a:gd name="T70" fmla="*/ 49 w 58"/>
              <a:gd name="T71" fmla="*/ 18 h 71"/>
              <a:gd name="T72" fmla="*/ 46 w 58"/>
              <a:gd name="T73" fmla="*/ 5 h 71"/>
              <a:gd name="T74" fmla="*/ 43 w 58"/>
              <a:gd name="T75" fmla="*/ 37 h 71"/>
              <a:gd name="T76" fmla="*/ 48 w 58"/>
              <a:gd name="T77" fmla="*/ 21 h 71"/>
              <a:gd name="T78" fmla="*/ 41 w 58"/>
              <a:gd name="T79" fmla="*/ 19 h 71"/>
              <a:gd name="T80" fmla="*/ 35 w 58"/>
              <a:gd name="T81" fmla="*/ 28 h 71"/>
              <a:gd name="T82" fmla="*/ 42 w 58"/>
              <a:gd name="T83" fmla="*/ 35 h 71"/>
              <a:gd name="T84" fmla="*/ 49 w 58"/>
              <a:gd name="T85"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8" h="71">
                <a:moveTo>
                  <a:pt x="40" y="36"/>
                </a:moveTo>
                <a:cubicBezTo>
                  <a:pt x="34" y="29"/>
                  <a:pt x="34" y="29"/>
                  <a:pt x="34" y="29"/>
                </a:cubicBezTo>
                <a:cubicBezTo>
                  <a:pt x="33" y="29"/>
                  <a:pt x="33" y="29"/>
                  <a:pt x="32" y="29"/>
                </a:cubicBezTo>
                <a:cubicBezTo>
                  <a:pt x="30" y="32"/>
                  <a:pt x="27" y="33"/>
                  <a:pt x="25" y="35"/>
                </a:cubicBezTo>
                <a:cubicBezTo>
                  <a:pt x="24" y="35"/>
                  <a:pt x="24" y="36"/>
                  <a:pt x="24" y="36"/>
                </a:cubicBezTo>
                <a:cubicBezTo>
                  <a:pt x="26" y="38"/>
                  <a:pt x="26" y="40"/>
                  <a:pt x="27" y="42"/>
                </a:cubicBezTo>
                <a:cubicBezTo>
                  <a:pt x="27" y="43"/>
                  <a:pt x="27" y="43"/>
                  <a:pt x="28" y="43"/>
                </a:cubicBezTo>
                <a:cubicBezTo>
                  <a:pt x="32" y="42"/>
                  <a:pt x="37" y="40"/>
                  <a:pt x="40" y="37"/>
                </a:cubicBezTo>
                <a:cubicBezTo>
                  <a:pt x="41" y="37"/>
                  <a:pt x="41" y="36"/>
                  <a:pt x="40" y="36"/>
                </a:cubicBezTo>
                <a:close/>
                <a:moveTo>
                  <a:pt x="6" y="45"/>
                </a:moveTo>
                <a:cubicBezTo>
                  <a:pt x="7" y="43"/>
                  <a:pt x="7" y="43"/>
                  <a:pt x="7" y="43"/>
                </a:cubicBezTo>
                <a:cubicBezTo>
                  <a:pt x="19" y="50"/>
                  <a:pt x="34" y="49"/>
                  <a:pt x="44" y="39"/>
                </a:cubicBezTo>
                <a:cubicBezTo>
                  <a:pt x="54" y="29"/>
                  <a:pt x="56" y="13"/>
                  <a:pt x="49" y="2"/>
                </a:cubicBezTo>
                <a:cubicBezTo>
                  <a:pt x="51" y="0"/>
                  <a:pt x="51" y="0"/>
                  <a:pt x="51" y="0"/>
                </a:cubicBezTo>
                <a:cubicBezTo>
                  <a:pt x="58" y="13"/>
                  <a:pt x="57" y="29"/>
                  <a:pt x="46" y="40"/>
                </a:cubicBezTo>
                <a:cubicBezTo>
                  <a:pt x="40" y="46"/>
                  <a:pt x="33" y="49"/>
                  <a:pt x="26" y="50"/>
                </a:cubicBezTo>
                <a:cubicBezTo>
                  <a:pt x="25" y="50"/>
                  <a:pt x="25" y="50"/>
                  <a:pt x="25" y="50"/>
                </a:cubicBezTo>
                <a:cubicBezTo>
                  <a:pt x="25" y="52"/>
                  <a:pt x="25" y="52"/>
                  <a:pt x="25" y="52"/>
                </a:cubicBezTo>
                <a:cubicBezTo>
                  <a:pt x="25" y="52"/>
                  <a:pt x="25" y="52"/>
                  <a:pt x="25" y="52"/>
                </a:cubicBezTo>
                <a:cubicBezTo>
                  <a:pt x="29" y="54"/>
                  <a:pt x="29" y="59"/>
                  <a:pt x="25" y="61"/>
                </a:cubicBezTo>
                <a:cubicBezTo>
                  <a:pt x="25" y="61"/>
                  <a:pt x="25" y="61"/>
                  <a:pt x="25" y="61"/>
                </a:cubicBezTo>
                <a:cubicBezTo>
                  <a:pt x="25" y="63"/>
                  <a:pt x="25" y="63"/>
                  <a:pt x="25" y="63"/>
                </a:cubicBezTo>
                <a:cubicBezTo>
                  <a:pt x="25" y="63"/>
                  <a:pt x="25" y="63"/>
                  <a:pt x="26" y="63"/>
                </a:cubicBezTo>
                <a:cubicBezTo>
                  <a:pt x="32" y="64"/>
                  <a:pt x="40" y="66"/>
                  <a:pt x="45" y="69"/>
                </a:cubicBezTo>
                <a:cubicBezTo>
                  <a:pt x="46" y="70"/>
                  <a:pt x="46" y="71"/>
                  <a:pt x="45" y="71"/>
                </a:cubicBezTo>
                <a:cubicBezTo>
                  <a:pt x="1" y="71"/>
                  <a:pt x="1" y="71"/>
                  <a:pt x="1" y="71"/>
                </a:cubicBezTo>
                <a:cubicBezTo>
                  <a:pt x="0" y="71"/>
                  <a:pt x="0" y="70"/>
                  <a:pt x="1" y="69"/>
                </a:cubicBezTo>
                <a:cubicBezTo>
                  <a:pt x="6" y="66"/>
                  <a:pt x="14" y="64"/>
                  <a:pt x="20" y="63"/>
                </a:cubicBezTo>
                <a:cubicBezTo>
                  <a:pt x="21" y="63"/>
                  <a:pt x="21" y="63"/>
                  <a:pt x="21" y="63"/>
                </a:cubicBezTo>
                <a:cubicBezTo>
                  <a:pt x="21" y="61"/>
                  <a:pt x="21" y="61"/>
                  <a:pt x="21" y="61"/>
                </a:cubicBezTo>
                <a:cubicBezTo>
                  <a:pt x="21" y="61"/>
                  <a:pt x="21" y="61"/>
                  <a:pt x="21" y="61"/>
                </a:cubicBezTo>
                <a:cubicBezTo>
                  <a:pt x="17" y="59"/>
                  <a:pt x="17" y="54"/>
                  <a:pt x="21" y="52"/>
                </a:cubicBezTo>
                <a:cubicBezTo>
                  <a:pt x="21" y="52"/>
                  <a:pt x="21" y="52"/>
                  <a:pt x="21" y="52"/>
                </a:cubicBezTo>
                <a:cubicBezTo>
                  <a:pt x="21" y="50"/>
                  <a:pt x="21" y="50"/>
                  <a:pt x="21" y="50"/>
                </a:cubicBezTo>
                <a:cubicBezTo>
                  <a:pt x="21" y="50"/>
                  <a:pt x="21" y="50"/>
                  <a:pt x="20" y="50"/>
                </a:cubicBezTo>
                <a:cubicBezTo>
                  <a:pt x="15" y="49"/>
                  <a:pt x="10" y="48"/>
                  <a:pt x="6" y="45"/>
                </a:cubicBezTo>
                <a:close/>
                <a:moveTo>
                  <a:pt x="9" y="42"/>
                </a:moveTo>
                <a:cubicBezTo>
                  <a:pt x="11" y="40"/>
                  <a:pt x="11" y="40"/>
                  <a:pt x="11" y="40"/>
                </a:cubicBezTo>
                <a:cubicBezTo>
                  <a:pt x="11" y="40"/>
                  <a:pt x="11" y="40"/>
                  <a:pt x="11" y="40"/>
                </a:cubicBezTo>
                <a:cubicBezTo>
                  <a:pt x="15" y="43"/>
                  <a:pt x="19" y="44"/>
                  <a:pt x="24" y="43"/>
                </a:cubicBezTo>
                <a:cubicBezTo>
                  <a:pt x="25" y="43"/>
                  <a:pt x="25" y="43"/>
                  <a:pt x="25" y="42"/>
                </a:cubicBezTo>
                <a:cubicBezTo>
                  <a:pt x="24" y="41"/>
                  <a:pt x="24" y="39"/>
                  <a:pt x="23" y="37"/>
                </a:cubicBezTo>
                <a:cubicBezTo>
                  <a:pt x="22" y="37"/>
                  <a:pt x="22" y="37"/>
                  <a:pt x="22" y="37"/>
                </a:cubicBezTo>
                <a:cubicBezTo>
                  <a:pt x="18" y="39"/>
                  <a:pt x="15" y="40"/>
                  <a:pt x="11" y="40"/>
                </a:cubicBezTo>
                <a:cubicBezTo>
                  <a:pt x="11" y="40"/>
                  <a:pt x="11" y="40"/>
                  <a:pt x="11" y="40"/>
                </a:cubicBezTo>
                <a:cubicBezTo>
                  <a:pt x="13" y="38"/>
                  <a:pt x="13" y="38"/>
                  <a:pt x="13" y="38"/>
                </a:cubicBezTo>
                <a:cubicBezTo>
                  <a:pt x="16" y="37"/>
                  <a:pt x="18" y="36"/>
                  <a:pt x="20" y="35"/>
                </a:cubicBezTo>
                <a:cubicBezTo>
                  <a:pt x="21" y="35"/>
                  <a:pt x="21" y="34"/>
                  <a:pt x="21" y="34"/>
                </a:cubicBezTo>
                <a:cubicBezTo>
                  <a:pt x="20" y="33"/>
                  <a:pt x="20" y="32"/>
                  <a:pt x="19" y="32"/>
                </a:cubicBezTo>
                <a:cubicBezTo>
                  <a:pt x="21" y="30"/>
                  <a:pt x="21" y="30"/>
                  <a:pt x="21" y="30"/>
                </a:cubicBezTo>
                <a:cubicBezTo>
                  <a:pt x="21" y="31"/>
                  <a:pt x="22" y="32"/>
                  <a:pt x="23" y="33"/>
                </a:cubicBezTo>
                <a:cubicBezTo>
                  <a:pt x="23" y="33"/>
                  <a:pt x="23" y="34"/>
                  <a:pt x="24" y="33"/>
                </a:cubicBezTo>
                <a:cubicBezTo>
                  <a:pt x="26" y="32"/>
                  <a:pt x="29" y="30"/>
                  <a:pt x="31" y="28"/>
                </a:cubicBezTo>
                <a:cubicBezTo>
                  <a:pt x="31" y="28"/>
                  <a:pt x="31" y="27"/>
                  <a:pt x="31" y="27"/>
                </a:cubicBezTo>
                <a:cubicBezTo>
                  <a:pt x="28" y="23"/>
                  <a:pt x="28" y="23"/>
                  <a:pt x="28" y="23"/>
                </a:cubicBezTo>
                <a:cubicBezTo>
                  <a:pt x="29" y="22"/>
                  <a:pt x="29" y="22"/>
                  <a:pt x="29" y="22"/>
                </a:cubicBezTo>
                <a:cubicBezTo>
                  <a:pt x="32" y="25"/>
                  <a:pt x="32" y="25"/>
                  <a:pt x="32" y="25"/>
                </a:cubicBezTo>
                <a:cubicBezTo>
                  <a:pt x="33" y="25"/>
                  <a:pt x="33" y="25"/>
                  <a:pt x="33" y="25"/>
                </a:cubicBezTo>
                <a:cubicBezTo>
                  <a:pt x="33" y="25"/>
                  <a:pt x="33" y="25"/>
                  <a:pt x="34" y="25"/>
                </a:cubicBezTo>
                <a:cubicBezTo>
                  <a:pt x="36" y="23"/>
                  <a:pt x="38" y="20"/>
                  <a:pt x="39" y="18"/>
                </a:cubicBezTo>
                <a:cubicBezTo>
                  <a:pt x="39" y="18"/>
                  <a:pt x="39" y="17"/>
                  <a:pt x="39" y="17"/>
                </a:cubicBezTo>
                <a:cubicBezTo>
                  <a:pt x="38" y="16"/>
                  <a:pt x="37" y="16"/>
                  <a:pt x="36" y="15"/>
                </a:cubicBezTo>
                <a:cubicBezTo>
                  <a:pt x="37" y="13"/>
                  <a:pt x="37" y="13"/>
                  <a:pt x="37" y="13"/>
                </a:cubicBezTo>
                <a:cubicBezTo>
                  <a:pt x="38" y="14"/>
                  <a:pt x="39" y="15"/>
                  <a:pt x="40" y="15"/>
                </a:cubicBezTo>
                <a:cubicBezTo>
                  <a:pt x="40" y="15"/>
                  <a:pt x="41" y="15"/>
                  <a:pt x="41" y="15"/>
                </a:cubicBezTo>
                <a:cubicBezTo>
                  <a:pt x="42" y="13"/>
                  <a:pt x="43" y="10"/>
                  <a:pt x="43" y="7"/>
                </a:cubicBezTo>
                <a:cubicBezTo>
                  <a:pt x="46" y="5"/>
                  <a:pt x="46" y="5"/>
                  <a:pt x="46" y="5"/>
                </a:cubicBezTo>
                <a:cubicBezTo>
                  <a:pt x="46" y="5"/>
                  <a:pt x="46" y="5"/>
                  <a:pt x="46" y="5"/>
                </a:cubicBezTo>
                <a:cubicBezTo>
                  <a:pt x="46" y="9"/>
                  <a:pt x="44" y="13"/>
                  <a:pt x="43" y="16"/>
                </a:cubicBezTo>
                <a:cubicBezTo>
                  <a:pt x="42" y="16"/>
                  <a:pt x="43" y="17"/>
                  <a:pt x="43" y="17"/>
                </a:cubicBezTo>
                <a:cubicBezTo>
                  <a:pt x="45" y="18"/>
                  <a:pt x="46" y="19"/>
                  <a:pt x="48" y="19"/>
                </a:cubicBezTo>
                <a:cubicBezTo>
                  <a:pt x="49" y="19"/>
                  <a:pt x="49" y="19"/>
                  <a:pt x="49" y="18"/>
                </a:cubicBezTo>
                <a:cubicBezTo>
                  <a:pt x="49" y="14"/>
                  <a:pt x="48" y="9"/>
                  <a:pt x="46" y="5"/>
                </a:cubicBezTo>
                <a:cubicBezTo>
                  <a:pt x="46" y="5"/>
                  <a:pt x="46" y="5"/>
                  <a:pt x="46" y="5"/>
                </a:cubicBezTo>
                <a:cubicBezTo>
                  <a:pt x="47" y="3"/>
                  <a:pt x="47" y="3"/>
                  <a:pt x="47" y="3"/>
                </a:cubicBezTo>
                <a:cubicBezTo>
                  <a:pt x="53" y="14"/>
                  <a:pt x="52" y="28"/>
                  <a:pt x="43" y="37"/>
                </a:cubicBezTo>
                <a:cubicBezTo>
                  <a:pt x="34" y="46"/>
                  <a:pt x="20" y="48"/>
                  <a:pt x="9" y="42"/>
                </a:cubicBezTo>
                <a:close/>
                <a:moveTo>
                  <a:pt x="48" y="21"/>
                </a:moveTo>
                <a:cubicBezTo>
                  <a:pt x="46" y="21"/>
                  <a:pt x="44" y="20"/>
                  <a:pt x="42" y="19"/>
                </a:cubicBezTo>
                <a:cubicBezTo>
                  <a:pt x="42" y="18"/>
                  <a:pt x="41" y="19"/>
                  <a:pt x="41" y="19"/>
                </a:cubicBezTo>
                <a:cubicBezTo>
                  <a:pt x="39" y="22"/>
                  <a:pt x="37" y="24"/>
                  <a:pt x="35" y="27"/>
                </a:cubicBezTo>
                <a:cubicBezTo>
                  <a:pt x="35" y="27"/>
                  <a:pt x="35" y="27"/>
                  <a:pt x="35" y="28"/>
                </a:cubicBezTo>
                <a:cubicBezTo>
                  <a:pt x="42" y="34"/>
                  <a:pt x="42" y="34"/>
                  <a:pt x="42" y="34"/>
                </a:cubicBezTo>
                <a:cubicBezTo>
                  <a:pt x="42" y="35"/>
                  <a:pt x="42" y="35"/>
                  <a:pt x="42" y="35"/>
                </a:cubicBezTo>
                <a:cubicBezTo>
                  <a:pt x="42" y="35"/>
                  <a:pt x="43" y="35"/>
                  <a:pt x="43" y="34"/>
                </a:cubicBezTo>
                <a:cubicBezTo>
                  <a:pt x="46" y="31"/>
                  <a:pt x="48" y="27"/>
                  <a:pt x="49" y="22"/>
                </a:cubicBezTo>
                <a:cubicBezTo>
                  <a:pt x="49" y="22"/>
                  <a:pt x="49" y="21"/>
                  <a:pt x="48" y="2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defTabSz="914400"/>
            <a:endParaRPr lang="zh-CN" altLang="en-US" sz="2400">
              <a:solidFill>
                <a:prstClr val="white"/>
              </a:solidFill>
              <a:latin typeface="Calibri" panose="020F0502020204030204"/>
              <a:ea typeface="宋体" panose="02010600030101010101" pitchFamily="2" charset="-122"/>
            </a:endParaRPr>
          </a:p>
        </p:txBody>
      </p:sp>
      <p:sp>
        <p:nvSpPr>
          <p:cNvPr id="7" name="文本框 6"/>
          <p:cNvSpPr txBox="1"/>
          <p:nvPr/>
        </p:nvSpPr>
        <p:spPr>
          <a:xfrm>
            <a:off x="148590" y="398780"/>
            <a:ext cx="6559550" cy="829945"/>
          </a:xfrm>
          <a:prstGeom prst="rect">
            <a:avLst/>
          </a:prstGeom>
          <a:noFill/>
        </p:spPr>
        <p:txBody>
          <a:bodyPr wrap="square" rtlCol="0">
            <a:spAutoFit/>
          </a:bodyPr>
          <a:p>
            <a:pPr algn="ctr"/>
            <a:r>
              <a:rPr lang="zh-CN" altLang="en-US" sz="2400" b="1"/>
              <a:t>学术期刊</a:t>
            </a:r>
            <a:r>
              <a:rPr lang="zh-CN" altLang="en-US" sz="2400"/>
              <a:t>：</a:t>
            </a:r>
            <a:endParaRPr lang="zh-CN" altLang="en-US" sz="2400"/>
          </a:p>
          <a:p>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a:latin typeface="华文楷体" panose="02010600040101010101" charset="-122"/>
                <a:ea typeface="华文楷体" panose="02010600040101010101" charset="-122"/>
                <a:cs typeface="华文楷体" panose="02010600040101010101" charset="-122"/>
              </a:rPr>
              <a:t>序号</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latin typeface="华文楷体" panose="02010600040101010101" charset="-122"/>
                <a:ea typeface="华文楷体" panose="02010600040101010101" charset="-122"/>
                <a:cs typeface="华文楷体" panose="02010600040101010101" charset="-122"/>
              </a:rPr>
              <a:t>作者</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a:latin typeface="华文楷体" panose="02010600040101010101" charset="-122"/>
                <a:ea typeface="华文楷体" panose="02010600040101010101" charset="-122"/>
                <a:cs typeface="华文楷体" panose="02010600040101010101" charset="-122"/>
              </a:rPr>
              <a:t>题名</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[J].</a:t>
            </a:r>
            <a:r>
              <a:rPr lang="zh-CN" altLang="en-US" sz="2400">
                <a:latin typeface="华文楷体" panose="02010600040101010101" charset="-122"/>
                <a:ea typeface="华文楷体" panose="02010600040101010101" charset="-122"/>
                <a:cs typeface="华文楷体" panose="02010600040101010101" charset="-122"/>
              </a:rPr>
              <a:t>刊名</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a:latin typeface="华文楷体" panose="02010600040101010101" charset="-122"/>
                <a:ea typeface="华文楷体" panose="02010600040101010101" charset="-122"/>
                <a:cs typeface="华文楷体" panose="02010600040101010101" charset="-122"/>
              </a:rPr>
              <a:t>年</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a:latin typeface="华文楷体" panose="02010600040101010101" charset="-122"/>
                <a:ea typeface="华文楷体" panose="02010600040101010101" charset="-122"/>
                <a:cs typeface="华文楷体" panose="02010600040101010101" charset="-122"/>
              </a:rPr>
              <a:t>卷</a:t>
            </a:r>
            <a:r>
              <a:rPr lang="en-US" altLang="zh-CN" sz="2400">
                <a:latin typeface="华文楷体" panose="02010600040101010101" charset="-122"/>
                <a:ea typeface="华文楷体" panose="02010600040101010101" charset="-122"/>
                <a:cs typeface="华文楷体" panose="02010600040101010101" charset="-122"/>
              </a:rPr>
              <a:t>(</a:t>
            </a:r>
            <a:r>
              <a:rPr lang="zh-CN" altLang="en-US" sz="2400">
                <a:latin typeface="华文楷体" panose="02010600040101010101" charset="-122"/>
                <a:ea typeface="华文楷体" panose="02010600040101010101" charset="-122"/>
                <a:cs typeface="华文楷体" panose="02010600040101010101" charset="-122"/>
              </a:rPr>
              <a:t>期</a:t>
            </a:r>
            <a:r>
              <a:rPr lang="en-US" altLang="zh-CN" sz="2400">
                <a:latin typeface="华文楷体" panose="02010600040101010101" charset="-122"/>
                <a:ea typeface="华文楷体" panose="02010600040101010101" charset="-122"/>
                <a:cs typeface="华文楷体" panose="02010600040101010101" charset="-122"/>
              </a:rPr>
              <a:t>)</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a:latin typeface="华文楷体" panose="02010600040101010101" charset="-122"/>
                <a:ea typeface="华文楷体" panose="02010600040101010101" charset="-122"/>
                <a:cs typeface="华文楷体" panose="02010600040101010101" charset="-122"/>
              </a:rPr>
              <a:t>起止页码</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endParaRPr lang="en-US" altLang="zh-CN" sz="2400">
              <a:latin typeface="华文楷体" panose="02010600040101010101" charset="-122"/>
              <a:ea typeface="华文楷体" panose="02010600040101010101" charset="-122"/>
              <a:cs typeface="华文楷体" panose="02010600040101010101" charset="-122"/>
            </a:endParaRPr>
          </a:p>
        </p:txBody>
      </p:sp>
      <p:sp>
        <p:nvSpPr>
          <p:cNvPr id="8" name="文本框 7"/>
          <p:cNvSpPr txBox="1"/>
          <p:nvPr/>
        </p:nvSpPr>
        <p:spPr>
          <a:xfrm>
            <a:off x="157480" y="2050415"/>
            <a:ext cx="6559550" cy="829945"/>
          </a:xfrm>
          <a:prstGeom prst="rect">
            <a:avLst/>
          </a:prstGeom>
          <a:noFill/>
        </p:spPr>
        <p:txBody>
          <a:bodyPr wrap="square" rtlCol="0">
            <a:spAutoFit/>
          </a:bodyPr>
          <a:p>
            <a:pPr algn="ctr"/>
            <a:r>
              <a:rPr lang="zh-CN" altLang="en-US" sz="2400" b="1"/>
              <a:t>专（译）著</a:t>
            </a:r>
            <a:r>
              <a:rPr lang="zh-CN" altLang="en-US" sz="2400"/>
              <a:t>：</a:t>
            </a:r>
            <a:endParaRPr lang="zh-CN" altLang="en-US" sz="2400"/>
          </a:p>
          <a:p>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a:latin typeface="华文楷体" panose="02010600040101010101" charset="-122"/>
                <a:ea typeface="华文楷体" panose="02010600040101010101" charset="-122"/>
                <a:cs typeface="华文楷体" panose="02010600040101010101" charset="-122"/>
              </a:rPr>
              <a:t>序号</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latin typeface="华文楷体" panose="02010600040101010101" charset="-122"/>
                <a:ea typeface="华文楷体" panose="02010600040101010101" charset="-122"/>
                <a:cs typeface="华文楷体" panose="02010600040101010101" charset="-122"/>
              </a:rPr>
              <a:t>作者</a:t>
            </a:r>
            <a:r>
              <a:rPr lang="en-US" altLang="zh-CN" sz="2400">
                <a:latin typeface="华文楷体" panose="02010600040101010101" charset="-122"/>
                <a:ea typeface="华文楷体" panose="02010600040101010101" charset="-122"/>
                <a:cs typeface="华文楷体" panose="02010600040101010101" charset="-122"/>
              </a:rPr>
              <a:t>(</a:t>
            </a:r>
            <a:r>
              <a:rPr lang="zh-CN" altLang="en-US" sz="2400">
                <a:latin typeface="华文楷体" panose="02010600040101010101" charset="-122"/>
                <a:ea typeface="华文楷体" panose="02010600040101010101" charset="-122"/>
                <a:cs typeface="华文楷体" panose="02010600040101010101" charset="-122"/>
              </a:rPr>
              <a:t>译者</a:t>
            </a:r>
            <a:r>
              <a:rPr lang="en-US" altLang="zh-CN" sz="2400">
                <a:latin typeface="华文楷体" panose="02010600040101010101" charset="-122"/>
                <a:ea typeface="华文楷体" panose="02010600040101010101" charset="-122"/>
                <a:cs typeface="华文楷体" panose="02010600040101010101" charset="-122"/>
              </a:rPr>
              <a:t>)</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a:solidFill>
                  <a:schemeClr val="tx1"/>
                </a:solidFill>
                <a:latin typeface="华文楷体" panose="02010600040101010101" charset="-122"/>
                <a:ea typeface="华文楷体" panose="02010600040101010101" charset="-122"/>
                <a:cs typeface="华文楷体" panose="02010600040101010101" charset="-122"/>
              </a:rPr>
              <a:t>书</a:t>
            </a:r>
            <a:r>
              <a:rPr lang="zh-CN" altLang="en-US" sz="2400">
                <a:latin typeface="华文楷体" panose="02010600040101010101" charset="-122"/>
                <a:ea typeface="华文楷体" panose="02010600040101010101" charset="-122"/>
                <a:cs typeface="华文楷体" panose="02010600040101010101" charset="-122"/>
              </a:rPr>
              <a:t>名</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[M].</a:t>
            </a:r>
            <a:r>
              <a:rPr lang="zh-CN" altLang="en-US" sz="2400">
                <a:solidFill>
                  <a:schemeClr val="tx1"/>
                </a:solidFill>
                <a:latin typeface="华文楷体" panose="02010600040101010101" charset="-122"/>
                <a:ea typeface="华文楷体" panose="02010600040101010101" charset="-122"/>
                <a:cs typeface="华文楷体" panose="02010600040101010101" charset="-122"/>
              </a:rPr>
              <a:t>出版地</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a:solidFill>
                  <a:schemeClr val="tx1"/>
                </a:solidFill>
                <a:latin typeface="华文楷体" panose="02010600040101010101" charset="-122"/>
                <a:ea typeface="华文楷体" panose="02010600040101010101" charset="-122"/>
                <a:cs typeface="华文楷体" panose="02010600040101010101" charset="-122"/>
              </a:rPr>
              <a:t>出版者</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a:solidFill>
                  <a:schemeClr val="tx1"/>
                </a:solidFill>
                <a:latin typeface="华文楷体" panose="02010600040101010101" charset="-122"/>
                <a:ea typeface="华文楷体" panose="02010600040101010101" charset="-122"/>
                <a:cs typeface="华文楷体" panose="02010600040101010101" charset="-122"/>
              </a:rPr>
              <a:t>出版年</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endParaRPr lang="en-US" altLang="zh-CN" sz="2400">
              <a:latin typeface="华文楷体" panose="02010600040101010101" charset="-122"/>
              <a:ea typeface="华文楷体" panose="02010600040101010101" charset="-122"/>
              <a:cs typeface="华文楷体" panose="02010600040101010101" charset="-122"/>
            </a:endParaRPr>
          </a:p>
        </p:txBody>
      </p:sp>
      <p:sp>
        <p:nvSpPr>
          <p:cNvPr id="9" name="文本框 8"/>
          <p:cNvSpPr txBox="1"/>
          <p:nvPr/>
        </p:nvSpPr>
        <p:spPr>
          <a:xfrm>
            <a:off x="336550" y="3515360"/>
            <a:ext cx="5361305" cy="1198880"/>
          </a:xfrm>
          <a:prstGeom prst="rect">
            <a:avLst/>
          </a:prstGeom>
          <a:noFill/>
        </p:spPr>
        <p:txBody>
          <a:bodyPr wrap="square" rtlCol="0">
            <a:spAutoFit/>
          </a:bodyPr>
          <a:p>
            <a:pPr algn="ctr"/>
            <a:r>
              <a:rPr lang="zh-CN" altLang="en-US" sz="2400" b="1"/>
              <a:t>学位论文</a:t>
            </a:r>
            <a:r>
              <a:rPr lang="zh-CN" altLang="en-US" sz="2400"/>
              <a:t>：</a:t>
            </a:r>
            <a:endParaRPr lang="zh-CN" altLang="en-US" sz="2400"/>
          </a:p>
          <a:p>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a:latin typeface="华文楷体" panose="02010600040101010101" charset="-122"/>
                <a:ea typeface="华文楷体" panose="02010600040101010101" charset="-122"/>
                <a:cs typeface="华文楷体" panose="02010600040101010101" charset="-122"/>
              </a:rPr>
              <a:t>序号</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latin typeface="华文楷体" panose="02010600040101010101" charset="-122"/>
                <a:ea typeface="华文楷体" panose="02010600040101010101" charset="-122"/>
                <a:cs typeface="华文楷体" panose="02010600040101010101" charset="-122"/>
              </a:rPr>
              <a:t>作者</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a:solidFill>
                  <a:schemeClr val="tx1"/>
                </a:solidFill>
                <a:latin typeface="华文楷体" panose="02010600040101010101" charset="-122"/>
                <a:ea typeface="华文楷体" panose="02010600040101010101" charset="-122"/>
                <a:cs typeface="华文楷体" panose="02010600040101010101" charset="-122"/>
              </a:rPr>
              <a:t>题名</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[D].</a:t>
            </a:r>
            <a:r>
              <a:rPr lang="en-US" altLang="zh-CN" sz="2400">
                <a:solidFill>
                  <a:schemeClr val="tx1"/>
                </a:solidFill>
                <a:latin typeface="华文楷体" panose="02010600040101010101" charset="-122"/>
                <a:ea typeface="华文楷体" panose="02010600040101010101" charset="-122"/>
                <a:cs typeface="华文楷体" panose="02010600040101010101" charset="-122"/>
              </a:rPr>
              <a:t>[</a:t>
            </a:r>
            <a:r>
              <a:rPr lang="zh-CN" altLang="en-US" sz="2400">
                <a:solidFill>
                  <a:schemeClr val="tx1"/>
                </a:solidFill>
                <a:latin typeface="华文楷体" panose="02010600040101010101" charset="-122"/>
                <a:ea typeface="华文楷体" panose="02010600040101010101" charset="-122"/>
                <a:cs typeface="华文楷体" panose="02010600040101010101" charset="-122"/>
              </a:rPr>
              <a:t>博士</a:t>
            </a:r>
            <a:r>
              <a:rPr lang="en-US" altLang="zh-CN" sz="2400">
                <a:solidFill>
                  <a:schemeClr val="tx1"/>
                </a:solidFill>
                <a:latin typeface="华文楷体" panose="02010600040101010101" charset="-122"/>
                <a:ea typeface="华文楷体" panose="02010600040101010101" charset="-122"/>
                <a:cs typeface="华文楷体" panose="02010600040101010101" charset="-122"/>
              </a:rPr>
              <a:t>/</a:t>
            </a:r>
            <a:r>
              <a:rPr lang="zh-CN" altLang="en-US" sz="2400">
                <a:solidFill>
                  <a:schemeClr val="tx1"/>
                </a:solidFill>
                <a:latin typeface="华文楷体" panose="02010600040101010101" charset="-122"/>
                <a:ea typeface="华文楷体" panose="02010600040101010101" charset="-122"/>
                <a:cs typeface="华文楷体" panose="02010600040101010101" charset="-122"/>
              </a:rPr>
              <a:t>硕士学位论文</a:t>
            </a:r>
            <a:r>
              <a:rPr lang="en-US" altLang="zh-CN" sz="2400">
                <a:solidFill>
                  <a:schemeClr val="tx1"/>
                </a:solidFill>
                <a:latin typeface="华文楷体" panose="02010600040101010101" charset="-122"/>
                <a:ea typeface="华文楷体" panose="02010600040101010101" charset="-122"/>
                <a:cs typeface="华文楷体" panose="02010600040101010101" charset="-122"/>
              </a:rPr>
              <a:t>]</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a:solidFill>
                  <a:schemeClr val="tx1"/>
                </a:solidFill>
                <a:latin typeface="华文楷体" panose="02010600040101010101" charset="-122"/>
                <a:ea typeface="华文楷体" panose="02010600040101010101" charset="-122"/>
                <a:cs typeface="华文楷体" panose="02010600040101010101" charset="-122"/>
              </a:rPr>
              <a:t>授予单位所在地</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a:solidFill>
                  <a:schemeClr val="tx1"/>
                </a:solidFill>
                <a:latin typeface="华文楷体" panose="02010600040101010101" charset="-122"/>
                <a:ea typeface="华文楷体" panose="02010600040101010101" charset="-122"/>
                <a:cs typeface="华文楷体" panose="02010600040101010101" charset="-122"/>
              </a:rPr>
              <a:t>授予单位</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r>
              <a:rPr lang="zh-CN" altLang="en-US" sz="2400">
                <a:solidFill>
                  <a:schemeClr val="tx1"/>
                </a:solidFill>
                <a:latin typeface="华文楷体" panose="02010600040101010101" charset="-122"/>
                <a:ea typeface="华文楷体" panose="02010600040101010101" charset="-122"/>
                <a:cs typeface="华文楷体" panose="02010600040101010101" charset="-122"/>
              </a:rPr>
              <a:t>授予年份</a:t>
            </a:r>
            <a:r>
              <a:rPr lang="en-US" altLang="zh-CN" sz="2400">
                <a:solidFill>
                  <a:srgbClr val="FF0000"/>
                </a:solidFill>
                <a:latin typeface="华文楷体" panose="02010600040101010101" charset="-122"/>
                <a:ea typeface="华文楷体" panose="02010600040101010101" charset="-122"/>
                <a:cs typeface="华文楷体" panose="02010600040101010101" charset="-122"/>
              </a:rPr>
              <a:t>.</a:t>
            </a:r>
            <a:endParaRPr lang="en-US" altLang="zh-CN" sz="2400">
              <a:latin typeface="华文楷体" panose="02010600040101010101" charset="-122"/>
              <a:ea typeface="华文楷体" panose="02010600040101010101" charset="-122"/>
              <a:cs typeface="华文楷体" panose="02010600040101010101" charset="-122"/>
            </a:endParaRPr>
          </a:p>
        </p:txBody>
      </p:sp>
      <p:sp>
        <p:nvSpPr>
          <p:cNvPr id="10" name="文本框 9"/>
          <p:cNvSpPr txBox="1"/>
          <p:nvPr/>
        </p:nvSpPr>
        <p:spPr>
          <a:xfrm>
            <a:off x="6186805" y="398780"/>
            <a:ext cx="5875020" cy="1168400"/>
          </a:xfrm>
          <a:prstGeom prst="rect">
            <a:avLst/>
          </a:prstGeom>
          <a:solidFill>
            <a:srgbClr val="88A6C2"/>
          </a:solidFill>
        </p:spPr>
        <p:txBody>
          <a:bodyPr wrap="square" rtlCol="0" anchor="t">
            <a:spAutoFit/>
          </a:bodyPr>
          <a:p>
            <a:r>
              <a:rPr lang="zh-CN" altLang="en-US" sz="1400">
                <a:solidFill>
                  <a:schemeClr val="bg1"/>
                </a:solidFill>
                <a:latin typeface="华文楷体" panose="02010600040101010101" charset="-122"/>
                <a:ea typeface="华文楷体" panose="02010600040101010101" charset="-122"/>
                <a:cs typeface="华文楷体" panose="02010600040101010101" charset="-122"/>
              </a:rPr>
              <a:t>[6]抗美援朝文库建设实践与探索——以丹东市图书馆为例[J]. 马海霞.  图书馆学刊. 2020(06)</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a:p>
            <a:r>
              <a:rPr lang="zh-CN" altLang="en-US" sz="1400">
                <a:solidFill>
                  <a:schemeClr val="bg1"/>
                </a:solidFill>
                <a:latin typeface="华文楷体" panose="02010600040101010101" charset="-122"/>
                <a:ea typeface="华文楷体" panose="02010600040101010101" charset="-122"/>
                <a:cs typeface="华文楷体" panose="02010600040101010101" charset="-122"/>
              </a:rPr>
              <a:t>[7]“红船精神”融入高校红色阅读推广的路径研究——以嘉兴学院图书馆为例[J]. 方吉萍.  产业与科技论坛. 2020(11)</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a:p>
            <a:r>
              <a:rPr lang="zh-CN" altLang="en-US" sz="1400">
                <a:solidFill>
                  <a:schemeClr val="bg1"/>
                </a:solidFill>
                <a:latin typeface="华文楷体" panose="02010600040101010101" charset="-122"/>
                <a:ea typeface="华文楷体" panose="02010600040101010101" charset="-122"/>
                <a:cs typeface="华文楷体" panose="02010600040101010101" charset="-122"/>
              </a:rPr>
              <a:t>[8]再议图书馆发展的十个热门话题[J]. 吴建中.  中国图书馆学报. 2017(04)</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p:txBody>
      </p:sp>
      <p:sp>
        <p:nvSpPr>
          <p:cNvPr id="13" name="文本框 12"/>
          <p:cNvSpPr txBox="1"/>
          <p:nvPr/>
        </p:nvSpPr>
        <p:spPr>
          <a:xfrm>
            <a:off x="6260465" y="2353310"/>
            <a:ext cx="5875020" cy="953135"/>
          </a:xfrm>
          <a:prstGeom prst="rect">
            <a:avLst/>
          </a:prstGeom>
          <a:solidFill>
            <a:srgbClr val="88A6C2"/>
          </a:solidFill>
        </p:spPr>
        <p:txBody>
          <a:bodyPr wrap="square" rtlCol="0" anchor="t">
            <a:spAutoFit/>
          </a:bodyPr>
          <a:p>
            <a:pPr algn="l">
              <a:buClrTx/>
              <a:buSzTx/>
              <a:buNone/>
            </a:pP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[1] </a:t>
            </a: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吴建中</a:t>
            </a:r>
            <a:r>
              <a:rPr lang="en-US" altLang="zh-CN" sz="1400">
                <a:solidFill>
                  <a:schemeClr val="bg1"/>
                </a:solidFill>
                <a:latin typeface="华文楷体" panose="02010600040101010101" charset="-122"/>
                <a:ea typeface="华文楷体" panose="02010600040101010101" charset="-122"/>
                <a:cs typeface="华文楷体" panose="02010600040101010101" charset="-122"/>
                <a:sym typeface="+mn-ea"/>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转型与超越[M].上海</a:t>
            </a:r>
            <a:r>
              <a:rPr lang="en-US" altLang="zh-CN" sz="1400">
                <a:solidFill>
                  <a:schemeClr val="bg1"/>
                </a:solidFill>
                <a:latin typeface="华文楷体" panose="02010600040101010101" charset="-122"/>
                <a:ea typeface="华文楷体" panose="02010600040101010101" charset="-122"/>
                <a:cs typeface="华文楷体" panose="02010600040101010101" charset="-122"/>
                <a:sym typeface="+mn-ea"/>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上海大学出版社</a:t>
            </a:r>
            <a:r>
              <a:rPr lang="en-US" altLang="zh-CN" sz="1400">
                <a:solidFill>
                  <a:schemeClr val="bg1"/>
                </a:solidFill>
                <a:latin typeface="华文楷体" panose="02010600040101010101" charset="-122"/>
                <a:ea typeface="华文楷体" panose="02010600040101010101" charset="-122"/>
                <a:cs typeface="华文楷体" panose="02010600040101010101" charset="-122"/>
                <a:sym typeface="+mn-ea"/>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2012</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a:p>
            <a:pPr algn="l">
              <a:buClrTx/>
              <a:buSzTx/>
              <a:buNone/>
            </a:pP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[2] </a:t>
            </a: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国家图书馆研究院</a:t>
            </a:r>
            <a:r>
              <a:rPr lang="en-US" altLang="zh-CN" sz="1400">
                <a:solidFill>
                  <a:schemeClr val="bg1"/>
                </a:solidFill>
                <a:latin typeface="华文楷体" panose="02010600040101010101" charset="-122"/>
                <a:ea typeface="华文楷体" panose="02010600040101010101" charset="-122"/>
                <a:cs typeface="华文楷体" panose="02010600040101010101" charset="-122"/>
                <a:sym typeface="+mn-ea"/>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国内外图书馆学研究与实践进展[M].国家图书馆出版社.2009</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a:p>
            <a:pPr algn="l">
              <a:buClrTx/>
              <a:buSzTx/>
              <a:buNone/>
            </a:pP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[3] </a:t>
            </a: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王子舟</a:t>
            </a:r>
            <a:r>
              <a:rPr lang="en-US" altLang="zh-CN" sz="1400">
                <a:solidFill>
                  <a:schemeClr val="bg1"/>
                </a:solidFill>
                <a:latin typeface="华文楷体" panose="02010600040101010101" charset="-122"/>
                <a:ea typeface="华文楷体" panose="02010600040101010101" charset="-122"/>
                <a:cs typeface="华文楷体" panose="02010600040101010101" charset="-122"/>
                <a:sym typeface="+mn-ea"/>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图书馆学是什么[M]</a:t>
            </a:r>
            <a:r>
              <a:rPr lang="en-US" altLang="zh-CN" sz="1400">
                <a:solidFill>
                  <a:schemeClr val="bg1"/>
                </a:solidFill>
                <a:latin typeface="华文楷体" panose="02010600040101010101" charset="-122"/>
                <a:ea typeface="华文楷体" panose="02010600040101010101" charset="-122"/>
                <a:cs typeface="华文楷体" panose="02010600040101010101" charset="-122"/>
                <a:sym typeface="+mn-ea"/>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北京</a:t>
            </a:r>
            <a:r>
              <a:rPr lang="en-US" altLang="zh-CN" sz="1400">
                <a:solidFill>
                  <a:schemeClr val="bg1"/>
                </a:solidFill>
                <a:latin typeface="华文楷体" panose="02010600040101010101" charset="-122"/>
                <a:ea typeface="华文楷体" panose="02010600040101010101" charset="-122"/>
                <a:cs typeface="华文楷体" panose="02010600040101010101" charset="-122"/>
                <a:sym typeface="+mn-ea"/>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北京大学出版社</a:t>
            </a:r>
            <a:r>
              <a:rPr lang="en-US" altLang="zh-CN" sz="1400">
                <a:solidFill>
                  <a:schemeClr val="bg1"/>
                </a:solidFill>
                <a:latin typeface="华文楷体" panose="02010600040101010101" charset="-122"/>
                <a:ea typeface="华文楷体" panose="02010600040101010101" charset="-122"/>
                <a:cs typeface="华文楷体" panose="02010600040101010101" charset="-122"/>
                <a:sym typeface="+mn-ea"/>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2008</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p:txBody>
      </p:sp>
      <p:sp>
        <p:nvSpPr>
          <p:cNvPr id="15" name="文本框 14"/>
          <p:cNvSpPr txBox="1"/>
          <p:nvPr/>
        </p:nvSpPr>
        <p:spPr>
          <a:xfrm>
            <a:off x="5805170" y="3757295"/>
            <a:ext cx="6386830" cy="1168400"/>
          </a:xfrm>
          <a:prstGeom prst="rect">
            <a:avLst/>
          </a:prstGeom>
          <a:solidFill>
            <a:srgbClr val="88A6C2"/>
          </a:solidFill>
        </p:spPr>
        <p:txBody>
          <a:bodyPr wrap="square" rtlCol="0" anchor="t">
            <a:spAutoFit/>
          </a:bodyPr>
          <a:p>
            <a:r>
              <a:rPr lang="zh-CN" altLang="en-US" sz="1400">
                <a:solidFill>
                  <a:schemeClr val="bg1"/>
                </a:solidFill>
                <a:latin typeface="华文楷体" panose="02010600040101010101" charset="-122"/>
                <a:ea typeface="华文楷体" panose="02010600040101010101" charset="-122"/>
                <a:cs typeface="华文楷体" panose="02010600040101010101" charset="-122"/>
              </a:rPr>
              <a:t>[1]</a:t>
            </a:r>
            <a:r>
              <a:rPr lang="en-US" altLang="zh-CN" sz="1400">
                <a:solidFill>
                  <a:schemeClr val="bg1"/>
                </a:solidFill>
                <a:latin typeface="华文楷体" panose="02010600040101010101" charset="-122"/>
                <a:ea typeface="华文楷体" panose="02010600040101010101" charset="-122"/>
                <a:cs typeface="华文楷体" panose="02010600040101010101" charset="-122"/>
              </a:rPr>
              <a:t> </a:t>
            </a: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洪闯.</a:t>
            </a:r>
            <a:r>
              <a:rPr lang="zh-CN" altLang="en-US" sz="1400">
                <a:solidFill>
                  <a:schemeClr val="bg1"/>
                </a:solidFill>
                <a:latin typeface="华文楷体" panose="02010600040101010101" charset="-122"/>
                <a:ea typeface="华文楷体" panose="02010600040101010101" charset="-122"/>
                <a:cs typeface="华文楷体" panose="02010600040101010101" charset="-122"/>
              </a:rPr>
              <a:t>开放式创新社区用户知识贡献的采纳研究[D]. </a:t>
            </a:r>
            <a:r>
              <a:rPr lang="en-US" altLang="zh-CN" sz="1400">
                <a:solidFill>
                  <a:schemeClr val="bg1"/>
                </a:solidFill>
                <a:latin typeface="华文楷体" panose="02010600040101010101" charset="-122"/>
                <a:ea typeface="华文楷体" panose="02010600040101010101" charset="-122"/>
                <a:cs typeface="华文楷体" panose="02010600040101010101" charset="-122"/>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rPr>
              <a:t>硕士论文</a:t>
            </a:r>
            <a:r>
              <a:rPr lang="en-US" altLang="zh-CN" sz="1400">
                <a:solidFill>
                  <a:schemeClr val="bg1"/>
                </a:solidFill>
                <a:latin typeface="华文楷体" panose="02010600040101010101" charset="-122"/>
                <a:ea typeface="华文楷体" panose="02010600040101010101" charset="-122"/>
                <a:cs typeface="华文楷体" panose="02010600040101010101" charset="-122"/>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rPr>
              <a:t>吉林大学</a:t>
            </a:r>
            <a:r>
              <a:rPr lang="en-US" altLang="zh-CN" sz="1400">
                <a:solidFill>
                  <a:schemeClr val="bg1"/>
                </a:solidFill>
                <a:latin typeface="华文楷体" panose="02010600040101010101" charset="-122"/>
                <a:ea typeface="华文楷体" panose="02010600040101010101" charset="-122"/>
                <a:cs typeface="华文楷体" panose="02010600040101010101" charset="-122"/>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rPr>
              <a:t> 2019</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a:p>
            <a:r>
              <a:rPr lang="zh-CN" altLang="en-US" sz="1400">
                <a:solidFill>
                  <a:schemeClr val="bg1"/>
                </a:solidFill>
                <a:latin typeface="华文楷体" panose="02010600040101010101" charset="-122"/>
                <a:ea typeface="华文楷体" panose="02010600040101010101" charset="-122"/>
                <a:cs typeface="华文楷体" panose="02010600040101010101" charset="-122"/>
              </a:rPr>
              <a:t>[2]</a:t>
            </a:r>
            <a:r>
              <a:rPr lang="en-US" altLang="zh-CN" sz="1400">
                <a:solidFill>
                  <a:schemeClr val="bg1"/>
                </a:solidFill>
                <a:latin typeface="华文楷体" panose="02010600040101010101" charset="-122"/>
                <a:ea typeface="华文楷体" panose="02010600040101010101" charset="-122"/>
                <a:cs typeface="华文楷体" panose="02010600040101010101" charset="-122"/>
              </a:rPr>
              <a:t> </a:t>
            </a: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孙嘉璐.</a:t>
            </a:r>
            <a:r>
              <a:rPr lang="zh-CN" altLang="en-US" sz="1400">
                <a:solidFill>
                  <a:schemeClr val="bg1"/>
                </a:solidFill>
                <a:latin typeface="华文楷体" panose="02010600040101010101" charset="-122"/>
                <a:ea typeface="华文楷体" panose="02010600040101010101" charset="-122"/>
                <a:cs typeface="华文楷体" panose="02010600040101010101" charset="-122"/>
              </a:rPr>
              <a:t>创业企业知识网络结构与知识创新：人力资本异质性与知识转换能力的调节作用[D]. </a:t>
            </a:r>
            <a:r>
              <a:rPr lang="en-US" altLang="zh-CN" sz="1400">
                <a:solidFill>
                  <a:schemeClr val="bg1"/>
                </a:solidFill>
                <a:latin typeface="华文楷体" panose="02010600040101010101" charset="-122"/>
                <a:ea typeface="华文楷体" panose="02010600040101010101" charset="-122"/>
                <a:cs typeface="华文楷体" panose="02010600040101010101" charset="-122"/>
                <a:sym typeface="+mn-ea"/>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硕士论文</a:t>
            </a:r>
            <a:r>
              <a:rPr lang="en-US" altLang="zh-CN" sz="1400">
                <a:solidFill>
                  <a:schemeClr val="bg1"/>
                </a:solidFill>
                <a:latin typeface="华文楷体" panose="02010600040101010101" charset="-122"/>
                <a:ea typeface="华文楷体" panose="02010600040101010101" charset="-122"/>
                <a:cs typeface="华文楷体" panose="02010600040101010101" charset="-122"/>
                <a:sym typeface="+mn-ea"/>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rPr>
              <a:t>吉林大学</a:t>
            </a:r>
            <a:r>
              <a:rPr lang="en-US" altLang="zh-CN" sz="1400">
                <a:solidFill>
                  <a:schemeClr val="bg1"/>
                </a:solidFill>
                <a:latin typeface="华文楷体" panose="02010600040101010101" charset="-122"/>
                <a:ea typeface="华文楷体" panose="02010600040101010101" charset="-122"/>
                <a:cs typeface="华文楷体" panose="02010600040101010101" charset="-122"/>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rPr>
              <a:t> 2019</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a:p>
            <a:r>
              <a:rPr lang="zh-CN" altLang="en-US" sz="1400">
                <a:solidFill>
                  <a:schemeClr val="bg1"/>
                </a:solidFill>
                <a:latin typeface="华文楷体" panose="02010600040101010101" charset="-122"/>
                <a:ea typeface="华文楷体" panose="02010600040101010101" charset="-122"/>
                <a:cs typeface="华文楷体" panose="02010600040101010101" charset="-122"/>
              </a:rPr>
              <a:t>[3]</a:t>
            </a:r>
            <a:r>
              <a:rPr lang="en-US" altLang="zh-CN" sz="1400">
                <a:solidFill>
                  <a:schemeClr val="bg1"/>
                </a:solidFill>
                <a:latin typeface="华文楷体" panose="02010600040101010101" charset="-122"/>
                <a:ea typeface="华文楷体" panose="02010600040101010101" charset="-122"/>
                <a:cs typeface="华文楷体" panose="02010600040101010101" charset="-122"/>
              </a:rPr>
              <a:t> </a:t>
            </a: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张长亮.</a:t>
            </a:r>
            <a:r>
              <a:rPr lang="zh-CN" altLang="en-US" sz="1400">
                <a:solidFill>
                  <a:schemeClr val="bg1"/>
                </a:solidFill>
                <a:latin typeface="华文楷体" panose="02010600040101010101" charset="-122"/>
                <a:ea typeface="华文楷体" panose="02010600040101010101" charset="-122"/>
                <a:cs typeface="华文楷体" panose="02010600040101010101" charset="-122"/>
              </a:rPr>
              <a:t>信息生态视角下网络社群用户信息共享行为影响因素及效果评价研究[D]. </a:t>
            </a:r>
            <a:r>
              <a:rPr lang="en-US" altLang="zh-CN" sz="1400">
                <a:solidFill>
                  <a:schemeClr val="bg1"/>
                </a:solidFill>
                <a:latin typeface="华文楷体" panose="02010600040101010101" charset="-122"/>
                <a:ea typeface="华文楷体" panose="02010600040101010101" charset="-122"/>
                <a:cs typeface="华文楷体" panose="02010600040101010101" charset="-122"/>
                <a:sym typeface="+mn-ea"/>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sym typeface="+mn-ea"/>
              </a:rPr>
              <a:t>硕士论文</a:t>
            </a:r>
            <a:r>
              <a:rPr lang="en-US" altLang="zh-CN" sz="1400">
                <a:solidFill>
                  <a:schemeClr val="bg1"/>
                </a:solidFill>
                <a:latin typeface="华文楷体" panose="02010600040101010101" charset="-122"/>
                <a:ea typeface="华文楷体" panose="02010600040101010101" charset="-122"/>
                <a:cs typeface="华文楷体" panose="02010600040101010101" charset="-122"/>
                <a:sym typeface="+mn-ea"/>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rPr>
              <a:t>吉林大学</a:t>
            </a:r>
            <a:r>
              <a:rPr lang="en-US" altLang="zh-CN" sz="1400">
                <a:solidFill>
                  <a:schemeClr val="bg1"/>
                </a:solidFill>
                <a:latin typeface="华文楷体" panose="02010600040101010101" charset="-122"/>
                <a:ea typeface="华文楷体" panose="02010600040101010101" charset="-122"/>
                <a:cs typeface="华文楷体" panose="02010600040101010101" charset="-122"/>
              </a:rPr>
              <a:t>,</a:t>
            </a:r>
            <a:r>
              <a:rPr lang="zh-CN" altLang="en-US" sz="1400">
                <a:solidFill>
                  <a:schemeClr val="bg1"/>
                </a:solidFill>
                <a:latin typeface="华文楷体" panose="02010600040101010101" charset="-122"/>
                <a:ea typeface="华文楷体" panose="02010600040101010101" charset="-122"/>
                <a:cs typeface="华文楷体" panose="02010600040101010101" charset="-122"/>
              </a:rPr>
              <a:t> 2019</a:t>
            </a:r>
            <a:endParaRPr lang="zh-CN" altLang="en-US" sz="1400">
              <a:solidFill>
                <a:schemeClr val="bg1"/>
              </a:solidFill>
              <a:latin typeface="华文楷体" panose="02010600040101010101" charset="-122"/>
              <a:ea typeface="华文楷体" panose="02010600040101010101" charset="-122"/>
              <a:cs typeface="华文楷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2" name="组合 41"/>
          <p:cNvGrpSpPr/>
          <p:nvPr/>
        </p:nvGrpSpPr>
        <p:grpSpPr>
          <a:xfrm>
            <a:off x="-131885" y="223784"/>
            <a:ext cx="4149970" cy="741966"/>
            <a:chOff x="-131885" y="223784"/>
            <a:chExt cx="4149970" cy="741966"/>
          </a:xfrm>
        </p:grpSpPr>
        <p:sp>
          <p:nvSpPr>
            <p:cNvPr id="43" name="箭头: 五边形 42"/>
            <p:cNvSpPr/>
            <p:nvPr/>
          </p:nvSpPr>
          <p:spPr>
            <a:xfrm>
              <a:off x="0" y="223784"/>
              <a:ext cx="4018085" cy="741966"/>
            </a:xfrm>
            <a:prstGeom prst="homePlat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文本框 43"/>
            <p:cNvSpPr txBox="1"/>
            <p:nvPr/>
          </p:nvSpPr>
          <p:spPr>
            <a:xfrm>
              <a:off x="-131885" y="324365"/>
              <a:ext cx="4106008" cy="398780"/>
            </a:xfrm>
            <a:prstGeom prst="rect">
              <a:avLst/>
            </a:prstGeom>
            <a:noFill/>
          </p:spPr>
          <p:txBody>
            <a:bodyPr wrap="square" rtlCol="0">
              <a:spAutoFit/>
            </a:bodyPr>
            <a:p>
              <a:pPr algn="ctr"/>
              <a:r>
                <a:rPr lang="zh-CN" altLang="zh-CN" sz="2000" dirty="0">
                  <a:solidFill>
                    <a:schemeClr val="bg1"/>
                  </a:solidFill>
                  <a:latin typeface="微软雅黑" panose="020B0503020204020204" pitchFamily="34" charset="-122"/>
                  <a:ea typeface="微软雅黑" panose="020B0503020204020204" pitchFamily="34" charset="-122"/>
                </a:rPr>
                <a:t>如何撰写符合标准的参考文献</a:t>
              </a:r>
              <a:endParaRPr lang="zh-CN" altLang="zh-CN" sz="2000"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1616601" y="2006914"/>
            <a:ext cx="1041925" cy="2325861"/>
            <a:chOff x="1259632" y="1748632"/>
            <a:chExt cx="781203" cy="1743858"/>
          </a:xfrm>
        </p:grpSpPr>
        <p:grpSp>
          <p:nvGrpSpPr>
            <p:cNvPr id="18" name="组合 17"/>
            <p:cNvGrpSpPr/>
            <p:nvPr/>
          </p:nvGrpSpPr>
          <p:grpSpPr>
            <a:xfrm>
              <a:off x="1300163" y="1748632"/>
              <a:ext cx="700087" cy="806450"/>
              <a:chOff x="1300163" y="1748632"/>
              <a:chExt cx="700087" cy="806450"/>
            </a:xfrm>
          </p:grpSpPr>
          <p:sp>
            <p:nvSpPr>
              <p:cNvPr id="20" name="Oval 9"/>
              <p:cNvSpPr>
                <a:spLocks noChangeArrowheads="1"/>
              </p:cNvSpPr>
              <p:nvPr/>
            </p:nvSpPr>
            <p:spPr bwMode="auto">
              <a:xfrm>
                <a:off x="1419225" y="1862932"/>
                <a:ext cx="466725" cy="474662"/>
              </a:xfrm>
              <a:prstGeom prst="ellipse">
                <a:avLst/>
              </a:pr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r>
                  <a:rPr lang="en-US" altLang="zh-CN" sz="2000">
                    <a:solidFill>
                      <a:prstClr val="white"/>
                    </a:solidFill>
                    <a:latin typeface="Impact" panose="020B0806030902050204" pitchFamily="34" charset="0"/>
                    <a:ea typeface="宋体" panose="02010600030101010101" pitchFamily="2" charset="-122"/>
                  </a:rPr>
                  <a:t>01</a:t>
                </a:r>
                <a:endParaRPr lang="en-US" altLang="zh-CN" sz="2000">
                  <a:solidFill>
                    <a:prstClr val="white"/>
                  </a:solidFill>
                  <a:latin typeface="Impact" panose="020B0806030902050204" pitchFamily="34" charset="0"/>
                  <a:ea typeface="宋体" panose="02010600030101010101" pitchFamily="2" charset="-122"/>
                </a:endParaRPr>
              </a:p>
            </p:txBody>
          </p:sp>
          <p:sp>
            <p:nvSpPr>
              <p:cNvPr id="21" name="Freeform 8"/>
              <p:cNvSpPr/>
              <p:nvPr/>
            </p:nvSpPr>
            <p:spPr bwMode="auto">
              <a:xfrm>
                <a:off x="1300163" y="1748632"/>
                <a:ext cx="700087" cy="806450"/>
              </a:xfrm>
              <a:custGeom>
                <a:avLst/>
                <a:gdLst>
                  <a:gd name="T0" fmla="*/ 181 w 220"/>
                  <a:gd name="T1" fmla="*/ 39 h 252"/>
                  <a:gd name="T2" fmla="*/ 39 w 220"/>
                  <a:gd name="T3" fmla="*/ 39 h 252"/>
                  <a:gd name="T4" fmla="*/ 39 w 220"/>
                  <a:gd name="T5" fmla="*/ 181 h 252"/>
                  <a:gd name="T6" fmla="*/ 110 w 220"/>
                  <a:gd name="T7" fmla="*/ 252 h 252"/>
                  <a:gd name="T8" fmla="*/ 181 w 220"/>
                  <a:gd name="T9" fmla="*/ 181 h 252"/>
                  <a:gd name="T10" fmla="*/ 181 w 220"/>
                  <a:gd name="T11" fmla="*/ 39 h 252"/>
                </a:gdLst>
                <a:ahLst/>
                <a:cxnLst>
                  <a:cxn ang="0">
                    <a:pos x="T0" y="T1"/>
                  </a:cxn>
                  <a:cxn ang="0">
                    <a:pos x="T2" y="T3"/>
                  </a:cxn>
                  <a:cxn ang="0">
                    <a:pos x="T4" y="T5"/>
                  </a:cxn>
                  <a:cxn ang="0">
                    <a:pos x="T6" y="T7"/>
                  </a:cxn>
                  <a:cxn ang="0">
                    <a:pos x="T8" y="T9"/>
                  </a:cxn>
                  <a:cxn ang="0">
                    <a:pos x="T10" y="T11"/>
                  </a:cxn>
                </a:cxnLst>
                <a:rect l="0" t="0" r="r" b="b"/>
                <a:pathLst>
                  <a:path w="220" h="252">
                    <a:moveTo>
                      <a:pt x="181" y="39"/>
                    </a:moveTo>
                    <a:cubicBezTo>
                      <a:pt x="142" y="0"/>
                      <a:pt x="79" y="0"/>
                      <a:pt x="39" y="39"/>
                    </a:cubicBezTo>
                    <a:cubicBezTo>
                      <a:pt x="0" y="78"/>
                      <a:pt x="0" y="142"/>
                      <a:pt x="39" y="181"/>
                    </a:cubicBezTo>
                    <a:cubicBezTo>
                      <a:pt x="110" y="252"/>
                      <a:pt x="110" y="252"/>
                      <a:pt x="110" y="252"/>
                    </a:cubicBezTo>
                    <a:cubicBezTo>
                      <a:pt x="181" y="181"/>
                      <a:pt x="181" y="181"/>
                      <a:pt x="181" y="181"/>
                    </a:cubicBezTo>
                    <a:cubicBezTo>
                      <a:pt x="220" y="142"/>
                      <a:pt x="220" y="78"/>
                      <a:pt x="181" y="39"/>
                    </a:cubicBezTo>
                    <a:close/>
                  </a:path>
                </a:pathLst>
              </a:custGeom>
              <a:noFill/>
              <a:ln w="635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3200">
                  <a:solidFill>
                    <a:prstClr val="white"/>
                  </a:solidFill>
                  <a:latin typeface="Impact" panose="020B0806030902050204" pitchFamily="34" charset="0"/>
                  <a:ea typeface="宋体" panose="02010600030101010101" pitchFamily="2" charset="-122"/>
                </a:endParaRPr>
              </a:p>
            </p:txBody>
          </p:sp>
        </p:grpSp>
        <p:sp>
          <p:nvSpPr>
            <p:cNvPr id="19" name="矩形 18"/>
            <p:cNvSpPr/>
            <p:nvPr/>
          </p:nvSpPr>
          <p:spPr>
            <a:xfrm>
              <a:off x="1259632" y="2601924"/>
              <a:ext cx="781203" cy="890566"/>
            </a:xfrm>
            <a:prstGeom prst="rect">
              <a:avLst/>
            </a:prstGeom>
            <a:no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3200">
                <a:solidFill>
                  <a:prstClr val="white"/>
                </a:solidFill>
                <a:latin typeface="Impact" panose="020B0806030902050204" pitchFamily="34" charset="0"/>
                <a:ea typeface="宋体" panose="02010600030101010101" pitchFamily="2" charset="-122"/>
              </a:endParaRPr>
            </a:p>
          </p:txBody>
        </p:sp>
      </p:grpSp>
      <p:sp>
        <p:nvSpPr>
          <p:cNvPr id="22" name="Freeform 6"/>
          <p:cNvSpPr/>
          <p:nvPr/>
        </p:nvSpPr>
        <p:spPr bwMode="auto">
          <a:xfrm>
            <a:off x="798323" y="3364115"/>
            <a:ext cx="2682644" cy="374767"/>
          </a:xfrm>
          <a:custGeom>
            <a:avLst/>
            <a:gdLst>
              <a:gd name="T0" fmla="*/ 1169 w 1267"/>
              <a:gd name="T1" fmla="*/ 177 h 177"/>
              <a:gd name="T2" fmla="*/ 0 w 1267"/>
              <a:gd name="T3" fmla="*/ 177 h 177"/>
              <a:gd name="T4" fmla="*/ 98 w 1267"/>
              <a:gd name="T5" fmla="*/ 88 h 177"/>
              <a:gd name="T6" fmla="*/ 0 w 1267"/>
              <a:gd name="T7" fmla="*/ 0 h 177"/>
              <a:gd name="T8" fmla="*/ 1169 w 1267"/>
              <a:gd name="T9" fmla="*/ 0 h 177"/>
              <a:gd name="T10" fmla="*/ 1267 w 1267"/>
              <a:gd name="T11" fmla="*/ 88 h 177"/>
              <a:gd name="T12" fmla="*/ 1169 w 1267"/>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7" h="177">
                <a:moveTo>
                  <a:pt x="1169" y="177"/>
                </a:moveTo>
                <a:lnTo>
                  <a:pt x="0" y="177"/>
                </a:lnTo>
                <a:lnTo>
                  <a:pt x="98" y="88"/>
                </a:lnTo>
                <a:lnTo>
                  <a:pt x="0" y="0"/>
                </a:lnTo>
                <a:lnTo>
                  <a:pt x="1169" y="0"/>
                </a:lnTo>
                <a:lnTo>
                  <a:pt x="1267" y="88"/>
                </a:lnTo>
                <a:lnTo>
                  <a:pt x="1169" y="177"/>
                </a:lnTo>
                <a:close/>
              </a:path>
            </a:pathLst>
          </a:cu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r>
              <a:rPr lang="en-US" altLang="zh-CN" sz="2400">
                <a:solidFill>
                  <a:prstClr val="white"/>
                </a:solidFill>
                <a:latin typeface="Impact" panose="020B0806030902050204" pitchFamily="34" charset="0"/>
                <a:ea typeface="宋体" panose="02010600030101010101" pitchFamily="2" charset="-122"/>
              </a:rPr>
              <a:t>word</a:t>
            </a:r>
            <a:r>
              <a:rPr lang="zh-CN" altLang="en-US" sz="2400">
                <a:solidFill>
                  <a:prstClr val="white"/>
                </a:solidFill>
                <a:latin typeface="Impact" panose="020B0806030902050204" pitchFamily="34" charset="0"/>
                <a:ea typeface="宋体" panose="02010600030101010101" pitchFamily="2" charset="-122"/>
              </a:rPr>
              <a:t>自动生成</a:t>
            </a:r>
            <a:endParaRPr lang="zh-CN" altLang="en-US" sz="2400">
              <a:solidFill>
                <a:prstClr val="white"/>
              </a:solidFill>
              <a:latin typeface="Impact" panose="020B0806030902050204" pitchFamily="34" charset="0"/>
              <a:ea typeface="宋体" panose="02010600030101010101" pitchFamily="2" charset="-122"/>
            </a:endParaRPr>
          </a:p>
        </p:txBody>
      </p:sp>
      <p:sp>
        <p:nvSpPr>
          <p:cNvPr id="23" name="Oval 7"/>
          <p:cNvSpPr>
            <a:spLocks noChangeArrowheads="1"/>
          </p:cNvSpPr>
          <p:nvPr/>
        </p:nvSpPr>
        <p:spPr bwMode="auto">
          <a:xfrm>
            <a:off x="2083536" y="3302717"/>
            <a:ext cx="114335" cy="120687"/>
          </a:xfrm>
          <a:prstGeom prst="ellipse">
            <a:avLst/>
          </a:prstGeom>
          <a:solidFill>
            <a:srgbClr val="788E92"/>
          </a:solidFill>
          <a:ln w="19050">
            <a:solidFill>
              <a:schemeClr val="bg1"/>
            </a:solidFill>
          </a:ln>
          <a:effectLst>
            <a:softEdge rad="0"/>
          </a:effectLst>
          <a:scene3d>
            <a:camera prst="orthographicFront"/>
            <a:lightRig rig="threePt" dir="t">
              <a:rot lat="0" lon="0" rev="0"/>
            </a:lightRig>
          </a:scene3d>
          <a:sp3d prstMaterial="softEdge">
            <a:bevelT w="0" h="0"/>
            <a:bevelB w="0" h="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5335">
              <a:solidFill>
                <a:prstClr val="white"/>
              </a:solidFill>
              <a:latin typeface="Calibri" panose="020F0502020204030204"/>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4349115" y="324485"/>
            <a:ext cx="5876925" cy="6372225"/>
          </a:xfrm>
          <a:prstGeom prst="rect">
            <a:avLst/>
          </a:prstGeom>
        </p:spPr>
      </p:pic>
      <p:pic>
        <p:nvPicPr>
          <p:cNvPr id="4" name="图片 3"/>
          <p:cNvPicPr>
            <a:picLocks noChangeAspect="1"/>
          </p:cNvPicPr>
          <p:nvPr/>
        </p:nvPicPr>
        <p:blipFill>
          <a:blip r:embed="rId2"/>
          <a:srcRect t="-5483" r="41670"/>
          <a:stretch>
            <a:fillRect/>
          </a:stretch>
        </p:blipFill>
        <p:spPr>
          <a:xfrm>
            <a:off x="4672330" y="223520"/>
            <a:ext cx="5033645" cy="1075055"/>
          </a:xfrm>
          <a:prstGeom prst="rect">
            <a:avLst/>
          </a:prstGeom>
        </p:spPr>
      </p:pic>
      <p:sp>
        <p:nvSpPr>
          <p:cNvPr id="5" name="矩形 4"/>
          <p:cNvSpPr/>
          <p:nvPr/>
        </p:nvSpPr>
        <p:spPr>
          <a:xfrm>
            <a:off x="4335145" y="1715770"/>
            <a:ext cx="5843905" cy="871855"/>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 name="直接连接符 5"/>
          <p:cNvCxnSpPr/>
          <p:nvPr/>
        </p:nvCxnSpPr>
        <p:spPr>
          <a:xfrm flipH="1">
            <a:off x="4672330" y="2072005"/>
            <a:ext cx="8890" cy="16002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175500" y="602615"/>
            <a:ext cx="497840" cy="565785"/>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p:cNvPicPr>
            <a:picLocks noChangeAspect="1"/>
          </p:cNvPicPr>
          <p:nvPr/>
        </p:nvPicPr>
        <p:blipFill>
          <a:blip r:embed="rId3"/>
          <a:stretch>
            <a:fillRect/>
          </a:stretch>
        </p:blipFill>
        <p:spPr>
          <a:xfrm>
            <a:off x="5494020" y="1875790"/>
            <a:ext cx="6753225" cy="4982845"/>
          </a:xfrm>
          <a:prstGeom prst="rect">
            <a:avLst/>
          </a:prstGeom>
        </p:spPr>
      </p:pic>
      <p:sp>
        <p:nvSpPr>
          <p:cNvPr id="9" name="矩形 8"/>
          <p:cNvSpPr/>
          <p:nvPr/>
        </p:nvSpPr>
        <p:spPr>
          <a:xfrm>
            <a:off x="7870825" y="2857500"/>
            <a:ext cx="2445385" cy="344170"/>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7835900" y="3618865"/>
            <a:ext cx="2515870" cy="281940"/>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7835900" y="4558030"/>
            <a:ext cx="2515870" cy="327025"/>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7870190" y="5079365"/>
            <a:ext cx="2481580" cy="344170"/>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7738110" y="2159635"/>
            <a:ext cx="1200785" cy="280670"/>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8881110" y="5113655"/>
            <a:ext cx="727075" cy="229870"/>
          </a:xfrm>
          <a:prstGeom prst="rect">
            <a:avLst/>
          </a:prstGeom>
          <a:solidFill>
            <a:srgbClr val="C00000"/>
          </a:solidFill>
          <a:ln>
            <a:solidFill>
              <a:srgbClr val="FF0000"/>
            </a:solidFill>
          </a:ln>
        </p:spPr>
        <p:txBody>
          <a:bodyPr wrap="square" rtlCol="0">
            <a:spAutoFit/>
          </a:bodyPr>
          <a:p>
            <a:r>
              <a:rPr lang="zh-CN" altLang="en-US" sz="900">
                <a:solidFill>
                  <a:schemeClr val="bg1"/>
                </a:solidFill>
              </a:rPr>
              <a:t>整篇文档</a:t>
            </a:r>
            <a:endParaRPr lang="zh-CN" altLang="en-US" sz="900">
              <a:solidFill>
                <a:schemeClr val="bg1"/>
              </a:solidFill>
            </a:endParaRPr>
          </a:p>
        </p:txBody>
      </p:sp>
      <p:sp>
        <p:nvSpPr>
          <p:cNvPr id="16" name="文本框 15"/>
          <p:cNvSpPr txBox="1"/>
          <p:nvPr/>
        </p:nvSpPr>
        <p:spPr>
          <a:xfrm>
            <a:off x="8507095" y="6461125"/>
            <a:ext cx="2581910" cy="337185"/>
          </a:xfrm>
          <a:prstGeom prst="rect">
            <a:avLst/>
          </a:prstGeom>
          <a:solidFill>
            <a:srgbClr val="C00000"/>
          </a:solidFill>
          <a:ln>
            <a:solidFill>
              <a:srgbClr val="FF0000"/>
            </a:solidFill>
          </a:ln>
        </p:spPr>
        <p:txBody>
          <a:bodyPr wrap="square" rtlCol="0">
            <a:spAutoFit/>
          </a:bodyPr>
          <a:p>
            <a:r>
              <a:rPr lang="zh-CN" altLang="en-US" sz="1600" b="1">
                <a:solidFill>
                  <a:schemeClr val="bg1"/>
                </a:solidFill>
              </a:rPr>
              <a:t>手动输入参考文献信息</a:t>
            </a:r>
            <a:endParaRPr lang="zh-CN" altLang="en-US" sz="1600" b="1">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Freeform 6"/>
          <p:cNvSpPr/>
          <p:nvPr/>
        </p:nvSpPr>
        <p:spPr bwMode="auto">
          <a:xfrm>
            <a:off x="388620" y="579755"/>
            <a:ext cx="4763770" cy="792480"/>
          </a:xfrm>
          <a:custGeom>
            <a:avLst/>
            <a:gdLst>
              <a:gd name="T0" fmla="*/ 1169 w 1267"/>
              <a:gd name="T1" fmla="*/ 177 h 177"/>
              <a:gd name="T2" fmla="*/ 0 w 1267"/>
              <a:gd name="T3" fmla="*/ 177 h 177"/>
              <a:gd name="T4" fmla="*/ 98 w 1267"/>
              <a:gd name="T5" fmla="*/ 88 h 177"/>
              <a:gd name="T6" fmla="*/ 0 w 1267"/>
              <a:gd name="T7" fmla="*/ 0 h 177"/>
              <a:gd name="T8" fmla="*/ 1169 w 1267"/>
              <a:gd name="T9" fmla="*/ 0 h 177"/>
              <a:gd name="T10" fmla="*/ 1267 w 1267"/>
              <a:gd name="T11" fmla="*/ 88 h 177"/>
              <a:gd name="T12" fmla="*/ 1169 w 1267"/>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7" h="177">
                <a:moveTo>
                  <a:pt x="1169" y="177"/>
                </a:moveTo>
                <a:lnTo>
                  <a:pt x="0" y="177"/>
                </a:lnTo>
                <a:lnTo>
                  <a:pt x="98" y="88"/>
                </a:lnTo>
                <a:lnTo>
                  <a:pt x="0" y="0"/>
                </a:lnTo>
                <a:lnTo>
                  <a:pt x="1169" y="0"/>
                </a:lnTo>
                <a:lnTo>
                  <a:pt x="1267" y="88"/>
                </a:lnTo>
                <a:lnTo>
                  <a:pt x="1169" y="177"/>
                </a:lnTo>
                <a:close/>
              </a:path>
            </a:pathLst>
          </a:cu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r>
              <a:rPr lang="en-US" altLang="zh-CN" sz="2400">
                <a:solidFill>
                  <a:prstClr val="white"/>
                </a:solidFill>
                <a:latin typeface="Impact" panose="020B0806030902050204" pitchFamily="34" charset="0"/>
                <a:ea typeface="宋体" panose="02010600030101010101" pitchFamily="2" charset="-122"/>
              </a:rPr>
              <a:t>word</a:t>
            </a:r>
            <a:r>
              <a:rPr lang="zh-CN" altLang="en-US" sz="2400">
                <a:solidFill>
                  <a:prstClr val="white"/>
                </a:solidFill>
                <a:latin typeface="Impact" panose="020B0806030902050204" pitchFamily="34" charset="0"/>
                <a:ea typeface="宋体" panose="02010600030101010101" pitchFamily="2" charset="-122"/>
              </a:rPr>
              <a:t>自动生成参考文献的特点</a:t>
            </a:r>
            <a:endParaRPr lang="zh-CN" altLang="en-US" sz="2400">
              <a:solidFill>
                <a:prstClr val="white"/>
              </a:solidFill>
              <a:latin typeface="Impact" panose="020B0806030902050204" pitchFamily="34" charset="0"/>
              <a:ea typeface="宋体" panose="02010600030101010101" pitchFamily="2" charset="-122"/>
            </a:endParaRPr>
          </a:p>
        </p:txBody>
      </p:sp>
      <p:grpSp>
        <p:nvGrpSpPr>
          <p:cNvPr id="10" name="组合 9"/>
          <p:cNvGrpSpPr/>
          <p:nvPr/>
        </p:nvGrpSpPr>
        <p:grpSpPr>
          <a:xfrm>
            <a:off x="2068830" y="1945005"/>
            <a:ext cx="8053705" cy="749935"/>
            <a:chOff x="3241" y="3199"/>
            <a:chExt cx="12683" cy="1181"/>
          </a:xfrm>
        </p:grpSpPr>
        <p:sp>
          <p:nvSpPr>
            <p:cNvPr id="5" name="五边形 4"/>
            <p:cNvSpPr/>
            <p:nvPr/>
          </p:nvSpPr>
          <p:spPr>
            <a:xfrm rot="10800000">
              <a:off x="3661" y="3282"/>
              <a:ext cx="12263" cy="1015"/>
            </a:xfrm>
            <a:prstGeom prst="homePlate">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椭圆 3"/>
            <p:cNvSpPr/>
            <p:nvPr/>
          </p:nvSpPr>
          <p:spPr>
            <a:xfrm>
              <a:off x="3241" y="3297"/>
              <a:ext cx="924" cy="964"/>
            </a:xfrm>
            <a:prstGeom prst="ellipse">
              <a:avLst/>
            </a:prstGeom>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altLang="zh-CN">
                  <a:ln w="12700">
                    <a:solidFill>
                      <a:schemeClr val="accent1"/>
                    </a:solidFill>
                    <a:prstDash val="solid"/>
                  </a:ln>
                  <a:solidFill>
                    <a:schemeClr val="bg1"/>
                  </a:solidFill>
                  <a:effectLst>
                    <a:outerShdw dist="38100" dir="2640000" algn="bl" rotWithShape="0">
                      <a:schemeClr val="accent1"/>
                    </a:outerShdw>
                  </a:effectLst>
                </a:rPr>
                <a:t>1</a:t>
              </a:r>
              <a:endParaRPr lang="en-US" altLang="zh-CN">
                <a:ln w="12700">
                  <a:solidFill>
                    <a:schemeClr val="accent1"/>
                  </a:solidFill>
                  <a:prstDash val="solid"/>
                </a:ln>
                <a:solidFill>
                  <a:schemeClr val="bg1"/>
                </a:solidFill>
                <a:effectLst>
                  <a:outerShdw dist="38100" dir="2640000" algn="bl" rotWithShape="0">
                    <a:schemeClr val="accent1"/>
                  </a:outerShdw>
                </a:effectLst>
              </a:endParaRPr>
            </a:p>
          </p:txBody>
        </p:sp>
        <p:sp>
          <p:nvSpPr>
            <p:cNvPr id="6" name="文本框 5"/>
            <p:cNvSpPr txBox="1"/>
            <p:nvPr/>
          </p:nvSpPr>
          <p:spPr>
            <a:xfrm>
              <a:off x="5770" y="3199"/>
              <a:ext cx="8317" cy="1181"/>
            </a:xfrm>
            <a:prstGeom prst="rect">
              <a:avLst/>
            </a:prstGeom>
            <a:noFill/>
            <a:ln>
              <a:noFill/>
            </a:ln>
          </p:spPr>
          <p:txBody>
            <a:bodyPr wrap="square" rtlCol="0">
              <a:spAutoFit/>
            </a:bodyPr>
            <a:p>
              <a:pPr lvl="0" algn="ctr">
                <a:lnSpc>
                  <a:spcPct val="100000"/>
                </a:lnSpc>
                <a:spcBef>
                  <a:spcPct val="0"/>
                </a:spcBef>
                <a:spcAft>
                  <a:spcPct val="35000"/>
                </a:spcAft>
              </a:pPr>
              <a:r>
                <a:rPr lang="zh-CN" altLang="en-US">
                  <a:solidFill>
                    <a:schemeClr val="dk2"/>
                  </a:solidFill>
                  <a:sym typeface="+mn-ea"/>
                </a:rPr>
                <a:t>只要双击生成的参考文献列表前面的序号，</a:t>
              </a:r>
              <a:endParaRPr lang="zh-CN" altLang="en-US">
                <a:solidFill>
                  <a:schemeClr val="dk2"/>
                </a:solidFill>
              </a:endParaRPr>
            </a:p>
            <a:p>
              <a:pPr lvl="0" algn="ctr">
                <a:lnSpc>
                  <a:spcPct val="100000"/>
                </a:lnSpc>
                <a:spcBef>
                  <a:spcPct val="0"/>
                </a:spcBef>
                <a:spcAft>
                  <a:spcPct val="35000"/>
                </a:spcAft>
              </a:pPr>
              <a:r>
                <a:rPr lang="zh-CN" altLang="en-US">
                  <a:solidFill>
                    <a:schemeClr val="dk2"/>
                  </a:solidFill>
                  <a:sym typeface="+mn-ea"/>
                </a:rPr>
                <a:t>光标会自动跳至正文的位置</a:t>
              </a:r>
              <a:endParaRPr lang="zh-CN" altLang="en-US"/>
            </a:p>
          </p:txBody>
        </p:sp>
      </p:grpSp>
      <p:grpSp>
        <p:nvGrpSpPr>
          <p:cNvPr id="11" name="组合 10"/>
          <p:cNvGrpSpPr/>
          <p:nvPr/>
        </p:nvGrpSpPr>
        <p:grpSpPr>
          <a:xfrm>
            <a:off x="2068830" y="2875280"/>
            <a:ext cx="8053705" cy="644525"/>
            <a:chOff x="3241" y="3282"/>
            <a:chExt cx="12683" cy="1015"/>
          </a:xfrm>
        </p:grpSpPr>
        <p:sp>
          <p:nvSpPr>
            <p:cNvPr id="12" name="五边形 11"/>
            <p:cNvSpPr/>
            <p:nvPr/>
          </p:nvSpPr>
          <p:spPr>
            <a:xfrm rot="10800000">
              <a:off x="3661" y="3282"/>
              <a:ext cx="12263" cy="1015"/>
            </a:xfrm>
            <a:prstGeom prst="homePlate">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3241" y="3282"/>
              <a:ext cx="924" cy="964"/>
            </a:xfrm>
            <a:prstGeom prst="ellipse">
              <a:avLst/>
            </a:prstGeom>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altLang="zh-CN">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a:t>
              </a:r>
              <a:endParaRPr lang="en-US" altLang="zh-CN">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4" name="文本框 13"/>
            <p:cNvSpPr txBox="1"/>
            <p:nvPr/>
          </p:nvSpPr>
          <p:spPr>
            <a:xfrm>
              <a:off x="5635" y="3500"/>
              <a:ext cx="8317" cy="580"/>
            </a:xfrm>
            <a:prstGeom prst="rect">
              <a:avLst/>
            </a:prstGeom>
            <a:noFill/>
            <a:ln>
              <a:noFill/>
            </a:ln>
          </p:spPr>
          <p:txBody>
            <a:bodyPr wrap="square" rtlCol="0">
              <a:spAutoFit/>
            </a:bodyPr>
            <a:p>
              <a:pPr lvl="0" algn="ctr">
                <a:lnSpc>
                  <a:spcPct val="100000"/>
                </a:lnSpc>
                <a:spcBef>
                  <a:spcPct val="0"/>
                </a:spcBef>
                <a:spcAft>
                  <a:spcPct val="35000"/>
                </a:spcAft>
              </a:pPr>
              <a:r>
                <a:rPr lang="zh-CN" altLang="en-US">
                  <a:solidFill>
                    <a:schemeClr val="dk2"/>
                  </a:solidFill>
                  <a:sym typeface="+mn-ea"/>
                </a:rPr>
                <a:t>自动生成参考文献序号</a:t>
              </a:r>
              <a:endParaRPr lang="zh-CN" altLang="en-US"/>
            </a:p>
          </p:txBody>
        </p:sp>
      </p:grpSp>
      <p:grpSp>
        <p:nvGrpSpPr>
          <p:cNvPr id="15" name="组合 14"/>
          <p:cNvGrpSpPr/>
          <p:nvPr/>
        </p:nvGrpSpPr>
        <p:grpSpPr>
          <a:xfrm>
            <a:off x="2068830" y="3700145"/>
            <a:ext cx="8496935" cy="645160"/>
            <a:chOff x="3241" y="3281"/>
            <a:chExt cx="13381" cy="1016"/>
          </a:xfrm>
        </p:grpSpPr>
        <p:sp>
          <p:nvSpPr>
            <p:cNvPr id="16" name="五边形 15"/>
            <p:cNvSpPr/>
            <p:nvPr/>
          </p:nvSpPr>
          <p:spPr>
            <a:xfrm rot="10800000">
              <a:off x="3661" y="3282"/>
              <a:ext cx="12263" cy="1015"/>
            </a:xfrm>
            <a:prstGeom prst="homePlate">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p:nvSpPr>
          <p:spPr>
            <a:xfrm>
              <a:off x="3241" y="3281"/>
              <a:ext cx="924" cy="964"/>
            </a:xfrm>
            <a:prstGeom prst="ellipse">
              <a:avLst/>
            </a:prstGeom>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altLang="zh-CN">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3</a:t>
              </a:r>
              <a:endParaRPr lang="en-US" altLang="zh-CN">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18" name="文本框 17"/>
            <p:cNvSpPr txBox="1"/>
            <p:nvPr/>
          </p:nvSpPr>
          <p:spPr>
            <a:xfrm>
              <a:off x="4437" y="3500"/>
              <a:ext cx="12185" cy="580"/>
            </a:xfrm>
            <a:prstGeom prst="rect">
              <a:avLst/>
            </a:prstGeom>
            <a:noFill/>
            <a:ln>
              <a:noFill/>
            </a:ln>
          </p:spPr>
          <p:txBody>
            <a:bodyPr wrap="square" rtlCol="0">
              <a:spAutoFit/>
            </a:bodyPr>
            <a:p>
              <a:pPr lvl="0">
                <a:lnSpc>
                  <a:spcPct val="100000"/>
                </a:lnSpc>
                <a:spcBef>
                  <a:spcPct val="0"/>
                </a:spcBef>
                <a:spcAft>
                  <a:spcPct val="35000"/>
                </a:spcAft>
              </a:pPr>
              <a:r>
                <a:rPr lang="zh-CN" altLang="en-US">
                  <a:solidFill>
                    <a:schemeClr val="dk2"/>
                  </a:solidFill>
                  <a:sym typeface="+mn-ea"/>
                </a:rPr>
                <a:t>删除操作时，文后列表也会自动删除相应参考文献，并自动重新排序</a:t>
              </a:r>
              <a:endParaRPr lang="zh-CN" altLang="en-US"/>
            </a:p>
          </p:txBody>
        </p:sp>
      </p:grpSp>
      <p:grpSp>
        <p:nvGrpSpPr>
          <p:cNvPr id="19" name="组合 18"/>
          <p:cNvGrpSpPr/>
          <p:nvPr/>
        </p:nvGrpSpPr>
        <p:grpSpPr>
          <a:xfrm>
            <a:off x="2068830" y="4525010"/>
            <a:ext cx="8053705" cy="645795"/>
            <a:chOff x="3241" y="3280"/>
            <a:chExt cx="12683" cy="1017"/>
          </a:xfrm>
        </p:grpSpPr>
        <p:sp>
          <p:nvSpPr>
            <p:cNvPr id="20" name="五边形 19"/>
            <p:cNvSpPr/>
            <p:nvPr/>
          </p:nvSpPr>
          <p:spPr>
            <a:xfrm rot="10800000">
              <a:off x="3661" y="3282"/>
              <a:ext cx="12263" cy="1015"/>
            </a:xfrm>
            <a:prstGeom prst="homePlate">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20"/>
            <p:cNvSpPr/>
            <p:nvPr/>
          </p:nvSpPr>
          <p:spPr>
            <a:xfrm>
              <a:off x="3241" y="3280"/>
              <a:ext cx="924" cy="964"/>
            </a:xfrm>
            <a:prstGeom prst="ellipse">
              <a:avLst/>
            </a:prstGeom>
            <a:ln>
              <a:solidFill>
                <a:schemeClr val="tx2">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altLang="zh-CN">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4</a:t>
              </a:r>
              <a:endParaRPr lang="en-US" altLang="zh-CN">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3" name="文本框 22"/>
            <p:cNvSpPr txBox="1"/>
            <p:nvPr/>
          </p:nvSpPr>
          <p:spPr>
            <a:xfrm>
              <a:off x="5769" y="3500"/>
              <a:ext cx="8317" cy="580"/>
            </a:xfrm>
            <a:prstGeom prst="rect">
              <a:avLst/>
            </a:prstGeom>
            <a:noFill/>
            <a:ln>
              <a:noFill/>
            </a:ln>
          </p:spPr>
          <p:txBody>
            <a:bodyPr wrap="square" rtlCol="0">
              <a:spAutoFit/>
            </a:bodyPr>
            <a:p>
              <a:pPr lvl="0" algn="ctr">
                <a:lnSpc>
                  <a:spcPct val="100000"/>
                </a:lnSpc>
                <a:spcBef>
                  <a:spcPct val="0"/>
                </a:spcBef>
                <a:spcAft>
                  <a:spcPct val="35000"/>
                </a:spcAft>
              </a:pPr>
              <a:r>
                <a:rPr lang="zh-CN">
                  <a:solidFill>
                    <a:srgbClr val="FF0000"/>
                  </a:solidFill>
                  <a:sym typeface="+mn-ea"/>
                </a:rPr>
                <a:t>参考文献的内容是手动输入的！</a:t>
              </a:r>
              <a:endParaRPr lang="zh-CN" altLang="en-US">
                <a:solidFill>
                  <a:srgbClr val="FF0000"/>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 name="对象 5"/>
          <p:cNvGraphicFramePr/>
          <p:nvPr/>
        </p:nvGraphicFramePr>
        <p:xfrm>
          <a:off x="3021965" y="1011555"/>
          <a:ext cx="9036685" cy="5099685"/>
        </p:xfrm>
        <a:graphic>
          <a:graphicData uri="http://schemas.openxmlformats.org/presentationml/2006/ole">
            <mc:AlternateContent xmlns:mc="http://schemas.openxmlformats.org/markup-compatibility/2006">
              <mc:Choice xmlns:v="urn:schemas-microsoft-com:vml" Requires="v">
                <p:oleObj spid="_x0000_s7" name="" r:id="rId1" imgW="9029700" imgH="5095875" progId="Paint.Picture">
                  <p:embed/>
                </p:oleObj>
              </mc:Choice>
              <mc:Fallback>
                <p:oleObj name="" r:id="rId1" imgW="9029700" imgH="5095875" progId="Paint.Picture">
                  <p:embed/>
                  <p:pic>
                    <p:nvPicPr>
                      <p:cNvPr id="0" name="图片 6"/>
                      <p:cNvPicPr/>
                      <p:nvPr/>
                    </p:nvPicPr>
                    <p:blipFill>
                      <a:blip r:embed="rId2"/>
                      <a:stretch>
                        <a:fillRect/>
                      </a:stretch>
                    </p:blipFill>
                    <p:spPr>
                      <a:xfrm>
                        <a:off x="3021965" y="1011555"/>
                        <a:ext cx="9036685" cy="5099685"/>
                      </a:xfrm>
                      <a:prstGeom prst="rect">
                        <a:avLst/>
                      </a:prstGeom>
                    </p:spPr>
                  </p:pic>
                </p:oleObj>
              </mc:Fallback>
            </mc:AlternateContent>
          </a:graphicData>
        </a:graphic>
      </p:graphicFrame>
      <p:grpSp>
        <p:nvGrpSpPr>
          <p:cNvPr id="42" name="组合 41"/>
          <p:cNvGrpSpPr/>
          <p:nvPr/>
        </p:nvGrpSpPr>
        <p:grpSpPr>
          <a:xfrm>
            <a:off x="-131885" y="223784"/>
            <a:ext cx="4149970" cy="741966"/>
            <a:chOff x="-131885" y="223784"/>
            <a:chExt cx="4149970" cy="741966"/>
          </a:xfrm>
        </p:grpSpPr>
        <p:sp>
          <p:nvSpPr>
            <p:cNvPr id="43" name="箭头: 五边形 42"/>
            <p:cNvSpPr/>
            <p:nvPr/>
          </p:nvSpPr>
          <p:spPr>
            <a:xfrm>
              <a:off x="0" y="223784"/>
              <a:ext cx="4018085" cy="741966"/>
            </a:xfrm>
            <a:prstGeom prst="homePlat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文本框 43"/>
            <p:cNvSpPr txBox="1"/>
            <p:nvPr/>
          </p:nvSpPr>
          <p:spPr>
            <a:xfrm>
              <a:off x="-131885" y="324365"/>
              <a:ext cx="4106008" cy="398780"/>
            </a:xfrm>
            <a:prstGeom prst="rect">
              <a:avLst/>
            </a:prstGeom>
            <a:noFill/>
          </p:spPr>
          <p:txBody>
            <a:bodyPr wrap="square" rtlCol="0">
              <a:spAutoFit/>
            </a:bodyPr>
            <a:p>
              <a:pPr algn="ctr"/>
              <a:r>
                <a:rPr lang="zh-CN" altLang="zh-CN" sz="2000" dirty="0">
                  <a:solidFill>
                    <a:schemeClr val="bg1"/>
                  </a:solidFill>
                  <a:latin typeface="微软雅黑" panose="020B0503020204020204" pitchFamily="34" charset="-122"/>
                  <a:ea typeface="微软雅黑" panose="020B0503020204020204" pitchFamily="34" charset="-122"/>
                </a:rPr>
                <a:t>如何撰写符合标准的参考文献</a:t>
              </a:r>
              <a:endParaRPr lang="zh-CN" altLang="zh-CN" sz="2000"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904131" y="1980244"/>
            <a:ext cx="1041925" cy="2325861"/>
            <a:chOff x="1259632" y="1748632"/>
            <a:chExt cx="781203" cy="1743858"/>
          </a:xfrm>
        </p:grpSpPr>
        <p:grpSp>
          <p:nvGrpSpPr>
            <p:cNvPr id="18" name="组合 17"/>
            <p:cNvGrpSpPr/>
            <p:nvPr/>
          </p:nvGrpSpPr>
          <p:grpSpPr>
            <a:xfrm>
              <a:off x="1300163" y="1748632"/>
              <a:ext cx="700087" cy="806450"/>
              <a:chOff x="1300163" y="1748632"/>
              <a:chExt cx="700087" cy="806450"/>
            </a:xfrm>
          </p:grpSpPr>
          <p:sp>
            <p:nvSpPr>
              <p:cNvPr id="20" name="Oval 9"/>
              <p:cNvSpPr>
                <a:spLocks noChangeArrowheads="1"/>
              </p:cNvSpPr>
              <p:nvPr/>
            </p:nvSpPr>
            <p:spPr bwMode="auto">
              <a:xfrm>
                <a:off x="1419225" y="1862932"/>
                <a:ext cx="466725" cy="474662"/>
              </a:xfrm>
              <a:prstGeom prst="ellipse">
                <a:avLst/>
              </a:pr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r>
                  <a:rPr lang="en-US" altLang="zh-CN">
                    <a:solidFill>
                      <a:prstClr val="white"/>
                    </a:solidFill>
                    <a:latin typeface="Impact" panose="020B0806030902050204" pitchFamily="34" charset="0"/>
                    <a:ea typeface="宋体" panose="02010600030101010101" pitchFamily="2" charset="-122"/>
                  </a:rPr>
                  <a:t>02</a:t>
                </a:r>
                <a:endParaRPr lang="en-US" altLang="zh-CN">
                  <a:solidFill>
                    <a:prstClr val="white"/>
                  </a:solidFill>
                  <a:latin typeface="Impact" panose="020B0806030902050204" pitchFamily="34" charset="0"/>
                  <a:ea typeface="宋体" panose="02010600030101010101" pitchFamily="2" charset="-122"/>
                </a:endParaRPr>
              </a:p>
            </p:txBody>
          </p:sp>
          <p:sp>
            <p:nvSpPr>
              <p:cNvPr id="21" name="Freeform 8"/>
              <p:cNvSpPr/>
              <p:nvPr/>
            </p:nvSpPr>
            <p:spPr bwMode="auto">
              <a:xfrm>
                <a:off x="1300163" y="1748632"/>
                <a:ext cx="700087" cy="806450"/>
              </a:xfrm>
              <a:custGeom>
                <a:avLst/>
                <a:gdLst>
                  <a:gd name="T0" fmla="*/ 181 w 220"/>
                  <a:gd name="T1" fmla="*/ 39 h 252"/>
                  <a:gd name="T2" fmla="*/ 39 w 220"/>
                  <a:gd name="T3" fmla="*/ 39 h 252"/>
                  <a:gd name="T4" fmla="*/ 39 w 220"/>
                  <a:gd name="T5" fmla="*/ 181 h 252"/>
                  <a:gd name="T6" fmla="*/ 110 w 220"/>
                  <a:gd name="T7" fmla="*/ 252 h 252"/>
                  <a:gd name="T8" fmla="*/ 181 w 220"/>
                  <a:gd name="T9" fmla="*/ 181 h 252"/>
                  <a:gd name="T10" fmla="*/ 181 w 220"/>
                  <a:gd name="T11" fmla="*/ 39 h 252"/>
                </a:gdLst>
                <a:ahLst/>
                <a:cxnLst>
                  <a:cxn ang="0">
                    <a:pos x="T0" y="T1"/>
                  </a:cxn>
                  <a:cxn ang="0">
                    <a:pos x="T2" y="T3"/>
                  </a:cxn>
                  <a:cxn ang="0">
                    <a:pos x="T4" y="T5"/>
                  </a:cxn>
                  <a:cxn ang="0">
                    <a:pos x="T6" y="T7"/>
                  </a:cxn>
                  <a:cxn ang="0">
                    <a:pos x="T8" y="T9"/>
                  </a:cxn>
                  <a:cxn ang="0">
                    <a:pos x="T10" y="T11"/>
                  </a:cxn>
                </a:cxnLst>
                <a:rect l="0" t="0" r="r" b="b"/>
                <a:pathLst>
                  <a:path w="220" h="252">
                    <a:moveTo>
                      <a:pt x="181" y="39"/>
                    </a:moveTo>
                    <a:cubicBezTo>
                      <a:pt x="142" y="0"/>
                      <a:pt x="79" y="0"/>
                      <a:pt x="39" y="39"/>
                    </a:cubicBezTo>
                    <a:cubicBezTo>
                      <a:pt x="0" y="78"/>
                      <a:pt x="0" y="142"/>
                      <a:pt x="39" y="181"/>
                    </a:cubicBezTo>
                    <a:cubicBezTo>
                      <a:pt x="110" y="252"/>
                      <a:pt x="110" y="252"/>
                      <a:pt x="110" y="252"/>
                    </a:cubicBezTo>
                    <a:cubicBezTo>
                      <a:pt x="181" y="181"/>
                      <a:pt x="181" y="181"/>
                      <a:pt x="181" y="181"/>
                    </a:cubicBezTo>
                    <a:cubicBezTo>
                      <a:pt x="220" y="142"/>
                      <a:pt x="220" y="78"/>
                      <a:pt x="181" y="39"/>
                    </a:cubicBezTo>
                    <a:close/>
                  </a:path>
                </a:pathLst>
              </a:custGeom>
              <a:noFill/>
              <a:ln w="635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3200">
                  <a:solidFill>
                    <a:prstClr val="white"/>
                  </a:solidFill>
                  <a:latin typeface="Impact" panose="020B0806030902050204" pitchFamily="34" charset="0"/>
                  <a:ea typeface="宋体" panose="02010600030101010101" pitchFamily="2" charset="-122"/>
                </a:endParaRPr>
              </a:p>
            </p:txBody>
          </p:sp>
        </p:grpSp>
        <p:sp>
          <p:nvSpPr>
            <p:cNvPr id="19" name="矩形 18"/>
            <p:cNvSpPr/>
            <p:nvPr/>
          </p:nvSpPr>
          <p:spPr>
            <a:xfrm>
              <a:off x="1259632" y="2601924"/>
              <a:ext cx="781203" cy="890566"/>
            </a:xfrm>
            <a:prstGeom prst="rect">
              <a:avLst/>
            </a:prstGeom>
            <a:no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3200">
                <a:solidFill>
                  <a:prstClr val="white"/>
                </a:solidFill>
                <a:latin typeface="Impact" panose="020B0806030902050204" pitchFamily="34" charset="0"/>
                <a:ea typeface="宋体" panose="02010600030101010101" pitchFamily="2" charset="-122"/>
              </a:endParaRPr>
            </a:p>
          </p:txBody>
        </p:sp>
      </p:grpSp>
      <p:sp>
        <p:nvSpPr>
          <p:cNvPr id="22" name="Freeform 6"/>
          <p:cNvSpPr/>
          <p:nvPr/>
        </p:nvSpPr>
        <p:spPr bwMode="auto">
          <a:xfrm>
            <a:off x="238253" y="3551440"/>
            <a:ext cx="2682644" cy="374767"/>
          </a:xfrm>
          <a:custGeom>
            <a:avLst/>
            <a:gdLst>
              <a:gd name="T0" fmla="*/ 1169 w 1267"/>
              <a:gd name="T1" fmla="*/ 177 h 177"/>
              <a:gd name="T2" fmla="*/ 0 w 1267"/>
              <a:gd name="T3" fmla="*/ 177 h 177"/>
              <a:gd name="T4" fmla="*/ 98 w 1267"/>
              <a:gd name="T5" fmla="*/ 88 h 177"/>
              <a:gd name="T6" fmla="*/ 0 w 1267"/>
              <a:gd name="T7" fmla="*/ 0 h 177"/>
              <a:gd name="T8" fmla="*/ 1169 w 1267"/>
              <a:gd name="T9" fmla="*/ 0 h 177"/>
              <a:gd name="T10" fmla="*/ 1267 w 1267"/>
              <a:gd name="T11" fmla="*/ 88 h 177"/>
              <a:gd name="T12" fmla="*/ 1169 w 1267"/>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7" h="177">
                <a:moveTo>
                  <a:pt x="1169" y="177"/>
                </a:moveTo>
                <a:lnTo>
                  <a:pt x="0" y="177"/>
                </a:lnTo>
                <a:lnTo>
                  <a:pt x="98" y="88"/>
                </a:lnTo>
                <a:lnTo>
                  <a:pt x="0" y="0"/>
                </a:lnTo>
                <a:lnTo>
                  <a:pt x="1169" y="0"/>
                </a:lnTo>
                <a:lnTo>
                  <a:pt x="1267" y="88"/>
                </a:lnTo>
                <a:lnTo>
                  <a:pt x="1169" y="177"/>
                </a:lnTo>
                <a:close/>
              </a:path>
            </a:pathLst>
          </a:cu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r>
              <a:rPr lang="zh-CN" altLang="en-US">
                <a:solidFill>
                  <a:prstClr val="white"/>
                </a:solidFill>
                <a:latin typeface="Impact" panose="020B0806030902050204" pitchFamily="34" charset="0"/>
                <a:ea typeface="宋体" panose="02010600030101010101" pitchFamily="2" charset="-122"/>
              </a:rPr>
              <a:t>知网批量导出引文格式</a:t>
            </a:r>
            <a:endParaRPr lang="zh-CN" altLang="en-US">
              <a:solidFill>
                <a:prstClr val="white"/>
              </a:solidFill>
              <a:latin typeface="Impact" panose="020B0806030902050204" pitchFamily="34" charset="0"/>
              <a:ea typeface="宋体" panose="02010600030101010101" pitchFamily="2" charset="-122"/>
            </a:endParaRPr>
          </a:p>
        </p:txBody>
      </p:sp>
      <p:sp>
        <p:nvSpPr>
          <p:cNvPr id="23" name="Oval 7"/>
          <p:cNvSpPr>
            <a:spLocks noChangeArrowheads="1"/>
          </p:cNvSpPr>
          <p:nvPr/>
        </p:nvSpPr>
        <p:spPr bwMode="auto">
          <a:xfrm>
            <a:off x="1367891" y="3302717"/>
            <a:ext cx="114335" cy="120687"/>
          </a:xfrm>
          <a:prstGeom prst="ellipse">
            <a:avLst/>
          </a:prstGeom>
          <a:solidFill>
            <a:srgbClr val="788E92"/>
          </a:solidFill>
          <a:ln w="19050">
            <a:solidFill>
              <a:schemeClr val="bg1"/>
            </a:solidFill>
          </a:ln>
          <a:effectLst>
            <a:softEdge rad="0"/>
          </a:effectLst>
          <a:scene3d>
            <a:camera prst="orthographicFront"/>
            <a:lightRig rig="threePt" dir="t">
              <a:rot lat="0" lon="0" rev="0"/>
            </a:lightRig>
          </a:scene3d>
          <a:sp3d prstMaterial="softEdge">
            <a:bevelT w="0" h="0"/>
            <a:bevelB w="0" h="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5335">
              <a:solidFill>
                <a:prstClr val="white"/>
              </a:solidFill>
              <a:latin typeface="Calibri" panose="020F0502020204030204"/>
              <a:ea typeface="宋体" panose="02010600030101010101" pitchFamily="2" charset="-122"/>
            </a:endParaRPr>
          </a:p>
        </p:txBody>
      </p:sp>
      <p:sp>
        <p:nvSpPr>
          <p:cNvPr id="11" name="矩形 10"/>
          <p:cNvSpPr/>
          <p:nvPr/>
        </p:nvSpPr>
        <p:spPr>
          <a:xfrm>
            <a:off x="7159625" y="1816735"/>
            <a:ext cx="3218815" cy="1734820"/>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 name="椭圆 4"/>
          <p:cNvSpPr/>
          <p:nvPr/>
        </p:nvSpPr>
        <p:spPr>
          <a:xfrm>
            <a:off x="5245100" y="3551555"/>
            <a:ext cx="669290" cy="37465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8636635" y="2132965"/>
            <a:ext cx="1741805" cy="30353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62865" y="0"/>
            <a:ext cx="6464935" cy="3889375"/>
          </a:xfrm>
          <a:prstGeom prst="rect">
            <a:avLst/>
          </a:prstGeom>
          <a:ln>
            <a:solidFill>
              <a:schemeClr val="bg1">
                <a:lumMod val="65000"/>
              </a:schemeClr>
            </a:solidFill>
          </a:ln>
        </p:spPr>
      </p:pic>
      <p:pic>
        <p:nvPicPr>
          <p:cNvPr id="6" name="图片 5"/>
          <p:cNvPicPr>
            <a:picLocks noChangeAspect="1"/>
          </p:cNvPicPr>
          <p:nvPr/>
        </p:nvPicPr>
        <p:blipFill>
          <a:blip r:embed="rId3"/>
          <a:srcRect b="30638"/>
          <a:stretch>
            <a:fillRect/>
          </a:stretch>
        </p:blipFill>
        <p:spPr>
          <a:xfrm>
            <a:off x="409575" y="3715385"/>
            <a:ext cx="3223260" cy="3142615"/>
          </a:xfrm>
          <a:prstGeom prst="rect">
            <a:avLst/>
          </a:prstGeom>
          <a:ln>
            <a:solidFill>
              <a:schemeClr val="bg1">
                <a:lumMod val="65000"/>
              </a:schemeClr>
            </a:solidFill>
          </a:ln>
        </p:spPr>
      </p:pic>
      <p:pic>
        <p:nvPicPr>
          <p:cNvPr id="7" name="内容占位符 3"/>
          <p:cNvPicPr>
            <a:picLocks noChangeAspect="1"/>
          </p:cNvPicPr>
          <p:nvPr/>
        </p:nvPicPr>
        <p:blipFill rotWithShape="1">
          <a:blip r:embed="rId4"/>
          <a:stretch>
            <a:fillRect/>
          </a:stretch>
        </p:blipFill>
        <p:spPr>
          <a:xfrm>
            <a:off x="5863590" y="1844040"/>
            <a:ext cx="6328410" cy="4232275"/>
          </a:xfrm>
          <a:prstGeom prst="rect">
            <a:avLst/>
          </a:prstGeom>
          <a:ln>
            <a:solidFill>
              <a:schemeClr val="bg1">
                <a:lumMod val="65000"/>
              </a:schemeClr>
            </a:solidFill>
          </a:ln>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对象 1"/>
          <p:cNvGraphicFramePr/>
          <p:nvPr/>
        </p:nvGraphicFramePr>
        <p:xfrm>
          <a:off x="1034415" y="880745"/>
          <a:ext cx="10123805" cy="3460115"/>
        </p:xfrm>
        <a:graphic>
          <a:graphicData uri="http://schemas.openxmlformats.org/presentationml/2006/ole">
            <mc:AlternateContent xmlns:mc="http://schemas.openxmlformats.org/markup-compatibility/2006">
              <mc:Choice xmlns:v="urn:schemas-microsoft-com:vml" Requires="v">
                <p:oleObj spid="_x0000_s3" name="" r:id="rId1" imgW="10115550" imgH="3457575" progId="Paint.Picture">
                  <p:embed/>
                </p:oleObj>
              </mc:Choice>
              <mc:Fallback>
                <p:oleObj name="" r:id="rId1" imgW="10115550" imgH="3457575" progId="Paint.Picture">
                  <p:embed/>
                  <p:pic>
                    <p:nvPicPr>
                      <p:cNvPr id="0" name="图片 2"/>
                      <p:cNvPicPr/>
                      <p:nvPr/>
                    </p:nvPicPr>
                    <p:blipFill>
                      <a:blip r:embed="rId2"/>
                      <a:stretch>
                        <a:fillRect/>
                      </a:stretch>
                    </p:blipFill>
                    <p:spPr>
                      <a:xfrm>
                        <a:off x="1034415" y="880745"/>
                        <a:ext cx="10123805" cy="3460115"/>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2" name="组合 41"/>
          <p:cNvGrpSpPr/>
          <p:nvPr/>
        </p:nvGrpSpPr>
        <p:grpSpPr>
          <a:xfrm>
            <a:off x="-131885" y="223784"/>
            <a:ext cx="4149970" cy="741966"/>
            <a:chOff x="-131885" y="223784"/>
            <a:chExt cx="4149970" cy="741966"/>
          </a:xfrm>
        </p:grpSpPr>
        <p:sp>
          <p:nvSpPr>
            <p:cNvPr id="43" name="箭头: 五边形 42"/>
            <p:cNvSpPr/>
            <p:nvPr/>
          </p:nvSpPr>
          <p:spPr>
            <a:xfrm>
              <a:off x="0" y="223784"/>
              <a:ext cx="4018085" cy="741966"/>
            </a:xfrm>
            <a:prstGeom prst="homePlat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文本框 43"/>
            <p:cNvSpPr txBox="1"/>
            <p:nvPr/>
          </p:nvSpPr>
          <p:spPr>
            <a:xfrm>
              <a:off x="-131885" y="324365"/>
              <a:ext cx="4106008" cy="398780"/>
            </a:xfrm>
            <a:prstGeom prst="rect">
              <a:avLst/>
            </a:prstGeom>
            <a:noFill/>
          </p:spPr>
          <p:txBody>
            <a:bodyPr wrap="square" rtlCol="0">
              <a:spAutoFit/>
            </a:bodyPr>
            <a:p>
              <a:pPr algn="ctr"/>
              <a:r>
                <a:rPr lang="zh-CN" altLang="zh-CN" sz="2000" dirty="0">
                  <a:solidFill>
                    <a:schemeClr val="bg1"/>
                  </a:solidFill>
                  <a:latin typeface="微软雅黑" panose="020B0503020204020204" pitchFamily="34" charset="-122"/>
                  <a:ea typeface="微软雅黑" panose="020B0503020204020204" pitchFamily="34" charset="-122"/>
                </a:rPr>
                <a:t>如何撰写符合标准的参考文献</a:t>
              </a:r>
              <a:endParaRPr lang="zh-CN" altLang="zh-CN" sz="2000"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1616601" y="2006914"/>
            <a:ext cx="1041925" cy="2325861"/>
            <a:chOff x="1259632" y="1748632"/>
            <a:chExt cx="781203" cy="1743858"/>
          </a:xfrm>
        </p:grpSpPr>
        <p:grpSp>
          <p:nvGrpSpPr>
            <p:cNvPr id="18" name="组合 17"/>
            <p:cNvGrpSpPr/>
            <p:nvPr/>
          </p:nvGrpSpPr>
          <p:grpSpPr>
            <a:xfrm>
              <a:off x="1300163" y="1748632"/>
              <a:ext cx="700087" cy="806450"/>
              <a:chOff x="1300163" y="1748632"/>
              <a:chExt cx="700087" cy="806450"/>
            </a:xfrm>
          </p:grpSpPr>
          <p:sp>
            <p:nvSpPr>
              <p:cNvPr id="20" name="Oval 9"/>
              <p:cNvSpPr>
                <a:spLocks noChangeArrowheads="1"/>
              </p:cNvSpPr>
              <p:nvPr/>
            </p:nvSpPr>
            <p:spPr bwMode="auto">
              <a:xfrm>
                <a:off x="1419225" y="1862932"/>
                <a:ext cx="466725" cy="474662"/>
              </a:xfrm>
              <a:prstGeom prst="ellipse">
                <a:avLst/>
              </a:pr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r>
                  <a:rPr lang="en-US" altLang="zh-CN">
                    <a:solidFill>
                      <a:prstClr val="white"/>
                    </a:solidFill>
                    <a:latin typeface="Impact" panose="020B0806030902050204" pitchFamily="34" charset="0"/>
                    <a:ea typeface="宋体" panose="02010600030101010101" pitchFamily="2" charset="-122"/>
                  </a:rPr>
                  <a:t>03</a:t>
                </a:r>
                <a:endParaRPr lang="en-US" altLang="zh-CN">
                  <a:solidFill>
                    <a:prstClr val="white"/>
                  </a:solidFill>
                  <a:latin typeface="Impact" panose="020B0806030902050204" pitchFamily="34" charset="0"/>
                  <a:ea typeface="宋体" panose="02010600030101010101" pitchFamily="2" charset="-122"/>
                </a:endParaRPr>
              </a:p>
            </p:txBody>
          </p:sp>
          <p:sp>
            <p:nvSpPr>
              <p:cNvPr id="21" name="Freeform 8"/>
              <p:cNvSpPr/>
              <p:nvPr/>
            </p:nvSpPr>
            <p:spPr bwMode="auto">
              <a:xfrm>
                <a:off x="1300163" y="1748632"/>
                <a:ext cx="700087" cy="806450"/>
              </a:xfrm>
              <a:custGeom>
                <a:avLst/>
                <a:gdLst>
                  <a:gd name="T0" fmla="*/ 181 w 220"/>
                  <a:gd name="T1" fmla="*/ 39 h 252"/>
                  <a:gd name="T2" fmla="*/ 39 w 220"/>
                  <a:gd name="T3" fmla="*/ 39 h 252"/>
                  <a:gd name="T4" fmla="*/ 39 w 220"/>
                  <a:gd name="T5" fmla="*/ 181 h 252"/>
                  <a:gd name="T6" fmla="*/ 110 w 220"/>
                  <a:gd name="T7" fmla="*/ 252 h 252"/>
                  <a:gd name="T8" fmla="*/ 181 w 220"/>
                  <a:gd name="T9" fmla="*/ 181 h 252"/>
                  <a:gd name="T10" fmla="*/ 181 w 220"/>
                  <a:gd name="T11" fmla="*/ 39 h 252"/>
                </a:gdLst>
                <a:ahLst/>
                <a:cxnLst>
                  <a:cxn ang="0">
                    <a:pos x="T0" y="T1"/>
                  </a:cxn>
                  <a:cxn ang="0">
                    <a:pos x="T2" y="T3"/>
                  </a:cxn>
                  <a:cxn ang="0">
                    <a:pos x="T4" y="T5"/>
                  </a:cxn>
                  <a:cxn ang="0">
                    <a:pos x="T6" y="T7"/>
                  </a:cxn>
                  <a:cxn ang="0">
                    <a:pos x="T8" y="T9"/>
                  </a:cxn>
                  <a:cxn ang="0">
                    <a:pos x="T10" y="T11"/>
                  </a:cxn>
                </a:cxnLst>
                <a:rect l="0" t="0" r="r" b="b"/>
                <a:pathLst>
                  <a:path w="220" h="252">
                    <a:moveTo>
                      <a:pt x="181" y="39"/>
                    </a:moveTo>
                    <a:cubicBezTo>
                      <a:pt x="142" y="0"/>
                      <a:pt x="79" y="0"/>
                      <a:pt x="39" y="39"/>
                    </a:cubicBezTo>
                    <a:cubicBezTo>
                      <a:pt x="0" y="78"/>
                      <a:pt x="0" y="142"/>
                      <a:pt x="39" y="181"/>
                    </a:cubicBezTo>
                    <a:cubicBezTo>
                      <a:pt x="110" y="252"/>
                      <a:pt x="110" y="252"/>
                      <a:pt x="110" y="252"/>
                    </a:cubicBezTo>
                    <a:cubicBezTo>
                      <a:pt x="181" y="181"/>
                      <a:pt x="181" y="181"/>
                      <a:pt x="181" y="181"/>
                    </a:cubicBezTo>
                    <a:cubicBezTo>
                      <a:pt x="220" y="142"/>
                      <a:pt x="220" y="78"/>
                      <a:pt x="181" y="39"/>
                    </a:cubicBezTo>
                    <a:close/>
                  </a:path>
                </a:pathLst>
              </a:custGeom>
              <a:noFill/>
              <a:ln w="635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3200">
                  <a:solidFill>
                    <a:prstClr val="white"/>
                  </a:solidFill>
                  <a:latin typeface="Impact" panose="020B0806030902050204" pitchFamily="34" charset="0"/>
                  <a:ea typeface="宋体" panose="02010600030101010101" pitchFamily="2" charset="-122"/>
                </a:endParaRPr>
              </a:p>
            </p:txBody>
          </p:sp>
        </p:grpSp>
        <p:sp>
          <p:nvSpPr>
            <p:cNvPr id="19" name="矩形 18"/>
            <p:cNvSpPr/>
            <p:nvPr/>
          </p:nvSpPr>
          <p:spPr>
            <a:xfrm>
              <a:off x="1259632" y="2601924"/>
              <a:ext cx="781203" cy="890566"/>
            </a:xfrm>
            <a:prstGeom prst="rect">
              <a:avLst/>
            </a:prstGeom>
            <a:noFill/>
            <a:ln w="25400">
              <a:no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3200">
                <a:solidFill>
                  <a:prstClr val="white"/>
                </a:solidFill>
                <a:latin typeface="Impact" panose="020B0806030902050204" pitchFamily="34" charset="0"/>
                <a:ea typeface="宋体" panose="02010600030101010101" pitchFamily="2" charset="-122"/>
              </a:endParaRPr>
            </a:p>
          </p:txBody>
        </p:sp>
      </p:grpSp>
      <p:sp>
        <p:nvSpPr>
          <p:cNvPr id="22" name="Freeform 6"/>
          <p:cNvSpPr/>
          <p:nvPr/>
        </p:nvSpPr>
        <p:spPr bwMode="auto">
          <a:xfrm>
            <a:off x="575310" y="3364230"/>
            <a:ext cx="2905760" cy="418465"/>
          </a:xfrm>
          <a:custGeom>
            <a:avLst/>
            <a:gdLst>
              <a:gd name="T0" fmla="*/ 1169 w 1267"/>
              <a:gd name="T1" fmla="*/ 177 h 177"/>
              <a:gd name="T2" fmla="*/ 0 w 1267"/>
              <a:gd name="T3" fmla="*/ 177 h 177"/>
              <a:gd name="T4" fmla="*/ 98 w 1267"/>
              <a:gd name="T5" fmla="*/ 88 h 177"/>
              <a:gd name="T6" fmla="*/ 0 w 1267"/>
              <a:gd name="T7" fmla="*/ 0 h 177"/>
              <a:gd name="T8" fmla="*/ 1169 w 1267"/>
              <a:gd name="T9" fmla="*/ 0 h 177"/>
              <a:gd name="T10" fmla="*/ 1267 w 1267"/>
              <a:gd name="T11" fmla="*/ 88 h 177"/>
              <a:gd name="T12" fmla="*/ 1169 w 1267"/>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7" h="177">
                <a:moveTo>
                  <a:pt x="1169" y="177"/>
                </a:moveTo>
                <a:lnTo>
                  <a:pt x="0" y="177"/>
                </a:lnTo>
                <a:lnTo>
                  <a:pt x="98" y="88"/>
                </a:lnTo>
                <a:lnTo>
                  <a:pt x="0" y="0"/>
                </a:lnTo>
                <a:lnTo>
                  <a:pt x="1169" y="0"/>
                </a:lnTo>
                <a:lnTo>
                  <a:pt x="1267" y="88"/>
                </a:lnTo>
                <a:lnTo>
                  <a:pt x="1169" y="177"/>
                </a:lnTo>
                <a:close/>
              </a:path>
            </a:pathLst>
          </a:custGeom>
          <a:solidFill>
            <a:srgbClr val="788E92"/>
          </a:solid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r>
              <a:rPr lang="zh-CN" altLang="en-US" sz="1600">
                <a:solidFill>
                  <a:prstClr val="white"/>
                </a:solidFill>
                <a:latin typeface="Impact" panose="020B0806030902050204" pitchFamily="34" charset="0"/>
                <a:ea typeface="宋体" panose="02010600030101010101" pitchFamily="2" charset="-122"/>
              </a:rPr>
              <a:t>知网研学自动生成参考文献</a:t>
            </a:r>
            <a:endParaRPr lang="zh-CN" altLang="en-US" sz="1600">
              <a:solidFill>
                <a:prstClr val="white"/>
              </a:solidFill>
              <a:latin typeface="Impact" panose="020B0806030902050204" pitchFamily="34" charset="0"/>
              <a:ea typeface="宋体" panose="02010600030101010101" pitchFamily="2" charset="-122"/>
            </a:endParaRPr>
          </a:p>
        </p:txBody>
      </p:sp>
      <p:sp>
        <p:nvSpPr>
          <p:cNvPr id="23" name="Oval 7"/>
          <p:cNvSpPr>
            <a:spLocks noChangeArrowheads="1"/>
          </p:cNvSpPr>
          <p:nvPr/>
        </p:nvSpPr>
        <p:spPr bwMode="auto">
          <a:xfrm>
            <a:off x="2083536" y="3302717"/>
            <a:ext cx="114335" cy="120687"/>
          </a:xfrm>
          <a:prstGeom prst="ellipse">
            <a:avLst/>
          </a:prstGeom>
          <a:solidFill>
            <a:srgbClr val="788E92"/>
          </a:solidFill>
          <a:ln w="19050">
            <a:solidFill>
              <a:schemeClr val="bg1"/>
            </a:solidFill>
          </a:ln>
          <a:effectLst>
            <a:softEdge rad="0"/>
          </a:effectLst>
          <a:scene3d>
            <a:camera prst="orthographicFront"/>
            <a:lightRig rig="threePt" dir="t">
              <a:rot lat="0" lon="0" rev="0"/>
            </a:lightRig>
          </a:scene3d>
          <a:sp3d prstMaterial="softEdge">
            <a:bevelT w="0" h="0"/>
            <a:bevelB w="0" h="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5335">
              <a:solidFill>
                <a:prstClr val="white"/>
              </a:solidFill>
              <a:latin typeface="Calibri" panose="020F0502020204030204"/>
              <a:ea typeface="宋体" panose="02010600030101010101" pitchFamily="2" charset="-122"/>
            </a:endParaRPr>
          </a:p>
        </p:txBody>
      </p:sp>
      <p:pic>
        <p:nvPicPr>
          <p:cNvPr id="65539" name="图片 4"/>
          <p:cNvPicPr>
            <a:picLocks noChangeAspect="1"/>
          </p:cNvPicPr>
          <p:nvPr/>
        </p:nvPicPr>
        <p:blipFill>
          <a:blip r:embed="rId1"/>
          <a:stretch>
            <a:fillRect/>
          </a:stretch>
        </p:blipFill>
        <p:spPr>
          <a:xfrm>
            <a:off x="3841750" y="723265"/>
            <a:ext cx="8350250" cy="4946650"/>
          </a:xfrm>
          <a:prstGeom prst="rect">
            <a:avLst/>
          </a:prstGeom>
          <a:noFill/>
          <a:ln w="9525">
            <a:noFill/>
          </a:ln>
        </p:spPr>
      </p:pic>
      <p:sp>
        <p:nvSpPr>
          <p:cNvPr id="3" name="矩形 2"/>
          <p:cNvSpPr/>
          <p:nvPr/>
        </p:nvSpPr>
        <p:spPr>
          <a:xfrm>
            <a:off x="5139055" y="4820285"/>
            <a:ext cx="1913890" cy="556895"/>
          </a:xfrm>
          <a:prstGeom prst="rect">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000" b="1" strike="noStrike" noProof="1">
                <a:solidFill>
                  <a:schemeClr val="tx1"/>
                </a:solidFill>
                <a:latin typeface="黑体" panose="02010609060101010101" charset="-122"/>
                <a:ea typeface="黑体" panose="02010609060101010101" charset="-122"/>
              </a:rPr>
              <a:t>创作投稿模块</a:t>
            </a:r>
            <a:endParaRPr lang="zh-CN" altLang="en-US" sz="2000" b="1" strike="noStrike" noProof="1">
              <a:solidFill>
                <a:schemeClr val="tx1"/>
              </a:solidFill>
              <a:latin typeface="黑体" panose="02010609060101010101" charset="-122"/>
              <a:ea typeface="黑体" panose="02010609060101010101" charset="-122"/>
            </a:endParaRPr>
          </a:p>
        </p:txBody>
      </p:sp>
      <p:sp>
        <p:nvSpPr>
          <p:cNvPr id="2" name="矩形 1"/>
          <p:cNvSpPr/>
          <p:nvPr/>
        </p:nvSpPr>
        <p:spPr>
          <a:xfrm>
            <a:off x="3841750" y="3302635"/>
            <a:ext cx="622300" cy="832485"/>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681" name="图片 1" descr="{5~Y)7VI{7WS1GYT86(%UEC"/>
          <p:cNvPicPr>
            <a:picLocks noChangeAspect="1"/>
          </p:cNvPicPr>
          <p:nvPr/>
        </p:nvPicPr>
        <p:blipFill>
          <a:blip r:embed="rId1"/>
          <a:stretch>
            <a:fillRect/>
          </a:stretch>
        </p:blipFill>
        <p:spPr>
          <a:xfrm>
            <a:off x="-13970" y="351155"/>
            <a:ext cx="12205970" cy="6400800"/>
          </a:xfrm>
          <a:prstGeom prst="rect">
            <a:avLst/>
          </a:prstGeom>
          <a:noFill/>
          <a:ln w="9525">
            <a:noFill/>
          </a:ln>
        </p:spPr>
      </p:pic>
      <p:sp>
        <p:nvSpPr>
          <p:cNvPr id="6" name="矩形 5"/>
          <p:cNvSpPr/>
          <p:nvPr/>
        </p:nvSpPr>
        <p:spPr>
          <a:xfrm>
            <a:off x="427038" y="1993900"/>
            <a:ext cx="4073525" cy="5037138"/>
          </a:xfrm>
          <a:prstGeom prst="rect">
            <a:avLst/>
          </a:prstGeom>
          <a:noFill/>
          <a:ln w="38100">
            <a:solidFill>
              <a:srgbClr val="C00000">
                <a:alpha val="0"/>
              </a:srgbClr>
            </a:solidFill>
            <a:prstDash val="sysDash"/>
          </a:ln>
          <a:extLst>
            <a:ext uri="{909E8E84-426E-40DD-AFC4-6F175D3DCCD1}">
              <a14:hiddenFill xmlns:a14="http://schemas.microsoft.com/office/drawing/2010/main">
                <a:solidFill>
                  <a:schemeClr val="bg2">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7" name="矩形 6"/>
          <p:cNvSpPr/>
          <p:nvPr/>
        </p:nvSpPr>
        <p:spPr>
          <a:xfrm>
            <a:off x="797243" y="1993900"/>
            <a:ext cx="3984625" cy="4421188"/>
          </a:xfrm>
          <a:prstGeom prst="rect">
            <a:avLst/>
          </a:prstGeom>
          <a:noFill/>
          <a:ln w="38100">
            <a:solidFill>
              <a:srgbClr val="788E92"/>
            </a:solidFill>
            <a:prstDash val="sysDash"/>
          </a:ln>
          <a:extLst>
            <a:ext uri="{909E8E84-426E-40DD-AFC4-6F175D3DCCD1}">
              <a14:hiddenFill xmlns:a14="http://schemas.microsoft.com/office/drawing/2010/main">
                <a:solidFill>
                  <a:schemeClr val="bg2">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4" name="矩形 3"/>
          <p:cNvSpPr/>
          <p:nvPr/>
        </p:nvSpPr>
        <p:spPr>
          <a:xfrm>
            <a:off x="5073650" y="2128838"/>
            <a:ext cx="658813" cy="1477963"/>
          </a:xfrm>
          <a:prstGeom prst="rect">
            <a:avLst/>
          </a:prstGeom>
          <a:noFill/>
          <a:ln w="38100">
            <a:solidFill>
              <a:srgbClr val="788E92"/>
            </a:solidFill>
          </a:ln>
          <a:extLst>
            <a:ext uri="{909E8E84-426E-40DD-AFC4-6F175D3DCCD1}">
              <a14:hiddenFill xmlns:a14="http://schemas.microsoft.com/office/drawing/2010/main">
                <a:solidFill>
                  <a:schemeClr val="bg2">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5" name="矩形 4"/>
          <p:cNvSpPr/>
          <p:nvPr/>
        </p:nvSpPr>
        <p:spPr>
          <a:xfrm>
            <a:off x="5732463" y="1820863"/>
            <a:ext cx="6294438" cy="2565400"/>
          </a:xfrm>
          <a:prstGeom prst="rect">
            <a:avLst/>
          </a:prstGeom>
          <a:noFill/>
          <a:ln w="38100">
            <a:solidFill>
              <a:srgbClr val="788E92"/>
            </a:solidFill>
            <a:prstDash val="sysDash"/>
          </a:ln>
          <a:extLst>
            <a:ext uri="{909E8E84-426E-40DD-AFC4-6F175D3DCCD1}">
              <a14:hiddenFill xmlns:a14="http://schemas.microsoft.com/office/drawing/2010/main">
                <a:solidFill>
                  <a:schemeClr val="bg2">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2" name="矩形 1"/>
          <p:cNvSpPr/>
          <p:nvPr/>
        </p:nvSpPr>
        <p:spPr>
          <a:xfrm>
            <a:off x="6578600" y="5729605"/>
            <a:ext cx="4439285" cy="734060"/>
          </a:xfrm>
          <a:prstGeom prst="rect">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800" b="1" strike="noStrike" noProof="1">
                <a:solidFill>
                  <a:schemeClr val="tx1"/>
                </a:solidFill>
                <a:latin typeface="黑体" panose="02010609060101010101" charset="-122"/>
                <a:ea typeface="黑体" panose="02010609060101010101" charset="-122"/>
              </a:rPr>
              <a:t>知网研学平台的写作界面</a:t>
            </a:r>
            <a:endParaRPr lang="zh-CN" altLang="en-US" sz="2800" b="1" strike="noStrike" noProof="1">
              <a:solidFill>
                <a:schemeClr val="tx1"/>
              </a:solidFill>
              <a:latin typeface="黑体" panose="02010609060101010101" charset="-122"/>
              <a:ea typeface="黑体" panose="0201060906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3729" name="图片 1"/>
          <p:cNvPicPr>
            <a:picLocks noChangeAspect="1"/>
          </p:cNvPicPr>
          <p:nvPr/>
        </p:nvPicPr>
        <p:blipFill>
          <a:blip r:embed="rId1"/>
          <a:stretch>
            <a:fillRect/>
          </a:stretch>
        </p:blipFill>
        <p:spPr>
          <a:xfrm>
            <a:off x="191135" y="188278"/>
            <a:ext cx="12065000" cy="4681537"/>
          </a:xfrm>
          <a:prstGeom prst="rect">
            <a:avLst/>
          </a:prstGeom>
          <a:noFill/>
          <a:ln w="9525">
            <a:noFill/>
          </a:ln>
        </p:spPr>
      </p:pic>
      <p:sp>
        <p:nvSpPr>
          <p:cNvPr id="4" name="矩形 3"/>
          <p:cNvSpPr/>
          <p:nvPr/>
        </p:nvSpPr>
        <p:spPr>
          <a:xfrm>
            <a:off x="11136313" y="1772603"/>
            <a:ext cx="1049338" cy="674688"/>
          </a:xfrm>
          <a:prstGeom prst="rect">
            <a:avLst/>
          </a:prstGeom>
          <a:noFill/>
          <a:ln w="38100">
            <a:solidFill>
              <a:srgbClr val="788E92"/>
            </a:solidFill>
          </a:ln>
          <a:extLst>
            <a:ext uri="{909E8E84-426E-40DD-AFC4-6F175D3DCCD1}">
              <a14:hiddenFill xmlns:a14="http://schemas.microsoft.com/office/drawing/2010/main">
                <a:solidFill>
                  <a:schemeClr val="bg2">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3" name="矩形 2"/>
          <p:cNvSpPr/>
          <p:nvPr/>
        </p:nvSpPr>
        <p:spPr>
          <a:xfrm>
            <a:off x="5808028" y="981075"/>
            <a:ext cx="957263" cy="477838"/>
          </a:xfrm>
          <a:prstGeom prst="rect">
            <a:avLst/>
          </a:prstGeom>
          <a:noFill/>
          <a:ln w="38100">
            <a:solidFill>
              <a:srgbClr val="788E92"/>
            </a:solidFill>
          </a:ln>
          <a:extLst>
            <a:ext uri="{909E8E84-426E-40DD-AFC4-6F175D3DCCD1}">
              <a14:hiddenFill xmlns:a14="http://schemas.microsoft.com/office/drawing/2010/main">
                <a:solidFill>
                  <a:schemeClr val="bg2">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pic>
        <p:nvPicPr>
          <p:cNvPr id="73732" name="图片 4" descr="51_4VJ$)CH$Z8U2(CCOSOHX"/>
          <p:cNvPicPr>
            <a:picLocks noChangeAspect="1"/>
          </p:cNvPicPr>
          <p:nvPr/>
        </p:nvPicPr>
        <p:blipFill>
          <a:blip r:embed="rId2"/>
          <a:srcRect b="15176"/>
          <a:stretch>
            <a:fillRect/>
          </a:stretch>
        </p:blipFill>
        <p:spPr>
          <a:xfrm>
            <a:off x="702945" y="1124585"/>
            <a:ext cx="3966845" cy="5419725"/>
          </a:xfrm>
          <a:prstGeom prst="rect">
            <a:avLst/>
          </a:prstGeom>
          <a:noFill/>
          <a:ln w="9525">
            <a:noFill/>
          </a:ln>
        </p:spPr>
      </p:pic>
      <p:sp>
        <p:nvSpPr>
          <p:cNvPr id="7" name="矩形 6"/>
          <p:cNvSpPr/>
          <p:nvPr/>
        </p:nvSpPr>
        <p:spPr>
          <a:xfrm>
            <a:off x="1343343" y="1628775"/>
            <a:ext cx="395288" cy="376238"/>
          </a:xfrm>
          <a:prstGeom prst="rect">
            <a:avLst/>
          </a:prstGeom>
          <a:noFill/>
          <a:ln w="38100">
            <a:solidFill>
              <a:srgbClr val="C00000"/>
            </a:solidFill>
          </a:ln>
          <a:extLst>
            <a:ext uri="{909E8E84-426E-40DD-AFC4-6F175D3DCCD1}">
              <a14:hiddenFill xmlns:a14="http://schemas.microsoft.com/office/drawing/2010/main">
                <a:solidFill>
                  <a:schemeClr val="bg2">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8" name="椭圆 7"/>
          <p:cNvSpPr/>
          <p:nvPr/>
        </p:nvSpPr>
        <p:spPr>
          <a:xfrm>
            <a:off x="407670" y="908685"/>
            <a:ext cx="4129088" cy="960438"/>
          </a:xfrm>
          <a:prstGeom prst="ellipse">
            <a:avLst/>
          </a:prstGeom>
          <a:noFill/>
          <a:ln>
            <a:solidFill>
              <a:srgbClr val="788E92"/>
            </a:solidFill>
            <a:prstDash val="sysDash"/>
          </a:ln>
          <a:extLst>
            <a:ext uri="{909E8E84-426E-40DD-AFC4-6F175D3DCCD1}">
              <a14:hiddenFill xmlns:a14="http://schemas.microsoft.com/office/drawing/2010/main">
                <a:solidFill>
                  <a:srgbClr val="788E9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2" name="矩形 1"/>
          <p:cNvSpPr/>
          <p:nvPr/>
        </p:nvSpPr>
        <p:spPr>
          <a:xfrm>
            <a:off x="7392670" y="4509135"/>
            <a:ext cx="3591560" cy="1397635"/>
          </a:xfrm>
          <a:prstGeom prst="rect">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800" b="1" strike="noStrike" noProof="1">
                <a:solidFill>
                  <a:schemeClr val="bg1"/>
                </a:solidFill>
                <a:latin typeface="黑体" panose="02010609060101010101" charset="-122"/>
                <a:ea typeface="黑体" panose="02010609060101010101" charset="-122"/>
              </a:rPr>
              <a:t>将素材库的文摘直接插入文档，同时在文末生成参考文献</a:t>
            </a:r>
            <a:endParaRPr lang="zh-CN" altLang="en-US" sz="2800" b="1" strike="noStrike" noProof="1">
              <a:solidFill>
                <a:schemeClr val="bg1"/>
              </a:solidFill>
              <a:latin typeface="黑体" panose="02010609060101010101" charset="-122"/>
              <a:ea typeface="黑体" panose="02010609060101010101" charset="-122"/>
            </a:endParaRPr>
          </a:p>
        </p:txBody>
      </p:sp>
      <p:pic>
        <p:nvPicPr>
          <p:cNvPr id="5" name="图片 4" descr="51_4VJ$)CH$Z8U2(CCOSOHX"/>
          <p:cNvPicPr>
            <a:picLocks noChangeAspect="1"/>
          </p:cNvPicPr>
          <p:nvPr/>
        </p:nvPicPr>
        <p:blipFill>
          <a:blip r:embed="rId2"/>
          <a:srcRect t="77579"/>
          <a:stretch>
            <a:fillRect/>
          </a:stretch>
        </p:blipFill>
        <p:spPr>
          <a:xfrm>
            <a:off x="703580" y="4372610"/>
            <a:ext cx="3966845" cy="1432560"/>
          </a:xfrm>
          <a:prstGeom prst="rect">
            <a:avLst/>
          </a:prstGeom>
          <a:noFill/>
          <a:ln w="9525">
            <a:noFill/>
          </a:ln>
        </p:spPr>
      </p:pic>
      <p:sp>
        <p:nvSpPr>
          <p:cNvPr id="6" name="矩形 5"/>
          <p:cNvSpPr/>
          <p:nvPr/>
        </p:nvSpPr>
        <p:spPr>
          <a:xfrm>
            <a:off x="407353" y="4869498"/>
            <a:ext cx="4643438" cy="766763"/>
          </a:xfrm>
          <a:prstGeom prst="rect">
            <a:avLst/>
          </a:prstGeom>
          <a:noFill/>
          <a:ln w="38100">
            <a:solidFill>
              <a:srgbClr val="C00000"/>
            </a:solidFill>
          </a:ln>
          <a:extLst>
            <a:ext uri="{909E8E84-426E-40DD-AFC4-6F175D3DCCD1}">
              <a14:hiddenFill xmlns:a14="http://schemas.microsoft.com/office/drawing/2010/main">
                <a:solidFill>
                  <a:schemeClr val="bg2">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9873" name="图片 1" descr="VN)R${$M5{VQ)26_@MQ3X~X"/>
          <p:cNvPicPr>
            <a:picLocks noChangeAspect="1"/>
          </p:cNvPicPr>
          <p:nvPr/>
        </p:nvPicPr>
        <p:blipFill>
          <a:blip r:embed="rId1"/>
          <a:srcRect b="25609"/>
          <a:stretch>
            <a:fillRect/>
          </a:stretch>
        </p:blipFill>
        <p:spPr>
          <a:xfrm>
            <a:off x="1783715" y="266065"/>
            <a:ext cx="8482330" cy="6326187"/>
          </a:xfrm>
          <a:prstGeom prst="rect">
            <a:avLst/>
          </a:prstGeom>
          <a:noFill/>
          <a:ln w="9525">
            <a:noFill/>
          </a:ln>
        </p:spPr>
      </p:pic>
      <p:sp>
        <p:nvSpPr>
          <p:cNvPr id="4" name="矩形 3"/>
          <p:cNvSpPr/>
          <p:nvPr/>
        </p:nvSpPr>
        <p:spPr>
          <a:xfrm>
            <a:off x="2262188" y="1928495"/>
            <a:ext cx="452438" cy="477838"/>
          </a:xfrm>
          <a:prstGeom prst="rect">
            <a:avLst/>
          </a:prstGeom>
          <a:noFill/>
          <a:ln w="38100">
            <a:solidFill>
              <a:srgbClr val="C00000"/>
            </a:solidFill>
          </a:ln>
          <a:extLst>
            <a:ext uri="{909E8E84-426E-40DD-AFC4-6F175D3DCCD1}">
              <a14:hiddenFill xmlns:a14="http://schemas.microsoft.com/office/drawing/2010/main">
                <a:solidFill>
                  <a:schemeClr val="bg2">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pic>
        <p:nvPicPr>
          <p:cNvPr id="2" name="图片 1" descr="VN)R${$M5{VQ)26_@MQ3X~X"/>
          <p:cNvPicPr>
            <a:picLocks noChangeAspect="1"/>
          </p:cNvPicPr>
          <p:nvPr/>
        </p:nvPicPr>
        <p:blipFill>
          <a:blip r:embed="rId1"/>
          <a:srcRect t="74608"/>
          <a:stretch>
            <a:fillRect/>
          </a:stretch>
        </p:blipFill>
        <p:spPr>
          <a:xfrm>
            <a:off x="1626870" y="2837497"/>
            <a:ext cx="8482330" cy="2159318"/>
          </a:xfrm>
          <a:prstGeom prst="rect">
            <a:avLst/>
          </a:prstGeom>
          <a:noFill/>
          <a:ln w="9525">
            <a:noFill/>
          </a:ln>
        </p:spPr>
      </p:pic>
      <p:sp>
        <p:nvSpPr>
          <p:cNvPr id="5" name="矩形 4"/>
          <p:cNvSpPr/>
          <p:nvPr/>
        </p:nvSpPr>
        <p:spPr>
          <a:xfrm>
            <a:off x="8239760" y="5151120"/>
            <a:ext cx="3855720" cy="1445895"/>
          </a:xfrm>
          <a:prstGeom prst="rect">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800" b="1" strike="noStrike" noProof="1">
                <a:solidFill>
                  <a:schemeClr val="bg1"/>
                </a:solidFill>
                <a:latin typeface="黑体" panose="02010609060101010101" charset="-122"/>
                <a:ea typeface="黑体" panose="02010609060101010101" charset="-122"/>
              </a:rPr>
              <a:t>添加后全部自动排序</a:t>
            </a:r>
            <a:endParaRPr lang="zh-CN" altLang="en-US" sz="2800" b="1" strike="noStrike" noProof="1">
              <a:solidFill>
                <a:schemeClr val="bg1"/>
              </a:solidFill>
              <a:latin typeface="黑体" panose="02010609060101010101" charset="-122"/>
              <a:ea typeface="黑体" panose="02010609060101010101" charset="-122"/>
            </a:endParaRPr>
          </a:p>
          <a:p>
            <a:pPr algn="ctr" fontAlgn="base"/>
            <a:r>
              <a:rPr lang="zh-CN" altLang="en-US" sz="2800" b="1" strike="noStrike" noProof="1">
                <a:solidFill>
                  <a:schemeClr val="bg1"/>
                </a:solidFill>
                <a:latin typeface="黑体" panose="02010609060101010101" charset="-122"/>
                <a:ea typeface="黑体" panose="02010609060101010101" charset="-122"/>
              </a:rPr>
              <a:t>生成参考文献</a:t>
            </a:r>
            <a:endParaRPr lang="zh-CN" altLang="en-US" sz="2800" b="1" strike="noStrike" noProof="1">
              <a:solidFill>
                <a:schemeClr val="bg1"/>
              </a:solidFill>
              <a:latin typeface="黑体" panose="02010609060101010101" charset="-122"/>
              <a:ea typeface="黑体" panose="02010609060101010101" charset="-122"/>
            </a:endParaRPr>
          </a:p>
        </p:txBody>
      </p:sp>
      <p:sp>
        <p:nvSpPr>
          <p:cNvPr id="3" name="矩形 2"/>
          <p:cNvSpPr/>
          <p:nvPr/>
        </p:nvSpPr>
        <p:spPr>
          <a:xfrm>
            <a:off x="2074545" y="3342640"/>
            <a:ext cx="417195" cy="1039495"/>
          </a:xfrm>
          <a:prstGeom prst="rect">
            <a:avLst/>
          </a:prstGeom>
          <a:noFill/>
          <a:ln w="38100">
            <a:solidFill>
              <a:srgbClr val="C00000"/>
            </a:solidFill>
          </a:ln>
          <a:extLst>
            <a:ext uri="{909E8E84-426E-40DD-AFC4-6F175D3DCCD1}">
              <a14:hiddenFill xmlns:a14="http://schemas.microsoft.com/office/drawing/2010/main">
                <a:solidFill>
                  <a:schemeClr val="bg2">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2" name="组合 41"/>
          <p:cNvGrpSpPr/>
          <p:nvPr/>
        </p:nvGrpSpPr>
        <p:grpSpPr>
          <a:xfrm>
            <a:off x="-131885" y="223784"/>
            <a:ext cx="4149970" cy="741966"/>
            <a:chOff x="-131885" y="223784"/>
            <a:chExt cx="4149970" cy="741966"/>
          </a:xfrm>
        </p:grpSpPr>
        <p:sp>
          <p:nvSpPr>
            <p:cNvPr id="43" name="箭头: 五边形 42"/>
            <p:cNvSpPr/>
            <p:nvPr/>
          </p:nvSpPr>
          <p:spPr>
            <a:xfrm>
              <a:off x="0" y="223784"/>
              <a:ext cx="4018085" cy="741966"/>
            </a:xfrm>
            <a:prstGeom prst="homePlat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文本框 43"/>
            <p:cNvSpPr txBox="1"/>
            <p:nvPr/>
          </p:nvSpPr>
          <p:spPr>
            <a:xfrm>
              <a:off x="-131885" y="324365"/>
              <a:ext cx="4106008" cy="398780"/>
            </a:xfrm>
            <a:prstGeom prst="rect">
              <a:avLst/>
            </a:prstGeom>
            <a:noFill/>
          </p:spPr>
          <p:txBody>
            <a:bodyPr wrap="square" rtlCol="0">
              <a:spAutoFit/>
            </a:bodyPr>
            <a:p>
              <a:pPr algn="ctr"/>
              <a:r>
                <a:rPr lang="zh-CN" altLang="zh-CN" sz="2000" dirty="0">
                  <a:solidFill>
                    <a:schemeClr val="bg1"/>
                  </a:solidFill>
                  <a:latin typeface="微软雅黑" panose="020B0503020204020204" pitchFamily="34" charset="-122"/>
                  <a:ea typeface="微软雅黑" panose="020B0503020204020204" pitchFamily="34" charset="-122"/>
                </a:rPr>
                <a:t>了解</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zh-CN" sz="2000" dirty="0">
                  <a:solidFill>
                    <a:schemeClr val="bg1"/>
                  </a:solidFill>
                  <a:latin typeface="微软雅黑" panose="020B0503020204020204" pitchFamily="34" charset="-122"/>
                  <a:ea typeface="微软雅黑" panose="020B0503020204020204" pitchFamily="34" charset="-122"/>
                </a:rPr>
                <a:t>知网学术不端检测系统</a:t>
              </a:r>
              <a:r>
                <a:rPr lang="en-US" altLang="zh-CN" sz="2000" dirty="0">
                  <a:solidFill>
                    <a:schemeClr val="bg1"/>
                  </a:solidFill>
                  <a:latin typeface="微软雅黑" panose="020B0503020204020204" pitchFamily="34" charset="-122"/>
                  <a:ea typeface="微软雅黑" panose="020B0503020204020204" pitchFamily="34" charset="-122"/>
                </a:rPr>
                <a:t>”</a:t>
              </a:r>
              <a:endParaRPr lang="en-US" altLang="zh-CN" sz="2000" dirty="0">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1"/>
          <a:stretch>
            <a:fillRect/>
          </a:stretch>
        </p:blipFill>
        <p:spPr>
          <a:xfrm>
            <a:off x="4724400" y="1293495"/>
            <a:ext cx="3400425" cy="3914775"/>
          </a:xfrm>
          <a:prstGeom prst="rect">
            <a:avLst/>
          </a:prstGeom>
        </p:spPr>
      </p:pic>
      <p:sp>
        <p:nvSpPr>
          <p:cNvPr id="5" name="椭圆 4"/>
          <p:cNvSpPr/>
          <p:nvPr/>
        </p:nvSpPr>
        <p:spPr>
          <a:xfrm>
            <a:off x="4724400" y="1809115"/>
            <a:ext cx="2925445" cy="72136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4861560" y="382270"/>
            <a:ext cx="3126105" cy="583565"/>
          </a:xfrm>
          <a:prstGeom prst="rect">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800" b="1" strike="noStrike" noProof="1">
                <a:solidFill>
                  <a:schemeClr val="bg1"/>
                </a:solidFill>
                <a:latin typeface="黑体" panose="02010609060101010101" charset="-122"/>
                <a:ea typeface="黑体" panose="02010609060101010101" charset="-122"/>
              </a:rPr>
              <a:t>中国知网官方网站</a:t>
            </a:r>
            <a:endParaRPr lang="zh-CN" altLang="en-US" sz="2800" b="1" strike="noStrike" noProof="1">
              <a:solidFill>
                <a:schemeClr val="bg1"/>
              </a:solidFill>
              <a:latin typeface="黑体" panose="02010609060101010101" charset="-122"/>
              <a:ea typeface="黑体" panose="0201060906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728345" y="212725"/>
            <a:ext cx="10734675" cy="6254115"/>
          </a:xfrm>
          <a:prstGeom prst="rect">
            <a:avLst/>
          </a:prstGeom>
        </p:spPr>
      </p:pic>
      <p:sp>
        <p:nvSpPr>
          <p:cNvPr id="3" name="椭圆 2"/>
          <p:cNvSpPr/>
          <p:nvPr/>
        </p:nvSpPr>
        <p:spPr>
          <a:xfrm>
            <a:off x="3058160" y="2249805"/>
            <a:ext cx="1823085" cy="92392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椭圆 3"/>
          <p:cNvSpPr/>
          <p:nvPr/>
        </p:nvSpPr>
        <p:spPr>
          <a:xfrm>
            <a:off x="728345" y="763905"/>
            <a:ext cx="2392680" cy="91567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728345" y="2538730"/>
            <a:ext cx="2267585" cy="138747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087110" y="2141855"/>
            <a:ext cx="6191250" cy="4514850"/>
          </a:xfrm>
          <a:prstGeom prst="rect">
            <a:avLst/>
          </a:prstGeom>
        </p:spPr>
      </p:pic>
      <p:pic>
        <p:nvPicPr>
          <p:cNvPr id="2" name="图片 1"/>
          <p:cNvPicPr>
            <a:picLocks noChangeAspect="1"/>
          </p:cNvPicPr>
          <p:nvPr/>
        </p:nvPicPr>
        <p:blipFill>
          <a:blip r:embed="rId2"/>
          <a:srcRect b="10877"/>
          <a:stretch>
            <a:fillRect/>
          </a:stretch>
        </p:blipFill>
        <p:spPr>
          <a:xfrm>
            <a:off x="166370" y="343535"/>
            <a:ext cx="6096000" cy="4516120"/>
          </a:xfrm>
          <a:prstGeom prst="rect">
            <a:avLst/>
          </a:prstGeom>
        </p:spPr>
      </p:pic>
      <p:sp>
        <p:nvSpPr>
          <p:cNvPr id="5" name="椭圆 4"/>
          <p:cNvSpPr/>
          <p:nvPr/>
        </p:nvSpPr>
        <p:spPr>
          <a:xfrm>
            <a:off x="6883400" y="3103245"/>
            <a:ext cx="2267585" cy="49784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327660" y="2313305"/>
            <a:ext cx="3975100" cy="117348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648585" y="1045845"/>
            <a:ext cx="6753225" cy="4410075"/>
          </a:xfrm>
          <a:prstGeom prst="rect">
            <a:avLst/>
          </a:prstGeom>
        </p:spPr>
      </p:pic>
      <p:sp>
        <p:nvSpPr>
          <p:cNvPr id="3" name="椭圆 2"/>
          <p:cNvSpPr/>
          <p:nvPr/>
        </p:nvSpPr>
        <p:spPr>
          <a:xfrm>
            <a:off x="6376035" y="1546860"/>
            <a:ext cx="622300" cy="346710"/>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64185" y="208915"/>
            <a:ext cx="2642870" cy="5495290"/>
          </a:xfrm>
          <a:prstGeom prst="rect">
            <a:avLst/>
          </a:prstGeom>
        </p:spPr>
      </p:pic>
      <p:pic>
        <p:nvPicPr>
          <p:cNvPr id="4" name="图片 3"/>
          <p:cNvPicPr>
            <a:picLocks noChangeAspect="1"/>
          </p:cNvPicPr>
          <p:nvPr/>
        </p:nvPicPr>
        <p:blipFill>
          <a:blip r:embed="rId2"/>
          <a:stretch>
            <a:fillRect/>
          </a:stretch>
        </p:blipFill>
        <p:spPr>
          <a:xfrm>
            <a:off x="3973195" y="84455"/>
            <a:ext cx="6981190" cy="4758055"/>
          </a:xfrm>
          <a:prstGeom prst="rect">
            <a:avLst/>
          </a:prstGeom>
        </p:spPr>
      </p:pic>
      <p:pic>
        <p:nvPicPr>
          <p:cNvPr id="2" name="图片 1"/>
          <p:cNvPicPr>
            <a:picLocks noChangeAspect="1"/>
          </p:cNvPicPr>
          <p:nvPr/>
        </p:nvPicPr>
        <p:blipFill>
          <a:blip r:embed="rId3"/>
          <a:stretch>
            <a:fillRect/>
          </a:stretch>
        </p:blipFill>
        <p:spPr>
          <a:xfrm>
            <a:off x="4845050" y="5073650"/>
            <a:ext cx="5419725" cy="714375"/>
          </a:xfrm>
          <a:prstGeom prst="rect">
            <a:avLst/>
          </a:prstGeom>
        </p:spPr>
      </p:pic>
      <p:pic>
        <p:nvPicPr>
          <p:cNvPr id="100" name="图片 99"/>
          <p:cNvPicPr/>
          <p:nvPr/>
        </p:nvPicPr>
        <p:blipFill>
          <a:blip r:embed="rId4"/>
          <a:stretch>
            <a:fillRect/>
          </a:stretch>
        </p:blipFill>
        <p:spPr>
          <a:xfrm rot="900000">
            <a:off x="3253740" y="4145280"/>
            <a:ext cx="2571750" cy="2571750"/>
          </a:xfrm>
          <a:prstGeom prst="rect">
            <a:avLst/>
          </a:prstGeom>
          <a:noFill/>
          <a:ln w="9525">
            <a:noFill/>
          </a:ln>
        </p:spPr>
      </p:pic>
      <p:sp>
        <p:nvSpPr>
          <p:cNvPr id="5" name="矩形 4"/>
          <p:cNvSpPr/>
          <p:nvPr/>
        </p:nvSpPr>
        <p:spPr>
          <a:xfrm>
            <a:off x="7312660" y="5603240"/>
            <a:ext cx="4205605" cy="1254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r>
              <a:rPr lang="zh-CN" altLang="en-US" sz="2800" b="1" strike="noStrike" noProof="1">
                <a:solidFill>
                  <a:srgbClr val="FF0000"/>
                </a:solidFill>
                <a:latin typeface="黑体" panose="02010609060101010101" charset="-122"/>
                <a:ea typeface="黑体" panose="02010609060101010101" charset="-122"/>
              </a:rPr>
              <a:t>中国知网从未针对个人开发免费或收费检测</a:t>
            </a:r>
            <a:endParaRPr lang="zh-CN" altLang="en-US" sz="2800" b="1" strike="noStrike" noProof="1">
              <a:solidFill>
                <a:srgbClr val="FF0000"/>
              </a:solidFill>
              <a:latin typeface="黑体" panose="02010609060101010101" charset="-122"/>
              <a:ea typeface="黑体" panose="02010609060101010101"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7"/>
          <p:cNvSpPr txBox="1"/>
          <p:nvPr/>
        </p:nvSpPr>
        <p:spPr>
          <a:xfrm>
            <a:off x="1320165" y="1491615"/>
            <a:ext cx="3302000" cy="452120"/>
          </a:xfrm>
          <a:prstGeom prst="rect">
            <a:avLst/>
          </a:prstGeom>
          <a:noFill/>
        </p:spPr>
        <p:txBody>
          <a:bodyPr wrap="square" lIns="42969" tIns="21485" rIns="42969" bIns="21485" rtlCol="0">
            <a:spAutoFit/>
          </a:bodyPr>
          <a:lstStyle/>
          <a:p>
            <a:r>
              <a:rPr lang="zh-CN" altLang="en-US" sz="2660" dirty="0">
                <a:latin typeface="微软雅黑" panose="020B0503020204020204" pitchFamily="34" charset="-122"/>
                <a:ea typeface="微软雅黑" panose="020B0503020204020204" pitchFamily="34" charset="-122"/>
                <a:sym typeface="+mn-ea"/>
              </a:rPr>
              <a:t>诚</a:t>
            </a:r>
            <a:r>
              <a:rPr lang="en-US" altLang="zh-CN" sz="2660" dirty="0">
                <a:latin typeface="微软雅黑" panose="020B0503020204020204" pitchFamily="34" charset="-122"/>
                <a:ea typeface="微软雅黑" panose="020B0503020204020204" pitchFamily="34" charset="-122"/>
                <a:sym typeface="+mn-ea"/>
              </a:rPr>
              <a:t> </a:t>
            </a:r>
            <a:r>
              <a:rPr lang="zh-CN" altLang="en-US" sz="2660" dirty="0">
                <a:latin typeface="微软雅黑" panose="020B0503020204020204" pitchFamily="34" charset="-122"/>
                <a:ea typeface="微软雅黑" panose="020B0503020204020204" pitchFamily="34" charset="-122"/>
                <a:sym typeface="+mn-ea"/>
              </a:rPr>
              <a:t>信</a:t>
            </a:r>
            <a:r>
              <a:rPr lang="en-US" altLang="zh-CN" sz="2660" dirty="0">
                <a:latin typeface="微软雅黑" panose="020B0503020204020204" pitchFamily="34" charset="-122"/>
                <a:ea typeface="微软雅黑" panose="020B0503020204020204" pitchFamily="34" charset="-122"/>
                <a:sym typeface="+mn-ea"/>
              </a:rPr>
              <a:t>   </a:t>
            </a:r>
            <a:r>
              <a:rPr lang="zh-CN" altLang="en-US" sz="2660" dirty="0">
                <a:latin typeface="微软雅黑" panose="020B0503020204020204" pitchFamily="34" charset="-122"/>
                <a:ea typeface="微软雅黑" panose="020B0503020204020204" pitchFamily="34" charset="-122"/>
                <a:sym typeface="+mn-ea"/>
              </a:rPr>
              <a:t>是</a:t>
            </a:r>
            <a:r>
              <a:rPr lang="zh-CN" altLang="en-US" sz="2665" dirty="0">
                <a:latin typeface="微软雅黑" panose="020B0503020204020204" pitchFamily="34" charset="-122"/>
                <a:ea typeface="微软雅黑" panose="020B0503020204020204" pitchFamily="34" charset="-122"/>
              </a:rPr>
              <a:t>科研的基石</a:t>
            </a:r>
            <a:endParaRPr lang="zh-CN" altLang="en-US" sz="2665" dirty="0">
              <a:latin typeface="微软雅黑" panose="020B0503020204020204" pitchFamily="34" charset="-122"/>
              <a:ea typeface="微软雅黑" panose="020B0503020204020204" pitchFamily="34" charset="-122"/>
            </a:endParaRPr>
          </a:p>
        </p:txBody>
      </p:sp>
      <p:sp>
        <p:nvSpPr>
          <p:cNvPr id="10" name="TextBox 28"/>
          <p:cNvSpPr txBox="1"/>
          <p:nvPr/>
        </p:nvSpPr>
        <p:spPr>
          <a:xfrm>
            <a:off x="431800" y="2300605"/>
            <a:ext cx="5022850" cy="410845"/>
          </a:xfrm>
          <a:prstGeom prst="rect">
            <a:avLst/>
          </a:prstGeom>
          <a:solidFill>
            <a:srgbClr val="C00000"/>
          </a:solidFill>
        </p:spPr>
        <p:txBody>
          <a:bodyPr wrap="square" lIns="42969" tIns="21485" rIns="42969" bIns="21485" rtlCol="0">
            <a:spAutoFit/>
          </a:bodyPr>
          <a:lstStyle/>
          <a:p>
            <a:pPr>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20个部门印发《科研诚信案件调查处理规则（试行）》</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1239714" y="874282"/>
            <a:ext cx="3833444" cy="522880"/>
            <a:chOff x="7069015" y="786358"/>
            <a:chExt cx="3833444" cy="522880"/>
          </a:xfrm>
        </p:grpSpPr>
        <p:sp>
          <p:nvSpPr>
            <p:cNvPr id="15" name="矩形 14"/>
            <p:cNvSpPr/>
            <p:nvPr/>
          </p:nvSpPr>
          <p:spPr>
            <a:xfrm>
              <a:off x="7069015" y="795150"/>
              <a:ext cx="3833444" cy="499048"/>
            </a:xfrm>
            <a:prstGeom prst="rect">
              <a:avLst/>
            </a:prstGeom>
            <a:solidFill>
              <a:srgbClr val="788E92"/>
            </a:solidFill>
            <a:ln>
              <a:solidFill>
                <a:srgbClr val="788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29"/>
            <p:cNvSpPr txBox="1"/>
            <p:nvPr/>
          </p:nvSpPr>
          <p:spPr>
            <a:xfrm>
              <a:off x="7158500" y="786358"/>
              <a:ext cx="3656039" cy="522880"/>
            </a:xfrm>
            <a:prstGeom prst="rect">
              <a:avLst/>
            </a:prstGeom>
            <a:noFill/>
          </p:spPr>
          <p:txBody>
            <a:bodyPr wrap="square" lIns="42969" tIns="21485" rIns="42969" bIns="21485" rtlCol="0">
              <a:spAutoFit/>
            </a:bodyPr>
            <a:lstStyle/>
            <a:p>
              <a:r>
                <a:rPr lang="en-US" altLang="zh-CN" sz="3115" b="1" dirty="0">
                  <a:solidFill>
                    <a:schemeClr val="bg1"/>
                  </a:solidFill>
                </a:rPr>
                <a:t>COMPANY PROFILE</a:t>
              </a:r>
              <a:endParaRPr lang="zh-CN" altLang="en-US" sz="3115" b="1" dirty="0">
                <a:solidFill>
                  <a:schemeClr val="bg1"/>
                </a:solidFill>
              </a:endParaRPr>
            </a:p>
          </p:txBody>
        </p:sp>
      </p:grpSp>
      <p:cxnSp>
        <p:nvCxnSpPr>
          <p:cNvPr id="12" name="直接连接符 11"/>
          <p:cNvCxnSpPr/>
          <p:nvPr/>
        </p:nvCxnSpPr>
        <p:spPr>
          <a:xfrm>
            <a:off x="1320407" y="2039884"/>
            <a:ext cx="36560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431800" y="3068320"/>
            <a:ext cx="5154930" cy="2030095"/>
          </a:xfrm>
          <a:prstGeom prst="rect">
            <a:avLst/>
          </a:prstGeom>
          <a:noFill/>
        </p:spPr>
        <p:txBody>
          <a:bodyPr wrap="square" rtlCol="0" anchor="t">
            <a:spAutoFit/>
          </a:bodyPr>
          <a:p>
            <a:r>
              <a:rPr lang="zh-CN" altLang="en-US"/>
              <a:t>科 技 部</a:t>
            </a:r>
            <a:r>
              <a:rPr lang="en-US" altLang="zh-CN"/>
              <a:t>    </a:t>
            </a:r>
            <a:r>
              <a:rPr lang="zh-CN" altLang="en-US">
                <a:sym typeface="+mn-ea"/>
              </a:rPr>
              <a:t>教 育 部</a:t>
            </a:r>
            <a:r>
              <a:rPr lang="en-US" altLang="zh-CN">
                <a:sym typeface="+mn-ea"/>
              </a:rPr>
              <a:t>   </a:t>
            </a:r>
            <a:r>
              <a:rPr lang="zh-CN" altLang="en-US">
                <a:sym typeface="+mn-ea"/>
              </a:rPr>
              <a:t>公 安 部</a:t>
            </a:r>
            <a:r>
              <a:rPr lang="en-US" altLang="zh-CN">
                <a:sym typeface="+mn-ea"/>
              </a:rPr>
              <a:t>    </a:t>
            </a:r>
            <a:r>
              <a:rPr lang="zh-CN" altLang="en-US">
                <a:sym typeface="+mn-ea"/>
              </a:rPr>
              <a:t>中 科 院</a:t>
            </a:r>
            <a:endParaRPr lang="zh-CN" altLang="en-US"/>
          </a:p>
          <a:p>
            <a:r>
              <a:rPr lang="zh-CN" altLang="en-US">
                <a:sym typeface="+mn-ea"/>
              </a:rPr>
              <a:t>社 科 院</a:t>
            </a:r>
            <a:r>
              <a:rPr lang="en-US" altLang="zh-CN">
                <a:sym typeface="+mn-ea"/>
              </a:rPr>
              <a:t>    </a:t>
            </a:r>
            <a:r>
              <a:rPr lang="zh-CN" altLang="en-US">
                <a:sym typeface="+mn-ea"/>
              </a:rPr>
              <a:t>财 政 部</a:t>
            </a:r>
            <a:r>
              <a:rPr lang="en-US" altLang="zh-CN">
                <a:sym typeface="+mn-ea"/>
              </a:rPr>
              <a:t>   </a:t>
            </a:r>
            <a:r>
              <a:rPr lang="zh-CN" altLang="en-US">
                <a:sym typeface="+mn-ea"/>
              </a:rPr>
              <a:t>工 程 院</a:t>
            </a:r>
            <a:r>
              <a:rPr lang="en-US" altLang="zh-CN">
                <a:sym typeface="+mn-ea"/>
              </a:rPr>
              <a:t>    </a:t>
            </a:r>
            <a:r>
              <a:rPr lang="zh-CN" altLang="en-US">
                <a:sym typeface="+mn-ea"/>
              </a:rPr>
              <a:t>中国科协</a:t>
            </a:r>
            <a:endParaRPr lang="zh-CN" altLang="en-US">
              <a:sym typeface="+mn-ea"/>
            </a:endParaRPr>
          </a:p>
          <a:p>
            <a:r>
              <a:rPr lang="zh-CN" altLang="en-US"/>
              <a:t>中央宣传部      </a:t>
            </a:r>
            <a:r>
              <a:rPr lang="zh-CN" altLang="en-US">
                <a:sym typeface="+mn-ea"/>
              </a:rPr>
              <a:t>农业农村部</a:t>
            </a:r>
            <a:r>
              <a:rPr lang="en-US" altLang="zh-CN">
                <a:sym typeface="+mn-ea"/>
              </a:rPr>
              <a:t>     </a:t>
            </a:r>
            <a:r>
              <a:rPr lang="zh-CN" altLang="en-US"/>
              <a:t>最高人民法院</a:t>
            </a:r>
            <a:endParaRPr lang="zh-CN" altLang="en-US"/>
          </a:p>
          <a:p>
            <a:r>
              <a:rPr lang="zh-CN" altLang="en-US"/>
              <a:t>最高人民检察院 国家发展改革委</a:t>
            </a:r>
            <a:r>
              <a:rPr lang="en-US" altLang="zh-CN"/>
              <a:t>  </a:t>
            </a:r>
            <a:r>
              <a:rPr lang="zh-CN" altLang="en-US">
                <a:sym typeface="+mn-ea"/>
              </a:rPr>
              <a:t>工业和信息部</a:t>
            </a:r>
            <a:r>
              <a:rPr lang="zh-CN" altLang="en-US"/>
              <a:t>   </a:t>
            </a:r>
            <a:endParaRPr lang="zh-CN" altLang="en-US"/>
          </a:p>
          <a:p>
            <a:r>
              <a:rPr lang="zh-CN" altLang="en-US"/>
              <a:t>人力资源社会保障部     </a:t>
            </a:r>
            <a:r>
              <a:rPr lang="en-US" altLang="zh-CN"/>
              <a:t>      </a:t>
            </a:r>
            <a:r>
              <a:rPr lang="zh-CN" altLang="en-US"/>
              <a:t>国家卫生健康委</a:t>
            </a:r>
            <a:endParaRPr lang="zh-CN" altLang="en-US"/>
          </a:p>
          <a:p>
            <a:r>
              <a:rPr lang="zh-CN" altLang="en-US"/>
              <a:t>国家市场监管总局      </a:t>
            </a:r>
            <a:r>
              <a:rPr lang="en-US" altLang="zh-CN"/>
              <a:t> </a:t>
            </a:r>
            <a:r>
              <a:rPr lang="zh-CN" altLang="en-US"/>
              <a:t> </a:t>
            </a:r>
            <a:r>
              <a:rPr lang="en-US" altLang="zh-CN"/>
              <a:t>     </a:t>
            </a:r>
            <a:r>
              <a:rPr lang="zh-CN" altLang="en-US"/>
              <a:t>自然科学基金委      </a:t>
            </a:r>
            <a:endParaRPr lang="zh-CN" altLang="en-US"/>
          </a:p>
          <a:p>
            <a:r>
              <a:rPr lang="zh-CN" altLang="en-US"/>
              <a:t>中央军委装备发展部     </a:t>
            </a:r>
            <a:r>
              <a:rPr lang="en-US" altLang="zh-CN"/>
              <a:t>      </a:t>
            </a:r>
            <a:r>
              <a:rPr lang="zh-CN" altLang="en-US"/>
              <a:t>中央军委科技委</a:t>
            </a:r>
            <a:endParaRPr lang="zh-CN" altLang="en-US"/>
          </a:p>
        </p:txBody>
      </p:sp>
      <p:sp>
        <p:nvSpPr>
          <p:cNvPr id="3" name="文本框 2"/>
          <p:cNvSpPr txBox="1"/>
          <p:nvPr/>
        </p:nvSpPr>
        <p:spPr>
          <a:xfrm>
            <a:off x="2969260" y="5516880"/>
            <a:ext cx="3135630" cy="953135"/>
          </a:xfrm>
          <a:prstGeom prst="rect">
            <a:avLst/>
          </a:prstGeom>
          <a:noFill/>
        </p:spPr>
        <p:txBody>
          <a:bodyPr wrap="square" rtlCol="0" anchor="t">
            <a:spAutoFit/>
          </a:bodyPr>
          <a:p>
            <a:r>
              <a:rPr lang="zh-CN" altLang="en-US" sz="2800">
                <a:latin typeface="华文行楷" panose="02010800040101010101" charset="-122"/>
                <a:ea typeface="华文行楷" panose="02010800040101010101" charset="-122"/>
              </a:rPr>
              <a:t>严谨的</a:t>
            </a:r>
            <a:endParaRPr lang="zh-CN" altLang="en-US" sz="2800">
              <a:latin typeface="华文行楷" panose="02010800040101010101" charset="-122"/>
              <a:ea typeface="华文行楷" panose="02010800040101010101" charset="-122"/>
            </a:endParaRPr>
          </a:p>
          <a:p>
            <a:r>
              <a:rPr lang="zh-CN" altLang="en-US" sz="2800">
                <a:latin typeface="华文行楷" panose="02010800040101010101" charset="-122"/>
                <a:ea typeface="华文行楷" panose="02010800040101010101" charset="-122"/>
              </a:rPr>
              <a:t> </a:t>
            </a:r>
            <a:r>
              <a:rPr lang="en-US" altLang="zh-CN" sz="2800">
                <a:latin typeface="华文行楷" panose="02010800040101010101" charset="-122"/>
                <a:ea typeface="华文行楷" panose="02010800040101010101" charset="-122"/>
              </a:rPr>
              <a:t>          </a:t>
            </a:r>
            <a:r>
              <a:rPr lang="zh-CN" altLang="en-US" sz="2800">
                <a:latin typeface="华文行楷" panose="02010800040101010101" charset="-122"/>
                <a:ea typeface="华文行楷" panose="02010800040101010101" charset="-122"/>
              </a:rPr>
              <a:t>治学态度</a:t>
            </a:r>
            <a:endParaRPr lang="zh-CN" altLang="en-US" sz="2800">
              <a:latin typeface="华文行楷" panose="02010800040101010101" charset="-122"/>
              <a:ea typeface="华文行楷" panose="02010800040101010101" charset="-122"/>
            </a:endParaRPr>
          </a:p>
        </p:txBody>
      </p:sp>
      <p:pic>
        <p:nvPicPr>
          <p:cNvPr id="13" name="图片 12"/>
          <p:cNvPicPr/>
          <p:nvPr/>
        </p:nvPicPr>
        <p:blipFill>
          <a:blip r:embed="rId1"/>
          <a:stretch>
            <a:fillRect/>
          </a:stretch>
        </p:blipFill>
        <p:spPr>
          <a:xfrm>
            <a:off x="6590030" y="883285"/>
            <a:ext cx="5078095" cy="525399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par>
                                <p:cTn id="15" presetID="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0-#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p:tgtEl>
                                          <p:spTgt spid="10"/>
                                        </p:tgtEl>
                                        <p:attrNameLst>
                                          <p:attrName>ppt_y</p:attrName>
                                        </p:attrNameLst>
                                      </p:cBhvr>
                                      <p:tavLst>
                                        <p:tav tm="0">
                                          <p:val>
                                            <p:strVal val="#ppt_y+#ppt_h*1.125000"/>
                                          </p:val>
                                        </p:tav>
                                        <p:tav tm="100000">
                                          <p:val>
                                            <p:strVal val="#ppt_y"/>
                                          </p:val>
                                        </p:tav>
                                      </p:tavLst>
                                    </p:anim>
                                    <p:animEffect transition="in" filter="wipe(up)">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2312035" y="0"/>
            <a:ext cx="6724650" cy="4848225"/>
          </a:xfrm>
          <a:prstGeom prst="rect">
            <a:avLst/>
          </a:prstGeom>
        </p:spPr>
      </p:pic>
      <p:pic>
        <p:nvPicPr>
          <p:cNvPr id="3" name="图片 2"/>
          <p:cNvPicPr>
            <a:picLocks noChangeAspect="1"/>
          </p:cNvPicPr>
          <p:nvPr/>
        </p:nvPicPr>
        <p:blipFill>
          <a:blip r:embed="rId2"/>
          <a:stretch>
            <a:fillRect/>
          </a:stretch>
        </p:blipFill>
        <p:spPr>
          <a:xfrm>
            <a:off x="2312035" y="1230630"/>
            <a:ext cx="6696075" cy="3686175"/>
          </a:xfrm>
          <a:prstGeom prst="rect">
            <a:avLst/>
          </a:prstGeom>
        </p:spPr>
      </p:pic>
      <p:sp>
        <p:nvSpPr>
          <p:cNvPr id="4" name="文本框 3"/>
          <p:cNvSpPr txBox="1"/>
          <p:nvPr/>
        </p:nvSpPr>
        <p:spPr>
          <a:xfrm>
            <a:off x="2118995" y="4827905"/>
            <a:ext cx="7110730" cy="1198880"/>
          </a:xfrm>
          <a:prstGeom prst="rect">
            <a:avLst/>
          </a:prstGeom>
          <a:solidFill>
            <a:srgbClr val="FFFF00"/>
          </a:solidFill>
        </p:spPr>
        <p:txBody>
          <a:bodyPr wrap="square" rtlCol="0" anchor="t">
            <a:spAutoFit/>
          </a:bodyPr>
          <a:p>
            <a:r>
              <a:rPr lang="zh-CN" altLang="en-US"/>
              <a:t>使用“中国知网”和“万方”两个数据库同时对申请学位论文进行检测，整体检测结果重复率在30%以上者不予安排答辩，在10%以下者为合格，检测结果在10%-30%之间的修改合格后方可进行答辩，绪论单章不超过30%，实验单章不超过10%</a:t>
            </a:r>
            <a:r>
              <a:rPr lang="en-US" altLang="zh-CN"/>
              <a:t>.</a:t>
            </a:r>
            <a:endParaRPr lang="en-US" altLang="zh-CN"/>
          </a:p>
        </p:txBody>
      </p:sp>
      <p:sp>
        <p:nvSpPr>
          <p:cNvPr id="6" name="文本框 5"/>
          <p:cNvSpPr txBox="1"/>
          <p:nvPr/>
        </p:nvSpPr>
        <p:spPr>
          <a:xfrm>
            <a:off x="10736580" y="8646795"/>
            <a:ext cx="309880" cy="368300"/>
          </a:xfrm>
          <a:prstGeom prst="rect">
            <a:avLst/>
          </a:prstGeom>
          <a:noFill/>
        </p:spPr>
        <p:txBody>
          <a:bodyPr wrap="non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rcRect l="1029" t="6198" b="68562"/>
          <a:stretch>
            <a:fillRect/>
          </a:stretch>
        </p:blipFill>
        <p:spPr>
          <a:xfrm>
            <a:off x="1467485" y="0"/>
            <a:ext cx="8063865" cy="3503930"/>
          </a:xfrm>
          <a:prstGeom prst="rect">
            <a:avLst/>
          </a:prstGeom>
        </p:spPr>
      </p:pic>
      <p:pic>
        <p:nvPicPr>
          <p:cNvPr id="6" name="图片 5"/>
          <p:cNvPicPr>
            <a:picLocks noChangeAspect="1"/>
          </p:cNvPicPr>
          <p:nvPr/>
        </p:nvPicPr>
        <p:blipFill>
          <a:blip r:embed="rId2"/>
          <a:srcRect t="73764"/>
          <a:stretch>
            <a:fillRect/>
          </a:stretch>
        </p:blipFill>
        <p:spPr>
          <a:xfrm>
            <a:off x="822325" y="3906520"/>
            <a:ext cx="10547985" cy="1536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67005" y="112395"/>
            <a:ext cx="6268085" cy="5402580"/>
          </a:xfrm>
          <a:prstGeom prst="rect">
            <a:avLst/>
          </a:prstGeom>
        </p:spPr>
      </p:pic>
      <p:sp>
        <p:nvSpPr>
          <p:cNvPr id="100" name="文本框 99"/>
          <p:cNvSpPr txBox="1"/>
          <p:nvPr/>
        </p:nvSpPr>
        <p:spPr>
          <a:xfrm>
            <a:off x="760730" y="5682932"/>
            <a:ext cx="5080000" cy="737235"/>
          </a:xfrm>
          <a:prstGeom prst="rect">
            <a:avLst/>
          </a:prstGeom>
          <a:solidFill>
            <a:srgbClr val="FFFF00"/>
          </a:solidFill>
          <a:ln w="9525">
            <a:noFill/>
          </a:ln>
        </p:spPr>
        <p:txBody>
          <a:bodyPr>
            <a:spAutoFit/>
          </a:bodyPr>
          <a:p>
            <a:pPr indent="356870"/>
            <a:r>
              <a:rPr lang="zh-CN" altLang="zh-CN" sz="1400" b="0">
                <a:solidFill>
                  <a:srgbClr val="FF0000"/>
                </a:solidFill>
                <a:cs typeface="仿宋_GB2312" charset="0"/>
              </a:rPr>
              <a:t>这里对检测标准有明确的要求，其中理学、工学、农学、医学类专业的论文复制比应小于</a:t>
            </a:r>
            <a:r>
              <a:rPr lang="en-US" altLang="zh-CN" sz="1400" b="0">
                <a:solidFill>
                  <a:srgbClr val="FF0000"/>
                </a:solidFill>
                <a:cs typeface="仿宋_GB2312" charset="0"/>
              </a:rPr>
              <a:t>20%</a:t>
            </a:r>
            <a:r>
              <a:rPr lang="zh-CN" altLang="en-US" sz="1400" b="0">
                <a:solidFill>
                  <a:srgbClr val="FF0000"/>
                </a:solidFill>
                <a:cs typeface="仿宋_GB2312" charset="0"/>
              </a:rPr>
              <a:t>，其他学科专业复制比原则上小于</a:t>
            </a:r>
            <a:r>
              <a:rPr lang="en-US" altLang="zh-CN" sz="1400" b="0">
                <a:solidFill>
                  <a:srgbClr val="FF0000"/>
                </a:solidFill>
                <a:cs typeface="仿宋_GB2312" charset="0"/>
              </a:rPr>
              <a:t>10%</a:t>
            </a:r>
            <a:r>
              <a:rPr lang="zh-CN" altLang="en-US" sz="1400" b="0">
                <a:solidFill>
                  <a:srgbClr val="FF0000"/>
                </a:solidFill>
                <a:cs typeface="仿宋_GB2312" charset="0"/>
              </a:rPr>
              <a:t>视为及格，检测合格方可参加答辩</a:t>
            </a:r>
            <a:endParaRPr lang="zh-CN" altLang="en-US" sz="1400" b="0">
              <a:solidFill>
                <a:srgbClr val="FF0000"/>
              </a:solidFill>
              <a:cs typeface="仿宋_GB2312" charset="0"/>
            </a:endParaRPr>
          </a:p>
        </p:txBody>
      </p:sp>
      <p:sp>
        <p:nvSpPr>
          <p:cNvPr id="5" name="文本框 4"/>
          <p:cNvSpPr txBox="1"/>
          <p:nvPr/>
        </p:nvSpPr>
        <p:spPr>
          <a:xfrm>
            <a:off x="6343015" y="967740"/>
            <a:ext cx="5848985" cy="3692525"/>
          </a:xfrm>
          <a:prstGeom prst="rect">
            <a:avLst/>
          </a:prstGeom>
          <a:solidFill>
            <a:schemeClr val="bg1"/>
          </a:solidFill>
        </p:spPr>
        <p:txBody>
          <a:bodyPr wrap="square" rtlCol="0" anchor="t">
            <a:spAutoFit/>
          </a:bodyPr>
          <a:p>
            <a:r>
              <a:rPr lang="zh-CN" altLang="en-US"/>
              <a:t>3.检测流程及时间安排</a:t>
            </a:r>
            <a:endParaRPr lang="zh-CN" altLang="en-US"/>
          </a:p>
          <a:p>
            <a:r>
              <a:rPr lang="zh-CN" altLang="en-US"/>
              <a:t>各教学单位通知学生</a:t>
            </a:r>
            <a:r>
              <a:rPr lang="zh-CN" altLang="en-US">
                <a:solidFill>
                  <a:srgbClr val="FF0000"/>
                </a:solidFill>
              </a:rPr>
              <a:t>自行</a:t>
            </a:r>
            <a:r>
              <a:rPr lang="zh-CN" altLang="en-US"/>
              <a:t>登录“吉林大学大学生毕业论文（设计）管理系统”（以下简称“毕设系统”）对毕业论文（设计）进行检测，系统开放检测时间为2022年4月22日至5月13日。</a:t>
            </a:r>
            <a:r>
              <a:rPr lang="zh-CN" altLang="en-US">
                <a:solidFill>
                  <a:srgbClr val="FF0000"/>
                </a:solidFill>
              </a:rPr>
              <a:t>每名学生有2次检测机会</a:t>
            </a:r>
            <a:r>
              <a:rPr lang="zh-CN" altLang="en-US"/>
              <a:t>，且原则上以最后一次检测结果为准，上传查重稿请务必确认为本人毕业论文，</a:t>
            </a:r>
            <a:r>
              <a:rPr lang="zh-CN" altLang="en-US">
                <a:solidFill>
                  <a:srgbClr val="FF0000"/>
                </a:solidFill>
              </a:rPr>
              <a:t>严禁查与本人毕业论文无关的内容（无关内容系统会有警告提示）。</a:t>
            </a:r>
            <a:r>
              <a:rPr lang="zh-CN" altLang="en-US"/>
              <a:t>考虑毕业论文（设计）教学进度的差异性，请各教学单位在检测期限范围内合理安排学生检测时间。</a:t>
            </a:r>
            <a:endParaRPr lang="zh-CN" altLang="en-US"/>
          </a:p>
          <a:p>
            <a:r>
              <a:rPr lang="zh-CN" altLang="en-US">
                <a:solidFill>
                  <a:srgbClr val="FF0000"/>
                </a:solidFill>
                <a:highlight>
                  <a:srgbClr val="FFFF00"/>
                </a:highlight>
              </a:rPr>
              <a:t>请同学们务必注意，不要在我校毕设系统之外的任何机构和平台进行检测查重，以免论文被盗用、窃取和倒卖等，影响正常毕业。</a:t>
            </a:r>
            <a:endParaRPr lang="zh-CN" altLang="en-US">
              <a:solidFill>
                <a:srgbClr val="FF0000"/>
              </a:solidFill>
              <a:highlight>
                <a:srgbClr val="FFFF00"/>
              </a:highligh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701925" y="1506855"/>
            <a:ext cx="6076950" cy="2971800"/>
          </a:xfrm>
          <a:prstGeom prst="rect">
            <a:avLst/>
          </a:prstGeom>
        </p:spPr>
      </p:pic>
      <p:sp>
        <p:nvSpPr>
          <p:cNvPr id="6" name="椭圆 5"/>
          <p:cNvSpPr/>
          <p:nvPr/>
        </p:nvSpPr>
        <p:spPr>
          <a:xfrm>
            <a:off x="2818130" y="3895725"/>
            <a:ext cx="4241165" cy="329565"/>
          </a:xfrm>
          <a:prstGeom prst="ellipse">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8848725" y="3895725"/>
            <a:ext cx="2169795" cy="645160"/>
          </a:xfrm>
          <a:prstGeom prst="rect">
            <a:avLst/>
          </a:prstGeom>
          <a:noFill/>
        </p:spPr>
        <p:txBody>
          <a:bodyPr wrap="square" rtlCol="0">
            <a:spAutoFit/>
          </a:bodyPr>
          <a:p>
            <a:r>
              <a:rPr lang="zh-CN" altLang="en-US" b="1">
                <a:solidFill>
                  <a:srgbClr val="FF0000"/>
                </a:solidFill>
              </a:rPr>
              <a:t>综述的引用量</a:t>
            </a:r>
            <a:endParaRPr lang="zh-CN" altLang="en-US" b="1">
              <a:solidFill>
                <a:srgbClr val="FF0000"/>
              </a:solidFill>
            </a:endParaRPr>
          </a:p>
          <a:p>
            <a:r>
              <a:rPr lang="zh-CN" altLang="en-US" b="1">
                <a:solidFill>
                  <a:srgbClr val="FF0000"/>
                </a:solidFill>
              </a:rPr>
              <a:t>标准一般比较高</a:t>
            </a:r>
            <a:endParaRPr lang="zh-CN" altLang="en-US" b="1">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 name="图片 101"/>
          <p:cNvPicPr/>
          <p:nvPr>
            <p:custDataLst>
              <p:tags r:id="rId1"/>
            </p:custDataLst>
          </p:nvPr>
        </p:nvPicPr>
        <p:blipFill>
          <a:blip r:embed="rId2"/>
          <a:stretch>
            <a:fillRect/>
          </a:stretch>
        </p:blipFill>
        <p:spPr>
          <a:xfrm>
            <a:off x="5779135" y="2339023"/>
            <a:ext cx="6096000" cy="2943225"/>
          </a:xfrm>
          <a:prstGeom prst="rect">
            <a:avLst/>
          </a:prstGeom>
          <a:noFill/>
          <a:ln w="9525">
            <a:noFill/>
          </a:ln>
        </p:spPr>
      </p:pic>
      <p:sp>
        <p:nvSpPr>
          <p:cNvPr id="2" name="文本框 1"/>
          <p:cNvSpPr txBox="1"/>
          <p:nvPr/>
        </p:nvSpPr>
        <p:spPr>
          <a:xfrm>
            <a:off x="5946775" y="801370"/>
            <a:ext cx="4799330" cy="1198880"/>
          </a:xfrm>
          <a:prstGeom prst="rect">
            <a:avLst/>
          </a:prstGeom>
          <a:noFill/>
        </p:spPr>
        <p:txBody>
          <a:bodyPr wrap="square" rtlCol="0" anchor="t">
            <a:spAutoFit/>
          </a:bodyPr>
          <a:p>
            <a:pPr algn="ctr"/>
            <a:r>
              <a:rPr lang="zh-CN" altLang="en-US" b="1"/>
              <a:t>张文宏2000年的博士论文</a:t>
            </a:r>
            <a:endParaRPr lang="zh-CN" altLang="en-US" b="1"/>
          </a:p>
          <a:p>
            <a:pPr algn="ctr"/>
            <a:endParaRPr lang="zh-CN" altLang="en-US"/>
          </a:p>
          <a:p>
            <a:r>
              <a:rPr lang="zh-CN" altLang="en-US"/>
              <a:t>《结核分支杆菌KatG基因突变与其耐异烟肼机制的系列研究》</a:t>
            </a:r>
            <a:endParaRPr lang="zh-CN" altLang="en-US"/>
          </a:p>
        </p:txBody>
      </p:sp>
      <p:sp>
        <p:nvSpPr>
          <p:cNvPr id="3" name="文本框 2"/>
          <p:cNvSpPr txBox="1"/>
          <p:nvPr/>
        </p:nvSpPr>
        <p:spPr>
          <a:xfrm>
            <a:off x="706120" y="4514850"/>
            <a:ext cx="4519930" cy="922020"/>
          </a:xfrm>
          <a:prstGeom prst="rect">
            <a:avLst/>
          </a:prstGeom>
          <a:noFill/>
        </p:spPr>
        <p:txBody>
          <a:bodyPr wrap="square" rtlCol="0" anchor="t">
            <a:spAutoFit/>
          </a:bodyPr>
          <a:p>
            <a:r>
              <a:rPr lang="zh-CN" altLang="en-US">
                <a:latin typeface="华文楷体" panose="02010600040101010101" charset="-122"/>
                <a:ea typeface="华文楷体" panose="02010600040101010101" charset="-122"/>
                <a:cs typeface="华文楷体" panose="02010600040101010101" charset="-122"/>
              </a:rPr>
              <a:t>全文共95页，总字数约7万字，相关争议内容主要集中在结尾处的“综述”部分，大约3300字，占比不足5%。</a:t>
            </a:r>
            <a:endParaRPr lang="zh-CN" altLang="en-US">
              <a:latin typeface="华文楷体" panose="02010600040101010101" charset="-122"/>
              <a:ea typeface="华文楷体" panose="02010600040101010101" charset="-122"/>
              <a:cs typeface="华文楷体" panose="02010600040101010101" charset="-122"/>
            </a:endParaRPr>
          </a:p>
        </p:txBody>
      </p:sp>
      <p:sp>
        <p:nvSpPr>
          <p:cNvPr id="4" name="文本框 3"/>
          <p:cNvSpPr txBox="1"/>
          <p:nvPr/>
        </p:nvSpPr>
        <p:spPr>
          <a:xfrm>
            <a:off x="164465" y="5802630"/>
            <a:ext cx="6257925" cy="829945"/>
          </a:xfrm>
          <a:prstGeom prst="rect">
            <a:avLst/>
          </a:prstGeom>
          <a:noFill/>
        </p:spPr>
        <p:txBody>
          <a:bodyPr wrap="square" rtlCol="0" anchor="t">
            <a:spAutoFit/>
          </a:bodyPr>
          <a:p>
            <a:r>
              <a:rPr lang="zh-CN" altLang="en-US" sz="1600">
                <a:latin typeface="华文楷体" panose="02010600040101010101" charset="-122"/>
                <a:ea typeface="华文楷体" panose="02010600040101010101" charset="-122"/>
                <a:cs typeface="华文楷体" panose="02010600040101010101" charset="-122"/>
              </a:rPr>
              <a:t>黄海南的《KatG基因的分子生物学与结核分支杆菌异烟肼耐药》于1998年发表于《中华结核与呼吸杂志》，便是一篇文献综述，总字数约3700字。</a:t>
            </a:r>
            <a:r>
              <a:rPr lang="zh-CN" altLang="en-US" sz="1600">
                <a:solidFill>
                  <a:srgbClr val="FF0000"/>
                </a:solidFill>
                <a:latin typeface="华文楷体" panose="02010600040101010101" charset="-122"/>
                <a:ea typeface="华文楷体" panose="02010600040101010101" charset="-122"/>
                <a:cs typeface="华文楷体" panose="02010600040101010101" charset="-122"/>
              </a:rPr>
              <a:t>本身的观点是引自其19篇参考文献的研究结论</a:t>
            </a:r>
            <a:endParaRPr lang="zh-CN" altLang="en-US" sz="1600">
              <a:solidFill>
                <a:srgbClr val="FF0000"/>
              </a:solidFill>
              <a:latin typeface="华文楷体" panose="02010600040101010101" charset="-122"/>
              <a:ea typeface="华文楷体" panose="02010600040101010101" charset="-122"/>
              <a:cs typeface="华文楷体" panose="02010600040101010101" charset="-122"/>
            </a:endParaRPr>
          </a:p>
        </p:txBody>
      </p:sp>
      <p:pic>
        <p:nvPicPr>
          <p:cNvPr id="100" name="图片 99"/>
          <p:cNvPicPr/>
          <p:nvPr/>
        </p:nvPicPr>
        <p:blipFill>
          <a:blip r:embed="rId3"/>
          <a:srcRect t="34700" r="36514"/>
          <a:stretch>
            <a:fillRect/>
          </a:stretch>
        </p:blipFill>
        <p:spPr>
          <a:xfrm>
            <a:off x="706120" y="367665"/>
            <a:ext cx="4184015" cy="359283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内容占位符 2"/>
          <p:cNvSpPr txBox="1">
            <a:spLocks noChangeArrowheads="1"/>
          </p:cNvSpPr>
          <p:nvPr/>
        </p:nvSpPr>
        <p:spPr>
          <a:xfrm>
            <a:off x="4432935" y="1882775"/>
            <a:ext cx="3788410" cy="1337310"/>
          </a:xfrm>
          <a:prstGeom prst="rect">
            <a:avLst/>
          </a:prstGeom>
          <a:noFill/>
          <a:ln w="9525">
            <a:noFill/>
          </a:ln>
        </p:spPr>
        <p:txBody>
          <a:bodyPr vert="horz" wrap="square" lIns="91440" tIns="45720" rIns="91440" bIns="45720" numCol="1" anchor="t" anchorCtr="0" compatLnSpc="1"/>
          <a:lstStyle>
            <a:lvl1pPr marL="342900" indent="-342900" algn="l" rtl="0" fontAlgn="base">
              <a:spcBef>
                <a:spcPct val="20000"/>
              </a:spcBef>
              <a:spcAft>
                <a:spcPct val="0"/>
              </a:spcAft>
              <a:buClr>
                <a:schemeClr val="accent2"/>
              </a:buClr>
              <a:buFont typeface="Monotype Sorts" pitchFamily="2" charset="2"/>
              <a:buChar char="z"/>
              <a:defRPr sz="3200" kern="1200">
                <a:solidFill>
                  <a:schemeClr val="tx1"/>
                </a:solidFill>
                <a:latin typeface="+mn-lt"/>
                <a:ea typeface="+mn-ea"/>
                <a:cs typeface="+mn-cs"/>
              </a:defRPr>
            </a:lvl1pPr>
            <a:lvl2pPr marL="742950" lvl="1" indent="-285750" algn="l" rtl="0" fontAlgn="base">
              <a:spcBef>
                <a:spcPct val="20000"/>
              </a:spcBef>
              <a:spcAft>
                <a:spcPct val="0"/>
              </a:spcAft>
              <a:buClr>
                <a:schemeClr val="accent2"/>
              </a:buClr>
              <a:buFont typeface="Monotype Sorts" pitchFamily="2" charset="2"/>
              <a:buChar char="y"/>
              <a:defRPr sz="2800" kern="1200">
                <a:solidFill>
                  <a:schemeClr val="tx1"/>
                </a:solidFill>
                <a:latin typeface="+mn-lt"/>
                <a:ea typeface="+mn-ea"/>
                <a:cs typeface="+mn-cs"/>
              </a:defRPr>
            </a:lvl2pPr>
            <a:lvl3pPr marL="1143000" lvl="2" indent="-228600" algn="l" rtl="0" fontAlgn="base">
              <a:spcBef>
                <a:spcPct val="20000"/>
              </a:spcBef>
              <a:spcAft>
                <a:spcPct val="0"/>
              </a:spcAft>
              <a:buClr>
                <a:schemeClr val="accent2"/>
              </a:buClr>
              <a:buFont typeface="Monotype Sorts" pitchFamily="2" charset="2"/>
              <a:buChar char="x"/>
              <a:defRPr sz="2400" kern="1200">
                <a:solidFill>
                  <a:schemeClr val="tx1"/>
                </a:solidFill>
                <a:latin typeface="+mn-lt"/>
                <a:ea typeface="+mn-ea"/>
                <a:cs typeface="+mn-cs"/>
              </a:defRPr>
            </a:lvl3pPr>
            <a:lvl4pPr marL="1600200" lvl="3" indent="-228600" algn="l" rtl="0" fontAlgn="base">
              <a:spcBef>
                <a:spcPct val="20000"/>
              </a:spcBef>
              <a:spcAft>
                <a:spcPct val="0"/>
              </a:spcAft>
              <a:buClr>
                <a:schemeClr val="accent2"/>
              </a:buClr>
              <a:buFont typeface="Monotype Sorts" pitchFamily="2" charset="2"/>
              <a:buChar char="•"/>
              <a:defRPr sz="2000" kern="1200">
                <a:solidFill>
                  <a:schemeClr val="tx1"/>
                </a:solidFill>
                <a:latin typeface="+mn-lt"/>
                <a:ea typeface="+mn-ea"/>
                <a:cs typeface="+mn-cs"/>
              </a:defRPr>
            </a:lvl4pPr>
            <a:lvl5pPr marL="2057400" lvl="4" indent="-228600" algn="l" rtl="0" fontAlgn="base">
              <a:spcBef>
                <a:spcPct val="20000"/>
              </a:spcBef>
              <a:spcAft>
                <a:spcPct val="0"/>
              </a:spcAft>
              <a:buClr>
                <a:schemeClr val="accent2"/>
              </a:buClr>
              <a:buFont typeface="Monotype Sorts" pitchFamily="2" charset="2"/>
              <a:buChar char="–"/>
              <a:defRPr sz="2000" kern="120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ED7D31"/>
              </a:buClr>
              <a:buSzTx/>
              <a:buFont typeface="Monotype Sorts" pitchFamily="2" charset="2"/>
              <a:buNone/>
              <a:defRPr/>
            </a:pPr>
            <a:r>
              <a:rPr lang="zh-CN" altLang="en-US" sz="4000">
                <a:solidFill>
                  <a:schemeClr val="tx1">
                    <a:lumMod val="65000"/>
                    <a:lumOff val="35000"/>
                  </a:schemeClr>
                </a:solidFill>
                <a:latin typeface="华文行楷" panose="02010800040101010101" charset="-122"/>
                <a:ea typeface="华文行楷" panose="02010800040101010101" charset="-122"/>
                <a:sym typeface="+mn-ea"/>
              </a:rPr>
              <a:t>端正的学术态度</a:t>
            </a:r>
            <a:r>
              <a:rPr lang="en-US" altLang="zh-CN" sz="4000">
                <a:solidFill>
                  <a:schemeClr val="tx1">
                    <a:lumMod val="65000"/>
                    <a:lumOff val="35000"/>
                  </a:schemeClr>
                </a:solidFill>
                <a:latin typeface="华文行楷" panose="02010800040101010101" charset="-122"/>
                <a:ea typeface="华文行楷" panose="02010800040101010101" charset="-122"/>
                <a:sym typeface="+mn-ea"/>
              </a:rPr>
              <a:t>     </a:t>
            </a:r>
            <a:r>
              <a:rPr lang="zh-CN" altLang="en-US" sz="4000">
                <a:solidFill>
                  <a:schemeClr val="tx1">
                    <a:lumMod val="65000"/>
                    <a:lumOff val="35000"/>
                  </a:schemeClr>
                </a:solidFill>
                <a:latin typeface="华文行楷" panose="02010800040101010101" charset="-122"/>
                <a:ea typeface="华文行楷" panose="02010800040101010101" charset="-122"/>
                <a:sym typeface="+mn-ea"/>
              </a:rPr>
              <a:t>决定一切</a:t>
            </a:r>
            <a:endParaRPr kumimoji="0" lang="zh-CN" altLang="en-US" sz="4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1" name="矩形 10"/>
          <p:cNvSpPr/>
          <p:nvPr/>
        </p:nvSpPr>
        <p:spPr>
          <a:xfrm>
            <a:off x="5680075" y="3220720"/>
            <a:ext cx="6595745" cy="2306955"/>
          </a:xfrm>
          <a:prstGeom prst="rect">
            <a:avLst/>
          </a:prstGeom>
        </p:spPr>
        <p:txBody>
          <a:bodyPr wrap="square">
            <a:spAutoFit/>
          </a:bodyPr>
          <a:lstStyle/>
          <a:p>
            <a:pPr algn="just" fontAlgn="base">
              <a:spcBef>
                <a:spcPct val="0"/>
              </a:spcBef>
              <a:spcAft>
                <a:spcPct val="0"/>
              </a:spcAft>
            </a:pP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a:p>
            <a:pPr algn="just" fontAlgn="base">
              <a:spcBef>
                <a:spcPct val="0"/>
              </a:spcBef>
              <a:spcAft>
                <a:spcPct val="0"/>
              </a:spcAft>
            </a:pPr>
            <a:endParaRPr lang="zh-CN" altLang="en-US">
              <a:solidFill>
                <a:schemeClr val="tx1">
                  <a:lumMod val="65000"/>
                  <a:lumOff val="35000"/>
                </a:schemeClr>
              </a:solidFill>
              <a:latin typeface="微软雅黑" panose="020B0503020204020204" pitchFamily="34" charset="-122"/>
              <a:ea typeface="微软雅黑" panose="020B0503020204020204" pitchFamily="34" charset="-122"/>
            </a:endParaRPr>
          </a:p>
          <a:p>
            <a:pPr algn="ctr" fontAlgn="base">
              <a:lnSpc>
                <a:spcPct val="150000"/>
              </a:lnSpc>
              <a:spcBef>
                <a:spcPct val="0"/>
              </a:spcBef>
              <a:spcAft>
                <a:spcPct val="0"/>
              </a:spcAft>
            </a:pPr>
            <a:r>
              <a:rPr lang="zh-CN" altLang="en-US" sz="2400">
                <a:solidFill>
                  <a:schemeClr val="tx1">
                    <a:lumMod val="65000"/>
                    <a:lumOff val="35000"/>
                  </a:schemeClr>
                </a:solidFill>
                <a:latin typeface="华文行楷" panose="02010800040101010101" charset="-122"/>
                <a:ea typeface="华文行楷" panose="02010800040101010101" charset="-122"/>
              </a:rPr>
              <a:t>符合规范</a:t>
            </a:r>
            <a:endParaRPr lang="zh-CN" altLang="en-US" sz="2400">
              <a:solidFill>
                <a:schemeClr val="tx1">
                  <a:lumMod val="65000"/>
                  <a:lumOff val="35000"/>
                </a:schemeClr>
              </a:solidFill>
              <a:latin typeface="华文行楷" panose="02010800040101010101" charset="-122"/>
              <a:ea typeface="华文行楷" panose="02010800040101010101" charset="-122"/>
            </a:endParaRPr>
          </a:p>
          <a:p>
            <a:pPr algn="ctr" fontAlgn="base">
              <a:lnSpc>
                <a:spcPct val="150000"/>
              </a:lnSpc>
              <a:spcBef>
                <a:spcPct val="0"/>
              </a:spcBef>
              <a:spcAft>
                <a:spcPct val="0"/>
              </a:spcAft>
            </a:pPr>
            <a:r>
              <a:rPr lang="zh-CN" altLang="en-US" sz="2400">
                <a:solidFill>
                  <a:schemeClr val="tx1">
                    <a:lumMod val="65000"/>
                    <a:lumOff val="35000"/>
                  </a:schemeClr>
                </a:solidFill>
                <a:latin typeface="华文行楷" panose="02010800040101010101" charset="-122"/>
                <a:ea typeface="华文行楷" panose="02010800040101010101" charset="-122"/>
              </a:rPr>
              <a:t>不只是学位论文写作的形式与义务，</a:t>
            </a:r>
            <a:endParaRPr lang="zh-CN" altLang="en-US" sz="2400">
              <a:solidFill>
                <a:schemeClr val="tx1">
                  <a:lumMod val="65000"/>
                  <a:lumOff val="35000"/>
                </a:schemeClr>
              </a:solidFill>
              <a:latin typeface="华文行楷" panose="02010800040101010101" charset="-122"/>
              <a:ea typeface="华文行楷" panose="02010800040101010101" charset="-122"/>
            </a:endParaRPr>
          </a:p>
          <a:p>
            <a:pPr algn="ctr" fontAlgn="base">
              <a:lnSpc>
                <a:spcPct val="150000"/>
              </a:lnSpc>
              <a:spcBef>
                <a:spcPct val="0"/>
              </a:spcBef>
              <a:spcAft>
                <a:spcPct val="0"/>
              </a:spcAft>
            </a:pPr>
            <a:r>
              <a:rPr lang="zh-CN" altLang="en-US" sz="2400">
                <a:solidFill>
                  <a:schemeClr val="tx1">
                    <a:lumMod val="65000"/>
                    <a:lumOff val="35000"/>
                  </a:schemeClr>
                </a:solidFill>
                <a:latin typeface="华文行楷" panose="02010800040101010101" charset="-122"/>
                <a:ea typeface="华文行楷" panose="02010800040101010101" charset="-122"/>
              </a:rPr>
              <a:t>也彰显了一种严谨的治学精神</a:t>
            </a:r>
            <a:endParaRPr lang="zh-CN" altLang="en-US" sz="2400">
              <a:solidFill>
                <a:schemeClr val="tx1">
                  <a:lumMod val="65000"/>
                  <a:lumOff val="35000"/>
                </a:schemeClr>
              </a:solidFill>
              <a:latin typeface="华文行楷" panose="02010800040101010101" charset="-122"/>
              <a:ea typeface="华文行楷" panose="02010800040101010101" charset="-122"/>
            </a:endParaRPr>
          </a:p>
        </p:txBody>
      </p:sp>
      <p:grpSp>
        <p:nvGrpSpPr>
          <p:cNvPr id="20" name="组合 19"/>
          <p:cNvGrpSpPr/>
          <p:nvPr/>
        </p:nvGrpSpPr>
        <p:grpSpPr>
          <a:xfrm>
            <a:off x="5827843" y="708626"/>
            <a:ext cx="802464" cy="802464"/>
            <a:chOff x="792957" y="3122295"/>
            <a:chExt cx="601662" cy="601662"/>
          </a:xfrm>
          <a:solidFill>
            <a:srgbClr val="788E92"/>
          </a:solidFill>
        </p:grpSpPr>
        <p:sp>
          <p:nvSpPr>
            <p:cNvPr id="21" name="Oval 6"/>
            <p:cNvSpPr>
              <a:spLocks noChangeArrowheads="1"/>
            </p:cNvSpPr>
            <p:nvPr/>
          </p:nvSpPr>
          <p:spPr bwMode="auto">
            <a:xfrm>
              <a:off x="851892" y="3181230"/>
              <a:ext cx="483792" cy="483792"/>
            </a:xfrm>
            <a:prstGeom prst="ellipse">
              <a:avLst/>
            </a:prstGeom>
            <a:grpFill/>
            <a:ln w="25400">
              <a:gradFill>
                <a:gsLst>
                  <a:gs pos="0">
                    <a:srgbClr val="89A13D"/>
                  </a:gs>
                  <a:gs pos="100000">
                    <a:srgbClr val="B2D138"/>
                  </a:gs>
                </a:gsLst>
                <a:lin ang="5400000" scaled="0"/>
              </a:gra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sp>
          <p:nvSpPr>
            <p:cNvPr id="22" name="Oval 6"/>
            <p:cNvSpPr>
              <a:spLocks noChangeArrowheads="1"/>
            </p:cNvSpPr>
            <p:nvPr/>
          </p:nvSpPr>
          <p:spPr bwMode="auto">
            <a:xfrm>
              <a:off x="792957" y="3122295"/>
              <a:ext cx="601662" cy="601662"/>
            </a:xfrm>
            <a:prstGeom prst="ellipse">
              <a:avLst/>
            </a:prstGeom>
            <a:grpFill/>
            <a:ln w="25400">
              <a:solidFill>
                <a:srgbClr val="788E92"/>
              </a:solidFill>
            </a:ln>
            <a:effectLst>
              <a:outerShdw blurRad="254000" dist="190500" dir="3540000" sx="105000" sy="105000" algn="tl"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914400"/>
              <a:endParaRPr lang="zh-CN" altLang="en-US" sz="2400">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2700000" scaled="1"/>
                  <a:tileRect/>
                </a:gradFill>
                <a:latin typeface="Calibri" panose="020F0502020204030204"/>
                <a:ea typeface="宋体" panose="02010600030101010101" pitchFamily="2" charset="-122"/>
              </a:endParaRPr>
            </a:p>
          </p:txBody>
        </p:sp>
      </p:grpSp>
      <p:sp>
        <p:nvSpPr>
          <p:cNvPr id="34" name="Freeform 23"/>
          <p:cNvSpPr>
            <a:spLocks noEditPoints="1"/>
          </p:cNvSpPr>
          <p:nvPr/>
        </p:nvSpPr>
        <p:spPr bwMode="auto">
          <a:xfrm>
            <a:off x="6116866" y="984735"/>
            <a:ext cx="224436" cy="249844"/>
          </a:xfrm>
          <a:custGeom>
            <a:avLst/>
            <a:gdLst>
              <a:gd name="T0" fmla="*/ 6 w 60"/>
              <a:gd name="T1" fmla="*/ 52 h 67"/>
              <a:gd name="T2" fmla="*/ 0 w 60"/>
              <a:gd name="T3" fmla="*/ 6 h 67"/>
              <a:gd name="T4" fmla="*/ 42 w 60"/>
              <a:gd name="T5" fmla="*/ 0 h 67"/>
              <a:gd name="T6" fmla="*/ 43 w 60"/>
              <a:gd name="T7" fmla="*/ 8 h 67"/>
              <a:gd name="T8" fmla="*/ 42 w 60"/>
              <a:gd name="T9" fmla="*/ 9 h 67"/>
              <a:gd name="T10" fmla="*/ 41 w 60"/>
              <a:gd name="T11" fmla="*/ 3 h 67"/>
              <a:gd name="T12" fmla="*/ 6 w 60"/>
              <a:gd name="T13" fmla="*/ 1 h 67"/>
              <a:gd name="T14" fmla="*/ 42 w 60"/>
              <a:gd name="T15" fmla="*/ 10 h 67"/>
              <a:gd name="T16" fmla="*/ 43 w 60"/>
              <a:gd name="T17" fmla="*/ 12 h 67"/>
              <a:gd name="T18" fmla="*/ 22 w 60"/>
              <a:gd name="T19" fmla="*/ 13 h 67"/>
              <a:gd name="T20" fmla="*/ 15 w 60"/>
              <a:gd name="T21" fmla="*/ 51 h 67"/>
              <a:gd name="T22" fmla="*/ 58 w 60"/>
              <a:gd name="T23" fmla="*/ 67 h 67"/>
              <a:gd name="T24" fmla="*/ 16 w 60"/>
              <a:gd name="T25" fmla="*/ 61 h 67"/>
              <a:gd name="T26" fmla="*/ 22 w 60"/>
              <a:gd name="T27" fmla="*/ 14 h 67"/>
              <a:gd name="T28" fmla="*/ 60 w 60"/>
              <a:gd name="T29" fmla="*/ 16 h 67"/>
              <a:gd name="T30" fmla="*/ 59 w 60"/>
              <a:gd name="T31" fmla="*/ 24 h 67"/>
              <a:gd name="T32" fmla="*/ 57 w 60"/>
              <a:gd name="T33" fmla="*/ 23 h 67"/>
              <a:gd name="T34" fmla="*/ 56 w 60"/>
              <a:gd name="T35" fmla="*/ 16 h 67"/>
              <a:gd name="T36" fmla="*/ 22 w 60"/>
              <a:gd name="T37" fmla="*/ 25 h 67"/>
              <a:gd name="T38" fmla="*/ 60 w 60"/>
              <a:gd name="T39" fmla="*/ 27 h 67"/>
              <a:gd name="T40" fmla="*/ 58 w 60"/>
              <a:gd name="T41" fmla="*/ 67 h 67"/>
              <a:gd name="T42" fmla="*/ 23 w 60"/>
              <a:gd name="T43" fmla="*/ 18 h 67"/>
              <a:gd name="T44" fmla="*/ 22 w 60"/>
              <a:gd name="T45" fmla="*/ 17 h 67"/>
              <a:gd name="T46" fmla="*/ 55 w 60"/>
              <a:gd name="T47" fmla="*/ 16 h 67"/>
              <a:gd name="T48" fmla="*/ 56 w 60"/>
              <a:gd name="T49" fmla="*/ 17 h 67"/>
              <a:gd name="T50" fmla="*/ 55 w 60"/>
              <a:gd name="T51" fmla="*/ 20 h 67"/>
              <a:gd name="T52" fmla="*/ 22 w 60"/>
              <a:gd name="T53" fmla="*/ 19 h 67"/>
              <a:gd name="T54" fmla="*/ 23 w 60"/>
              <a:gd name="T55" fmla="*/ 18 h 67"/>
              <a:gd name="T56" fmla="*/ 56 w 60"/>
              <a:gd name="T57" fmla="*/ 19 h 67"/>
              <a:gd name="T58" fmla="*/ 55 w 60"/>
              <a:gd name="T59" fmla="*/ 20 h 67"/>
              <a:gd name="T60" fmla="*/ 23 w 60"/>
              <a:gd name="T61" fmla="*/ 22 h 67"/>
              <a:gd name="T62" fmla="*/ 22 w 60"/>
              <a:gd name="T63" fmla="*/ 21 h 67"/>
              <a:gd name="T64" fmla="*/ 55 w 60"/>
              <a:gd name="T65" fmla="*/ 21 h 67"/>
              <a:gd name="T66" fmla="*/ 56 w 60"/>
              <a:gd name="T67" fmla="*/ 22 h 67"/>
              <a:gd name="T68" fmla="*/ 55 w 60"/>
              <a:gd name="T69" fmla="*/ 25 h 67"/>
              <a:gd name="T70" fmla="*/ 22 w 60"/>
              <a:gd name="T71" fmla="*/ 24 h 67"/>
              <a:gd name="T72" fmla="*/ 23 w 60"/>
              <a:gd name="T73" fmla="*/ 23 h 67"/>
              <a:gd name="T74" fmla="*/ 56 w 60"/>
              <a:gd name="T75" fmla="*/ 24 h 67"/>
              <a:gd name="T76" fmla="*/ 55 w 60"/>
              <a:gd name="T77" fmla="*/ 25 h 67"/>
              <a:gd name="T78" fmla="*/ 7 w 60"/>
              <a:gd name="T79" fmla="*/ 3 h 67"/>
              <a:gd name="T80" fmla="*/ 6 w 60"/>
              <a:gd name="T81" fmla="*/ 2 h 67"/>
              <a:gd name="T82" fmla="*/ 39 w 60"/>
              <a:gd name="T83" fmla="*/ 2 h 67"/>
              <a:gd name="T84" fmla="*/ 40 w 60"/>
              <a:gd name="T85" fmla="*/ 2 h 67"/>
              <a:gd name="T86" fmla="*/ 39 w 60"/>
              <a:gd name="T87" fmla="*/ 5 h 67"/>
              <a:gd name="T88" fmla="*/ 6 w 60"/>
              <a:gd name="T89" fmla="*/ 5 h 67"/>
              <a:gd name="T90" fmla="*/ 7 w 60"/>
              <a:gd name="T91" fmla="*/ 4 h 67"/>
              <a:gd name="T92" fmla="*/ 40 w 60"/>
              <a:gd name="T93" fmla="*/ 5 h 67"/>
              <a:gd name="T94" fmla="*/ 39 w 60"/>
              <a:gd name="T95" fmla="*/ 5 h 67"/>
              <a:gd name="T96" fmla="*/ 7 w 60"/>
              <a:gd name="T97" fmla="*/ 8 h 67"/>
              <a:gd name="T98" fmla="*/ 6 w 60"/>
              <a:gd name="T99" fmla="*/ 7 h 67"/>
              <a:gd name="T100" fmla="*/ 39 w 60"/>
              <a:gd name="T101" fmla="*/ 6 h 67"/>
              <a:gd name="T102" fmla="*/ 40 w 60"/>
              <a:gd name="T103" fmla="*/ 7 h 67"/>
              <a:gd name="T104" fmla="*/ 39 w 60"/>
              <a:gd name="T105" fmla="*/ 10 h 67"/>
              <a:gd name="T106" fmla="*/ 6 w 60"/>
              <a:gd name="T107" fmla="*/ 9 h 67"/>
              <a:gd name="T108" fmla="*/ 7 w 60"/>
              <a:gd name="T109" fmla="*/ 8 h 67"/>
              <a:gd name="T110" fmla="*/ 40 w 60"/>
              <a:gd name="T111" fmla="*/ 9 h 67"/>
              <a:gd name="T112" fmla="*/ 39 w 60"/>
              <a:gd name="T113" fmla="*/ 1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 h="67">
                <a:moveTo>
                  <a:pt x="14" y="52"/>
                </a:moveTo>
                <a:cubicBezTo>
                  <a:pt x="6" y="52"/>
                  <a:pt x="6" y="52"/>
                  <a:pt x="6" y="52"/>
                </a:cubicBezTo>
                <a:cubicBezTo>
                  <a:pt x="3" y="52"/>
                  <a:pt x="0" y="49"/>
                  <a:pt x="0" y="46"/>
                </a:cubicBezTo>
                <a:cubicBezTo>
                  <a:pt x="0" y="32"/>
                  <a:pt x="0" y="19"/>
                  <a:pt x="0" y="6"/>
                </a:cubicBezTo>
                <a:cubicBezTo>
                  <a:pt x="0" y="2"/>
                  <a:pt x="3" y="0"/>
                  <a:pt x="6" y="0"/>
                </a:cubicBezTo>
                <a:cubicBezTo>
                  <a:pt x="18" y="0"/>
                  <a:pt x="30" y="0"/>
                  <a:pt x="42" y="0"/>
                </a:cubicBezTo>
                <a:cubicBezTo>
                  <a:pt x="43" y="0"/>
                  <a:pt x="43" y="0"/>
                  <a:pt x="43" y="1"/>
                </a:cubicBezTo>
                <a:cubicBezTo>
                  <a:pt x="43" y="8"/>
                  <a:pt x="43" y="8"/>
                  <a:pt x="43" y="8"/>
                </a:cubicBezTo>
                <a:cubicBezTo>
                  <a:pt x="43" y="8"/>
                  <a:pt x="43" y="9"/>
                  <a:pt x="42" y="9"/>
                </a:cubicBezTo>
                <a:cubicBezTo>
                  <a:pt x="42" y="9"/>
                  <a:pt x="42" y="9"/>
                  <a:pt x="42" y="9"/>
                </a:cubicBezTo>
                <a:cubicBezTo>
                  <a:pt x="42" y="9"/>
                  <a:pt x="41" y="8"/>
                  <a:pt x="41" y="8"/>
                </a:cubicBezTo>
                <a:cubicBezTo>
                  <a:pt x="41" y="3"/>
                  <a:pt x="41" y="3"/>
                  <a:pt x="41" y="3"/>
                </a:cubicBezTo>
                <a:cubicBezTo>
                  <a:pt x="41" y="2"/>
                  <a:pt x="41" y="1"/>
                  <a:pt x="40" y="1"/>
                </a:cubicBezTo>
                <a:cubicBezTo>
                  <a:pt x="6" y="1"/>
                  <a:pt x="6" y="1"/>
                  <a:pt x="6" y="1"/>
                </a:cubicBezTo>
                <a:cubicBezTo>
                  <a:pt x="0" y="1"/>
                  <a:pt x="0" y="10"/>
                  <a:pt x="6" y="10"/>
                </a:cubicBezTo>
                <a:cubicBezTo>
                  <a:pt x="42" y="10"/>
                  <a:pt x="42" y="10"/>
                  <a:pt x="42" y="10"/>
                </a:cubicBezTo>
                <a:cubicBezTo>
                  <a:pt x="43" y="10"/>
                  <a:pt x="43" y="11"/>
                  <a:pt x="43" y="11"/>
                </a:cubicBezTo>
                <a:cubicBezTo>
                  <a:pt x="43" y="12"/>
                  <a:pt x="43" y="12"/>
                  <a:pt x="43" y="12"/>
                </a:cubicBezTo>
                <a:cubicBezTo>
                  <a:pt x="43" y="13"/>
                  <a:pt x="43" y="13"/>
                  <a:pt x="42" y="13"/>
                </a:cubicBezTo>
                <a:cubicBezTo>
                  <a:pt x="22" y="13"/>
                  <a:pt x="22" y="13"/>
                  <a:pt x="22" y="13"/>
                </a:cubicBezTo>
                <a:cubicBezTo>
                  <a:pt x="18" y="13"/>
                  <a:pt x="15" y="16"/>
                  <a:pt x="15" y="20"/>
                </a:cubicBezTo>
                <a:cubicBezTo>
                  <a:pt x="15" y="51"/>
                  <a:pt x="15" y="51"/>
                  <a:pt x="15" y="51"/>
                </a:cubicBezTo>
                <a:cubicBezTo>
                  <a:pt x="15" y="51"/>
                  <a:pt x="15" y="52"/>
                  <a:pt x="14" y="52"/>
                </a:cubicBezTo>
                <a:close/>
                <a:moveTo>
                  <a:pt x="58" y="67"/>
                </a:moveTo>
                <a:cubicBezTo>
                  <a:pt x="22" y="67"/>
                  <a:pt x="22" y="67"/>
                  <a:pt x="22" y="67"/>
                </a:cubicBezTo>
                <a:cubicBezTo>
                  <a:pt x="19" y="67"/>
                  <a:pt x="16" y="64"/>
                  <a:pt x="16" y="61"/>
                </a:cubicBezTo>
                <a:cubicBezTo>
                  <a:pt x="16" y="47"/>
                  <a:pt x="16" y="34"/>
                  <a:pt x="16" y="20"/>
                </a:cubicBezTo>
                <a:cubicBezTo>
                  <a:pt x="16" y="17"/>
                  <a:pt x="19" y="14"/>
                  <a:pt x="22" y="14"/>
                </a:cubicBezTo>
                <a:cubicBezTo>
                  <a:pt x="35" y="14"/>
                  <a:pt x="46" y="14"/>
                  <a:pt x="58" y="14"/>
                </a:cubicBezTo>
                <a:cubicBezTo>
                  <a:pt x="59" y="14"/>
                  <a:pt x="60" y="15"/>
                  <a:pt x="60" y="16"/>
                </a:cubicBezTo>
                <a:cubicBezTo>
                  <a:pt x="60" y="23"/>
                  <a:pt x="60" y="23"/>
                  <a:pt x="60" y="23"/>
                </a:cubicBezTo>
                <a:cubicBezTo>
                  <a:pt x="60" y="23"/>
                  <a:pt x="59" y="24"/>
                  <a:pt x="59" y="24"/>
                </a:cubicBezTo>
                <a:cubicBezTo>
                  <a:pt x="59" y="24"/>
                  <a:pt x="59" y="24"/>
                  <a:pt x="59" y="24"/>
                </a:cubicBezTo>
                <a:cubicBezTo>
                  <a:pt x="58" y="24"/>
                  <a:pt x="57" y="23"/>
                  <a:pt x="57" y="23"/>
                </a:cubicBezTo>
                <a:cubicBezTo>
                  <a:pt x="57" y="17"/>
                  <a:pt x="57" y="17"/>
                  <a:pt x="57" y="17"/>
                </a:cubicBezTo>
                <a:cubicBezTo>
                  <a:pt x="57" y="16"/>
                  <a:pt x="57" y="16"/>
                  <a:pt x="56" y="16"/>
                </a:cubicBezTo>
                <a:cubicBezTo>
                  <a:pt x="22" y="16"/>
                  <a:pt x="22" y="16"/>
                  <a:pt x="22" y="16"/>
                </a:cubicBezTo>
                <a:cubicBezTo>
                  <a:pt x="16" y="16"/>
                  <a:pt x="16" y="25"/>
                  <a:pt x="22" y="25"/>
                </a:cubicBezTo>
                <a:cubicBezTo>
                  <a:pt x="58" y="25"/>
                  <a:pt x="58" y="25"/>
                  <a:pt x="58" y="25"/>
                </a:cubicBezTo>
                <a:cubicBezTo>
                  <a:pt x="59" y="25"/>
                  <a:pt x="60" y="26"/>
                  <a:pt x="60" y="27"/>
                </a:cubicBezTo>
                <a:cubicBezTo>
                  <a:pt x="60" y="39"/>
                  <a:pt x="60" y="52"/>
                  <a:pt x="60" y="65"/>
                </a:cubicBezTo>
                <a:cubicBezTo>
                  <a:pt x="60" y="66"/>
                  <a:pt x="59" y="67"/>
                  <a:pt x="58" y="67"/>
                </a:cubicBezTo>
                <a:close/>
                <a:moveTo>
                  <a:pt x="55" y="18"/>
                </a:moveTo>
                <a:cubicBezTo>
                  <a:pt x="23" y="18"/>
                  <a:pt x="23" y="18"/>
                  <a:pt x="23" y="18"/>
                </a:cubicBezTo>
                <a:cubicBezTo>
                  <a:pt x="22" y="18"/>
                  <a:pt x="22" y="17"/>
                  <a:pt x="22" y="17"/>
                </a:cubicBezTo>
                <a:cubicBezTo>
                  <a:pt x="22" y="17"/>
                  <a:pt x="22" y="17"/>
                  <a:pt x="22" y="17"/>
                </a:cubicBezTo>
                <a:cubicBezTo>
                  <a:pt x="22" y="17"/>
                  <a:pt x="22" y="16"/>
                  <a:pt x="23" y="16"/>
                </a:cubicBezTo>
                <a:cubicBezTo>
                  <a:pt x="55" y="16"/>
                  <a:pt x="55" y="16"/>
                  <a:pt x="55" y="16"/>
                </a:cubicBezTo>
                <a:cubicBezTo>
                  <a:pt x="56" y="16"/>
                  <a:pt x="56" y="17"/>
                  <a:pt x="56" y="17"/>
                </a:cubicBezTo>
                <a:cubicBezTo>
                  <a:pt x="56" y="17"/>
                  <a:pt x="56" y="17"/>
                  <a:pt x="56" y="17"/>
                </a:cubicBezTo>
                <a:cubicBezTo>
                  <a:pt x="56" y="17"/>
                  <a:pt x="56" y="18"/>
                  <a:pt x="55" y="18"/>
                </a:cubicBezTo>
                <a:close/>
                <a:moveTo>
                  <a:pt x="55" y="20"/>
                </a:moveTo>
                <a:cubicBezTo>
                  <a:pt x="23" y="20"/>
                  <a:pt x="23" y="20"/>
                  <a:pt x="23" y="20"/>
                </a:cubicBezTo>
                <a:cubicBezTo>
                  <a:pt x="22" y="20"/>
                  <a:pt x="22" y="20"/>
                  <a:pt x="22" y="19"/>
                </a:cubicBezTo>
                <a:cubicBezTo>
                  <a:pt x="22" y="19"/>
                  <a:pt x="22" y="19"/>
                  <a:pt x="22" y="19"/>
                </a:cubicBezTo>
                <a:cubicBezTo>
                  <a:pt x="22" y="19"/>
                  <a:pt x="22" y="18"/>
                  <a:pt x="23" y="18"/>
                </a:cubicBezTo>
                <a:cubicBezTo>
                  <a:pt x="55" y="18"/>
                  <a:pt x="55" y="18"/>
                  <a:pt x="55" y="18"/>
                </a:cubicBezTo>
                <a:cubicBezTo>
                  <a:pt x="56" y="18"/>
                  <a:pt x="56" y="19"/>
                  <a:pt x="56" y="19"/>
                </a:cubicBezTo>
                <a:cubicBezTo>
                  <a:pt x="56" y="19"/>
                  <a:pt x="56" y="19"/>
                  <a:pt x="56" y="19"/>
                </a:cubicBezTo>
                <a:cubicBezTo>
                  <a:pt x="56" y="20"/>
                  <a:pt x="56" y="20"/>
                  <a:pt x="55" y="20"/>
                </a:cubicBezTo>
                <a:close/>
                <a:moveTo>
                  <a:pt x="55" y="22"/>
                </a:moveTo>
                <a:cubicBezTo>
                  <a:pt x="23" y="22"/>
                  <a:pt x="23" y="22"/>
                  <a:pt x="23" y="22"/>
                </a:cubicBezTo>
                <a:cubicBezTo>
                  <a:pt x="22" y="22"/>
                  <a:pt x="22" y="22"/>
                  <a:pt x="22" y="22"/>
                </a:cubicBezTo>
                <a:cubicBezTo>
                  <a:pt x="22" y="21"/>
                  <a:pt x="22" y="21"/>
                  <a:pt x="22" y="21"/>
                </a:cubicBezTo>
                <a:cubicBezTo>
                  <a:pt x="22" y="21"/>
                  <a:pt x="22" y="21"/>
                  <a:pt x="23" y="21"/>
                </a:cubicBezTo>
                <a:cubicBezTo>
                  <a:pt x="55" y="21"/>
                  <a:pt x="55" y="21"/>
                  <a:pt x="55" y="21"/>
                </a:cubicBezTo>
                <a:cubicBezTo>
                  <a:pt x="56" y="21"/>
                  <a:pt x="56" y="21"/>
                  <a:pt x="56" y="21"/>
                </a:cubicBezTo>
                <a:cubicBezTo>
                  <a:pt x="56" y="22"/>
                  <a:pt x="56" y="22"/>
                  <a:pt x="56" y="22"/>
                </a:cubicBezTo>
                <a:cubicBezTo>
                  <a:pt x="56" y="22"/>
                  <a:pt x="56" y="22"/>
                  <a:pt x="55" y="22"/>
                </a:cubicBezTo>
                <a:close/>
                <a:moveTo>
                  <a:pt x="55" y="25"/>
                </a:moveTo>
                <a:cubicBezTo>
                  <a:pt x="23" y="25"/>
                  <a:pt x="23" y="25"/>
                  <a:pt x="23" y="25"/>
                </a:cubicBezTo>
                <a:cubicBezTo>
                  <a:pt x="22" y="25"/>
                  <a:pt x="22" y="24"/>
                  <a:pt x="22" y="24"/>
                </a:cubicBezTo>
                <a:cubicBezTo>
                  <a:pt x="22" y="24"/>
                  <a:pt x="22" y="24"/>
                  <a:pt x="22" y="24"/>
                </a:cubicBezTo>
                <a:cubicBezTo>
                  <a:pt x="22" y="23"/>
                  <a:pt x="22" y="23"/>
                  <a:pt x="23" y="23"/>
                </a:cubicBezTo>
                <a:cubicBezTo>
                  <a:pt x="55" y="23"/>
                  <a:pt x="55" y="23"/>
                  <a:pt x="55" y="23"/>
                </a:cubicBezTo>
                <a:cubicBezTo>
                  <a:pt x="56" y="23"/>
                  <a:pt x="56" y="23"/>
                  <a:pt x="56" y="24"/>
                </a:cubicBezTo>
                <a:cubicBezTo>
                  <a:pt x="56" y="24"/>
                  <a:pt x="56" y="24"/>
                  <a:pt x="56" y="24"/>
                </a:cubicBezTo>
                <a:cubicBezTo>
                  <a:pt x="56" y="24"/>
                  <a:pt x="56" y="25"/>
                  <a:pt x="55" y="25"/>
                </a:cubicBezTo>
                <a:close/>
                <a:moveTo>
                  <a:pt x="39" y="3"/>
                </a:moveTo>
                <a:cubicBezTo>
                  <a:pt x="7" y="3"/>
                  <a:pt x="7" y="3"/>
                  <a:pt x="7" y="3"/>
                </a:cubicBezTo>
                <a:cubicBezTo>
                  <a:pt x="6" y="3"/>
                  <a:pt x="6" y="3"/>
                  <a:pt x="6" y="2"/>
                </a:cubicBezTo>
                <a:cubicBezTo>
                  <a:pt x="6" y="2"/>
                  <a:pt x="6" y="2"/>
                  <a:pt x="6" y="2"/>
                </a:cubicBezTo>
                <a:cubicBezTo>
                  <a:pt x="6" y="2"/>
                  <a:pt x="6" y="2"/>
                  <a:pt x="7" y="2"/>
                </a:cubicBezTo>
                <a:cubicBezTo>
                  <a:pt x="39" y="2"/>
                  <a:pt x="39" y="2"/>
                  <a:pt x="39" y="2"/>
                </a:cubicBezTo>
                <a:cubicBezTo>
                  <a:pt x="40" y="2"/>
                  <a:pt x="40" y="2"/>
                  <a:pt x="40" y="2"/>
                </a:cubicBezTo>
                <a:cubicBezTo>
                  <a:pt x="40" y="2"/>
                  <a:pt x="40" y="2"/>
                  <a:pt x="40" y="2"/>
                </a:cubicBezTo>
                <a:cubicBezTo>
                  <a:pt x="40" y="3"/>
                  <a:pt x="40" y="3"/>
                  <a:pt x="39" y="3"/>
                </a:cubicBezTo>
                <a:close/>
                <a:moveTo>
                  <a:pt x="39" y="5"/>
                </a:moveTo>
                <a:cubicBezTo>
                  <a:pt x="7" y="5"/>
                  <a:pt x="7" y="5"/>
                  <a:pt x="7" y="5"/>
                </a:cubicBezTo>
                <a:cubicBezTo>
                  <a:pt x="6" y="5"/>
                  <a:pt x="6" y="5"/>
                  <a:pt x="6" y="5"/>
                </a:cubicBezTo>
                <a:cubicBezTo>
                  <a:pt x="6" y="5"/>
                  <a:pt x="6" y="5"/>
                  <a:pt x="6" y="5"/>
                </a:cubicBezTo>
                <a:cubicBezTo>
                  <a:pt x="6" y="4"/>
                  <a:pt x="6" y="4"/>
                  <a:pt x="7" y="4"/>
                </a:cubicBezTo>
                <a:cubicBezTo>
                  <a:pt x="39" y="4"/>
                  <a:pt x="39" y="4"/>
                  <a:pt x="39" y="4"/>
                </a:cubicBezTo>
                <a:cubicBezTo>
                  <a:pt x="40" y="4"/>
                  <a:pt x="40" y="4"/>
                  <a:pt x="40" y="5"/>
                </a:cubicBezTo>
                <a:cubicBezTo>
                  <a:pt x="40" y="5"/>
                  <a:pt x="40" y="5"/>
                  <a:pt x="40" y="5"/>
                </a:cubicBezTo>
                <a:cubicBezTo>
                  <a:pt x="40" y="5"/>
                  <a:pt x="40" y="5"/>
                  <a:pt x="39" y="5"/>
                </a:cubicBezTo>
                <a:close/>
                <a:moveTo>
                  <a:pt x="39" y="8"/>
                </a:moveTo>
                <a:cubicBezTo>
                  <a:pt x="7" y="8"/>
                  <a:pt x="7" y="8"/>
                  <a:pt x="7" y="8"/>
                </a:cubicBezTo>
                <a:cubicBezTo>
                  <a:pt x="6" y="8"/>
                  <a:pt x="6" y="7"/>
                  <a:pt x="6" y="7"/>
                </a:cubicBezTo>
                <a:cubicBezTo>
                  <a:pt x="6" y="7"/>
                  <a:pt x="6" y="7"/>
                  <a:pt x="6" y="7"/>
                </a:cubicBezTo>
                <a:cubicBezTo>
                  <a:pt x="6" y="6"/>
                  <a:pt x="6" y="6"/>
                  <a:pt x="7" y="6"/>
                </a:cubicBezTo>
                <a:cubicBezTo>
                  <a:pt x="39" y="6"/>
                  <a:pt x="39" y="6"/>
                  <a:pt x="39" y="6"/>
                </a:cubicBezTo>
                <a:cubicBezTo>
                  <a:pt x="40" y="6"/>
                  <a:pt x="40" y="6"/>
                  <a:pt x="40" y="7"/>
                </a:cubicBezTo>
                <a:cubicBezTo>
                  <a:pt x="40" y="7"/>
                  <a:pt x="40" y="7"/>
                  <a:pt x="40" y="7"/>
                </a:cubicBezTo>
                <a:cubicBezTo>
                  <a:pt x="40" y="7"/>
                  <a:pt x="40" y="8"/>
                  <a:pt x="39" y="8"/>
                </a:cubicBezTo>
                <a:close/>
                <a:moveTo>
                  <a:pt x="39" y="10"/>
                </a:moveTo>
                <a:cubicBezTo>
                  <a:pt x="7" y="10"/>
                  <a:pt x="7" y="10"/>
                  <a:pt x="7" y="10"/>
                </a:cubicBezTo>
                <a:cubicBezTo>
                  <a:pt x="6" y="10"/>
                  <a:pt x="6" y="10"/>
                  <a:pt x="6" y="9"/>
                </a:cubicBezTo>
                <a:cubicBezTo>
                  <a:pt x="6" y="9"/>
                  <a:pt x="6" y="9"/>
                  <a:pt x="6" y="9"/>
                </a:cubicBezTo>
                <a:cubicBezTo>
                  <a:pt x="6" y="9"/>
                  <a:pt x="6" y="8"/>
                  <a:pt x="7" y="8"/>
                </a:cubicBezTo>
                <a:cubicBezTo>
                  <a:pt x="39" y="8"/>
                  <a:pt x="39" y="8"/>
                  <a:pt x="39" y="8"/>
                </a:cubicBezTo>
                <a:cubicBezTo>
                  <a:pt x="40" y="8"/>
                  <a:pt x="40" y="9"/>
                  <a:pt x="40" y="9"/>
                </a:cubicBezTo>
                <a:cubicBezTo>
                  <a:pt x="40" y="9"/>
                  <a:pt x="40" y="9"/>
                  <a:pt x="40" y="9"/>
                </a:cubicBezTo>
                <a:cubicBezTo>
                  <a:pt x="40" y="10"/>
                  <a:pt x="40" y="10"/>
                  <a:pt x="39" y="10"/>
                </a:cubicBezTo>
                <a:close/>
              </a:path>
            </a:pathLst>
          </a:custGeom>
          <a:solidFill>
            <a:schemeClr val="bg1"/>
          </a:solidFill>
          <a:ln>
            <a:noFill/>
          </a:ln>
        </p:spPr>
        <p:txBody>
          <a:bodyPr/>
          <a:p>
            <a:pPr defTabSz="914400"/>
            <a:endParaRPr lang="zh-CN" altLang="en-US" sz="2400">
              <a:solidFill>
                <a:prstClr val="white"/>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622935" y="314960"/>
            <a:ext cx="11259462" cy="6075693"/>
            <a:chOff x="938" y="864"/>
            <a:chExt cx="16236" cy="8697"/>
          </a:xfrm>
        </p:grpSpPr>
        <p:sp>
          <p:nvSpPr>
            <p:cNvPr id="2" name="Text Box 4"/>
            <p:cNvSpPr txBox="1">
              <a:spLocks noChangeArrowheads="1"/>
            </p:cNvSpPr>
            <p:nvPr/>
          </p:nvSpPr>
          <p:spPr bwMode="auto">
            <a:xfrm>
              <a:off x="981" y="864"/>
              <a:ext cx="16193" cy="7840"/>
            </a:xfrm>
            <a:prstGeom prst="rect">
              <a:avLst/>
            </a:prstGeom>
            <a:noFill/>
            <a:ln w="9525">
              <a:noFill/>
              <a:miter lim="800000"/>
            </a:ln>
          </p:spPr>
          <p:txBody>
            <a:bodyPr wrap="square" lIns="81637" tIns="40818" rIns="81637" bIns="40818">
              <a:spAutoFit/>
            </a:bodyPr>
            <a:p>
              <a:pPr marR="0" defTabSz="914400" fontAlgn="auto">
                <a:spcBef>
                  <a:spcPts val="0"/>
                </a:spcBef>
                <a:spcAft>
                  <a:spcPts val="0"/>
                </a:spcAft>
                <a:buClrTx/>
                <a:buSzTx/>
                <a:buFontTx/>
                <a:defRPr/>
              </a:pPr>
              <a:r>
                <a:rPr kumimoji="0" lang="zh-CN" altLang="en-US" sz="2800" b="1" kern="1200" cap="none" spc="0" normalizeH="0" baseline="0" noProof="0" dirty="0">
                  <a:solidFill>
                    <a:srgbClr val="FF3300"/>
                  </a:solidFill>
                  <a:latin typeface="微软雅黑" panose="020B0503020204020204" pitchFamily="34" charset="-122"/>
                  <a:ea typeface="微软雅黑" panose="020B0503020204020204" pitchFamily="34" charset="-122"/>
                  <a:cs typeface="+mn-cs"/>
                </a:rPr>
                <a:t>图书馆提供的在线咨询群：</a:t>
              </a:r>
              <a:endParaRPr kumimoji="0" lang="zh-CN" altLang="en-US" sz="2800" b="1" kern="1200" cap="none" spc="0" normalizeH="0" baseline="0" noProof="0" dirty="0">
                <a:solidFill>
                  <a:srgbClr val="FF3300"/>
                </a:solidFill>
                <a:latin typeface="微软雅黑" panose="020B0503020204020204" pitchFamily="34" charset="-122"/>
                <a:ea typeface="微软雅黑" panose="020B0503020204020204" pitchFamily="34" charset="-122"/>
                <a:cs typeface="+mn-cs"/>
              </a:endParaRPr>
            </a:p>
            <a:p>
              <a:pPr marR="0" defTabSz="914400" fontAlgn="auto">
                <a:spcBef>
                  <a:spcPts val="0"/>
                </a:spcBef>
                <a:spcAft>
                  <a:spcPts val="0"/>
                </a:spcAft>
                <a:buClrTx/>
                <a:buSzTx/>
                <a:buFontTx/>
                <a:defRPr/>
              </a:pPr>
              <a:endParaRPr kumimoji="0" lang="en-US" altLang="zh-CN" sz="1090" kern="1200" cap="none" spc="0" normalizeH="0" baseline="0" noProof="0" dirty="0">
                <a:solidFill>
                  <a:srgbClr val="1F1F1F"/>
                </a:solidFill>
                <a:latin typeface="微软雅黑" panose="020B0503020204020204" pitchFamily="34" charset="-122"/>
                <a:ea typeface="微软雅黑" panose="020B0503020204020204" pitchFamily="34" charset="-122"/>
                <a:cs typeface="+mn-cs"/>
              </a:endParaRPr>
            </a:p>
            <a:p>
              <a:pPr marL="457200" marR="0" lvl="1"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学生群：</a:t>
              </a:r>
              <a:r>
                <a:rPr kumimoji="0" lang="en-US" altLang="zh-CN"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1</a:t>
              </a:r>
              <a:r>
                <a:rPr kumimoji="0" lang="zh-CN" altLang="en-US"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群：</a:t>
              </a:r>
              <a:r>
                <a:rPr kumimoji="0" lang="en-US" altLang="zh-CN"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48514775       2</a:t>
              </a:r>
              <a:r>
                <a:rPr kumimoji="0" lang="zh-CN" altLang="en-US"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群：</a:t>
              </a:r>
              <a:r>
                <a:rPr kumimoji="0" lang="en-US" altLang="zh-CN"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385331722</a:t>
              </a:r>
              <a:r>
                <a:rPr kumimoji="0" lang="zh-CN" altLang="en-US"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　　</a:t>
              </a:r>
              <a:r>
                <a:rPr kumimoji="0" lang="en-US" altLang="zh-CN"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3</a:t>
              </a:r>
              <a:r>
                <a:rPr kumimoji="0" lang="zh-CN" altLang="en-US"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群：</a:t>
              </a:r>
              <a:r>
                <a:rPr kumimoji="0" lang="en-US" altLang="zh-CN"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228702483</a:t>
              </a:r>
              <a:endParaRPr kumimoji="0" lang="en-US" altLang="zh-CN"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endParaRPr>
            </a:p>
            <a:p>
              <a:pPr marL="457200" marR="0" lvl="1"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　　　　</a:t>
              </a:r>
              <a:r>
                <a:rPr kumimoji="0" lang="en-US" altLang="zh-CN"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4</a:t>
              </a:r>
              <a:r>
                <a:rPr kumimoji="0" lang="zh-CN" altLang="en-US"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群：</a:t>
              </a:r>
              <a:r>
                <a:rPr kumimoji="0" lang="en-US" altLang="zh-CN"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333650812     5</a:t>
              </a:r>
              <a:r>
                <a:rPr kumimoji="0" lang="zh-CN" altLang="en-US"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群：</a:t>
              </a:r>
              <a:r>
                <a:rPr kumimoji="0" lang="en-US" altLang="zh-CN"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484574922</a:t>
              </a:r>
              <a:r>
                <a:rPr kumimoji="0" lang="zh-CN" altLang="en-US"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　　</a:t>
              </a:r>
              <a:r>
                <a:rPr kumimoji="0" lang="en-US" altLang="zh-CN"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6</a:t>
              </a:r>
              <a:r>
                <a:rPr kumimoji="0" lang="zh-CN" altLang="en-US"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群：</a:t>
              </a:r>
              <a:r>
                <a:rPr kumimoji="0" lang="en-US" altLang="zh-CN"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829370438</a:t>
              </a:r>
              <a:endParaRPr kumimoji="0" lang="zh-CN" altLang="en-US" sz="2400" b="0" i="0" u="none" strike="noStrike" kern="1200" cap="none" spc="0"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endParaRPr>
            </a:p>
            <a:p>
              <a:pPr marR="0" defTabSz="914400" fontAlgn="auto">
                <a:spcBef>
                  <a:spcPts val="0"/>
                </a:spcBef>
                <a:spcAft>
                  <a:spcPts val="0"/>
                </a:spcAft>
                <a:buClrTx/>
                <a:buSzTx/>
                <a:buFontTx/>
                <a:defRPr/>
              </a:pPr>
              <a:endParaRPr kumimoji="0" lang="en-US" altLang="zh-CN" sz="1090" b="1" kern="1200" cap="none" spc="0" normalizeH="0" baseline="0" noProof="0" dirty="0">
                <a:solidFill>
                  <a:srgbClr val="FF3300"/>
                </a:solidFill>
                <a:latin typeface="Arial" panose="020B0604020202020204"/>
                <a:ea typeface="微软雅黑" panose="020B0503020204020204" pitchFamily="34" charset="-122"/>
                <a:cs typeface="+mn-cs"/>
              </a:endParaRPr>
            </a:p>
            <a:p>
              <a:pPr marL="457200" lvl="1" defTabSz="914400" fontAlgn="base"/>
              <a:r>
                <a:rPr lang="zh-CN" altLang="en-US" sz="2400" strike="noStrike" noProof="1" dirty="0">
                  <a:solidFill>
                    <a:srgbClr val="1F1F1F"/>
                  </a:solidFill>
                  <a:latin typeface="微软雅黑" panose="020B0503020204020204" pitchFamily="34" charset="-122"/>
                  <a:ea typeface="微软雅黑" panose="020B0503020204020204" pitchFamily="34" charset="-122"/>
                  <a:cs typeface="+mn-cs"/>
                </a:rPr>
                <a:t>教师群：</a:t>
              </a:r>
              <a:r>
                <a:rPr lang="en-US" altLang="zh-CN" sz="2400" strike="noStrike" noProof="1" dirty="0">
                  <a:solidFill>
                    <a:srgbClr val="1F1F1F"/>
                  </a:solidFill>
                  <a:latin typeface="微软雅黑" panose="020B0503020204020204" pitchFamily="34" charset="-122"/>
                  <a:ea typeface="微软雅黑" panose="020B0503020204020204" pitchFamily="34" charset="-122"/>
                  <a:cs typeface="+mn-cs"/>
                </a:rPr>
                <a:t>1063170221</a:t>
              </a:r>
              <a:endParaRPr lang="en-US" altLang="zh-CN" sz="2400" strike="noStrike" noProof="1" dirty="0">
                <a:solidFill>
                  <a:srgbClr val="1F1F1F"/>
                </a:solidFill>
                <a:latin typeface="微软雅黑" panose="020B0503020204020204" pitchFamily="34" charset="-122"/>
                <a:ea typeface="微软雅黑" panose="020B0503020204020204" pitchFamily="34" charset="-122"/>
              </a:endParaRPr>
            </a:p>
            <a:p>
              <a:pPr marL="457200" lvl="1" defTabSz="914400" fontAlgn="base"/>
              <a:endParaRPr lang="en-US" altLang="zh-CN" sz="2400" strike="noStrike" noProof="1" dirty="0">
                <a:solidFill>
                  <a:srgbClr val="1F1F1F"/>
                </a:solidFill>
                <a:latin typeface="微软雅黑" panose="020B0503020204020204" pitchFamily="34" charset="-122"/>
                <a:ea typeface="微软雅黑" panose="020B0503020204020204" pitchFamily="34" charset="-122"/>
              </a:endParaRPr>
            </a:p>
            <a:p>
              <a:pPr marL="457200" lvl="1" defTabSz="914400" fontAlgn="base"/>
              <a:r>
                <a:rPr kumimoji="0" lang="zh-CN" altLang="en-US" sz="2800" b="0" i="0" u="none" strike="noStrike" kern="1200" cap="none" spc="284"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解答读者关于图书馆利用及文献检索等各方面问题，</a:t>
              </a:r>
              <a:endParaRPr kumimoji="0" lang="en-US" altLang="zh-CN" sz="2800" b="0" i="0" u="none" strike="noStrike" kern="1200" cap="none" spc="284"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endParaRPr>
            </a:p>
            <a:p>
              <a:pPr marL="457200" marR="0" lvl="1" indent="0" defTabSz="914400" rtl="0" eaLnBrk="1" fontAlgn="auto" latinLnBrk="0" hangingPunct="1">
                <a:lnSpc>
                  <a:spcPct val="100000"/>
                </a:lnSpc>
                <a:spcBef>
                  <a:spcPts val="0"/>
                </a:spcBef>
                <a:spcAft>
                  <a:spcPts val="0"/>
                </a:spcAft>
                <a:buClrTx/>
                <a:buSzTx/>
                <a:buFontTx/>
                <a:buNone/>
                <a:defRPr/>
              </a:pPr>
              <a:r>
                <a:rPr kumimoji="0" lang="zh-CN" altLang="en-US" sz="2800" b="0" i="0" u="none" strike="noStrike" kern="1200" cap="none" spc="284"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用“院系</a:t>
              </a:r>
              <a:r>
                <a:rPr kumimoji="0" lang="en-US" altLang="zh-CN" sz="2800" b="0" i="0" u="none" strike="noStrike" kern="1200" cap="none" spc="284"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a:t>
              </a:r>
              <a:r>
                <a:rPr kumimoji="0" lang="zh-CN" altLang="en-US" sz="2800" b="0" i="0" u="none" strike="noStrike" kern="1200" cap="none" spc="284"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rPr>
                <a:t>姓名”申请加入 </a:t>
              </a:r>
              <a:endParaRPr kumimoji="0" lang="zh-CN" altLang="en-US" sz="2800" b="0" i="0" u="none" strike="noStrike" kern="1200" cap="none" spc="284" normalizeH="0" baseline="0" noProof="0" dirty="0">
                <a:ln>
                  <a:noFill/>
                </a:ln>
                <a:solidFill>
                  <a:srgbClr val="1F1F1F"/>
                </a:solidFill>
                <a:effectLst/>
                <a:uLnTx/>
                <a:uFillTx/>
                <a:latin typeface="微软雅黑" panose="020B0503020204020204" pitchFamily="34" charset="-122"/>
                <a:ea typeface="微软雅黑" panose="020B0503020204020204" pitchFamily="34" charset="-122"/>
                <a:cs typeface="+mn-cs"/>
              </a:endParaRPr>
            </a:p>
            <a:p>
              <a:pPr marR="0" defTabSz="914400" fontAlgn="auto">
                <a:spcBef>
                  <a:spcPts val="0"/>
                </a:spcBef>
                <a:spcAft>
                  <a:spcPts val="0"/>
                </a:spcAft>
                <a:buClrTx/>
                <a:buSzTx/>
                <a:buFontTx/>
                <a:defRPr/>
              </a:pPr>
              <a:endParaRPr kumimoji="0" lang="zh-CN" altLang="en-US" sz="1800" kern="1200" cap="none" spc="0" normalizeH="0" baseline="0" noProof="0" dirty="0">
                <a:solidFill>
                  <a:srgbClr val="1F1F1F"/>
                </a:solidFill>
                <a:latin typeface="楷体" panose="02010609060101010101" charset="-122"/>
                <a:ea typeface="楷体" panose="02010609060101010101" charset="-122"/>
                <a:cs typeface="+mn-cs"/>
              </a:endParaRPr>
            </a:p>
            <a:p>
              <a:pPr defTabSz="914400"/>
              <a:r>
                <a:rPr lang="zh-CN" altLang="en-US" sz="2800" b="1" noProof="1" dirty="0">
                  <a:solidFill>
                    <a:srgbClr val="FF3300"/>
                  </a:solidFill>
                  <a:latin typeface="微软雅黑" panose="020B0503020204020204" pitchFamily="34" charset="-122"/>
                  <a:ea typeface="微软雅黑" panose="020B0503020204020204" pitchFamily="34" charset="-122"/>
                  <a:cs typeface="+mn-cs"/>
                </a:rPr>
                <a:t>图书馆公众平台：</a:t>
              </a:r>
              <a:endParaRPr lang="zh-CN" altLang="en-US" sz="2800" b="1" noProof="1" dirty="0">
                <a:solidFill>
                  <a:srgbClr val="FF3300"/>
                </a:solidFill>
                <a:latin typeface="微软雅黑" panose="020B0503020204020204" pitchFamily="34" charset="-122"/>
                <a:ea typeface="微软雅黑" panose="020B0503020204020204" pitchFamily="34" charset="-122"/>
              </a:endParaRPr>
            </a:p>
            <a:p>
              <a:pPr marR="0" defTabSz="914400" fontAlgn="auto">
                <a:spcBef>
                  <a:spcPts val="0"/>
                </a:spcBef>
                <a:spcAft>
                  <a:spcPts val="0"/>
                </a:spcAft>
                <a:buClrTx/>
                <a:buSzTx/>
                <a:buFontTx/>
                <a:defRPr/>
              </a:pPr>
              <a:endParaRPr kumimoji="0" lang="zh-CN" altLang="en-US" sz="1090" kern="1200" cap="none" spc="0" normalizeH="0" baseline="0" noProof="0" dirty="0">
                <a:solidFill>
                  <a:srgbClr val="1F1F1F"/>
                </a:solidFill>
                <a:latin typeface="楷体" panose="02010609060101010101" charset="-122"/>
                <a:ea typeface="楷体" panose="02010609060101010101" charset="-122"/>
                <a:cs typeface="+mn-cs"/>
              </a:endParaRPr>
            </a:p>
            <a:p>
              <a:pPr marL="457200" marR="0" lvl="1" indent="0" algn="l" defTabSz="914400" rtl="0" eaLnBrk="1" fontAlgn="auto" latinLnBrk="0" hangingPunct="1">
                <a:lnSpc>
                  <a:spcPct val="100000"/>
                </a:lnSpc>
                <a:spcBef>
                  <a:spcPts val="0"/>
                </a:spcBef>
                <a:spcAft>
                  <a:spcPts val="0"/>
                </a:spcAft>
                <a:buClrTx/>
                <a:buSzTx/>
                <a:buFontTx/>
                <a:buNone/>
                <a:defRPr/>
              </a:pPr>
              <a:r>
                <a:rPr lang="zh-CN" altLang="en-US" sz="2400" strike="noStrike" noProof="1" dirty="0">
                  <a:solidFill>
                    <a:srgbClr val="1F1F1F"/>
                  </a:solidFill>
                  <a:latin typeface="微软雅黑" panose="020B0503020204020204" pitchFamily="34" charset="-122"/>
                  <a:ea typeface="微软雅黑" panose="020B0503020204020204" pitchFamily="34" charset="-122"/>
                  <a:cs typeface="+mn-cs"/>
                </a:rPr>
                <a:t>微信平台名称：吉林大学图书馆</a:t>
              </a:r>
              <a:endParaRPr lang="en-US" altLang="zh-CN" sz="2400" strike="noStrike" noProof="1" dirty="0">
                <a:solidFill>
                  <a:srgbClr val="1F1F1F"/>
                </a:solidFill>
                <a:latin typeface="微软雅黑" panose="020B0503020204020204" pitchFamily="34" charset="-122"/>
                <a:ea typeface="微软雅黑" panose="020B0503020204020204" pitchFamily="34" charset="-122"/>
              </a:endParaRPr>
            </a:p>
            <a:p>
              <a:pPr marL="457200" marR="0" lvl="1" indent="0" algn="l" defTabSz="914400" rtl="0" eaLnBrk="1" fontAlgn="auto" latinLnBrk="0" hangingPunct="1">
                <a:lnSpc>
                  <a:spcPct val="100000"/>
                </a:lnSpc>
                <a:spcBef>
                  <a:spcPts val="0"/>
                </a:spcBef>
                <a:spcAft>
                  <a:spcPts val="0"/>
                </a:spcAft>
                <a:buClrTx/>
                <a:buSzTx/>
                <a:buFontTx/>
                <a:buNone/>
                <a:defRPr/>
              </a:pPr>
              <a:r>
                <a:rPr lang="zh-CN" altLang="en-US" sz="2400" strike="noStrike" noProof="1" dirty="0">
                  <a:solidFill>
                    <a:srgbClr val="1F1F1F"/>
                  </a:solidFill>
                  <a:latin typeface="微软雅黑" panose="020B0503020204020204" pitchFamily="34" charset="-122"/>
                  <a:ea typeface="微软雅黑" panose="020B0503020204020204" pitchFamily="34" charset="-122"/>
                  <a:cs typeface="+mn-cs"/>
                </a:rPr>
                <a:t>微信号：</a:t>
              </a:r>
              <a:r>
                <a:rPr lang="en-US" altLang="zh-CN" sz="2400" strike="noStrike" noProof="1" dirty="0" err="1">
                  <a:solidFill>
                    <a:srgbClr val="1F1F1F"/>
                  </a:solidFill>
                  <a:latin typeface="微软雅黑" panose="020B0503020204020204" pitchFamily="34" charset="-122"/>
                  <a:ea typeface="微软雅黑" panose="020B0503020204020204" pitchFamily="34" charset="-122"/>
                  <a:cs typeface="+mn-cs"/>
                </a:rPr>
                <a:t>jlulib</a:t>
              </a:r>
              <a:endParaRPr lang="en-US" altLang="zh-CN" sz="2400" strike="noStrike" noProof="1" dirty="0">
                <a:solidFill>
                  <a:srgbClr val="1F1F1F"/>
                </a:solidFill>
                <a:latin typeface="微软雅黑" panose="020B0503020204020204" pitchFamily="34" charset="-122"/>
                <a:ea typeface="微软雅黑" panose="020B0503020204020204" pitchFamily="34" charset="-122"/>
              </a:endParaRPr>
            </a:p>
            <a:p>
              <a:pPr marR="0" defTabSz="914400" fontAlgn="auto">
                <a:spcBef>
                  <a:spcPts val="0"/>
                </a:spcBef>
                <a:spcAft>
                  <a:spcPts val="0"/>
                </a:spcAft>
                <a:buClrTx/>
                <a:buSzTx/>
                <a:buFontTx/>
                <a:defRPr/>
              </a:pPr>
              <a:endParaRPr kumimoji="0" lang="en-US" altLang="zh-CN" sz="1600" kern="1200" cap="none" spc="0" normalizeH="0" baseline="0" noProof="0" dirty="0">
                <a:solidFill>
                  <a:srgbClr val="1F1F1F"/>
                </a:solidFill>
                <a:latin typeface="楷体" panose="02010609060101010101" charset="-122"/>
                <a:ea typeface="楷体" panose="02010609060101010101" charset="-122"/>
                <a:cs typeface="+mn-cs"/>
              </a:endParaRPr>
            </a:p>
            <a:p>
              <a:pPr marR="0" defTabSz="914400" fontAlgn="auto">
                <a:spcBef>
                  <a:spcPts val="0"/>
                </a:spcBef>
                <a:spcAft>
                  <a:spcPts val="0"/>
                </a:spcAft>
                <a:buClrTx/>
                <a:buSzTx/>
                <a:buFontTx/>
                <a:defRPr/>
              </a:pPr>
              <a:r>
                <a:rPr lang="zh-CN" altLang="en-US" sz="2800" b="1" noProof="1" dirty="0">
                  <a:solidFill>
                    <a:srgbClr val="FF3300"/>
                  </a:solidFill>
                  <a:latin typeface="微软雅黑" panose="020B0503020204020204" pitchFamily="34" charset="-122"/>
                  <a:ea typeface="微软雅黑" panose="020B0503020204020204" pitchFamily="34" charset="-122"/>
                  <a:cs typeface="+mn-cs"/>
                </a:rPr>
                <a:t>咨询电话：</a:t>
              </a:r>
              <a:r>
                <a:rPr lang="en-US" altLang="zh-CN" sz="2400" noProof="1" dirty="0">
                  <a:solidFill>
                    <a:srgbClr val="1F1F1F"/>
                  </a:solidFill>
                  <a:latin typeface="微软雅黑" panose="020B0503020204020204" pitchFamily="34" charset="-122"/>
                  <a:ea typeface="微软雅黑" panose="020B0503020204020204" pitchFamily="34" charset="-122"/>
                  <a:cs typeface="+mn-cs"/>
                </a:rPr>
                <a:t>85166036</a:t>
              </a:r>
              <a:endParaRPr lang="en-US" altLang="zh-CN" sz="2400" noProof="1" dirty="0">
                <a:solidFill>
                  <a:srgbClr val="1F1F1F"/>
                </a:solidFill>
                <a:latin typeface="微软雅黑" panose="020B0503020204020204" pitchFamily="34" charset="-122"/>
                <a:ea typeface="微软雅黑" panose="020B0503020204020204" pitchFamily="34" charset="-122"/>
                <a:cs typeface="+mn-cs"/>
              </a:endParaRPr>
            </a:p>
          </p:txBody>
        </p:sp>
        <p:sp>
          <p:nvSpPr>
            <p:cNvPr id="3" name="Text Box 5"/>
            <p:cNvSpPr txBox="1">
              <a:spLocks noChangeArrowheads="1"/>
            </p:cNvSpPr>
            <p:nvPr/>
          </p:nvSpPr>
          <p:spPr bwMode="auto">
            <a:xfrm>
              <a:off x="938" y="8828"/>
              <a:ext cx="13638" cy="733"/>
            </a:xfrm>
            <a:prstGeom prst="rect">
              <a:avLst/>
            </a:prstGeom>
            <a:noFill/>
            <a:ln w="9525">
              <a:noFill/>
              <a:miter lim="800000"/>
            </a:ln>
          </p:spPr>
          <p:txBody>
            <a:bodyPr wrap="square" lIns="81637" tIns="40818" rIns="81637" bIns="40818">
              <a:spAutoFit/>
            </a:bodyPr>
            <a:p>
              <a:pPr marR="0" defTabSz="914400" fontAlgn="auto">
                <a:spcBef>
                  <a:spcPct val="50000"/>
                </a:spcBef>
                <a:spcAft>
                  <a:spcPts val="0"/>
                </a:spcAft>
                <a:buClrTx/>
                <a:buSzTx/>
                <a:buFontTx/>
                <a:defRPr/>
              </a:pPr>
              <a:r>
                <a:rPr lang="zh-CN" altLang="en-US" sz="2800" b="1" noProof="1" dirty="0">
                  <a:solidFill>
                    <a:srgbClr val="FF3300"/>
                  </a:solidFill>
                  <a:latin typeface="微软雅黑" panose="020B0503020204020204" pitchFamily="34" charset="-122"/>
                  <a:ea typeface="微软雅黑" panose="020B0503020204020204" pitchFamily="34" charset="-122"/>
                  <a:cs typeface="+mn-cs"/>
                </a:rPr>
                <a:t>图书馆主页地址：</a:t>
              </a:r>
              <a:r>
                <a:rPr lang="en-US" altLang="zh-CN" sz="2400" noProof="1" dirty="0">
                  <a:solidFill>
                    <a:srgbClr val="1F1F1F"/>
                  </a:solidFill>
                  <a:latin typeface="微软雅黑" panose="020B0503020204020204" pitchFamily="34" charset="-122"/>
                  <a:ea typeface="微软雅黑" panose="020B0503020204020204" pitchFamily="34" charset="-122"/>
                  <a:cs typeface="+mn-cs"/>
                </a:rPr>
                <a:t>http://lib.jlu.edu.cn</a:t>
              </a:r>
              <a:endParaRPr lang="en-US" altLang="zh-CN" sz="2400" noProof="1" dirty="0">
                <a:solidFill>
                  <a:srgbClr val="1F1F1F"/>
                </a:solidFill>
                <a:latin typeface="微软雅黑" panose="020B0503020204020204" pitchFamily="34" charset="-122"/>
                <a:ea typeface="微软雅黑" panose="020B0503020204020204" pitchFamily="34" charset="-122"/>
                <a:cs typeface="+mn-cs"/>
              </a:endParaRPr>
            </a:p>
          </p:txBody>
        </p:sp>
      </p:grpSp>
    </p:spTree>
  </p:cSld>
  <p:clrMapOvr>
    <a:masterClrMapping/>
  </p:clrMapOvr>
  <p:transition spd="slow" advTm="3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 184"/>
          <p:cNvSpPr/>
          <p:nvPr/>
        </p:nvSpPr>
        <p:spPr>
          <a:xfrm>
            <a:off x="1253365" y="1281162"/>
            <a:ext cx="3405833" cy="939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lvl="0" algn="ctr" eaLnBrk="1" fontAlgn="auto" hangingPunct="1">
              <a:spcBef>
                <a:spcPts val="0"/>
              </a:spcBef>
              <a:spcAft>
                <a:spcPts val="0"/>
              </a:spcAft>
              <a:defRPr/>
            </a:pPr>
            <a:r>
              <a:rPr lang="zh-CN" altLang="en-US" sz="5000" b="1" strike="noStrike" noProof="0" dirty="0">
                <a:ln>
                  <a:noFill/>
                </a:ln>
                <a:solidFill>
                  <a:srgbClr val="788E92"/>
                </a:solidFill>
                <a:effectLst/>
                <a:uLnTx/>
                <a:uFillTx/>
                <a:latin typeface="微软雅黑" panose="020B0503020204020204" pitchFamily="34" charset="-122"/>
                <a:ea typeface="微软雅黑" panose="020B0503020204020204" pitchFamily="34" charset="-122"/>
                <a:cs typeface="+mn-ea"/>
                <a:sym typeface="+mn-lt"/>
              </a:rPr>
              <a:t>目     </a:t>
            </a:r>
            <a:r>
              <a:rPr lang="zh-CN" altLang="en-US" sz="5000" b="1" dirty="0">
                <a:solidFill>
                  <a:srgbClr val="788E92"/>
                </a:solidFill>
                <a:latin typeface="微软雅黑" panose="020B0503020204020204" pitchFamily="34" charset="-122"/>
                <a:ea typeface="微软雅黑" panose="020B0503020204020204" pitchFamily="34" charset="-122"/>
                <a:cs typeface="+mn-ea"/>
                <a:sym typeface="+mn-lt"/>
              </a:rPr>
              <a:t>录</a:t>
            </a:r>
            <a:endParaRPr lang="zh-CN" altLang="en-US" sz="5000" b="1" dirty="0">
              <a:solidFill>
                <a:srgbClr val="788E92"/>
              </a:solidFill>
              <a:latin typeface="微软雅黑" panose="020B0503020204020204" pitchFamily="34" charset="-122"/>
              <a:ea typeface="微软雅黑" panose="020B0503020204020204" pitchFamily="34" charset="-122"/>
              <a:cs typeface="+mn-ea"/>
              <a:sym typeface="+mn-lt"/>
            </a:endParaRPr>
          </a:p>
        </p:txBody>
      </p:sp>
      <p:sp>
        <p:nvSpPr>
          <p:cNvPr id="3" name="矩形 2"/>
          <p:cNvSpPr/>
          <p:nvPr/>
        </p:nvSpPr>
        <p:spPr>
          <a:xfrm>
            <a:off x="1253365" y="2621886"/>
            <a:ext cx="3405833" cy="553998"/>
          </a:xfrm>
          <a:prstGeom prst="rect">
            <a:avLst/>
          </a:prstGeom>
        </p:spPr>
        <p:txBody>
          <a:bodyPr wrap="square">
            <a:spAutoFit/>
          </a:bodyPr>
          <a:lstStyle/>
          <a:p>
            <a:pPr lvl="0" algn="ctr" fontAlgn="auto">
              <a:spcBef>
                <a:spcPts val="0"/>
              </a:spcBef>
              <a:spcAft>
                <a:spcPts val="0"/>
              </a:spcAft>
              <a:defRPr/>
            </a:pPr>
            <a:r>
              <a:rPr lang="en-US" altLang="zh-CN" sz="3000" dirty="0">
                <a:solidFill>
                  <a:srgbClr val="788E92"/>
                </a:solidFill>
                <a:latin typeface="微软雅黑" panose="020B0503020204020204" pitchFamily="34" charset="-122"/>
                <a:ea typeface="微软雅黑" panose="020B0503020204020204" pitchFamily="34" charset="-122"/>
                <a:cs typeface="+mn-ea"/>
                <a:sym typeface="+mn-lt"/>
              </a:rPr>
              <a:t>CONTENTS</a:t>
            </a:r>
            <a:endParaRPr lang="en-US" altLang="zh-CN" sz="3000" dirty="0">
              <a:solidFill>
                <a:srgbClr val="788E92"/>
              </a:solidFill>
              <a:latin typeface="微软雅黑" panose="020B0503020204020204" pitchFamily="34" charset="-122"/>
              <a:ea typeface="微软雅黑" panose="020B0503020204020204" pitchFamily="34" charset="-122"/>
              <a:cs typeface="+mn-ea"/>
              <a:sym typeface="+mn-lt"/>
            </a:endParaRPr>
          </a:p>
        </p:txBody>
      </p:sp>
      <p:cxnSp>
        <p:nvCxnSpPr>
          <p:cNvPr id="4" name="直接连接符 3"/>
          <p:cNvCxnSpPr/>
          <p:nvPr/>
        </p:nvCxnSpPr>
        <p:spPr>
          <a:xfrm flipV="1">
            <a:off x="4659198" y="1540698"/>
            <a:ext cx="0" cy="4125559"/>
          </a:xfrm>
          <a:prstGeom prst="line">
            <a:avLst/>
          </a:prstGeom>
          <a:ln>
            <a:solidFill>
              <a:srgbClr val="052E65"/>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1253365" y="2339984"/>
            <a:ext cx="3405836" cy="0"/>
          </a:xfrm>
          <a:prstGeom prst="line">
            <a:avLst/>
          </a:prstGeom>
          <a:ln>
            <a:solidFill>
              <a:srgbClr val="052E65"/>
            </a:solidFill>
          </a:ln>
        </p:spPr>
        <p:style>
          <a:lnRef idx="1">
            <a:schemeClr val="accent1"/>
          </a:lnRef>
          <a:fillRef idx="0">
            <a:schemeClr val="accent1"/>
          </a:fillRef>
          <a:effectRef idx="0">
            <a:schemeClr val="accent1"/>
          </a:effectRef>
          <a:fontRef idx="minor">
            <a:schemeClr val="tx1"/>
          </a:fontRef>
        </p:style>
      </p:cxnSp>
      <p:sp>
        <p:nvSpPr>
          <p:cNvPr id="6" name="内容占位符 2"/>
          <p:cNvSpPr txBox="1">
            <a:spLocks noChangeArrowheads="1"/>
          </p:cNvSpPr>
          <p:nvPr/>
        </p:nvSpPr>
        <p:spPr>
          <a:xfrm>
            <a:off x="7128510" y="1673860"/>
            <a:ext cx="4429125" cy="771525"/>
          </a:xfrm>
          <a:prstGeom prst="rect">
            <a:avLst/>
          </a:prstGeom>
          <a:noFill/>
          <a:ln w="9525">
            <a:noFill/>
          </a:ln>
        </p:spPr>
        <p:txBody>
          <a:bodyPr vert="horz" wrap="square" lIns="91440" tIns="45720" rIns="91440" bIns="45720" numCol="1" anchor="t" anchorCtr="0" compatLnSpc="1"/>
          <a:lstStyle>
            <a:lvl1pPr marL="342900" indent="-342900" algn="l" rtl="0" fontAlgn="base">
              <a:spcBef>
                <a:spcPct val="20000"/>
              </a:spcBef>
              <a:spcAft>
                <a:spcPct val="0"/>
              </a:spcAft>
              <a:buClr>
                <a:schemeClr val="accent2"/>
              </a:buClr>
              <a:buFont typeface="Monotype Sorts" pitchFamily="2" charset="2"/>
              <a:buChar char="z"/>
              <a:defRPr sz="3200" kern="1200">
                <a:solidFill>
                  <a:schemeClr val="tx1"/>
                </a:solidFill>
                <a:latin typeface="+mn-lt"/>
                <a:ea typeface="+mn-ea"/>
                <a:cs typeface="+mn-cs"/>
              </a:defRPr>
            </a:lvl1pPr>
            <a:lvl2pPr marL="742950" lvl="1" indent="-285750" algn="l" rtl="0" fontAlgn="base">
              <a:spcBef>
                <a:spcPct val="20000"/>
              </a:spcBef>
              <a:spcAft>
                <a:spcPct val="0"/>
              </a:spcAft>
              <a:buClr>
                <a:schemeClr val="accent2"/>
              </a:buClr>
              <a:buFont typeface="Monotype Sorts" pitchFamily="2" charset="2"/>
              <a:buChar char="y"/>
              <a:defRPr sz="2800" kern="1200">
                <a:solidFill>
                  <a:schemeClr val="tx1"/>
                </a:solidFill>
                <a:latin typeface="+mn-lt"/>
                <a:ea typeface="+mn-ea"/>
                <a:cs typeface="+mn-cs"/>
              </a:defRPr>
            </a:lvl2pPr>
            <a:lvl3pPr marL="1143000" lvl="2" indent="-228600" algn="l" rtl="0" fontAlgn="base">
              <a:spcBef>
                <a:spcPct val="20000"/>
              </a:spcBef>
              <a:spcAft>
                <a:spcPct val="0"/>
              </a:spcAft>
              <a:buClr>
                <a:schemeClr val="accent2"/>
              </a:buClr>
              <a:buFont typeface="Monotype Sorts" pitchFamily="2" charset="2"/>
              <a:buChar char="x"/>
              <a:defRPr sz="2400" kern="1200">
                <a:solidFill>
                  <a:schemeClr val="tx1"/>
                </a:solidFill>
                <a:latin typeface="+mn-lt"/>
                <a:ea typeface="+mn-ea"/>
                <a:cs typeface="+mn-cs"/>
              </a:defRPr>
            </a:lvl3pPr>
            <a:lvl4pPr marL="1600200" lvl="3" indent="-228600" algn="l" rtl="0" fontAlgn="base">
              <a:spcBef>
                <a:spcPct val="20000"/>
              </a:spcBef>
              <a:spcAft>
                <a:spcPct val="0"/>
              </a:spcAft>
              <a:buClr>
                <a:schemeClr val="accent2"/>
              </a:buClr>
              <a:buFont typeface="Monotype Sorts" pitchFamily="2" charset="2"/>
              <a:buChar char="•"/>
              <a:defRPr sz="2000" kern="1200">
                <a:solidFill>
                  <a:schemeClr val="tx1"/>
                </a:solidFill>
                <a:latin typeface="+mn-lt"/>
                <a:ea typeface="+mn-ea"/>
                <a:cs typeface="+mn-cs"/>
              </a:defRPr>
            </a:lvl4pPr>
            <a:lvl5pPr marL="2057400" lvl="4" indent="-228600" algn="l" rtl="0" fontAlgn="base">
              <a:spcBef>
                <a:spcPct val="20000"/>
              </a:spcBef>
              <a:spcAft>
                <a:spcPct val="0"/>
              </a:spcAft>
              <a:buClr>
                <a:schemeClr val="accent2"/>
              </a:buClr>
              <a:buFont typeface="Monotype Sorts" pitchFamily="2" charset="2"/>
              <a:buChar char="–"/>
              <a:defRPr sz="2000" kern="120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9pPr>
          </a:lstStyle>
          <a:p>
            <a:pPr marL="0" indent="0">
              <a:buFont typeface="Monotype Sorts" pitchFamily="2" charset="2"/>
              <a:buNone/>
              <a:defRPr/>
            </a:pPr>
            <a:r>
              <a:rPr lang="zh-CN" altLang="en-US" sz="4000" dirty="0">
                <a:latin typeface="微软雅黑" panose="020B0503020204020204" pitchFamily="34" charset="-122"/>
                <a:ea typeface="微软雅黑" panose="020B0503020204020204" pitchFamily="34" charset="-122"/>
                <a:cs typeface="+mn-ea"/>
                <a:sym typeface="+mn-lt"/>
              </a:rPr>
              <a:t>学术诚信问题频发</a:t>
            </a:r>
            <a:endParaRPr lang="zh-CN" altLang="en-US" sz="4000" dirty="0">
              <a:latin typeface="微软雅黑" panose="020B0503020204020204" pitchFamily="34" charset="-122"/>
              <a:ea typeface="微软雅黑" panose="020B0503020204020204" pitchFamily="34" charset="-122"/>
              <a:cs typeface="+mn-ea"/>
              <a:sym typeface="+mn-lt"/>
            </a:endParaRPr>
          </a:p>
        </p:txBody>
      </p:sp>
      <p:sp>
        <p:nvSpPr>
          <p:cNvPr id="7" name="文本框 6"/>
          <p:cNvSpPr txBox="1"/>
          <p:nvPr/>
        </p:nvSpPr>
        <p:spPr>
          <a:xfrm>
            <a:off x="7128510" y="3227070"/>
            <a:ext cx="4935855" cy="706755"/>
          </a:xfrm>
          <a:prstGeom prst="rect">
            <a:avLst/>
          </a:prstGeom>
          <a:noFill/>
          <a:ln w="9525">
            <a:noFill/>
          </a:ln>
        </p:spPr>
        <p:txBody>
          <a:bodyPr wrap="square" anchor="t">
            <a:spAutoFit/>
          </a:bodyPr>
          <a:lstStyle/>
          <a:p>
            <a:pPr defTabSz="914400">
              <a:spcBef>
                <a:spcPct val="20000"/>
              </a:spcBef>
              <a:buClr>
                <a:schemeClr val="accent2"/>
              </a:buClr>
              <a:buFont typeface="Monotype Sorts" pitchFamily="2" charset="2"/>
              <a:buNone/>
            </a:pPr>
            <a:r>
              <a:rPr lang="zh-CN" altLang="en-US" sz="4000" dirty="0">
                <a:latin typeface="Franklin Gothic Book" panose="020B0503020102020204" pitchFamily="34" charset="0"/>
                <a:ea typeface="微软雅黑" panose="020B0503020204020204" pitchFamily="34" charset="-122"/>
                <a:sym typeface="Franklin Gothic Book" panose="020B0503020102020204" pitchFamily="34" charset="0"/>
              </a:rPr>
              <a:t>论文规范与学术不端</a:t>
            </a:r>
            <a:endParaRPr lang="zh-CN" altLang="en-US" sz="4000" dirty="0">
              <a:latin typeface="Franklin Gothic Book" panose="020B0503020102020204" pitchFamily="34" charset="0"/>
              <a:ea typeface="微软雅黑" panose="020B0503020204020204" pitchFamily="34" charset="-122"/>
              <a:sym typeface="Franklin Gothic Book" panose="020B0503020102020204" pitchFamily="34" charset="0"/>
            </a:endParaRPr>
          </a:p>
        </p:txBody>
      </p:sp>
      <p:sp>
        <p:nvSpPr>
          <p:cNvPr id="8" name="文本框 7"/>
          <p:cNvSpPr txBox="1"/>
          <p:nvPr/>
        </p:nvSpPr>
        <p:spPr>
          <a:xfrm>
            <a:off x="7113373" y="4715919"/>
            <a:ext cx="4754880" cy="706755"/>
          </a:xfrm>
          <a:prstGeom prst="rect">
            <a:avLst/>
          </a:prstGeom>
          <a:noFill/>
          <a:ln w="9525">
            <a:noFill/>
          </a:ln>
        </p:spPr>
        <p:txBody>
          <a:bodyPr wrap="none" anchor="t">
            <a:spAutoFit/>
          </a:bodyPr>
          <a:lstStyle/>
          <a:p>
            <a:pPr defTabSz="914400">
              <a:spcBef>
                <a:spcPct val="20000"/>
              </a:spcBef>
              <a:buClr>
                <a:schemeClr val="accent2"/>
              </a:buClr>
              <a:buFont typeface="Monotype Sorts" pitchFamily="2" charset="2"/>
              <a:buNone/>
            </a:pPr>
            <a:r>
              <a:rPr lang="zh-CN" altLang="en-US" sz="4000" dirty="0">
                <a:latin typeface="微软雅黑" panose="020B0503020204020204" pitchFamily="34" charset="-122"/>
                <a:ea typeface="微软雅黑" panose="020B0503020204020204" pitchFamily="34" charset="-122"/>
              </a:rPr>
              <a:t>规范的引用如何实现</a:t>
            </a:r>
            <a:endParaRPr lang="zh-CN" altLang="en-US" sz="4000" dirty="0">
              <a:latin typeface="微软雅黑" panose="020B0503020204020204" pitchFamily="34" charset="-122"/>
              <a:ea typeface="微软雅黑" panose="020B0503020204020204" pitchFamily="34" charset="-122"/>
            </a:endParaRPr>
          </a:p>
        </p:txBody>
      </p:sp>
      <p:grpSp>
        <p:nvGrpSpPr>
          <p:cNvPr id="9" name="组合 8"/>
          <p:cNvGrpSpPr/>
          <p:nvPr/>
        </p:nvGrpSpPr>
        <p:grpSpPr>
          <a:xfrm>
            <a:off x="5379278" y="1599192"/>
            <a:ext cx="864096" cy="938719"/>
            <a:chOff x="5282563" y="1810207"/>
            <a:chExt cx="864096" cy="938719"/>
          </a:xfrm>
        </p:grpSpPr>
        <p:sp>
          <p:nvSpPr>
            <p:cNvPr id="10" name="矩形 9"/>
            <p:cNvSpPr/>
            <p:nvPr/>
          </p:nvSpPr>
          <p:spPr>
            <a:xfrm>
              <a:off x="5282563" y="1874731"/>
              <a:ext cx="864096" cy="792088"/>
            </a:xfrm>
            <a:prstGeom prst="rect">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1" name="矩形 10"/>
            <p:cNvSpPr/>
            <p:nvPr/>
          </p:nvSpPr>
          <p:spPr>
            <a:xfrm>
              <a:off x="5407661" y="1810207"/>
              <a:ext cx="619080" cy="938719"/>
            </a:xfrm>
            <a:prstGeom prst="rect">
              <a:avLst/>
            </a:prstGeom>
          </p:spPr>
          <p:txBody>
            <a:bodyPr wrap="none">
              <a:spAutoFit/>
            </a:bodyPr>
            <a:lstStyle/>
            <a:p>
              <a:r>
                <a:rPr lang="en-US" altLang="zh-CN" sz="5500" b="1">
                  <a:solidFill>
                    <a:schemeClr val="bg1"/>
                  </a:solidFill>
                  <a:latin typeface="微软雅黑" panose="020B0503020204020204" pitchFamily="34" charset="-122"/>
                  <a:ea typeface="微软雅黑" panose="020B0503020204020204" pitchFamily="34" charset="-122"/>
                  <a:cs typeface="+mn-ea"/>
                  <a:sym typeface="+mn-lt"/>
                </a:rPr>
                <a:t>1</a:t>
              </a:r>
              <a:endParaRPr lang="zh-CN" altLang="en-US" sz="5500" dirty="0"/>
            </a:p>
          </p:txBody>
        </p:sp>
      </p:grpSp>
      <p:grpSp>
        <p:nvGrpSpPr>
          <p:cNvPr id="12" name="组合 11"/>
          <p:cNvGrpSpPr/>
          <p:nvPr/>
        </p:nvGrpSpPr>
        <p:grpSpPr>
          <a:xfrm>
            <a:off x="5376230" y="3113371"/>
            <a:ext cx="864096" cy="938719"/>
            <a:chOff x="5279515" y="3324386"/>
            <a:chExt cx="864096" cy="938719"/>
          </a:xfrm>
        </p:grpSpPr>
        <p:sp>
          <p:nvSpPr>
            <p:cNvPr id="13" name="矩形 12"/>
            <p:cNvSpPr/>
            <p:nvPr/>
          </p:nvSpPr>
          <p:spPr>
            <a:xfrm>
              <a:off x="5279515" y="3386899"/>
              <a:ext cx="864096" cy="792088"/>
            </a:xfrm>
            <a:prstGeom prst="rect">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4" name="矩形 13"/>
            <p:cNvSpPr/>
            <p:nvPr/>
          </p:nvSpPr>
          <p:spPr>
            <a:xfrm>
              <a:off x="5402023" y="3324386"/>
              <a:ext cx="619080" cy="938719"/>
            </a:xfrm>
            <a:prstGeom prst="rect">
              <a:avLst/>
            </a:prstGeom>
          </p:spPr>
          <p:txBody>
            <a:bodyPr wrap="none">
              <a:spAutoFit/>
            </a:bodyPr>
            <a:lstStyle/>
            <a:p>
              <a:r>
                <a:rPr lang="en-US" altLang="zh-CN" sz="5500" b="1">
                  <a:solidFill>
                    <a:schemeClr val="bg1"/>
                  </a:solidFill>
                  <a:latin typeface="微软雅黑" panose="020B0503020204020204" pitchFamily="34" charset="-122"/>
                  <a:ea typeface="微软雅黑" panose="020B0503020204020204" pitchFamily="34" charset="-122"/>
                  <a:cs typeface="+mn-ea"/>
                  <a:sym typeface="+mn-lt"/>
                </a:rPr>
                <a:t>2</a:t>
              </a:r>
              <a:endParaRPr lang="zh-CN" altLang="en-US" sz="5500" dirty="0"/>
            </a:p>
          </p:txBody>
        </p:sp>
      </p:grpSp>
      <p:grpSp>
        <p:nvGrpSpPr>
          <p:cNvPr id="15" name="组合 14"/>
          <p:cNvGrpSpPr/>
          <p:nvPr/>
        </p:nvGrpSpPr>
        <p:grpSpPr>
          <a:xfrm>
            <a:off x="5376230" y="4614736"/>
            <a:ext cx="864096" cy="938719"/>
            <a:chOff x="5279515" y="4825751"/>
            <a:chExt cx="864096" cy="938719"/>
          </a:xfrm>
        </p:grpSpPr>
        <p:sp>
          <p:nvSpPr>
            <p:cNvPr id="16" name="矩形 15"/>
            <p:cNvSpPr/>
            <p:nvPr/>
          </p:nvSpPr>
          <p:spPr>
            <a:xfrm>
              <a:off x="5279515" y="4899067"/>
              <a:ext cx="864096" cy="792088"/>
            </a:xfrm>
            <a:prstGeom prst="rect">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endParaRPr>
            </a:p>
          </p:txBody>
        </p:sp>
        <p:sp>
          <p:nvSpPr>
            <p:cNvPr id="17" name="矩形 16"/>
            <p:cNvSpPr/>
            <p:nvPr/>
          </p:nvSpPr>
          <p:spPr>
            <a:xfrm>
              <a:off x="5402023" y="4825751"/>
              <a:ext cx="619080" cy="938719"/>
            </a:xfrm>
            <a:prstGeom prst="rect">
              <a:avLst/>
            </a:prstGeom>
          </p:spPr>
          <p:txBody>
            <a:bodyPr wrap="none">
              <a:spAutoFit/>
            </a:bodyPr>
            <a:lstStyle/>
            <a:p>
              <a:r>
                <a:rPr lang="en-US" altLang="zh-CN" sz="5500" b="1">
                  <a:solidFill>
                    <a:schemeClr val="bg1"/>
                  </a:solidFill>
                  <a:latin typeface="微软雅黑" panose="020B0503020204020204" pitchFamily="34" charset="-122"/>
                  <a:ea typeface="微软雅黑" panose="020B0503020204020204" pitchFamily="34" charset="-122"/>
                  <a:cs typeface="+mn-ea"/>
                  <a:sym typeface="+mn-lt"/>
                </a:rPr>
                <a:t>3</a:t>
              </a:r>
              <a:endParaRPr lang="zh-CN" altLang="en-US" sz="5500" dirty="0"/>
            </a:p>
          </p:txBody>
        </p:sp>
      </p:grpSp>
      <p:pic>
        <p:nvPicPr>
          <p:cNvPr id="19" name="图片 18"/>
          <p:cNvPicPr>
            <a:picLocks noChangeAspect="1"/>
          </p:cNvPicPr>
          <p:nvPr/>
        </p:nvPicPr>
        <p:blipFill rotWithShape="1">
          <a:blip r:embed="rId1">
            <a:extLst>
              <a:ext uri="{28A0092B-C50C-407E-A947-70E740481C1C}">
                <a14:useLocalDpi xmlns:a14="http://schemas.microsoft.com/office/drawing/2010/main" val="0"/>
              </a:ext>
            </a:extLst>
          </a:blip>
          <a:srcRect l="19538" r="19940" b="29781"/>
          <a:stretch>
            <a:fillRect/>
          </a:stretch>
        </p:blipFill>
        <p:spPr>
          <a:xfrm>
            <a:off x="-423569" y="3025541"/>
            <a:ext cx="3811349" cy="38324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2" presetClass="entr" presetSubtype="1"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up)">
                                      <p:cBhvr>
                                        <p:cTn id="29" dur="500"/>
                                        <p:tgtEl>
                                          <p:spTgt spid="4"/>
                                        </p:tgtEl>
                                      </p:cBhvr>
                                    </p:animEffect>
                                  </p:childTnLst>
                                </p:cTn>
                              </p:par>
                            </p:childTnLst>
                          </p:cTn>
                        </p:par>
                        <p:par>
                          <p:cTn id="30" fill="hold">
                            <p:stCondLst>
                              <p:cond delay="4000"/>
                            </p:stCondLst>
                            <p:childTnLst>
                              <p:par>
                                <p:cTn id="31" presetID="2" presetClass="entr" presetSubtype="4"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par>
                          <p:cTn id="35" fill="hold">
                            <p:stCondLst>
                              <p:cond delay="4500"/>
                            </p:stCondLst>
                            <p:childTnLst>
                              <p:par>
                                <p:cTn id="36" presetID="2" presetClass="entr" presetSubtype="4"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par>
                          <p:cTn id="40" fill="hold">
                            <p:stCondLst>
                              <p:cond delay="5000"/>
                            </p:stCondLst>
                            <p:childTnLst>
                              <p:par>
                                <p:cTn id="41" presetID="2" presetClass="entr" presetSubtype="4"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par>
                          <p:cTn id="45" fill="hold">
                            <p:stCondLst>
                              <p:cond delay="5500"/>
                            </p:stCondLst>
                            <p:childTnLst>
                              <p:par>
                                <p:cTn id="46" presetID="2" presetClass="entr" presetSubtype="4"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par>
                          <p:cTn id="50" fill="hold">
                            <p:stCondLst>
                              <p:cond delay="6000"/>
                            </p:stCondLst>
                            <p:childTnLst>
                              <p:par>
                                <p:cTn id="51" presetID="2" presetClass="entr" presetSubtype="4"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par>
                          <p:cTn id="55" fill="hold">
                            <p:stCondLst>
                              <p:cond delay="6500"/>
                            </p:stCondLst>
                            <p:childTnLst>
                              <p:par>
                                <p:cTn id="56" presetID="2" presetClass="entr" presetSubtype="4"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p:nvGrpSpPr>
        <p:grpSpPr>
          <a:xfrm>
            <a:off x="5679830" y="830638"/>
            <a:ext cx="832339" cy="923330"/>
            <a:chOff x="5717930" y="1068196"/>
            <a:chExt cx="832339" cy="923330"/>
          </a:xfrm>
        </p:grpSpPr>
        <p:sp>
          <p:nvSpPr>
            <p:cNvPr id="6" name="矩形 5"/>
            <p:cNvSpPr/>
            <p:nvPr/>
          </p:nvSpPr>
          <p:spPr>
            <a:xfrm>
              <a:off x="5717930" y="1143000"/>
              <a:ext cx="832339" cy="773723"/>
            </a:xfrm>
            <a:prstGeom prst="rect">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828566" y="1068196"/>
              <a:ext cx="611065" cy="923330"/>
            </a:xfrm>
            <a:prstGeom prst="rect">
              <a:avLst/>
            </a:prstGeom>
            <a:noFill/>
          </p:spPr>
          <p:txBody>
            <a:bodyPr wrap="none" rtlCol="0">
              <a:spAutoFit/>
            </a:bodyPr>
            <a:lstStyle/>
            <a:p>
              <a:r>
                <a:rPr lang="en-US" altLang="zh-CN" sz="5400" b="1">
                  <a:solidFill>
                    <a:schemeClr val="bg1"/>
                  </a:solidFill>
                  <a:latin typeface="微软雅黑" panose="020B0503020204020204" pitchFamily="34" charset="-122"/>
                  <a:ea typeface="微软雅黑" panose="020B0503020204020204" pitchFamily="34" charset="-122"/>
                </a:rPr>
                <a:t>1</a:t>
              </a:r>
              <a:endParaRPr lang="zh-CN" altLang="en-US" sz="5400" b="1">
                <a:solidFill>
                  <a:schemeClr val="bg1"/>
                </a:solidFill>
                <a:latin typeface="微软雅黑" panose="020B0503020204020204" pitchFamily="34" charset="-122"/>
                <a:ea typeface="微软雅黑" panose="020B0503020204020204" pitchFamily="34" charset="-122"/>
              </a:endParaRPr>
            </a:p>
          </p:txBody>
        </p:sp>
      </p:grpSp>
      <p:sp>
        <p:nvSpPr>
          <p:cNvPr id="10" name="内容占位符 2"/>
          <p:cNvSpPr txBox="1">
            <a:spLocks noChangeArrowheads="1"/>
          </p:cNvSpPr>
          <p:nvPr/>
        </p:nvSpPr>
        <p:spPr>
          <a:xfrm>
            <a:off x="4151630" y="2009775"/>
            <a:ext cx="4678045" cy="771525"/>
          </a:xfrm>
          <a:prstGeom prst="rect">
            <a:avLst/>
          </a:prstGeom>
          <a:noFill/>
          <a:ln w="9525">
            <a:noFill/>
          </a:ln>
        </p:spPr>
        <p:txBody>
          <a:bodyPr vert="horz" wrap="square" lIns="91440" tIns="45720" rIns="91440" bIns="45720" numCol="1" anchor="t" anchorCtr="0" compatLnSpc="1"/>
          <a:lstStyle>
            <a:lvl1pPr marL="342900" indent="-342900" algn="l" rtl="0" fontAlgn="base">
              <a:spcBef>
                <a:spcPct val="20000"/>
              </a:spcBef>
              <a:spcAft>
                <a:spcPct val="0"/>
              </a:spcAft>
              <a:buClr>
                <a:schemeClr val="accent2"/>
              </a:buClr>
              <a:buFont typeface="Monotype Sorts" pitchFamily="2" charset="2"/>
              <a:buChar char="z"/>
              <a:defRPr sz="3200" kern="1200">
                <a:solidFill>
                  <a:schemeClr val="tx1"/>
                </a:solidFill>
                <a:latin typeface="+mn-lt"/>
                <a:ea typeface="+mn-ea"/>
                <a:cs typeface="+mn-cs"/>
              </a:defRPr>
            </a:lvl1pPr>
            <a:lvl2pPr marL="742950" lvl="1" indent="-285750" algn="l" rtl="0" fontAlgn="base">
              <a:spcBef>
                <a:spcPct val="20000"/>
              </a:spcBef>
              <a:spcAft>
                <a:spcPct val="0"/>
              </a:spcAft>
              <a:buClr>
                <a:schemeClr val="accent2"/>
              </a:buClr>
              <a:buFont typeface="Monotype Sorts" pitchFamily="2" charset="2"/>
              <a:buChar char="y"/>
              <a:defRPr sz="2800" kern="1200">
                <a:solidFill>
                  <a:schemeClr val="tx1"/>
                </a:solidFill>
                <a:latin typeface="+mn-lt"/>
                <a:ea typeface="+mn-ea"/>
                <a:cs typeface="+mn-cs"/>
              </a:defRPr>
            </a:lvl2pPr>
            <a:lvl3pPr marL="1143000" lvl="2" indent="-228600" algn="l" rtl="0" fontAlgn="base">
              <a:spcBef>
                <a:spcPct val="20000"/>
              </a:spcBef>
              <a:spcAft>
                <a:spcPct val="0"/>
              </a:spcAft>
              <a:buClr>
                <a:schemeClr val="accent2"/>
              </a:buClr>
              <a:buFont typeface="Monotype Sorts" pitchFamily="2" charset="2"/>
              <a:buChar char="x"/>
              <a:defRPr sz="2400" kern="1200">
                <a:solidFill>
                  <a:schemeClr val="tx1"/>
                </a:solidFill>
                <a:latin typeface="+mn-lt"/>
                <a:ea typeface="+mn-ea"/>
                <a:cs typeface="+mn-cs"/>
              </a:defRPr>
            </a:lvl3pPr>
            <a:lvl4pPr marL="1600200" lvl="3" indent="-228600" algn="l" rtl="0" fontAlgn="base">
              <a:spcBef>
                <a:spcPct val="20000"/>
              </a:spcBef>
              <a:spcAft>
                <a:spcPct val="0"/>
              </a:spcAft>
              <a:buClr>
                <a:schemeClr val="accent2"/>
              </a:buClr>
              <a:buFont typeface="Monotype Sorts" pitchFamily="2" charset="2"/>
              <a:buChar char="•"/>
              <a:defRPr sz="2000" kern="1200">
                <a:solidFill>
                  <a:schemeClr val="tx1"/>
                </a:solidFill>
                <a:latin typeface="+mn-lt"/>
                <a:ea typeface="+mn-ea"/>
                <a:cs typeface="+mn-cs"/>
              </a:defRPr>
            </a:lvl4pPr>
            <a:lvl5pPr marL="2057400" lvl="4" indent="-228600" algn="l" rtl="0" fontAlgn="base">
              <a:spcBef>
                <a:spcPct val="20000"/>
              </a:spcBef>
              <a:spcAft>
                <a:spcPct val="0"/>
              </a:spcAft>
              <a:buClr>
                <a:schemeClr val="accent2"/>
              </a:buClr>
              <a:buFont typeface="Monotype Sorts" pitchFamily="2" charset="2"/>
              <a:buChar char="–"/>
              <a:defRPr sz="2000" kern="120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accent2"/>
              </a:buClr>
              <a:buFont typeface="Monotype Sorts" pitchFamily="2" charset="2"/>
              <a:buChar char="–"/>
              <a:defRPr sz="2000" b="0" i="0" u="none" kern="1200" baseline="0">
                <a:solidFill>
                  <a:schemeClr val="tx1"/>
                </a:solidFill>
                <a:latin typeface="+mn-lt"/>
                <a:ea typeface="+mn-ea"/>
                <a:cs typeface="+mn-cs"/>
              </a:defRPr>
            </a:lvl9pPr>
          </a:lstStyle>
          <a:p>
            <a:pPr marL="0" indent="0">
              <a:buFont typeface="Monotype Sorts" pitchFamily="2" charset="2"/>
              <a:buNone/>
              <a:defRPr/>
            </a:pPr>
            <a:r>
              <a:rPr lang="zh-CN" altLang="en-US" sz="4000" dirty="0">
                <a:latin typeface="微软雅黑" panose="020B0503020204020204" pitchFamily="34" charset="-122"/>
                <a:ea typeface="微软雅黑" panose="020B0503020204020204" pitchFamily="34" charset="-122"/>
                <a:cs typeface="+mn-ea"/>
                <a:sym typeface="+mn-lt"/>
              </a:rPr>
              <a:t>学术诚信问题频发</a:t>
            </a:r>
            <a:endParaRPr lang="zh-CN" altLang="en-US" sz="4000" dirty="0">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4" name="五边形 13"/>
          <p:cNvSpPr/>
          <p:nvPr/>
        </p:nvSpPr>
        <p:spPr>
          <a:xfrm flipH="1">
            <a:off x="7456805" y="2360930"/>
            <a:ext cx="4525645" cy="3481070"/>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p>
            <a:pPr algn="ctr"/>
            <a:endParaRPr lang="zh-CN" altLang="en-US"/>
          </a:p>
        </p:txBody>
      </p:sp>
      <p:grpSp>
        <p:nvGrpSpPr>
          <p:cNvPr id="2" name="组合 1"/>
          <p:cNvGrpSpPr/>
          <p:nvPr/>
        </p:nvGrpSpPr>
        <p:grpSpPr>
          <a:xfrm>
            <a:off x="-76835" y="101600"/>
            <a:ext cx="4960620" cy="952422"/>
            <a:chOff x="-131885" y="223784"/>
            <a:chExt cx="4452620" cy="780200"/>
          </a:xfrm>
        </p:grpSpPr>
        <p:sp>
          <p:nvSpPr>
            <p:cNvPr id="3" name="箭头: 五边形 2"/>
            <p:cNvSpPr/>
            <p:nvPr/>
          </p:nvSpPr>
          <p:spPr>
            <a:xfrm>
              <a:off x="0" y="223784"/>
              <a:ext cx="4018085" cy="741966"/>
            </a:xfrm>
            <a:prstGeom prst="homePlat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31885" y="324114"/>
              <a:ext cx="4452620" cy="679870"/>
            </a:xfrm>
            <a:prstGeom prst="rect">
              <a:avLst/>
            </a:prstGeom>
            <a:noFill/>
          </p:spPr>
          <p:txBody>
            <a:bodyPr wrap="square" rtlCol="0">
              <a:spAutoFit/>
            </a:bodyPr>
            <a:lstStyle/>
            <a:p>
              <a:pPr algn="ctr"/>
              <a:r>
                <a:rPr lang="zh-CN" altLang="en-US" sz="1600">
                  <a:solidFill>
                    <a:schemeClr val="bg1"/>
                  </a:solidFill>
                  <a:latin typeface="微软雅黑" panose="020B0503020204020204" pitchFamily="34" charset="-122"/>
                  <a:ea typeface="微软雅黑" panose="020B0503020204020204" pitchFamily="34" charset="-122"/>
                </a:rPr>
                <a:t>科技部网站</a:t>
              </a:r>
              <a:r>
                <a:rPr lang="en-US" altLang="zh-CN" sz="1600">
                  <a:solidFill>
                    <a:schemeClr val="bg1"/>
                  </a:solidFill>
                  <a:latin typeface="微软雅黑" panose="020B0503020204020204" pitchFamily="34" charset="-122"/>
                  <a:ea typeface="微软雅黑" panose="020B0503020204020204" pitchFamily="34" charset="-122"/>
                </a:rPr>
                <a:t> </a:t>
              </a:r>
              <a:endParaRPr lang="en-US" altLang="zh-CN" sz="1600">
                <a:solidFill>
                  <a:schemeClr val="bg1"/>
                </a:solidFill>
                <a:latin typeface="微软雅黑" panose="020B0503020204020204" pitchFamily="34" charset="-122"/>
                <a:ea typeface="微软雅黑" panose="020B0503020204020204" pitchFamily="34" charset="-122"/>
              </a:endParaRPr>
            </a:p>
            <a:p>
              <a:pPr algn="ctr"/>
              <a:r>
                <a:rPr lang="zh-CN" altLang="en-US" sz="1600">
                  <a:solidFill>
                    <a:schemeClr val="bg1"/>
                  </a:solidFill>
                  <a:latin typeface="微软雅黑" panose="020B0503020204020204" pitchFamily="34" charset="-122"/>
                  <a:ea typeface="微软雅黑" panose="020B0503020204020204" pitchFamily="34" charset="-122"/>
                </a:rPr>
                <a:t>最新教育、医疗机构诚信案件调查</a:t>
              </a:r>
              <a:endParaRPr lang="zh-CN" altLang="en-US" sz="1600">
                <a:solidFill>
                  <a:schemeClr val="bg1"/>
                </a:solidFill>
                <a:latin typeface="微软雅黑" panose="020B0503020204020204" pitchFamily="34" charset="-122"/>
                <a:ea typeface="微软雅黑" panose="020B0503020204020204" pitchFamily="34" charset="-122"/>
              </a:endParaRPr>
            </a:p>
            <a:p>
              <a:pPr algn="ctr"/>
              <a:r>
                <a:rPr lang="zh-CN" altLang="en-US" sz="1600">
                  <a:solidFill>
                    <a:schemeClr val="bg1"/>
                  </a:solidFill>
                  <a:latin typeface="微软雅黑" panose="020B0503020204020204" pitchFamily="34" charset="-122"/>
                  <a:ea typeface="微软雅黑" panose="020B0503020204020204" pitchFamily="34" charset="-122"/>
                </a:rPr>
                <a:t>（202</a:t>
              </a: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年</a:t>
              </a:r>
              <a:r>
                <a:rPr lang="en-US" altLang="zh-CN" sz="1600">
                  <a:solidFill>
                    <a:schemeClr val="bg1"/>
                  </a:solidFill>
                  <a:latin typeface="微软雅黑" panose="020B0503020204020204" pitchFamily="34" charset="-122"/>
                  <a:ea typeface="微软雅黑" panose="020B0503020204020204" pitchFamily="34" charset="-122"/>
                </a:rPr>
                <a:t>3</a:t>
              </a:r>
              <a:r>
                <a:rPr lang="zh-CN" altLang="en-US" sz="1600">
                  <a:solidFill>
                    <a:schemeClr val="bg1"/>
                  </a:solidFill>
                  <a:latin typeface="微软雅黑" panose="020B0503020204020204" pitchFamily="34" charset="-122"/>
                  <a:ea typeface="微软雅黑" panose="020B0503020204020204" pitchFamily="34" charset="-122"/>
                </a:rPr>
                <a:t>月</a:t>
              </a:r>
              <a:r>
                <a:rPr lang="en-US" altLang="zh-CN" sz="1600">
                  <a:solidFill>
                    <a:schemeClr val="bg1"/>
                  </a:solidFill>
                  <a:latin typeface="微软雅黑" panose="020B0503020204020204" pitchFamily="34" charset="-122"/>
                  <a:ea typeface="微软雅黑" panose="020B0503020204020204" pitchFamily="34" charset="-122"/>
                </a:rPr>
                <a:t>17</a:t>
              </a:r>
              <a:r>
                <a:rPr lang="zh-CN" altLang="en-US" sz="1600">
                  <a:solidFill>
                    <a:schemeClr val="bg1"/>
                  </a:solidFill>
                  <a:latin typeface="微软雅黑" panose="020B0503020204020204" pitchFamily="34" charset="-122"/>
                  <a:ea typeface="微软雅黑" panose="020B0503020204020204" pitchFamily="34" charset="-122"/>
                </a:rPr>
                <a:t>日）</a:t>
              </a:r>
              <a:endParaRPr lang="zh-CN" altLang="en-US" sz="1600">
                <a:solidFill>
                  <a:schemeClr val="bg1"/>
                </a:solidFill>
                <a:latin typeface="微软雅黑" panose="020B0503020204020204" pitchFamily="34" charset="-122"/>
                <a:ea typeface="微软雅黑" panose="020B0503020204020204" pitchFamily="34" charset="-122"/>
              </a:endParaRPr>
            </a:p>
          </p:txBody>
        </p:sp>
      </p:grpSp>
      <p:sp>
        <p:nvSpPr>
          <p:cNvPr id="20" name="Rectangle 21"/>
          <p:cNvSpPr>
            <a:spLocks noChangeArrowheads="1"/>
          </p:cNvSpPr>
          <p:nvPr/>
        </p:nvSpPr>
        <p:spPr bwMode="auto">
          <a:xfrm>
            <a:off x="2638425" y="1360170"/>
            <a:ext cx="3806190" cy="12039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400">
              <a:solidFill>
                <a:schemeClr val="bg1"/>
              </a:solidFill>
            </a:endParaRPr>
          </a:p>
        </p:txBody>
      </p:sp>
      <p:sp>
        <p:nvSpPr>
          <p:cNvPr id="23" name="Rectangle 24"/>
          <p:cNvSpPr>
            <a:spLocks noChangeArrowheads="1"/>
          </p:cNvSpPr>
          <p:nvPr/>
        </p:nvSpPr>
        <p:spPr bwMode="auto">
          <a:xfrm>
            <a:off x="162560" y="2564130"/>
            <a:ext cx="3296285" cy="1310640"/>
          </a:xfrm>
          <a:prstGeom prst="rect">
            <a:avLst/>
          </a:prstGeom>
          <a:solidFill>
            <a:srgbClr val="788E9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endParaRPr>
          </a:p>
        </p:txBody>
      </p:sp>
      <p:sp>
        <p:nvSpPr>
          <p:cNvPr id="25" name="Rectangle 26"/>
          <p:cNvSpPr>
            <a:spLocks noChangeArrowheads="1"/>
          </p:cNvSpPr>
          <p:nvPr/>
        </p:nvSpPr>
        <p:spPr bwMode="auto">
          <a:xfrm>
            <a:off x="2722880" y="1473835"/>
            <a:ext cx="3721735" cy="97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buFont typeface="Arial" panose="020B0604020202020204" pitchFamily="34" charset="0"/>
              <a:buNone/>
            </a:pPr>
            <a:r>
              <a:rPr lang="zh-CN" altLang="en-US" sz="1600" dirty="0">
                <a:solidFill>
                  <a:schemeClr val="bg1"/>
                </a:solidFill>
                <a:latin typeface="微软雅黑" panose="020B0503020204020204" pitchFamily="34" charset="-122"/>
                <a:ea typeface="微软雅黑" panose="020B0503020204020204" pitchFamily="34" charset="-122"/>
              </a:rPr>
              <a:t>山东某医院徐</a:t>
            </a:r>
            <a:r>
              <a:rPr lang="en-US" altLang="zh-CN" sz="1600" dirty="0">
                <a:solidFill>
                  <a:schemeClr val="bg1"/>
                </a:solidFill>
                <a:latin typeface="微软雅黑" panose="020B0503020204020204" pitchFamily="34" charset="-122"/>
                <a:ea typeface="微软雅黑" panose="020B0503020204020204" pitchFamily="34" charset="-122"/>
              </a:rPr>
              <a:t>**</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0000"/>
              </a:lnSpc>
              <a:buFont typeface="Arial" panose="020B0604020202020204" pitchFamily="34" charset="0"/>
              <a:buNone/>
            </a:pP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0000"/>
              </a:lnSpc>
              <a:buFont typeface="Arial" panose="020B0604020202020204" pitchFamily="34" charset="0"/>
              <a:buNone/>
            </a:pPr>
            <a:r>
              <a:rPr lang="zh-CN" altLang="en-US" sz="1600" dirty="0">
                <a:solidFill>
                  <a:schemeClr val="bg1"/>
                </a:solidFill>
                <a:latin typeface="微软雅黑" panose="020B0503020204020204" pitchFamily="34" charset="-122"/>
                <a:ea typeface="微软雅黑" panose="020B0503020204020204" pitchFamily="34" charset="-122"/>
              </a:rPr>
              <a:t>伪造篡改研究数据、图表及不正当署名</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7" name="Rectangle 26"/>
          <p:cNvSpPr>
            <a:spLocks noChangeArrowheads="1"/>
          </p:cNvSpPr>
          <p:nvPr/>
        </p:nvSpPr>
        <p:spPr bwMode="auto">
          <a:xfrm>
            <a:off x="162560" y="2603500"/>
            <a:ext cx="3296285" cy="97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p>
            <a:pPr>
              <a:lnSpc>
                <a:spcPct val="120000"/>
              </a:lnSpc>
              <a:buFont typeface="Arial" panose="020B0604020202020204" pitchFamily="34" charset="0"/>
              <a:buNone/>
            </a:pPr>
            <a:r>
              <a:rPr lang="zh-CN" altLang="en-US" sz="1600" dirty="0">
                <a:solidFill>
                  <a:schemeClr val="bg1"/>
                </a:solidFill>
                <a:latin typeface="微软雅黑" panose="020B0503020204020204" pitchFamily="34" charset="-122"/>
                <a:ea typeface="微软雅黑" panose="020B0503020204020204" pitchFamily="34" charset="-122"/>
              </a:rPr>
              <a:t>广州某附属医院</a:t>
            </a:r>
            <a:r>
              <a:rPr lang="en-US" altLang="zh-CN" sz="1600" dirty="0">
                <a:solidFill>
                  <a:schemeClr val="bg1"/>
                </a:solidFill>
                <a:latin typeface="微软雅黑" panose="020B0503020204020204" pitchFamily="34" charset="-122"/>
                <a:ea typeface="微软雅黑" panose="020B0503020204020204" pitchFamily="34" charset="-122"/>
              </a:rPr>
              <a:t> </a:t>
            </a:r>
            <a:r>
              <a:rPr lang="zh-CN" altLang="en-US" sz="1600" dirty="0">
                <a:solidFill>
                  <a:schemeClr val="bg1"/>
                </a:solidFill>
                <a:latin typeface="微软雅黑" panose="020B0503020204020204" pitchFamily="34" charset="-122"/>
                <a:ea typeface="微软雅黑" panose="020B0503020204020204" pitchFamily="34" charset="-122"/>
              </a:rPr>
              <a:t>吕</a:t>
            </a:r>
            <a:r>
              <a:rPr lang="en-US" altLang="zh-CN" sz="1600" dirty="0">
                <a:solidFill>
                  <a:schemeClr val="bg1"/>
                </a:solidFill>
                <a:latin typeface="微软雅黑" panose="020B0503020204020204" pitchFamily="34" charset="-122"/>
                <a:ea typeface="微软雅黑" panose="020B0503020204020204" pitchFamily="34" charset="-122"/>
                <a:sym typeface="+mn-ea"/>
              </a:rPr>
              <a:t>**</a:t>
            </a:r>
            <a:endParaRPr lang="zh-CN" altLang="en-US" sz="1600" dirty="0">
              <a:solidFill>
                <a:schemeClr val="bg1"/>
              </a:solidFill>
              <a:latin typeface="微软雅黑" panose="020B0503020204020204" pitchFamily="34" charset="-122"/>
              <a:ea typeface="微软雅黑" panose="020B0503020204020204" pitchFamily="34" charset="-122"/>
            </a:endParaRPr>
          </a:p>
          <a:p>
            <a:pPr>
              <a:lnSpc>
                <a:spcPct val="120000"/>
              </a:lnSpc>
              <a:buFont typeface="Arial" panose="020B0604020202020204" pitchFamily="34" charset="0"/>
              <a:buNone/>
            </a:pPr>
            <a:endParaRPr lang="zh-CN" altLang="en-US" sz="1600" dirty="0">
              <a:solidFill>
                <a:schemeClr val="bg1"/>
              </a:solidFill>
              <a:latin typeface="微软雅黑" panose="020B0503020204020204" pitchFamily="34" charset="-122"/>
              <a:ea typeface="微软雅黑" panose="020B0503020204020204" pitchFamily="34" charset="-122"/>
            </a:endParaRPr>
          </a:p>
          <a:p>
            <a:pPr algn="l">
              <a:lnSpc>
                <a:spcPct val="120000"/>
              </a:lnSpc>
              <a:buClrTx/>
              <a:buSzTx/>
              <a:buFont typeface="Arial" panose="020B0604020202020204" pitchFamily="34" charset="0"/>
              <a:buNone/>
            </a:pPr>
            <a:r>
              <a:rPr lang="zh-CN" altLang="en-US" sz="1600" dirty="0">
                <a:solidFill>
                  <a:schemeClr val="bg1"/>
                </a:solidFill>
                <a:latin typeface="微软雅黑" panose="020B0503020204020204" pitchFamily="34" charset="-122"/>
                <a:ea typeface="微软雅黑" panose="020B0503020204020204" pitchFamily="34" charset="-122"/>
              </a:rPr>
              <a:t>代写、伪造数据，一稿多投</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2" name="Rectangle 23"/>
          <p:cNvSpPr>
            <a:spLocks noChangeArrowheads="1"/>
          </p:cNvSpPr>
          <p:nvPr/>
        </p:nvSpPr>
        <p:spPr bwMode="auto">
          <a:xfrm>
            <a:off x="3458210" y="3341370"/>
            <a:ext cx="2985770" cy="1520190"/>
          </a:xfrm>
          <a:prstGeom prst="rect">
            <a:avLst/>
          </a:prstGeom>
          <a:solidFill>
            <a:schemeClr val="accent3">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00000"/>
              </a:lnSpc>
              <a:buClrTx/>
              <a:buSzTx/>
              <a:buFont typeface="Arial" panose="020B0604020202020204" pitchFamily="34" charset="0"/>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武汉某医院</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00000"/>
              </a:lnSpc>
              <a:buClrTx/>
              <a:buSzTx/>
              <a:buFont typeface="Arial" panose="020B0604020202020204" pitchFamily="34" charset="0"/>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王</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、陈</a:t>
            </a: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00000"/>
              </a:lnSpc>
              <a:buClrTx/>
              <a:buSzTx/>
              <a:buFont typeface="Arial" panose="020B0604020202020204" pitchFamily="34" charset="0"/>
              <a:buNone/>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买卖论文、不当署名</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Rectangle 24"/>
          <p:cNvSpPr>
            <a:spLocks noChangeArrowheads="1"/>
          </p:cNvSpPr>
          <p:nvPr/>
        </p:nvSpPr>
        <p:spPr bwMode="auto">
          <a:xfrm>
            <a:off x="1155065" y="4861560"/>
            <a:ext cx="2985770" cy="1458595"/>
          </a:xfrm>
          <a:prstGeom prst="rect">
            <a:avLst/>
          </a:prstGeom>
          <a:solidFill>
            <a:schemeClr val="tx2">
              <a:lumMod val="40000"/>
              <a:lumOff val="60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rPr>
              <a:t>吉林某大学附属医院</a:t>
            </a:r>
            <a:endParaRPr lang="zh-CN" altLang="en-US" sz="1600"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bg1"/>
                </a:solidFill>
                <a:latin typeface="微软雅黑" panose="020B0503020204020204" pitchFamily="34" charset="-122"/>
                <a:ea typeface="微软雅黑" panose="020B0503020204020204" pitchFamily="34" charset="-122"/>
              </a:rPr>
              <a:t>孙</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、尹</a:t>
            </a:r>
            <a:r>
              <a:rPr lang="en-US" altLang="zh-CN" sz="1600" dirty="0">
                <a:solidFill>
                  <a:schemeClr val="bg1"/>
                </a:solidFill>
                <a:latin typeface="微软雅黑" panose="020B0503020204020204" pitchFamily="34" charset="-122"/>
                <a:ea typeface="微软雅黑" panose="020B0503020204020204" pitchFamily="34" charset="-122"/>
              </a:rPr>
              <a:t>*</a:t>
            </a:r>
            <a:endParaRPr lang="zh-CN" altLang="en-US" sz="1600" dirty="0">
              <a:solidFill>
                <a:schemeClr val="bg1"/>
              </a:solidFill>
              <a:latin typeface="微软雅黑" panose="020B0503020204020204" pitchFamily="34" charset="-122"/>
              <a:ea typeface="微软雅黑" panose="020B0503020204020204" pitchFamily="34" charset="-122"/>
            </a:endParaRPr>
          </a:p>
          <a:p>
            <a:pPr algn="ctr"/>
            <a:endParaRPr lang="zh-CN" altLang="en-US" sz="1600" dirty="0">
              <a:solidFill>
                <a:schemeClr val="bg1"/>
              </a:solidFill>
              <a:latin typeface="微软雅黑" panose="020B0503020204020204" pitchFamily="34" charset="-122"/>
              <a:ea typeface="微软雅黑" panose="020B0503020204020204" pitchFamily="34" charset="-122"/>
            </a:endParaRPr>
          </a:p>
          <a:p>
            <a:pPr algn="ct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伪造研究过程</a:t>
            </a:r>
            <a:endParaRPr lang="zh-CN" altLang="en-US" sz="2400">
              <a:solidFill>
                <a:schemeClr val="bg1"/>
              </a:solidFill>
              <a:latin typeface="微软雅黑" panose="020B0503020204020204" pitchFamily="34" charset="-122"/>
              <a:ea typeface="微软雅黑" panose="020B0503020204020204" pitchFamily="34" charset="-122"/>
            </a:endParaRPr>
          </a:p>
          <a:p>
            <a:pPr algn="ctr"/>
            <a:endParaRPr lang="zh-CN" altLang="en-US" sz="2400">
              <a:solidFill>
                <a:schemeClr val="bg1"/>
              </a:solidFill>
              <a:latin typeface="微软雅黑" panose="020B0503020204020204" pitchFamily="34" charset="-122"/>
              <a:ea typeface="微软雅黑" panose="020B0503020204020204" pitchFamily="34" charset="-122"/>
            </a:endParaRPr>
          </a:p>
        </p:txBody>
      </p:sp>
      <p:pic>
        <p:nvPicPr>
          <p:cNvPr id="102" name="图片 101"/>
          <p:cNvPicPr/>
          <p:nvPr/>
        </p:nvPicPr>
        <p:blipFill>
          <a:blip r:embed="rId2"/>
          <a:srcRect l="-104" t="12245" r="365" b="72980"/>
          <a:stretch>
            <a:fillRect/>
          </a:stretch>
        </p:blipFill>
        <p:spPr>
          <a:xfrm>
            <a:off x="6337935" y="342265"/>
            <a:ext cx="5751195" cy="1222375"/>
          </a:xfrm>
          <a:prstGeom prst="rect">
            <a:avLst/>
          </a:prstGeom>
          <a:noFill/>
          <a:ln w="9525">
            <a:noFill/>
          </a:ln>
        </p:spPr>
      </p:pic>
      <p:sp>
        <p:nvSpPr>
          <p:cNvPr id="13" name="文本框 12"/>
          <p:cNvSpPr txBox="1"/>
          <p:nvPr/>
        </p:nvSpPr>
        <p:spPr>
          <a:xfrm>
            <a:off x="8797290" y="2757170"/>
            <a:ext cx="3185160" cy="2745740"/>
          </a:xfrm>
          <a:prstGeom prst="rect">
            <a:avLst/>
          </a:prstGeom>
          <a:noFill/>
        </p:spPr>
        <p:txBody>
          <a:bodyPr wrap="square" rtlCol="0">
            <a:spAutoFit/>
          </a:bodyPr>
          <a:p>
            <a:pPr>
              <a:lnSpc>
                <a:spcPct val="120000"/>
              </a:lnSpc>
              <a:buFont typeface="Arial" panose="020B0604020202020204" pitchFamily="34" charset="0"/>
              <a:buNone/>
            </a:pP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取消涉事论文科研成果认定</a:t>
            </a:r>
            <a:endPar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buFont typeface="Arial" panose="020B0604020202020204" pitchFamily="34" charset="0"/>
              <a:buNone/>
            </a:pPr>
            <a:endPar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buFont typeface="Arial" panose="020B0604020202020204" pitchFamily="34" charset="0"/>
              <a:buNone/>
            </a:pP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取消职称申报资格3年</a:t>
            </a:r>
            <a:endPar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buFont typeface="Arial" panose="020B0604020202020204" pitchFamily="34" charset="0"/>
              <a:buNone/>
            </a:pPr>
            <a:endPar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buFont typeface="Arial" panose="020B0604020202020204" pitchFamily="34" charset="0"/>
              <a:buNone/>
            </a:pP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取消科技计划项目申报资格</a:t>
            </a:r>
            <a:endPar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buFont typeface="Arial" panose="020B0604020202020204" pitchFamily="34" charset="0"/>
              <a:buNone/>
            </a:pPr>
            <a:endPar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buFont typeface="Arial" panose="020B0604020202020204" pitchFamily="34" charset="0"/>
              <a:buNone/>
            </a:pP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扣发岗位津贴</a:t>
            </a:r>
            <a:endPar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buFont typeface="Arial" panose="020B0604020202020204" pitchFamily="34" charset="0"/>
              <a:buNone/>
            </a:pPr>
            <a:endPar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20000"/>
              </a:lnSpc>
              <a:buFont typeface="Arial" panose="020B0604020202020204" pitchFamily="34" charset="0"/>
              <a:buNone/>
            </a:pP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暂停或</a:t>
            </a:r>
            <a:r>
              <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终身禁止参加研究生招生</a:t>
            </a:r>
            <a:endParaRPr lang="zh-CN" altLang="en-US" sz="16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14:presetBounceEnd="66000">
                                      <p:stCondLst>
                                        <p:cond delay="800"/>
                                      </p:stCondLst>
                                      <p:childTnLst>
                                        <p:set>
                                          <p:cBhvr>
                                            <p:cTn id="10" dur="1" fill="hold">
                                              <p:stCondLst>
                                                <p:cond delay="0"/>
                                              </p:stCondLst>
                                            </p:cTn>
                                            <p:tgtEl>
                                              <p:spTgt spid="23"/>
                                            </p:tgtEl>
                                            <p:attrNameLst>
                                              <p:attrName>style.visibility</p:attrName>
                                            </p:attrNameLst>
                                          </p:cBhvr>
                                          <p:to>
                                            <p:strVal val="visible"/>
                                          </p:to>
                                        </p:set>
                                        <p:anim calcmode="lin" valueType="num" p14:bounceEnd="66000">
                                          <p:cBhvr additive="base">
                                            <p:cTn id="11" dur="6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2" dur="6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14:presetBounceEnd="66000">
                                      <p:stCondLst>
                                        <p:cond delay="1500"/>
                                      </p:stCondLst>
                                      <p:childTnLst>
                                        <p:set>
                                          <p:cBhvr>
                                            <p:cTn id="14" dur="1" fill="hold">
                                              <p:stCondLst>
                                                <p:cond delay="0"/>
                                              </p:stCondLst>
                                            </p:cTn>
                                            <p:tgtEl>
                                              <p:spTgt spid="20"/>
                                            </p:tgtEl>
                                            <p:attrNameLst>
                                              <p:attrName>style.visibility</p:attrName>
                                            </p:attrNameLst>
                                          </p:cBhvr>
                                          <p:to>
                                            <p:strVal val="visible"/>
                                          </p:to>
                                        </p:set>
                                        <p:anim calcmode="lin" valueType="num" p14:bounceEnd="66000">
                                          <p:cBhvr additive="base">
                                            <p:cTn id="15" dur="600" fill="hold"/>
                                            <p:tgtEl>
                                              <p:spTgt spid="20"/>
                                            </p:tgtEl>
                                            <p:attrNameLst>
                                              <p:attrName>ppt_x</p:attrName>
                                            </p:attrNameLst>
                                          </p:cBhvr>
                                          <p:tavLst>
                                            <p:tav tm="0">
                                              <p:val>
                                                <p:strVal val="0-#ppt_w/2"/>
                                              </p:val>
                                            </p:tav>
                                            <p:tav tm="100000">
                                              <p:val>
                                                <p:strVal val="#ppt_x"/>
                                              </p:val>
                                            </p:tav>
                                          </p:tavLst>
                                        </p:anim>
                                        <p:anim calcmode="lin" valueType="num" p14:bounceEnd="66000">
                                          <p:cBhvr additive="base">
                                            <p:cTn id="16" dur="6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66000">
                                      <p:stCondLst>
                                        <p:cond delay="1600"/>
                                      </p:stCondLst>
                                      <p:childTnLst>
                                        <p:set>
                                          <p:cBhvr>
                                            <p:cTn id="18" dur="1" fill="hold">
                                              <p:stCondLst>
                                                <p:cond delay="0"/>
                                              </p:stCondLst>
                                            </p:cTn>
                                            <p:tgtEl>
                                              <p:spTgt spid="25"/>
                                            </p:tgtEl>
                                            <p:attrNameLst>
                                              <p:attrName>style.visibility</p:attrName>
                                            </p:attrNameLst>
                                          </p:cBhvr>
                                          <p:to>
                                            <p:strVal val="visible"/>
                                          </p:to>
                                        </p:set>
                                        <p:anim calcmode="lin" valueType="num" p14:bounceEnd="66000">
                                          <p:cBhvr additive="base">
                                            <p:cTn id="19" dur="600" fill="hold"/>
                                            <p:tgtEl>
                                              <p:spTgt spid="25"/>
                                            </p:tgtEl>
                                            <p:attrNameLst>
                                              <p:attrName>ppt_x</p:attrName>
                                            </p:attrNameLst>
                                          </p:cBhvr>
                                          <p:tavLst>
                                            <p:tav tm="0">
                                              <p:val>
                                                <p:strVal val="0-#ppt_w/2"/>
                                              </p:val>
                                            </p:tav>
                                            <p:tav tm="100000">
                                              <p:val>
                                                <p:strVal val="#ppt_x"/>
                                              </p:val>
                                            </p:tav>
                                          </p:tavLst>
                                        </p:anim>
                                        <p:anim calcmode="lin" valueType="num" p14:bounceEnd="66000">
                                          <p:cBhvr additive="base">
                                            <p:cTn id="20" dur="6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66000">
                                      <p:stCondLst>
                                        <p:cond delay="1500"/>
                                      </p:stCondLst>
                                      <p:childTnLst>
                                        <p:set>
                                          <p:cBhvr>
                                            <p:cTn id="22" dur="1" fill="hold">
                                              <p:stCondLst>
                                                <p:cond delay="0"/>
                                              </p:stCondLst>
                                            </p:cTn>
                                            <p:tgtEl>
                                              <p:spTgt spid="22"/>
                                            </p:tgtEl>
                                            <p:attrNameLst>
                                              <p:attrName>style.visibility</p:attrName>
                                            </p:attrNameLst>
                                          </p:cBhvr>
                                          <p:to>
                                            <p:strVal val="visible"/>
                                          </p:to>
                                        </p:set>
                                        <p:anim calcmode="lin" valueType="num" p14:bounceEnd="66000">
                                          <p:cBhvr additive="base">
                                            <p:cTn id="23" dur="6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24" dur="6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2" grpId="0" bldLvl="0" animBg="1"/>
          <p:bldP spid="23" grpId="0" bldLvl="0" animBg="1"/>
          <p:bldP spid="25"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8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600" fill="hold"/>
                                            <p:tgtEl>
                                              <p:spTgt spid="23"/>
                                            </p:tgtEl>
                                            <p:attrNameLst>
                                              <p:attrName>ppt_x</p:attrName>
                                            </p:attrNameLst>
                                          </p:cBhvr>
                                          <p:tavLst>
                                            <p:tav tm="0">
                                              <p:val>
                                                <p:strVal val="#ppt_x"/>
                                              </p:val>
                                            </p:tav>
                                            <p:tav tm="100000">
                                              <p:val>
                                                <p:strVal val="#ppt_x"/>
                                              </p:val>
                                            </p:tav>
                                          </p:tavLst>
                                        </p:anim>
                                        <p:anim calcmode="lin" valueType="num">
                                          <p:cBhvr additive="base">
                                            <p:cTn id="12" dur="6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15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600" fill="hold"/>
                                            <p:tgtEl>
                                              <p:spTgt spid="20"/>
                                            </p:tgtEl>
                                            <p:attrNameLst>
                                              <p:attrName>ppt_x</p:attrName>
                                            </p:attrNameLst>
                                          </p:cBhvr>
                                          <p:tavLst>
                                            <p:tav tm="0">
                                              <p:val>
                                                <p:strVal val="0-#ppt_w/2"/>
                                              </p:val>
                                            </p:tav>
                                            <p:tav tm="100000">
                                              <p:val>
                                                <p:strVal val="#ppt_x"/>
                                              </p:val>
                                            </p:tav>
                                          </p:tavLst>
                                        </p:anim>
                                        <p:anim calcmode="lin" valueType="num">
                                          <p:cBhvr additive="base">
                                            <p:cTn id="16" dur="6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16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600" fill="hold"/>
                                            <p:tgtEl>
                                              <p:spTgt spid="25"/>
                                            </p:tgtEl>
                                            <p:attrNameLst>
                                              <p:attrName>ppt_x</p:attrName>
                                            </p:attrNameLst>
                                          </p:cBhvr>
                                          <p:tavLst>
                                            <p:tav tm="0">
                                              <p:val>
                                                <p:strVal val="0-#ppt_w/2"/>
                                              </p:val>
                                            </p:tav>
                                            <p:tav tm="100000">
                                              <p:val>
                                                <p:strVal val="#ppt_x"/>
                                              </p:val>
                                            </p:tav>
                                          </p:tavLst>
                                        </p:anim>
                                        <p:anim calcmode="lin" valueType="num">
                                          <p:cBhvr additive="base">
                                            <p:cTn id="20" dur="6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150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600" fill="hold"/>
                                            <p:tgtEl>
                                              <p:spTgt spid="22"/>
                                            </p:tgtEl>
                                            <p:attrNameLst>
                                              <p:attrName>ppt_x</p:attrName>
                                            </p:attrNameLst>
                                          </p:cBhvr>
                                          <p:tavLst>
                                            <p:tav tm="0">
                                              <p:val>
                                                <p:strVal val="1+#ppt_w/2"/>
                                              </p:val>
                                            </p:tav>
                                            <p:tav tm="100000">
                                              <p:val>
                                                <p:strVal val="#ppt_x"/>
                                              </p:val>
                                            </p:tav>
                                          </p:tavLst>
                                        </p:anim>
                                        <p:anim calcmode="lin" valueType="num">
                                          <p:cBhvr additive="base">
                                            <p:cTn id="24" dur="6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2" grpId="0" bldLvl="0" animBg="1"/>
          <p:bldP spid="23" grpId="0" bldLvl="0" animBg="1"/>
          <p:bldP spid="25" grpId="0" bldLvl="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2989014" y="3326735"/>
            <a:ext cx="117723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defTabSz="914400"/>
            <a:r>
              <a:rPr lang="zh-CN" altLang="en-US" sz="2000" b="1" dirty="0">
                <a:solidFill>
                  <a:prstClr val="white"/>
                </a:solidFill>
                <a:latin typeface="微软雅黑" panose="020B0503020204020204" pitchFamily="34" charset="-122"/>
                <a:ea typeface="微软雅黑" panose="020B0503020204020204" pitchFamily="34" charset="-122"/>
              </a:rPr>
              <a:t>行动的</a:t>
            </a:r>
            <a:endParaRPr lang="en-US" altLang="zh-CN" sz="2000" b="1" dirty="0">
              <a:solidFill>
                <a:prstClr val="white"/>
              </a:solidFill>
              <a:latin typeface="微软雅黑" panose="020B0503020204020204" pitchFamily="34" charset="-122"/>
              <a:ea typeface="微软雅黑" panose="020B0503020204020204" pitchFamily="34" charset="-122"/>
            </a:endParaRPr>
          </a:p>
          <a:p>
            <a:pPr algn="ctr" defTabSz="914400"/>
            <a:endParaRPr lang="en-US" altLang="zh-CN" sz="2000" b="1" dirty="0">
              <a:solidFill>
                <a:prstClr val="white"/>
              </a:solidFill>
              <a:latin typeface="微软雅黑" panose="020B0503020204020204" pitchFamily="34" charset="-122"/>
              <a:ea typeface="微软雅黑" panose="020B0503020204020204" pitchFamily="34" charset="-122"/>
            </a:endParaRPr>
          </a:p>
          <a:p>
            <a:pPr algn="ctr" defTabSz="914400"/>
            <a:r>
              <a:rPr lang="zh-CN" altLang="en-US" sz="2000" b="1" dirty="0">
                <a:solidFill>
                  <a:prstClr val="white"/>
                </a:solidFill>
                <a:latin typeface="微软雅黑" panose="020B0503020204020204" pitchFamily="34" charset="-122"/>
                <a:ea typeface="微软雅黑" panose="020B0503020204020204" pitchFamily="34" charset="-122"/>
              </a:rPr>
              <a:t>内在因素</a:t>
            </a:r>
            <a:endParaRPr lang="zh-CN" altLang="en-US" dirty="0">
              <a:solidFill>
                <a:prstClr val="white"/>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131885" y="223784"/>
            <a:ext cx="4149970" cy="741966"/>
            <a:chOff x="-131885" y="223784"/>
            <a:chExt cx="4149970" cy="741966"/>
          </a:xfrm>
        </p:grpSpPr>
        <p:sp>
          <p:nvSpPr>
            <p:cNvPr id="25" name="箭头: 五边形 24"/>
            <p:cNvSpPr/>
            <p:nvPr/>
          </p:nvSpPr>
          <p:spPr>
            <a:xfrm>
              <a:off x="0" y="223784"/>
              <a:ext cx="4018085" cy="741966"/>
            </a:xfrm>
            <a:prstGeom prst="homePlate">
              <a:avLst/>
            </a:prstGeom>
            <a:solidFill>
              <a:srgbClr val="788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131885" y="324365"/>
              <a:ext cx="4106008" cy="52197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rPr>
                <a:t>坚决打击学术不端行为</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sp>
        <p:nvSpPr>
          <p:cNvPr id="3" name="文本框 2"/>
          <p:cNvSpPr txBox="1"/>
          <p:nvPr/>
        </p:nvSpPr>
        <p:spPr>
          <a:xfrm>
            <a:off x="6765290" y="3176270"/>
            <a:ext cx="5285740" cy="1014730"/>
          </a:xfrm>
          <a:prstGeom prst="rect">
            <a:avLst/>
          </a:prstGeom>
          <a:solidFill>
            <a:schemeClr val="bg1"/>
          </a:solidFill>
        </p:spPr>
        <p:txBody>
          <a:bodyPr wrap="square" rtlCol="0" anchor="t">
            <a:spAutoFit/>
          </a:bodyPr>
          <a:p>
            <a:pPr algn="l">
              <a:buClrTx/>
              <a:buSzTx/>
              <a:buFontTx/>
            </a:pPr>
            <a:r>
              <a:rPr lang="zh-CN" altLang="en-US" sz="2000">
                <a:latin typeface="微软雅黑" panose="020B0503020204020204" pitchFamily="34" charset="-122"/>
                <a:ea typeface="微软雅黑" panose="020B0503020204020204" pitchFamily="34" charset="-122"/>
              </a:rPr>
              <a:t>进一步加强本科生毕业论文（设计）质量管理</a:t>
            </a:r>
            <a:endParaRPr lang="zh-CN" altLang="en-US" sz="2000">
              <a:latin typeface="微软雅黑" panose="020B0503020204020204" pitchFamily="34" charset="-122"/>
              <a:ea typeface="微软雅黑" panose="020B0503020204020204" pitchFamily="34" charset="-122"/>
            </a:endParaRPr>
          </a:p>
          <a:p>
            <a:pPr algn="ctr">
              <a:buClrTx/>
              <a:buSzTx/>
              <a:buFontTx/>
            </a:pPr>
            <a:endParaRPr lang="zh-CN" altLang="en-US" sz="2000">
              <a:latin typeface="微软雅黑" panose="020B0503020204020204" pitchFamily="34" charset="-122"/>
              <a:ea typeface="微软雅黑" panose="020B0503020204020204" pitchFamily="34" charset="-122"/>
            </a:endParaRPr>
          </a:p>
          <a:p>
            <a:pPr algn="ctr">
              <a:buClrTx/>
              <a:buSzTx/>
              <a:buFontTx/>
            </a:pPr>
            <a:r>
              <a:rPr lang="zh-CN" altLang="en-US" sz="2000">
                <a:latin typeface="微软雅黑" panose="020B0503020204020204" pitchFamily="34" charset="-122"/>
                <a:ea typeface="微软雅黑" panose="020B0503020204020204" pitchFamily="34" charset="-122"/>
              </a:rPr>
              <a:t>开展院、校两级论文抽检</a:t>
            </a:r>
            <a:r>
              <a:rPr lang="en-US" altLang="zh-CN" sz="2000"/>
              <a:t>                                          </a:t>
            </a:r>
            <a:endParaRPr lang="en-US" altLang="zh-CN" sz="2000"/>
          </a:p>
        </p:txBody>
      </p:sp>
      <p:pic>
        <p:nvPicPr>
          <p:cNvPr id="6" name="图片 5"/>
          <p:cNvPicPr>
            <a:picLocks noChangeAspect="1"/>
          </p:cNvPicPr>
          <p:nvPr/>
        </p:nvPicPr>
        <p:blipFill>
          <a:blip r:embed="rId1"/>
          <a:srcRect l="3260" t="18117" r="19899" b="15656"/>
          <a:stretch>
            <a:fillRect/>
          </a:stretch>
        </p:blipFill>
        <p:spPr>
          <a:xfrm>
            <a:off x="136525" y="1851660"/>
            <a:ext cx="6287135" cy="33496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344170"/>
            <a:ext cx="6358890" cy="4716145"/>
          </a:xfrm>
          <a:prstGeom prst="rect">
            <a:avLst/>
          </a:prstGeom>
        </p:spPr>
      </p:pic>
      <p:pic>
        <p:nvPicPr>
          <p:cNvPr id="3" name="图片 2"/>
          <p:cNvPicPr>
            <a:picLocks noChangeAspect="1"/>
          </p:cNvPicPr>
          <p:nvPr/>
        </p:nvPicPr>
        <p:blipFill>
          <a:blip r:embed="rId2"/>
          <a:stretch>
            <a:fillRect/>
          </a:stretch>
        </p:blipFill>
        <p:spPr>
          <a:xfrm>
            <a:off x="6391275" y="1975485"/>
            <a:ext cx="5800725" cy="4305300"/>
          </a:xfrm>
          <a:prstGeom prst="rect">
            <a:avLst/>
          </a:prstGeom>
        </p:spPr>
      </p:pic>
      <p:sp>
        <p:nvSpPr>
          <p:cNvPr id="9" name="矩形 8"/>
          <p:cNvSpPr/>
          <p:nvPr/>
        </p:nvSpPr>
        <p:spPr>
          <a:xfrm>
            <a:off x="1456690" y="1642110"/>
            <a:ext cx="4564380" cy="670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rgbClr val="FF0000"/>
                </a:solidFill>
              </a:rPr>
              <a:t>整篇抄袭</a:t>
            </a:r>
            <a:r>
              <a:rPr lang="en-US" altLang="zh-CN">
                <a:solidFill>
                  <a:srgbClr val="FF0000"/>
                </a:solidFill>
              </a:rPr>
              <a:t> </a:t>
            </a:r>
            <a:endParaRPr lang="zh-CN" altLang="en-US">
              <a:solidFill>
                <a:srgbClr val="FF0000"/>
              </a:solidFill>
            </a:endParaRPr>
          </a:p>
          <a:p>
            <a:pPr algn="ctr"/>
            <a:r>
              <a:rPr lang="zh-CN" altLang="en-US">
                <a:solidFill>
                  <a:srgbClr val="FF0000"/>
                </a:solidFill>
              </a:rPr>
              <a:t>撤销硕士</a:t>
            </a:r>
            <a:r>
              <a:rPr lang="zh-CN" altLang="en-US">
                <a:solidFill>
                  <a:srgbClr val="FF0000"/>
                </a:solidFill>
              </a:rPr>
              <a:t>学位</a:t>
            </a:r>
            <a:endParaRPr lang="zh-CN" altLang="en-US">
              <a:solidFill>
                <a:srgbClr val="FF0000"/>
              </a:solidFill>
            </a:endParaRPr>
          </a:p>
        </p:txBody>
      </p:sp>
      <p:sp>
        <p:nvSpPr>
          <p:cNvPr id="4" name="矩形 3"/>
          <p:cNvSpPr/>
          <p:nvPr/>
        </p:nvSpPr>
        <p:spPr>
          <a:xfrm>
            <a:off x="6871970" y="4197350"/>
            <a:ext cx="4564380" cy="1102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rgbClr val="FF0000"/>
                </a:solidFill>
              </a:rPr>
              <a:t>整章</a:t>
            </a:r>
            <a:r>
              <a:rPr lang="zh-CN" altLang="en-US">
                <a:solidFill>
                  <a:srgbClr val="FF0000"/>
                </a:solidFill>
              </a:rPr>
              <a:t>抄袭</a:t>
            </a:r>
            <a:endParaRPr lang="zh-CN" altLang="en-US">
              <a:solidFill>
                <a:srgbClr val="FF0000"/>
              </a:solidFill>
            </a:endParaRPr>
          </a:p>
          <a:p>
            <a:pPr algn="ctr"/>
            <a:r>
              <a:rPr lang="zh-CN" altLang="en-US">
                <a:solidFill>
                  <a:srgbClr val="FF0000"/>
                </a:solidFill>
              </a:rPr>
              <a:t>撤销申报</a:t>
            </a:r>
            <a:r>
              <a:rPr lang="zh-CN" altLang="en-US">
                <a:solidFill>
                  <a:srgbClr val="FF0000"/>
                </a:solidFill>
              </a:rPr>
              <a:t>项目</a:t>
            </a:r>
            <a:endParaRPr lang="zh-CN" altLang="en-US">
              <a:solidFill>
                <a:srgbClr val="FF0000"/>
              </a:solidFill>
            </a:endParaRPr>
          </a:p>
          <a:p>
            <a:pPr algn="ctr"/>
            <a:r>
              <a:rPr lang="zh-CN" altLang="en-US">
                <a:solidFill>
                  <a:srgbClr val="FF0000"/>
                </a:solidFill>
              </a:rPr>
              <a:t>撤销项目一切</a:t>
            </a:r>
            <a:r>
              <a:rPr lang="zh-CN" altLang="en-US">
                <a:solidFill>
                  <a:srgbClr val="FF0000"/>
                </a:solidFill>
              </a:rPr>
              <a:t>荣誉</a:t>
            </a:r>
            <a:endParaRPr lang="zh-CN" altLang="en-US">
              <a:solidFill>
                <a:srgbClr val="FF0000"/>
              </a:solidFill>
            </a:endParaRPr>
          </a:p>
          <a:p>
            <a:pPr algn="ctr"/>
            <a:r>
              <a:rPr lang="zh-CN" altLang="en-US">
                <a:solidFill>
                  <a:srgbClr val="FF0000"/>
                </a:solidFill>
              </a:rPr>
              <a:t>开除</a:t>
            </a:r>
            <a:r>
              <a:rPr lang="zh-CN" altLang="en-US">
                <a:solidFill>
                  <a:srgbClr val="FF0000"/>
                </a:solidFill>
              </a:rPr>
              <a:t>党籍</a:t>
            </a:r>
            <a:endParaRPr lang="zh-CN" altLang="en-US">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tags/tag1.xml><?xml version="1.0" encoding="utf-8"?>
<p:tagLst xmlns:p="http://schemas.openxmlformats.org/presentationml/2006/main">
  <p:tag name="KSO_WM_UNIT_PLACING_PICTURE_USER_VIEWPORT" val="{&quot;height&quot;:6703.363779527559,&quot;width&quot;:11141.831496062992}"/>
</p:tagLst>
</file>

<file path=ppt/tags/tag10.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f"/>
  <p:tag name="KSO_WM_UNIT_INDEX" val="1_4_1"/>
  <p:tag name="KSO_WM_UNIT_ID" val="diagram20176518_6*l_h_f*1_4_1"/>
  <p:tag name="KSO_WM_UNIT_LAYERLEVEL" val="1_1_1"/>
  <p:tag name="KSO_WM_UNIT_VALUE" val="27"/>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13"/>
  <p:tag name="KSO_WM_UNIT_TEXT_FILL_TYPE" val="1"/>
</p:tagLst>
</file>

<file path=ppt/tags/tag11.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6_1"/>
  <p:tag name="KSO_WM_UNIT_ID" val="diagram20176518_6*l_h_i*1_6_1"/>
  <p:tag name="KSO_WM_UNIT_LAYERLEVEL" val="1_1_1"/>
  <p:tag name="KSO_WM_DIAGRAM_GROUP_CODE" val="l1-1"/>
  <p:tag name="KSO_WM_UNIT_FILL_FORE_SCHEMECOLOR_INDEX" val="7"/>
  <p:tag name="KSO_WM_UNIT_FILL_TYPE" val="1"/>
  <p:tag name="KSO_WM_UNIT_TEXT_FILL_FORE_SCHEMECOLOR_INDEX" val="2"/>
  <p:tag name="KSO_WM_UNIT_TEXT_FILL_TYPE" val="1"/>
</p:tagLst>
</file>

<file path=ppt/tags/tag12.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6_2"/>
  <p:tag name="KSO_WM_UNIT_ID" val="diagram20176518_6*l_h_i*1_6_2"/>
  <p:tag name="KSO_WM_UNIT_LAYERLEVEL" val="1_1_1"/>
  <p:tag name="KSO_WM_DIAGRAM_GROUP_CODE" val="l1-1"/>
  <p:tag name="KSO_WM_UNIT_FILL_FORE_SCHEMECOLOR_INDEX" val="15"/>
  <p:tag name="KSO_WM_UNIT_FILL_TYPE" val="1"/>
  <p:tag name="KSO_WM_UNIT_TEXT_FILL_FORE_SCHEMECOLOR_INDEX" val="2"/>
  <p:tag name="KSO_WM_UNIT_TEXT_FILL_TYPE" val="1"/>
</p:tagLst>
</file>

<file path=ppt/tags/tag13.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f"/>
  <p:tag name="KSO_WM_UNIT_INDEX" val="1_6_1"/>
  <p:tag name="KSO_WM_UNIT_ID" val="diagram20176518_6*l_h_f*1_6_1"/>
  <p:tag name="KSO_WM_UNIT_LAYERLEVEL" val="1_1_1"/>
  <p:tag name="KSO_WM_UNIT_VALUE" val="27"/>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13"/>
  <p:tag name="KSO_WM_UNIT_TEXT_FILL_TYPE" val="1"/>
</p:tagLst>
</file>

<file path=ppt/tags/tag14.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1_1"/>
  <p:tag name="KSO_WM_UNIT_ID" val="diagram20176518_6*l_h_i*1_1_1"/>
  <p:tag name="KSO_WM_UNIT_LAYERLEVEL" val="1_1_1"/>
  <p:tag name="KSO_WM_DIAGRAM_GROUP_CODE" val="l1-1"/>
  <p:tag name="KSO_WM_UNIT_FILL_FORE_SCHEMECOLOR_INDEX" val="7"/>
  <p:tag name="KSO_WM_UNIT_FILL_TYPE" val="1"/>
  <p:tag name="KSO_WM_UNIT_TEXT_FILL_FORE_SCHEMECOLOR_INDEX" val="2"/>
  <p:tag name="KSO_WM_UNIT_TEXT_FILL_TYPE" val="1"/>
</p:tagLst>
</file>

<file path=ppt/tags/tag15.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1_2"/>
  <p:tag name="KSO_WM_UNIT_ID" val="diagram20176518_6*l_h_i*1_1_2"/>
  <p:tag name="KSO_WM_UNIT_LAYERLEVEL" val="1_1_1"/>
  <p:tag name="KSO_WM_DIAGRAM_GROUP_CODE" val="l1-1"/>
  <p:tag name="KSO_WM_UNIT_FILL_FORE_SCHEMECOLOR_INDEX" val="9"/>
  <p:tag name="KSO_WM_UNIT_FILL_TYPE" val="1"/>
  <p:tag name="KSO_WM_UNIT_TEXT_FILL_FORE_SCHEMECOLOR_INDEX" val="2"/>
  <p:tag name="KSO_WM_UNIT_TEXT_FILL_TYPE"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f"/>
  <p:tag name="KSO_WM_UNIT_INDEX" val="1_1_1"/>
  <p:tag name="KSO_WM_UNIT_ID" val="diagram20176518_6*l_h_f*1_1_1"/>
  <p:tag name="KSO_WM_UNIT_LAYERLEVEL" val="1_1_1"/>
  <p:tag name="KSO_WM_UNIT_VALUE" val="27"/>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13"/>
  <p:tag name="KSO_WM_UNIT_TEXT_FILL_TYPE"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2_1"/>
  <p:tag name="KSO_WM_UNIT_ID" val="diagram20176518_6*l_h_i*1_2_1"/>
  <p:tag name="KSO_WM_UNIT_LAYERLEVEL" val="1_1_1"/>
  <p:tag name="KSO_WM_DIAGRAM_GROUP_CODE" val="l1-1"/>
  <p:tag name="KSO_WM_UNIT_FILL_FORE_SCHEMECOLOR_INDEX" val="7"/>
  <p:tag name="KSO_WM_UNIT_FILL_TYPE" val="1"/>
  <p:tag name="KSO_WM_UNIT_TEXT_FILL_FORE_SCHEMECOLOR_INDEX" val="2"/>
  <p:tag name="KSO_WM_UNIT_TEXT_FILL_TYPE" val="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2_2"/>
  <p:tag name="KSO_WM_UNIT_ID" val="diagram20176518_6*l_h_i*1_2_2"/>
  <p:tag name="KSO_WM_UNIT_LAYERLEVEL" val="1_1_1"/>
  <p:tag name="KSO_WM_DIAGRAM_GROUP_CODE" val="l1-1"/>
  <p:tag name="KSO_WM_UNIT_FILL_FORE_SCHEMECOLOR_INDEX" val="7"/>
  <p:tag name="KSO_WM_UNIT_FILL_TYPE" val="1"/>
  <p:tag name="KSO_WM_UNIT_TEXT_FILL_FORE_SCHEMECOLOR_INDEX" val="2"/>
  <p:tag name="KSO_WM_UNIT_TEXT_FILL_TYPE" val="1"/>
</p:tagLst>
</file>

<file path=ppt/tags/tag19.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f"/>
  <p:tag name="KSO_WM_UNIT_INDEX" val="1_2_1"/>
  <p:tag name="KSO_WM_UNIT_ID" val="diagram20176518_6*l_h_f*1_2_1"/>
  <p:tag name="KSO_WM_UNIT_LAYERLEVEL" val="1_1_1"/>
  <p:tag name="KSO_WM_UNIT_VALUE" val="27"/>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13"/>
  <p:tag name="KSO_WM_UNIT_TEXT_FILL_TYPE" val="1"/>
</p:tagLst>
</file>

<file path=ppt/tags/tag2.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5_1"/>
  <p:tag name="KSO_WM_UNIT_ID" val="diagram20176518_6*l_h_i*1_5_1"/>
  <p:tag name="KSO_WM_UNIT_LAYERLEVEL" val="1_1_1"/>
  <p:tag name="KSO_WM_DIAGRAM_GROUP_CODE" val="l1-1"/>
  <p:tag name="KSO_WM_UNIT_FILL_FORE_SCHEMECOLOR_INDEX" val="7"/>
  <p:tag name="KSO_WM_UNIT_FILL_TYPE" val="1"/>
  <p:tag name="KSO_WM_UNIT_TEXT_FILL_FORE_SCHEMECOLOR_INDEX" val="2"/>
  <p:tag name="KSO_WM_UNIT_TEXT_FILL_TYPE" val="1"/>
</p:tagLst>
</file>

<file path=ppt/tags/tag20.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5_3"/>
  <p:tag name="KSO_WM_UNIT_ID" val="diagram20176518_6*l_h_i*1_5_3"/>
  <p:tag name="KSO_WM_UNIT_LAYERLEVEL" val="1_1_1"/>
  <p:tag name="KSO_WM_DIAGRAM_GROUP_CODE" val="l1-1"/>
  <p:tag name="KSO_WM_UNIT_FILL_FORE_SCHEMECOLOR_INDEX" val="14"/>
  <p:tag name="KSO_WM_UNIT_FILL_TYPE" val="1"/>
  <p:tag name="KSO_WM_UNIT_TEXT_FILL_FORE_SCHEMECOLOR_INDEX" val="13"/>
  <p:tag name="KSO_WM_UNIT_TEXT_FILL_TYPE" val="1"/>
</p:tagLst>
</file>

<file path=ppt/tags/tag21.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6_3"/>
  <p:tag name="KSO_WM_UNIT_ID" val="diagram20176518_6*l_h_i*1_6_3"/>
  <p:tag name="KSO_WM_UNIT_LAYERLEVEL" val="1_1_1"/>
  <p:tag name="KSO_WM_DIAGRAM_GROUP_CODE" val="l1-1"/>
  <p:tag name="KSO_WM_UNIT_FILL_FORE_SCHEMECOLOR_INDEX" val="14"/>
  <p:tag name="KSO_WM_UNIT_FILL_TYPE" val="1"/>
  <p:tag name="KSO_WM_UNIT_TEXT_FILL_FORE_SCHEMECOLOR_INDEX" val="13"/>
  <p:tag name="KSO_WM_UNIT_TEXT_FILL_TYPE" val="1"/>
</p:tagLst>
</file>

<file path=ppt/tags/tag22.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3_3"/>
  <p:tag name="KSO_WM_UNIT_ID" val="diagram20176518_6*l_h_i*1_3_3"/>
  <p:tag name="KSO_WM_UNIT_LAYERLEVEL" val="1_1_1"/>
  <p:tag name="KSO_WM_DIAGRAM_GROUP_CODE" val="l1-1"/>
  <p:tag name="KSO_WM_UNIT_FILL_FORE_SCHEMECOLOR_INDEX" val="14"/>
  <p:tag name="KSO_WM_UNIT_FILL_TYPE" val="1"/>
  <p:tag name="KSO_WM_UNIT_TEXT_FILL_FORE_SCHEMECOLOR_INDEX" val="13"/>
  <p:tag name="KSO_WM_UNIT_TEXT_FILL_TYPE" val="1"/>
</p:tagLst>
</file>

<file path=ppt/tags/tag23.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4_3"/>
  <p:tag name="KSO_WM_UNIT_ID" val="diagram20176518_6*l_h_i*1_4_3"/>
  <p:tag name="KSO_WM_UNIT_LAYERLEVEL" val="1_1_1"/>
  <p:tag name="KSO_WM_DIAGRAM_GROUP_CODE" val="l1-1"/>
  <p:tag name="KSO_WM_UNIT_FILL_FORE_SCHEMECOLOR_INDEX" val="14"/>
  <p:tag name="KSO_WM_UNIT_FILL_TYPE" val="1"/>
  <p:tag name="KSO_WM_UNIT_TEXT_FILL_FORE_SCHEMECOLOR_INDEX" val="13"/>
  <p:tag name="KSO_WM_UNIT_TEXT_FILL_TYPE" val="1"/>
</p:tagLst>
</file>

<file path=ppt/tags/tag24.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1_3"/>
  <p:tag name="KSO_WM_UNIT_ID" val="diagram20176518_6*l_h_i*1_1_3"/>
  <p:tag name="KSO_WM_UNIT_LAYERLEVEL" val="1_1_1"/>
  <p:tag name="KSO_WM_DIAGRAM_GROUP_CODE" val="l1-1"/>
  <p:tag name="KSO_WM_UNIT_FILL_FORE_SCHEMECOLOR_INDEX" val="14"/>
  <p:tag name="KSO_WM_UNIT_FILL_TYPE" val="1"/>
  <p:tag name="KSO_WM_UNIT_TEXT_FILL_FORE_SCHEMECOLOR_INDEX" val="13"/>
  <p:tag name="KSO_WM_UNIT_TEXT_FILL_TYPE" val="1"/>
</p:tagLst>
</file>

<file path=ppt/tags/tag25.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2_3"/>
  <p:tag name="KSO_WM_UNIT_ID" val="diagram20176518_6*l_h_i*1_2_3"/>
  <p:tag name="KSO_WM_UNIT_LAYERLEVEL" val="1_1_1"/>
  <p:tag name="KSO_WM_DIAGRAM_GROUP_CODE" val="l1-1"/>
  <p:tag name="KSO_WM_UNIT_FILL_FORE_SCHEMECOLOR_INDEX" val="14"/>
  <p:tag name="KSO_WM_UNIT_FILL_TYPE" val="1"/>
  <p:tag name="KSO_WM_UNIT_TEXT_FILL_FORE_SCHEMECOLOR_INDEX" val="13"/>
  <p:tag name="KSO_WM_UNIT_TEXT_FILL_TYPE" val="1"/>
</p:tagLst>
</file>

<file path=ppt/tags/tag26.xml><?xml version="1.0" encoding="utf-8"?>
<p:tagLst xmlns:p="http://schemas.openxmlformats.org/presentationml/2006/main">
  <p:tag name="KSO_WM_UNIT_PLACING_PICTURE_USER_VIEWPORT" val="{&quot;height&quot;:10200,&quot;width&quot;:8820}"/>
</p:tagLst>
</file>

<file path=ppt/tags/tag27.xml><?xml version="1.0" encoding="utf-8"?>
<p:tagLst xmlns:p="http://schemas.openxmlformats.org/presentationml/2006/main">
  <p:tag name="KSO_WM_TAG_VERSION" val="1.0"/>
  <p:tag name="KSO_WM_BEAUTIFY_FLAG" val="#wm#"/>
  <p:tag name="KSO_WM_TEMPLATE_CATEGORY" val="diagram"/>
  <p:tag name="KSO_WM_TEMPLATE_INDEX" val="82"/>
  <p:tag name="KSO_WM_UNIT_TYPE" val="m_i"/>
  <p:tag name="KSO_WM_UNIT_INDEX" val="1_1"/>
  <p:tag name="KSO_WM_UNIT_ID" val="diagram82_5*m_i*1_1"/>
  <p:tag name="KSO_WM_UNIT_CLEAR" val="1"/>
  <p:tag name="KSO_WM_UNIT_LAYERLEVEL" val="1_1"/>
  <p:tag name="KSO_WM_DIAGRAM_GROUP_CODE" val="m1-1"/>
  <p:tag name="KSO_WM_UNIT_LINE_FORE_SCHEMECOLOR_INDEX" val="7"/>
  <p:tag name="KSO_WM_UNIT_LINE_FILL_TYPE" val="2"/>
</p:tagLst>
</file>

<file path=ppt/tags/tag28.xml><?xml version="1.0" encoding="utf-8"?>
<p:tagLst xmlns:p="http://schemas.openxmlformats.org/presentationml/2006/main">
  <p:tag name="KSO_WM_TAG_VERSION" val="1.0"/>
  <p:tag name="KSO_WM_BEAUTIFY_FLAG" val="#wm#"/>
  <p:tag name="KSO_WM_UNIT_TYPE" val="i"/>
  <p:tag name="KSO_WM_UNIT_ID" val="diagram82_5*i*1"/>
  <p:tag name="KSO_WM_TEMPLATE_CATEGORY" val="diagram"/>
  <p:tag name="KSO_WM_TEMPLATE_INDEX" val="82"/>
  <p:tag name="KSO_WM_UNIT_INDEX" val="1"/>
</p:tagLst>
</file>

<file path=ppt/tags/tag29.xml><?xml version="1.0" encoding="utf-8"?>
<p:tagLst xmlns:p="http://schemas.openxmlformats.org/presentationml/2006/main">
  <p:tag name="KSO_WM_TAG_VERSION" val="1.0"/>
  <p:tag name="KSO_WM_BEAUTIFY_FLAG" val="#wm#"/>
  <p:tag name="KSO_WM_TEMPLATE_CATEGORY" val="diagram"/>
  <p:tag name="KSO_WM_TEMPLATE_INDEX" val="82"/>
  <p:tag name="KSO_WM_UNIT_TYPE" val="m_i"/>
  <p:tag name="KSO_WM_UNIT_INDEX" val="1_2"/>
  <p:tag name="KSO_WM_UNIT_ID" val="diagram82_5*m_i*1_2"/>
  <p:tag name="KSO_WM_UNIT_CLEAR" val="1"/>
  <p:tag name="KSO_WM_UNIT_LAYERLEVEL" val="1_1"/>
  <p:tag name="KSO_WM_DIAGRAM_GROUP_CODE" val="m1-1"/>
  <p:tag name="KSO_WM_UNIT_LINE_FORE_SCHEMECOLOR_INDEX" val="5"/>
  <p:tag name="KSO_WM_UNIT_LINE_FILL_TYPE" val="2"/>
</p:tagLst>
</file>

<file path=ppt/tags/tag3.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5_2"/>
  <p:tag name="KSO_WM_UNIT_ID" val="diagram20176518_6*l_h_i*1_5_2"/>
  <p:tag name="KSO_WM_UNIT_LAYERLEVEL" val="1_1_1"/>
  <p:tag name="KSO_WM_DIAGRAM_GROUP_CODE" val="l1-1"/>
  <p:tag name="KSO_WM_UNIT_FILL_FORE_SCHEMECOLOR_INDEX" val="6"/>
  <p:tag name="KSO_WM_UNIT_FILL_TYPE" val="1"/>
  <p:tag name="KSO_WM_UNIT_TEXT_FILL_FORE_SCHEMECOLOR_INDEX" val="2"/>
  <p:tag name="KSO_WM_UNIT_TEXT_FILL_TYPE" val="1"/>
</p:tagLst>
</file>

<file path=ppt/tags/tag30.xml><?xml version="1.0" encoding="utf-8"?>
<p:tagLst xmlns:p="http://schemas.openxmlformats.org/presentationml/2006/main">
  <p:tag name="KSO_WM_TAG_VERSION" val="1.0"/>
  <p:tag name="KSO_WM_BEAUTIFY_FLAG" val="#wm#"/>
  <p:tag name="KSO_WM_TEMPLATE_CATEGORY" val="diagram"/>
  <p:tag name="KSO_WM_TEMPLATE_INDEX" val="82"/>
  <p:tag name="KSO_WM_UNIT_TYPE" val="m_h_a"/>
  <p:tag name="KSO_WM_UNIT_INDEX" val="1_1_1"/>
  <p:tag name="KSO_WM_UNIT_ID" val="diagram82_5*m_h_a*1_1_1"/>
  <p:tag name="KSO_WM_UNIT_CLEAR" val="1"/>
  <p:tag name="KSO_WM_UNIT_LAYERLEVEL" val="1_1_1"/>
  <p:tag name="KSO_WM_UNIT_VALUE" val="8"/>
  <p:tag name="KSO_WM_UNIT_HIGHLIGHT" val="0"/>
  <p:tag name="KSO_WM_UNIT_COMPATIBLE" val="0"/>
  <p:tag name="KSO_WM_DIAGRAM_GROUP_CODE" val="m1-1"/>
  <p:tag name="KSO_WM_UNIT_PRESET_TEXT" val="LOREM"/>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31.xml><?xml version="1.0" encoding="utf-8"?>
<p:tagLst xmlns:p="http://schemas.openxmlformats.org/presentationml/2006/main">
  <p:tag name="KSO_WM_TAG_VERSION" val="1.0"/>
  <p:tag name="KSO_WM_BEAUTIFY_FLAG" val="#wm#"/>
  <p:tag name="KSO_WM_TEMPLATE_CATEGORY" val="diagram"/>
  <p:tag name="KSO_WM_TEMPLATE_INDEX" val="82"/>
  <p:tag name="KSO_WM_UNIT_TYPE" val="m_h_f"/>
  <p:tag name="KSO_WM_UNIT_INDEX" val="1_1_1"/>
  <p:tag name="KSO_WM_UNIT_ID" val="diagram82_5*m_h_f*1_1_1"/>
  <p:tag name="KSO_WM_UNIT_CLEAR" val="1"/>
  <p:tag name="KSO_WM_UNIT_LAYERLEVEL" val="1_1_1"/>
  <p:tag name="KSO_WM_UNIT_VALUE" val="14"/>
  <p:tag name="KSO_WM_UNIT_HIGHLIGHT" val="0"/>
  <p:tag name="KSO_WM_UNIT_COMPATIBLE" val="0"/>
  <p:tag name="KSO_WM_UNIT_PRESET_TEXT_INDEX" val="4"/>
  <p:tag name="KSO_WM_UNIT_PRESET_TEXT_LEN" val="12"/>
  <p:tag name="KSO_WM_DIAGRAM_GROUP_CODE" val="m1-1"/>
  <p:tag name="KSO_WM_UNIT_LINE_FORE_SCHEMECOLOR_INDEX" val="5"/>
  <p:tag name="KSO_WM_UNIT_LINE_FILL_TYPE" val="2"/>
  <p:tag name="KSO_WM_UNIT_TEXT_FILL_FORE_SCHEMECOLOR_INDEX" val="15"/>
  <p:tag name="KSO_WM_UNIT_TEXT_FILL_TYPE" val="1"/>
</p:tagLst>
</file>

<file path=ppt/tags/tag32.xml><?xml version="1.0" encoding="utf-8"?>
<p:tagLst xmlns:p="http://schemas.openxmlformats.org/presentationml/2006/main">
  <p:tag name="KSO_WM_TAG_VERSION" val="1.0"/>
  <p:tag name="KSO_WM_BEAUTIFY_FLAG" val="#wm#"/>
  <p:tag name="KSO_WM_TEMPLATE_CATEGORY" val="diagram"/>
  <p:tag name="KSO_WM_TEMPLATE_INDEX" val="82"/>
  <p:tag name="KSO_WM_UNIT_TYPE" val="m_i"/>
  <p:tag name="KSO_WM_UNIT_INDEX" val="1_3"/>
  <p:tag name="KSO_WM_UNIT_ID" val="diagram82_5*m_i*1_3"/>
  <p:tag name="KSO_WM_UNIT_CLEAR" val="1"/>
  <p:tag name="KSO_WM_UNIT_LAYERLEVEL" val="1_1"/>
  <p:tag name="KSO_WM_DIAGRAM_GROUP_CODE" val="m1-1"/>
  <p:tag name="KSO_WM_UNIT_TEXT_FILL_FORE_SCHEMECOLOR_INDEX" val="13"/>
  <p:tag name="KSO_WM_UNIT_TEXT_FILL_TYPE" val="1"/>
</p:tagLst>
</file>

<file path=ppt/tags/tag33.xml><?xml version="1.0" encoding="utf-8"?>
<p:tagLst xmlns:p="http://schemas.openxmlformats.org/presentationml/2006/main">
  <p:tag name="KSO_WM_TAG_VERSION" val="1.0"/>
  <p:tag name="KSO_WM_BEAUTIFY_FLAG" val="#wm#"/>
  <p:tag name="KSO_WM_UNIT_TYPE" val="i"/>
  <p:tag name="KSO_WM_UNIT_ID" val="diagram82_5*i*10"/>
  <p:tag name="KSO_WM_TEMPLATE_CATEGORY" val="diagram"/>
  <p:tag name="KSO_WM_TEMPLATE_INDEX" val="82"/>
  <p:tag name="KSO_WM_UNIT_INDEX" val="10"/>
</p:tagLst>
</file>

<file path=ppt/tags/tag34.xml><?xml version="1.0" encoding="utf-8"?>
<p:tagLst xmlns:p="http://schemas.openxmlformats.org/presentationml/2006/main">
  <p:tag name="KSO_WM_TAG_VERSION" val="1.0"/>
  <p:tag name="KSO_WM_BEAUTIFY_FLAG" val="#wm#"/>
  <p:tag name="KSO_WM_TEMPLATE_CATEGORY" val="diagram"/>
  <p:tag name="KSO_WM_TEMPLATE_INDEX" val="82"/>
  <p:tag name="KSO_WM_UNIT_TYPE" val="m_i"/>
  <p:tag name="KSO_WM_UNIT_INDEX" val="1_4"/>
  <p:tag name="KSO_WM_UNIT_ID" val="diagram82_5*m_i*1_4"/>
  <p:tag name="KSO_WM_UNIT_CLEAR" val="1"/>
  <p:tag name="KSO_WM_UNIT_LAYERLEVEL" val="1_1"/>
  <p:tag name="KSO_WM_DIAGRAM_GROUP_CODE" val="m1-1"/>
  <p:tag name="KSO_WM_UNIT_LINE_FORE_SCHEMECOLOR_INDEX" val="6"/>
  <p:tag name="KSO_WM_UNIT_LINE_FILL_TYPE" val="2"/>
</p:tagLst>
</file>

<file path=ppt/tags/tag35.xml><?xml version="1.0" encoding="utf-8"?>
<p:tagLst xmlns:p="http://schemas.openxmlformats.org/presentationml/2006/main">
  <p:tag name="KSO_WM_TAG_VERSION" val="1.0"/>
  <p:tag name="KSO_WM_BEAUTIFY_FLAG" val="#wm#"/>
  <p:tag name="KSO_WM_TEMPLATE_CATEGORY" val="diagram"/>
  <p:tag name="KSO_WM_TEMPLATE_INDEX" val="82"/>
  <p:tag name="KSO_WM_UNIT_TYPE" val="m_h_a"/>
  <p:tag name="KSO_WM_UNIT_INDEX" val="1_2_1"/>
  <p:tag name="KSO_WM_UNIT_ID" val="diagram82_5*m_h_a*1_2_1"/>
  <p:tag name="KSO_WM_UNIT_CLEAR" val="1"/>
  <p:tag name="KSO_WM_UNIT_LAYERLEVEL" val="1_1_1"/>
  <p:tag name="KSO_WM_UNIT_VALUE" val="8"/>
  <p:tag name="KSO_WM_UNIT_HIGHLIGHT" val="0"/>
  <p:tag name="KSO_WM_UNIT_COMPATIBLE" val="0"/>
  <p:tag name="KSO_WM_DIAGRAM_GROUP_CODE" val="m1-1"/>
  <p:tag name="KSO_WM_UNIT_PRESET_TEXT" val="LOREM"/>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Lst>
</file>

<file path=ppt/tags/tag36.xml><?xml version="1.0" encoding="utf-8"?>
<p:tagLst xmlns:p="http://schemas.openxmlformats.org/presentationml/2006/main">
  <p:tag name="KSO_WM_TAG_VERSION" val="1.0"/>
  <p:tag name="KSO_WM_BEAUTIFY_FLAG" val="#wm#"/>
  <p:tag name="KSO_WM_TEMPLATE_CATEGORY" val="diagram"/>
  <p:tag name="KSO_WM_TEMPLATE_INDEX" val="82"/>
  <p:tag name="KSO_WM_UNIT_TYPE" val="m_h_f"/>
  <p:tag name="KSO_WM_UNIT_INDEX" val="1_2_1"/>
  <p:tag name="KSO_WM_UNIT_ID" val="diagram82_5*m_h_f*1_2_1"/>
  <p:tag name="KSO_WM_UNIT_CLEAR" val="1"/>
  <p:tag name="KSO_WM_UNIT_LAYERLEVEL" val="1_1_1"/>
  <p:tag name="KSO_WM_UNIT_VALUE" val="14"/>
  <p:tag name="KSO_WM_UNIT_HIGHLIGHT" val="0"/>
  <p:tag name="KSO_WM_UNIT_COMPATIBLE" val="0"/>
  <p:tag name="KSO_WM_UNIT_PRESET_TEXT_INDEX" val="4"/>
  <p:tag name="KSO_WM_UNIT_PRESET_TEXT_LEN" val="12"/>
  <p:tag name="KSO_WM_DIAGRAM_GROUP_CODE" val="m1-1"/>
  <p:tag name="KSO_WM_UNIT_LINE_FORE_SCHEMECOLOR_INDEX" val="6"/>
  <p:tag name="KSO_WM_UNIT_LINE_FILL_TYPE" val="2"/>
  <p:tag name="KSO_WM_UNIT_TEXT_FILL_FORE_SCHEMECOLOR_INDEX" val="15"/>
  <p:tag name="KSO_WM_UNIT_TEXT_FILL_TYPE" val="1"/>
</p:tagLst>
</file>

<file path=ppt/tags/tag37.xml><?xml version="1.0" encoding="utf-8"?>
<p:tagLst xmlns:p="http://schemas.openxmlformats.org/presentationml/2006/main">
  <p:tag name="KSO_WM_TAG_VERSION" val="1.0"/>
  <p:tag name="KSO_WM_BEAUTIFY_FLAG" val="#wm#"/>
  <p:tag name="KSO_WM_TEMPLATE_CATEGORY" val="diagram"/>
  <p:tag name="KSO_WM_TEMPLATE_INDEX" val="82"/>
  <p:tag name="KSO_WM_UNIT_TYPE" val="m_i"/>
  <p:tag name="KSO_WM_UNIT_INDEX" val="1_5"/>
  <p:tag name="KSO_WM_UNIT_ID" val="diagram82_5*m_i*1_5"/>
  <p:tag name="KSO_WM_UNIT_CLEAR" val="1"/>
  <p:tag name="KSO_WM_UNIT_LAYERLEVEL" val="1_1"/>
  <p:tag name="KSO_WM_DIAGRAM_GROUP_CODE" val="m1-1"/>
  <p:tag name="KSO_WM_UNIT_TEXT_FILL_FORE_SCHEMECOLOR_INDEX" val="13"/>
  <p:tag name="KSO_WM_UNIT_TEXT_FILL_TYPE" val="1"/>
</p:tagLst>
</file>

<file path=ppt/tags/tag38.xml><?xml version="1.0" encoding="utf-8"?>
<p:tagLst xmlns:p="http://schemas.openxmlformats.org/presentationml/2006/main">
  <p:tag name="KSO_WM_TAG_VERSION" val="1.0"/>
  <p:tag name="KSO_WM_BEAUTIFY_FLAG" val="#wm#"/>
  <p:tag name="KSO_WM_UNIT_TYPE" val="i"/>
  <p:tag name="KSO_WM_UNIT_ID" val="diagram82_5*i*19"/>
  <p:tag name="KSO_WM_TEMPLATE_CATEGORY" val="diagram"/>
  <p:tag name="KSO_WM_TEMPLATE_INDEX" val="82"/>
  <p:tag name="KSO_WM_UNIT_INDEX" val="19"/>
</p:tagLst>
</file>

<file path=ppt/tags/tag39.xml><?xml version="1.0" encoding="utf-8"?>
<p:tagLst xmlns:p="http://schemas.openxmlformats.org/presentationml/2006/main">
  <p:tag name="KSO_WM_TAG_VERSION" val="1.0"/>
  <p:tag name="KSO_WM_BEAUTIFY_FLAG" val="#wm#"/>
  <p:tag name="KSO_WM_TEMPLATE_CATEGORY" val="diagram"/>
  <p:tag name="KSO_WM_TEMPLATE_INDEX" val="82"/>
  <p:tag name="KSO_WM_UNIT_TYPE" val="m_i"/>
  <p:tag name="KSO_WM_UNIT_INDEX" val="1_6"/>
  <p:tag name="KSO_WM_UNIT_ID" val="diagram82_5*m_i*1_6"/>
  <p:tag name="KSO_WM_UNIT_CLEAR" val="1"/>
  <p:tag name="KSO_WM_UNIT_LAYERLEVEL" val="1_1"/>
  <p:tag name="KSO_WM_DIAGRAM_GROUP_CODE" val="m1-1"/>
  <p:tag name="KSO_WM_UNIT_LINE_FORE_SCHEMECOLOR_INDEX" val="5"/>
  <p:tag name="KSO_WM_UNIT_LINE_FILL_TYPE" val="2"/>
</p:tagLst>
</file>

<file path=ppt/tags/tag4.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f"/>
  <p:tag name="KSO_WM_UNIT_INDEX" val="1_5_1"/>
  <p:tag name="KSO_WM_UNIT_ID" val="diagram20176518_6*l_h_f*1_5_1"/>
  <p:tag name="KSO_WM_UNIT_LAYERLEVEL" val="1_1_1"/>
  <p:tag name="KSO_WM_UNIT_VALUE" val="27"/>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13"/>
  <p:tag name="KSO_WM_UNIT_TEXT_FILL_TYPE" val="1"/>
</p:tagLst>
</file>

<file path=ppt/tags/tag40.xml><?xml version="1.0" encoding="utf-8"?>
<p:tagLst xmlns:p="http://schemas.openxmlformats.org/presentationml/2006/main">
  <p:tag name="KSO_WM_TAG_VERSION" val="1.0"/>
  <p:tag name="KSO_WM_BEAUTIFY_FLAG" val="#wm#"/>
  <p:tag name="KSO_WM_TEMPLATE_CATEGORY" val="diagram"/>
  <p:tag name="KSO_WM_TEMPLATE_INDEX" val="82"/>
  <p:tag name="KSO_WM_UNIT_TYPE" val="m_h_a"/>
  <p:tag name="KSO_WM_UNIT_INDEX" val="1_3_1"/>
  <p:tag name="KSO_WM_UNIT_ID" val="diagram82_5*m_h_a*1_3_1"/>
  <p:tag name="KSO_WM_UNIT_CLEAR" val="1"/>
  <p:tag name="KSO_WM_UNIT_LAYERLEVEL" val="1_1_1"/>
  <p:tag name="KSO_WM_UNIT_VALUE" val="8"/>
  <p:tag name="KSO_WM_UNIT_HIGHLIGHT" val="0"/>
  <p:tag name="KSO_WM_UNIT_COMPATIBLE" val="0"/>
  <p:tag name="KSO_WM_DIAGRAM_GROUP_CODE" val="m1-1"/>
  <p:tag name="KSO_WM_UNIT_PRESET_TEXT" val="LOREM"/>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41.xml><?xml version="1.0" encoding="utf-8"?>
<p:tagLst xmlns:p="http://schemas.openxmlformats.org/presentationml/2006/main">
  <p:tag name="KSO_WM_TAG_VERSION" val="1.0"/>
  <p:tag name="KSO_WM_BEAUTIFY_FLAG" val="#wm#"/>
  <p:tag name="KSO_WM_TEMPLATE_CATEGORY" val="diagram"/>
  <p:tag name="KSO_WM_TEMPLATE_INDEX" val="82"/>
  <p:tag name="KSO_WM_UNIT_TYPE" val="m_h_f"/>
  <p:tag name="KSO_WM_UNIT_INDEX" val="1_3_1"/>
  <p:tag name="KSO_WM_UNIT_ID" val="diagram82_5*m_h_f*1_3_1"/>
  <p:tag name="KSO_WM_UNIT_CLEAR" val="1"/>
  <p:tag name="KSO_WM_UNIT_LAYERLEVEL" val="1_1_1"/>
  <p:tag name="KSO_WM_UNIT_VALUE" val="14"/>
  <p:tag name="KSO_WM_UNIT_HIGHLIGHT" val="0"/>
  <p:tag name="KSO_WM_UNIT_COMPATIBLE" val="0"/>
  <p:tag name="KSO_WM_UNIT_PRESET_TEXT_INDEX" val="4"/>
  <p:tag name="KSO_WM_UNIT_PRESET_TEXT_LEN" val="12"/>
  <p:tag name="KSO_WM_DIAGRAM_GROUP_CODE" val="m1-1"/>
  <p:tag name="KSO_WM_UNIT_LINE_FORE_SCHEMECOLOR_INDEX" val="5"/>
  <p:tag name="KSO_WM_UNIT_LINE_FILL_TYPE" val="2"/>
  <p:tag name="KSO_WM_UNIT_TEXT_FILL_FORE_SCHEMECOLOR_INDEX" val="15"/>
  <p:tag name="KSO_WM_UNIT_TEXT_FILL_TYPE" val="1"/>
</p:tagLst>
</file>

<file path=ppt/tags/tag42.xml><?xml version="1.0" encoding="utf-8"?>
<p:tagLst xmlns:p="http://schemas.openxmlformats.org/presentationml/2006/main">
  <p:tag name="KSO_WM_TAG_VERSION" val="1.0"/>
  <p:tag name="KSO_WM_BEAUTIFY_FLAG" val="#wm#"/>
  <p:tag name="KSO_WM_TEMPLATE_CATEGORY" val="diagram"/>
  <p:tag name="KSO_WM_TEMPLATE_INDEX" val="82"/>
  <p:tag name="KSO_WM_UNIT_TYPE" val="m_i"/>
  <p:tag name="KSO_WM_UNIT_INDEX" val="1_7"/>
  <p:tag name="KSO_WM_UNIT_ID" val="diagram82_5*m_i*1_7"/>
  <p:tag name="KSO_WM_UNIT_CLEAR" val="1"/>
  <p:tag name="KSO_WM_UNIT_LAYERLEVEL" val="1_1"/>
  <p:tag name="KSO_WM_DIAGRAM_GROUP_CODE" val="m1-1"/>
  <p:tag name="KSO_WM_UNIT_TEXT_FILL_FORE_SCHEMECOLOR_INDEX" val="13"/>
  <p:tag name="KSO_WM_UNIT_TEXT_FILL_TYPE" val="1"/>
</p:tagLst>
</file>

<file path=ppt/tags/tag43.xml><?xml version="1.0" encoding="utf-8"?>
<p:tagLst xmlns:p="http://schemas.openxmlformats.org/presentationml/2006/main">
  <p:tag name="KSO_WM_TAG_VERSION" val="1.0"/>
  <p:tag name="KSO_WM_BEAUTIFY_FLAG" val="#wm#"/>
  <p:tag name="KSO_WM_UNIT_TYPE" val="i"/>
  <p:tag name="KSO_WM_UNIT_ID" val="diagram82_5*i*28"/>
  <p:tag name="KSO_WM_TEMPLATE_CATEGORY" val="diagram"/>
  <p:tag name="KSO_WM_TEMPLATE_INDEX" val="82"/>
  <p:tag name="KSO_WM_UNIT_INDEX" val="28"/>
</p:tagLst>
</file>

<file path=ppt/tags/tag44.xml><?xml version="1.0" encoding="utf-8"?>
<p:tagLst xmlns:p="http://schemas.openxmlformats.org/presentationml/2006/main">
  <p:tag name="KSO_WM_TAG_VERSION" val="1.0"/>
  <p:tag name="KSO_WM_BEAUTIFY_FLAG" val="#wm#"/>
  <p:tag name="KSO_WM_TEMPLATE_CATEGORY" val="diagram"/>
  <p:tag name="KSO_WM_TEMPLATE_INDEX" val="82"/>
  <p:tag name="KSO_WM_UNIT_TYPE" val="m_i"/>
  <p:tag name="KSO_WM_UNIT_INDEX" val="1_8"/>
  <p:tag name="KSO_WM_UNIT_ID" val="diagram82_5*m_i*1_8"/>
  <p:tag name="KSO_WM_UNIT_CLEAR" val="1"/>
  <p:tag name="KSO_WM_UNIT_LAYERLEVEL" val="1_1"/>
  <p:tag name="KSO_WM_DIAGRAM_GROUP_CODE" val="m1-1"/>
  <p:tag name="KSO_WM_UNIT_LINE_FORE_SCHEMECOLOR_INDEX" val="6"/>
  <p:tag name="KSO_WM_UNIT_LINE_FILL_TYPE" val="2"/>
</p:tagLst>
</file>

<file path=ppt/tags/tag45.xml><?xml version="1.0" encoding="utf-8"?>
<p:tagLst xmlns:p="http://schemas.openxmlformats.org/presentationml/2006/main">
  <p:tag name="KSO_WM_TAG_VERSION" val="1.0"/>
  <p:tag name="KSO_WM_BEAUTIFY_FLAG" val="#wm#"/>
  <p:tag name="KSO_WM_TEMPLATE_CATEGORY" val="diagram"/>
  <p:tag name="KSO_WM_TEMPLATE_INDEX" val="82"/>
  <p:tag name="KSO_WM_UNIT_TYPE" val="m_h_a"/>
  <p:tag name="KSO_WM_UNIT_INDEX" val="1_4_1"/>
  <p:tag name="KSO_WM_UNIT_ID" val="diagram82_5*m_h_a*1_4_1"/>
  <p:tag name="KSO_WM_UNIT_CLEAR" val="1"/>
  <p:tag name="KSO_WM_UNIT_LAYERLEVEL" val="1_1_1"/>
  <p:tag name="KSO_WM_UNIT_VALUE" val="8"/>
  <p:tag name="KSO_WM_UNIT_HIGHLIGHT" val="0"/>
  <p:tag name="KSO_WM_UNIT_COMPATIBLE" val="0"/>
  <p:tag name="KSO_WM_DIAGRAM_GROUP_CODE" val="m1-1"/>
  <p:tag name="KSO_WM_UNIT_PRESET_TEXT" val="LOREM"/>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Lst>
</file>

<file path=ppt/tags/tag46.xml><?xml version="1.0" encoding="utf-8"?>
<p:tagLst xmlns:p="http://schemas.openxmlformats.org/presentationml/2006/main">
  <p:tag name="KSO_WM_TAG_VERSION" val="1.0"/>
  <p:tag name="KSO_WM_BEAUTIFY_FLAG" val="#wm#"/>
  <p:tag name="KSO_WM_TEMPLATE_CATEGORY" val="diagram"/>
  <p:tag name="KSO_WM_TEMPLATE_INDEX" val="82"/>
  <p:tag name="KSO_WM_UNIT_TYPE" val="m_h_f"/>
  <p:tag name="KSO_WM_UNIT_INDEX" val="1_4_1"/>
  <p:tag name="KSO_WM_UNIT_ID" val="diagram82_5*m_h_f*1_4_1"/>
  <p:tag name="KSO_WM_UNIT_CLEAR" val="1"/>
  <p:tag name="KSO_WM_UNIT_LAYERLEVEL" val="1_1_1"/>
  <p:tag name="KSO_WM_UNIT_VALUE" val="14"/>
  <p:tag name="KSO_WM_UNIT_HIGHLIGHT" val="0"/>
  <p:tag name="KSO_WM_UNIT_COMPATIBLE" val="0"/>
  <p:tag name="KSO_WM_UNIT_PRESET_TEXT_INDEX" val="4"/>
  <p:tag name="KSO_WM_UNIT_PRESET_TEXT_LEN" val="12"/>
  <p:tag name="KSO_WM_DIAGRAM_GROUP_CODE" val="m1-1"/>
  <p:tag name="KSO_WM_UNIT_LINE_FORE_SCHEMECOLOR_INDEX" val="6"/>
  <p:tag name="KSO_WM_UNIT_LINE_FILL_TYPE" val="2"/>
  <p:tag name="KSO_WM_UNIT_TEXT_FILL_FORE_SCHEMECOLOR_INDEX" val="15"/>
  <p:tag name="KSO_WM_UNIT_TEXT_FILL_TYPE" val="1"/>
</p:tagLst>
</file>

<file path=ppt/tags/tag47.xml><?xml version="1.0" encoding="utf-8"?>
<p:tagLst xmlns:p="http://schemas.openxmlformats.org/presentationml/2006/main">
  <p:tag name="KSO_WM_TAG_VERSION" val="1.0"/>
  <p:tag name="KSO_WM_BEAUTIFY_FLAG" val="#wm#"/>
  <p:tag name="KSO_WM_TEMPLATE_CATEGORY" val="diagram"/>
  <p:tag name="KSO_WM_TEMPLATE_INDEX" val="82"/>
  <p:tag name="KSO_WM_UNIT_TYPE" val="m_i"/>
  <p:tag name="KSO_WM_UNIT_INDEX" val="1_9"/>
  <p:tag name="KSO_WM_UNIT_ID" val="diagram82_5*m_i*1_9"/>
  <p:tag name="KSO_WM_UNIT_CLEAR" val="1"/>
  <p:tag name="KSO_WM_UNIT_LAYERLEVEL" val="1_1"/>
  <p:tag name="KSO_WM_DIAGRAM_GROUP_CODE" val="m1-1"/>
  <p:tag name="KSO_WM_UNIT_TEXT_FILL_FORE_SCHEMECOLOR_INDEX" val="13"/>
  <p:tag name="KSO_WM_UNIT_TEXT_FILL_TYPE" val="1"/>
</p:tagLst>
</file>

<file path=ppt/tags/tag48.xml><?xml version="1.0" encoding="utf-8"?>
<p:tagLst xmlns:p="http://schemas.openxmlformats.org/presentationml/2006/main">
  <p:tag name="KSO_WM_TAG_VERSION" val="1.0"/>
  <p:tag name="KSO_WM_BEAUTIFY_FLAG" val="#wm#"/>
  <p:tag name="KSO_WM_UNIT_TYPE" val="i"/>
  <p:tag name="KSO_WM_UNIT_ID" val="diagram82_5*i*37"/>
  <p:tag name="KSO_WM_TEMPLATE_CATEGORY" val="diagram"/>
  <p:tag name="KSO_WM_TEMPLATE_INDEX" val="82"/>
  <p:tag name="KSO_WM_UNIT_INDEX" val="37"/>
</p:tagLst>
</file>

<file path=ppt/tags/tag49.xml><?xml version="1.0" encoding="utf-8"?>
<p:tagLst xmlns:p="http://schemas.openxmlformats.org/presentationml/2006/main">
  <p:tag name="KSO_WM_TAG_VERSION" val="1.0"/>
  <p:tag name="KSO_WM_BEAUTIFY_FLAG" val="#wm#"/>
  <p:tag name="KSO_WM_TEMPLATE_CATEGORY" val="diagram"/>
  <p:tag name="KSO_WM_TEMPLATE_INDEX" val="82"/>
  <p:tag name="KSO_WM_UNIT_TYPE" val="m_i"/>
  <p:tag name="KSO_WM_UNIT_INDEX" val="1_10"/>
  <p:tag name="KSO_WM_UNIT_ID" val="diagram82_5*m_i*1_10"/>
  <p:tag name="KSO_WM_UNIT_CLEAR" val="1"/>
  <p:tag name="KSO_WM_UNIT_LAYERLEVEL" val="1_1"/>
  <p:tag name="KSO_WM_DIAGRAM_GROUP_CODE" val="m1-1"/>
  <p:tag name="KSO_WM_UNIT_LINE_FORE_SCHEMECOLOR_INDEX" val="5"/>
  <p:tag name="KSO_WM_UNIT_LINE_FILL_TYPE" val="2"/>
</p:tagLst>
</file>

<file path=ppt/tags/tag5.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3_1"/>
  <p:tag name="KSO_WM_UNIT_ID" val="diagram20176518_6*l_h_i*1_3_1"/>
  <p:tag name="KSO_WM_UNIT_LAYERLEVEL" val="1_1_1"/>
  <p:tag name="KSO_WM_DIAGRAM_GROUP_CODE" val="l1-1"/>
  <p:tag name="KSO_WM_UNIT_FILL_FORE_SCHEMECOLOR_INDEX" val="7"/>
  <p:tag name="KSO_WM_UNIT_FILL_TYPE" val="1"/>
  <p:tag name="KSO_WM_UNIT_TEXT_FILL_FORE_SCHEMECOLOR_INDEX" val="2"/>
  <p:tag name="KSO_WM_UNIT_TEXT_FILL_TYPE" val="1"/>
</p:tagLst>
</file>

<file path=ppt/tags/tag50.xml><?xml version="1.0" encoding="utf-8"?>
<p:tagLst xmlns:p="http://schemas.openxmlformats.org/presentationml/2006/main">
  <p:tag name="KSO_WM_TAG_VERSION" val="1.0"/>
  <p:tag name="KSO_WM_BEAUTIFY_FLAG" val="#wm#"/>
  <p:tag name="KSO_WM_TEMPLATE_CATEGORY" val="diagram"/>
  <p:tag name="KSO_WM_TEMPLATE_INDEX" val="82"/>
  <p:tag name="KSO_WM_UNIT_TYPE" val="m_h_a"/>
  <p:tag name="KSO_WM_UNIT_INDEX" val="1_5_1"/>
  <p:tag name="KSO_WM_UNIT_ID" val="diagram82_5*m_h_a*1_5_1"/>
  <p:tag name="KSO_WM_UNIT_CLEAR" val="1"/>
  <p:tag name="KSO_WM_UNIT_LAYERLEVEL" val="1_1_1"/>
  <p:tag name="KSO_WM_UNIT_VALUE" val="8"/>
  <p:tag name="KSO_WM_UNIT_HIGHLIGHT" val="0"/>
  <p:tag name="KSO_WM_UNIT_COMPATIBLE" val="0"/>
  <p:tag name="KSO_WM_DIAGRAM_GROUP_CODE" val="m1-1"/>
  <p:tag name="KSO_WM_UNIT_PRESET_TEXT" val="LOREM"/>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Lst>
</file>

<file path=ppt/tags/tag51.xml><?xml version="1.0" encoding="utf-8"?>
<p:tagLst xmlns:p="http://schemas.openxmlformats.org/presentationml/2006/main">
  <p:tag name="KSO_WM_TAG_VERSION" val="1.0"/>
  <p:tag name="KSO_WM_BEAUTIFY_FLAG" val="#wm#"/>
  <p:tag name="KSO_WM_TEMPLATE_CATEGORY" val="diagram"/>
  <p:tag name="KSO_WM_TEMPLATE_INDEX" val="82"/>
  <p:tag name="KSO_WM_UNIT_TYPE" val="m_h_f"/>
  <p:tag name="KSO_WM_UNIT_INDEX" val="1_5_1"/>
  <p:tag name="KSO_WM_UNIT_ID" val="diagram82_5*m_h_f*1_5_1"/>
  <p:tag name="KSO_WM_UNIT_CLEAR" val="1"/>
  <p:tag name="KSO_WM_UNIT_LAYERLEVEL" val="1_1_1"/>
  <p:tag name="KSO_WM_UNIT_VALUE" val="14"/>
  <p:tag name="KSO_WM_UNIT_HIGHLIGHT" val="0"/>
  <p:tag name="KSO_WM_UNIT_COMPATIBLE" val="0"/>
  <p:tag name="KSO_WM_UNIT_PRESET_TEXT_INDEX" val="4"/>
  <p:tag name="KSO_WM_UNIT_PRESET_TEXT_LEN" val="12"/>
  <p:tag name="KSO_WM_DIAGRAM_GROUP_CODE" val="m1-1"/>
  <p:tag name="KSO_WM_UNIT_LINE_FORE_SCHEMECOLOR_INDEX" val="5"/>
  <p:tag name="KSO_WM_UNIT_LINE_FILL_TYPE" val="2"/>
  <p:tag name="KSO_WM_UNIT_TEXT_FILL_FORE_SCHEMECOLOR_INDEX" val="15"/>
  <p:tag name="KSO_WM_UNIT_TEXT_FILL_TYPE" val="1"/>
</p:tagLst>
</file>

<file path=ppt/tags/tag52.xml><?xml version="1.0" encoding="utf-8"?>
<p:tagLst xmlns:p="http://schemas.openxmlformats.org/presentationml/2006/main">
  <p:tag name="KSO_WM_TAG_VERSION" val="1.0"/>
  <p:tag name="KSO_WM_BEAUTIFY_FLAG" val="#wm#"/>
  <p:tag name="KSO_WM_TEMPLATE_CATEGORY" val="diagram"/>
  <p:tag name="KSO_WM_TEMPLATE_INDEX" val="82"/>
  <p:tag name="KSO_WM_UNIT_TYPE" val="m_i"/>
  <p:tag name="KSO_WM_UNIT_INDEX" val="1_11"/>
  <p:tag name="KSO_WM_UNIT_ID" val="diagram82_5*m_i*1_11"/>
  <p:tag name="KSO_WM_UNIT_CLEAR" val="1"/>
  <p:tag name="KSO_WM_UNIT_LAYERLEVEL" val="1_1"/>
  <p:tag name="KSO_WM_DIAGRAM_GROUP_CODE" val="m1-1"/>
  <p:tag name="KSO_WM_UNIT_TEXT_FILL_FORE_SCHEMECOLOR_INDEX" val="13"/>
  <p:tag name="KSO_WM_UNIT_TEXT_FILL_TYPE" val="1"/>
</p:tagLst>
</file>

<file path=ppt/tags/tag53.xml><?xml version="1.0" encoding="utf-8"?>
<p:tagLst xmlns:p="http://schemas.openxmlformats.org/presentationml/2006/main">
  <p:tag name="KSO_WM_TAG_VERSION" val="1.0"/>
  <p:tag name="KSO_WM_BEAUTIFY_FLAG" val="#wm#"/>
  <p:tag name="KSO_WM_TEMPLATE_CATEGORY" val="diagram"/>
  <p:tag name="KSO_WM_TEMPLATE_INDEX" val="82"/>
  <p:tag name="KSO_WM_UNIT_TYPE" val="g"/>
  <p:tag name="KSO_WM_UNIT_INDEX" val="1"/>
  <p:tag name="KSO_WM_UNIT_ID" val="diagram82_5*g*1"/>
  <p:tag name="KSO_WM_UNIT_CLEAR" val="1"/>
  <p:tag name="KSO_WM_UNIT_LAYERLEVEL" val="1"/>
  <p:tag name="KSO_WM_UNIT_VALUE" val="23"/>
  <p:tag name="KSO_WM_UNIT_HIGHLIGHT" val="0"/>
  <p:tag name="KSO_WM_UNIT_COMPATIBLE" val="1"/>
  <p:tag name="KSO_WM_UNIT_RELATE_UNITID" val="diagram82_5*m*1"/>
  <p:tag name="KSO_WM_UNIT_PRESET_TEXT_INDEX" val="3"/>
  <p:tag name="KSO_WM_UNIT_PRESET_TEXT_LEN" val="17"/>
</p:tagLst>
</file>

<file path=ppt/tags/tag54.xml><?xml version="1.0" encoding="utf-8"?>
<p:tagLst xmlns:p="http://schemas.openxmlformats.org/presentationml/2006/main">
  <p:tag name="KSO_WM_UNIT_TABLE_BEAUTIFY" val="smartTable{1fc1df94-d49a-41f7-968d-4fda8d499c8c}"/>
  <p:tag name="TABLE_ENDDRAG_ORIGIN_RECT" val="281*268"/>
  <p:tag name="TABLE_ENDDRAG_RECT" val="117*116*281*268"/>
</p:tagLst>
</file>

<file path=ppt/tags/tag55.xml><?xml version="1.0" encoding="utf-8"?>
<p:tagLst xmlns:p="http://schemas.openxmlformats.org/presentationml/2006/main">
  <p:tag name="KSO_WM_UNIT_TABLE_BEAUTIFY" val="smartTable{719cbbb3-e5e1-428b-9eba-875d9f1da8f9}"/>
  <p:tag name="TABLE_ENDDRAG_ORIGIN_RECT" val="281*268"/>
  <p:tag name="TABLE_ENDDRAG_RECT" val="616*145*281*268"/>
</p:tagLst>
</file>

<file path=ppt/tags/tag56.xml><?xml version="1.0" encoding="utf-8"?>
<p:tagLst xmlns:p="http://schemas.openxmlformats.org/presentationml/2006/main">
  <p:tag name="KSO_WM_BEAUTIFY_FLAG" val="#wm#"/>
  <p:tag name="KSO_WM_TEMPLATE_CATEGORY" val="diagram"/>
  <p:tag name="KSO_WM_TEMPLATE_INDEX" val="20204526"/>
</p:tagLst>
</file>

<file path=ppt/tags/tag57.xml><?xml version="1.0" encoding="utf-8"?>
<p:tagLst xmlns:p="http://schemas.openxmlformats.org/presentationml/2006/main">
  <p:tag name="KSO_WM_BEAUTIFY_FLAG" val="#wm#"/>
  <p:tag name="KSO_WM_TEMPLATE_CATEGORY" val="diagram"/>
  <p:tag name="KSO_WM_TEMPLATE_INDEX" val="20204526"/>
</p:tagLst>
</file>

<file path=ppt/tags/tag58.xml><?xml version="1.0" encoding="utf-8"?>
<p:tagLst xmlns:p="http://schemas.openxmlformats.org/presentationml/2006/main">
  <p:tag name="KSO_WM_BEAUTIFY_FLAG" val="#wm#"/>
  <p:tag name="KSO_WM_TEMPLATE_CATEGORY" val="diagram"/>
  <p:tag name="KSO_WM_TEMPLATE_INDEX" val="20204526"/>
</p:tagLst>
</file>

<file path=ppt/tags/tag59.xml><?xml version="1.0" encoding="utf-8"?>
<p:tagLst xmlns:p="http://schemas.openxmlformats.org/presentationml/2006/main">
  <p:tag name="KSO_WM_BEAUTIFY_FLAG" val="#wm#"/>
  <p:tag name="KSO_WM_TEMPLATE_CATEGORY" val="diagram"/>
  <p:tag name="KSO_WM_TEMPLATE_INDEX" val="20204526"/>
</p:tagLst>
</file>

<file path=ppt/tags/tag6.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3_2"/>
  <p:tag name="KSO_WM_UNIT_ID" val="diagram20176518_6*l_h_i*1_3_2"/>
  <p:tag name="KSO_WM_UNIT_LAYERLEVEL" val="1_1_1"/>
  <p:tag name="KSO_WM_DIAGRAM_GROUP_CODE" val="l1-1"/>
  <p:tag name="KSO_WM_UNIT_FILL_FORE_SCHEMECOLOR_INDEX" val="5"/>
  <p:tag name="KSO_WM_UNIT_FILL_TYPE" val="1"/>
  <p:tag name="KSO_WM_UNIT_TEXT_FILL_FORE_SCHEMECOLOR_INDEX" val="2"/>
  <p:tag name="KSO_WM_UNIT_TEXT_FILL_TYPE" val="1"/>
</p:tagLst>
</file>

<file path=ppt/tags/tag60.xml><?xml version="1.0" encoding="utf-8"?>
<p:tagLst xmlns:p="http://schemas.openxmlformats.org/presentationml/2006/main">
  <p:tag name="KSO_WM_UNIT_PLACING_PICTURE_USER_VIEWPORT" val="{&quot;height&quot;:12375,&quot;width&quot;:16905}"/>
</p:tagLst>
</file>

<file path=ppt/tags/tag61.xml><?xml version="1.0" encoding="utf-8"?>
<p:tagLst xmlns:p="http://schemas.openxmlformats.org/presentationml/2006/main">
  <p:tag name="KSO_WM_BEAUTIFY_FLAG" val="#wm#"/>
  <p:tag name="KSO_WM_TEMPLATE_CATEGORY" val="diagram"/>
  <p:tag name="KSO_WM_TEMPLATE_INDEX" val="20204526"/>
</p:tagLst>
</file>

<file path=ppt/tags/tag62.xml><?xml version="1.0" encoding="utf-8"?>
<p:tagLst xmlns:p="http://schemas.openxmlformats.org/presentationml/2006/main">
  <p:tag name="KSO_WM_BEAUTIFY_FLAG" val="#wm#"/>
  <p:tag name="KSO_WM_TEMPLATE_CATEGORY" val="diagram"/>
  <p:tag name="KSO_WM_TEMPLATE_INDEX" val="20204526"/>
</p:tagLst>
</file>

<file path=ppt/tags/tag63.xml><?xml version="1.0" encoding="utf-8"?>
<p:tagLst xmlns:p="http://schemas.openxmlformats.org/presentationml/2006/main">
  <p:tag name="KSO_WM_BEAUTIFY_FLAG" val="#wm#"/>
  <p:tag name="KSO_WM_TEMPLATE_CATEGORY" val="diagram"/>
  <p:tag name="KSO_WM_TEMPLATE_INDEX" val="20204526"/>
</p:tagLst>
</file>

<file path=ppt/tags/tag64.xml><?xml version="1.0" encoding="utf-8"?>
<p:tagLst xmlns:p="http://schemas.openxmlformats.org/presentationml/2006/main">
  <p:tag name="KSO_WM_BEAUTIFY_FLAG" val="#wm#"/>
  <p:tag name="KSO_WM_TEMPLATE_CATEGORY" val="diagram"/>
  <p:tag name="KSO_WM_TEMPLATE_INDEX" val="20204526"/>
</p:tagLst>
</file>

<file path=ppt/tags/tag65.xml><?xml version="1.0" encoding="utf-8"?>
<p:tagLst xmlns:p="http://schemas.openxmlformats.org/presentationml/2006/main">
  <p:tag name="KSO_WM_UNIT_PLACING_PICTURE_USER_VIEWPORT" val="{&quot;height&quot;:4635,&quot;width&quot;:9600}"/>
</p:tagLst>
</file>

<file path=ppt/tags/tag66.xml><?xml version="1.0" encoding="utf-8"?>
<p:tagLst xmlns:p="http://schemas.openxmlformats.org/presentationml/2006/main">
  <p:tag name="ISPRING_PRESENTATION_TITLE" val="PowerPoint 演示文稿"/>
</p:tagLst>
</file>

<file path=ppt/tags/tag7.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f"/>
  <p:tag name="KSO_WM_UNIT_INDEX" val="1_3_1"/>
  <p:tag name="KSO_WM_UNIT_ID" val="diagram20176518_6*l_h_f*1_3_1"/>
  <p:tag name="KSO_WM_UNIT_LAYERLEVEL" val="1_1_1"/>
  <p:tag name="KSO_WM_UNIT_VALUE" val="27"/>
  <p:tag name="KSO_WM_UNIT_HIGHLIGHT" val="0"/>
  <p:tag name="KSO_WM_UNIT_COMPATIBLE" val="0"/>
  <p:tag name="KSO_WM_UNIT_CLEAR" val="0"/>
  <p:tag name="KSO_WM_UNIT_PRESET_TEXT_INDEX" val="4"/>
  <p:tag name="KSO_WM_UNIT_PRESET_TEXT_LEN" val="57"/>
  <p:tag name="KSO_WM_DIAGRAM_GROUP_CODE" val="l1-1"/>
  <p:tag name="KSO_WM_UNIT_TEXT_FILL_FORE_SCHEMECOLOR_INDEX" val="13"/>
  <p:tag name="KSO_WM_UNIT_TEXT_FILL_TYPE" val="1"/>
</p:tagLst>
</file>

<file path=ppt/tags/tag8.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4_1"/>
  <p:tag name="KSO_WM_UNIT_ID" val="diagram20176518_6*l_h_i*1_4_1"/>
  <p:tag name="KSO_WM_UNIT_LAYERLEVEL" val="1_1_1"/>
  <p:tag name="KSO_WM_DIAGRAM_GROUP_CODE" val="l1-1"/>
  <p:tag name="KSO_WM_UNIT_FILL_FORE_SCHEMECOLOR_INDEX" val="7"/>
  <p:tag name="KSO_WM_UNIT_FILL_TYPE" val="1"/>
  <p:tag name="KSO_WM_UNIT_TEXT_FILL_FORE_SCHEMECOLOR_INDEX" val="2"/>
  <p:tag name="KSO_WM_UNIT_TEXT_FILL_TYPE" val="1"/>
</p:tagLst>
</file>

<file path=ppt/tags/tag9.xml><?xml version="1.0" encoding="utf-8"?>
<p:tagLst xmlns:p="http://schemas.openxmlformats.org/presentationml/2006/main">
  <p:tag name="KSO_WM_TAG_VERSION" val="1.0"/>
  <p:tag name="KSO_WM_BEAUTIFY_FLAG" val="#wm#"/>
  <p:tag name="KSO_WM_TEMPLATE_CATEGORY" val="diagram"/>
  <p:tag name="KSO_WM_TEMPLATE_INDEX" val="20176518"/>
  <p:tag name="KSO_WM_UNIT_TYPE" val="l_h_i"/>
  <p:tag name="KSO_WM_UNIT_INDEX" val="1_4_2"/>
  <p:tag name="KSO_WM_UNIT_ID" val="diagram20176518_6*l_h_i*1_4_2"/>
  <p:tag name="KSO_WM_UNIT_LAYERLEVEL" val="1_1_1"/>
  <p:tag name="KSO_WM_DIAGRAM_GROUP_CODE" val="l1-1"/>
  <p:tag name="KSO_WM_UNIT_FILL_FORE_SCHEMECOLOR_INDEX" val="8"/>
  <p:tag name="KSO_WM_UNIT_FILL_TYPE" val="1"/>
  <p:tag name="KSO_WM_UNIT_TEXT_FILL_FORE_SCHEMECOLOR_INDEX" val="2"/>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6294</Words>
  <Application>WPS 演示</Application>
  <PresentationFormat>宽屏</PresentationFormat>
  <Paragraphs>611</Paragraphs>
  <Slides>46</Slides>
  <Notes>25</Notes>
  <HiddenSlides>0</HiddenSlides>
  <MMClips>1</MMClips>
  <ScaleCrop>false</ScaleCrop>
  <HeadingPairs>
    <vt:vector size="8" baseType="variant">
      <vt:variant>
        <vt:lpstr>已用的字体</vt:lpstr>
      </vt:variant>
      <vt:variant>
        <vt:i4>24</vt:i4>
      </vt:variant>
      <vt:variant>
        <vt:lpstr>主题</vt:lpstr>
      </vt:variant>
      <vt:variant>
        <vt:i4>2</vt:i4>
      </vt:variant>
      <vt:variant>
        <vt:lpstr>嵌入 OLE 服务器</vt:lpstr>
      </vt:variant>
      <vt:variant>
        <vt:i4>2</vt:i4>
      </vt:variant>
      <vt:variant>
        <vt:lpstr>幻灯片标题</vt:lpstr>
      </vt:variant>
      <vt:variant>
        <vt:i4>46</vt:i4>
      </vt:variant>
    </vt:vector>
  </HeadingPairs>
  <TitlesOfParts>
    <vt:vector size="74" baseType="lpstr">
      <vt:lpstr>Arial</vt:lpstr>
      <vt:lpstr>宋体</vt:lpstr>
      <vt:lpstr>Wingdings</vt:lpstr>
      <vt:lpstr>微软雅黑</vt:lpstr>
      <vt:lpstr>华文行楷</vt:lpstr>
      <vt:lpstr>楷体</vt:lpstr>
      <vt:lpstr>华文新魏</vt:lpstr>
      <vt:lpstr>Monotype Sorts</vt:lpstr>
      <vt:lpstr>Wingdings</vt:lpstr>
      <vt:lpstr>Franklin Gothic Book</vt:lpstr>
      <vt:lpstr>Calibri</vt:lpstr>
      <vt:lpstr>微软雅黑 Light</vt:lpstr>
      <vt:lpstr>黑体</vt:lpstr>
      <vt:lpstr>等线</vt:lpstr>
      <vt:lpstr>Arial Unicode MS</vt:lpstr>
      <vt:lpstr>Impact</vt:lpstr>
      <vt:lpstr>思源黑体 CN Bold</vt:lpstr>
      <vt:lpstr>华文楷体</vt:lpstr>
      <vt:lpstr>仿宋_GB2312</vt:lpstr>
      <vt:lpstr>仿宋</vt:lpstr>
      <vt:lpstr>Times New Roman</vt:lpstr>
      <vt:lpstr>Arial</vt:lpstr>
      <vt:lpstr>等线</vt:lpstr>
      <vt:lpstr>等线 Light</vt:lpstr>
      <vt:lpstr>Office 主题​​</vt:lpstr>
      <vt:lpstr>1_Office 主题​​</vt:lpstr>
      <vt:lpstr>Paint.Picture</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HyperlinkBase>https://yymoban.taobao.com/</HyperlinkBas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公众号pptnew</dc:title>
  <dc:creator>公众号pptnew</dc:creator>
  <cp:keywords>公众号pptnew</cp:keywords>
  <dc:description>公众号pptnew</dc:description>
  <dc:subject>公众号pptnew</dc:subject>
  <cp:category>公众号pptnew</cp:category>
  <cp:lastModifiedBy>薇……</cp:lastModifiedBy>
  <cp:revision>69</cp:revision>
  <dcterms:created xsi:type="dcterms:W3CDTF">2018-08-15T04:01:00Z</dcterms:created>
  <dcterms:modified xsi:type="dcterms:W3CDTF">2022-05-19T12:39:33Z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C4F388D8B90A4A01A21D75221E0360B0</vt:lpwstr>
  </property>
  <property fmtid="{D5CDD505-2E9C-101B-9397-08002B2CF9AE}" pid="3" name="KSOProductBuildVer">
    <vt:lpwstr>2052-11.1.0.11405</vt:lpwstr>
  </property>
</Properties>
</file>