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2" r:id="rId3"/>
    <p:sldId id="404" r:id="rId4"/>
    <p:sldId id="409" r:id="rId5"/>
    <p:sldId id="354" r:id="rId6"/>
    <p:sldId id="408" r:id="rId7"/>
    <p:sldId id="411" r:id="rId8"/>
    <p:sldId id="361" r:id="rId9"/>
    <p:sldId id="384" r:id="rId10"/>
    <p:sldId id="385" r:id="rId11"/>
    <p:sldId id="415" r:id="rId12"/>
    <p:sldId id="406" r:id="rId13"/>
    <p:sldId id="405" r:id="rId14"/>
    <p:sldId id="412" r:id="rId15"/>
    <p:sldId id="413" r:id="rId16"/>
    <p:sldId id="414" r:id="rId17"/>
    <p:sldId id="353" r:id="rId18"/>
    <p:sldId id="372" r:id="rId19"/>
    <p:sldId id="400" r:id="rId20"/>
    <p:sldId id="376" r:id="rId21"/>
    <p:sldId id="383" r:id="rId22"/>
    <p:sldId id="381" r:id="rId23"/>
    <p:sldId id="403" r:id="rId24"/>
    <p:sldId id="377" r:id="rId25"/>
    <p:sldId id="378" r:id="rId26"/>
    <p:sldId id="379" r:id="rId27"/>
    <p:sldId id="297" r:id="rId28"/>
    <p:sldId id="393" r:id="rId29"/>
    <p:sldId id="395" r:id="rId30"/>
    <p:sldId id="310" r:id="rId31"/>
  </p:sldIdLst>
  <p:sldSz cx="12192000" cy="6858000"/>
  <p:notesSz cx="6761163" cy="9942513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62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8FAADC"/>
    <a:srgbClr val="D46112"/>
    <a:srgbClr val="EC7C30"/>
    <a:srgbClr val="F4B183"/>
    <a:srgbClr val="8A8686"/>
    <a:srgbClr val="D0CECE"/>
    <a:srgbClr val="2F5597"/>
    <a:srgbClr val="C55A11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96"/>
      </p:cViewPr>
      <p:guideLst>
        <p:guide orient="horz" pos="1117"/>
        <p:guide pos="6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22163-FBD5-4E4E-9651-FE6AEC9A120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B50908A-D797-45C9-8FA0-B7AE56EF8720}">
      <dgm:prSet phldrT="[文本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zh-CN" altLang="en-US" sz="2400" dirty="0"/>
            <a:t>收录范围</a:t>
          </a:r>
        </a:p>
      </dgm:t>
    </dgm:pt>
    <dgm:pt modelId="{94B735A8-2DB0-4A28-A9DA-E5C37D975622}" type="parTrans" cxnId="{5DC3C189-8F03-4431-8943-DB3E4A20717F}">
      <dgm:prSet/>
      <dgm:spPr/>
      <dgm:t>
        <a:bodyPr/>
        <a:lstStyle/>
        <a:p>
          <a:endParaRPr lang="zh-CN" altLang="en-US"/>
        </a:p>
      </dgm:t>
    </dgm:pt>
    <dgm:pt modelId="{9933DD49-598C-4D2E-8614-646715A92E9C}" type="sibTrans" cxnId="{5DC3C189-8F03-4431-8943-DB3E4A20717F}">
      <dgm:prSet/>
      <dgm:spPr/>
      <dgm:t>
        <a:bodyPr/>
        <a:lstStyle/>
        <a:p>
          <a:endParaRPr lang="zh-CN" altLang="en-US"/>
        </a:p>
      </dgm:t>
    </dgm:pt>
    <dgm:pt modelId="{C6B24C95-6186-49EF-93BC-26EAA73BE0E3}">
      <dgm:prSet phldrT="[文本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200000"/>
            </a:lnSpc>
            <a:spcBef>
              <a:spcPts val="3600"/>
            </a:spcBef>
            <a:spcAft>
              <a:spcPts val="0"/>
            </a:spcAft>
          </a:pPr>
          <a:r>
            <a:rPr lang="zh-CN" altLang="en-US" sz="2400" dirty="0"/>
            <a:t>期刊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2.6</a:t>
          </a:r>
          <a:r>
            <a: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万</a:t>
          </a:r>
          <a:r>
            <a: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peer-reviewed journals;400+trade </a:t>
          </a:r>
          <a:r>
            <a:rPr lang="en-US" altLang="zh-CN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publicaitons</a:t>
          </a:r>
          <a:endParaRPr lang="zh-CN" alt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A30BF-9EC6-4C30-919C-BAA68370A6A0}" type="parTrans" cxnId="{C3AC0C96-EAB5-4629-9435-F5F89FBD8F58}">
      <dgm:prSet/>
      <dgm:spPr/>
      <dgm:t>
        <a:bodyPr/>
        <a:lstStyle/>
        <a:p>
          <a:endParaRPr lang="zh-CN" altLang="en-US"/>
        </a:p>
      </dgm:t>
    </dgm:pt>
    <dgm:pt modelId="{3CFC6C77-3BDF-4164-A750-6C421C8622D0}" type="sibTrans" cxnId="{C3AC0C96-EAB5-4629-9435-F5F89FBD8F58}">
      <dgm:prSet/>
      <dgm:spPr/>
      <dgm:t>
        <a:bodyPr/>
        <a:lstStyle/>
        <a:p>
          <a:endParaRPr lang="zh-CN" altLang="en-US"/>
        </a:p>
      </dgm:t>
    </dgm:pt>
    <dgm:pt modelId="{8C7F1BC3-A04E-4CB5-BCCE-AC1F6C36CE20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800" dirty="0"/>
            <a:t>会议录</a:t>
          </a:r>
          <a:endParaRPr lang="en-US" altLang="zh-CN" sz="2800" dirty="0"/>
        </a:p>
        <a:p>
          <a:r>
            <a: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11+ </a:t>
          </a:r>
          <a:r>
            <a:rPr lang="en-US" altLang="zh-CN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millon</a:t>
          </a:r>
          <a:r>
            <a: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conference papers</a:t>
          </a:r>
          <a:endParaRPr lang="zh-CN" alt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D59ECA-EE2B-4E85-AB94-843DD22CBC48}" type="parTrans" cxnId="{2DB2158A-0B81-445A-BC33-EF0A1701E75B}">
      <dgm:prSet/>
      <dgm:spPr/>
      <dgm:t>
        <a:bodyPr/>
        <a:lstStyle/>
        <a:p>
          <a:endParaRPr lang="zh-CN" altLang="en-US"/>
        </a:p>
      </dgm:t>
    </dgm:pt>
    <dgm:pt modelId="{59D54E28-D7FF-4157-B499-06E76F7E8901}" type="sibTrans" cxnId="{2DB2158A-0B81-445A-BC33-EF0A1701E75B}">
      <dgm:prSet/>
      <dgm:spPr/>
      <dgm:t>
        <a:bodyPr/>
        <a:lstStyle/>
        <a:p>
          <a:endParaRPr lang="zh-CN" altLang="en-US"/>
        </a:p>
      </dgm:t>
    </dgm:pt>
    <dgm:pt modelId="{CE9D7CFC-4193-4FD3-B60C-5AEE8ED7D196}">
      <dgm:prSet phldrT="[文本]"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zh-CN" altLang="en-US" sz="2800" dirty="0"/>
            <a:t>图书</a:t>
          </a:r>
          <a:endParaRPr lang="en-US" altLang="zh-CN" sz="2800" dirty="0"/>
        </a:p>
        <a:p>
          <a:pPr>
            <a:lnSpc>
              <a:spcPct val="80000"/>
            </a:lnSpc>
            <a:spcAft>
              <a:spcPts val="600"/>
            </a:spcAft>
          </a:pPr>
          <a:r>
            <a: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2+ </a:t>
          </a:r>
          <a:r>
            <a:rPr lang="en-US" altLang="zh-CN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millon</a:t>
          </a:r>
          <a:r>
            <a: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books;</a:t>
          </a:r>
        </a:p>
        <a:p>
          <a:pPr>
            <a:lnSpc>
              <a:spcPct val="80000"/>
            </a:lnSpc>
            <a:spcAft>
              <a:spcPts val="600"/>
            </a:spcAft>
          </a:pPr>
          <a:r>
            <a: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320000+book series</a:t>
          </a:r>
          <a:endParaRPr lang="zh-CN" alt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7CDAA-6F72-4F34-A5FD-2220D5189C73}" type="parTrans" cxnId="{87D146FD-C30A-47B3-A54B-49193F77EAFF}">
      <dgm:prSet/>
      <dgm:spPr/>
      <dgm:t>
        <a:bodyPr/>
        <a:lstStyle/>
        <a:p>
          <a:endParaRPr lang="zh-CN" altLang="en-US"/>
        </a:p>
      </dgm:t>
    </dgm:pt>
    <dgm:pt modelId="{8DD32025-6400-4B94-9EE6-5B40AF2A7A88}" type="sibTrans" cxnId="{87D146FD-C30A-47B3-A54B-49193F77EAFF}">
      <dgm:prSet/>
      <dgm:spPr/>
      <dgm:t>
        <a:bodyPr/>
        <a:lstStyle/>
        <a:p>
          <a:endParaRPr lang="zh-CN" altLang="en-US"/>
        </a:p>
      </dgm:t>
    </dgm:pt>
    <dgm:pt modelId="{29BB7FA5-BFFA-4820-95B6-5F98FEFA40CB}">
      <dgm:prSet phldrT="[文本]" custT="1"/>
      <dgm:spPr>
        <a:solidFill>
          <a:srgbClr val="7030A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zh-CN" altLang="en-US" sz="2800" dirty="0"/>
            <a:t>专利</a:t>
          </a:r>
          <a:endParaRPr lang="en-US" altLang="zh-CN" sz="2800" dirty="0"/>
        </a:p>
        <a:p>
          <a:pPr>
            <a:lnSpc>
              <a:spcPct val="80000"/>
            </a:lnSpc>
            <a:spcAft>
              <a:spcPts val="0"/>
            </a:spcAft>
          </a:pPr>
          <a:r>
            <a: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WIPO;EPO;USPTO;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JPO;UKIPO</a:t>
          </a:r>
          <a:endParaRPr lang="zh-CN" alt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63C5F-73F5-49F4-8E07-F43EB2D6A0B6}" type="parTrans" cxnId="{29E5BA1D-004A-4969-890D-D9D0FAEA9167}">
      <dgm:prSet/>
      <dgm:spPr/>
      <dgm:t>
        <a:bodyPr/>
        <a:lstStyle/>
        <a:p>
          <a:endParaRPr lang="zh-CN" altLang="en-US"/>
        </a:p>
      </dgm:t>
    </dgm:pt>
    <dgm:pt modelId="{1C4F55FA-D373-48A2-AAA9-8421BA39D1D1}" type="sibTrans" cxnId="{29E5BA1D-004A-4969-890D-D9D0FAEA9167}">
      <dgm:prSet/>
      <dgm:spPr/>
      <dgm:t>
        <a:bodyPr/>
        <a:lstStyle/>
        <a:p>
          <a:endParaRPr lang="zh-CN" altLang="en-US"/>
        </a:p>
      </dgm:t>
    </dgm:pt>
    <dgm:pt modelId="{27D1027C-7B97-4C3E-8BA9-E2FF3CE3BF54}" type="pres">
      <dgm:prSet presAssocID="{A8822163-FBD5-4E4E-9651-FE6AEC9A120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E09D9E-A74A-40B2-8DAD-4798F93C5CEF}" type="pres">
      <dgm:prSet presAssocID="{A8822163-FBD5-4E4E-9651-FE6AEC9A120F}" presName="matrix" presStyleCnt="0"/>
      <dgm:spPr/>
    </dgm:pt>
    <dgm:pt modelId="{3B16180D-9E7F-4894-ABB5-A1CA2ECFF91C}" type="pres">
      <dgm:prSet presAssocID="{A8822163-FBD5-4E4E-9651-FE6AEC9A120F}" presName="tile1" presStyleLbl="node1" presStyleIdx="0" presStyleCnt="4"/>
      <dgm:spPr/>
    </dgm:pt>
    <dgm:pt modelId="{9798EC2B-687C-4ED3-BFD3-948541547DAD}" type="pres">
      <dgm:prSet presAssocID="{A8822163-FBD5-4E4E-9651-FE6AEC9A120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C7E472B-AB8F-4C12-AA60-AFBCCA4E5E80}" type="pres">
      <dgm:prSet presAssocID="{A8822163-FBD5-4E4E-9651-FE6AEC9A120F}" presName="tile2" presStyleLbl="node1" presStyleIdx="1" presStyleCnt="4"/>
      <dgm:spPr/>
    </dgm:pt>
    <dgm:pt modelId="{F9C7D566-B340-4211-A8FD-EECFFD32C89E}" type="pres">
      <dgm:prSet presAssocID="{A8822163-FBD5-4E4E-9651-FE6AEC9A120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3D89FF5-3CE6-4C3D-B986-F9FC76663D97}" type="pres">
      <dgm:prSet presAssocID="{A8822163-FBD5-4E4E-9651-FE6AEC9A120F}" presName="tile3" presStyleLbl="node1" presStyleIdx="2" presStyleCnt="4"/>
      <dgm:spPr/>
    </dgm:pt>
    <dgm:pt modelId="{B6A712CF-26FD-48C4-BEC2-711E52BCFC9E}" type="pres">
      <dgm:prSet presAssocID="{A8822163-FBD5-4E4E-9651-FE6AEC9A120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EAB38E5-227D-4267-81A7-B4747AB9AD30}" type="pres">
      <dgm:prSet presAssocID="{A8822163-FBD5-4E4E-9651-FE6AEC9A120F}" presName="tile4" presStyleLbl="node1" presStyleIdx="3" presStyleCnt="4"/>
      <dgm:spPr/>
    </dgm:pt>
    <dgm:pt modelId="{9A41CBA0-BB3E-49C5-B0C6-D8DDAF442123}" type="pres">
      <dgm:prSet presAssocID="{A8822163-FBD5-4E4E-9651-FE6AEC9A120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471B72F-8FBF-451E-98C3-E7439C1580C7}" type="pres">
      <dgm:prSet presAssocID="{A8822163-FBD5-4E4E-9651-FE6AEC9A120F}" presName="centerTile" presStyleLbl="fgShp" presStyleIdx="0" presStyleCnt="1" custScaleY="76790">
        <dgm:presLayoutVars>
          <dgm:chMax val="0"/>
          <dgm:chPref val="0"/>
        </dgm:presLayoutVars>
      </dgm:prSet>
      <dgm:spPr/>
    </dgm:pt>
  </dgm:ptLst>
  <dgm:cxnLst>
    <dgm:cxn modelId="{29E5BA1D-004A-4969-890D-D9D0FAEA9167}" srcId="{CB50908A-D797-45C9-8FA0-B7AE56EF8720}" destId="{29BB7FA5-BFFA-4820-95B6-5F98FEFA40CB}" srcOrd="3" destOrd="0" parTransId="{16C63C5F-73F5-49F4-8E07-F43EB2D6A0B6}" sibTransId="{1C4F55FA-D373-48A2-AAA9-8421BA39D1D1}"/>
    <dgm:cxn modelId="{FC308923-C92F-409C-BF4B-E42337B5AC4C}" type="presOf" srcId="{A8822163-FBD5-4E4E-9651-FE6AEC9A120F}" destId="{27D1027C-7B97-4C3E-8BA9-E2FF3CE3BF54}" srcOrd="0" destOrd="0" presId="urn:microsoft.com/office/officeart/2005/8/layout/matrix1"/>
    <dgm:cxn modelId="{83043D43-EC79-40A2-A4B9-4708936EBADA}" type="presOf" srcId="{C6B24C95-6186-49EF-93BC-26EAA73BE0E3}" destId="{3B16180D-9E7F-4894-ABB5-A1CA2ECFF91C}" srcOrd="0" destOrd="0" presId="urn:microsoft.com/office/officeart/2005/8/layout/matrix1"/>
    <dgm:cxn modelId="{39FE3D74-032B-4FC0-8236-7C3695668F6F}" type="presOf" srcId="{CE9D7CFC-4193-4FD3-B60C-5AEE8ED7D196}" destId="{B6A712CF-26FD-48C4-BEC2-711E52BCFC9E}" srcOrd="1" destOrd="0" presId="urn:microsoft.com/office/officeart/2005/8/layout/matrix1"/>
    <dgm:cxn modelId="{5DC3C189-8F03-4431-8943-DB3E4A20717F}" srcId="{A8822163-FBD5-4E4E-9651-FE6AEC9A120F}" destId="{CB50908A-D797-45C9-8FA0-B7AE56EF8720}" srcOrd="0" destOrd="0" parTransId="{94B735A8-2DB0-4A28-A9DA-E5C37D975622}" sibTransId="{9933DD49-598C-4D2E-8614-646715A92E9C}"/>
    <dgm:cxn modelId="{2DB2158A-0B81-445A-BC33-EF0A1701E75B}" srcId="{CB50908A-D797-45C9-8FA0-B7AE56EF8720}" destId="{8C7F1BC3-A04E-4CB5-BCCE-AC1F6C36CE20}" srcOrd="1" destOrd="0" parTransId="{1DD59ECA-EE2B-4E85-AB94-843DD22CBC48}" sibTransId="{59D54E28-D7FF-4157-B499-06E76F7E8901}"/>
    <dgm:cxn modelId="{A1593B91-C80C-47E1-857D-EDDACA29F7BC}" type="presOf" srcId="{CE9D7CFC-4193-4FD3-B60C-5AEE8ED7D196}" destId="{03D89FF5-3CE6-4C3D-B986-F9FC76663D97}" srcOrd="0" destOrd="0" presId="urn:microsoft.com/office/officeart/2005/8/layout/matrix1"/>
    <dgm:cxn modelId="{7EC83593-BBA4-4902-9F39-04813010D0DD}" type="presOf" srcId="{29BB7FA5-BFFA-4820-95B6-5F98FEFA40CB}" destId="{DEAB38E5-227D-4267-81A7-B4747AB9AD30}" srcOrd="0" destOrd="0" presId="urn:microsoft.com/office/officeart/2005/8/layout/matrix1"/>
    <dgm:cxn modelId="{C3AC0C96-EAB5-4629-9435-F5F89FBD8F58}" srcId="{CB50908A-D797-45C9-8FA0-B7AE56EF8720}" destId="{C6B24C95-6186-49EF-93BC-26EAA73BE0E3}" srcOrd="0" destOrd="0" parTransId="{F04A30BF-9EC6-4C30-919C-BAA68370A6A0}" sibTransId="{3CFC6C77-3BDF-4164-A750-6C421C8622D0}"/>
    <dgm:cxn modelId="{85D828A6-08B5-4C14-B616-FDD0584961E1}" type="presOf" srcId="{29BB7FA5-BFFA-4820-95B6-5F98FEFA40CB}" destId="{9A41CBA0-BB3E-49C5-B0C6-D8DDAF442123}" srcOrd="1" destOrd="0" presId="urn:microsoft.com/office/officeart/2005/8/layout/matrix1"/>
    <dgm:cxn modelId="{186C61A9-3A39-42E1-89A0-603E134013DE}" type="presOf" srcId="{8C7F1BC3-A04E-4CB5-BCCE-AC1F6C36CE20}" destId="{0C7E472B-AB8F-4C12-AA60-AFBCCA4E5E80}" srcOrd="0" destOrd="0" presId="urn:microsoft.com/office/officeart/2005/8/layout/matrix1"/>
    <dgm:cxn modelId="{C8B9E6D6-EF16-45A6-AF0A-64543EF459FA}" type="presOf" srcId="{CB50908A-D797-45C9-8FA0-B7AE56EF8720}" destId="{B471B72F-8FBF-451E-98C3-E7439C1580C7}" srcOrd="0" destOrd="0" presId="urn:microsoft.com/office/officeart/2005/8/layout/matrix1"/>
    <dgm:cxn modelId="{665ED3E0-6DF4-40EA-9AE2-B1D6C6934BDB}" type="presOf" srcId="{C6B24C95-6186-49EF-93BC-26EAA73BE0E3}" destId="{9798EC2B-687C-4ED3-BFD3-948541547DAD}" srcOrd="1" destOrd="0" presId="urn:microsoft.com/office/officeart/2005/8/layout/matrix1"/>
    <dgm:cxn modelId="{48B53CF9-81E0-4AA9-A86D-82D8CC539C40}" type="presOf" srcId="{8C7F1BC3-A04E-4CB5-BCCE-AC1F6C36CE20}" destId="{F9C7D566-B340-4211-A8FD-EECFFD32C89E}" srcOrd="1" destOrd="0" presId="urn:microsoft.com/office/officeart/2005/8/layout/matrix1"/>
    <dgm:cxn modelId="{87D146FD-C30A-47B3-A54B-49193F77EAFF}" srcId="{CB50908A-D797-45C9-8FA0-B7AE56EF8720}" destId="{CE9D7CFC-4193-4FD3-B60C-5AEE8ED7D196}" srcOrd="2" destOrd="0" parTransId="{24D7CDAA-6F72-4F34-A5FD-2220D5189C73}" sibTransId="{8DD32025-6400-4B94-9EE6-5B40AF2A7A88}"/>
    <dgm:cxn modelId="{722CBE09-72D9-4760-A649-3688BCA446F7}" type="presParOf" srcId="{27D1027C-7B97-4C3E-8BA9-E2FF3CE3BF54}" destId="{F6E09D9E-A74A-40B2-8DAD-4798F93C5CEF}" srcOrd="0" destOrd="0" presId="urn:microsoft.com/office/officeart/2005/8/layout/matrix1"/>
    <dgm:cxn modelId="{3CC0692E-9A7D-41D7-97C8-EABB708998B4}" type="presParOf" srcId="{F6E09D9E-A74A-40B2-8DAD-4798F93C5CEF}" destId="{3B16180D-9E7F-4894-ABB5-A1CA2ECFF91C}" srcOrd="0" destOrd="0" presId="urn:microsoft.com/office/officeart/2005/8/layout/matrix1"/>
    <dgm:cxn modelId="{07632800-3417-43BC-91A1-68C8C1332B40}" type="presParOf" srcId="{F6E09D9E-A74A-40B2-8DAD-4798F93C5CEF}" destId="{9798EC2B-687C-4ED3-BFD3-948541547DAD}" srcOrd="1" destOrd="0" presId="urn:microsoft.com/office/officeart/2005/8/layout/matrix1"/>
    <dgm:cxn modelId="{835E60CA-43C6-48BE-B145-90D715A9AAB2}" type="presParOf" srcId="{F6E09D9E-A74A-40B2-8DAD-4798F93C5CEF}" destId="{0C7E472B-AB8F-4C12-AA60-AFBCCA4E5E80}" srcOrd="2" destOrd="0" presId="urn:microsoft.com/office/officeart/2005/8/layout/matrix1"/>
    <dgm:cxn modelId="{3E4CA8D8-AB81-4CB1-8619-6047FB6C75FC}" type="presParOf" srcId="{F6E09D9E-A74A-40B2-8DAD-4798F93C5CEF}" destId="{F9C7D566-B340-4211-A8FD-EECFFD32C89E}" srcOrd="3" destOrd="0" presId="urn:microsoft.com/office/officeart/2005/8/layout/matrix1"/>
    <dgm:cxn modelId="{07A638BA-CCAB-4752-8BE9-AE09E7AA6E04}" type="presParOf" srcId="{F6E09D9E-A74A-40B2-8DAD-4798F93C5CEF}" destId="{03D89FF5-3CE6-4C3D-B986-F9FC76663D97}" srcOrd="4" destOrd="0" presId="urn:microsoft.com/office/officeart/2005/8/layout/matrix1"/>
    <dgm:cxn modelId="{02AB9CCD-85EF-48A1-871F-88748461A9E3}" type="presParOf" srcId="{F6E09D9E-A74A-40B2-8DAD-4798F93C5CEF}" destId="{B6A712CF-26FD-48C4-BEC2-711E52BCFC9E}" srcOrd="5" destOrd="0" presId="urn:microsoft.com/office/officeart/2005/8/layout/matrix1"/>
    <dgm:cxn modelId="{E3336454-3656-44F9-9C11-4B40C1A6B189}" type="presParOf" srcId="{F6E09D9E-A74A-40B2-8DAD-4798F93C5CEF}" destId="{DEAB38E5-227D-4267-81A7-B4747AB9AD30}" srcOrd="6" destOrd="0" presId="urn:microsoft.com/office/officeart/2005/8/layout/matrix1"/>
    <dgm:cxn modelId="{A9FF7BF5-C787-4DB4-B0C7-9FED12FEC087}" type="presParOf" srcId="{F6E09D9E-A74A-40B2-8DAD-4798F93C5CEF}" destId="{9A41CBA0-BB3E-49C5-B0C6-D8DDAF442123}" srcOrd="7" destOrd="0" presId="urn:microsoft.com/office/officeart/2005/8/layout/matrix1"/>
    <dgm:cxn modelId="{BB40B393-AB57-489B-887D-44CEC7ACC44D}" type="presParOf" srcId="{27D1027C-7B97-4C3E-8BA9-E2FF3CE3BF54}" destId="{B471B72F-8FBF-451E-98C3-E7439C1580C7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A388CF-D7BA-4190-A2B4-5F7F98C60D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1DB6311-A25C-40EA-852B-2587D2716D08}">
      <dgm:prSet/>
      <dgm:spPr/>
      <dgm:t>
        <a:bodyPr/>
        <a:lstStyle/>
        <a:p>
          <a:r>
            <a:rPr lang="zh-CN" b="0" dirty="0">
              <a:latin typeface="微软雅黑" panose="020B0503020204020204" pitchFamily="34" charset="-122"/>
              <a:ea typeface="微软雅黑" panose="020B0503020204020204" pitchFamily="34" charset="-122"/>
            </a:rPr>
            <a:t>发文量、高</a:t>
          </a:r>
          <a:r>
            <a: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rPr>
            <a:t>百分位</a:t>
          </a:r>
          <a:r>
            <a:rPr lang="zh-CN" b="0" dirty="0">
              <a:latin typeface="微软雅黑" panose="020B0503020204020204" pitchFamily="34" charset="-122"/>
              <a:ea typeface="微软雅黑" panose="020B0503020204020204" pitchFamily="34" charset="-122"/>
            </a:rPr>
            <a:t>期刊发文量</a:t>
          </a:r>
          <a:r>
            <a: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b="0" dirty="0">
              <a:latin typeface="微软雅黑" panose="020B0503020204020204" pitchFamily="34" charset="-122"/>
              <a:ea typeface="微软雅黑" panose="020B0503020204020204" pitchFamily="34" charset="-122"/>
            </a:rPr>
            <a:t>H</a:t>
          </a:r>
          <a:r>
            <a:rPr lang="zh-CN" b="0" dirty="0">
              <a:latin typeface="微软雅黑" panose="020B0503020204020204" pitchFamily="34" charset="-122"/>
              <a:ea typeface="微软雅黑" panose="020B0503020204020204" pitchFamily="34" charset="-122"/>
            </a:rPr>
            <a:t>指数</a:t>
          </a:r>
          <a:r>
            <a: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rPr>
            <a:t>-</a:t>
          </a:r>
          <a:endParaRPr lang="zh-CN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03B0D9-D37B-4B5E-A242-136BCCD8E730}" type="parTrans" cxnId="{82AF7F77-5A1B-4A73-94FB-A37F0A50F6A4}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CF76D8A-7200-42DF-87F5-E7D5A73AA1DC}" type="sibTrans" cxnId="{82AF7F77-5A1B-4A73-94FB-A37F0A50F6A4}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DF9DDB9-D2D4-4E26-A945-2F52AC009D87}">
      <dgm:prSet/>
      <dgm:spPr/>
      <dgm:t>
        <a:bodyPr/>
        <a:lstStyle/>
        <a:p>
          <a:r>
            <a:rPr lang="zh-CN" b="0" dirty="0">
              <a:latin typeface="微软雅黑" panose="020B0503020204020204" pitchFamily="34" charset="-122"/>
              <a:ea typeface="微软雅黑" panose="020B0503020204020204" pitchFamily="34" charset="-122"/>
            </a:rPr>
            <a:t>施引专利数、</a:t>
          </a:r>
          <a:r>
            <a: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rPr>
            <a:t>被引</a:t>
          </a:r>
          <a:r>
            <a:rPr lang="zh-CN" b="0" dirty="0">
              <a:latin typeface="微软雅黑" panose="020B0503020204020204" pitchFamily="34" charset="-122"/>
              <a:ea typeface="微软雅黑" panose="020B0503020204020204" pitchFamily="34" charset="-122"/>
            </a:rPr>
            <a:t>专利数、被专利引用的文献数</a:t>
          </a:r>
          <a:r>
            <a: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rPr>
            <a:t>-</a:t>
          </a:r>
          <a:endParaRPr lang="zh-CN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171530D-21BA-4AD9-BE10-EDD97F396789}" type="parTrans" cxnId="{CFB09375-4792-45E5-9F85-070F51A6A649}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809203-79DC-4390-9F24-0341DFC679C7}" type="sibTrans" cxnId="{CFB09375-4792-45E5-9F85-070F51A6A649}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5625BF3-B552-4CC6-A929-DA00D8E5615C}">
      <dgm:prSet/>
      <dgm:spPr/>
      <dgm:t>
        <a:bodyPr/>
        <a:lstStyle/>
        <a:p>
          <a:r>
            <a:rPr lang="zh-CN" b="0" dirty="0">
              <a:latin typeface="微软雅黑" panose="020B0503020204020204" pitchFamily="34" charset="-122"/>
              <a:ea typeface="微软雅黑" panose="020B0503020204020204" pitchFamily="34" charset="-122"/>
            </a:rPr>
            <a:t>国际合作文献、产学合作文献</a:t>
          </a:r>
          <a:r>
            <a: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rPr>
            <a:t>-</a:t>
          </a:r>
          <a:endParaRPr lang="zh-CN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FB8F2A-F143-46D3-BF6E-10F6377426AE}" type="parTrans" cxnId="{2F50357E-1009-4540-B562-6DA6C447925C}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165874-3334-40DC-B8B4-3E5B55E43D71}" type="sibTrans" cxnId="{2F50357E-1009-4540-B562-6DA6C447925C}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DFF6036-EEC8-4D5C-9E30-4050EF0A9EF3}">
      <dgm:prSet/>
      <dgm:spPr/>
      <dgm:t>
        <a:bodyPr/>
        <a:lstStyle/>
        <a:p>
          <a:r>
            <a:rPr lang="zh-CN" b="0" dirty="0">
              <a:latin typeface="微软雅黑" panose="020B0503020204020204" pitchFamily="34" charset="-122"/>
              <a:ea typeface="微软雅黑" panose="020B0503020204020204" pitchFamily="34" charset="-122"/>
            </a:rPr>
            <a:t>浏览量、篇均浏览次数、高浏览文献量、</a:t>
          </a:r>
          <a:r>
            <a:rPr lang="en-US" b="0" dirty="0">
              <a:latin typeface="微软雅黑" panose="020B0503020204020204" pitchFamily="34" charset="-122"/>
              <a:ea typeface="微软雅黑" panose="020B0503020204020204" pitchFamily="34" charset="-122"/>
            </a:rPr>
            <a:t>FWVI</a:t>
          </a:r>
          <a:r>
            <a: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rPr>
            <a:t>-</a:t>
          </a:r>
          <a:endParaRPr lang="zh-CN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E24255C-418F-4D4B-A944-75BEAA39A11C}" type="parTrans" cxnId="{2036FDD1-831E-4952-AB2D-4DD1217E561E}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6C7F1BD-FE06-497A-8255-05E8E44E017D}" type="sibTrans" cxnId="{2036FDD1-831E-4952-AB2D-4DD1217E561E}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FCC0FBA-B355-4146-8F2F-C0A3D17042BC}">
      <dgm:prSet/>
      <dgm:spPr/>
      <dgm:t>
        <a:bodyPr/>
        <a:lstStyle/>
        <a:p>
          <a:r>
            <a:rPr lang="zh-CN" b="0" dirty="0">
              <a:latin typeface="微软雅黑" panose="020B0503020204020204" pitchFamily="34" charset="-122"/>
              <a:ea typeface="微软雅黑" panose="020B0503020204020204" pitchFamily="34" charset="-122"/>
            </a:rPr>
            <a:t>研究主题及主题显示度</a:t>
          </a:r>
        </a:p>
      </dgm:t>
    </dgm:pt>
    <dgm:pt modelId="{416E6B62-7B7E-4F94-AD90-3E3243D59B2A}" type="parTrans" cxnId="{82D8CD76-996C-42FE-8A45-A0C27B9F6819}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FA8B08F-96D3-49B9-94FC-B335934F1EB2}" type="sibTrans" cxnId="{82D8CD76-996C-42FE-8A45-A0C27B9F6819}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91FF5D2-6FDB-4566-A7C7-CEEB7C95AB4C}">
      <dgm:prSet/>
      <dgm:spPr/>
      <dgm:t>
        <a:bodyPr/>
        <a:lstStyle/>
        <a:p>
          <a:r>
            <a:rPr lang="zh-CN" b="0" dirty="0">
              <a:latin typeface="微软雅黑" panose="020B0503020204020204" pitchFamily="34" charset="-122"/>
              <a:ea typeface="微软雅黑" panose="020B0503020204020204" pitchFamily="34" charset="-122"/>
            </a:rPr>
            <a:t>引用量、篇均被引次数、高被引文献量</a:t>
          </a:r>
          <a:r>
            <a: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b="0" dirty="0">
              <a:latin typeface="微软雅黑" panose="020B0503020204020204" pitchFamily="34" charset="-122"/>
              <a:ea typeface="微软雅黑" panose="020B0503020204020204" pitchFamily="34" charset="-122"/>
            </a:rPr>
            <a:t>FWCI-</a:t>
          </a:r>
          <a:endParaRPr lang="zh-CN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497EEF9-6E2A-4278-85D9-217EEBDD99D0}" type="parTrans" cxnId="{68A455D7-196E-4DD9-8528-1BC5B593F63A}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52007A5-0A08-4899-BC8F-357C97BD1324}" type="sibTrans" cxnId="{68A455D7-196E-4DD9-8528-1BC5B593F63A}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33E110A-53B3-4274-9EC1-D15FE3C5E613}">
      <dgm:prSet/>
      <dgm:spPr/>
      <dgm:t>
        <a:bodyPr/>
        <a:lstStyle/>
        <a:p>
          <a:r>
            <a:rPr lang="en-US" altLang="zh-CN" b="0" dirty="0" err="1">
              <a:latin typeface="微软雅黑" panose="020B0503020204020204" pitchFamily="34" charset="-122"/>
              <a:ea typeface="微软雅黑" panose="020B0503020204020204" pitchFamily="34" charset="-122"/>
            </a:rPr>
            <a:t>CiteScore</a:t>
          </a:r>
          <a:r>
            <a: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rPr>
            <a:t>SNIP</a:t>
          </a:r>
          <a:r>
            <a: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rPr>
            <a:t>SJR</a:t>
          </a:r>
          <a:endParaRPr lang="zh-CN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5E26062-7935-4D46-BA62-FC28CA06665F}" type="parTrans" cxnId="{35B33206-0EF9-4235-B8A4-81B8602655AC}">
      <dgm:prSet/>
      <dgm:spPr/>
      <dgm:t>
        <a:bodyPr/>
        <a:lstStyle/>
        <a:p>
          <a:endParaRPr lang="zh-CN" altLang="en-US"/>
        </a:p>
      </dgm:t>
    </dgm:pt>
    <dgm:pt modelId="{48F8147A-6FAA-4AB8-AC76-B46E07BC7A8D}" type="sibTrans" cxnId="{35B33206-0EF9-4235-B8A4-81B8602655AC}">
      <dgm:prSet/>
      <dgm:spPr/>
      <dgm:t>
        <a:bodyPr/>
        <a:lstStyle/>
        <a:p>
          <a:endParaRPr lang="zh-CN" altLang="en-US"/>
        </a:p>
      </dgm:t>
    </dgm:pt>
    <dgm:pt modelId="{0F43C103-1C0E-4EA6-922B-8892A7044EB5}" type="pres">
      <dgm:prSet presAssocID="{C9A388CF-D7BA-4190-A2B4-5F7F98C60D7A}" presName="linear" presStyleCnt="0">
        <dgm:presLayoutVars>
          <dgm:dir/>
          <dgm:animLvl val="lvl"/>
          <dgm:resizeHandles val="exact"/>
        </dgm:presLayoutVars>
      </dgm:prSet>
      <dgm:spPr/>
    </dgm:pt>
    <dgm:pt modelId="{7E84C44E-8DD1-4496-8BA5-9A171EC701C2}" type="pres">
      <dgm:prSet presAssocID="{A1DB6311-A25C-40EA-852B-2587D2716D08}" presName="parentLin" presStyleCnt="0"/>
      <dgm:spPr/>
    </dgm:pt>
    <dgm:pt modelId="{BE602830-DA7D-4F1F-AAA4-2EFA047AC5A4}" type="pres">
      <dgm:prSet presAssocID="{A1DB6311-A25C-40EA-852B-2587D2716D08}" presName="parentLeftMargin" presStyleLbl="node1" presStyleIdx="0" presStyleCnt="7"/>
      <dgm:spPr/>
    </dgm:pt>
    <dgm:pt modelId="{68EEB5BA-539B-4A3C-90B4-026EC041644D}" type="pres">
      <dgm:prSet presAssocID="{A1DB6311-A25C-40EA-852B-2587D2716D0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1A25855-F9D0-47A6-A5CB-1F970437BA58}" type="pres">
      <dgm:prSet presAssocID="{A1DB6311-A25C-40EA-852B-2587D2716D08}" presName="negativeSpace" presStyleCnt="0"/>
      <dgm:spPr/>
    </dgm:pt>
    <dgm:pt modelId="{D9BF5534-55C2-4CC4-BD7E-0BE013A36578}" type="pres">
      <dgm:prSet presAssocID="{A1DB6311-A25C-40EA-852B-2587D2716D08}" presName="childText" presStyleLbl="conFgAcc1" presStyleIdx="0" presStyleCnt="7">
        <dgm:presLayoutVars>
          <dgm:bulletEnabled val="1"/>
        </dgm:presLayoutVars>
      </dgm:prSet>
      <dgm:spPr/>
    </dgm:pt>
    <dgm:pt modelId="{E44290BA-DB94-486C-A333-61B354CED50D}" type="pres">
      <dgm:prSet presAssocID="{4CF76D8A-7200-42DF-87F5-E7D5A73AA1DC}" presName="spaceBetweenRectangles" presStyleCnt="0"/>
      <dgm:spPr/>
    </dgm:pt>
    <dgm:pt modelId="{200DD762-CDA4-4EDD-AB07-8F325D7731D5}" type="pres">
      <dgm:prSet presAssocID="{591FF5D2-6FDB-4566-A7C7-CEEB7C95AB4C}" presName="parentLin" presStyleCnt="0"/>
      <dgm:spPr/>
    </dgm:pt>
    <dgm:pt modelId="{5B3D3E54-18DB-46B9-A0CC-14B7121A6114}" type="pres">
      <dgm:prSet presAssocID="{591FF5D2-6FDB-4566-A7C7-CEEB7C95AB4C}" presName="parentLeftMargin" presStyleLbl="node1" presStyleIdx="0" presStyleCnt="7"/>
      <dgm:spPr/>
    </dgm:pt>
    <dgm:pt modelId="{5C686004-9F32-4EBB-9785-3C93ED55F59B}" type="pres">
      <dgm:prSet presAssocID="{591FF5D2-6FDB-4566-A7C7-CEEB7C95AB4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92C1F84-17BE-4869-9BD9-A8E02C7E53DA}" type="pres">
      <dgm:prSet presAssocID="{591FF5D2-6FDB-4566-A7C7-CEEB7C95AB4C}" presName="negativeSpace" presStyleCnt="0"/>
      <dgm:spPr/>
    </dgm:pt>
    <dgm:pt modelId="{683D4B42-904E-4951-8F17-5DD54F67B090}" type="pres">
      <dgm:prSet presAssocID="{591FF5D2-6FDB-4566-A7C7-CEEB7C95AB4C}" presName="childText" presStyleLbl="conFgAcc1" presStyleIdx="1" presStyleCnt="7">
        <dgm:presLayoutVars>
          <dgm:bulletEnabled val="1"/>
        </dgm:presLayoutVars>
      </dgm:prSet>
      <dgm:spPr/>
    </dgm:pt>
    <dgm:pt modelId="{3445EB2B-0C13-4D75-ABB1-3CFDC0494E02}" type="pres">
      <dgm:prSet presAssocID="{352007A5-0A08-4899-BC8F-357C97BD1324}" presName="spaceBetweenRectangles" presStyleCnt="0"/>
      <dgm:spPr/>
    </dgm:pt>
    <dgm:pt modelId="{44C2DAF7-34E5-4087-B4BB-9B8D9894964C}" type="pres">
      <dgm:prSet presAssocID="{DDFF6036-EEC8-4D5C-9E30-4050EF0A9EF3}" presName="parentLin" presStyleCnt="0"/>
      <dgm:spPr/>
    </dgm:pt>
    <dgm:pt modelId="{C7E30896-3C5E-4F80-98E3-0EC9D084A540}" type="pres">
      <dgm:prSet presAssocID="{DDFF6036-EEC8-4D5C-9E30-4050EF0A9EF3}" presName="parentLeftMargin" presStyleLbl="node1" presStyleIdx="1" presStyleCnt="7"/>
      <dgm:spPr/>
    </dgm:pt>
    <dgm:pt modelId="{C7A53F64-1335-4B91-BFC0-8E4FA986A8A4}" type="pres">
      <dgm:prSet presAssocID="{DDFF6036-EEC8-4D5C-9E30-4050EF0A9EF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08386EA-7F70-45F4-8B00-08B97E135F82}" type="pres">
      <dgm:prSet presAssocID="{DDFF6036-EEC8-4D5C-9E30-4050EF0A9EF3}" presName="negativeSpace" presStyleCnt="0"/>
      <dgm:spPr/>
    </dgm:pt>
    <dgm:pt modelId="{E75E1B72-0838-4E4E-9C9E-DFEF15CFE5A8}" type="pres">
      <dgm:prSet presAssocID="{DDFF6036-EEC8-4D5C-9E30-4050EF0A9EF3}" presName="childText" presStyleLbl="conFgAcc1" presStyleIdx="2" presStyleCnt="7">
        <dgm:presLayoutVars>
          <dgm:bulletEnabled val="1"/>
        </dgm:presLayoutVars>
      </dgm:prSet>
      <dgm:spPr/>
    </dgm:pt>
    <dgm:pt modelId="{1A6D26CF-BDD2-4F27-BAB0-28CA870D29EF}" type="pres">
      <dgm:prSet presAssocID="{66C7F1BD-FE06-497A-8255-05E8E44E017D}" presName="spaceBetweenRectangles" presStyleCnt="0"/>
      <dgm:spPr/>
    </dgm:pt>
    <dgm:pt modelId="{27D70E55-762E-4CE8-9523-86678327723E}" type="pres">
      <dgm:prSet presAssocID="{9DF9DDB9-D2D4-4E26-A945-2F52AC009D87}" presName="parentLin" presStyleCnt="0"/>
      <dgm:spPr/>
    </dgm:pt>
    <dgm:pt modelId="{4BC99D10-4FFF-439B-B5A9-BBD4305A5623}" type="pres">
      <dgm:prSet presAssocID="{9DF9DDB9-D2D4-4E26-A945-2F52AC009D87}" presName="parentLeftMargin" presStyleLbl="node1" presStyleIdx="2" presStyleCnt="7"/>
      <dgm:spPr/>
    </dgm:pt>
    <dgm:pt modelId="{F7F79023-4C9C-4EA8-B32E-E6303FA74315}" type="pres">
      <dgm:prSet presAssocID="{9DF9DDB9-D2D4-4E26-A945-2F52AC009D8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BD58CCE-E817-45ED-88A5-042F969B7B6A}" type="pres">
      <dgm:prSet presAssocID="{9DF9DDB9-D2D4-4E26-A945-2F52AC009D87}" presName="negativeSpace" presStyleCnt="0"/>
      <dgm:spPr/>
    </dgm:pt>
    <dgm:pt modelId="{4CAC63B4-AF60-4927-B43C-E9C0CACC2B10}" type="pres">
      <dgm:prSet presAssocID="{9DF9DDB9-D2D4-4E26-A945-2F52AC009D87}" presName="childText" presStyleLbl="conFgAcc1" presStyleIdx="3" presStyleCnt="7">
        <dgm:presLayoutVars>
          <dgm:bulletEnabled val="1"/>
        </dgm:presLayoutVars>
      </dgm:prSet>
      <dgm:spPr/>
    </dgm:pt>
    <dgm:pt modelId="{4F486A31-AFF4-499A-94B2-E7E48FE3F849}" type="pres">
      <dgm:prSet presAssocID="{6E809203-79DC-4390-9F24-0341DFC679C7}" presName="spaceBetweenRectangles" presStyleCnt="0"/>
      <dgm:spPr/>
    </dgm:pt>
    <dgm:pt modelId="{17D09B9A-D512-477E-8E0A-9C19BE04365F}" type="pres">
      <dgm:prSet presAssocID="{55625BF3-B552-4CC6-A929-DA00D8E5615C}" presName="parentLin" presStyleCnt="0"/>
      <dgm:spPr/>
    </dgm:pt>
    <dgm:pt modelId="{DE020D08-83C3-4E9F-9535-C4FFA4A95807}" type="pres">
      <dgm:prSet presAssocID="{55625BF3-B552-4CC6-A929-DA00D8E5615C}" presName="parentLeftMargin" presStyleLbl="node1" presStyleIdx="3" presStyleCnt="7"/>
      <dgm:spPr/>
    </dgm:pt>
    <dgm:pt modelId="{4FC973D9-9BD8-41EF-914E-E24DB10C71C4}" type="pres">
      <dgm:prSet presAssocID="{55625BF3-B552-4CC6-A929-DA00D8E5615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EEB4F28-289C-4361-B6AD-AB79C0CDCF3C}" type="pres">
      <dgm:prSet presAssocID="{55625BF3-B552-4CC6-A929-DA00D8E5615C}" presName="negativeSpace" presStyleCnt="0"/>
      <dgm:spPr/>
    </dgm:pt>
    <dgm:pt modelId="{75DF1BED-1165-4DCF-8E56-8724F89ED0F6}" type="pres">
      <dgm:prSet presAssocID="{55625BF3-B552-4CC6-A929-DA00D8E5615C}" presName="childText" presStyleLbl="conFgAcc1" presStyleIdx="4" presStyleCnt="7">
        <dgm:presLayoutVars>
          <dgm:bulletEnabled val="1"/>
        </dgm:presLayoutVars>
      </dgm:prSet>
      <dgm:spPr/>
    </dgm:pt>
    <dgm:pt modelId="{04F65B1D-F54B-4183-B9F7-62C24E2E5769}" type="pres">
      <dgm:prSet presAssocID="{F5165874-3334-40DC-B8B4-3E5B55E43D71}" presName="spaceBetweenRectangles" presStyleCnt="0"/>
      <dgm:spPr/>
    </dgm:pt>
    <dgm:pt modelId="{E118EBE8-A07B-461C-AB23-3F4BBD8442B1}" type="pres">
      <dgm:prSet presAssocID="{433E110A-53B3-4274-9EC1-D15FE3C5E613}" presName="parentLin" presStyleCnt="0"/>
      <dgm:spPr/>
    </dgm:pt>
    <dgm:pt modelId="{3DEA2DF3-84A9-4EC0-951A-CF3703B2B5CE}" type="pres">
      <dgm:prSet presAssocID="{433E110A-53B3-4274-9EC1-D15FE3C5E613}" presName="parentLeftMargin" presStyleLbl="node1" presStyleIdx="4" presStyleCnt="7"/>
      <dgm:spPr/>
    </dgm:pt>
    <dgm:pt modelId="{B9F55B70-37CE-4129-BAD5-847297A85B68}" type="pres">
      <dgm:prSet presAssocID="{433E110A-53B3-4274-9EC1-D15FE3C5E61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07F8EDD-C798-4896-A7EE-2B92C8066C2A}" type="pres">
      <dgm:prSet presAssocID="{433E110A-53B3-4274-9EC1-D15FE3C5E613}" presName="negativeSpace" presStyleCnt="0"/>
      <dgm:spPr/>
    </dgm:pt>
    <dgm:pt modelId="{B8FAA30F-EF5E-4826-A87D-3B0B9E3EDCD2}" type="pres">
      <dgm:prSet presAssocID="{433E110A-53B3-4274-9EC1-D15FE3C5E613}" presName="childText" presStyleLbl="conFgAcc1" presStyleIdx="5" presStyleCnt="7">
        <dgm:presLayoutVars>
          <dgm:bulletEnabled val="1"/>
        </dgm:presLayoutVars>
      </dgm:prSet>
      <dgm:spPr/>
    </dgm:pt>
    <dgm:pt modelId="{80EDC974-D5C4-4016-A5CE-577B1B8CC317}" type="pres">
      <dgm:prSet presAssocID="{48F8147A-6FAA-4AB8-AC76-B46E07BC7A8D}" presName="spaceBetweenRectangles" presStyleCnt="0"/>
      <dgm:spPr/>
    </dgm:pt>
    <dgm:pt modelId="{8DE635B1-C6EB-434D-AAEE-25DFB7A5DE0A}" type="pres">
      <dgm:prSet presAssocID="{2FCC0FBA-B355-4146-8F2F-C0A3D17042BC}" presName="parentLin" presStyleCnt="0"/>
      <dgm:spPr/>
    </dgm:pt>
    <dgm:pt modelId="{EDCF42D3-6596-46EA-8081-0B514BD8AAB9}" type="pres">
      <dgm:prSet presAssocID="{2FCC0FBA-B355-4146-8F2F-C0A3D17042BC}" presName="parentLeftMargin" presStyleLbl="node1" presStyleIdx="5" presStyleCnt="7"/>
      <dgm:spPr/>
    </dgm:pt>
    <dgm:pt modelId="{A99601FD-F200-43EE-89D0-4909C918DE5B}" type="pres">
      <dgm:prSet presAssocID="{2FCC0FBA-B355-4146-8F2F-C0A3D17042B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F6AB7E43-B83A-44A0-8502-742A20389880}" type="pres">
      <dgm:prSet presAssocID="{2FCC0FBA-B355-4146-8F2F-C0A3D17042BC}" presName="negativeSpace" presStyleCnt="0"/>
      <dgm:spPr/>
    </dgm:pt>
    <dgm:pt modelId="{3C6835CB-0018-4433-A930-E408233D2313}" type="pres">
      <dgm:prSet presAssocID="{2FCC0FBA-B355-4146-8F2F-C0A3D17042B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2D3E104-67C9-45A5-B1CF-CD1D757CB164}" type="presOf" srcId="{433E110A-53B3-4274-9EC1-D15FE3C5E613}" destId="{B9F55B70-37CE-4129-BAD5-847297A85B68}" srcOrd="1" destOrd="0" presId="urn:microsoft.com/office/officeart/2005/8/layout/list1"/>
    <dgm:cxn modelId="{35B33206-0EF9-4235-B8A4-81B8602655AC}" srcId="{C9A388CF-D7BA-4190-A2B4-5F7F98C60D7A}" destId="{433E110A-53B3-4274-9EC1-D15FE3C5E613}" srcOrd="5" destOrd="0" parTransId="{E5E26062-7935-4D46-BA62-FC28CA06665F}" sibTransId="{48F8147A-6FAA-4AB8-AC76-B46E07BC7A8D}"/>
    <dgm:cxn modelId="{67AD5907-9E62-4D65-88F0-72D18208A5D1}" type="presOf" srcId="{591FF5D2-6FDB-4566-A7C7-CEEB7C95AB4C}" destId="{5B3D3E54-18DB-46B9-A0CC-14B7121A6114}" srcOrd="0" destOrd="0" presId="urn:microsoft.com/office/officeart/2005/8/layout/list1"/>
    <dgm:cxn modelId="{6CFDFD13-BB87-45A7-B312-59BC0AFF8B13}" type="presOf" srcId="{591FF5D2-6FDB-4566-A7C7-CEEB7C95AB4C}" destId="{5C686004-9F32-4EBB-9785-3C93ED55F59B}" srcOrd="1" destOrd="0" presId="urn:microsoft.com/office/officeart/2005/8/layout/list1"/>
    <dgm:cxn modelId="{0886FF3D-1ADF-4E70-8151-C1548058F8FD}" type="presOf" srcId="{55625BF3-B552-4CC6-A929-DA00D8E5615C}" destId="{DE020D08-83C3-4E9F-9535-C4FFA4A95807}" srcOrd="0" destOrd="0" presId="urn:microsoft.com/office/officeart/2005/8/layout/list1"/>
    <dgm:cxn modelId="{F9AEAD40-15D2-40AC-BA7A-E481EFEDF048}" type="presOf" srcId="{9DF9DDB9-D2D4-4E26-A945-2F52AC009D87}" destId="{F7F79023-4C9C-4EA8-B32E-E6303FA74315}" srcOrd="1" destOrd="0" presId="urn:microsoft.com/office/officeart/2005/8/layout/list1"/>
    <dgm:cxn modelId="{380C5F5D-43FE-4326-A100-6FE0AF29B15C}" type="presOf" srcId="{C9A388CF-D7BA-4190-A2B4-5F7F98C60D7A}" destId="{0F43C103-1C0E-4EA6-922B-8892A7044EB5}" srcOrd="0" destOrd="0" presId="urn:microsoft.com/office/officeart/2005/8/layout/list1"/>
    <dgm:cxn modelId="{CFB09375-4792-45E5-9F85-070F51A6A649}" srcId="{C9A388CF-D7BA-4190-A2B4-5F7F98C60D7A}" destId="{9DF9DDB9-D2D4-4E26-A945-2F52AC009D87}" srcOrd="3" destOrd="0" parTransId="{8171530D-21BA-4AD9-BE10-EDD97F396789}" sibTransId="{6E809203-79DC-4390-9F24-0341DFC679C7}"/>
    <dgm:cxn modelId="{82D8CD76-996C-42FE-8A45-A0C27B9F6819}" srcId="{C9A388CF-D7BA-4190-A2B4-5F7F98C60D7A}" destId="{2FCC0FBA-B355-4146-8F2F-C0A3D17042BC}" srcOrd="6" destOrd="0" parTransId="{416E6B62-7B7E-4F94-AD90-3E3243D59B2A}" sibTransId="{5FA8B08F-96D3-49B9-94FC-B335934F1EB2}"/>
    <dgm:cxn modelId="{82AF7F77-5A1B-4A73-94FB-A37F0A50F6A4}" srcId="{C9A388CF-D7BA-4190-A2B4-5F7F98C60D7A}" destId="{A1DB6311-A25C-40EA-852B-2587D2716D08}" srcOrd="0" destOrd="0" parTransId="{B703B0D9-D37B-4B5E-A242-136BCCD8E730}" sibTransId="{4CF76D8A-7200-42DF-87F5-E7D5A73AA1DC}"/>
    <dgm:cxn modelId="{3F886359-7D27-4178-B115-447B4E1D5158}" type="presOf" srcId="{DDFF6036-EEC8-4D5C-9E30-4050EF0A9EF3}" destId="{C7E30896-3C5E-4F80-98E3-0EC9D084A540}" srcOrd="0" destOrd="0" presId="urn:microsoft.com/office/officeart/2005/8/layout/list1"/>
    <dgm:cxn modelId="{2F50357E-1009-4540-B562-6DA6C447925C}" srcId="{C9A388CF-D7BA-4190-A2B4-5F7F98C60D7A}" destId="{55625BF3-B552-4CC6-A929-DA00D8E5615C}" srcOrd="4" destOrd="0" parTransId="{FDFB8F2A-F143-46D3-BF6E-10F6377426AE}" sibTransId="{F5165874-3334-40DC-B8B4-3E5B55E43D71}"/>
    <dgm:cxn modelId="{1C089B7E-BA1C-46F5-A918-BFF7CD81C3B6}" type="presOf" srcId="{9DF9DDB9-D2D4-4E26-A945-2F52AC009D87}" destId="{4BC99D10-4FFF-439B-B5A9-BBD4305A5623}" srcOrd="0" destOrd="0" presId="urn:microsoft.com/office/officeart/2005/8/layout/list1"/>
    <dgm:cxn modelId="{90850E7F-93AD-4CB6-A2CD-1ED612CC2D64}" type="presOf" srcId="{A1DB6311-A25C-40EA-852B-2587D2716D08}" destId="{68EEB5BA-539B-4A3C-90B4-026EC041644D}" srcOrd="1" destOrd="0" presId="urn:microsoft.com/office/officeart/2005/8/layout/list1"/>
    <dgm:cxn modelId="{A4F38185-7C2E-4DD1-8A58-A46D7C55B9FA}" type="presOf" srcId="{55625BF3-B552-4CC6-A929-DA00D8E5615C}" destId="{4FC973D9-9BD8-41EF-914E-E24DB10C71C4}" srcOrd="1" destOrd="0" presId="urn:microsoft.com/office/officeart/2005/8/layout/list1"/>
    <dgm:cxn modelId="{C876D4B0-812B-4AD0-A8DF-F0C31BBA266C}" type="presOf" srcId="{DDFF6036-EEC8-4D5C-9E30-4050EF0A9EF3}" destId="{C7A53F64-1335-4B91-BFC0-8E4FA986A8A4}" srcOrd="1" destOrd="0" presId="urn:microsoft.com/office/officeart/2005/8/layout/list1"/>
    <dgm:cxn modelId="{C6420EB3-AB86-4E9E-8682-953B1A98D54C}" type="presOf" srcId="{433E110A-53B3-4274-9EC1-D15FE3C5E613}" destId="{3DEA2DF3-84A9-4EC0-951A-CF3703B2B5CE}" srcOrd="0" destOrd="0" presId="urn:microsoft.com/office/officeart/2005/8/layout/list1"/>
    <dgm:cxn modelId="{D680DCB5-8F46-4B74-8EDD-49A45DA052C9}" type="presOf" srcId="{2FCC0FBA-B355-4146-8F2F-C0A3D17042BC}" destId="{A99601FD-F200-43EE-89D0-4909C918DE5B}" srcOrd="1" destOrd="0" presId="urn:microsoft.com/office/officeart/2005/8/layout/list1"/>
    <dgm:cxn modelId="{F6D081B8-42C9-4743-BEFE-02A755E6C372}" type="presOf" srcId="{2FCC0FBA-B355-4146-8F2F-C0A3D17042BC}" destId="{EDCF42D3-6596-46EA-8081-0B514BD8AAB9}" srcOrd="0" destOrd="0" presId="urn:microsoft.com/office/officeart/2005/8/layout/list1"/>
    <dgm:cxn modelId="{2036FDD1-831E-4952-AB2D-4DD1217E561E}" srcId="{C9A388CF-D7BA-4190-A2B4-5F7F98C60D7A}" destId="{DDFF6036-EEC8-4D5C-9E30-4050EF0A9EF3}" srcOrd="2" destOrd="0" parTransId="{AE24255C-418F-4D4B-A944-75BEAA39A11C}" sibTransId="{66C7F1BD-FE06-497A-8255-05E8E44E017D}"/>
    <dgm:cxn modelId="{68A455D7-196E-4DD9-8528-1BC5B593F63A}" srcId="{C9A388CF-D7BA-4190-A2B4-5F7F98C60D7A}" destId="{591FF5D2-6FDB-4566-A7C7-CEEB7C95AB4C}" srcOrd="1" destOrd="0" parTransId="{E497EEF9-6E2A-4278-85D9-217EEBDD99D0}" sibTransId="{352007A5-0A08-4899-BC8F-357C97BD1324}"/>
    <dgm:cxn modelId="{87031BEB-2F55-47D4-BE0B-1C3931CFA0A4}" type="presOf" srcId="{A1DB6311-A25C-40EA-852B-2587D2716D08}" destId="{BE602830-DA7D-4F1F-AAA4-2EFA047AC5A4}" srcOrd="0" destOrd="0" presId="urn:microsoft.com/office/officeart/2005/8/layout/list1"/>
    <dgm:cxn modelId="{040B87C8-0F9B-4728-B154-E9E0AE6E5601}" type="presParOf" srcId="{0F43C103-1C0E-4EA6-922B-8892A7044EB5}" destId="{7E84C44E-8DD1-4496-8BA5-9A171EC701C2}" srcOrd="0" destOrd="0" presId="urn:microsoft.com/office/officeart/2005/8/layout/list1"/>
    <dgm:cxn modelId="{4B307D6F-E518-44E6-8B2D-1B89B2BDE883}" type="presParOf" srcId="{7E84C44E-8DD1-4496-8BA5-9A171EC701C2}" destId="{BE602830-DA7D-4F1F-AAA4-2EFA047AC5A4}" srcOrd="0" destOrd="0" presId="urn:microsoft.com/office/officeart/2005/8/layout/list1"/>
    <dgm:cxn modelId="{DA803792-F81D-4ABF-B045-033F5456D741}" type="presParOf" srcId="{7E84C44E-8DD1-4496-8BA5-9A171EC701C2}" destId="{68EEB5BA-539B-4A3C-90B4-026EC041644D}" srcOrd="1" destOrd="0" presId="urn:microsoft.com/office/officeart/2005/8/layout/list1"/>
    <dgm:cxn modelId="{2C67F43D-1A53-4684-9245-A30662231DAD}" type="presParOf" srcId="{0F43C103-1C0E-4EA6-922B-8892A7044EB5}" destId="{B1A25855-F9D0-47A6-A5CB-1F970437BA58}" srcOrd="1" destOrd="0" presId="urn:microsoft.com/office/officeart/2005/8/layout/list1"/>
    <dgm:cxn modelId="{CEC57431-643A-4C40-9613-C125AF1FE4BA}" type="presParOf" srcId="{0F43C103-1C0E-4EA6-922B-8892A7044EB5}" destId="{D9BF5534-55C2-4CC4-BD7E-0BE013A36578}" srcOrd="2" destOrd="0" presId="urn:microsoft.com/office/officeart/2005/8/layout/list1"/>
    <dgm:cxn modelId="{55A687F8-BA5E-4417-AD6E-0F1D8F5C8433}" type="presParOf" srcId="{0F43C103-1C0E-4EA6-922B-8892A7044EB5}" destId="{E44290BA-DB94-486C-A333-61B354CED50D}" srcOrd="3" destOrd="0" presId="urn:microsoft.com/office/officeart/2005/8/layout/list1"/>
    <dgm:cxn modelId="{25599BE4-98FC-45A9-B2F9-C8589CBD710E}" type="presParOf" srcId="{0F43C103-1C0E-4EA6-922B-8892A7044EB5}" destId="{200DD762-CDA4-4EDD-AB07-8F325D7731D5}" srcOrd="4" destOrd="0" presId="urn:microsoft.com/office/officeart/2005/8/layout/list1"/>
    <dgm:cxn modelId="{0879FD2A-F2D9-4B6B-8310-3EBB433BD5D2}" type="presParOf" srcId="{200DD762-CDA4-4EDD-AB07-8F325D7731D5}" destId="{5B3D3E54-18DB-46B9-A0CC-14B7121A6114}" srcOrd="0" destOrd="0" presId="urn:microsoft.com/office/officeart/2005/8/layout/list1"/>
    <dgm:cxn modelId="{E97B82FB-08E0-412C-B0A2-3C2F41B8FEBA}" type="presParOf" srcId="{200DD762-CDA4-4EDD-AB07-8F325D7731D5}" destId="{5C686004-9F32-4EBB-9785-3C93ED55F59B}" srcOrd="1" destOrd="0" presId="urn:microsoft.com/office/officeart/2005/8/layout/list1"/>
    <dgm:cxn modelId="{5BC92A82-FF6A-4E67-8F09-413BDFFA6ADD}" type="presParOf" srcId="{0F43C103-1C0E-4EA6-922B-8892A7044EB5}" destId="{D92C1F84-17BE-4869-9BD9-A8E02C7E53DA}" srcOrd="5" destOrd="0" presId="urn:microsoft.com/office/officeart/2005/8/layout/list1"/>
    <dgm:cxn modelId="{7340DA2E-AE51-4385-8FC0-446CE3B425D8}" type="presParOf" srcId="{0F43C103-1C0E-4EA6-922B-8892A7044EB5}" destId="{683D4B42-904E-4951-8F17-5DD54F67B090}" srcOrd="6" destOrd="0" presId="urn:microsoft.com/office/officeart/2005/8/layout/list1"/>
    <dgm:cxn modelId="{531FBF1E-DF57-42FC-9FBD-9CD9612D784A}" type="presParOf" srcId="{0F43C103-1C0E-4EA6-922B-8892A7044EB5}" destId="{3445EB2B-0C13-4D75-ABB1-3CFDC0494E02}" srcOrd="7" destOrd="0" presId="urn:microsoft.com/office/officeart/2005/8/layout/list1"/>
    <dgm:cxn modelId="{1458A2F5-6ADC-4BA0-991A-7CD7AACEE1DB}" type="presParOf" srcId="{0F43C103-1C0E-4EA6-922B-8892A7044EB5}" destId="{44C2DAF7-34E5-4087-B4BB-9B8D9894964C}" srcOrd="8" destOrd="0" presId="urn:microsoft.com/office/officeart/2005/8/layout/list1"/>
    <dgm:cxn modelId="{73D438F3-600F-4DFF-A2F5-E343290231AD}" type="presParOf" srcId="{44C2DAF7-34E5-4087-B4BB-9B8D9894964C}" destId="{C7E30896-3C5E-4F80-98E3-0EC9D084A540}" srcOrd="0" destOrd="0" presId="urn:microsoft.com/office/officeart/2005/8/layout/list1"/>
    <dgm:cxn modelId="{3001F0F7-F5F2-4403-A052-4B5EEC0064F9}" type="presParOf" srcId="{44C2DAF7-34E5-4087-B4BB-9B8D9894964C}" destId="{C7A53F64-1335-4B91-BFC0-8E4FA986A8A4}" srcOrd="1" destOrd="0" presId="urn:microsoft.com/office/officeart/2005/8/layout/list1"/>
    <dgm:cxn modelId="{7F04A04E-86FD-4A41-8037-6C629080A02F}" type="presParOf" srcId="{0F43C103-1C0E-4EA6-922B-8892A7044EB5}" destId="{308386EA-7F70-45F4-8B00-08B97E135F82}" srcOrd="9" destOrd="0" presId="urn:microsoft.com/office/officeart/2005/8/layout/list1"/>
    <dgm:cxn modelId="{BF6FC2F0-F41F-464A-BBFC-B77C648FC167}" type="presParOf" srcId="{0F43C103-1C0E-4EA6-922B-8892A7044EB5}" destId="{E75E1B72-0838-4E4E-9C9E-DFEF15CFE5A8}" srcOrd="10" destOrd="0" presId="urn:microsoft.com/office/officeart/2005/8/layout/list1"/>
    <dgm:cxn modelId="{790CD957-E3EE-4F63-8E84-28B70F5D6D29}" type="presParOf" srcId="{0F43C103-1C0E-4EA6-922B-8892A7044EB5}" destId="{1A6D26CF-BDD2-4F27-BAB0-28CA870D29EF}" srcOrd="11" destOrd="0" presId="urn:microsoft.com/office/officeart/2005/8/layout/list1"/>
    <dgm:cxn modelId="{30A2B855-DF53-4034-A881-80BCFBF0F1D7}" type="presParOf" srcId="{0F43C103-1C0E-4EA6-922B-8892A7044EB5}" destId="{27D70E55-762E-4CE8-9523-86678327723E}" srcOrd="12" destOrd="0" presId="urn:microsoft.com/office/officeart/2005/8/layout/list1"/>
    <dgm:cxn modelId="{F85B1915-078A-4FC2-AA56-4A8AC8417797}" type="presParOf" srcId="{27D70E55-762E-4CE8-9523-86678327723E}" destId="{4BC99D10-4FFF-439B-B5A9-BBD4305A5623}" srcOrd="0" destOrd="0" presId="urn:microsoft.com/office/officeart/2005/8/layout/list1"/>
    <dgm:cxn modelId="{A827659A-D33A-4FF3-9D02-D185D949C705}" type="presParOf" srcId="{27D70E55-762E-4CE8-9523-86678327723E}" destId="{F7F79023-4C9C-4EA8-B32E-E6303FA74315}" srcOrd="1" destOrd="0" presId="urn:microsoft.com/office/officeart/2005/8/layout/list1"/>
    <dgm:cxn modelId="{B00A047F-2807-4509-9B44-B2537C2AADF5}" type="presParOf" srcId="{0F43C103-1C0E-4EA6-922B-8892A7044EB5}" destId="{ABD58CCE-E817-45ED-88A5-042F969B7B6A}" srcOrd="13" destOrd="0" presId="urn:microsoft.com/office/officeart/2005/8/layout/list1"/>
    <dgm:cxn modelId="{6F501517-BB4F-454D-AA1D-0953BAA436A1}" type="presParOf" srcId="{0F43C103-1C0E-4EA6-922B-8892A7044EB5}" destId="{4CAC63B4-AF60-4927-B43C-E9C0CACC2B10}" srcOrd="14" destOrd="0" presId="urn:microsoft.com/office/officeart/2005/8/layout/list1"/>
    <dgm:cxn modelId="{3A9B33A8-8FBE-45C6-9CB2-DAF7B9D49DF6}" type="presParOf" srcId="{0F43C103-1C0E-4EA6-922B-8892A7044EB5}" destId="{4F486A31-AFF4-499A-94B2-E7E48FE3F849}" srcOrd="15" destOrd="0" presId="urn:microsoft.com/office/officeart/2005/8/layout/list1"/>
    <dgm:cxn modelId="{3AAFB38B-01DC-42D2-862F-ABFFF021D1F1}" type="presParOf" srcId="{0F43C103-1C0E-4EA6-922B-8892A7044EB5}" destId="{17D09B9A-D512-477E-8E0A-9C19BE04365F}" srcOrd="16" destOrd="0" presId="urn:microsoft.com/office/officeart/2005/8/layout/list1"/>
    <dgm:cxn modelId="{BD14081A-5518-4DD5-89A8-836E0121F836}" type="presParOf" srcId="{17D09B9A-D512-477E-8E0A-9C19BE04365F}" destId="{DE020D08-83C3-4E9F-9535-C4FFA4A95807}" srcOrd="0" destOrd="0" presId="urn:microsoft.com/office/officeart/2005/8/layout/list1"/>
    <dgm:cxn modelId="{06A1E5AF-279F-451F-B182-AC8FC7D8C63A}" type="presParOf" srcId="{17D09B9A-D512-477E-8E0A-9C19BE04365F}" destId="{4FC973D9-9BD8-41EF-914E-E24DB10C71C4}" srcOrd="1" destOrd="0" presId="urn:microsoft.com/office/officeart/2005/8/layout/list1"/>
    <dgm:cxn modelId="{74CF8353-D2F0-4230-A5E2-2494995CB018}" type="presParOf" srcId="{0F43C103-1C0E-4EA6-922B-8892A7044EB5}" destId="{5EEB4F28-289C-4361-B6AD-AB79C0CDCF3C}" srcOrd="17" destOrd="0" presId="urn:microsoft.com/office/officeart/2005/8/layout/list1"/>
    <dgm:cxn modelId="{BDD6D275-DDC5-49C2-8EEA-A8FD41721FA8}" type="presParOf" srcId="{0F43C103-1C0E-4EA6-922B-8892A7044EB5}" destId="{75DF1BED-1165-4DCF-8E56-8724F89ED0F6}" srcOrd="18" destOrd="0" presId="urn:microsoft.com/office/officeart/2005/8/layout/list1"/>
    <dgm:cxn modelId="{B2612D56-B9BE-49DA-AAD4-BEA20E48C21C}" type="presParOf" srcId="{0F43C103-1C0E-4EA6-922B-8892A7044EB5}" destId="{04F65B1D-F54B-4183-B9F7-62C24E2E5769}" srcOrd="19" destOrd="0" presId="urn:microsoft.com/office/officeart/2005/8/layout/list1"/>
    <dgm:cxn modelId="{9F08F338-1867-4D62-BC1B-1B3A4FE0C5C2}" type="presParOf" srcId="{0F43C103-1C0E-4EA6-922B-8892A7044EB5}" destId="{E118EBE8-A07B-461C-AB23-3F4BBD8442B1}" srcOrd="20" destOrd="0" presId="urn:microsoft.com/office/officeart/2005/8/layout/list1"/>
    <dgm:cxn modelId="{07D8C917-58BC-4C3F-84BE-F9A246076532}" type="presParOf" srcId="{E118EBE8-A07B-461C-AB23-3F4BBD8442B1}" destId="{3DEA2DF3-84A9-4EC0-951A-CF3703B2B5CE}" srcOrd="0" destOrd="0" presId="urn:microsoft.com/office/officeart/2005/8/layout/list1"/>
    <dgm:cxn modelId="{E9C1423C-1FA0-470B-AB79-7F69B1A93B7D}" type="presParOf" srcId="{E118EBE8-A07B-461C-AB23-3F4BBD8442B1}" destId="{B9F55B70-37CE-4129-BAD5-847297A85B68}" srcOrd="1" destOrd="0" presId="urn:microsoft.com/office/officeart/2005/8/layout/list1"/>
    <dgm:cxn modelId="{AD9A6353-0159-42A2-BCE8-E4705613E431}" type="presParOf" srcId="{0F43C103-1C0E-4EA6-922B-8892A7044EB5}" destId="{307F8EDD-C798-4896-A7EE-2B92C8066C2A}" srcOrd="21" destOrd="0" presId="urn:microsoft.com/office/officeart/2005/8/layout/list1"/>
    <dgm:cxn modelId="{6F0AFA3F-741B-48E9-99DE-436E19EB3AF3}" type="presParOf" srcId="{0F43C103-1C0E-4EA6-922B-8892A7044EB5}" destId="{B8FAA30F-EF5E-4826-A87D-3B0B9E3EDCD2}" srcOrd="22" destOrd="0" presId="urn:microsoft.com/office/officeart/2005/8/layout/list1"/>
    <dgm:cxn modelId="{8BF9258E-5503-4A90-84E0-8E048115478D}" type="presParOf" srcId="{0F43C103-1C0E-4EA6-922B-8892A7044EB5}" destId="{80EDC974-D5C4-4016-A5CE-577B1B8CC317}" srcOrd="23" destOrd="0" presId="urn:microsoft.com/office/officeart/2005/8/layout/list1"/>
    <dgm:cxn modelId="{AE8BB7EA-DB55-409C-A47E-C9DA71F22ABC}" type="presParOf" srcId="{0F43C103-1C0E-4EA6-922B-8892A7044EB5}" destId="{8DE635B1-C6EB-434D-AAEE-25DFB7A5DE0A}" srcOrd="24" destOrd="0" presId="urn:microsoft.com/office/officeart/2005/8/layout/list1"/>
    <dgm:cxn modelId="{26EDC5A2-6CD8-4900-8344-D7B448BE3498}" type="presParOf" srcId="{8DE635B1-C6EB-434D-AAEE-25DFB7A5DE0A}" destId="{EDCF42D3-6596-46EA-8081-0B514BD8AAB9}" srcOrd="0" destOrd="0" presId="urn:microsoft.com/office/officeart/2005/8/layout/list1"/>
    <dgm:cxn modelId="{2A0437A7-CEDA-47B8-9DDB-BD29B73AE1B6}" type="presParOf" srcId="{8DE635B1-C6EB-434D-AAEE-25DFB7A5DE0A}" destId="{A99601FD-F200-43EE-89D0-4909C918DE5B}" srcOrd="1" destOrd="0" presId="urn:microsoft.com/office/officeart/2005/8/layout/list1"/>
    <dgm:cxn modelId="{815609CE-947A-4550-A672-78F5519A92A5}" type="presParOf" srcId="{0F43C103-1C0E-4EA6-922B-8892A7044EB5}" destId="{F6AB7E43-B83A-44A0-8502-742A20389880}" srcOrd="25" destOrd="0" presId="urn:microsoft.com/office/officeart/2005/8/layout/list1"/>
    <dgm:cxn modelId="{F87468AE-E450-4DF5-BF86-2BB66CE04241}" type="presParOf" srcId="{0F43C103-1C0E-4EA6-922B-8892A7044EB5}" destId="{3C6835CB-0018-4433-A930-E408233D231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04948-9DE3-4D12-BC01-A764C0286E1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97DD1B9-9938-4646-9FEB-EA94E94C429B}">
      <dgm:prSet phldrT="[文本]"/>
      <dgm:spPr>
        <a:solidFill>
          <a:srgbClr val="4472C4"/>
        </a:solidFill>
      </dgm:spPr>
      <dgm:t>
        <a:bodyPr/>
        <a:lstStyle/>
        <a:p>
          <a:r>
            <a:rPr lang="zh-CN" altLang="en-US" dirty="0"/>
            <a:t>外部特征</a:t>
          </a:r>
        </a:p>
      </dgm:t>
    </dgm:pt>
    <dgm:pt modelId="{26C02ED9-AD15-44A4-A2D2-3E53AD2DCE38}" type="parTrans" cxnId="{B6CF856B-F959-492B-BA7E-B9684A15C877}">
      <dgm:prSet/>
      <dgm:spPr/>
      <dgm:t>
        <a:bodyPr/>
        <a:lstStyle/>
        <a:p>
          <a:endParaRPr lang="zh-CN" altLang="en-US"/>
        </a:p>
      </dgm:t>
    </dgm:pt>
    <dgm:pt modelId="{520DAA54-9DDF-4CB2-B5E4-E466B23B4B6A}" type="sibTrans" cxnId="{B6CF856B-F959-492B-BA7E-B9684A15C877}">
      <dgm:prSet/>
      <dgm:spPr/>
      <dgm:t>
        <a:bodyPr/>
        <a:lstStyle/>
        <a:p>
          <a:endParaRPr lang="zh-CN" altLang="en-US"/>
        </a:p>
      </dgm:t>
    </dgm:pt>
    <dgm:pt modelId="{CDD3DA13-F65A-4616-8512-229398606A8E}">
      <dgm:prSet phldrT="[文本]"/>
      <dgm:spPr/>
      <dgm:t>
        <a:bodyPr/>
        <a:lstStyle/>
        <a:p>
          <a:r>
            <a:rPr lang="zh-CN" altLang="en-US" b="1" dirty="0">
              <a:solidFill>
                <a:schemeClr val="accent1">
                  <a:lumMod val="50000"/>
                </a:schemeClr>
              </a:solidFill>
            </a:rPr>
            <a:t>题名</a:t>
          </a:r>
        </a:p>
      </dgm:t>
    </dgm:pt>
    <dgm:pt modelId="{BD49E0B2-F845-49DD-A478-C6D8A0B6AC56}" type="parTrans" cxnId="{012FF55F-D011-40AE-9DAB-0FB8B8BD377A}">
      <dgm:prSet/>
      <dgm:spPr/>
      <dgm:t>
        <a:bodyPr/>
        <a:lstStyle/>
        <a:p>
          <a:endParaRPr lang="zh-CN" altLang="en-US"/>
        </a:p>
      </dgm:t>
    </dgm:pt>
    <dgm:pt modelId="{A4F047B5-091F-44FE-9FB4-F67FB0A40014}" type="sibTrans" cxnId="{012FF55F-D011-40AE-9DAB-0FB8B8BD377A}">
      <dgm:prSet/>
      <dgm:spPr/>
      <dgm:t>
        <a:bodyPr/>
        <a:lstStyle/>
        <a:p>
          <a:endParaRPr lang="zh-CN" altLang="en-US"/>
        </a:p>
      </dgm:t>
    </dgm:pt>
    <dgm:pt modelId="{2DEF0EA5-70E5-4A7F-BD3E-E450DA324A80}">
      <dgm:prSet phldrT="[文本]" custT="1"/>
      <dgm:spPr/>
      <dgm:t>
        <a:bodyPr/>
        <a:lstStyle/>
        <a:p>
          <a:r>
            <a:rPr lang="zh-CN" altLang="en-US" sz="1400" b="1" kern="1200" dirty="0">
              <a:solidFill>
                <a:srgbClr val="4472C4">
                  <a:lumMod val="50000"/>
                </a:srgbClr>
              </a:solidFill>
              <a:latin typeface="等线"/>
              <a:ea typeface="等线" panose="02010600030101010101" pitchFamily="2" charset="-122"/>
              <a:cs typeface="+mn-cs"/>
            </a:rPr>
            <a:t>责任者</a:t>
          </a:r>
        </a:p>
      </dgm:t>
    </dgm:pt>
    <dgm:pt modelId="{5EFA5655-4FBD-47EC-85F8-403685361AF0}" type="parTrans" cxnId="{A4C119CA-D91D-4F44-BD46-D7169CB00114}">
      <dgm:prSet/>
      <dgm:spPr/>
      <dgm:t>
        <a:bodyPr/>
        <a:lstStyle/>
        <a:p>
          <a:endParaRPr lang="zh-CN" altLang="en-US"/>
        </a:p>
      </dgm:t>
    </dgm:pt>
    <dgm:pt modelId="{EDC1C94E-A709-4EDE-825F-E3B8E9E4871F}" type="sibTrans" cxnId="{A4C119CA-D91D-4F44-BD46-D7169CB00114}">
      <dgm:prSet/>
      <dgm:spPr/>
      <dgm:t>
        <a:bodyPr/>
        <a:lstStyle/>
        <a:p>
          <a:endParaRPr lang="zh-CN" altLang="en-US"/>
        </a:p>
      </dgm:t>
    </dgm:pt>
    <dgm:pt modelId="{48B61D65-BD3B-4E32-9E60-0DD56866DB05}">
      <dgm:prSet phldrT="[文本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dirty="0"/>
            <a:t>内容特征</a:t>
          </a:r>
        </a:p>
      </dgm:t>
    </dgm:pt>
    <dgm:pt modelId="{1545BCC6-9B4E-47D3-B0BC-5D93797ED2E2}" type="parTrans" cxnId="{7BE24658-36AC-48A1-BD64-7BEAD310562A}">
      <dgm:prSet/>
      <dgm:spPr/>
      <dgm:t>
        <a:bodyPr/>
        <a:lstStyle/>
        <a:p>
          <a:endParaRPr lang="zh-CN" altLang="en-US"/>
        </a:p>
      </dgm:t>
    </dgm:pt>
    <dgm:pt modelId="{4AEC6DF3-7373-4028-98FE-3CB1C38462FE}" type="sibTrans" cxnId="{7BE24658-36AC-48A1-BD64-7BEAD310562A}">
      <dgm:prSet/>
      <dgm:spPr/>
      <dgm:t>
        <a:bodyPr/>
        <a:lstStyle/>
        <a:p>
          <a:endParaRPr lang="zh-CN" altLang="en-US"/>
        </a:p>
      </dgm:t>
    </dgm:pt>
    <dgm:pt modelId="{A944FF81-89F6-4877-9BE1-198BF50C8159}">
      <dgm:prSet phldrT="[文本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CN" altLang="en-US" b="1" dirty="0">
              <a:solidFill>
                <a:schemeClr val="accent2">
                  <a:lumMod val="50000"/>
                </a:schemeClr>
              </a:solidFill>
            </a:rPr>
            <a:t>题名</a:t>
          </a:r>
        </a:p>
      </dgm:t>
    </dgm:pt>
    <dgm:pt modelId="{290FAEC9-23D9-49C4-9168-6CE545CEEC64}" type="parTrans" cxnId="{414A9947-AF50-484D-B4F5-06E504D1737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7D3D19D3-826F-4C4B-AC33-18A757A46A73}" type="sibTrans" cxnId="{414A9947-AF50-484D-B4F5-06E504D17372}">
      <dgm:prSet/>
      <dgm:spPr/>
      <dgm:t>
        <a:bodyPr/>
        <a:lstStyle/>
        <a:p>
          <a:endParaRPr lang="zh-CN" altLang="en-US"/>
        </a:p>
      </dgm:t>
    </dgm:pt>
    <dgm:pt modelId="{B2D7BFF2-C157-4F55-B2AF-59E8E43E2733}">
      <dgm:prSet phldrT="[文本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CN" altLang="en-US" b="1" dirty="0">
              <a:solidFill>
                <a:schemeClr val="accent2">
                  <a:lumMod val="50000"/>
                </a:schemeClr>
              </a:solidFill>
            </a:rPr>
            <a:t>学科分类</a:t>
          </a:r>
        </a:p>
      </dgm:t>
    </dgm:pt>
    <dgm:pt modelId="{9456802C-5E54-4CFC-85E2-74C4A85D7544}" type="parTrans" cxnId="{589A07B1-2E14-40BB-BDB2-B767E24D00D7}">
      <dgm:prSet/>
      <dgm:spPr/>
      <dgm:t>
        <a:bodyPr/>
        <a:lstStyle/>
        <a:p>
          <a:endParaRPr lang="zh-CN" altLang="en-US"/>
        </a:p>
      </dgm:t>
    </dgm:pt>
    <dgm:pt modelId="{A2E57CFD-1715-4956-8FCC-EDE56795B2F1}" type="sibTrans" cxnId="{589A07B1-2E14-40BB-BDB2-B767E24D00D7}">
      <dgm:prSet/>
      <dgm:spPr/>
      <dgm:t>
        <a:bodyPr/>
        <a:lstStyle/>
        <a:p>
          <a:endParaRPr lang="zh-CN" altLang="en-US"/>
        </a:p>
      </dgm:t>
    </dgm:pt>
    <dgm:pt modelId="{D8540FF6-C104-49DA-8ADD-2AC4D498B9DF}">
      <dgm:prSet phldrT="[文本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rgbClr val="4472C4">
                  <a:lumMod val="50000"/>
                </a:srgbClr>
              </a:solidFill>
              <a:latin typeface="等线"/>
              <a:ea typeface="等线" panose="02010600030101010101" pitchFamily="2" charset="-122"/>
              <a:cs typeface="+mn-cs"/>
            </a:rPr>
            <a:t>出版者</a:t>
          </a:r>
        </a:p>
      </dgm:t>
    </dgm:pt>
    <dgm:pt modelId="{CBDE82DC-65AB-4531-9469-D9BCF89E550E}" type="parTrans" cxnId="{DF5B9B94-EFB3-455A-B0F7-D35F00DEEBC8}">
      <dgm:prSet/>
      <dgm:spPr/>
      <dgm:t>
        <a:bodyPr/>
        <a:lstStyle/>
        <a:p>
          <a:endParaRPr lang="zh-CN" altLang="en-US"/>
        </a:p>
      </dgm:t>
    </dgm:pt>
    <dgm:pt modelId="{F7AC4EC7-D950-412C-B99A-44E1AC541DB6}" type="sibTrans" cxnId="{DF5B9B94-EFB3-455A-B0F7-D35F00DEEBC8}">
      <dgm:prSet/>
      <dgm:spPr/>
      <dgm:t>
        <a:bodyPr/>
        <a:lstStyle/>
        <a:p>
          <a:endParaRPr lang="zh-CN" altLang="en-US"/>
        </a:p>
      </dgm:t>
    </dgm:pt>
    <dgm:pt modelId="{A8E1032C-F6F8-48E0-9EB8-0A6BCD33E1C1}">
      <dgm:prSet phldrT="[文本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rgbClr val="4472C4">
                  <a:lumMod val="50000"/>
                </a:srgbClr>
              </a:solidFill>
              <a:latin typeface="等线"/>
              <a:ea typeface="等线" panose="02010600030101010101" pitchFamily="2" charset="-122"/>
              <a:cs typeface="+mn-cs"/>
            </a:rPr>
            <a:t>出版时间</a:t>
          </a:r>
        </a:p>
      </dgm:t>
    </dgm:pt>
    <dgm:pt modelId="{173DC31A-DE04-4EA2-AD1E-7097A1BFDC81}" type="parTrans" cxnId="{11D15B40-A584-409D-9796-604C04968C9E}">
      <dgm:prSet/>
      <dgm:spPr/>
      <dgm:t>
        <a:bodyPr/>
        <a:lstStyle/>
        <a:p>
          <a:endParaRPr lang="zh-CN" altLang="en-US"/>
        </a:p>
      </dgm:t>
    </dgm:pt>
    <dgm:pt modelId="{4B48C5AF-C710-40C3-9FDB-85FC3149E380}" type="sibTrans" cxnId="{11D15B40-A584-409D-9796-604C04968C9E}">
      <dgm:prSet/>
      <dgm:spPr/>
      <dgm:t>
        <a:bodyPr/>
        <a:lstStyle/>
        <a:p>
          <a:endParaRPr lang="zh-CN" altLang="en-US"/>
        </a:p>
      </dgm:t>
    </dgm:pt>
    <dgm:pt modelId="{1CA2F902-15F3-4FA6-9C41-48610C458003}">
      <dgm:prSet phldrT="[文本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rgbClr val="4472C4">
                  <a:lumMod val="50000"/>
                </a:srgbClr>
              </a:solidFill>
              <a:latin typeface="等线"/>
              <a:ea typeface="等线" panose="02010600030101010101" pitchFamily="2" charset="-122"/>
              <a:cs typeface="+mn-cs"/>
            </a:rPr>
            <a:t>序号</a:t>
          </a:r>
        </a:p>
      </dgm:t>
    </dgm:pt>
    <dgm:pt modelId="{CC0357F1-A70F-46BA-98AC-B3E2577BB7D3}" type="parTrans" cxnId="{1C0D6A4E-809B-4198-B476-3445F150BDA5}">
      <dgm:prSet/>
      <dgm:spPr/>
      <dgm:t>
        <a:bodyPr/>
        <a:lstStyle/>
        <a:p>
          <a:endParaRPr lang="zh-CN" altLang="en-US"/>
        </a:p>
      </dgm:t>
    </dgm:pt>
    <dgm:pt modelId="{F61DB8A7-A020-43E4-9D6E-521EE7A72A71}" type="sibTrans" cxnId="{1C0D6A4E-809B-4198-B476-3445F150BDA5}">
      <dgm:prSet/>
      <dgm:spPr/>
      <dgm:t>
        <a:bodyPr/>
        <a:lstStyle/>
        <a:p>
          <a:endParaRPr lang="zh-CN" altLang="en-US"/>
        </a:p>
      </dgm:t>
    </dgm:pt>
    <dgm:pt modelId="{CD9EF7DD-5320-463D-A123-10578D32A03D}">
      <dgm:prSet phldrT="[文本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rgbClr val="4472C4">
                  <a:lumMod val="50000"/>
                </a:srgbClr>
              </a:solidFill>
              <a:latin typeface="等线"/>
              <a:ea typeface="等线" panose="02010600030101010101" pitchFamily="2" charset="-122"/>
              <a:cs typeface="+mn-cs"/>
            </a:rPr>
            <a:t>浏览下载</a:t>
          </a:r>
        </a:p>
      </dgm:t>
    </dgm:pt>
    <dgm:pt modelId="{69E2B90A-9869-47CE-AD86-667641A01987}" type="parTrans" cxnId="{B2A9F042-9C74-48D4-B043-EA16B6BECBED}">
      <dgm:prSet/>
      <dgm:spPr/>
      <dgm:t>
        <a:bodyPr/>
        <a:lstStyle/>
        <a:p>
          <a:endParaRPr lang="zh-CN" altLang="en-US"/>
        </a:p>
      </dgm:t>
    </dgm:pt>
    <dgm:pt modelId="{9A2B59E6-E203-4071-B38A-CA7EEFC127E0}" type="sibTrans" cxnId="{B2A9F042-9C74-48D4-B043-EA16B6BECBED}">
      <dgm:prSet/>
      <dgm:spPr/>
      <dgm:t>
        <a:bodyPr/>
        <a:lstStyle/>
        <a:p>
          <a:endParaRPr lang="zh-CN" altLang="en-US"/>
        </a:p>
      </dgm:t>
    </dgm:pt>
    <dgm:pt modelId="{C9A7D48D-28B2-4149-9C58-7E7147E9FE24}">
      <dgm:prSet phldrT="[文本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rgbClr val="4472C4">
                  <a:lumMod val="50000"/>
                </a:srgbClr>
              </a:solidFill>
              <a:latin typeface="等线"/>
              <a:ea typeface="等线" panose="02010600030101010101" pitchFamily="2" charset="-122"/>
              <a:cs typeface="+mn-cs"/>
            </a:rPr>
            <a:t>大众传媒</a:t>
          </a:r>
        </a:p>
      </dgm:t>
    </dgm:pt>
    <dgm:pt modelId="{9D798878-E731-4A89-82A5-F3DDA7D60195}" type="parTrans" cxnId="{F3B052A8-6B18-46BA-9091-F87E0537A937}">
      <dgm:prSet/>
      <dgm:spPr/>
      <dgm:t>
        <a:bodyPr/>
        <a:lstStyle/>
        <a:p>
          <a:endParaRPr lang="zh-CN" altLang="en-US"/>
        </a:p>
      </dgm:t>
    </dgm:pt>
    <dgm:pt modelId="{AB7780B9-36F6-481C-B5DE-584AB59D4ED6}" type="sibTrans" cxnId="{F3B052A8-6B18-46BA-9091-F87E0537A937}">
      <dgm:prSet/>
      <dgm:spPr/>
      <dgm:t>
        <a:bodyPr/>
        <a:lstStyle/>
        <a:p>
          <a:endParaRPr lang="zh-CN" altLang="en-US"/>
        </a:p>
      </dgm:t>
    </dgm:pt>
    <dgm:pt modelId="{BB5B6421-37FB-47FB-8CF2-89E17B6D5336}">
      <dgm:prSet phldrT="[文本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rgbClr val="ED7D31">
                  <a:lumMod val="50000"/>
                </a:srgbClr>
              </a:solidFill>
              <a:latin typeface="等线"/>
              <a:ea typeface="等线" panose="02010600030101010101" pitchFamily="2" charset="-122"/>
              <a:cs typeface="+mn-cs"/>
            </a:rPr>
            <a:t>关键词</a:t>
          </a:r>
        </a:p>
      </dgm:t>
    </dgm:pt>
    <dgm:pt modelId="{91A7074C-B289-4064-BB1D-8AED947B57D9}" type="parTrans" cxnId="{FAF82380-5BAD-477C-9939-312C3119B21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5FC963E2-1131-4B92-933B-5024CA90E8F5}" type="sibTrans" cxnId="{FAF82380-5BAD-477C-9939-312C3119B21D}">
      <dgm:prSet/>
      <dgm:spPr/>
      <dgm:t>
        <a:bodyPr/>
        <a:lstStyle/>
        <a:p>
          <a:endParaRPr lang="zh-CN" altLang="en-US"/>
        </a:p>
      </dgm:t>
    </dgm:pt>
    <dgm:pt modelId="{9065C19A-A7A5-48B0-8BC6-0BC851A52D9B}">
      <dgm:prSet phldrT="[文本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CN" altLang="en-US" b="1" dirty="0">
              <a:solidFill>
                <a:schemeClr val="accent2">
                  <a:lumMod val="50000"/>
                </a:schemeClr>
              </a:solidFill>
            </a:rPr>
            <a:t>摘要</a:t>
          </a:r>
        </a:p>
      </dgm:t>
    </dgm:pt>
    <dgm:pt modelId="{D2E8BF25-3285-4560-AA78-4A3BB29330C3}" type="parTrans" cxnId="{F783E192-F8BE-42CB-9D6A-44D20E523D9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FD2429DC-CB16-4F50-B4D9-FDB368B53E9C}" type="sibTrans" cxnId="{F783E192-F8BE-42CB-9D6A-44D20E523D90}">
      <dgm:prSet/>
      <dgm:spPr/>
      <dgm:t>
        <a:bodyPr/>
        <a:lstStyle/>
        <a:p>
          <a:endParaRPr lang="zh-CN" altLang="en-US"/>
        </a:p>
      </dgm:t>
    </dgm:pt>
    <dgm:pt modelId="{0EAF69EC-C0A6-4052-88BD-48EDBE46FFFB}">
      <dgm:prSet phldrT="[文本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CN" altLang="en-US" b="1" dirty="0">
              <a:solidFill>
                <a:schemeClr val="accent2">
                  <a:lumMod val="50000"/>
                </a:schemeClr>
              </a:solidFill>
            </a:rPr>
            <a:t>目录</a:t>
          </a:r>
        </a:p>
      </dgm:t>
    </dgm:pt>
    <dgm:pt modelId="{3D73F771-8B29-44EA-BD5C-EB5CDA6771C4}" type="parTrans" cxnId="{AE3D653E-D678-4942-8D31-3B3FE9744F8B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C0B29985-A9A5-4424-B44E-95C3D07CB44B}" type="sibTrans" cxnId="{AE3D653E-D678-4942-8D31-3B3FE9744F8B}">
      <dgm:prSet/>
      <dgm:spPr/>
      <dgm:t>
        <a:bodyPr/>
        <a:lstStyle/>
        <a:p>
          <a:endParaRPr lang="zh-CN" altLang="en-US"/>
        </a:p>
      </dgm:t>
    </dgm:pt>
    <dgm:pt modelId="{D71D0DBF-08C4-4F0C-A6B4-0A0B2C568B43}">
      <dgm:prSet phldrT="[文本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CN" altLang="en-US" b="1" dirty="0">
              <a:solidFill>
                <a:schemeClr val="accent2">
                  <a:lumMod val="50000"/>
                </a:schemeClr>
              </a:solidFill>
            </a:rPr>
            <a:t>主题领域</a:t>
          </a:r>
        </a:p>
      </dgm:t>
    </dgm:pt>
    <dgm:pt modelId="{4DB9134F-3649-4667-A61C-A346B5D9A795}" type="parTrans" cxnId="{141F93EF-0CFC-4615-80D5-1E0E87204188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741796FE-DF5F-483D-A76A-C34F9565BBB5}" type="sibTrans" cxnId="{141F93EF-0CFC-4615-80D5-1E0E87204188}">
      <dgm:prSet/>
      <dgm:spPr/>
      <dgm:t>
        <a:bodyPr/>
        <a:lstStyle/>
        <a:p>
          <a:endParaRPr lang="zh-CN" altLang="en-US"/>
        </a:p>
      </dgm:t>
    </dgm:pt>
    <dgm:pt modelId="{327CD560-391E-4ED5-9986-88333D48BE27}">
      <dgm:prSet phldrT="[文本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CN" altLang="en-US" b="1" dirty="0">
              <a:solidFill>
                <a:schemeClr val="accent2">
                  <a:lumMod val="50000"/>
                </a:schemeClr>
              </a:solidFill>
            </a:rPr>
            <a:t>全文</a:t>
          </a:r>
        </a:p>
      </dgm:t>
    </dgm:pt>
    <dgm:pt modelId="{F8CBC5CB-D300-40AE-A028-991FA26D8E88}" type="parTrans" cxnId="{8A1C3084-E7D1-4283-88A1-383F54B84454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D4BE3729-CEE9-4A75-B170-E4AB0A64F1E8}" type="sibTrans" cxnId="{8A1C3084-E7D1-4283-88A1-383F54B84454}">
      <dgm:prSet/>
      <dgm:spPr/>
      <dgm:t>
        <a:bodyPr/>
        <a:lstStyle/>
        <a:p>
          <a:endParaRPr lang="zh-CN" altLang="en-US"/>
        </a:p>
      </dgm:t>
    </dgm:pt>
    <dgm:pt modelId="{7A5ECE2F-23CF-4D9C-9EFD-6FBCF47E434B}" type="pres">
      <dgm:prSet presAssocID="{06204948-9DE3-4D12-BC01-A764C0286E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9EF72E1-F461-412C-B12F-974F43B0CA55}" type="pres">
      <dgm:prSet presAssocID="{297DD1B9-9938-4646-9FEB-EA94E94C429B}" presName="root" presStyleCnt="0"/>
      <dgm:spPr/>
    </dgm:pt>
    <dgm:pt modelId="{FC241C1C-7F39-48CF-AC5D-8AF0EAD3CAB5}" type="pres">
      <dgm:prSet presAssocID="{297DD1B9-9938-4646-9FEB-EA94E94C429B}" presName="rootComposite" presStyleCnt="0"/>
      <dgm:spPr/>
    </dgm:pt>
    <dgm:pt modelId="{F60D2DC1-3BA7-441F-B797-7B7208F4B745}" type="pres">
      <dgm:prSet presAssocID="{297DD1B9-9938-4646-9FEB-EA94E94C429B}" presName="rootText" presStyleLbl="node1" presStyleIdx="0" presStyleCnt="2"/>
      <dgm:spPr/>
    </dgm:pt>
    <dgm:pt modelId="{62656CAF-A221-490D-B779-658AB6F7325F}" type="pres">
      <dgm:prSet presAssocID="{297DD1B9-9938-4646-9FEB-EA94E94C429B}" presName="rootConnector" presStyleLbl="node1" presStyleIdx="0" presStyleCnt="2"/>
      <dgm:spPr/>
    </dgm:pt>
    <dgm:pt modelId="{28E12256-AF5A-4BF0-A25B-066D1AC1E6DC}" type="pres">
      <dgm:prSet presAssocID="{297DD1B9-9938-4646-9FEB-EA94E94C429B}" presName="childShape" presStyleCnt="0"/>
      <dgm:spPr/>
    </dgm:pt>
    <dgm:pt modelId="{53B2F838-1D25-4EDA-870F-D98B732FBCC3}" type="pres">
      <dgm:prSet presAssocID="{BD49E0B2-F845-49DD-A478-C6D8A0B6AC56}" presName="Name13" presStyleLbl="parChTrans1D2" presStyleIdx="0" presStyleCnt="14"/>
      <dgm:spPr/>
    </dgm:pt>
    <dgm:pt modelId="{CE589A0A-5BCF-4264-8381-D044C1D05401}" type="pres">
      <dgm:prSet presAssocID="{CDD3DA13-F65A-4616-8512-229398606A8E}" presName="childText" presStyleLbl="bgAcc1" presStyleIdx="0" presStyleCnt="14">
        <dgm:presLayoutVars>
          <dgm:bulletEnabled val="1"/>
        </dgm:presLayoutVars>
      </dgm:prSet>
      <dgm:spPr/>
    </dgm:pt>
    <dgm:pt modelId="{268BBD90-54BD-4504-AEB6-7137F575A23D}" type="pres">
      <dgm:prSet presAssocID="{5EFA5655-4FBD-47EC-85F8-403685361AF0}" presName="Name13" presStyleLbl="parChTrans1D2" presStyleIdx="1" presStyleCnt="14"/>
      <dgm:spPr/>
    </dgm:pt>
    <dgm:pt modelId="{D8CE022D-DCA3-4E82-8CF8-407D28772DFC}" type="pres">
      <dgm:prSet presAssocID="{2DEF0EA5-70E5-4A7F-BD3E-E450DA324A80}" presName="childText" presStyleLbl="bgAcc1" presStyleIdx="1" presStyleCnt="14">
        <dgm:presLayoutVars>
          <dgm:bulletEnabled val="1"/>
        </dgm:presLayoutVars>
      </dgm:prSet>
      <dgm:spPr/>
    </dgm:pt>
    <dgm:pt modelId="{F11C3A4B-10D3-43B8-9998-883E384FDF2C}" type="pres">
      <dgm:prSet presAssocID="{CBDE82DC-65AB-4531-9469-D9BCF89E550E}" presName="Name13" presStyleLbl="parChTrans1D2" presStyleIdx="2" presStyleCnt="14"/>
      <dgm:spPr/>
    </dgm:pt>
    <dgm:pt modelId="{337FB222-F5E2-4A8D-AC1F-1250609BD9B4}" type="pres">
      <dgm:prSet presAssocID="{D8540FF6-C104-49DA-8ADD-2AC4D498B9DF}" presName="childText" presStyleLbl="bgAcc1" presStyleIdx="2" presStyleCnt="14">
        <dgm:presLayoutVars>
          <dgm:bulletEnabled val="1"/>
        </dgm:presLayoutVars>
      </dgm:prSet>
      <dgm:spPr/>
    </dgm:pt>
    <dgm:pt modelId="{074E74B4-1E79-4539-ABAD-C101AA9CB3AC}" type="pres">
      <dgm:prSet presAssocID="{173DC31A-DE04-4EA2-AD1E-7097A1BFDC81}" presName="Name13" presStyleLbl="parChTrans1D2" presStyleIdx="3" presStyleCnt="14"/>
      <dgm:spPr/>
    </dgm:pt>
    <dgm:pt modelId="{A4D813A6-5498-442A-A2BF-3723D9127208}" type="pres">
      <dgm:prSet presAssocID="{A8E1032C-F6F8-48E0-9EB8-0A6BCD33E1C1}" presName="childText" presStyleLbl="bgAcc1" presStyleIdx="3" presStyleCnt="14">
        <dgm:presLayoutVars>
          <dgm:bulletEnabled val="1"/>
        </dgm:presLayoutVars>
      </dgm:prSet>
      <dgm:spPr/>
    </dgm:pt>
    <dgm:pt modelId="{059F9A23-6010-4D93-B4C4-FE0AC8F7609C}" type="pres">
      <dgm:prSet presAssocID="{CC0357F1-A70F-46BA-98AC-B3E2577BB7D3}" presName="Name13" presStyleLbl="parChTrans1D2" presStyleIdx="4" presStyleCnt="14"/>
      <dgm:spPr/>
    </dgm:pt>
    <dgm:pt modelId="{1B551DEC-FAB3-4109-8249-3B893582A00D}" type="pres">
      <dgm:prSet presAssocID="{1CA2F902-15F3-4FA6-9C41-48610C458003}" presName="childText" presStyleLbl="bgAcc1" presStyleIdx="4" presStyleCnt="14">
        <dgm:presLayoutVars>
          <dgm:bulletEnabled val="1"/>
        </dgm:presLayoutVars>
      </dgm:prSet>
      <dgm:spPr/>
    </dgm:pt>
    <dgm:pt modelId="{4B6CA77D-F715-43CF-B4E0-5D84CDBC831D}" type="pres">
      <dgm:prSet presAssocID="{69E2B90A-9869-47CE-AD86-667641A01987}" presName="Name13" presStyleLbl="parChTrans1D2" presStyleIdx="5" presStyleCnt="14"/>
      <dgm:spPr/>
    </dgm:pt>
    <dgm:pt modelId="{5B1C664B-66F1-41A5-B818-B3C879A141C3}" type="pres">
      <dgm:prSet presAssocID="{CD9EF7DD-5320-463D-A123-10578D32A03D}" presName="childText" presStyleLbl="bgAcc1" presStyleIdx="5" presStyleCnt="14">
        <dgm:presLayoutVars>
          <dgm:bulletEnabled val="1"/>
        </dgm:presLayoutVars>
      </dgm:prSet>
      <dgm:spPr/>
    </dgm:pt>
    <dgm:pt modelId="{F786C228-2FFA-4BAF-9E64-E822C23CDF36}" type="pres">
      <dgm:prSet presAssocID="{9D798878-E731-4A89-82A5-F3DDA7D60195}" presName="Name13" presStyleLbl="parChTrans1D2" presStyleIdx="6" presStyleCnt="14"/>
      <dgm:spPr/>
    </dgm:pt>
    <dgm:pt modelId="{8CD10AD9-A1BC-450D-B6F0-1FA1068DDEFD}" type="pres">
      <dgm:prSet presAssocID="{C9A7D48D-28B2-4149-9C58-7E7147E9FE24}" presName="childText" presStyleLbl="bgAcc1" presStyleIdx="6" presStyleCnt="14">
        <dgm:presLayoutVars>
          <dgm:bulletEnabled val="1"/>
        </dgm:presLayoutVars>
      </dgm:prSet>
      <dgm:spPr/>
    </dgm:pt>
    <dgm:pt modelId="{D13B5FD6-CA7F-4AA8-AC3C-6BFE2A2E8D50}" type="pres">
      <dgm:prSet presAssocID="{48B61D65-BD3B-4E32-9E60-0DD56866DB05}" presName="root" presStyleCnt="0"/>
      <dgm:spPr/>
    </dgm:pt>
    <dgm:pt modelId="{3B3C939E-CF01-4666-8E42-92A075660A99}" type="pres">
      <dgm:prSet presAssocID="{48B61D65-BD3B-4E32-9E60-0DD56866DB05}" presName="rootComposite" presStyleCnt="0"/>
      <dgm:spPr/>
    </dgm:pt>
    <dgm:pt modelId="{AAAC98F6-F2B3-49AC-9D8A-8DACBA3B5BF0}" type="pres">
      <dgm:prSet presAssocID="{48B61D65-BD3B-4E32-9E60-0DD56866DB05}" presName="rootText" presStyleLbl="node1" presStyleIdx="1" presStyleCnt="2"/>
      <dgm:spPr/>
    </dgm:pt>
    <dgm:pt modelId="{1281AF22-4066-4840-9637-76CDFD1FE092}" type="pres">
      <dgm:prSet presAssocID="{48B61D65-BD3B-4E32-9E60-0DD56866DB05}" presName="rootConnector" presStyleLbl="node1" presStyleIdx="1" presStyleCnt="2"/>
      <dgm:spPr/>
    </dgm:pt>
    <dgm:pt modelId="{39806AC5-8F37-400F-B085-A67B4126E9DE}" type="pres">
      <dgm:prSet presAssocID="{48B61D65-BD3B-4E32-9E60-0DD56866DB05}" presName="childShape" presStyleCnt="0"/>
      <dgm:spPr/>
    </dgm:pt>
    <dgm:pt modelId="{00F04239-301A-44E5-B48B-130BEC7410EB}" type="pres">
      <dgm:prSet presAssocID="{290FAEC9-23D9-49C4-9168-6CE545CEEC64}" presName="Name13" presStyleLbl="parChTrans1D2" presStyleIdx="7" presStyleCnt="14"/>
      <dgm:spPr/>
    </dgm:pt>
    <dgm:pt modelId="{530CD31C-BBF8-496F-9179-C7452EDEFE86}" type="pres">
      <dgm:prSet presAssocID="{A944FF81-89F6-4877-9BE1-198BF50C8159}" presName="childText" presStyleLbl="bgAcc1" presStyleIdx="7" presStyleCnt="14">
        <dgm:presLayoutVars>
          <dgm:bulletEnabled val="1"/>
        </dgm:presLayoutVars>
      </dgm:prSet>
      <dgm:spPr/>
    </dgm:pt>
    <dgm:pt modelId="{E2CC31CA-039F-4967-BB9B-B3D222EE37BD}" type="pres">
      <dgm:prSet presAssocID="{9456802C-5E54-4CFC-85E2-74C4A85D7544}" presName="Name13" presStyleLbl="parChTrans1D2" presStyleIdx="8" presStyleCnt="14"/>
      <dgm:spPr/>
    </dgm:pt>
    <dgm:pt modelId="{9F07EF42-17A4-4A8A-918C-ABD735BCC10F}" type="pres">
      <dgm:prSet presAssocID="{B2D7BFF2-C157-4F55-B2AF-59E8E43E2733}" presName="childText" presStyleLbl="bgAcc1" presStyleIdx="8" presStyleCnt="14">
        <dgm:presLayoutVars>
          <dgm:bulletEnabled val="1"/>
        </dgm:presLayoutVars>
      </dgm:prSet>
      <dgm:spPr/>
    </dgm:pt>
    <dgm:pt modelId="{F06E98C8-0925-4D0E-957E-96939A6DAF57}" type="pres">
      <dgm:prSet presAssocID="{91A7074C-B289-4064-BB1D-8AED947B57D9}" presName="Name13" presStyleLbl="parChTrans1D2" presStyleIdx="9" presStyleCnt="14"/>
      <dgm:spPr/>
    </dgm:pt>
    <dgm:pt modelId="{9E2B67B9-99F8-4FBB-B202-F47193E7D687}" type="pres">
      <dgm:prSet presAssocID="{BB5B6421-37FB-47FB-8CF2-89E17B6D5336}" presName="childText" presStyleLbl="bgAcc1" presStyleIdx="9" presStyleCnt="14">
        <dgm:presLayoutVars>
          <dgm:bulletEnabled val="1"/>
        </dgm:presLayoutVars>
      </dgm:prSet>
      <dgm:spPr/>
    </dgm:pt>
    <dgm:pt modelId="{26F3795A-C892-410B-8774-168420BA1E0C}" type="pres">
      <dgm:prSet presAssocID="{D2E8BF25-3285-4560-AA78-4A3BB29330C3}" presName="Name13" presStyleLbl="parChTrans1D2" presStyleIdx="10" presStyleCnt="14"/>
      <dgm:spPr/>
    </dgm:pt>
    <dgm:pt modelId="{A5B25695-C832-4F7C-9D0C-BDC7CD8F73B9}" type="pres">
      <dgm:prSet presAssocID="{9065C19A-A7A5-48B0-8BC6-0BC851A52D9B}" presName="childText" presStyleLbl="bgAcc1" presStyleIdx="10" presStyleCnt="14">
        <dgm:presLayoutVars>
          <dgm:bulletEnabled val="1"/>
        </dgm:presLayoutVars>
      </dgm:prSet>
      <dgm:spPr/>
    </dgm:pt>
    <dgm:pt modelId="{44CA366E-6C5B-4167-B4B1-4764845C8950}" type="pres">
      <dgm:prSet presAssocID="{3D73F771-8B29-44EA-BD5C-EB5CDA6771C4}" presName="Name13" presStyleLbl="parChTrans1D2" presStyleIdx="11" presStyleCnt="14"/>
      <dgm:spPr/>
    </dgm:pt>
    <dgm:pt modelId="{AE45F106-1855-44B0-BB60-906855385BD8}" type="pres">
      <dgm:prSet presAssocID="{0EAF69EC-C0A6-4052-88BD-48EDBE46FFFB}" presName="childText" presStyleLbl="bgAcc1" presStyleIdx="11" presStyleCnt="14">
        <dgm:presLayoutVars>
          <dgm:bulletEnabled val="1"/>
        </dgm:presLayoutVars>
      </dgm:prSet>
      <dgm:spPr/>
    </dgm:pt>
    <dgm:pt modelId="{C104B1CE-4A6D-426D-9958-E67E21E56013}" type="pres">
      <dgm:prSet presAssocID="{4DB9134F-3649-4667-A61C-A346B5D9A795}" presName="Name13" presStyleLbl="parChTrans1D2" presStyleIdx="12" presStyleCnt="14"/>
      <dgm:spPr/>
    </dgm:pt>
    <dgm:pt modelId="{2BDCCC24-169A-40AD-B71A-9767D65C5330}" type="pres">
      <dgm:prSet presAssocID="{D71D0DBF-08C4-4F0C-A6B4-0A0B2C568B43}" presName="childText" presStyleLbl="bgAcc1" presStyleIdx="12" presStyleCnt="14">
        <dgm:presLayoutVars>
          <dgm:bulletEnabled val="1"/>
        </dgm:presLayoutVars>
      </dgm:prSet>
      <dgm:spPr/>
    </dgm:pt>
    <dgm:pt modelId="{86C00AA1-151E-4F92-859B-E58B3267388B}" type="pres">
      <dgm:prSet presAssocID="{F8CBC5CB-D300-40AE-A028-991FA26D8E88}" presName="Name13" presStyleLbl="parChTrans1D2" presStyleIdx="13" presStyleCnt="14"/>
      <dgm:spPr/>
    </dgm:pt>
    <dgm:pt modelId="{5FE59558-8AD6-4CAB-BF3F-320B10D0C730}" type="pres">
      <dgm:prSet presAssocID="{327CD560-391E-4ED5-9986-88333D48BE27}" presName="childText" presStyleLbl="bgAcc1" presStyleIdx="13" presStyleCnt="14">
        <dgm:presLayoutVars>
          <dgm:bulletEnabled val="1"/>
        </dgm:presLayoutVars>
      </dgm:prSet>
      <dgm:spPr/>
    </dgm:pt>
  </dgm:ptLst>
  <dgm:cxnLst>
    <dgm:cxn modelId="{5055E600-0DBB-4CA9-8B55-39FDAAFBA111}" type="presOf" srcId="{91A7074C-B289-4064-BB1D-8AED947B57D9}" destId="{F06E98C8-0925-4D0E-957E-96939A6DAF57}" srcOrd="0" destOrd="0" presId="urn:microsoft.com/office/officeart/2005/8/layout/hierarchy3"/>
    <dgm:cxn modelId="{E2179801-BFB3-46A3-A1EE-23FE1A8310B0}" type="presOf" srcId="{290FAEC9-23D9-49C4-9168-6CE545CEEC64}" destId="{00F04239-301A-44E5-B48B-130BEC7410EB}" srcOrd="0" destOrd="0" presId="urn:microsoft.com/office/officeart/2005/8/layout/hierarchy3"/>
    <dgm:cxn modelId="{DE0FF903-E4CC-4FA5-9DF2-BB95DF0327F6}" type="presOf" srcId="{0EAF69EC-C0A6-4052-88BD-48EDBE46FFFB}" destId="{AE45F106-1855-44B0-BB60-906855385BD8}" srcOrd="0" destOrd="0" presId="urn:microsoft.com/office/officeart/2005/8/layout/hierarchy3"/>
    <dgm:cxn modelId="{FEA8CC08-885A-4C0B-8089-4C57E5BB0D88}" type="presOf" srcId="{9065C19A-A7A5-48B0-8BC6-0BC851A52D9B}" destId="{A5B25695-C832-4F7C-9D0C-BDC7CD8F73B9}" srcOrd="0" destOrd="0" presId="urn:microsoft.com/office/officeart/2005/8/layout/hierarchy3"/>
    <dgm:cxn modelId="{1E6F250E-6776-43AA-842F-8992CCF79ADA}" type="presOf" srcId="{D2E8BF25-3285-4560-AA78-4A3BB29330C3}" destId="{26F3795A-C892-410B-8774-168420BA1E0C}" srcOrd="0" destOrd="0" presId="urn:microsoft.com/office/officeart/2005/8/layout/hierarchy3"/>
    <dgm:cxn modelId="{E4CB3F11-6397-41E4-9D30-F4C566FE415B}" type="presOf" srcId="{06204948-9DE3-4D12-BC01-A764C0286E11}" destId="{7A5ECE2F-23CF-4D9C-9EFD-6FBCF47E434B}" srcOrd="0" destOrd="0" presId="urn:microsoft.com/office/officeart/2005/8/layout/hierarchy3"/>
    <dgm:cxn modelId="{DC799311-EE20-4DEF-A80B-BC5240561D89}" type="presOf" srcId="{CBDE82DC-65AB-4531-9469-D9BCF89E550E}" destId="{F11C3A4B-10D3-43B8-9998-883E384FDF2C}" srcOrd="0" destOrd="0" presId="urn:microsoft.com/office/officeart/2005/8/layout/hierarchy3"/>
    <dgm:cxn modelId="{7B33381D-6D20-46E2-BA4A-2A4150B773E9}" type="presOf" srcId="{CD9EF7DD-5320-463D-A123-10578D32A03D}" destId="{5B1C664B-66F1-41A5-B818-B3C879A141C3}" srcOrd="0" destOrd="0" presId="urn:microsoft.com/office/officeart/2005/8/layout/hierarchy3"/>
    <dgm:cxn modelId="{A99EC137-CFB2-4394-A974-0F02327422FB}" type="presOf" srcId="{CDD3DA13-F65A-4616-8512-229398606A8E}" destId="{CE589A0A-5BCF-4264-8381-D044C1D05401}" srcOrd="0" destOrd="0" presId="urn:microsoft.com/office/officeart/2005/8/layout/hierarchy3"/>
    <dgm:cxn modelId="{AE3D653E-D678-4942-8D31-3B3FE9744F8B}" srcId="{48B61D65-BD3B-4E32-9E60-0DD56866DB05}" destId="{0EAF69EC-C0A6-4052-88BD-48EDBE46FFFB}" srcOrd="4" destOrd="0" parTransId="{3D73F771-8B29-44EA-BD5C-EB5CDA6771C4}" sibTransId="{C0B29985-A9A5-4424-B44E-95C3D07CB44B}"/>
    <dgm:cxn modelId="{11D15B40-A584-409D-9796-604C04968C9E}" srcId="{297DD1B9-9938-4646-9FEB-EA94E94C429B}" destId="{A8E1032C-F6F8-48E0-9EB8-0A6BCD33E1C1}" srcOrd="3" destOrd="0" parTransId="{173DC31A-DE04-4EA2-AD1E-7097A1BFDC81}" sibTransId="{4B48C5AF-C710-40C3-9FDB-85FC3149E380}"/>
    <dgm:cxn modelId="{012FF55F-D011-40AE-9DAB-0FB8B8BD377A}" srcId="{297DD1B9-9938-4646-9FEB-EA94E94C429B}" destId="{CDD3DA13-F65A-4616-8512-229398606A8E}" srcOrd="0" destOrd="0" parTransId="{BD49E0B2-F845-49DD-A478-C6D8A0B6AC56}" sibTransId="{A4F047B5-091F-44FE-9FB4-F67FB0A40014}"/>
    <dgm:cxn modelId="{E802A961-8A22-4BCC-8A92-C0B06325DC0E}" type="presOf" srcId="{327CD560-391E-4ED5-9986-88333D48BE27}" destId="{5FE59558-8AD6-4CAB-BF3F-320B10D0C730}" srcOrd="0" destOrd="0" presId="urn:microsoft.com/office/officeart/2005/8/layout/hierarchy3"/>
    <dgm:cxn modelId="{B2A9F042-9C74-48D4-B043-EA16B6BECBED}" srcId="{297DD1B9-9938-4646-9FEB-EA94E94C429B}" destId="{CD9EF7DD-5320-463D-A123-10578D32A03D}" srcOrd="5" destOrd="0" parTransId="{69E2B90A-9869-47CE-AD86-667641A01987}" sibTransId="{9A2B59E6-E203-4071-B38A-CA7EEFC127E0}"/>
    <dgm:cxn modelId="{E13BB464-402C-474B-AA9D-80C98933A619}" type="presOf" srcId="{9456802C-5E54-4CFC-85E2-74C4A85D7544}" destId="{E2CC31CA-039F-4967-BB9B-B3D222EE37BD}" srcOrd="0" destOrd="0" presId="urn:microsoft.com/office/officeart/2005/8/layout/hierarchy3"/>
    <dgm:cxn modelId="{414A9947-AF50-484D-B4F5-06E504D17372}" srcId="{48B61D65-BD3B-4E32-9E60-0DD56866DB05}" destId="{A944FF81-89F6-4877-9BE1-198BF50C8159}" srcOrd="0" destOrd="0" parTransId="{290FAEC9-23D9-49C4-9168-6CE545CEEC64}" sibTransId="{7D3D19D3-826F-4C4B-AC33-18A757A46A73}"/>
    <dgm:cxn modelId="{0DA6C268-DD9B-4865-B453-E5E54CC48974}" type="presOf" srcId="{297DD1B9-9938-4646-9FEB-EA94E94C429B}" destId="{62656CAF-A221-490D-B779-658AB6F7325F}" srcOrd="1" destOrd="0" presId="urn:microsoft.com/office/officeart/2005/8/layout/hierarchy3"/>
    <dgm:cxn modelId="{BA540969-1D61-42C7-9CDC-5F16B54F920D}" type="presOf" srcId="{BD49E0B2-F845-49DD-A478-C6D8A0B6AC56}" destId="{53B2F838-1D25-4EDA-870F-D98B732FBCC3}" srcOrd="0" destOrd="0" presId="urn:microsoft.com/office/officeart/2005/8/layout/hierarchy3"/>
    <dgm:cxn modelId="{B6CF856B-F959-492B-BA7E-B9684A15C877}" srcId="{06204948-9DE3-4D12-BC01-A764C0286E11}" destId="{297DD1B9-9938-4646-9FEB-EA94E94C429B}" srcOrd="0" destOrd="0" parTransId="{26C02ED9-AD15-44A4-A2D2-3E53AD2DCE38}" sibTransId="{520DAA54-9DDF-4CB2-B5E4-E466B23B4B6A}"/>
    <dgm:cxn modelId="{9225EB6B-C60F-4916-83C6-10228CCB3B81}" type="presOf" srcId="{4DB9134F-3649-4667-A61C-A346B5D9A795}" destId="{C104B1CE-4A6D-426D-9958-E67E21E56013}" srcOrd="0" destOrd="0" presId="urn:microsoft.com/office/officeart/2005/8/layout/hierarchy3"/>
    <dgm:cxn modelId="{1C0D6A4E-809B-4198-B476-3445F150BDA5}" srcId="{297DD1B9-9938-4646-9FEB-EA94E94C429B}" destId="{1CA2F902-15F3-4FA6-9C41-48610C458003}" srcOrd="4" destOrd="0" parTransId="{CC0357F1-A70F-46BA-98AC-B3E2577BB7D3}" sibTransId="{F61DB8A7-A020-43E4-9D6E-521EE7A72A71}"/>
    <dgm:cxn modelId="{0EA74F6E-4C62-4961-837C-C73BEEC71163}" type="presOf" srcId="{CC0357F1-A70F-46BA-98AC-B3E2577BB7D3}" destId="{059F9A23-6010-4D93-B4C4-FE0AC8F7609C}" srcOrd="0" destOrd="0" presId="urn:microsoft.com/office/officeart/2005/8/layout/hierarchy3"/>
    <dgm:cxn modelId="{0F9F3171-561C-4AE9-BEF8-F4D1F772DEE6}" type="presOf" srcId="{173DC31A-DE04-4EA2-AD1E-7097A1BFDC81}" destId="{074E74B4-1E79-4539-ABAD-C101AA9CB3AC}" srcOrd="0" destOrd="0" presId="urn:microsoft.com/office/officeart/2005/8/layout/hierarchy3"/>
    <dgm:cxn modelId="{C114FE74-2E0D-4D31-BD0A-269800E487B6}" type="presOf" srcId="{297DD1B9-9938-4646-9FEB-EA94E94C429B}" destId="{F60D2DC1-3BA7-441F-B797-7B7208F4B745}" srcOrd="0" destOrd="0" presId="urn:microsoft.com/office/officeart/2005/8/layout/hierarchy3"/>
    <dgm:cxn modelId="{7BE24658-36AC-48A1-BD64-7BEAD310562A}" srcId="{06204948-9DE3-4D12-BC01-A764C0286E11}" destId="{48B61D65-BD3B-4E32-9E60-0DD56866DB05}" srcOrd="1" destOrd="0" parTransId="{1545BCC6-9B4E-47D3-B0BC-5D93797ED2E2}" sibTransId="{4AEC6DF3-7373-4028-98FE-3CB1C38462FE}"/>
    <dgm:cxn modelId="{FAF82380-5BAD-477C-9939-312C3119B21D}" srcId="{48B61D65-BD3B-4E32-9E60-0DD56866DB05}" destId="{BB5B6421-37FB-47FB-8CF2-89E17B6D5336}" srcOrd="2" destOrd="0" parTransId="{91A7074C-B289-4064-BB1D-8AED947B57D9}" sibTransId="{5FC963E2-1131-4B92-933B-5024CA90E8F5}"/>
    <dgm:cxn modelId="{8A1C3084-E7D1-4283-88A1-383F54B84454}" srcId="{48B61D65-BD3B-4E32-9E60-0DD56866DB05}" destId="{327CD560-391E-4ED5-9986-88333D48BE27}" srcOrd="6" destOrd="0" parTransId="{F8CBC5CB-D300-40AE-A028-991FA26D8E88}" sibTransId="{D4BE3729-CEE9-4A75-B170-E4AB0A64F1E8}"/>
    <dgm:cxn modelId="{AD544086-ED9E-48D6-89EC-A7EAB9B74619}" type="presOf" srcId="{5EFA5655-4FBD-47EC-85F8-403685361AF0}" destId="{268BBD90-54BD-4504-AEB6-7137F575A23D}" srcOrd="0" destOrd="0" presId="urn:microsoft.com/office/officeart/2005/8/layout/hierarchy3"/>
    <dgm:cxn modelId="{F783E192-F8BE-42CB-9D6A-44D20E523D90}" srcId="{48B61D65-BD3B-4E32-9E60-0DD56866DB05}" destId="{9065C19A-A7A5-48B0-8BC6-0BC851A52D9B}" srcOrd="3" destOrd="0" parTransId="{D2E8BF25-3285-4560-AA78-4A3BB29330C3}" sibTransId="{FD2429DC-CB16-4F50-B4D9-FDB368B53E9C}"/>
    <dgm:cxn modelId="{DF5B9B94-EFB3-455A-B0F7-D35F00DEEBC8}" srcId="{297DD1B9-9938-4646-9FEB-EA94E94C429B}" destId="{D8540FF6-C104-49DA-8ADD-2AC4D498B9DF}" srcOrd="2" destOrd="0" parTransId="{CBDE82DC-65AB-4531-9469-D9BCF89E550E}" sibTransId="{F7AC4EC7-D950-412C-B99A-44E1AC541DB6}"/>
    <dgm:cxn modelId="{08CDE2A1-AC62-42D0-860D-52AA28E04FDE}" type="presOf" srcId="{C9A7D48D-28B2-4149-9C58-7E7147E9FE24}" destId="{8CD10AD9-A1BC-450D-B6F0-1FA1068DDEFD}" srcOrd="0" destOrd="0" presId="urn:microsoft.com/office/officeart/2005/8/layout/hierarchy3"/>
    <dgm:cxn modelId="{F3B052A8-6B18-46BA-9091-F87E0537A937}" srcId="{297DD1B9-9938-4646-9FEB-EA94E94C429B}" destId="{C9A7D48D-28B2-4149-9C58-7E7147E9FE24}" srcOrd="6" destOrd="0" parTransId="{9D798878-E731-4A89-82A5-F3DDA7D60195}" sibTransId="{AB7780B9-36F6-481C-B5DE-584AB59D4ED6}"/>
    <dgm:cxn modelId="{2BF6BAA8-7A2B-4294-8ABC-5E1F73DCB173}" type="presOf" srcId="{9D798878-E731-4A89-82A5-F3DDA7D60195}" destId="{F786C228-2FFA-4BAF-9E64-E822C23CDF36}" srcOrd="0" destOrd="0" presId="urn:microsoft.com/office/officeart/2005/8/layout/hierarchy3"/>
    <dgm:cxn modelId="{589A07B1-2E14-40BB-BDB2-B767E24D00D7}" srcId="{48B61D65-BD3B-4E32-9E60-0DD56866DB05}" destId="{B2D7BFF2-C157-4F55-B2AF-59E8E43E2733}" srcOrd="1" destOrd="0" parTransId="{9456802C-5E54-4CFC-85E2-74C4A85D7544}" sibTransId="{A2E57CFD-1715-4956-8FCC-EDE56795B2F1}"/>
    <dgm:cxn modelId="{83386AB4-C5C1-42E1-96EF-08C5271C3358}" type="presOf" srcId="{B2D7BFF2-C157-4F55-B2AF-59E8E43E2733}" destId="{9F07EF42-17A4-4A8A-918C-ABD735BCC10F}" srcOrd="0" destOrd="0" presId="urn:microsoft.com/office/officeart/2005/8/layout/hierarchy3"/>
    <dgm:cxn modelId="{68EE27BD-E13E-4833-89B2-F3EDD4EFA5B4}" type="presOf" srcId="{BB5B6421-37FB-47FB-8CF2-89E17B6D5336}" destId="{9E2B67B9-99F8-4FBB-B202-F47193E7D687}" srcOrd="0" destOrd="0" presId="urn:microsoft.com/office/officeart/2005/8/layout/hierarchy3"/>
    <dgm:cxn modelId="{34319AC1-67D3-427E-91FD-C9F1F754F668}" type="presOf" srcId="{F8CBC5CB-D300-40AE-A028-991FA26D8E88}" destId="{86C00AA1-151E-4F92-859B-E58B3267388B}" srcOrd="0" destOrd="0" presId="urn:microsoft.com/office/officeart/2005/8/layout/hierarchy3"/>
    <dgm:cxn modelId="{4A0E5BC3-A4F5-45FC-BFC2-B6BE23B7175E}" type="presOf" srcId="{A8E1032C-F6F8-48E0-9EB8-0A6BCD33E1C1}" destId="{A4D813A6-5498-442A-A2BF-3723D9127208}" srcOrd="0" destOrd="0" presId="urn:microsoft.com/office/officeart/2005/8/layout/hierarchy3"/>
    <dgm:cxn modelId="{013D71C6-61C1-44C5-95F1-B9C212C7ABC7}" type="presOf" srcId="{2DEF0EA5-70E5-4A7F-BD3E-E450DA324A80}" destId="{D8CE022D-DCA3-4E82-8CF8-407D28772DFC}" srcOrd="0" destOrd="0" presId="urn:microsoft.com/office/officeart/2005/8/layout/hierarchy3"/>
    <dgm:cxn modelId="{A4C119CA-D91D-4F44-BD46-D7169CB00114}" srcId="{297DD1B9-9938-4646-9FEB-EA94E94C429B}" destId="{2DEF0EA5-70E5-4A7F-BD3E-E450DA324A80}" srcOrd="1" destOrd="0" parTransId="{5EFA5655-4FBD-47EC-85F8-403685361AF0}" sibTransId="{EDC1C94E-A709-4EDE-825F-E3B8E9E4871F}"/>
    <dgm:cxn modelId="{EC0067D8-5270-4E0C-82B2-8D9F63107539}" type="presOf" srcId="{48B61D65-BD3B-4E32-9E60-0DD56866DB05}" destId="{AAAC98F6-F2B3-49AC-9D8A-8DACBA3B5BF0}" srcOrd="0" destOrd="0" presId="urn:microsoft.com/office/officeart/2005/8/layout/hierarchy3"/>
    <dgm:cxn modelId="{97516BDF-F9C3-4908-9BB8-2B7EE53DD3DE}" type="presOf" srcId="{D8540FF6-C104-49DA-8ADD-2AC4D498B9DF}" destId="{337FB222-F5E2-4A8D-AC1F-1250609BD9B4}" srcOrd="0" destOrd="0" presId="urn:microsoft.com/office/officeart/2005/8/layout/hierarchy3"/>
    <dgm:cxn modelId="{3C72CFEC-E029-45FA-A043-E7FBA6B34779}" type="presOf" srcId="{3D73F771-8B29-44EA-BD5C-EB5CDA6771C4}" destId="{44CA366E-6C5B-4167-B4B1-4764845C8950}" srcOrd="0" destOrd="0" presId="urn:microsoft.com/office/officeart/2005/8/layout/hierarchy3"/>
    <dgm:cxn modelId="{BCAA65EF-38E3-432E-B970-47847B65D992}" type="presOf" srcId="{48B61D65-BD3B-4E32-9E60-0DD56866DB05}" destId="{1281AF22-4066-4840-9637-76CDFD1FE092}" srcOrd="1" destOrd="0" presId="urn:microsoft.com/office/officeart/2005/8/layout/hierarchy3"/>
    <dgm:cxn modelId="{141F93EF-0CFC-4615-80D5-1E0E87204188}" srcId="{48B61D65-BD3B-4E32-9E60-0DD56866DB05}" destId="{D71D0DBF-08C4-4F0C-A6B4-0A0B2C568B43}" srcOrd="5" destOrd="0" parTransId="{4DB9134F-3649-4667-A61C-A346B5D9A795}" sibTransId="{741796FE-DF5F-483D-A76A-C34F9565BBB5}"/>
    <dgm:cxn modelId="{63C512F0-63C0-441C-9CB3-4011D4A7AE5A}" type="presOf" srcId="{1CA2F902-15F3-4FA6-9C41-48610C458003}" destId="{1B551DEC-FAB3-4109-8249-3B893582A00D}" srcOrd="0" destOrd="0" presId="urn:microsoft.com/office/officeart/2005/8/layout/hierarchy3"/>
    <dgm:cxn modelId="{843FB9F4-9831-4E90-ABAA-FC3B249B86B4}" type="presOf" srcId="{D71D0DBF-08C4-4F0C-A6B4-0A0B2C568B43}" destId="{2BDCCC24-169A-40AD-B71A-9767D65C5330}" srcOrd="0" destOrd="0" presId="urn:microsoft.com/office/officeart/2005/8/layout/hierarchy3"/>
    <dgm:cxn modelId="{7CB002F7-AFD2-466B-8D69-0D5F770C2FB6}" type="presOf" srcId="{69E2B90A-9869-47CE-AD86-667641A01987}" destId="{4B6CA77D-F715-43CF-B4E0-5D84CDBC831D}" srcOrd="0" destOrd="0" presId="urn:microsoft.com/office/officeart/2005/8/layout/hierarchy3"/>
    <dgm:cxn modelId="{CE0B3BFF-0DF8-46AC-A690-1438B7FE8B52}" type="presOf" srcId="{A944FF81-89F6-4877-9BE1-198BF50C8159}" destId="{530CD31C-BBF8-496F-9179-C7452EDEFE86}" srcOrd="0" destOrd="0" presId="urn:microsoft.com/office/officeart/2005/8/layout/hierarchy3"/>
    <dgm:cxn modelId="{E9C8723A-5C02-40E2-9C4B-BA08CA23CD1F}" type="presParOf" srcId="{7A5ECE2F-23CF-4D9C-9EFD-6FBCF47E434B}" destId="{59EF72E1-F461-412C-B12F-974F43B0CA55}" srcOrd="0" destOrd="0" presId="urn:microsoft.com/office/officeart/2005/8/layout/hierarchy3"/>
    <dgm:cxn modelId="{FB4F8669-DA57-4A0A-BDD2-6588981E00F2}" type="presParOf" srcId="{59EF72E1-F461-412C-B12F-974F43B0CA55}" destId="{FC241C1C-7F39-48CF-AC5D-8AF0EAD3CAB5}" srcOrd="0" destOrd="0" presId="urn:microsoft.com/office/officeart/2005/8/layout/hierarchy3"/>
    <dgm:cxn modelId="{01D2D530-EEBB-4853-B47A-39CB54C424BF}" type="presParOf" srcId="{FC241C1C-7F39-48CF-AC5D-8AF0EAD3CAB5}" destId="{F60D2DC1-3BA7-441F-B797-7B7208F4B745}" srcOrd="0" destOrd="0" presId="urn:microsoft.com/office/officeart/2005/8/layout/hierarchy3"/>
    <dgm:cxn modelId="{90335A3F-08D0-4453-BDAB-D0176DDCAE1D}" type="presParOf" srcId="{FC241C1C-7F39-48CF-AC5D-8AF0EAD3CAB5}" destId="{62656CAF-A221-490D-B779-658AB6F7325F}" srcOrd="1" destOrd="0" presId="urn:microsoft.com/office/officeart/2005/8/layout/hierarchy3"/>
    <dgm:cxn modelId="{46124726-B38B-48CE-96D1-C9EC55008E77}" type="presParOf" srcId="{59EF72E1-F461-412C-B12F-974F43B0CA55}" destId="{28E12256-AF5A-4BF0-A25B-066D1AC1E6DC}" srcOrd="1" destOrd="0" presId="urn:microsoft.com/office/officeart/2005/8/layout/hierarchy3"/>
    <dgm:cxn modelId="{AC0E7B91-C2E3-4BD7-A06D-CF4D7F9119D8}" type="presParOf" srcId="{28E12256-AF5A-4BF0-A25B-066D1AC1E6DC}" destId="{53B2F838-1D25-4EDA-870F-D98B732FBCC3}" srcOrd="0" destOrd="0" presId="urn:microsoft.com/office/officeart/2005/8/layout/hierarchy3"/>
    <dgm:cxn modelId="{3B05798F-3D63-46F5-84C0-282217C87035}" type="presParOf" srcId="{28E12256-AF5A-4BF0-A25B-066D1AC1E6DC}" destId="{CE589A0A-5BCF-4264-8381-D044C1D05401}" srcOrd="1" destOrd="0" presId="urn:microsoft.com/office/officeart/2005/8/layout/hierarchy3"/>
    <dgm:cxn modelId="{956A54AE-B3B2-4616-B912-C02CA218FBAE}" type="presParOf" srcId="{28E12256-AF5A-4BF0-A25B-066D1AC1E6DC}" destId="{268BBD90-54BD-4504-AEB6-7137F575A23D}" srcOrd="2" destOrd="0" presId="urn:microsoft.com/office/officeart/2005/8/layout/hierarchy3"/>
    <dgm:cxn modelId="{A0952FD8-9619-4829-A6AF-950FEBB1479E}" type="presParOf" srcId="{28E12256-AF5A-4BF0-A25B-066D1AC1E6DC}" destId="{D8CE022D-DCA3-4E82-8CF8-407D28772DFC}" srcOrd="3" destOrd="0" presId="urn:microsoft.com/office/officeart/2005/8/layout/hierarchy3"/>
    <dgm:cxn modelId="{427B54A6-5A14-4C42-AED8-04F9032633F6}" type="presParOf" srcId="{28E12256-AF5A-4BF0-A25B-066D1AC1E6DC}" destId="{F11C3A4B-10D3-43B8-9998-883E384FDF2C}" srcOrd="4" destOrd="0" presId="urn:microsoft.com/office/officeart/2005/8/layout/hierarchy3"/>
    <dgm:cxn modelId="{A6D67688-1840-435B-84D9-542A94B6933B}" type="presParOf" srcId="{28E12256-AF5A-4BF0-A25B-066D1AC1E6DC}" destId="{337FB222-F5E2-4A8D-AC1F-1250609BD9B4}" srcOrd="5" destOrd="0" presId="urn:microsoft.com/office/officeart/2005/8/layout/hierarchy3"/>
    <dgm:cxn modelId="{0B27F346-8942-4B01-8080-FC003224C77B}" type="presParOf" srcId="{28E12256-AF5A-4BF0-A25B-066D1AC1E6DC}" destId="{074E74B4-1E79-4539-ABAD-C101AA9CB3AC}" srcOrd="6" destOrd="0" presId="urn:microsoft.com/office/officeart/2005/8/layout/hierarchy3"/>
    <dgm:cxn modelId="{FD4E9D4D-12B8-4E4D-8EB4-5EE694DBF990}" type="presParOf" srcId="{28E12256-AF5A-4BF0-A25B-066D1AC1E6DC}" destId="{A4D813A6-5498-442A-A2BF-3723D9127208}" srcOrd="7" destOrd="0" presId="urn:microsoft.com/office/officeart/2005/8/layout/hierarchy3"/>
    <dgm:cxn modelId="{52D966FE-5F55-4AF7-AE38-04C8F399F31B}" type="presParOf" srcId="{28E12256-AF5A-4BF0-A25B-066D1AC1E6DC}" destId="{059F9A23-6010-4D93-B4C4-FE0AC8F7609C}" srcOrd="8" destOrd="0" presId="urn:microsoft.com/office/officeart/2005/8/layout/hierarchy3"/>
    <dgm:cxn modelId="{337D2761-766C-4409-8260-0679AA43C7B0}" type="presParOf" srcId="{28E12256-AF5A-4BF0-A25B-066D1AC1E6DC}" destId="{1B551DEC-FAB3-4109-8249-3B893582A00D}" srcOrd="9" destOrd="0" presId="urn:microsoft.com/office/officeart/2005/8/layout/hierarchy3"/>
    <dgm:cxn modelId="{70B03030-94DB-4CF1-A744-FF9CE5E99FC4}" type="presParOf" srcId="{28E12256-AF5A-4BF0-A25B-066D1AC1E6DC}" destId="{4B6CA77D-F715-43CF-B4E0-5D84CDBC831D}" srcOrd="10" destOrd="0" presId="urn:microsoft.com/office/officeart/2005/8/layout/hierarchy3"/>
    <dgm:cxn modelId="{BD1931C1-F5AA-415A-92CE-FA814888824C}" type="presParOf" srcId="{28E12256-AF5A-4BF0-A25B-066D1AC1E6DC}" destId="{5B1C664B-66F1-41A5-B818-B3C879A141C3}" srcOrd="11" destOrd="0" presId="urn:microsoft.com/office/officeart/2005/8/layout/hierarchy3"/>
    <dgm:cxn modelId="{98076B66-8DEE-444F-ACBC-1F269F09138E}" type="presParOf" srcId="{28E12256-AF5A-4BF0-A25B-066D1AC1E6DC}" destId="{F786C228-2FFA-4BAF-9E64-E822C23CDF36}" srcOrd="12" destOrd="0" presId="urn:microsoft.com/office/officeart/2005/8/layout/hierarchy3"/>
    <dgm:cxn modelId="{797F0201-40DB-4B5A-88A3-D4F605F0EE0A}" type="presParOf" srcId="{28E12256-AF5A-4BF0-A25B-066D1AC1E6DC}" destId="{8CD10AD9-A1BC-450D-B6F0-1FA1068DDEFD}" srcOrd="13" destOrd="0" presId="urn:microsoft.com/office/officeart/2005/8/layout/hierarchy3"/>
    <dgm:cxn modelId="{A7BCC647-1533-409C-845D-FEB2320EAD9B}" type="presParOf" srcId="{7A5ECE2F-23CF-4D9C-9EFD-6FBCF47E434B}" destId="{D13B5FD6-CA7F-4AA8-AC3C-6BFE2A2E8D50}" srcOrd="1" destOrd="0" presId="urn:microsoft.com/office/officeart/2005/8/layout/hierarchy3"/>
    <dgm:cxn modelId="{B523924C-944A-46C5-97F6-510F973F93C1}" type="presParOf" srcId="{D13B5FD6-CA7F-4AA8-AC3C-6BFE2A2E8D50}" destId="{3B3C939E-CF01-4666-8E42-92A075660A99}" srcOrd="0" destOrd="0" presId="urn:microsoft.com/office/officeart/2005/8/layout/hierarchy3"/>
    <dgm:cxn modelId="{1559FE2D-A957-4FA8-90FA-5CFD4B0BCEE0}" type="presParOf" srcId="{3B3C939E-CF01-4666-8E42-92A075660A99}" destId="{AAAC98F6-F2B3-49AC-9D8A-8DACBA3B5BF0}" srcOrd="0" destOrd="0" presId="urn:microsoft.com/office/officeart/2005/8/layout/hierarchy3"/>
    <dgm:cxn modelId="{0E43B49C-8EA3-4A7E-91D3-CEC9A512B5CA}" type="presParOf" srcId="{3B3C939E-CF01-4666-8E42-92A075660A99}" destId="{1281AF22-4066-4840-9637-76CDFD1FE092}" srcOrd="1" destOrd="0" presId="urn:microsoft.com/office/officeart/2005/8/layout/hierarchy3"/>
    <dgm:cxn modelId="{F731F279-E11E-40BD-9056-ABF66B2FD074}" type="presParOf" srcId="{D13B5FD6-CA7F-4AA8-AC3C-6BFE2A2E8D50}" destId="{39806AC5-8F37-400F-B085-A67B4126E9DE}" srcOrd="1" destOrd="0" presId="urn:microsoft.com/office/officeart/2005/8/layout/hierarchy3"/>
    <dgm:cxn modelId="{9AFEEB37-D570-4AF4-AD05-9ABD838B694C}" type="presParOf" srcId="{39806AC5-8F37-400F-B085-A67B4126E9DE}" destId="{00F04239-301A-44E5-B48B-130BEC7410EB}" srcOrd="0" destOrd="0" presId="urn:microsoft.com/office/officeart/2005/8/layout/hierarchy3"/>
    <dgm:cxn modelId="{84471DA8-0500-482B-B044-E24F8E6919DD}" type="presParOf" srcId="{39806AC5-8F37-400F-B085-A67B4126E9DE}" destId="{530CD31C-BBF8-496F-9179-C7452EDEFE86}" srcOrd="1" destOrd="0" presId="urn:microsoft.com/office/officeart/2005/8/layout/hierarchy3"/>
    <dgm:cxn modelId="{BF3712E6-B395-4F68-88A2-6BF1237374AA}" type="presParOf" srcId="{39806AC5-8F37-400F-B085-A67B4126E9DE}" destId="{E2CC31CA-039F-4967-BB9B-B3D222EE37BD}" srcOrd="2" destOrd="0" presId="urn:microsoft.com/office/officeart/2005/8/layout/hierarchy3"/>
    <dgm:cxn modelId="{1FF9C8A0-3CE1-4B08-973A-40CA25D1F2F2}" type="presParOf" srcId="{39806AC5-8F37-400F-B085-A67B4126E9DE}" destId="{9F07EF42-17A4-4A8A-918C-ABD735BCC10F}" srcOrd="3" destOrd="0" presId="urn:microsoft.com/office/officeart/2005/8/layout/hierarchy3"/>
    <dgm:cxn modelId="{AFD88EC4-256C-474A-A246-0669E41FB03C}" type="presParOf" srcId="{39806AC5-8F37-400F-B085-A67B4126E9DE}" destId="{F06E98C8-0925-4D0E-957E-96939A6DAF57}" srcOrd="4" destOrd="0" presId="urn:microsoft.com/office/officeart/2005/8/layout/hierarchy3"/>
    <dgm:cxn modelId="{250D1042-26EF-4768-A5E4-8B0C8339813D}" type="presParOf" srcId="{39806AC5-8F37-400F-B085-A67B4126E9DE}" destId="{9E2B67B9-99F8-4FBB-B202-F47193E7D687}" srcOrd="5" destOrd="0" presId="urn:microsoft.com/office/officeart/2005/8/layout/hierarchy3"/>
    <dgm:cxn modelId="{B38BB1BE-0B59-4482-A4FF-A0400319314D}" type="presParOf" srcId="{39806AC5-8F37-400F-B085-A67B4126E9DE}" destId="{26F3795A-C892-410B-8774-168420BA1E0C}" srcOrd="6" destOrd="0" presId="urn:microsoft.com/office/officeart/2005/8/layout/hierarchy3"/>
    <dgm:cxn modelId="{A0E095C5-C82F-43D6-8205-BD0E488CD06B}" type="presParOf" srcId="{39806AC5-8F37-400F-B085-A67B4126E9DE}" destId="{A5B25695-C832-4F7C-9D0C-BDC7CD8F73B9}" srcOrd="7" destOrd="0" presId="urn:microsoft.com/office/officeart/2005/8/layout/hierarchy3"/>
    <dgm:cxn modelId="{63EAB884-C85B-46C0-ADED-1F5D98B1F580}" type="presParOf" srcId="{39806AC5-8F37-400F-B085-A67B4126E9DE}" destId="{44CA366E-6C5B-4167-B4B1-4764845C8950}" srcOrd="8" destOrd="0" presId="urn:microsoft.com/office/officeart/2005/8/layout/hierarchy3"/>
    <dgm:cxn modelId="{49901F55-C333-492D-90D2-D98DB1C095EC}" type="presParOf" srcId="{39806AC5-8F37-400F-B085-A67B4126E9DE}" destId="{AE45F106-1855-44B0-BB60-906855385BD8}" srcOrd="9" destOrd="0" presId="urn:microsoft.com/office/officeart/2005/8/layout/hierarchy3"/>
    <dgm:cxn modelId="{26F84F7F-8458-4A3E-B542-F1133A956695}" type="presParOf" srcId="{39806AC5-8F37-400F-B085-A67B4126E9DE}" destId="{C104B1CE-4A6D-426D-9958-E67E21E56013}" srcOrd="10" destOrd="0" presId="urn:microsoft.com/office/officeart/2005/8/layout/hierarchy3"/>
    <dgm:cxn modelId="{6C63EB35-2A8E-47A1-8250-BCEC9DF6C31E}" type="presParOf" srcId="{39806AC5-8F37-400F-B085-A67B4126E9DE}" destId="{2BDCCC24-169A-40AD-B71A-9767D65C5330}" srcOrd="11" destOrd="0" presId="urn:microsoft.com/office/officeart/2005/8/layout/hierarchy3"/>
    <dgm:cxn modelId="{333D5013-D61F-443A-A812-E1F4C596230C}" type="presParOf" srcId="{39806AC5-8F37-400F-B085-A67B4126E9DE}" destId="{86C00AA1-151E-4F92-859B-E58B3267388B}" srcOrd="12" destOrd="0" presId="urn:microsoft.com/office/officeart/2005/8/layout/hierarchy3"/>
    <dgm:cxn modelId="{216A9857-26FC-4687-A788-FBF10B70342E}" type="presParOf" srcId="{39806AC5-8F37-400F-B085-A67B4126E9DE}" destId="{5FE59558-8AD6-4CAB-BF3F-320B10D0C730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60F372-BCA7-4606-8F06-8D44955EE4F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D0F7550-5377-4C77-B56A-C71D55137225}">
      <dgm:prSet/>
      <dgm:spPr/>
      <dgm:t>
        <a:bodyPr/>
        <a:lstStyle/>
        <a:p>
          <a:r>
            <a:rPr lang="zh-CN" dirty="0"/>
            <a:t>需</a:t>
          </a:r>
          <a:r>
            <a:rPr lang="zh-CN" altLang="en-US" dirty="0"/>
            <a:t>要</a:t>
          </a:r>
          <a:r>
            <a:rPr lang="zh-CN" dirty="0"/>
            <a:t>性</a:t>
          </a:r>
        </a:p>
      </dgm:t>
    </dgm:pt>
    <dgm:pt modelId="{B501B269-D4EC-4959-B0D1-250CF3918DFF}" type="parTrans" cxnId="{923D38B9-38E3-42F5-A596-72857ABC078A}">
      <dgm:prSet/>
      <dgm:spPr/>
      <dgm:t>
        <a:bodyPr/>
        <a:lstStyle/>
        <a:p>
          <a:endParaRPr lang="zh-CN" altLang="en-US"/>
        </a:p>
      </dgm:t>
    </dgm:pt>
    <dgm:pt modelId="{79FBC4C4-B4B3-42C7-BD44-01EAB0C0008C}" type="sibTrans" cxnId="{923D38B9-38E3-42F5-A596-72857ABC078A}">
      <dgm:prSet/>
      <dgm:spPr/>
      <dgm:t>
        <a:bodyPr/>
        <a:lstStyle/>
        <a:p>
          <a:endParaRPr lang="zh-CN" altLang="en-US"/>
        </a:p>
      </dgm:t>
    </dgm:pt>
    <dgm:pt modelId="{BD4BE77D-E695-4B9B-AFE3-951363041D28}">
      <dgm:prSet/>
      <dgm:spPr/>
      <dgm:t>
        <a:bodyPr/>
        <a:lstStyle/>
        <a:p>
          <a:r>
            <a:rPr lang="zh-CN" dirty="0"/>
            <a:t>创新性</a:t>
          </a:r>
        </a:p>
      </dgm:t>
    </dgm:pt>
    <dgm:pt modelId="{BECA4246-E5A8-465B-A3EF-6DF459AA9E03}" type="parTrans" cxnId="{51CBBAE5-11FA-4CCB-9D57-4549D9B1A17F}">
      <dgm:prSet/>
      <dgm:spPr/>
      <dgm:t>
        <a:bodyPr/>
        <a:lstStyle/>
        <a:p>
          <a:endParaRPr lang="zh-CN" altLang="en-US"/>
        </a:p>
      </dgm:t>
    </dgm:pt>
    <dgm:pt modelId="{D0410F3B-4A30-48EA-8746-5F72FAEA18C0}" type="sibTrans" cxnId="{51CBBAE5-11FA-4CCB-9D57-4549D9B1A17F}">
      <dgm:prSet/>
      <dgm:spPr/>
      <dgm:t>
        <a:bodyPr/>
        <a:lstStyle/>
        <a:p>
          <a:endParaRPr lang="zh-CN" altLang="en-US"/>
        </a:p>
      </dgm:t>
    </dgm:pt>
    <dgm:pt modelId="{D1BB03DB-C1CA-4F0E-82F7-741B2CAC7C0A}">
      <dgm:prSet/>
      <dgm:spPr/>
      <dgm:t>
        <a:bodyPr/>
        <a:lstStyle/>
        <a:p>
          <a:r>
            <a:rPr lang="zh-CN"/>
            <a:t>科学性</a:t>
          </a:r>
        </a:p>
      </dgm:t>
    </dgm:pt>
    <dgm:pt modelId="{C3515FA6-AC6B-4C0C-8683-566B2E0248D6}" type="parTrans" cxnId="{3A44AE36-7E23-4A61-BFD2-9482807A4071}">
      <dgm:prSet/>
      <dgm:spPr/>
      <dgm:t>
        <a:bodyPr/>
        <a:lstStyle/>
        <a:p>
          <a:endParaRPr lang="zh-CN" altLang="en-US"/>
        </a:p>
      </dgm:t>
    </dgm:pt>
    <dgm:pt modelId="{6FEC5CC0-A186-4827-8013-99453429223D}" type="sibTrans" cxnId="{3A44AE36-7E23-4A61-BFD2-9482807A4071}">
      <dgm:prSet/>
      <dgm:spPr/>
      <dgm:t>
        <a:bodyPr/>
        <a:lstStyle/>
        <a:p>
          <a:endParaRPr lang="zh-CN" altLang="en-US"/>
        </a:p>
      </dgm:t>
    </dgm:pt>
    <dgm:pt modelId="{1AAD0148-129C-4BC2-9C6E-2969D0A583F7}">
      <dgm:prSet/>
      <dgm:spPr/>
      <dgm:t>
        <a:bodyPr/>
        <a:lstStyle/>
        <a:p>
          <a:r>
            <a:rPr lang="zh-CN" dirty="0"/>
            <a:t>可行性</a:t>
          </a:r>
        </a:p>
      </dgm:t>
    </dgm:pt>
    <dgm:pt modelId="{7A332B58-E81E-42B7-B564-25067C71B07A}" type="parTrans" cxnId="{24937ED0-E7B3-4F84-9D98-18A76C68686D}">
      <dgm:prSet/>
      <dgm:spPr/>
      <dgm:t>
        <a:bodyPr/>
        <a:lstStyle/>
        <a:p>
          <a:endParaRPr lang="zh-CN" altLang="en-US"/>
        </a:p>
      </dgm:t>
    </dgm:pt>
    <dgm:pt modelId="{B8F89366-EA08-45B7-95A1-746C5BD081C5}" type="sibTrans" cxnId="{24937ED0-E7B3-4F84-9D98-18A76C68686D}">
      <dgm:prSet/>
      <dgm:spPr/>
      <dgm:t>
        <a:bodyPr/>
        <a:lstStyle/>
        <a:p>
          <a:endParaRPr lang="zh-CN" altLang="en-US"/>
        </a:p>
      </dgm:t>
    </dgm:pt>
    <dgm:pt modelId="{5462D219-D44E-42C4-9BD6-ED340D66EF2C}" type="pres">
      <dgm:prSet presAssocID="{9260F372-BCA7-4606-8F06-8D44955EE4F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DE0FDAC-279F-4125-84D8-54A77E631176}" type="pres">
      <dgm:prSet presAssocID="{CD0F7550-5377-4C77-B56A-C71D55137225}" presName="Accent1" presStyleCnt="0"/>
      <dgm:spPr/>
    </dgm:pt>
    <dgm:pt modelId="{CBB0AEC7-830A-4458-BA62-2229FB09BD44}" type="pres">
      <dgm:prSet presAssocID="{CD0F7550-5377-4C77-B56A-C71D55137225}" presName="Accent" presStyleLbl="node1" presStyleIdx="0" presStyleCnt="4" custAng="0"/>
      <dgm:spPr/>
    </dgm:pt>
    <dgm:pt modelId="{0ACB6D3F-BF71-4942-846C-5C9CDC36E0AF}" type="pres">
      <dgm:prSet presAssocID="{CD0F7550-5377-4C77-B56A-C71D55137225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05E1D28E-18FE-4F7C-BBEB-13B26CA2A355}" type="pres">
      <dgm:prSet presAssocID="{BD4BE77D-E695-4B9B-AFE3-951363041D28}" presName="Accent2" presStyleCnt="0"/>
      <dgm:spPr/>
    </dgm:pt>
    <dgm:pt modelId="{0918684C-28E2-4CA8-97F9-71DDAC12166C}" type="pres">
      <dgm:prSet presAssocID="{BD4BE77D-E695-4B9B-AFE3-951363041D28}" presName="Accent" presStyleLbl="node1" presStyleIdx="1" presStyleCnt="4"/>
      <dgm:spPr>
        <a:solidFill>
          <a:schemeClr val="accent2">
            <a:lumMod val="75000"/>
          </a:schemeClr>
        </a:solidFill>
      </dgm:spPr>
    </dgm:pt>
    <dgm:pt modelId="{A77EF7E9-9655-4597-AAF2-1E784A1FC226}" type="pres">
      <dgm:prSet presAssocID="{BD4BE77D-E695-4B9B-AFE3-951363041D28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03FB6B0C-E244-4EDD-AC74-5F6C16F2174F}" type="pres">
      <dgm:prSet presAssocID="{D1BB03DB-C1CA-4F0E-82F7-741B2CAC7C0A}" presName="Accent3" presStyleCnt="0"/>
      <dgm:spPr/>
    </dgm:pt>
    <dgm:pt modelId="{F279F4A0-1645-42B9-9A2B-E738F2DBCAF3}" type="pres">
      <dgm:prSet presAssocID="{D1BB03DB-C1CA-4F0E-82F7-741B2CAC7C0A}" presName="Accent" presStyleLbl="node1" presStyleIdx="2" presStyleCnt="4"/>
      <dgm:spPr>
        <a:solidFill>
          <a:schemeClr val="accent6">
            <a:lumMod val="75000"/>
          </a:schemeClr>
        </a:solidFill>
      </dgm:spPr>
    </dgm:pt>
    <dgm:pt modelId="{D6E6DC53-4061-42E8-B462-E8419510F983}" type="pres">
      <dgm:prSet presAssocID="{D1BB03DB-C1CA-4F0E-82F7-741B2CAC7C0A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ABAEAEA7-A885-4F84-B062-40D56B8C03C4}" type="pres">
      <dgm:prSet presAssocID="{1AAD0148-129C-4BC2-9C6E-2969D0A583F7}" presName="Accent4" presStyleCnt="0"/>
      <dgm:spPr/>
    </dgm:pt>
    <dgm:pt modelId="{C001523A-B97A-495E-9EDB-94E4150D5AFE}" type="pres">
      <dgm:prSet presAssocID="{1AAD0148-129C-4BC2-9C6E-2969D0A583F7}" presName="Accent" presStyleLbl="node1" presStyleIdx="3" presStyleCnt="4"/>
      <dgm:spPr>
        <a:solidFill>
          <a:schemeClr val="accent4">
            <a:lumMod val="75000"/>
          </a:schemeClr>
        </a:solidFill>
      </dgm:spPr>
    </dgm:pt>
    <dgm:pt modelId="{9D340DE4-D065-409D-ABFF-70FAF212B215}" type="pres">
      <dgm:prSet presAssocID="{1AAD0148-129C-4BC2-9C6E-2969D0A583F7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3A44AE36-7E23-4A61-BFD2-9482807A4071}" srcId="{9260F372-BCA7-4606-8F06-8D44955EE4F5}" destId="{D1BB03DB-C1CA-4F0E-82F7-741B2CAC7C0A}" srcOrd="2" destOrd="0" parTransId="{C3515FA6-AC6B-4C0C-8683-566B2E0248D6}" sibTransId="{6FEC5CC0-A186-4827-8013-99453429223D}"/>
    <dgm:cxn modelId="{BCB50565-754E-41D1-A159-33AFF692500C}" type="presOf" srcId="{BD4BE77D-E695-4B9B-AFE3-951363041D28}" destId="{A77EF7E9-9655-4597-AAF2-1E784A1FC226}" srcOrd="0" destOrd="0" presId="urn:microsoft.com/office/officeart/2009/layout/CircleArrowProcess"/>
    <dgm:cxn modelId="{64393A58-1DFE-48D4-BD72-6A8599070D1C}" type="presOf" srcId="{1AAD0148-129C-4BC2-9C6E-2969D0A583F7}" destId="{9D340DE4-D065-409D-ABFF-70FAF212B215}" srcOrd="0" destOrd="0" presId="urn:microsoft.com/office/officeart/2009/layout/CircleArrowProcess"/>
    <dgm:cxn modelId="{49432882-3BED-4AED-8E23-E8C95FC0631A}" type="presOf" srcId="{9260F372-BCA7-4606-8F06-8D44955EE4F5}" destId="{5462D219-D44E-42C4-9BD6-ED340D66EF2C}" srcOrd="0" destOrd="0" presId="urn:microsoft.com/office/officeart/2009/layout/CircleArrowProcess"/>
    <dgm:cxn modelId="{BD8ACF87-CBF6-4F35-94EF-F94D93FDFB3B}" type="presOf" srcId="{D1BB03DB-C1CA-4F0E-82F7-741B2CAC7C0A}" destId="{D6E6DC53-4061-42E8-B462-E8419510F983}" srcOrd="0" destOrd="0" presId="urn:microsoft.com/office/officeart/2009/layout/CircleArrowProcess"/>
    <dgm:cxn modelId="{328DF690-8755-4978-B25C-3B0AD12A5A75}" type="presOf" srcId="{CD0F7550-5377-4C77-B56A-C71D55137225}" destId="{0ACB6D3F-BF71-4942-846C-5C9CDC36E0AF}" srcOrd="0" destOrd="0" presId="urn:microsoft.com/office/officeart/2009/layout/CircleArrowProcess"/>
    <dgm:cxn modelId="{923D38B9-38E3-42F5-A596-72857ABC078A}" srcId="{9260F372-BCA7-4606-8F06-8D44955EE4F5}" destId="{CD0F7550-5377-4C77-B56A-C71D55137225}" srcOrd="0" destOrd="0" parTransId="{B501B269-D4EC-4959-B0D1-250CF3918DFF}" sibTransId="{79FBC4C4-B4B3-42C7-BD44-01EAB0C0008C}"/>
    <dgm:cxn modelId="{24937ED0-E7B3-4F84-9D98-18A76C68686D}" srcId="{9260F372-BCA7-4606-8F06-8D44955EE4F5}" destId="{1AAD0148-129C-4BC2-9C6E-2969D0A583F7}" srcOrd="3" destOrd="0" parTransId="{7A332B58-E81E-42B7-B564-25067C71B07A}" sibTransId="{B8F89366-EA08-45B7-95A1-746C5BD081C5}"/>
    <dgm:cxn modelId="{51CBBAE5-11FA-4CCB-9D57-4549D9B1A17F}" srcId="{9260F372-BCA7-4606-8F06-8D44955EE4F5}" destId="{BD4BE77D-E695-4B9B-AFE3-951363041D28}" srcOrd="1" destOrd="0" parTransId="{BECA4246-E5A8-465B-A3EF-6DF459AA9E03}" sibTransId="{D0410F3B-4A30-48EA-8746-5F72FAEA18C0}"/>
    <dgm:cxn modelId="{9F63D340-0911-48A6-939E-EDF678AEB4DF}" type="presParOf" srcId="{5462D219-D44E-42C4-9BD6-ED340D66EF2C}" destId="{BDE0FDAC-279F-4125-84D8-54A77E631176}" srcOrd="0" destOrd="0" presId="urn:microsoft.com/office/officeart/2009/layout/CircleArrowProcess"/>
    <dgm:cxn modelId="{A69A6017-3330-4A1C-A884-A6F0DD0E8AF1}" type="presParOf" srcId="{BDE0FDAC-279F-4125-84D8-54A77E631176}" destId="{CBB0AEC7-830A-4458-BA62-2229FB09BD44}" srcOrd="0" destOrd="0" presId="urn:microsoft.com/office/officeart/2009/layout/CircleArrowProcess"/>
    <dgm:cxn modelId="{E2262A3F-EA54-4776-B5C5-C8EC8E3C84B3}" type="presParOf" srcId="{5462D219-D44E-42C4-9BD6-ED340D66EF2C}" destId="{0ACB6D3F-BF71-4942-846C-5C9CDC36E0AF}" srcOrd="1" destOrd="0" presId="urn:microsoft.com/office/officeart/2009/layout/CircleArrowProcess"/>
    <dgm:cxn modelId="{04F6A279-A2D6-4E87-8AEC-6C7D2CE6F1B6}" type="presParOf" srcId="{5462D219-D44E-42C4-9BD6-ED340D66EF2C}" destId="{05E1D28E-18FE-4F7C-BBEB-13B26CA2A355}" srcOrd="2" destOrd="0" presId="urn:microsoft.com/office/officeart/2009/layout/CircleArrowProcess"/>
    <dgm:cxn modelId="{B3900360-DCDC-4DC3-A324-F9ADBA32A431}" type="presParOf" srcId="{05E1D28E-18FE-4F7C-BBEB-13B26CA2A355}" destId="{0918684C-28E2-4CA8-97F9-71DDAC12166C}" srcOrd="0" destOrd="0" presId="urn:microsoft.com/office/officeart/2009/layout/CircleArrowProcess"/>
    <dgm:cxn modelId="{19788D5D-6459-4384-9BC4-F94818CC9B95}" type="presParOf" srcId="{5462D219-D44E-42C4-9BD6-ED340D66EF2C}" destId="{A77EF7E9-9655-4597-AAF2-1E784A1FC226}" srcOrd="3" destOrd="0" presId="urn:microsoft.com/office/officeart/2009/layout/CircleArrowProcess"/>
    <dgm:cxn modelId="{113BD67D-9174-42EC-80EA-0BCD89DE1E69}" type="presParOf" srcId="{5462D219-D44E-42C4-9BD6-ED340D66EF2C}" destId="{03FB6B0C-E244-4EDD-AC74-5F6C16F2174F}" srcOrd="4" destOrd="0" presId="urn:microsoft.com/office/officeart/2009/layout/CircleArrowProcess"/>
    <dgm:cxn modelId="{73F385AF-374F-47F7-A578-831C9DBA6C1C}" type="presParOf" srcId="{03FB6B0C-E244-4EDD-AC74-5F6C16F2174F}" destId="{F279F4A0-1645-42B9-9A2B-E738F2DBCAF3}" srcOrd="0" destOrd="0" presId="urn:microsoft.com/office/officeart/2009/layout/CircleArrowProcess"/>
    <dgm:cxn modelId="{93BC7035-C271-4291-8D3D-BA556C32C051}" type="presParOf" srcId="{5462D219-D44E-42C4-9BD6-ED340D66EF2C}" destId="{D6E6DC53-4061-42E8-B462-E8419510F983}" srcOrd="5" destOrd="0" presId="urn:microsoft.com/office/officeart/2009/layout/CircleArrowProcess"/>
    <dgm:cxn modelId="{58440061-3301-4FC8-9F39-3004C887D096}" type="presParOf" srcId="{5462D219-D44E-42C4-9BD6-ED340D66EF2C}" destId="{ABAEAEA7-A885-4F84-B062-40D56B8C03C4}" srcOrd="6" destOrd="0" presId="urn:microsoft.com/office/officeart/2009/layout/CircleArrowProcess"/>
    <dgm:cxn modelId="{0E3747C4-A724-46C9-985E-5B4FF73C5281}" type="presParOf" srcId="{ABAEAEA7-A885-4F84-B062-40D56B8C03C4}" destId="{C001523A-B97A-495E-9EDB-94E4150D5AFE}" srcOrd="0" destOrd="0" presId="urn:microsoft.com/office/officeart/2009/layout/CircleArrowProcess"/>
    <dgm:cxn modelId="{62B88A47-22A7-4E88-AB91-65811E5365D0}" type="presParOf" srcId="{5462D219-D44E-42C4-9BD6-ED340D66EF2C}" destId="{9D340DE4-D065-409D-ABFF-70FAF212B215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A2B7A3-866D-49D2-AF56-B91C553D202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F5255BA-A429-4163-98A2-D4E4FD1E249F}">
      <dgm:prSet/>
      <dgm:spPr>
        <a:solidFill>
          <a:srgbClr val="E26714">
            <a:alpha val="89804"/>
          </a:srgbClr>
        </a:solidFill>
      </dgm:spPr>
      <dgm:t>
        <a:bodyPr/>
        <a:lstStyle/>
        <a:p>
          <a:pPr algn="l" rtl="0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3.1 </a:t>
          </a:r>
          <a:r>
            <a: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主题词检索与结果分析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7AA4F-1CEC-48E1-AA5A-8EADF4030309}" type="parTrans" cxnId="{F667415E-E2FE-4B73-BA92-38EFA70AF5E7}">
      <dgm:prSet/>
      <dgm:spPr/>
      <dgm:t>
        <a:bodyPr/>
        <a:lstStyle/>
        <a:p>
          <a:endParaRPr lang="zh-CN" altLang="en-US"/>
        </a:p>
      </dgm:t>
    </dgm:pt>
    <dgm:pt modelId="{DDA0E2E1-858F-45D5-802C-334B782702C4}" type="sibTrans" cxnId="{F667415E-E2FE-4B73-BA92-38EFA70AF5E7}">
      <dgm:prSet/>
      <dgm:spPr/>
      <dgm:t>
        <a:bodyPr/>
        <a:lstStyle/>
        <a:p>
          <a:endParaRPr lang="zh-CN" altLang="en-US"/>
        </a:p>
      </dgm:t>
    </dgm:pt>
    <dgm:pt modelId="{DFE1406E-D00C-463A-8FDA-1F3EA251B765}">
      <dgm:prSet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pPr algn="l" rtl="0"/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3.2 </a:t>
          </a:r>
          <a:r>
            <a: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结果导入</a:t>
          </a:r>
          <a:r>
            <a:rPr lang="en-US" altLang="zh-CN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SciVal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78F62-30B6-4AAC-96E7-C2BFD9EF22A6}" type="parTrans" cxnId="{581CBCDA-A635-4ACE-A27B-B26F21F2316F}">
      <dgm:prSet/>
      <dgm:spPr/>
      <dgm:t>
        <a:bodyPr/>
        <a:lstStyle/>
        <a:p>
          <a:endParaRPr lang="zh-CN" altLang="en-US"/>
        </a:p>
      </dgm:t>
    </dgm:pt>
    <dgm:pt modelId="{BEA32CB2-CA0B-456A-A731-5A6CD3BDEAF6}" type="sibTrans" cxnId="{581CBCDA-A635-4ACE-A27B-B26F21F2316F}">
      <dgm:prSet/>
      <dgm:spPr/>
      <dgm:t>
        <a:bodyPr/>
        <a:lstStyle/>
        <a:p>
          <a:endParaRPr lang="zh-CN" altLang="en-US"/>
        </a:p>
      </dgm:t>
    </dgm:pt>
    <dgm:pt modelId="{15770D54-CA9E-4A9B-AA5B-AFE4677421AD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 rtl="0"/>
          <a:r>
            <a:rPr lang="en-US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3.3 </a:t>
          </a:r>
          <a:r>
            <a:rPr lang="zh-CN" altLang="en-US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查看</a:t>
          </a:r>
          <a:r>
            <a:rPr lang="en-US" altLang="zh-CN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Keyphrases</a:t>
          </a:r>
          <a:r>
            <a: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Analysis</a:t>
          </a:r>
          <a:endParaRPr lang="en-US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94B51-10FB-422B-B18F-3780619623BF}" type="parTrans" cxnId="{945F6D58-54ED-47F3-BFD9-31F22471266A}">
      <dgm:prSet/>
      <dgm:spPr/>
      <dgm:t>
        <a:bodyPr/>
        <a:lstStyle/>
        <a:p>
          <a:endParaRPr lang="zh-CN" altLang="en-US"/>
        </a:p>
      </dgm:t>
    </dgm:pt>
    <dgm:pt modelId="{65A278C8-97B8-4355-8F3D-B373EBD42DDF}" type="sibTrans" cxnId="{945F6D58-54ED-47F3-BFD9-31F22471266A}">
      <dgm:prSet/>
      <dgm:spPr/>
      <dgm:t>
        <a:bodyPr/>
        <a:lstStyle/>
        <a:p>
          <a:endParaRPr lang="zh-CN" altLang="en-US"/>
        </a:p>
      </dgm:t>
    </dgm:pt>
    <dgm:pt modelId="{3691E169-ECF7-4CF6-A5F3-BE82BAF6516F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 rtl="0"/>
          <a:r>
            <a: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3.6 </a:t>
          </a:r>
          <a:r>
            <a: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浏览</a:t>
          </a:r>
          <a:r>
            <a: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Related Topics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4470B2-8784-4E20-81FD-9CC0403957A3}" type="parTrans" cxnId="{4007468D-524E-4EB4-9562-EF29408899E8}">
      <dgm:prSet/>
      <dgm:spPr/>
      <dgm:t>
        <a:bodyPr/>
        <a:lstStyle/>
        <a:p>
          <a:endParaRPr lang="zh-CN" altLang="en-US"/>
        </a:p>
      </dgm:t>
    </dgm:pt>
    <dgm:pt modelId="{E4BE2402-F2B1-4B9B-BB3C-9CBE2AEE05A4}" type="sibTrans" cxnId="{4007468D-524E-4EB4-9562-EF29408899E8}">
      <dgm:prSet/>
      <dgm:spPr/>
      <dgm:t>
        <a:bodyPr/>
        <a:lstStyle/>
        <a:p>
          <a:endParaRPr lang="zh-CN" altLang="en-US"/>
        </a:p>
      </dgm:t>
    </dgm:pt>
    <dgm:pt modelId="{167812DD-8DB5-4E6B-BE32-B9BD4C3D2FA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pPr algn="l"/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3.5 </a:t>
          </a:r>
          <a:r>
            <a: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查看</a:t>
          </a:r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Topic Character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E196B-A442-4AA3-961A-1990D1B934EB}" type="parTrans" cxnId="{79735152-BF7D-402B-AEA2-A49AFEC8B279}">
      <dgm:prSet/>
      <dgm:spPr/>
      <dgm:t>
        <a:bodyPr/>
        <a:lstStyle/>
        <a:p>
          <a:endParaRPr lang="zh-CN" altLang="en-US"/>
        </a:p>
      </dgm:t>
    </dgm:pt>
    <dgm:pt modelId="{45920D0E-2A75-40A2-99B1-F633221C4C07}" type="sibTrans" cxnId="{79735152-BF7D-402B-AEA2-A49AFEC8B279}">
      <dgm:prSet/>
      <dgm:spPr/>
      <dgm:t>
        <a:bodyPr/>
        <a:lstStyle/>
        <a:p>
          <a:endParaRPr lang="zh-CN" altLang="en-US"/>
        </a:p>
      </dgm:t>
    </dgm:pt>
    <dgm:pt modelId="{12C4BFC3-669E-4D5B-B469-7DC879CA51E8}">
      <dgm:prSet custT="1"/>
      <dgm:spPr>
        <a:solidFill>
          <a:srgbClr val="9A57CD">
            <a:alpha val="89804"/>
          </a:srgbClr>
        </a:solidFill>
      </dgm:spPr>
      <dgm:t>
        <a:bodyPr/>
        <a:lstStyle/>
        <a:p>
          <a:pPr algn="l" rtl="0"/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3.4 </a:t>
          </a:r>
          <a:r>
            <a: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分析筛选</a:t>
          </a:r>
          <a:r>
            <a: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Topics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FAE1D1-F7D5-4EF6-B730-24923561DF1B}" type="parTrans" cxnId="{1F51AA8B-3D9A-4BF5-ABB8-3748BD205417}">
      <dgm:prSet/>
      <dgm:spPr/>
      <dgm:t>
        <a:bodyPr/>
        <a:lstStyle/>
        <a:p>
          <a:endParaRPr lang="zh-CN" altLang="en-US"/>
        </a:p>
      </dgm:t>
    </dgm:pt>
    <dgm:pt modelId="{C5A378AF-DB82-4A52-9BAA-9422432F6A4B}" type="sibTrans" cxnId="{1F51AA8B-3D9A-4BF5-ABB8-3748BD205417}">
      <dgm:prSet/>
      <dgm:spPr/>
      <dgm:t>
        <a:bodyPr/>
        <a:lstStyle/>
        <a:p>
          <a:endParaRPr lang="zh-CN" altLang="en-US"/>
        </a:p>
      </dgm:t>
    </dgm:pt>
    <dgm:pt modelId="{EAD26718-246F-4D19-A3D6-C44A50C9282C}" type="pres">
      <dgm:prSet presAssocID="{F3A2B7A3-866D-49D2-AF56-B91C553D202C}" presName="compositeShape" presStyleCnt="0">
        <dgm:presLayoutVars>
          <dgm:dir/>
          <dgm:resizeHandles/>
        </dgm:presLayoutVars>
      </dgm:prSet>
      <dgm:spPr/>
    </dgm:pt>
    <dgm:pt modelId="{26C93B9E-976B-4CDD-B09F-BB35B3DBC07B}" type="pres">
      <dgm:prSet presAssocID="{F3A2B7A3-866D-49D2-AF56-B91C553D202C}" presName="pyramid" presStyleLbl="node1" presStyleIdx="0" presStyleCnt="1"/>
      <dgm:spPr/>
    </dgm:pt>
    <dgm:pt modelId="{120C1263-8DC2-40B2-A060-8A6FE02ECCE1}" type="pres">
      <dgm:prSet presAssocID="{F3A2B7A3-866D-49D2-AF56-B91C553D202C}" presName="theList" presStyleCnt="0"/>
      <dgm:spPr/>
    </dgm:pt>
    <dgm:pt modelId="{9E2B4FE0-AEB7-4180-8C0B-59E8ACEA0316}" type="pres">
      <dgm:prSet presAssocID="{6F5255BA-A429-4163-98A2-D4E4FD1E249F}" presName="aNode" presStyleLbl="fgAcc1" presStyleIdx="0" presStyleCnt="6" custScaleX="127440" custScaleY="112911" custLinFactNeighborX="18693">
        <dgm:presLayoutVars>
          <dgm:bulletEnabled val="1"/>
        </dgm:presLayoutVars>
      </dgm:prSet>
      <dgm:spPr/>
    </dgm:pt>
    <dgm:pt modelId="{D0B7C381-79E4-4848-A0C0-7158291888A8}" type="pres">
      <dgm:prSet presAssocID="{6F5255BA-A429-4163-98A2-D4E4FD1E249F}" presName="aSpace" presStyleCnt="0"/>
      <dgm:spPr/>
    </dgm:pt>
    <dgm:pt modelId="{433DAB93-6BB9-4EB9-BDA8-09B9C5C987DA}" type="pres">
      <dgm:prSet presAssocID="{DFE1406E-D00C-463A-8FDA-1F3EA251B765}" presName="aNode" presStyleLbl="fgAcc1" presStyleIdx="1" presStyleCnt="6" custScaleX="128715" custScaleY="108564" custLinFactNeighborX="18678" custLinFactNeighborY="51646">
        <dgm:presLayoutVars>
          <dgm:bulletEnabled val="1"/>
        </dgm:presLayoutVars>
      </dgm:prSet>
      <dgm:spPr/>
    </dgm:pt>
    <dgm:pt modelId="{F32A8DD5-031C-4467-9D91-91651A3AF6C1}" type="pres">
      <dgm:prSet presAssocID="{DFE1406E-D00C-463A-8FDA-1F3EA251B765}" presName="aSpace" presStyleCnt="0"/>
      <dgm:spPr/>
    </dgm:pt>
    <dgm:pt modelId="{4854C2D0-76AD-4B8D-82C4-60AD78E2F81A}" type="pres">
      <dgm:prSet presAssocID="{15770D54-CA9E-4A9B-AA5B-AFE4677421AD}" presName="aNode" presStyleLbl="fgAcc1" presStyleIdx="2" presStyleCnt="6" custScaleX="127440" custScaleY="107656" custLinFactNeighborX="18355" custLinFactNeighborY="85500">
        <dgm:presLayoutVars>
          <dgm:bulletEnabled val="1"/>
        </dgm:presLayoutVars>
      </dgm:prSet>
      <dgm:spPr/>
    </dgm:pt>
    <dgm:pt modelId="{5F5C7A1C-7AA8-4EEF-B5F1-050D54A0D865}" type="pres">
      <dgm:prSet presAssocID="{15770D54-CA9E-4A9B-AA5B-AFE4677421AD}" presName="aSpace" presStyleCnt="0"/>
      <dgm:spPr/>
    </dgm:pt>
    <dgm:pt modelId="{E84BE214-B8D8-49E6-BD2B-C029C3A934C3}" type="pres">
      <dgm:prSet presAssocID="{12C4BFC3-669E-4D5B-B469-7DC879CA51E8}" presName="aNode" presStyleLbl="fgAcc1" presStyleIdx="3" presStyleCnt="6" custScaleX="127440" custLinFactY="443" custLinFactNeighborX="18228" custLinFactNeighborY="100000">
        <dgm:presLayoutVars>
          <dgm:bulletEnabled val="1"/>
        </dgm:presLayoutVars>
      </dgm:prSet>
      <dgm:spPr/>
    </dgm:pt>
    <dgm:pt modelId="{5C2F0924-8D78-4EBB-AEE3-869C34C4FFED}" type="pres">
      <dgm:prSet presAssocID="{12C4BFC3-669E-4D5B-B469-7DC879CA51E8}" presName="aSpace" presStyleCnt="0"/>
      <dgm:spPr/>
    </dgm:pt>
    <dgm:pt modelId="{CD0F8131-443B-48AE-ACA5-B6A7FF19294C}" type="pres">
      <dgm:prSet presAssocID="{167812DD-8DB5-4E6B-BE32-B9BD4C3D2FA2}" presName="aNode" presStyleLbl="fgAcc1" presStyleIdx="4" presStyleCnt="6" custScaleX="127440" custLinFactY="6360" custLinFactNeighborX="18972" custLinFactNeighborY="100000">
        <dgm:presLayoutVars>
          <dgm:bulletEnabled val="1"/>
        </dgm:presLayoutVars>
      </dgm:prSet>
      <dgm:spPr/>
    </dgm:pt>
    <dgm:pt modelId="{FE8C0568-AFC6-4EE7-B21E-416D8E7EFD06}" type="pres">
      <dgm:prSet presAssocID="{167812DD-8DB5-4E6B-BE32-B9BD4C3D2FA2}" presName="aSpace" presStyleCnt="0"/>
      <dgm:spPr/>
    </dgm:pt>
    <dgm:pt modelId="{1673F4A9-A0A6-4E57-BB8F-C8F935FA32B9}" type="pres">
      <dgm:prSet presAssocID="{3691E169-ECF7-4CF6-A5F3-BE82BAF6516F}" presName="aNode" presStyleLbl="fgAcc1" presStyleIdx="5" presStyleCnt="6" custScaleX="127440" custScaleY="109310" custLinFactY="13247" custLinFactNeighborX="18708" custLinFactNeighborY="100000">
        <dgm:presLayoutVars>
          <dgm:bulletEnabled val="1"/>
        </dgm:presLayoutVars>
      </dgm:prSet>
      <dgm:spPr/>
    </dgm:pt>
    <dgm:pt modelId="{46E85553-63BF-470A-80B4-48BDD095DA01}" type="pres">
      <dgm:prSet presAssocID="{3691E169-ECF7-4CF6-A5F3-BE82BAF6516F}" presName="aSpace" presStyleCnt="0"/>
      <dgm:spPr/>
    </dgm:pt>
  </dgm:ptLst>
  <dgm:cxnLst>
    <dgm:cxn modelId="{6D3E9439-14D1-4079-8608-97E9EA0E6523}" type="presOf" srcId="{3691E169-ECF7-4CF6-A5F3-BE82BAF6516F}" destId="{1673F4A9-A0A6-4E57-BB8F-C8F935FA32B9}" srcOrd="0" destOrd="0" presId="urn:microsoft.com/office/officeart/2005/8/layout/pyramid2"/>
    <dgm:cxn modelId="{F667415E-E2FE-4B73-BA92-38EFA70AF5E7}" srcId="{F3A2B7A3-866D-49D2-AF56-B91C553D202C}" destId="{6F5255BA-A429-4163-98A2-D4E4FD1E249F}" srcOrd="0" destOrd="0" parTransId="{D9E7AA4F-1CEC-48E1-AA5A-8EADF4030309}" sibTransId="{DDA0E2E1-858F-45D5-802C-334B782702C4}"/>
    <dgm:cxn modelId="{1CC5A260-002C-44E2-B70E-C8C433FFBD2A}" type="presOf" srcId="{167812DD-8DB5-4E6B-BE32-B9BD4C3D2FA2}" destId="{CD0F8131-443B-48AE-ACA5-B6A7FF19294C}" srcOrd="0" destOrd="0" presId="urn:microsoft.com/office/officeart/2005/8/layout/pyramid2"/>
    <dgm:cxn modelId="{E7D3E049-EB24-4C26-9141-D498054D52AF}" type="presOf" srcId="{6F5255BA-A429-4163-98A2-D4E4FD1E249F}" destId="{9E2B4FE0-AEB7-4180-8C0B-59E8ACEA0316}" srcOrd="0" destOrd="0" presId="urn:microsoft.com/office/officeart/2005/8/layout/pyramid2"/>
    <dgm:cxn modelId="{A6A43171-0799-43B4-8D2A-3376914F1C69}" type="presOf" srcId="{DFE1406E-D00C-463A-8FDA-1F3EA251B765}" destId="{433DAB93-6BB9-4EB9-BDA8-09B9C5C987DA}" srcOrd="0" destOrd="0" presId="urn:microsoft.com/office/officeart/2005/8/layout/pyramid2"/>
    <dgm:cxn modelId="{79735152-BF7D-402B-AEA2-A49AFEC8B279}" srcId="{F3A2B7A3-866D-49D2-AF56-B91C553D202C}" destId="{167812DD-8DB5-4E6B-BE32-B9BD4C3D2FA2}" srcOrd="4" destOrd="0" parTransId="{D70E196B-A442-4AA3-961A-1990D1B934EB}" sibTransId="{45920D0E-2A75-40A2-99B1-F633221C4C07}"/>
    <dgm:cxn modelId="{0C2FEA76-3890-401F-A904-9E775AB6DA7B}" type="presOf" srcId="{12C4BFC3-669E-4D5B-B469-7DC879CA51E8}" destId="{E84BE214-B8D8-49E6-BD2B-C029C3A934C3}" srcOrd="0" destOrd="0" presId="urn:microsoft.com/office/officeart/2005/8/layout/pyramid2"/>
    <dgm:cxn modelId="{945F6D58-54ED-47F3-BFD9-31F22471266A}" srcId="{F3A2B7A3-866D-49D2-AF56-B91C553D202C}" destId="{15770D54-CA9E-4A9B-AA5B-AFE4677421AD}" srcOrd="2" destOrd="0" parTransId="{4FA94B51-10FB-422B-B18F-3780619623BF}" sibTransId="{65A278C8-97B8-4355-8F3D-B373EBD42DDF}"/>
    <dgm:cxn modelId="{1F51AA8B-3D9A-4BF5-ABB8-3748BD205417}" srcId="{F3A2B7A3-866D-49D2-AF56-B91C553D202C}" destId="{12C4BFC3-669E-4D5B-B469-7DC879CA51E8}" srcOrd="3" destOrd="0" parTransId="{52FAE1D1-F7D5-4EF6-B730-24923561DF1B}" sibTransId="{C5A378AF-DB82-4A52-9BAA-9422432F6A4B}"/>
    <dgm:cxn modelId="{4007468D-524E-4EB4-9562-EF29408899E8}" srcId="{F3A2B7A3-866D-49D2-AF56-B91C553D202C}" destId="{3691E169-ECF7-4CF6-A5F3-BE82BAF6516F}" srcOrd="5" destOrd="0" parTransId="{CB4470B2-8784-4E20-81FD-9CC0403957A3}" sibTransId="{E4BE2402-F2B1-4B9B-BB3C-9CBE2AEE05A4}"/>
    <dgm:cxn modelId="{C97D7AAB-6324-4F2B-A36E-E2ECFBA5CEC5}" type="presOf" srcId="{F3A2B7A3-866D-49D2-AF56-B91C553D202C}" destId="{EAD26718-246F-4D19-A3D6-C44A50C9282C}" srcOrd="0" destOrd="0" presId="urn:microsoft.com/office/officeart/2005/8/layout/pyramid2"/>
    <dgm:cxn modelId="{581CBCDA-A635-4ACE-A27B-B26F21F2316F}" srcId="{F3A2B7A3-866D-49D2-AF56-B91C553D202C}" destId="{DFE1406E-D00C-463A-8FDA-1F3EA251B765}" srcOrd="1" destOrd="0" parTransId="{A6E78F62-30B6-4AAC-96E7-C2BFD9EF22A6}" sibTransId="{BEA32CB2-CA0B-456A-A731-5A6CD3BDEAF6}"/>
    <dgm:cxn modelId="{0EFFD4F9-7EFD-48A8-9872-60BC6CF97AB1}" type="presOf" srcId="{15770D54-CA9E-4A9B-AA5B-AFE4677421AD}" destId="{4854C2D0-76AD-4B8D-82C4-60AD78E2F81A}" srcOrd="0" destOrd="0" presId="urn:microsoft.com/office/officeart/2005/8/layout/pyramid2"/>
    <dgm:cxn modelId="{08037E7E-A2AD-4932-B5AE-646DDA7156C3}" type="presParOf" srcId="{EAD26718-246F-4D19-A3D6-C44A50C9282C}" destId="{26C93B9E-976B-4CDD-B09F-BB35B3DBC07B}" srcOrd="0" destOrd="0" presId="urn:microsoft.com/office/officeart/2005/8/layout/pyramid2"/>
    <dgm:cxn modelId="{86E2CB5E-0167-422B-8A8D-4D80792C5282}" type="presParOf" srcId="{EAD26718-246F-4D19-A3D6-C44A50C9282C}" destId="{120C1263-8DC2-40B2-A060-8A6FE02ECCE1}" srcOrd="1" destOrd="0" presId="urn:microsoft.com/office/officeart/2005/8/layout/pyramid2"/>
    <dgm:cxn modelId="{0DE9D272-7968-431A-A762-E07646B2E69F}" type="presParOf" srcId="{120C1263-8DC2-40B2-A060-8A6FE02ECCE1}" destId="{9E2B4FE0-AEB7-4180-8C0B-59E8ACEA0316}" srcOrd="0" destOrd="0" presId="urn:microsoft.com/office/officeart/2005/8/layout/pyramid2"/>
    <dgm:cxn modelId="{45B1DA57-A791-4D3F-8FC1-6DCAC4703885}" type="presParOf" srcId="{120C1263-8DC2-40B2-A060-8A6FE02ECCE1}" destId="{D0B7C381-79E4-4848-A0C0-7158291888A8}" srcOrd="1" destOrd="0" presId="urn:microsoft.com/office/officeart/2005/8/layout/pyramid2"/>
    <dgm:cxn modelId="{2C1106C9-4957-404E-8ED3-E0DF231AC772}" type="presParOf" srcId="{120C1263-8DC2-40B2-A060-8A6FE02ECCE1}" destId="{433DAB93-6BB9-4EB9-BDA8-09B9C5C987DA}" srcOrd="2" destOrd="0" presId="urn:microsoft.com/office/officeart/2005/8/layout/pyramid2"/>
    <dgm:cxn modelId="{32144AA0-BBCE-4AAC-BF66-E4FDA12BC603}" type="presParOf" srcId="{120C1263-8DC2-40B2-A060-8A6FE02ECCE1}" destId="{F32A8DD5-031C-4467-9D91-91651A3AF6C1}" srcOrd="3" destOrd="0" presId="urn:microsoft.com/office/officeart/2005/8/layout/pyramid2"/>
    <dgm:cxn modelId="{B1C81FDC-143B-4F39-86CE-ADB046CEA69C}" type="presParOf" srcId="{120C1263-8DC2-40B2-A060-8A6FE02ECCE1}" destId="{4854C2D0-76AD-4B8D-82C4-60AD78E2F81A}" srcOrd="4" destOrd="0" presId="urn:microsoft.com/office/officeart/2005/8/layout/pyramid2"/>
    <dgm:cxn modelId="{1369403C-179F-4E7C-8B29-0754C2E2B1D9}" type="presParOf" srcId="{120C1263-8DC2-40B2-A060-8A6FE02ECCE1}" destId="{5F5C7A1C-7AA8-4EEF-B5F1-050D54A0D865}" srcOrd="5" destOrd="0" presId="urn:microsoft.com/office/officeart/2005/8/layout/pyramid2"/>
    <dgm:cxn modelId="{19BDBF4F-AA41-4D81-8516-B3D87A29E7EA}" type="presParOf" srcId="{120C1263-8DC2-40B2-A060-8A6FE02ECCE1}" destId="{E84BE214-B8D8-49E6-BD2B-C029C3A934C3}" srcOrd="6" destOrd="0" presId="urn:microsoft.com/office/officeart/2005/8/layout/pyramid2"/>
    <dgm:cxn modelId="{2B941C08-1EED-4DF9-97D1-49322714A570}" type="presParOf" srcId="{120C1263-8DC2-40B2-A060-8A6FE02ECCE1}" destId="{5C2F0924-8D78-4EBB-AEE3-869C34C4FFED}" srcOrd="7" destOrd="0" presId="urn:microsoft.com/office/officeart/2005/8/layout/pyramid2"/>
    <dgm:cxn modelId="{81178315-7A85-49D2-BFAA-A73AF4D7993D}" type="presParOf" srcId="{120C1263-8DC2-40B2-A060-8A6FE02ECCE1}" destId="{CD0F8131-443B-48AE-ACA5-B6A7FF19294C}" srcOrd="8" destOrd="0" presId="urn:microsoft.com/office/officeart/2005/8/layout/pyramid2"/>
    <dgm:cxn modelId="{8B4A24E1-46EF-46C9-A705-467E0F99E1CC}" type="presParOf" srcId="{120C1263-8DC2-40B2-A060-8A6FE02ECCE1}" destId="{FE8C0568-AFC6-4EE7-B21E-416D8E7EFD06}" srcOrd="9" destOrd="0" presId="urn:microsoft.com/office/officeart/2005/8/layout/pyramid2"/>
    <dgm:cxn modelId="{B6280EE5-E060-40E0-9CB6-967AF0DDD136}" type="presParOf" srcId="{120C1263-8DC2-40B2-A060-8A6FE02ECCE1}" destId="{1673F4A9-A0A6-4E57-BB8F-C8F935FA32B9}" srcOrd="10" destOrd="0" presId="urn:microsoft.com/office/officeart/2005/8/layout/pyramid2"/>
    <dgm:cxn modelId="{8BD16389-5AD1-437F-BA4C-C89D0C5E9A54}" type="presParOf" srcId="{120C1263-8DC2-40B2-A060-8A6FE02ECCE1}" destId="{46E85553-63BF-470A-80B4-48BDD095DA01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A2B7A3-866D-49D2-AF56-B91C553D202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F5255BA-A429-4163-98A2-D4E4FD1E249F}">
      <dgm:prSet custT="1"/>
      <dgm:spPr>
        <a:solidFill>
          <a:srgbClr val="E26714">
            <a:alpha val="89804"/>
          </a:srgbClr>
        </a:solidFill>
      </dgm:spPr>
      <dgm:t>
        <a:bodyPr/>
        <a:lstStyle/>
        <a:p>
          <a:pPr algn="ctr" rtl="0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4.1</a:t>
          </a:r>
          <a:r>
            <a: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浏览学科领域的</a:t>
          </a:r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Topics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7AA4F-1CEC-48E1-AA5A-8EADF4030309}" type="parTrans" cxnId="{F667415E-E2FE-4B73-BA92-38EFA70AF5E7}">
      <dgm:prSet/>
      <dgm:spPr/>
      <dgm:t>
        <a:bodyPr/>
        <a:lstStyle/>
        <a:p>
          <a:endParaRPr lang="zh-CN" altLang="en-US"/>
        </a:p>
      </dgm:t>
    </dgm:pt>
    <dgm:pt modelId="{DDA0E2E1-858F-45D5-802C-334B782702C4}" type="sibTrans" cxnId="{F667415E-E2FE-4B73-BA92-38EFA70AF5E7}">
      <dgm:prSet/>
      <dgm:spPr/>
      <dgm:t>
        <a:bodyPr/>
        <a:lstStyle/>
        <a:p>
          <a:endParaRPr lang="zh-CN" altLang="en-US"/>
        </a:p>
      </dgm:t>
    </dgm:pt>
    <dgm:pt modelId="{DFE1406E-D00C-463A-8FDA-1F3EA251B765}">
      <dgm:prSet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pPr algn="l" rtl="0"/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4.2 </a:t>
          </a:r>
          <a:r>
            <a: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分析与筛选</a:t>
          </a:r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Topics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78F62-30B6-4AAC-96E7-C2BFD9EF22A6}" type="parTrans" cxnId="{581CBCDA-A635-4ACE-A27B-B26F21F2316F}">
      <dgm:prSet/>
      <dgm:spPr/>
      <dgm:t>
        <a:bodyPr/>
        <a:lstStyle/>
        <a:p>
          <a:endParaRPr lang="zh-CN" altLang="en-US"/>
        </a:p>
      </dgm:t>
    </dgm:pt>
    <dgm:pt modelId="{BEA32CB2-CA0B-456A-A731-5A6CD3BDEAF6}" type="sibTrans" cxnId="{581CBCDA-A635-4ACE-A27B-B26F21F2316F}">
      <dgm:prSet/>
      <dgm:spPr/>
      <dgm:t>
        <a:bodyPr/>
        <a:lstStyle/>
        <a:p>
          <a:endParaRPr lang="zh-CN" altLang="en-US"/>
        </a:p>
      </dgm:t>
    </dgm:pt>
    <dgm:pt modelId="{15770D54-CA9E-4A9B-AA5B-AFE4677421AD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ctr" rtl="0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4.3 </a:t>
          </a:r>
          <a:r>
            <a: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创建文献集</a:t>
          </a:r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研究领域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94B51-10FB-422B-B18F-3780619623BF}" type="parTrans" cxnId="{945F6D58-54ED-47F3-BFD9-31F22471266A}">
      <dgm:prSet/>
      <dgm:spPr/>
      <dgm:t>
        <a:bodyPr/>
        <a:lstStyle/>
        <a:p>
          <a:endParaRPr lang="zh-CN" altLang="en-US"/>
        </a:p>
      </dgm:t>
    </dgm:pt>
    <dgm:pt modelId="{65A278C8-97B8-4355-8F3D-B373EBD42DDF}" type="sibTrans" cxnId="{945F6D58-54ED-47F3-BFD9-31F22471266A}">
      <dgm:prSet/>
      <dgm:spPr/>
      <dgm:t>
        <a:bodyPr/>
        <a:lstStyle/>
        <a:p>
          <a:endParaRPr lang="zh-CN" altLang="en-US"/>
        </a:p>
      </dgm:t>
    </dgm:pt>
    <dgm:pt modelId="{3691E169-ECF7-4CF6-A5F3-BE82BAF6516F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 rtl="0"/>
          <a:r>
            <a: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4.4 </a:t>
          </a:r>
          <a:r>
            <a: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查看</a:t>
          </a:r>
          <a:r>
            <a: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Keyphrases Analysis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4470B2-8784-4E20-81FD-9CC0403957A3}" type="parTrans" cxnId="{4007468D-524E-4EB4-9562-EF29408899E8}">
      <dgm:prSet/>
      <dgm:spPr/>
      <dgm:t>
        <a:bodyPr/>
        <a:lstStyle/>
        <a:p>
          <a:endParaRPr lang="zh-CN" altLang="en-US"/>
        </a:p>
      </dgm:t>
    </dgm:pt>
    <dgm:pt modelId="{E4BE2402-F2B1-4B9B-BB3C-9CBE2AEE05A4}" type="sibTrans" cxnId="{4007468D-524E-4EB4-9562-EF29408899E8}">
      <dgm:prSet/>
      <dgm:spPr/>
      <dgm:t>
        <a:bodyPr/>
        <a:lstStyle/>
        <a:p>
          <a:endParaRPr lang="zh-CN" altLang="en-US"/>
        </a:p>
      </dgm:t>
    </dgm:pt>
    <dgm:pt modelId="{EAD26718-246F-4D19-A3D6-C44A50C9282C}" type="pres">
      <dgm:prSet presAssocID="{F3A2B7A3-866D-49D2-AF56-B91C553D202C}" presName="compositeShape" presStyleCnt="0">
        <dgm:presLayoutVars>
          <dgm:dir/>
          <dgm:resizeHandles/>
        </dgm:presLayoutVars>
      </dgm:prSet>
      <dgm:spPr/>
    </dgm:pt>
    <dgm:pt modelId="{26C93B9E-976B-4CDD-B09F-BB35B3DBC07B}" type="pres">
      <dgm:prSet presAssocID="{F3A2B7A3-866D-49D2-AF56-B91C553D202C}" presName="pyramid" presStyleLbl="node1" presStyleIdx="0" presStyleCnt="1" custLinFactNeighborY="229"/>
      <dgm:spPr/>
    </dgm:pt>
    <dgm:pt modelId="{120C1263-8DC2-40B2-A060-8A6FE02ECCE1}" type="pres">
      <dgm:prSet presAssocID="{F3A2B7A3-866D-49D2-AF56-B91C553D202C}" presName="theList" presStyleCnt="0"/>
      <dgm:spPr/>
    </dgm:pt>
    <dgm:pt modelId="{9E2B4FE0-AEB7-4180-8C0B-59E8ACEA0316}" type="pres">
      <dgm:prSet presAssocID="{6F5255BA-A429-4163-98A2-D4E4FD1E249F}" presName="aNode" presStyleLbl="fgAcc1" presStyleIdx="0" presStyleCnt="4" custScaleX="129459" custScaleY="112911" custLinFactNeighborX="18693">
        <dgm:presLayoutVars>
          <dgm:bulletEnabled val="1"/>
        </dgm:presLayoutVars>
      </dgm:prSet>
      <dgm:spPr/>
    </dgm:pt>
    <dgm:pt modelId="{D0B7C381-79E4-4848-A0C0-7158291888A8}" type="pres">
      <dgm:prSet presAssocID="{6F5255BA-A429-4163-98A2-D4E4FD1E249F}" presName="aSpace" presStyleCnt="0"/>
      <dgm:spPr/>
    </dgm:pt>
    <dgm:pt modelId="{433DAB93-6BB9-4EB9-BDA8-09B9C5C987DA}" type="pres">
      <dgm:prSet presAssocID="{DFE1406E-D00C-463A-8FDA-1F3EA251B765}" presName="aNode" presStyleLbl="fgAcc1" presStyleIdx="1" presStyleCnt="4" custScaleX="131264" custScaleY="108564" custLinFactNeighborX="18678" custLinFactNeighborY="51646">
        <dgm:presLayoutVars>
          <dgm:bulletEnabled val="1"/>
        </dgm:presLayoutVars>
      </dgm:prSet>
      <dgm:spPr/>
    </dgm:pt>
    <dgm:pt modelId="{F32A8DD5-031C-4467-9D91-91651A3AF6C1}" type="pres">
      <dgm:prSet presAssocID="{DFE1406E-D00C-463A-8FDA-1F3EA251B765}" presName="aSpace" presStyleCnt="0"/>
      <dgm:spPr/>
    </dgm:pt>
    <dgm:pt modelId="{4854C2D0-76AD-4B8D-82C4-60AD78E2F81A}" type="pres">
      <dgm:prSet presAssocID="{15770D54-CA9E-4A9B-AA5B-AFE4677421AD}" presName="aNode" presStyleLbl="fgAcc1" presStyleIdx="2" presStyleCnt="4" custScaleX="131264" custScaleY="107656" custLinFactNeighborX="18355" custLinFactNeighborY="85500">
        <dgm:presLayoutVars>
          <dgm:bulletEnabled val="1"/>
        </dgm:presLayoutVars>
      </dgm:prSet>
      <dgm:spPr/>
    </dgm:pt>
    <dgm:pt modelId="{5F5C7A1C-7AA8-4EEF-B5F1-050D54A0D865}" type="pres">
      <dgm:prSet presAssocID="{15770D54-CA9E-4A9B-AA5B-AFE4677421AD}" presName="aSpace" presStyleCnt="0"/>
      <dgm:spPr/>
    </dgm:pt>
    <dgm:pt modelId="{1673F4A9-A0A6-4E57-BB8F-C8F935FA32B9}" type="pres">
      <dgm:prSet presAssocID="{3691E169-ECF7-4CF6-A5F3-BE82BAF6516F}" presName="aNode" presStyleLbl="fgAcc1" presStyleIdx="3" presStyleCnt="4" custScaleX="131264" custScaleY="109310" custLinFactY="2462" custLinFactNeighborX="18708" custLinFactNeighborY="100000">
        <dgm:presLayoutVars>
          <dgm:bulletEnabled val="1"/>
        </dgm:presLayoutVars>
      </dgm:prSet>
      <dgm:spPr/>
    </dgm:pt>
    <dgm:pt modelId="{46E85553-63BF-470A-80B4-48BDD095DA01}" type="pres">
      <dgm:prSet presAssocID="{3691E169-ECF7-4CF6-A5F3-BE82BAF6516F}" presName="aSpace" presStyleCnt="0"/>
      <dgm:spPr/>
    </dgm:pt>
  </dgm:ptLst>
  <dgm:cxnLst>
    <dgm:cxn modelId="{6D3E9439-14D1-4079-8608-97E9EA0E6523}" type="presOf" srcId="{3691E169-ECF7-4CF6-A5F3-BE82BAF6516F}" destId="{1673F4A9-A0A6-4E57-BB8F-C8F935FA32B9}" srcOrd="0" destOrd="0" presId="urn:microsoft.com/office/officeart/2005/8/layout/pyramid2"/>
    <dgm:cxn modelId="{F667415E-E2FE-4B73-BA92-38EFA70AF5E7}" srcId="{F3A2B7A3-866D-49D2-AF56-B91C553D202C}" destId="{6F5255BA-A429-4163-98A2-D4E4FD1E249F}" srcOrd="0" destOrd="0" parTransId="{D9E7AA4F-1CEC-48E1-AA5A-8EADF4030309}" sibTransId="{DDA0E2E1-858F-45D5-802C-334B782702C4}"/>
    <dgm:cxn modelId="{E7D3E049-EB24-4C26-9141-D498054D52AF}" type="presOf" srcId="{6F5255BA-A429-4163-98A2-D4E4FD1E249F}" destId="{9E2B4FE0-AEB7-4180-8C0B-59E8ACEA0316}" srcOrd="0" destOrd="0" presId="urn:microsoft.com/office/officeart/2005/8/layout/pyramid2"/>
    <dgm:cxn modelId="{A6A43171-0799-43B4-8D2A-3376914F1C69}" type="presOf" srcId="{DFE1406E-D00C-463A-8FDA-1F3EA251B765}" destId="{433DAB93-6BB9-4EB9-BDA8-09B9C5C987DA}" srcOrd="0" destOrd="0" presId="urn:microsoft.com/office/officeart/2005/8/layout/pyramid2"/>
    <dgm:cxn modelId="{945F6D58-54ED-47F3-BFD9-31F22471266A}" srcId="{F3A2B7A3-866D-49D2-AF56-B91C553D202C}" destId="{15770D54-CA9E-4A9B-AA5B-AFE4677421AD}" srcOrd="2" destOrd="0" parTransId="{4FA94B51-10FB-422B-B18F-3780619623BF}" sibTransId="{65A278C8-97B8-4355-8F3D-B373EBD42DDF}"/>
    <dgm:cxn modelId="{4007468D-524E-4EB4-9562-EF29408899E8}" srcId="{F3A2B7A3-866D-49D2-AF56-B91C553D202C}" destId="{3691E169-ECF7-4CF6-A5F3-BE82BAF6516F}" srcOrd="3" destOrd="0" parTransId="{CB4470B2-8784-4E20-81FD-9CC0403957A3}" sibTransId="{E4BE2402-F2B1-4B9B-BB3C-9CBE2AEE05A4}"/>
    <dgm:cxn modelId="{C97D7AAB-6324-4F2B-A36E-E2ECFBA5CEC5}" type="presOf" srcId="{F3A2B7A3-866D-49D2-AF56-B91C553D202C}" destId="{EAD26718-246F-4D19-A3D6-C44A50C9282C}" srcOrd="0" destOrd="0" presId="urn:microsoft.com/office/officeart/2005/8/layout/pyramid2"/>
    <dgm:cxn modelId="{581CBCDA-A635-4ACE-A27B-B26F21F2316F}" srcId="{F3A2B7A3-866D-49D2-AF56-B91C553D202C}" destId="{DFE1406E-D00C-463A-8FDA-1F3EA251B765}" srcOrd="1" destOrd="0" parTransId="{A6E78F62-30B6-4AAC-96E7-C2BFD9EF22A6}" sibTransId="{BEA32CB2-CA0B-456A-A731-5A6CD3BDEAF6}"/>
    <dgm:cxn modelId="{0EFFD4F9-7EFD-48A8-9872-60BC6CF97AB1}" type="presOf" srcId="{15770D54-CA9E-4A9B-AA5B-AFE4677421AD}" destId="{4854C2D0-76AD-4B8D-82C4-60AD78E2F81A}" srcOrd="0" destOrd="0" presId="urn:microsoft.com/office/officeart/2005/8/layout/pyramid2"/>
    <dgm:cxn modelId="{08037E7E-A2AD-4932-B5AE-646DDA7156C3}" type="presParOf" srcId="{EAD26718-246F-4D19-A3D6-C44A50C9282C}" destId="{26C93B9E-976B-4CDD-B09F-BB35B3DBC07B}" srcOrd="0" destOrd="0" presId="urn:microsoft.com/office/officeart/2005/8/layout/pyramid2"/>
    <dgm:cxn modelId="{86E2CB5E-0167-422B-8A8D-4D80792C5282}" type="presParOf" srcId="{EAD26718-246F-4D19-A3D6-C44A50C9282C}" destId="{120C1263-8DC2-40B2-A060-8A6FE02ECCE1}" srcOrd="1" destOrd="0" presId="urn:microsoft.com/office/officeart/2005/8/layout/pyramid2"/>
    <dgm:cxn modelId="{0DE9D272-7968-431A-A762-E07646B2E69F}" type="presParOf" srcId="{120C1263-8DC2-40B2-A060-8A6FE02ECCE1}" destId="{9E2B4FE0-AEB7-4180-8C0B-59E8ACEA0316}" srcOrd="0" destOrd="0" presId="urn:microsoft.com/office/officeart/2005/8/layout/pyramid2"/>
    <dgm:cxn modelId="{45B1DA57-A791-4D3F-8FC1-6DCAC4703885}" type="presParOf" srcId="{120C1263-8DC2-40B2-A060-8A6FE02ECCE1}" destId="{D0B7C381-79E4-4848-A0C0-7158291888A8}" srcOrd="1" destOrd="0" presId="urn:microsoft.com/office/officeart/2005/8/layout/pyramid2"/>
    <dgm:cxn modelId="{2C1106C9-4957-404E-8ED3-E0DF231AC772}" type="presParOf" srcId="{120C1263-8DC2-40B2-A060-8A6FE02ECCE1}" destId="{433DAB93-6BB9-4EB9-BDA8-09B9C5C987DA}" srcOrd="2" destOrd="0" presId="urn:microsoft.com/office/officeart/2005/8/layout/pyramid2"/>
    <dgm:cxn modelId="{32144AA0-BBCE-4AAC-BF66-E4FDA12BC603}" type="presParOf" srcId="{120C1263-8DC2-40B2-A060-8A6FE02ECCE1}" destId="{F32A8DD5-031C-4467-9D91-91651A3AF6C1}" srcOrd="3" destOrd="0" presId="urn:microsoft.com/office/officeart/2005/8/layout/pyramid2"/>
    <dgm:cxn modelId="{B1C81FDC-143B-4F39-86CE-ADB046CEA69C}" type="presParOf" srcId="{120C1263-8DC2-40B2-A060-8A6FE02ECCE1}" destId="{4854C2D0-76AD-4B8D-82C4-60AD78E2F81A}" srcOrd="4" destOrd="0" presId="urn:microsoft.com/office/officeart/2005/8/layout/pyramid2"/>
    <dgm:cxn modelId="{1369403C-179F-4E7C-8B29-0754C2E2B1D9}" type="presParOf" srcId="{120C1263-8DC2-40B2-A060-8A6FE02ECCE1}" destId="{5F5C7A1C-7AA8-4EEF-B5F1-050D54A0D865}" srcOrd="5" destOrd="0" presId="urn:microsoft.com/office/officeart/2005/8/layout/pyramid2"/>
    <dgm:cxn modelId="{B6280EE5-E060-40E0-9CB6-967AF0DDD136}" type="presParOf" srcId="{120C1263-8DC2-40B2-A060-8A6FE02ECCE1}" destId="{1673F4A9-A0A6-4E57-BB8F-C8F935FA32B9}" srcOrd="6" destOrd="0" presId="urn:microsoft.com/office/officeart/2005/8/layout/pyramid2"/>
    <dgm:cxn modelId="{8BD16389-5AD1-437F-BA4C-C89D0C5E9A54}" type="presParOf" srcId="{120C1263-8DC2-40B2-A060-8A6FE02ECCE1}" destId="{46E85553-63BF-470A-80B4-48BDD095DA0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66CF2A-E051-4B4D-96D7-97160392673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4480976-D164-4677-A722-B543E4D161AE}">
      <dgm:prSet/>
      <dgm:spPr/>
      <dgm:t>
        <a:bodyPr/>
        <a:lstStyle/>
        <a:p>
          <a:r>
            <a:rPr lang="zh-CN" dirty="0"/>
            <a:t>核心期刊</a:t>
          </a:r>
        </a:p>
      </dgm:t>
    </dgm:pt>
    <dgm:pt modelId="{F1567D35-722A-4A84-AB36-E9FC1AAA80AB}" type="parTrans" cxnId="{01387E3E-E2DA-4F7C-AF48-CA9D081FCE30}">
      <dgm:prSet/>
      <dgm:spPr/>
      <dgm:t>
        <a:bodyPr/>
        <a:lstStyle/>
        <a:p>
          <a:endParaRPr lang="zh-CN" altLang="en-US"/>
        </a:p>
      </dgm:t>
    </dgm:pt>
    <dgm:pt modelId="{E64E3FA6-B338-40F1-8C5B-BB3BCED8ACB3}" type="sibTrans" cxnId="{01387E3E-E2DA-4F7C-AF48-CA9D081FCE30}">
      <dgm:prSet/>
      <dgm:spPr/>
      <dgm:t>
        <a:bodyPr/>
        <a:lstStyle/>
        <a:p>
          <a:endParaRPr lang="zh-CN" altLang="en-US"/>
        </a:p>
      </dgm:t>
    </dgm:pt>
    <dgm:pt modelId="{7D66E135-A635-4174-8788-C3F46E582FE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/>
            <a:t>对标院系</a:t>
          </a:r>
        </a:p>
      </dgm:t>
    </dgm:pt>
    <dgm:pt modelId="{D9856F87-4545-4C8E-B6F7-BB69DAC953AE}" type="parTrans" cxnId="{E8C6DB6E-E682-4CE9-AE18-36ECC301675F}">
      <dgm:prSet/>
      <dgm:spPr/>
      <dgm:t>
        <a:bodyPr/>
        <a:lstStyle/>
        <a:p>
          <a:endParaRPr lang="zh-CN" altLang="en-US"/>
        </a:p>
      </dgm:t>
    </dgm:pt>
    <dgm:pt modelId="{948DDA35-F082-45FD-B834-AEA702717BBE}" type="sibTrans" cxnId="{E8C6DB6E-E682-4CE9-AE18-36ECC301675F}">
      <dgm:prSet/>
      <dgm:spPr/>
      <dgm:t>
        <a:bodyPr/>
        <a:lstStyle/>
        <a:p>
          <a:endParaRPr lang="zh-CN" altLang="en-US"/>
        </a:p>
      </dgm:t>
    </dgm:pt>
    <dgm:pt modelId="{DF3C2807-FA58-4DD1-BF8E-C839C40A817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/>
            <a:t>相关企业</a:t>
          </a:r>
        </a:p>
      </dgm:t>
    </dgm:pt>
    <dgm:pt modelId="{A17D067B-EF32-4257-869A-FD39046CF77F}" type="parTrans" cxnId="{383DCA4D-4334-4406-93DC-091F9B205638}">
      <dgm:prSet/>
      <dgm:spPr/>
      <dgm:t>
        <a:bodyPr/>
        <a:lstStyle/>
        <a:p>
          <a:endParaRPr lang="zh-CN" altLang="en-US"/>
        </a:p>
      </dgm:t>
    </dgm:pt>
    <dgm:pt modelId="{807BE951-F54A-48C9-A18F-4B74376D30A9}" type="sibTrans" cxnId="{383DCA4D-4334-4406-93DC-091F9B205638}">
      <dgm:prSet/>
      <dgm:spPr/>
      <dgm:t>
        <a:bodyPr/>
        <a:lstStyle/>
        <a:p>
          <a:endParaRPr lang="zh-CN" altLang="en-US"/>
        </a:p>
      </dgm:t>
    </dgm:pt>
    <dgm:pt modelId="{FE87D8EC-1E92-4C11-9E36-125B8F15BE91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zh-CN"/>
            <a:t>专家大咖</a:t>
          </a:r>
        </a:p>
      </dgm:t>
    </dgm:pt>
    <dgm:pt modelId="{C185F2BA-F908-4154-A017-FD650DE35BA7}" type="parTrans" cxnId="{83383F94-12F6-48FC-AEC1-2B7BCCB9CD47}">
      <dgm:prSet/>
      <dgm:spPr/>
      <dgm:t>
        <a:bodyPr/>
        <a:lstStyle/>
        <a:p>
          <a:endParaRPr lang="zh-CN" altLang="en-US"/>
        </a:p>
      </dgm:t>
    </dgm:pt>
    <dgm:pt modelId="{2E2DE5E9-326C-4626-AFAC-D3EEC5CC6596}" type="sibTrans" cxnId="{83383F94-12F6-48FC-AEC1-2B7BCCB9CD47}">
      <dgm:prSet/>
      <dgm:spPr/>
      <dgm:t>
        <a:bodyPr/>
        <a:lstStyle/>
        <a:p>
          <a:endParaRPr lang="zh-CN" altLang="en-US"/>
        </a:p>
      </dgm:t>
    </dgm:pt>
    <dgm:pt modelId="{979326CA-B491-435D-9537-78867A30DF97}">
      <dgm:prSet/>
      <dgm:spPr>
        <a:solidFill>
          <a:srgbClr val="7030A0"/>
        </a:solidFill>
      </dgm:spPr>
      <dgm:t>
        <a:bodyPr/>
        <a:lstStyle/>
        <a:p>
          <a:r>
            <a:rPr lang="zh-CN" dirty="0"/>
            <a:t>信息资源相关</a:t>
          </a:r>
        </a:p>
      </dgm:t>
    </dgm:pt>
    <dgm:pt modelId="{B0A99090-3E6A-4A3B-A223-3BF53275D54B}" type="parTrans" cxnId="{07E06CF1-E119-48C3-8E23-0ED7DB4AA0A7}">
      <dgm:prSet/>
      <dgm:spPr/>
      <dgm:t>
        <a:bodyPr/>
        <a:lstStyle/>
        <a:p>
          <a:endParaRPr lang="zh-CN" altLang="en-US"/>
        </a:p>
      </dgm:t>
    </dgm:pt>
    <dgm:pt modelId="{B76FDA33-E33F-4456-B18E-DFD376C119FB}" type="sibTrans" cxnId="{07E06CF1-E119-48C3-8E23-0ED7DB4AA0A7}">
      <dgm:prSet/>
      <dgm:spPr/>
      <dgm:t>
        <a:bodyPr/>
        <a:lstStyle/>
        <a:p>
          <a:endParaRPr lang="zh-CN" altLang="en-US"/>
        </a:p>
      </dgm:t>
    </dgm:pt>
    <dgm:pt modelId="{5ACEB486-3D9F-439C-B292-D993A19E0B99}" type="pres">
      <dgm:prSet presAssocID="{AB66CF2A-E051-4B4D-96D7-971603926734}" presName="cycle" presStyleCnt="0">
        <dgm:presLayoutVars>
          <dgm:dir/>
          <dgm:resizeHandles val="exact"/>
        </dgm:presLayoutVars>
      </dgm:prSet>
      <dgm:spPr/>
    </dgm:pt>
    <dgm:pt modelId="{F1EB0C22-C9C9-4122-8695-1513163350E7}" type="pres">
      <dgm:prSet presAssocID="{04480976-D164-4677-A722-B543E4D161AE}" presName="node" presStyleLbl="node1" presStyleIdx="0" presStyleCnt="5">
        <dgm:presLayoutVars>
          <dgm:bulletEnabled val="1"/>
        </dgm:presLayoutVars>
      </dgm:prSet>
      <dgm:spPr/>
    </dgm:pt>
    <dgm:pt modelId="{7D8E8D72-0445-4CB3-9AD3-E6A44042588D}" type="pres">
      <dgm:prSet presAssocID="{04480976-D164-4677-A722-B543E4D161AE}" presName="spNode" presStyleCnt="0"/>
      <dgm:spPr/>
    </dgm:pt>
    <dgm:pt modelId="{D95A1212-100D-41F6-B82D-73492AC4C9AE}" type="pres">
      <dgm:prSet presAssocID="{E64E3FA6-B338-40F1-8C5B-BB3BCED8ACB3}" presName="sibTrans" presStyleLbl="sibTrans1D1" presStyleIdx="0" presStyleCnt="5"/>
      <dgm:spPr/>
    </dgm:pt>
    <dgm:pt modelId="{AADC34DE-0488-4B18-A051-EA8EA4EEF8D1}" type="pres">
      <dgm:prSet presAssocID="{7D66E135-A635-4174-8788-C3F46E582FE2}" presName="node" presStyleLbl="node1" presStyleIdx="1" presStyleCnt="5">
        <dgm:presLayoutVars>
          <dgm:bulletEnabled val="1"/>
        </dgm:presLayoutVars>
      </dgm:prSet>
      <dgm:spPr/>
    </dgm:pt>
    <dgm:pt modelId="{5E30887F-8641-42F5-86BD-07B645F7AC67}" type="pres">
      <dgm:prSet presAssocID="{7D66E135-A635-4174-8788-C3F46E582FE2}" presName="spNode" presStyleCnt="0"/>
      <dgm:spPr/>
    </dgm:pt>
    <dgm:pt modelId="{4F1B45AC-D879-4F83-956E-1819DE168A2F}" type="pres">
      <dgm:prSet presAssocID="{948DDA35-F082-45FD-B834-AEA702717BBE}" presName="sibTrans" presStyleLbl="sibTrans1D1" presStyleIdx="1" presStyleCnt="5"/>
      <dgm:spPr/>
    </dgm:pt>
    <dgm:pt modelId="{CFC76E27-6719-41FA-BC7D-D9120A4ADAD0}" type="pres">
      <dgm:prSet presAssocID="{DF3C2807-FA58-4DD1-BF8E-C839C40A817F}" presName="node" presStyleLbl="node1" presStyleIdx="2" presStyleCnt="5">
        <dgm:presLayoutVars>
          <dgm:bulletEnabled val="1"/>
        </dgm:presLayoutVars>
      </dgm:prSet>
      <dgm:spPr/>
    </dgm:pt>
    <dgm:pt modelId="{63C98425-5AF2-4404-B6E9-BF873C7687EE}" type="pres">
      <dgm:prSet presAssocID="{DF3C2807-FA58-4DD1-BF8E-C839C40A817F}" presName="spNode" presStyleCnt="0"/>
      <dgm:spPr/>
    </dgm:pt>
    <dgm:pt modelId="{D2245E37-848E-4273-AC7F-FB6A9C43764D}" type="pres">
      <dgm:prSet presAssocID="{807BE951-F54A-48C9-A18F-4B74376D30A9}" presName="sibTrans" presStyleLbl="sibTrans1D1" presStyleIdx="2" presStyleCnt="5"/>
      <dgm:spPr/>
    </dgm:pt>
    <dgm:pt modelId="{0553E44E-FD80-4F57-BD5C-A4F2E6739A63}" type="pres">
      <dgm:prSet presAssocID="{FE87D8EC-1E92-4C11-9E36-125B8F15BE91}" presName="node" presStyleLbl="node1" presStyleIdx="3" presStyleCnt="5">
        <dgm:presLayoutVars>
          <dgm:bulletEnabled val="1"/>
        </dgm:presLayoutVars>
      </dgm:prSet>
      <dgm:spPr/>
    </dgm:pt>
    <dgm:pt modelId="{2474ED2E-6F11-493F-BBAF-F77BB3E9AC4B}" type="pres">
      <dgm:prSet presAssocID="{FE87D8EC-1E92-4C11-9E36-125B8F15BE91}" presName="spNode" presStyleCnt="0"/>
      <dgm:spPr/>
    </dgm:pt>
    <dgm:pt modelId="{05C60AB8-5B0B-4F1A-8F29-505C9E5100DA}" type="pres">
      <dgm:prSet presAssocID="{2E2DE5E9-326C-4626-AFAC-D3EEC5CC6596}" presName="sibTrans" presStyleLbl="sibTrans1D1" presStyleIdx="3" presStyleCnt="5"/>
      <dgm:spPr/>
    </dgm:pt>
    <dgm:pt modelId="{8D0F0FEE-FDB8-47ED-A045-85D82BEE523E}" type="pres">
      <dgm:prSet presAssocID="{979326CA-B491-435D-9537-78867A30DF97}" presName="node" presStyleLbl="node1" presStyleIdx="4" presStyleCnt="5">
        <dgm:presLayoutVars>
          <dgm:bulletEnabled val="1"/>
        </dgm:presLayoutVars>
      </dgm:prSet>
      <dgm:spPr/>
    </dgm:pt>
    <dgm:pt modelId="{098B366F-91E2-4540-979A-6D5E812CC214}" type="pres">
      <dgm:prSet presAssocID="{979326CA-B491-435D-9537-78867A30DF97}" presName="spNode" presStyleCnt="0"/>
      <dgm:spPr/>
    </dgm:pt>
    <dgm:pt modelId="{0464979F-84CD-466C-88AA-7512D23CEBD6}" type="pres">
      <dgm:prSet presAssocID="{B76FDA33-E33F-4456-B18E-DFD376C119FB}" presName="sibTrans" presStyleLbl="sibTrans1D1" presStyleIdx="4" presStyleCnt="5"/>
      <dgm:spPr/>
    </dgm:pt>
  </dgm:ptLst>
  <dgm:cxnLst>
    <dgm:cxn modelId="{4383621E-284F-45B9-B0E4-17AE96E077C7}" type="presOf" srcId="{807BE951-F54A-48C9-A18F-4B74376D30A9}" destId="{D2245E37-848E-4273-AC7F-FB6A9C43764D}" srcOrd="0" destOrd="0" presId="urn:microsoft.com/office/officeart/2005/8/layout/cycle6"/>
    <dgm:cxn modelId="{99C5EF1F-660D-4835-B114-992FB58BE8DA}" type="presOf" srcId="{B76FDA33-E33F-4456-B18E-DFD376C119FB}" destId="{0464979F-84CD-466C-88AA-7512D23CEBD6}" srcOrd="0" destOrd="0" presId="urn:microsoft.com/office/officeart/2005/8/layout/cycle6"/>
    <dgm:cxn modelId="{80BFA927-2E28-4551-8EBF-8C5A6E9F0B98}" type="presOf" srcId="{2E2DE5E9-326C-4626-AFAC-D3EEC5CC6596}" destId="{05C60AB8-5B0B-4F1A-8F29-505C9E5100DA}" srcOrd="0" destOrd="0" presId="urn:microsoft.com/office/officeart/2005/8/layout/cycle6"/>
    <dgm:cxn modelId="{A054782D-EDF3-43A4-BEE8-84DF43F7627A}" type="presOf" srcId="{DF3C2807-FA58-4DD1-BF8E-C839C40A817F}" destId="{CFC76E27-6719-41FA-BC7D-D9120A4ADAD0}" srcOrd="0" destOrd="0" presId="urn:microsoft.com/office/officeart/2005/8/layout/cycle6"/>
    <dgm:cxn modelId="{01387E3E-E2DA-4F7C-AF48-CA9D081FCE30}" srcId="{AB66CF2A-E051-4B4D-96D7-971603926734}" destId="{04480976-D164-4677-A722-B543E4D161AE}" srcOrd="0" destOrd="0" parTransId="{F1567D35-722A-4A84-AB36-E9FC1AAA80AB}" sibTransId="{E64E3FA6-B338-40F1-8C5B-BB3BCED8ACB3}"/>
    <dgm:cxn modelId="{AC53A142-DCC4-482E-B197-964847BCBC44}" type="presOf" srcId="{AB66CF2A-E051-4B4D-96D7-971603926734}" destId="{5ACEB486-3D9F-439C-B292-D993A19E0B99}" srcOrd="0" destOrd="0" presId="urn:microsoft.com/office/officeart/2005/8/layout/cycle6"/>
    <dgm:cxn modelId="{EDEC8248-97A5-42E5-8787-57EF4F3DD4B1}" type="presOf" srcId="{7D66E135-A635-4174-8788-C3F46E582FE2}" destId="{AADC34DE-0488-4B18-A051-EA8EA4EEF8D1}" srcOrd="0" destOrd="0" presId="urn:microsoft.com/office/officeart/2005/8/layout/cycle6"/>
    <dgm:cxn modelId="{97506869-179F-41E0-959A-3086E173CD76}" type="presOf" srcId="{948DDA35-F082-45FD-B834-AEA702717BBE}" destId="{4F1B45AC-D879-4F83-956E-1819DE168A2F}" srcOrd="0" destOrd="0" presId="urn:microsoft.com/office/officeart/2005/8/layout/cycle6"/>
    <dgm:cxn modelId="{DEB98169-9CF8-41A4-BFEC-D65DFF61C727}" type="presOf" srcId="{979326CA-B491-435D-9537-78867A30DF97}" destId="{8D0F0FEE-FDB8-47ED-A045-85D82BEE523E}" srcOrd="0" destOrd="0" presId="urn:microsoft.com/office/officeart/2005/8/layout/cycle6"/>
    <dgm:cxn modelId="{383DCA4D-4334-4406-93DC-091F9B205638}" srcId="{AB66CF2A-E051-4B4D-96D7-971603926734}" destId="{DF3C2807-FA58-4DD1-BF8E-C839C40A817F}" srcOrd="2" destOrd="0" parTransId="{A17D067B-EF32-4257-869A-FD39046CF77F}" sibTransId="{807BE951-F54A-48C9-A18F-4B74376D30A9}"/>
    <dgm:cxn modelId="{E8C6DB6E-E682-4CE9-AE18-36ECC301675F}" srcId="{AB66CF2A-E051-4B4D-96D7-971603926734}" destId="{7D66E135-A635-4174-8788-C3F46E582FE2}" srcOrd="1" destOrd="0" parTransId="{D9856F87-4545-4C8E-B6F7-BB69DAC953AE}" sibTransId="{948DDA35-F082-45FD-B834-AEA702717BBE}"/>
    <dgm:cxn modelId="{83383F94-12F6-48FC-AEC1-2B7BCCB9CD47}" srcId="{AB66CF2A-E051-4B4D-96D7-971603926734}" destId="{FE87D8EC-1E92-4C11-9E36-125B8F15BE91}" srcOrd="3" destOrd="0" parTransId="{C185F2BA-F908-4154-A017-FD650DE35BA7}" sibTransId="{2E2DE5E9-326C-4626-AFAC-D3EEC5CC6596}"/>
    <dgm:cxn modelId="{638650A8-A158-4918-A006-7003C3E8CD5B}" type="presOf" srcId="{04480976-D164-4677-A722-B543E4D161AE}" destId="{F1EB0C22-C9C9-4122-8695-1513163350E7}" srcOrd="0" destOrd="0" presId="urn:microsoft.com/office/officeart/2005/8/layout/cycle6"/>
    <dgm:cxn modelId="{0A12A6B2-C7F7-4890-981A-375E49E62494}" type="presOf" srcId="{E64E3FA6-B338-40F1-8C5B-BB3BCED8ACB3}" destId="{D95A1212-100D-41F6-B82D-73492AC4C9AE}" srcOrd="0" destOrd="0" presId="urn:microsoft.com/office/officeart/2005/8/layout/cycle6"/>
    <dgm:cxn modelId="{E8A18BE7-EE50-4C82-B6D9-BC8D80520DDB}" type="presOf" srcId="{FE87D8EC-1E92-4C11-9E36-125B8F15BE91}" destId="{0553E44E-FD80-4F57-BD5C-A4F2E6739A63}" srcOrd="0" destOrd="0" presId="urn:microsoft.com/office/officeart/2005/8/layout/cycle6"/>
    <dgm:cxn modelId="{07E06CF1-E119-48C3-8E23-0ED7DB4AA0A7}" srcId="{AB66CF2A-E051-4B4D-96D7-971603926734}" destId="{979326CA-B491-435D-9537-78867A30DF97}" srcOrd="4" destOrd="0" parTransId="{B0A99090-3E6A-4A3B-A223-3BF53275D54B}" sibTransId="{B76FDA33-E33F-4456-B18E-DFD376C119FB}"/>
    <dgm:cxn modelId="{62FC163C-7EC9-400B-B8B1-55401959CDD1}" type="presParOf" srcId="{5ACEB486-3D9F-439C-B292-D993A19E0B99}" destId="{F1EB0C22-C9C9-4122-8695-1513163350E7}" srcOrd="0" destOrd="0" presId="urn:microsoft.com/office/officeart/2005/8/layout/cycle6"/>
    <dgm:cxn modelId="{C8B7D046-60B2-46C2-8D92-7C106DEFB7FE}" type="presParOf" srcId="{5ACEB486-3D9F-439C-B292-D993A19E0B99}" destId="{7D8E8D72-0445-4CB3-9AD3-E6A44042588D}" srcOrd="1" destOrd="0" presId="urn:microsoft.com/office/officeart/2005/8/layout/cycle6"/>
    <dgm:cxn modelId="{E5C0CF3B-5D27-4918-BAB3-AE7EA47A521F}" type="presParOf" srcId="{5ACEB486-3D9F-439C-B292-D993A19E0B99}" destId="{D95A1212-100D-41F6-B82D-73492AC4C9AE}" srcOrd="2" destOrd="0" presId="urn:microsoft.com/office/officeart/2005/8/layout/cycle6"/>
    <dgm:cxn modelId="{888A21A5-33A0-4C4A-B325-1EBF4E7DA029}" type="presParOf" srcId="{5ACEB486-3D9F-439C-B292-D993A19E0B99}" destId="{AADC34DE-0488-4B18-A051-EA8EA4EEF8D1}" srcOrd="3" destOrd="0" presId="urn:microsoft.com/office/officeart/2005/8/layout/cycle6"/>
    <dgm:cxn modelId="{AF368077-0800-475D-BB84-D9B7D0123090}" type="presParOf" srcId="{5ACEB486-3D9F-439C-B292-D993A19E0B99}" destId="{5E30887F-8641-42F5-86BD-07B645F7AC67}" srcOrd="4" destOrd="0" presId="urn:microsoft.com/office/officeart/2005/8/layout/cycle6"/>
    <dgm:cxn modelId="{787AB15E-C05A-421C-8469-EEA293295085}" type="presParOf" srcId="{5ACEB486-3D9F-439C-B292-D993A19E0B99}" destId="{4F1B45AC-D879-4F83-956E-1819DE168A2F}" srcOrd="5" destOrd="0" presId="urn:microsoft.com/office/officeart/2005/8/layout/cycle6"/>
    <dgm:cxn modelId="{98F5CA4C-8F27-4513-A01F-26FDF1EE314B}" type="presParOf" srcId="{5ACEB486-3D9F-439C-B292-D993A19E0B99}" destId="{CFC76E27-6719-41FA-BC7D-D9120A4ADAD0}" srcOrd="6" destOrd="0" presId="urn:microsoft.com/office/officeart/2005/8/layout/cycle6"/>
    <dgm:cxn modelId="{740017FA-8800-4001-AB1F-639EBE45611B}" type="presParOf" srcId="{5ACEB486-3D9F-439C-B292-D993A19E0B99}" destId="{63C98425-5AF2-4404-B6E9-BF873C7687EE}" srcOrd="7" destOrd="0" presId="urn:microsoft.com/office/officeart/2005/8/layout/cycle6"/>
    <dgm:cxn modelId="{D800DBB9-9344-4B6C-8A96-BC74DDDCBECC}" type="presParOf" srcId="{5ACEB486-3D9F-439C-B292-D993A19E0B99}" destId="{D2245E37-848E-4273-AC7F-FB6A9C43764D}" srcOrd="8" destOrd="0" presId="urn:microsoft.com/office/officeart/2005/8/layout/cycle6"/>
    <dgm:cxn modelId="{434A102A-64BB-467C-8614-BC53D9081945}" type="presParOf" srcId="{5ACEB486-3D9F-439C-B292-D993A19E0B99}" destId="{0553E44E-FD80-4F57-BD5C-A4F2E6739A63}" srcOrd="9" destOrd="0" presId="urn:microsoft.com/office/officeart/2005/8/layout/cycle6"/>
    <dgm:cxn modelId="{751990EB-4C94-40A6-8276-933038C1CA74}" type="presParOf" srcId="{5ACEB486-3D9F-439C-B292-D993A19E0B99}" destId="{2474ED2E-6F11-493F-BBAF-F77BB3E9AC4B}" srcOrd="10" destOrd="0" presId="urn:microsoft.com/office/officeart/2005/8/layout/cycle6"/>
    <dgm:cxn modelId="{7F2AD5C5-D348-4AAF-953F-39E531989CB9}" type="presParOf" srcId="{5ACEB486-3D9F-439C-B292-D993A19E0B99}" destId="{05C60AB8-5B0B-4F1A-8F29-505C9E5100DA}" srcOrd="11" destOrd="0" presId="urn:microsoft.com/office/officeart/2005/8/layout/cycle6"/>
    <dgm:cxn modelId="{4CD72881-126F-4CF8-B136-FBBB9C32E2B2}" type="presParOf" srcId="{5ACEB486-3D9F-439C-B292-D993A19E0B99}" destId="{8D0F0FEE-FDB8-47ED-A045-85D82BEE523E}" srcOrd="12" destOrd="0" presId="urn:microsoft.com/office/officeart/2005/8/layout/cycle6"/>
    <dgm:cxn modelId="{2CCD5C1C-A525-4F11-A88F-9EE91961B168}" type="presParOf" srcId="{5ACEB486-3D9F-439C-B292-D993A19E0B99}" destId="{098B366F-91E2-4540-979A-6D5E812CC214}" srcOrd="13" destOrd="0" presId="urn:microsoft.com/office/officeart/2005/8/layout/cycle6"/>
    <dgm:cxn modelId="{EC45F25F-7877-4541-9C48-83C74DD8C3F3}" type="presParOf" srcId="{5ACEB486-3D9F-439C-B292-D993A19E0B99}" destId="{0464979F-84CD-466C-88AA-7512D23CEBD6}" srcOrd="14" destOrd="0" presId="urn:microsoft.com/office/officeart/2005/8/layout/cycle6"/>
  </dgm:cxnLst>
  <dgm:bg>
    <a:effectLst>
      <a:outerShdw blurRad="50800" dist="635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D17AD5-3C71-4664-98D3-E70BB757AFE7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BFEAC5AF-C41D-4442-AFB5-952ED9A9ADFF}">
      <dgm:prSet/>
      <dgm:spPr/>
      <dgm:t>
        <a:bodyPr/>
        <a:lstStyle/>
        <a:p>
          <a:r>
            <a:rPr lang="en-US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 </a:t>
          </a:r>
          <a:r>
            <a:rPr lang="zh-CN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宁滥勿缺，更多资料、多种途径确定课题方向</a:t>
          </a:r>
        </a:p>
      </dgm:t>
    </dgm:pt>
    <dgm:pt modelId="{20489D46-A732-4C8E-B1A2-BF144BB5C280}" type="parTrans" cxnId="{585011FB-7C66-4914-9ED7-726B55B67FE8}">
      <dgm:prSet/>
      <dgm:spPr/>
      <dgm:t>
        <a:bodyPr/>
        <a:lstStyle/>
        <a:p>
          <a:endParaRPr lang="zh-CN" altLang="en-US"/>
        </a:p>
      </dgm:t>
    </dgm:pt>
    <dgm:pt modelId="{D573D53A-6297-49B3-828E-389501494017}" type="sibTrans" cxnId="{585011FB-7C66-4914-9ED7-726B55B67FE8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zh-CN" altLang="en-US"/>
        </a:p>
      </dgm:t>
    </dgm:pt>
    <dgm:pt modelId="{DCC5237B-4175-401E-BBC3-543F984EFED0}">
      <dgm:prSet custT="1"/>
      <dgm:spPr/>
      <dgm:t>
        <a:bodyPr/>
        <a:lstStyle/>
        <a:p>
          <a:r>
            <a:rPr lang="en-US" sz="1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 </a:t>
          </a:r>
          <a:r>
            <a:rPr lang="zh-CN" sz="1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查询权威文献、领军人物、核心机构</a:t>
          </a:r>
          <a:r>
            <a:rPr lang="zh-CN" altLang="en-US" sz="1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、热点期刊</a:t>
          </a:r>
          <a:endParaRPr lang="zh-CN" sz="1600" b="1" dirty="0">
            <a:solidFill>
              <a:srgbClr val="7030A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30C73CD-4B59-494B-BB5B-9039D4DF2492}" type="parTrans" cxnId="{1A03A452-C05A-41B8-99FA-42BFFD234627}">
      <dgm:prSet/>
      <dgm:spPr/>
      <dgm:t>
        <a:bodyPr/>
        <a:lstStyle/>
        <a:p>
          <a:endParaRPr lang="zh-CN" altLang="en-US"/>
        </a:p>
      </dgm:t>
    </dgm:pt>
    <dgm:pt modelId="{77D2295E-7175-4F66-9E1E-A28A039AE4A0}" type="sibTrans" cxnId="{1A03A452-C05A-41B8-99FA-42BFFD234627}">
      <dgm:prSet/>
      <dgm:spPr>
        <a:solidFill>
          <a:srgbClr val="CC99FF"/>
        </a:solidFill>
      </dgm:spPr>
      <dgm:t>
        <a:bodyPr/>
        <a:lstStyle/>
        <a:p>
          <a:endParaRPr lang="zh-CN" altLang="en-US"/>
        </a:p>
      </dgm:t>
    </dgm:pt>
    <dgm:pt modelId="{3A8BB2E3-4301-4727-895F-5AD151DE486A}">
      <dgm:prSet/>
      <dgm:spPr/>
      <dgm:t>
        <a:bodyPr/>
        <a:lstStyle/>
        <a:p>
          <a:r>
            <a:rPr lang="en-US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r>
            <a:rPr lang="zh-CN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重视发文增长率，分析课题潜力</a:t>
          </a:r>
        </a:p>
      </dgm:t>
    </dgm:pt>
    <dgm:pt modelId="{F73A8DE1-B8E8-4C99-BEC2-530D9D39154E}" type="parTrans" cxnId="{91654D77-489C-46A3-AB47-ECAB880C7B25}">
      <dgm:prSet/>
      <dgm:spPr/>
      <dgm:t>
        <a:bodyPr/>
        <a:lstStyle/>
        <a:p>
          <a:endParaRPr lang="zh-CN" altLang="en-US"/>
        </a:p>
      </dgm:t>
    </dgm:pt>
    <dgm:pt modelId="{47D8EB55-16D1-49AE-9654-D418D2C016CB}" type="sibTrans" cxnId="{91654D77-489C-46A3-AB47-ECAB880C7B25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zh-CN" altLang="en-US"/>
        </a:p>
      </dgm:t>
    </dgm:pt>
    <dgm:pt modelId="{A201DB4E-AB9A-4A5A-9226-C142AFADA92E}">
      <dgm:prSet custT="1"/>
      <dgm:spPr/>
      <dgm:t>
        <a:bodyPr/>
        <a:lstStyle/>
        <a:p>
          <a:r>
            <a:rPr lang="en-US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 </a:t>
          </a:r>
          <a:r>
            <a:rPr lang="zh-CN" sz="1600" b="1" dirty="0">
              <a:solidFill>
                <a:srgbClr val="EC7C3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辅以思维导图、知识图谱等分析工具</a:t>
          </a:r>
        </a:p>
      </dgm:t>
    </dgm:pt>
    <dgm:pt modelId="{660DAAA4-FD7F-4D31-B8EE-969513F4BBE0}" type="parTrans" cxnId="{D5777A5D-4A0E-4A2B-AB1A-76F4B2A0A9AE}">
      <dgm:prSet/>
      <dgm:spPr/>
      <dgm:t>
        <a:bodyPr/>
        <a:lstStyle/>
        <a:p>
          <a:endParaRPr lang="zh-CN" altLang="en-US"/>
        </a:p>
      </dgm:t>
    </dgm:pt>
    <dgm:pt modelId="{838B4D2E-F764-404B-98D8-B220A26BB16D}" type="sibTrans" cxnId="{D5777A5D-4A0E-4A2B-AB1A-76F4B2A0A9A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zh-CN" altLang="en-US"/>
        </a:p>
      </dgm:t>
    </dgm:pt>
    <dgm:pt modelId="{85B3C463-7B07-4358-AC76-4CA7F527319B}">
      <dgm:prSet custT="1"/>
      <dgm:spPr/>
      <dgm:t>
        <a:bodyPr/>
        <a:lstStyle/>
        <a:p>
          <a:r>
            <a:rPr lang="en-US" sz="1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6 </a:t>
          </a:r>
          <a:r>
            <a:rPr lang="zh-CN" altLang="en-US" sz="1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文献检索过程中具有探究精神</a:t>
          </a:r>
          <a:endParaRPr lang="zh-CN" sz="1400" b="1" dirty="0">
            <a:solidFill>
              <a:schemeClr val="bg2">
                <a:lumMod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8D5F7F1-525F-43FA-A5FE-8FBBB16DF47D}" type="parTrans" cxnId="{51A0F89D-CF42-40A1-82ED-079A7369E247}">
      <dgm:prSet/>
      <dgm:spPr/>
      <dgm:t>
        <a:bodyPr/>
        <a:lstStyle/>
        <a:p>
          <a:endParaRPr lang="zh-CN" altLang="en-US"/>
        </a:p>
      </dgm:t>
    </dgm:pt>
    <dgm:pt modelId="{D8B568CA-4893-4D4E-966A-E8F0EFA414F5}" type="sibTrans" cxnId="{51A0F89D-CF42-40A1-82ED-079A7369E24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zh-CN" altLang="en-US"/>
        </a:p>
      </dgm:t>
    </dgm:pt>
    <dgm:pt modelId="{8679FA8F-96C3-4A40-B052-4A983C03E1B6}">
      <dgm:prSet/>
      <dgm:spPr/>
      <dgm:t>
        <a:bodyPr/>
        <a:lstStyle/>
        <a:p>
          <a:pPr algn="l"/>
          <a:r>
            <a:rPr 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 </a:t>
          </a:r>
          <a:r>
            <a:rPr 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灵活利用研究主题和关键词云图，提取关键词</a:t>
          </a:r>
        </a:p>
      </dgm:t>
    </dgm:pt>
    <dgm:pt modelId="{238E9755-0E19-4D89-AB5A-E44E8FD43E2B}" type="parTrans" cxnId="{D4C296DF-6B71-4EA2-8C0C-0B474C5004D8}">
      <dgm:prSet/>
      <dgm:spPr/>
      <dgm:t>
        <a:bodyPr/>
        <a:lstStyle/>
        <a:p>
          <a:endParaRPr lang="zh-CN" altLang="en-US"/>
        </a:p>
      </dgm:t>
    </dgm:pt>
    <dgm:pt modelId="{E766841B-C558-4B5F-BDCA-D34685E99896}" type="sibTrans" cxnId="{D4C296DF-6B71-4EA2-8C0C-0B474C5004D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zh-CN" altLang="en-US"/>
        </a:p>
      </dgm:t>
    </dgm:pt>
    <dgm:pt modelId="{B1517DFB-24C1-4036-8848-85E1DF518BB7}" type="pres">
      <dgm:prSet presAssocID="{88D17AD5-3C71-4664-98D3-E70BB757AFE7}" presName="Name0" presStyleCnt="0">
        <dgm:presLayoutVars>
          <dgm:chMax val="8"/>
          <dgm:chPref val="8"/>
          <dgm:dir/>
        </dgm:presLayoutVars>
      </dgm:prSet>
      <dgm:spPr/>
    </dgm:pt>
    <dgm:pt modelId="{18A4C4E0-0B60-4DFD-B1AC-7B236D7DC3C2}" type="pres">
      <dgm:prSet presAssocID="{BFEAC5AF-C41D-4442-AFB5-952ED9A9ADFF}" presName="parent_text_1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38ADD14A-3608-48A1-9DEB-540E9E1CD197}" type="pres">
      <dgm:prSet presAssocID="{BFEAC5AF-C41D-4442-AFB5-952ED9A9ADFF}" presName="image_accent_1" presStyleCnt="0"/>
      <dgm:spPr/>
    </dgm:pt>
    <dgm:pt modelId="{F8C2AB8B-0186-46D9-A464-5A193A736FF0}" type="pres">
      <dgm:prSet presAssocID="{BFEAC5AF-C41D-4442-AFB5-952ED9A9ADFF}" presName="imageAccentRepeatNode" presStyleLbl="alignNode1" presStyleIdx="0" presStyleCnt="11"/>
      <dgm:spPr/>
    </dgm:pt>
    <dgm:pt modelId="{B2C20D28-11C6-4BC4-9B9C-0B62F47AB418}" type="pres">
      <dgm:prSet presAssocID="{BFEAC5AF-C41D-4442-AFB5-952ED9A9ADFF}" presName="accent_1" presStyleLbl="alignNode1" presStyleIdx="1" presStyleCnt="11"/>
      <dgm:spPr/>
    </dgm:pt>
    <dgm:pt modelId="{6432F4F0-ECA5-42A7-BD53-5C84EF46DF52}" type="pres">
      <dgm:prSet presAssocID="{D573D53A-6297-49B3-828E-389501494017}" presName="image_1" presStyleCnt="0"/>
      <dgm:spPr/>
    </dgm:pt>
    <dgm:pt modelId="{BFAC9B52-DA4F-45D1-8A03-E57D43900848}" type="pres">
      <dgm:prSet presAssocID="{D573D53A-6297-49B3-828E-389501494017}" presName="imageRepeatNode" presStyleLbl="fgImgPlace1" presStyleIdx="0" presStyleCnt="6"/>
      <dgm:spPr/>
    </dgm:pt>
    <dgm:pt modelId="{7852596F-EA7A-49B5-9219-AB89EA8AA79D}" type="pres">
      <dgm:prSet presAssocID="{DCC5237B-4175-401E-BBC3-543F984EFED0}" presName="parent_text_2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3B98895C-6F66-4614-BCE7-D4C1DFC66299}" type="pres">
      <dgm:prSet presAssocID="{DCC5237B-4175-401E-BBC3-543F984EFED0}" presName="image_accent_2" presStyleCnt="0"/>
      <dgm:spPr/>
    </dgm:pt>
    <dgm:pt modelId="{359EBC80-227E-4F41-A7C3-266CC7A53C88}" type="pres">
      <dgm:prSet presAssocID="{DCC5237B-4175-401E-BBC3-543F984EFED0}" presName="imageAccentRepeatNode" presStyleLbl="alignNode1" presStyleIdx="2" presStyleCnt="11"/>
      <dgm:spPr/>
    </dgm:pt>
    <dgm:pt modelId="{FD00D055-BAF6-4B45-96A5-359C68E30CF4}" type="pres">
      <dgm:prSet presAssocID="{77D2295E-7175-4F66-9E1E-A28A039AE4A0}" presName="image_2" presStyleCnt="0"/>
      <dgm:spPr/>
    </dgm:pt>
    <dgm:pt modelId="{1FE8A20F-4DD6-4EAF-A01B-CCD78B900435}" type="pres">
      <dgm:prSet presAssocID="{77D2295E-7175-4F66-9E1E-A28A039AE4A0}" presName="imageRepeatNode" presStyleLbl="fgImgPlace1" presStyleIdx="1" presStyleCnt="6"/>
      <dgm:spPr/>
    </dgm:pt>
    <dgm:pt modelId="{735A044C-3072-4B84-A060-ACDC180046F0}" type="pres">
      <dgm:prSet presAssocID="{3A8BB2E3-4301-4727-895F-5AD151DE486A}" presName="image_accent_3" presStyleCnt="0"/>
      <dgm:spPr/>
    </dgm:pt>
    <dgm:pt modelId="{F1D26DF8-F6E5-491A-B706-33507AD5D7E6}" type="pres">
      <dgm:prSet presAssocID="{3A8BB2E3-4301-4727-895F-5AD151DE486A}" presName="imageAccentRepeatNode" presStyleLbl="alignNode1" presStyleIdx="3" presStyleCnt="11"/>
      <dgm:spPr/>
    </dgm:pt>
    <dgm:pt modelId="{4E60517A-DB5B-439A-8F23-5512DF17C2B8}" type="pres">
      <dgm:prSet presAssocID="{3A8BB2E3-4301-4727-895F-5AD151DE486A}" presName="parent_text_3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7D1E9E98-53EB-4040-ADD3-E73EDEBE0EE1}" type="pres">
      <dgm:prSet presAssocID="{3A8BB2E3-4301-4727-895F-5AD151DE486A}" presName="accent_2" presStyleLbl="alignNode1" presStyleIdx="4" presStyleCnt="11"/>
      <dgm:spPr/>
    </dgm:pt>
    <dgm:pt modelId="{76F60023-A9AB-4081-B3B0-A8AFE9900617}" type="pres">
      <dgm:prSet presAssocID="{3A8BB2E3-4301-4727-895F-5AD151DE486A}" presName="accent_3" presStyleLbl="alignNode1" presStyleIdx="5" presStyleCnt="11"/>
      <dgm:spPr/>
    </dgm:pt>
    <dgm:pt modelId="{E083CE56-A18D-4E0A-9117-56A17A67365F}" type="pres">
      <dgm:prSet presAssocID="{47D8EB55-16D1-49AE-9654-D418D2C016CB}" presName="image_3" presStyleCnt="0"/>
      <dgm:spPr/>
    </dgm:pt>
    <dgm:pt modelId="{1204A4A2-E514-4652-9D64-98E3D1B40FB5}" type="pres">
      <dgm:prSet presAssocID="{47D8EB55-16D1-49AE-9654-D418D2C016CB}" presName="imageRepeatNode" presStyleLbl="fgImgPlace1" presStyleIdx="2" presStyleCnt="6"/>
      <dgm:spPr/>
    </dgm:pt>
    <dgm:pt modelId="{93254603-E915-4807-941A-555E2CBDFFE8}" type="pres">
      <dgm:prSet presAssocID="{A201DB4E-AB9A-4A5A-9226-C142AFADA92E}" presName="image_accent_4" presStyleCnt="0"/>
      <dgm:spPr/>
    </dgm:pt>
    <dgm:pt modelId="{C85B572D-42C7-4895-9EF2-B07EA9756DB0}" type="pres">
      <dgm:prSet presAssocID="{A201DB4E-AB9A-4A5A-9226-C142AFADA92E}" presName="imageAccentRepeatNode" presStyleLbl="alignNode1" presStyleIdx="6" presStyleCnt="11"/>
      <dgm:spPr/>
    </dgm:pt>
    <dgm:pt modelId="{DC1884E0-138D-49FD-871B-9A3ABBDF26F1}" type="pres">
      <dgm:prSet presAssocID="{A201DB4E-AB9A-4A5A-9226-C142AFADA92E}" presName="parent_text_4" presStyleLbl="revTx" presStyleIdx="3" presStyleCnt="6" custScaleX="116598" custLinFactNeighborX="3753">
        <dgm:presLayoutVars>
          <dgm:chMax val="0"/>
          <dgm:chPref val="0"/>
          <dgm:bulletEnabled val="1"/>
        </dgm:presLayoutVars>
      </dgm:prSet>
      <dgm:spPr/>
    </dgm:pt>
    <dgm:pt modelId="{CC6937C3-5587-4C67-A994-679ED63D1249}" type="pres">
      <dgm:prSet presAssocID="{A201DB4E-AB9A-4A5A-9226-C142AFADA92E}" presName="accent_4" presStyleLbl="alignNode1" presStyleIdx="7" presStyleCnt="11"/>
      <dgm:spPr/>
    </dgm:pt>
    <dgm:pt modelId="{15289246-6C46-4CD6-AE6F-3C205A0E6BE7}" type="pres">
      <dgm:prSet presAssocID="{838B4D2E-F764-404B-98D8-B220A26BB16D}" presName="image_4" presStyleCnt="0"/>
      <dgm:spPr/>
    </dgm:pt>
    <dgm:pt modelId="{EE568676-CF08-4938-AAF6-98F290278C67}" type="pres">
      <dgm:prSet presAssocID="{838B4D2E-F764-404B-98D8-B220A26BB16D}" presName="imageRepeatNode" presStyleLbl="fgImgPlace1" presStyleIdx="3" presStyleCnt="6"/>
      <dgm:spPr/>
    </dgm:pt>
    <dgm:pt modelId="{CFE02AE4-8379-4F26-8721-339B107A4540}" type="pres">
      <dgm:prSet presAssocID="{85B3C463-7B07-4358-AC76-4CA7F527319B}" presName="image_accent_5" presStyleCnt="0"/>
      <dgm:spPr/>
    </dgm:pt>
    <dgm:pt modelId="{EB4CD86C-ED0D-45DA-A7CB-CEF25FFABD31}" type="pres">
      <dgm:prSet presAssocID="{85B3C463-7B07-4358-AC76-4CA7F527319B}" presName="imageAccentRepeatNode" presStyleLbl="alignNode1" presStyleIdx="8" presStyleCnt="11"/>
      <dgm:spPr/>
    </dgm:pt>
    <dgm:pt modelId="{413F641A-0875-4CBE-B553-136C19C1B549}" type="pres">
      <dgm:prSet presAssocID="{85B3C463-7B07-4358-AC76-4CA7F527319B}" presName="parent_text_5" presStyleLbl="revTx" presStyleIdx="4" presStyleCnt="6" custScaleX="107022">
        <dgm:presLayoutVars>
          <dgm:chMax val="0"/>
          <dgm:chPref val="0"/>
          <dgm:bulletEnabled val="1"/>
        </dgm:presLayoutVars>
      </dgm:prSet>
      <dgm:spPr/>
    </dgm:pt>
    <dgm:pt modelId="{BE1745BD-28AC-4C01-9B1B-528652C4A597}" type="pres">
      <dgm:prSet presAssocID="{D8B568CA-4893-4D4E-966A-E8F0EFA414F5}" presName="image_5" presStyleCnt="0"/>
      <dgm:spPr/>
    </dgm:pt>
    <dgm:pt modelId="{8958C523-9B56-4BE9-84AD-BEA7FBF6F3D5}" type="pres">
      <dgm:prSet presAssocID="{D8B568CA-4893-4D4E-966A-E8F0EFA414F5}" presName="imageRepeatNode" presStyleLbl="fgImgPlace1" presStyleIdx="4" presStyleCnt="6"/>
      <dgm:spPr/>
    </dgm:pt>
    <dgm:pt modelId="{E6157A36-01F1-4175-8328-2BB5B150F9F5}" type="pres">
      <dgm:prSet presAssocID="{8679FA8F-96C3-4A40-B052-4A983C03E1B6}" presName="parent_text_6" presStyleLbl="revTx" presStyleIdx="5" presStyleCnt="6" custScaleX="113583">
        <dgm:presLayoutVars>
          <dgm:chMax val="0"/>
          <dgm:chPref val="0"/>
          <dgm:bulletEnabled val="1"/>
        </dgm:presLayoutVars>
      </dgm:prSet>
      <dgm:spPr/>
    </dgm:pt>
    <dgm:pt modelId="{2A643A56-A913-4A05-A74D-DE9EFF3EA1A4}" type="pres">
      <dgm:prSet presAssocID="{8679FA8F-96C3-4A40-B052-4A983C03E1B6}" presName="image_accent_6" presStyleCnt="0"/>
      <dgm:spPr/>
    </dgm:pt>
    <dgm:pt modelId="{33C4C469-589A-4AD1-8E4B-CA9AB7EDC354}" type="pres">
      <dgm:prSet presAssocID="{8679FA8F-96C3-4A40-B052-4A983C03E1B6}" presName="imageAccentRepeatNode" presStyleLbl="alignNode1" presStyleIdx="9" presStyleCnt="11"/>
      <dgm:spPr/>
    </dgm:pt>
    <dgm:pt modelId="{6E08C12F-7329-43E7-9917-781B12273077}" type="pres">
      <dgm:prSet presAssocID="{8679FA8F-96C3-4A40-B052-4A983C03E1B6}" presName="accent_5" presStyleLbl="alignNode1" presStyleIdx="10" presStyleCnt="11"/>
      <dgm:spPr/>
    </dgm:pt>
    <dgm:pt modelId="{4A9A9B13-1FF5-4F48-8DC7-39DAD5DDF8B4}" type="pres">
      <dgm:prSet presAssocID="{E766841B-C558-4B5F-BDCA-D34685E99896}" presName="image_6" presStyleCnt="0"/>
      <dgm:spPr/>
    </dgm:pt>
    <dgm:pt modelId="{D68DB598-9250-40DB-BAB0-F61118D43330}" type="pres">
      <dgm:prSet presAssocID="{E766841B-C558-4B5F-BDCA-D34685E99896}" presName="imageRepeatNode" presStyleLbl="fgImgPlace1" presStyleIdx="5" presStyleCnt="6"/>
      <dgm:spPr/>
    </dgm:pt>
  </dgm:ptLst>
  <dgm:cxnLst>
    <dgm:cxn modelId="{92C75023-4922-4E52-ACA4-40F2AC8B2787}" type="presOf" srcId="{BFEAC5AF-C41D-4442-AFB5-952ED9A9ADFF}" destId="{18A4C4E0-0B60-4DFD-B1AC-7B236D7DC3C2}" srcOrd="0" destOrd="0" presId="urn:microsoft.com/office/officeart/2008/layout/BubblePictureList"/>
    <dgm:cxn modelId="{D2841F24-319C-4B7E-B218-2AD7F1783753}" type="presOf" srcId="{D8B568CA-4893-4D4E-966A-E8F0EFA414F5}" destId="{8958C523-9B56-4BE9-84AD-BEA7FBF6F3D5}" srcOrd="0" destOrd="0" presId="urn:microsoft.com/office/officeart/2008/layout/BubblePictureList"/>
    <dgm:cxn modelId="{C107AB27-6E88-4E7C-9C73-EA3280870A81}" type="presOf" srcId="{3A8BB2E3-4301-4727-895F-5AD151DE486A}" destId="{4E60517A-DB5B-439A-8F23-5512DF17C2B8}" srcOrd="0" destOrd="0" presId="urn:microsoft.com/office/officeart/2008/layout/BubblePictureList"/>
    <dgm:cxn modelId="{A7E1812B-B579-4820-A19E-E39CF5D073D3}" type="presOf" srcId="{A201DB4E-AB9A-4A5A-9226-C142AFADA92E}" destId="{DC1884E0-138D-49FD-871B-9A3ABBDF26F1}" srcOrd="0" destOrd="0" presId="urn:microsoft.com/office/officeart/2008/layout/BubblePictureList"/>
    <dgm:cxn modelId="{1B68B53C-3898-45D2-B64A-F2DE6C0D8725}" type="presOf" srcId="{DCC5237B-4175-401E-BBC3-543F984EFED0}" destId="{7852596F-EA7A-49B5-9219-AB89EA8AA79D}" srcOrd="0" destOrd="0" presId="urn:microsoft.com/office/officeart/2008/layout/BubblePictureList"/>
    <dgm:cxn modelId="{D5777A5D-4A0E-4A2B-AB1A-76F4B2A0A9AE}" srcId="{88D17AD5-3C71-4664-98D3-E70BB757AFE7}" destId="{A201DB4E-AB9A-4A5A-9226-C142AFADA92E}" srcOrd="3" destOrd="0" parTransId="{660DAAA4-FD7F-4D31-B8EE-969513F4BBE0}" sibTransId="{838B4D2E-F764-404B-98D8-B220A26BB16D}"/>
    <dgm:cxn modelId="{1A03A452-C05A-41B8-99FA-42BFFD234627}" srcId="{88D17AD5-3C71-4664-98D3-E70BB757AFE7}" destId="{DCC5237B-4175-401E-BBC3-543F984EFED0}" srcOrd="1" destOrd="0" parTransId="{530C73CD-4B59-494B-BB5B-9039D4DF2492}" sibTransId="{77D2295E-7175-4F66-9E1E-A28A039AE4A0}"/>
    <dgm:cxn modelId="{91654D77-489C-46A3-AB47-ECAB880C7B25}" srcId="{88D17AD5-3C71-4664-98D3-E70BB757AFE7}" destId="{3A8BB2E3-4301-4727-895F-5AD151DE486A}" srcOrd="2" destOrd="0" parTransId="{F73A8DE1-B8E8-4C99-BEC2-530D9D39154E}" sibTransId="{47D8EB55-16D1-49AE-9654-D418D2C016CB}"/>
    <dgm:cxn modelId="{4BE9A886-35E4-46AB-81B7-EC269D68923D}" type="presOf" srcId="{E766841B-C558-4B5F-BDCA-D34685E99896}" destId="{D68DB598-9250-40DB-BAB0-F61118D43330}" srcOrd="0" destOrd="0" presId="urn:microsoft.com/office/officeart/2008/layout/BubblePictureList"/>
    <dgm:cxn modelId="{D9A0C49C-5765-438C-AA17-2CE84820E211}" type="presOf" srcId="{47D8EB55-16D1-49AE-9654-D418D2C016CB}" destId="{1204A4A2-E514-4652-9D64-98E3D1B40FB5}" srcOrd="0" destOrd="0" presId="urn:microsoft.com/office/officeart/2008/layout/BubblePictureList"/>
    <dgm:cxn modelId="{51A0F89D-CF42-40A1-82ED-079A7369E247}" srcId="{88D17AD5-3C71-4664-98D3-E70BB757AFE7}" destId="{85B3C463-7B07-4358-AC76-4CA7F527319B}" srcOrd="4" destOrd="0" parTransId="{68D5F7F1-525F-43FA-A5FE-8FBBB16DF47D}" sibTransId="{D8B568CA-4893-4D4E-966A-E8F0EFA414F5}"/>
    <dgm:cxn modelId="{959141C2-9C24-4F2B-A6C1-4B3745214042}" type="presOf" srcId="{77D2295E-7175-4F66-9E1E-A28A039AE4A0}" destId="{1FE8A20F-4DD6-4EAF-A01B-CCD78B900435}" srcOrd="0" destOrd="0" presId="urn:microsoft.com/office/officeart/2008/layout/BubblePictureList"/>
    <dgm:cxn modelId="{53C655C5-2883-4930-A5D0-CDC61687854A}" type="presOf" srcId="{88D17AD5-3C71-4664-98D3-E70BB757AFE7}" destId="{B1517DFB-24C1-4036-8848-85E1DF518BB7}" srcOrd="0" destOrd="0" presId="urn:microsoft.com/office/officeart/2008/layout/BubblePictureList"/>
    <dgm:cxn modelId="{E70355CB-4F77-41F5-BDF6-F9DB0CEBFE40}" type="presOf" srcId="{8679FA8F-96C3-4A40-B052-4A983C03E1B6}" destId="{E6157A36-01F1-4175-8328-2BB5B150F9F5}" srcOrd="0" destOrd="0" presId="urn:microsoft.com/office/officeart/2008/layout/BubblePictureList"/>
    <dgm:cxn modelId="{F96FC1D7-B565-40C9-ABEE-E18E652FCD1D}" type="presOf" srcId="{838B4D2E-F764-404B-98D8-B220A26BB16D}" destId="{EE568676-CF08-4938-AAF6-98F290278C67}" srcOrd="0" destOrd="0" presId="urn:microsoft.com/office/officeart/2008/layout/BubblePictureList"/>
    <dgm:cxn modelId="{5AB08BDC-6463-481D-B7EC-6B2123FCAA09}" type="presOf" srcId="{D573D53A-6297-49B3-828E-389501494017}" destId="{BFAC9B52-DA4F-45D1-8A03-E57D43900848}" srcOrd="0" destOrd="0" presId="urn:microsoft.com/office/officeart/2008/layout/BubblePictureList"/>
    <dgm:cxn modelId="{D4C296DF-6B71-4EA2-8C0C-0B474C5004D8}" srcId="{88D17AD5-3C71-4664-98D3-E70BB757AFE7}" destId="{8679FA8F-96C3-4A40-B052-4A983C03E1B6}" srcOrd="5" destOrd="0" parTransId="{238E9755-0E19-4D89-AB5A-E44E8FD43E2B}" sibTransId="{E766841B-C558-4B5F-BDCA-D34685E99896}"/>
    <dgm:cxn modelId="{DA2FCAE8-645F-4854-8817-7954D09DD782}" type="presOf" srcId="{85B3C463-7B07-4358-AC76-4CA7F527319B}" destId="{413F641A-0875-4CBE-B553-136C19C1B549}" srcOrd="0" destOrd="0" presId="urn:microsoft.com/office/officeart/2008/layout/BubblePictureList"/>
    <dgm:cxn modelId="{585011FB-7C66-4914-9ED7-726B55B67FE8}" srcId="{88D17AD5-3C71-4664-98D3-E70BB757AFE7}" destId="{BFEAC5AF-C41D-4442-AFB5-952ED9A9ADFF}" srcOrd="0" destOrd="0" parTransId="{20489D46-A732-4C8E-B1A2-BF144BB5C280}" sibTransId="{D573D53A-6297-49B3-828E-389501494017}"/>
    <dgm:cxn modelId="{98B70082-51DE-4C5B-BB1E-6C25541D518F}" type="presParOf" srcId="{B1517DFB-24C1-4036-8848-85E1DF518BB7}" destId="{18A4C4E0-0B60-4DFD-B1AC-7B236D7DC3C2}" srcOrd="0" destOrd="0" presId="urn:microsoft.com/office/officeart/2008/layout/BubblePictureList"/>
    <dgm:cxn modelId="{89E7F014-3347-4CC3-BA7B-B24A9B66F4D7}" type="presParOf" srcId="{B1517DFB-24C1-4036-8848-85E1DF518BB7}" destId="{38ADD14A-3608-48A1-9DEB-540E9E1CD197}" srcOrd="1" destOrd="0" presId="urn:microsoft.com/office/officeart/2008/layout/BubblePictureList"/>
    <dgm:cxn modelId="{23DE9F75-707F-447E-9012-BC83C4777279}" type="presParOf" srcId="{38ADD14A-3608-48A1-9DEB-540E9E1CD197}" destId="{F8C2AB8B-0186-46D9-A464-5A193A736FF0}" srcOrd="0" destOrd="0" presId="urn:microsoft.com/office/officeart/2008/layout/BubblePictureList"/>
    <dgm:cxn modelId="{59ABF1BD-C140-4844-86E3-9B88ACB5C2D8}" type="presParOf" srcId="{B1517DFB-24C1-4036-8848-85E1DF518BB7}" destId="{B2C20D28-11C6-4BC4-9B9C-0B62F47AB418}" srcOrd="2" destOrd="0" presId="urn:microsoft.com/office/officeart/2008/layout/BubblePictureList"/>
    <dgm:cxn modelId="{915B0A37-0CDC-4E10-BC0F-080B4472BF6D}" type="presParOf" srcId="{B1517DFB-24C1-4036-8848-85E1DF518BB7}" destId="{6432F4F0-ECA5-42A7-BD53-5C84EF46DF52}" srcOrd="3" destOrd="0" presId="urn:microsoft.com/office/officeart/2008/layout/BubblePictureList"/>
    <dgm:cxn modelId="{1F9D7127-19D5-4903-8436-84E51242D662}" type="presParOf" srcId="{6432F4F0-ECA5-42A7-BD53-5C84EF46DF52}" destId="{BFAC9B52-DA4F-45D1-8A03-E57D43900848}" srcOrd="0" destOrd="0" presId="urn:microsoft.com/office/officeart/2008/layout/BubblePictureList"/>
    <dgm:cxn modelId="{2F20298D-E6B6-4F5B-BDD8-27BEFDB15529}" type="presParOf" srcId="{B1517DFB-24C1-4036-8848-85E1DF518BB7}" destId="{7852596F-EA7A-49B5-9219-AB89EA8AA79D}" srcOrd="4" destOrd="0" presId="urn:microsoft.com/office/officeart/2008/layout/BubblePictureList"/>
    <dgm:cxn modelId="{89FEC7E0-794A-464E-B36F-990858855370}" type="presParOf" srcId="{B1517DFB-24C1-4036-8848-85E1DF518BB7}" destId="{3B98895C-6F66-4614-BCE7-D4C1DFC66299}" srcOrd="5" destOrd="0" presId="urn:microsoft.com/office/officeart/2008/layout/BubblePictureList"/>
    <dgm:cxn modelId="{344EEE2D-46D7-4C7A-B84D-CAB6FCF61603}" type="presParOf" srcId="{3B98895C-6F66-4614-BCE7-D4C1DFC66299}" destId="{359EBC80-227E-4F41-A7C3-266CC7A53C88}" srcOrd="0" destOrd="0" presId="urn:microsoft.com/office/officeart/2008/layout/BubblePictureList"/>
    <dgm:cxn modelId="{1718FB2F-5490-447E-A410-F1F38AD7B4AF}" type="presParOf" srcId="{B1517DFB-24C1-4036-8848-85E1DF518BB7}" destId="{FD00D055-BAF6-4B45-96A5-359C68E30CF4}" srcOrd="6" destOrd="0" presId="urn:microsoft.com/office/officeart/2008/layout/BubblePictureList"/>
    <dgm:cxn modelId="{1C5B3416-23E1-42F2-B369-2954FEE28569}" type="presParOf" srcId="{FD00D055-BAF6-4B45-96A5-359C68E30CF4}" destId="{1FE8A20F-4DD6-4EAF-A01B-CCD78B900435}" srcOrd="0" destOrd="0" presId="urn:microsoft.com/office/officeart/2008/layout/BubblePictureList"/>
    <dgm:cxn modelId="{92A7A366-8D67-4599-85A6-4BFE946F5E89}" type="presParOf" srcId="{B1517DFB-24C1-4036-8848-85E1DF518BB7}" destId="{735A044C-3072-4B84-A060-ACDC180046F0}" srcOrd="7" destOrd="0" presId="urn:microsoft.com/office/officeart/2008/layout/BubblePictureList"/>
    <dgm:cxn modelId="{A082C444-B238-4F7F-95B6-FF0E360F5244}" type="presParOf" srcId="{735A044C-3072-4B84-A060-ACDC180046F0}" destId="{F1D26DF8-F6E5-491A-B706-33507AD5D7E6}" srcOrd="0" destOrd="0" presId="urn:microsoft.com/office/officeart/2008/layout/BubblePictureList"/>
    <dgm:cxn modelId="{318548A7-14EC-4DF7-9990-E28CE519F9CE}" type="presParOf" srcId="{B1517DFB-24C1-4036-8848-85E1DF518BB7}" destId="{4E60517A-DB5B-439A-8F23-5512DF17C2B8}" srcOrd="8" destOrd="0" presId="urn:microsoft.com/office/officeart/2008/layout/BubblePictureList"/>
    <dgm:cxn modelId="{3F9AB292-591F-4B72-A843-F25C4C09F2F2}" type="presParOf" srcId="{B1517DFB-24C1-4036-8848-85E1DF518BB7}" destId="{7D1E9E98-53EB-4040-ADD3-E73EDEBE0EE1}" srcOrd="9" destOrd="0" presId="urn:microsoft.com/office/officeart/2008/layout/BubblePictureList"/>
    <dgm:cxn modelId="{C6BBCDE9-D91B-4E22-9F9D-5D1245C04C51}" type="presParOf" srcId="{B1517DFB-24C1-4036-8848-85E1DF518BB7}" destId="{76F60023-A9AB-4081-B3B0-A8AFE9900617}" srcOrd="10" destOrd="0" presId="urn:microsoft.com/office/officeart/2008/layout/BubblePictureList"/>
    <dgm:cxn modelId="{1C3FF126-B1AF-4E0D-A732-CA6CB16FA133}" type="presParOf" srcId="{B1517DFB-24C1-4036-8848-85E1DF518BB7}" destId="{E083CE56-A18D-4E0A-9117-56A17A67365F}" srcOrd="11" destOrd="0" presId="urn:microsoft.com/office/officeart/2008/layout/BubblePictureList"/>
    <dgm:cxn modelId="{DA728C68-04F8-4BBA-AF69-7CA0BE72CAE6}" type="presParOf" srcId="{E083CE56-A18D-4E0A-9117-56A17A67365F}" destId="{1204A4A2-E514-4652-9D64-98E3D1B40FB5}" srcOrd="0" destOrd="0" presId="urn:microsoft.com/office/officeart/2008/layout/BubblePictureList"/>
    <dgm:cxn modelId="{034368A7-809F-47B3-9F4D-6BCF0D8FB213}" type="presParOf" srcId="{B1517DFB-24C1-4036-8848-85E1DF518BB7}" destId="{93254603-E915-4807-941A-555E2CBDFFE8}" srcOrd="12" destOrd="0" presId="urn:microsoft.com/office/officeart/2008/layout/BubblePictureList"/>
    <dgm:cxn modelId="{245132EE-D6A6-4188-AE62-5BAF23D780BF}" type="presParOf" srcId="{93254603-E915-4807-941A-555E2CBDFFE8}" destId="{C85B572D-42C7-4895-9EF2-B07EA9756DB0}" srcOrd="0" destOrd="0" presId="urn:microsoft.com/office/officeart/2008/layout/BubblePictureList"/>
    <dgm:cxn modelId="{D34DD43E-EED8-466E-B367-989E2DEACEB8}" type="presParOf" srcId="{B1517DFB-24C1-4036-8848-85E1DF518BB7}" destId="{DC1884E0-138D-49FD-871B-9A3ABBDF26F1}" srcOrd="13" destOrd="0" presId="urn:microsoft.com/office/officeart/2008/layout/BubblePictureList"/>
    <dgm:cxn modelId="{402BBE72-DA11-41DE-9AE2-8D3B12850DEE}" type="presParOf" srcId="{B1517DFB-24C1-4036-8848-85E1DF518BB7}" destId="{CC6937C3-5587-4C67-A994-679ED63D1249}" srcOrd="14" destOrd="0" presId="urn:microsoft.com/office/officeart/2008/layout/BubblePictureList"/>
    <dgm:cxn modelId="{FB0EA574-3A97-4C18-BD23-4D963C464433}" type="presParOf" srcId="{B1517DFB-24C1-4036-8848-85E1DF518BB7}" destId="{15289246-6C46-4CD6-AE6F-3C205A0E6BE7}" srcOrd="15" destOrd="0" presId="urn:microsoft.com/office/officeart/2008/layout/BubblePictureList"/>
    <dgm:cxn modelId="{A9997B9A-9F21-4D7F-BE47-9F0535D2534D}" type="presParOf" srcId="{15289246-6C46-4CD6-AE6F-3C205A0E6BE7}" destId="{EE568676-CF08-4938-AAF6-98F290278C67}" srcOrd="0" destOrd="0" presId="urn:microsoft.com/office/officeart/2008/layout/BubblePictureList"/>
    <dgm:cxn modelId="{44FFBCDA-AC8D-4C70-A24B-A776C98A4922}" type="presParOf" srcId="{B1517DFB-24C1-4036-8848-85E1DF518BB7}" destId="{CFE02AE4-8379-4F26-8721-339B107A4540}" srcOrd="16" destOrd="0" presId="urn:microsoft.com/office/officeart/2008/layout/BubblePictureList"/>
    <dgm:cxn modelId="{EC151B4E-D7EE-41E6-8211-18706504BCE0}" type="presParOf" srcId="{CFE02AE4-8379-4F26-8721-339B107A4540}" destId="{EB4CD86C-ED0D-45DA-A7CB-CEF25FFABD31}" srcOrd="0" destOrd="0" presId="urn:microsoft.com/office/officeart/2008/layout/BubblePictureList"/>
    <dgm:cxn modelId="{B42A0942-E3DF-4D83-8A0F-3D2535FABA27}" type="presParOf" srcId="{B1517DFB-24C1-4036-8848-85E1DF518BB7}" destId="{413F641A-0875-4CBE-B553-136C19C1B549}" srcOrd="17" destOrd="0" presId="urn:microsoft.com/office/officeart/2008/layout/BubblePictureList"/>
    <dgm:cxn modelId="{E82DBA2B-26A2-4433-B1D7-B9A930A68744}" type="presParOf" srcId="{B1517DFB-24C1-4036-8848-85E1DF518BB7}" destId="{BE1745BD-28AC-4C01-9B1B-528652C4A597}" srcOrd="18" destOrd="0" presId="urn:microsoft.com/office/officeart/2008/layout/BubblePictureList"/>
    <dgm:cxn modelId="{7E7B903A-AE64-4F03-9462-C67B4C2DFFAF}" type="presParOf" srcId="{BE1745BD-28AC-4C01-9B1B-528652C4A597}" destId="{8958C523-9B56-4BE9-84AD-BEA7FBF6F3D5}" srcOrd="0" destOrd="0" presId="urn:microsoft.com/office/officeart/2008/layout/BubblePictureList"/>
    <dgm:cxn modelId="{03FB774B-EB73-407D-958B-F935452BCF46}" type="presParOf" srcId="{B1517DFB-24C1-4036-8848-85E1DF518BB7}" destId="{E6157A36-01F1-4175-8328-2BB5B150F9F5}" srcOrd="19" destOrd="0" presId="urn:microsoft.com/office/officeart/2008/layout/BubblePictureList"/>
    <dgm:cxn modelId="{EBC900B6-48A7-4D17-820A-515FD842AC24}" type="presParOf" srcId="{B1517DFB-24C1-4036-8848-85E1DF518BB7}" destId="{2A643A56-A913-4A05-A74D-DE9EFF3EA1A4}" srcOrd="20" destOrd="0" presId="urn:microsoft.com/office/officeart/2008/layout/BubblePictureList"/>
    <dgm:cxn modelId="{ECF64E6C-BE81-4E7F-96B1-1146FD546D66}" type="presParOf" srcId="{2A643A56-A913-4A05-A74D-DE9EFF3EA1A4}" destId="{33C4C469-589A-4AD1-8E4B-CA9AB7EDC354}" srcOrd="0" destOrd="0" presId="urn:microsoft.com/office/officeart/2008/layout/BubblePictureList"/>
    <dgm:cxn modelId="{D5013DBB-613E-48D8-A4E2-897A6B623EB8}" type="presParOf" srcId="{B1517DFB-24C1-4036-8848-85E1DF518BB7}" destId="{6E08C12F-7329-43E7-9917-781B12273077}" srcOrd="21" destOrd="0" presId="urn:microsoft.com/office/officeart/2008/layout/BubblePictureList"/>
    <dgm:cxn modelId="{648A7D16-1398-485E-A13C-23FB5F3688C7}" type="presParOf" srcId="{B1517DFB-24C1-4036-8848-85E1DF518BB7}" destId="{4A9A9B13-1FF5-4F48-8DC7-39DAD5DDF8B4}" srcOrd="22" destOrd="0" presId="urn:microsoft.com/office/officeart/2008/layout/BubblePictureList"/>
    <dgm:cxn modelId="{6B5A2D83-B0EA-439B-B35A-F3B8EC10737D}" type="presParOf" srcId="{4A9A9B13-1FF5-4F48-8DC7-39DAD5DDF8B4}" destId="{D68DB598-9250-40DB-BAB0-F61118D43330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6180D-9E7F-4894-ABB5-A1CA2ECFF91C}">
      <dsp:nvSpPr>
        <dsp:cNvPr id="0" name=""/>
        <dsp:cNvSpPr/>
      </dsp:nvSpPr>
      <dsp:spPr>
        <a:xfrm rot="16200000">
          <a:off x="476692" y="-476692"/>
          <a:ext cx="1684708" cy="2638092"/>
        </a:xfrm>
        <a:prstGeom prst="round1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2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kern="1200" dirty="0"/>
            <a:t>期刊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C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2.6</a:t>
          </a:r>
          <a:r>
            <a:rPr lang="zh-CN" alt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万</a:t>
          </a:r>
          <a:r>
            <a:rPr lang="en-US" altLang="zh-C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peer-reviewed journals;400+trade </a:t>
          </a:r>
          <a:r>
            <a:rPr lang="en-US" altLang="zh-CN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publicaitons</a:t>
          </a:r>
          <a:endParaRPr lang="zh-CN" alt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2638092" cy="1263531"/>
      </dsp:txXfrm>
    </dsp:sp>
    <dsp:sp modelId="{0C7E472B-AB8F-4C12-AA60-AFBCCA4E5E80}">
      <dsp:nvSpPr>
        <dsp:cNvPr id="0" name=""/>
        <dsp:cNvSpPr/>
      </dsp:nvSpPr>
      <dsp:spPr>
        <a:xfrm>
          <a:off x="2638092" y="0"/>
          <a:ext cx="2638092" cy="1684708"/>
        </a:xfrm>
        <a:prstGeom prst="round1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会议录</a:t>
          </a:r>
          <a:endParaRPr lang="en-US" altLang="zh-CN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11+ </a:t>
          </a:r>
          <a:r>
            <a:rPr lang="en-US" altLang="zh-CN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millon</a:t>
          </a:r>
          <a:r>
            <a:rPr lang="en-US" altLang="zh-C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conference papers</a:t>
          </a:r>
          <a:endParaRPr lang="zh-CN" alt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8092" y="0"/>
        <a:ext cx="2638092" cy="1263531"/>
      </dsp:txXfrm>
    </dsp:sp>
    <dsp:sp modelId="{03D89FF5-3CE6-4C3D-B986-F9FC76663D97}">
      <dsp:nvSpPr>
        <dsp:cNvPr id="0" name=""/>
        <dsp:cNvSpPr/>
      </dsp:nvSpPr>
      <dsp:spPr>
        <a:xfrm rot="10800000">
          <a:off x="0" y="1684708"/>
          <a:ext cx="2638092" cy="1684708"/>
        </a:xfrm>
        <a:prstGeom prst="round1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CN" altLang="en-US" sz="2800" kern="1200" dirty="0"/>
            <a:t>图书</a:t>
          </a:r>
          <a:endParaRPr lang="en-US" altLang="zh-CN" sz="2800" kern="1200" dirty="0"/>
        </a:p>
        <a:p>
          <a:pPr marL="0" lvl="0" indent="0" algn="ctr" defTabSz="1244600">
            <a:lnSpc>
              <a:spcPct val="8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altLang="zh-C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2+ </a:t>
          </a:r>
          <a:r>
            <a:rPr lang="en-US" altLang="zh-CN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millon</a:t>
          </a:r>
          <a:r>
            <a:rPr lang="en-US" altLang="zh-C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books;</a:t>
          </a:r>
        </a:p>
        <a:p>
          <a:pPr marL="0" lvl="0" indent="0" algn="ctr" defTabSz="1244600">
            <a:lnSpc>
              <a:spcPct val="8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altLang="zh-C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320000+book series</a:t>
          </a:r>
          <a:endParaRPr lang="zh-CN" alt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105885"/>
        <a:ext cx="2638092" cy="1263531"/>
      </dsp:txXfrm>
    </dsp:sp>
    <dsp:sp modelId="{DEAB38E5-227D-4267-81A7-B4747AB9AD30}">
      <dsp:nvSpPr>
        <dsp:cNvPr id="0" name=""/>
        <dsp:cNvSpPr/>
      </dsp:nvSpPr>
      <dsp:spPr>
        <a:xfrm rot="5400000">
          <a:off x="3114784" y="1208015"/>
          <a:ext cx="1684708" cy="2638092"/>
        </a:xfrm>
        <a:prstGeom prst="round1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CN" altLang="en-US" sz="2800" kern="1200" dirty="0"/>
            <a:t>专利</a:t>
          </a:r>
          <a:endParaRPr lang="en-US" altLang="zh-CN" sz="2800" kern="1200" dirty="0"/>
        </a:p>
        <a:p>
          <a:pPr marL="0" lvl="0" indent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C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WIPO;EPO;USPTO;</a:t>
          </a:r>
        </a:p>
        <a:p>
          <a:pPr marL="0" lvl="0" indent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C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JPO;UKIPO</a:t>
          </a:r>
          <a:endParaRPr lang="zh-CN" alt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38093" y="2105884"/>
        <a:ext cx="2638092" cy="1263531"/>
      </dsp:txXfrm>
    </dsp:sp>
    <dsp:sp modelId="{B471B72F-8FBF-451E-98C3-E7439C1580C7}">
      <dsp:nvSpPr>
        <dsp:cNvPr id="0" name=""/>
        <dsp:cNvSpPr/>
      </dsp:nvSpPr>
      <dsp:spPr>
        <a:xfrm>
          <a:off x="1846664" y="1361286"/>
          <a:ext cx="1582855" cy="646843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收录范围</a:t>
          </a:r>
        </a:p>
      </dsp:txBody>
      <dsp:txXfrm>
        <a:off x="1878240" y="1392862"/>
        <a:ext cx="1519703" cy="583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F5534-55C2-4CC4-BD7E-0BE013A36578}">
      <dsp:nvSpPr>
        <dsp:cNvPr id="0" name=""/>
        <dsp:cNvSpPr/>
      </dsp:nvSpPr>
      <dsp:spPr>
        <a:xfrm>
          <a:off x="0" y="302719"/>
          <a:ext cx="778752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EB5BA-539B-4A3C-90B4-026EC041644D}">
      <dsp:nvSpPr>
        <dsp:cNvPr id="0" name=""/>
        <dsp:cNvSpPr/>
      </dsp:nvSpPr>
      <dsp:spPr>
        <a:xfrm>
          <a:off x="389376" y="96079"/>
          <a:ext cx="545126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45" tIns="0" rIns="2060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发文量、高</a:t>
          </a:r>
          <a:r>
            <a:rPr lang="zh-CN" altLang="en-US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百分位</a:t>
          </a:r>
          <a:r>
            <a:rPr lang="zh-CN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期刊发文量</a:t>
          </a:r>
          <a:r>
            <a:rPr lang="zh-CN" altLang="en-US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H</a:t>
          </a:r>
          <a:r>
            <a:rPr lang="zh-CN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指数</a:t>
          </a:r>
          <a:r>
            <a:rPr lang="en-US" altLang="zh-CN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-</a:t>
          </a:r>
          <a:endParaRPr lang="zh-CN" sz="14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9551" y="116254"/>
        <a:ext cx="5410918" cy="372930"/>
      </dsp:txXfrm>
    </dsp:sp>
    <dsp:sp modelId="{683D4B42-904E-4951-8F17-5DD54F67B090}">
      <dsp:nvSpPr>
        <dsp:cNvPr id="0" name=""/>
        <dsp:cNvSpPr/>
      </dsp:nvSpPr>
      <dsp:spPr>
        <a:xfrm>
          <a:off x="0" y="937760"/>
          <a:ext cx="778752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86004-9F32-4EBB-9785-3C93ED55F59B}">
      <dsp:nvSpPr>
        <dsp:cNvPr id="0" name=""/>
        <dsp:cNvSpPr/>
      </dsp:nvSpPr>
      <dsp:spPr>
        <a:xfrm>
          <a:off x="389376" y="731119"/>
          <a:ext cx="545126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45" tIns="0" rIns="2060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引用量、篇均被引次数、高被引文献量</a:t>
          </a:r>
          <a:r>
            <a:rPr lang="zh-CN" altLang="en-US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FWCI-</a:t>
          </a:r>
          <a:endParaRPr lang="zh-CN" sz="14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9551" y="751294"/>
        <a:ext cx="5410918" cy="372930"/>
      </dsp:txXfrm>
    </dsp:sp>
    <dsp:sp modelId="{E75E1B72-0838-4E4E-9C9E-DFEF15CFE5A8}">
      <dsp:nvSpPr>
        <dsp:cNvPr id="0" name=""/>
        <dsp:cNvSpPr/>
      </dsp:nvSpPr>
      <dsp:spPr>
        <a:xfrm>
          <a:off x="0" y="1572800"/>
          <a:ext cx="778752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53F64-1335-4B91-BFC0-8E4FA986A8A4}">
      <dsp:nvSpPr>
        <dsp:cNvPr id="0" name=""/>
        <dsp:cNvSpPr/>
      </dsp:nvSpPr>
      <dsp:spPr>
        <a:xfrm>
          <a:off x="389376" y="1366160"/>
          <a:ext cx="545126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45" tIns="0" rIns="2060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浏览量、篇均浏览次数、高浏览文献量、</a:t>
          </a:r>
          <a:r>
            <a:rPr lang="en-US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FWVI</a:t>
          </a:r>
          <a:r>
            <a:rPr lang="en-US" altLang="zh-CN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-</a:t>
          </a:r>
          <a:endParaRPr lang="zh-CN" sz="14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9551" y="1386335"/>
        <a:ext cx="5410918" cy="372930"/>
      </dsp:txXfrm>
    </dsp:sp>
    <dsp:sp modelId="{4CAC63B4-AF60-4927-B43C-E9C0CACC2B10}">
      <dsp:nvSpPr>
        <dsp:cNvPr id="0" name=""/>
        <dsp:cNvSpPr/>
      </dsp:nvSpPr>
      <dsp:spPr>
        <a:xfrm>
          <a:off x="0" y="2207840"/>
          <a:ext cx="778752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79023-4C9C-4EA8-B32E-E6303FA74315}">
      <dsp:nvSpPr>
        <dsp:cNvPr id="0" name=""/>
        <dsp:cNvSpPr/>
      </dsp:nvSpPr>
      <dsp:spPr>
        <a:xfrm>
          <a:off x="389376" y="2001200"/>
          <a:ext cx="545126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45" tIns="0" rIns="2060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施引专利数、</a:t>
          </a:r>
          <a:r>
            <a:rPr lang="zh-CN" altLang="en-US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被引</a:t>
          </a:r>
          <a:r>
            <a:rPr lang="zh-CN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专利数、被专利引用的文献数</a:t>
          </a:r>
          <a:r>
            <a:rPr lang="en-US" altLang="zh-CN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-</a:t>
          </a:r>
          <a:endParaRPr lang="zh-CN" sz="14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9551" y="2021375"/>
        <a:ext cx="5410918" cy="372930"/>
      </dsp:txXfrm>
    </dsp:sp>
    <dsp:sp modelId="{75DF1BED-1165-4DCF-8E56-8724F89ED0F6}">
      <dsp:nvSpPr>
        <dsp:cNvPr id="0" name=""/>
        <dsp:cNvSpPr/>
      </dsp:nvSpPr>
      <dsp:spPr>
        <a:xfrm>
          <a:off x="0" y="2842880"/>
          <a:ext cx="778752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973D9-9BD8-41EF-914E-E24DB10C71C4}">
      <dsp:nvSpPr>
        <dsp:cNvPr id="0" name=""/>
        <dsp:cNvSpPr/>
      </dsp:nvSpPr>
      <dsp:spPr>
        <a:xfrm>
          <a:off x="389376" y="2636240"/>
          <a:ext cx="545126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45" tIns="0" rIns="2060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国际合作文献、产学合作文献</a:t>
          </a:r>
          <a:r>
            <a:rPr lang="en-US" altLang="zh-CN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-</a:t>
          </a:r>
          <a:endParaRPr lang="zh-CN" sz="14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9551" y="2656415"/>
        <a:ext cx="5410918" cy="372930"/>
      </dsp:txXfrm>
    </dsp:sp>
    <dsp:sp modelId="{B8FAA30F-EF5E-4826-A87D-3B0B9E3EDCD2}">
      <dsp:nvSpPr>
        <dsp:cNvPr id="0" name=""/>
        <dsp:cNvSpPr/>
      </dsp:nvSpPr>
      <dsp:spPr>
        <a:xfrm>
          <a:off x="0" y="3477920"/>
          <a:ext cx="778752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55B70-37CE-4129-BAD5-847297A85B68}">
      <dsp:nvSpPr>
        <dsp:cNvPr id="0" name=""/>
        <dsp:cNvSpPr/>
      </dsp:nvSpPr>
      <dsp:spPr>
        <a:xfrm>
          <a:off x="389376" y="3271280"/>
          <a:ext cx="545126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45" tIns="0" rIns="2060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0" kern="12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CiteScore</a:t>
          </a:r>
          <a:r>
            <a:rPr lang="zh-CN" altLang="en-US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zh-CN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SNIP</a:t>
          </a:r>
          <a:r>
            <a:rPr lang="zh-CN" altLang="en-US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zh-CN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SJR</a:t>
          </a:r>
          <a:endParaRPr lang="zh-CN" sz="14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9551" y="3291455"/>
        <a:ext cx="5410918" cy="372930"/>
      </dsp:txXfrm>
    </dsp:sp>
    <dsp:sp modelId="{3C6835CB-0018-4433-A930-E408233D2313}">
      <dsp:nvSpPr>
        <dsp:cNvPr id="0" name=""/>
        <dsp:cNvSpPr/>
      </dsp:nvSpPr>
      <dsp:spPr>
        <a:xfrm>
          <a:off x="0" y="4112960"/>
          <a:ext cx="778752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601FD-F200-43EE-89D0-4909C918DE5B}">
      <dsp:nvSpPr>
        <dsp:cNvPr id="0" name=""/>
        <dsp:cNvSpPr/>
      </dsp:nvSpPr>
      <dsp:spPr>
        <a:xfrm>
          <a:off x="389376" y="3906320"/>
          <a:ext cx="545126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45" tIns="0" rIns="2060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研究主题及主题显示度</a:t>
          </a:r>
        </a:p>
      </dsp:txBody>
      <dsp:txXfrm>
        <a:off x="409551" y="3926495"/>
        <a:ext cx="5410918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D2DC1-3BA7-441F-B797-7B7208F4B745}">
      <dsp:nvSpPr>
        <dsp:cNvPr id="0" name=""/>
        <dsp:cNvSpPr/>
      </dsp:nvSpPr>
      <dsp:spPr>
        <a:xfrm>
          <a:off x="480367" y="3178"/>
          <a:ext cx="1138775" cy="569387"/>
        </a:xfrm>
        <a:prstGeom prst="roundRect">
          <a:avLst>
            <a:gd name="adj" fmla="val 10000"/>
          </a:avLst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外部特征</a:t>
          </a:r>
        </a:p>
      </dsp:txBody>
      <dsp:txXfrm>
        <a:off x="497044" y="19855"/>
        <a:ext cx="1105421" cy="536033"/>
      </dsp:txXfrm>
    </dsp:sp>
    <dsp:sp modelId="{53B2F838-1D25-4EDA-870F-D98B732FBCC3}">
      <dsp:nvSpPr>
        <dsp:cNvPr id="0" name=""/>
        <dsp:cNvSpPr/>
      </dsp:nvSpPr>
      <dsp:spPr>
        <a:xfrm>
          <a:off x="594244" y="572566"/>
          <a:ext cx="113877" cy="427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040"/>
              </a:lnTo>
              <a:lnTo>
                <a:pt x="113877" y="4270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89A0A-5BCF-4264-8381-D044C1D05401}">
      <dsp:nvSpPr>
        <dsp:cNvPr id="0" name=""/>
        <dsp:cNvSpPr/>
      </dsp:nvSpPr>
      <dsp:spPr>
        <a:xfrm>
          <a:off x="708122" y="714913"/>
          <a:ext cx="911020" cy="56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accent1">
                  <a:lumMod val="50000"/>
                </a:schemeClr>
              </a:solidFill>
            </a:rPr>
            <a:t>题名</a:t>
          </a:r>
        </a:p>
      </dsp:txBody>
      <dsp:txXfrm>
        <a:off x="724799" y="731590"/>
        <a:ext cx="877666" cy="536033"/>
      </dsp:txXfrm>
    </dsp:sp>
    <dsp:sp modelId="{268BBD90-54BD-4504-AEB6-7137F575A23D}">
      <dsp:nvSpPr>
        <dsp:cNvPr id="0" name=""/>
        <dsp:cNvSpPr/>
      </dsp:nvSpPr>
      <dsp:spPr>
        <a:xfrm>
          <a:off x="594244" y="572566"/>
          <a:ext cx="113877" cy="1138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775"/>
              </a:lnTo>
              <a:lnTo>
                <a:pt x="113877" y="1138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E022D-DCA3-4E82-8CF8-407D28772DFC}">
      <dsp:nvSpPr>
        <dsp:cNvPr id="0" name=""/>
        <dsp:cNvSpPr/>
      </dsp:nvSpPr>
      <dsp:spPr>
        <a:xfrm>
          <a:off x="708122" y="1426648"/>
          <a:ext cx="911020" cy="56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rgbClr val="4472C4">
                  <a:lumMod val="50000"/>
                </a:srgbClr>
              </a:solidFill>
              <a:latin typeface="等线"/>
              <a:ea typeface="等线" panose="02010600030101010101" pitchFamily="2" charset="-122"/>
              <a:cs typeface="+mn-cs"/>
            </a:rPr>
            <a:t>责任者</a:t>
          </a:r>
        </a:p>
      </dsp:txBody>
      <dsp:txXfrm>
        <a:off x="724799" y="1443325"/>
        <a:ext cx="877666" cy="536033"/>
      </dsp:txXfrm>
    </dsp:sp>
    <dsp:sp modelId="{F11C3A4B-10D3-43B8-9998-883E384FDF2C}">
      <dsp:nvSpPr>
        <dsp:cNvPr id="0" name=""/>
        <dsp:cNvSpPr/>
      </dsp:nvSpPr>
      <dsp:spPr>
        <a:xfrm>
          <a:off x="594244" y="572566"/>
          <a:ext cx="113877" cy="1850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0510"/>
              </a:lnTo>
              <a:lnTo>
                <a:pt x="113877" y="18505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FB222-F5E2-4A8D-AC1F-1250609BD9B4}">
      <dsp:nvSpPr>
        <dsp:cNvPr id="0" name=""/>
        <dsp:cNvSpPr/>
      </dsp:nvSpPr>
      <dsp:spPr>
        <a:xfrm>
          <a:off x="708122" y="2138383"/>
          <a:ext cx="911020" cy="56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rgbClr val="4472C4">
                  <a:lumMod val="50000"/>
                </a:srgbClr>
              </a:solidFill>
              <a:latin typeface="等线"/>
              <a:ea typeface="等线" panose="02010600030101010101" pitchFamily="2" charset="-122"/>
              <a:cs typeface="+mn-cs"/>
            </a:rPr>
            <a:t>出版者</a:t>
          </a:r>
        </a:p>
      </dsp:txBody>
      <dsp:txXfrm>
        <a:off x="724799" y="2155060"/>
        <a:ext cx="877666" cy="536033"/>
      </dsp:txXfrm>
    </dsp:sp>
    <dsp:sp modelId="{074E74B4-1E79-4539-ABAD-C101AA9CB3AC}">
      <dsp:nvSpPr>
        <dsp:cNvPr id="0" name=""/>
        <dsp:cNvSpPr/>
      </dsp:nvSpPr>
      <dsp:spPr>
        <a:xfrm>
          <a:off x="594244" y="572566"/>
          <a:ext cx="113877" cy="2562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245"/>
              </a:lnTo>
              <a:lnTo>
                <a:pt x="113877" y="25622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813A6-5498-442A-A2BF-3723D9127208}">
      <dsp:nvSpPr>
        <dsp:cNvPr id="0" name=""/>
        <dsp:cNvSpPr/>
      </dsp:nvSpPr>
      <dsp:spPr>
        <a:xfrm>
          <a:off x="708122" y="2850117"/>
          <a:ext cx="911020" cy="56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rgbClr val="4472C4">
                  <a:lumMod val="50000"/>
                </a:srgbClr>
              </a:solidFill>
              <a:latin typeface="等线"/>
              <a:ea typeface="等线" panose="02010600030101010101" pitchFamily="2" charset="-122"/>
              <a:cs typeface="+mn-cs"/>
            </a:rPr>
            <a:t>出版时间</a:t>
          </a:r>
        </a:p>
      </dsp:txBody>
      <dsp:txXfrm>
        <a:off x="724799" y="2866794"/>
        <a:ext cx="877666" cy="536033"/>
      </dsp:txXfrm>
    </dsp:sp>
    <dsp:sp modelId="{059F9A23-6010-4D93-B4C4-FE0AC8F7609C}">
      <dsp:nvSpPr>
        <dsp:cNvPr id="0" name=""/>
        <dsp:cNvSpPr/>
      </dsp:nvSpPr>
      <dsp:spPr>
        <a:xfrm>
          <a:off x="594244" y="572566"/>
          <a:ext cx="113877" cy="3273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3980"/>
              </a:lnTo>
              <a:lnTo>
                <a:pt x="113877" y="32739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51DEC-FAB3-4109-8249-3B893582A00D}">
      <dsp:nvSpPr>
        <dsp:cNvPr id="0" name=""/>
        <dsp:cNvSpPr/>
      </dsp:nvSpPr>
      <dsp:spPr>
        <a:xfrm>
          <a:off x="708122" y="3561852"/>
          <a:ext cx="911020" cy="56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rgbClr val="4472C4">
                  <a:lumMod val="50000"/>
                </a:srgbClr>
              </a:solidFill>
              <a:latin typeface="等线"/>
              <a:ea typeface="等线" panose="02010600030101010101" pitchFamily="2" charset="-122"/>
              <a:cs typeface="+mn-cs"/>
            </a:rPr>
            <a:t>序号</a:t>
          </a:r>
        </a:p>
      </dsp:txBody>
      <dsp:txXfrm>
        <a:off x="724799" y="3578529"/>
        <a:ext cx="877666" cy="536033"/>
      </dsp:txXfrm>
    </dsp:sp>
    <dsp:sp modelId="{4B6CA77D-F715-43CF-B4E0-5D84CDBC831D}">
      <dsp:nvSpPr>
        <dsp:cNvPr id="0" name=""/>
        <dsp:cNvSpPr/>
      </dsp:nvSpPr>
      <dsp:spPr>
        <a:xfrm>
          <a:off x="594244" y="572566"/>
          <a:ext cx="113877" cy="3985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5715"/>
              </a:lnTo>
              <a:lnTo>
                <a:pt x="113877" y="39857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C664B-66F1-41A5-B818-B3C879A141C3}">
      <dsp:nvSpPr>
        <dsp:cNvPr id="0" name=""/>
        <dsp:cNvSpPr/>
      </dsp:nvSpPr>
      <dsp:spPr>
        <a:xfrm>
          <a:off x="708122" y="4273587"/>
          <a:ext cx="911020" cy="56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rgbClr val="4472C4">
                  <a:lumMod val="50000"/>
                </a:srgbClr>
              </a:solidFill>
              <a:latin typeface="等线"/>
              <a:ea typeface="等线" panose="02010600030101010101" pitchFamily="2" charset="-122"/>
              <a:cs typeface="+mn-cs"/>
            </a:rPr>
            <a:t>浏览下载</a:t>
          </a:r>
        </a:p>
      </dsp:txBody>
      <dsp:txXfrm>
        <a:off x="724799" y="4290264"/>
        <a:ext cx="877666" cy="536033"/>
      </dsp:txXfrm>
    </dsp:sp>
    <dsp:sp modelId="{F786C228-2FFA-4BAF-9E64-E822C23CDF36}">
      <dsp:nvSpPr>
        <dsp:cNvPr id="0" name=""/>
        <dsp:cNvSpPr/>
      </dsp:nvSpPr>
      <dsp:spPr>
        <a:xfrm>
          <a:off x="594244" y="572566"/>
          <a:ext cx="113877" cy="4697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7450"/>
              </a:lnTo>
              <a:lnTo>
                <a:pt x="113877" y="46974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10AD9-A1BC-450D-B6F0-1FA1068DDEFD}">
      <dsp:nvSpPr>
        <dsp:cNvPr id="0" name=""/>
        <dsp:cNvSpPr/>
      </dsp:nvSpPr>
      <dsp:spPr>
        <a:xfrm>
          <a:off x="708122" y="4985322"/>
          <a:ext cx="911020" cy="56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rgbClr val="4472C4">
                  <a:lumMod val="50000"/>
                </a:srgbClr>
              </a:solidFill>
              <a:latin typeface="等线"/>
              <a:ea typeface="等线" panose="02010600030101010101" pitchFamily="2" charset="-122"/>
              <a:cs typeface="+mn-cs"/>
            </a:rPr>
            <a:t>大众传媒</a:t>
          </a:r>
        </a:p>
      </dsp:txBody>
      <dsp:txXfrm>
        <a:off x="724799" y="5001999"/>
        <a:ext cx="877666" cy="536033"/>
      </dsp:txXfrm>
    </dsp:sp>
    <dsp:sp modelId="{AAAC98F6-F2B3-49AC-9D8A-8DACBA3B5BF0}">
      <dsp:nvSpPr>
        <dsp:cNvPr id="0" name=""/>
        <dsp:cNvSpPr/>
      </dsp:nvSpPr>
      <dsp:spPr>
        <a:xfrm>
          <a:off x="1903836" y="3178"/>
          <a:ext cx="1138775" cy="56938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内容特征</a:t>
          </a:r>
        </a:p>
      </dsp:txBody>
      <dsp:txXfrm>
        <a:off x="1920513" y="19855"/>
        <a:ext cx="1105421" cy="536033"/>
      </dsp:txXfrm>
    </dsp:sp>
    <dsp:sp modelId="{00F04239-301A-44E5-B48B-130BEC7410EB}">
      <dsp:nvSpPr>
        <dsp:cNvPr id="0" name=""/>
        <dsp:cNvSpPr/>
      </dsp:nvSpPr>
      <dsp:spPr>
        <a:xfrm>
          <a:off x="2017714" y="572566"/>
          <a:ext cx="113877" cy="427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040"/>
              </a:lnTo>
              <a:lnTo>
                <a:pt x="113877" y="427040"/>
              </a:lnTo>
            </a:path>
          </a:pathLst>
        </a:cu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0CD31C-BBF8-496F-9179-C7452EDEFE86}">
      <dsp:nvSpPr>
        <dsp:cNvPr id="0" name=""/>
        <dsp:cNvSpPr/>
      </dsp:nvSpPr>
      <dsp:spPr>
        <a:xfrm>
          <a:off x="2131592" y="714913"/>
          <a:ext cx="911020" cy="56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accent2">
                  <a:lumMod val="50000"/>
                </a:schemeClr>
              </a:solidFill>
            </a:rPr>
            <a:t>题名</a:t>
          </a:r>
        </a:p>
      </dsp:txBody>
      <dsp:txXfrm>
        <a:off x="2148269" y="731590"/>
        <a:ext cx="877666" cy="536033"/>
      </dsp:txXfrm>
    </dsp:sp>
    <dsp:sp modelId="{E2CC31CA-039F-4967-BB9B-B3D222EE37BD}">
      <dsp:nvSpPr>
        <dsp:cNvPr id="0" name=""/>
        <dsp:cNvSpPr/>
      </dsp:nvSpPr>
      <dsp:spPr>
        <a:xfrm>
          <a:off x="2017714" y="572566"/>
          <a:ext cx="113877" cy="1138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775"/>
              </a:lnTo>
              <a:lnTo>
                <a:pt x="113877" y="1138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7EF42-17A4-4A8A-918C-ABD735BCC10F}">
      <dsp:nvSpPr>
        <dsp:cNvPr id="0" name=""/>
        <dsp:cNvSpPr/>
      </dsp:nvSpPr>
      <dsp:spPr>
        <a:xfrm>
          <a:off x="2131592" y="1426648"/>
          <a:ext cx="911020" cy="56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accent2">
                  <a:lumMod val="50000"/>
                </a:schemeClr>
              </a:solidFill>
            </a:rPr>
            <a:t>学科分类</a:t>
          </a:r>
        </a:p>
      </dsp:txBody>
      <dsp:txXfrm>
        <a:off x="2148269" y="1443325"/>
        <a:ext cx="877666" cy="536033"/>
      </dsp:txXfrm>
    </dsp:sp>
    <dsp:sp modelId="{F06E98C8-0925-4D0E-957E-96939A6DAF57}">
      <dsp:nvSpPr>
        <dsp:cNvPr id="0" name=""/>
        <dsp:cNvSpPr/>
      </dsp:nvSpPr>
      <dsp:spPr>
        <a:xfrm>
          <a:off x="2017714" y="572566"/>
          <a:ext cx="113877" cy="1850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0510"/>
              </a:lnTo>
              <a:lnTo>
                <a:pt x="113877" y="1850510"/>
              </a:lnTo>
            </a:path>
          </a:pathLst>
        </a:cu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B67B9-99F8-4FBB-B202-F47193E7D687}">
      <dsp:nvSpPr>
        <dsp:cNvPr id="0" name=""/>
        <dsp:cNvSpPr/>
      </dsp:nvSpPr>
      <dsp:spPr>
        <a:xfrm>
          <a:off x="2131592" y="2138383"/>
          <a:ext cx="911020" cy="56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rgbClr val="ED7D31">
                  <a:lumMod val="50000"/>
                </a:srgbClr>
              </a:solidFill>
              <a:latin typeface="等线"/>
              <a:ea typeface="等线" panose="02010600030101010101" pitchFamily="2" charset="-122"/>
              <a:cs typeface="+mn-cs"/>
            </a:rPr>
            <a:t>关键词</a:t>
          </a:r>
        </a:p>
      </dsp:txBody>
      <dsp:txXfrm>
        <a:off x="2148269" y="2155060"/>
        <a:ext cx="877666" cy="536033"/>
      </dsp:txXfrm>
    </dsp:sp>
    <dsp:sp modelId="{26F3795A-C892-410B-8774-168420BA1E0C}">
      <dsp:nvSpPr>
        <dsp:cNvPr id="0" name=""/>
        <dsp:cNvSpPr/>
      </dsp:nvSpPr>
      <dsp:spPr>
        <a:xfrm>
          <a:off x="2017714" y="572566"/>
          <a:ext cx="113877" cy="2562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245"/>
              </a:lnTo>
              <a:lnTo>
                <a:pt x="113877" y="2562245"/>
              </a:lnTo>
            </a:path>
          </a:pathLst>
        </a:cu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25695-C832-4F7C-9D0C-BDC7CD8F73B9}">
      <dsp:nvSpPr>
        <dsp:cNvPr id="0" name=""/>
        <dsp:cNvSpPr/>
      </dsp:nvSpPr>
      <dsp:spPr>
        <a:xfrm>
          <a:off x="2131592" y="2850117"/>
          <a:ext cx="911020" cy="56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accent2">
                  <a:lumMod val="50000"/>
                </a:schemeClr>
              </a:solidFill>
            </a:rPr>
            <a:t>摘要</a:t>
          </a:r>
        </a:p>
      </dsp:txBody>
      <dsp:txXfrm>
        <a:off x="2148269" y="2866794"/>
        <a:ext cx="877666" cy="536033"/>
      </dsp:txXfrm>
    </dsp:sp>
    <dsp:sp modelId="{44CA366E-6C5B-4167-B4B1-4764845C8950}">
      <dsp:nvSpPr>
        <dsp:cNvPr id="0" name=""/>
        <dsp:cNvSpPr/>
      </dsp:nvSpPr>
      <dsp:spPr>
        <a:xfrm>
          <a:off x="2017714" y="572566"/>
          <a:ext cx="113877" cy="3273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3980"/>
              </a:lnTo>
              <a:lnTo>
                <a:pt x="113877" y="3273980"/>
              </a:lnTo>
            </a:path>
          </a:pathLst>
        </a:cu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5F106-1855-44B0-BB60-906855385BD8}">
      <dsp:nvSpPr>
        <dsp:cNvPr id="0" name=""/>
        <dsp:cNvSpPr/>
      </dsp:nvSpPr>
      <dsp:spPr>
        <a:xfrm>
          <a:off x="2131592" y="3561852"/>
          <a:ext cx="911020" cy="56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accent2">
                  <a:lumMod val="50000"/>
                </a:schemeClr>
              </a:solidFill>
            </a:rPr>
            <a:t>目录</a:t>
          </a:r>
        </a:p>
      </dsp:txBody>
      <dsp:txXfrm>
        <a:off x="2148269" y="3578529"/>
        <a:ext cx="877666" cy="536033"/>
      </dsp:txXfrm>
    </dsp:sp>
    <dsp:sp modelId="{C104B1CE-4A6D-426D-9958-E67E21E56013}">
      <dsp:nvSpPr>
        <dsp:cNvPr id="0" name=""/>
        <dsp:cNvSpPr/>
      </dsp:nvSpPr>
      <dsp:spPr>
        <a:xfrm>
          <a:off x="2017714" y="572566"/>
          <a:ext cx="113877" cy="3985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5715"/>
              </a:lnTo>
              <a:lnTo>
                <a:pt x="113877" y="3985715"/>
              </a:lnTo>
            </a:path>
          </a:pathLst>
        </a:cu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CCC24-169A-40AD-B71A-9767D65C5330}">
      <dsp:nvSpPr>
        <dsp:cNvPr id="0" name=""/>
        <dsp:cNvSpPr/>
      </dsp:nvSpPr>
      <dsp:spPr>
        <a:xfrm>
          <a:off x="2131592" y="4273587"/>
          <a:ext cx="911020" cy="56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accent2">
                  <a:lumMod val="50000"/>
                </a:schemeClr>
              </a:solidFill>
            </a:rPr>
            <a:t>主题领域</a:t>
          </a:r>
        </a:p>
      </dsp:txBody>
      <dsp:txXfrm>
        <a:off x="2148269" y="4290264"/>
        <a:ext cx="877666" cy="536033"/>
      </dsp:txXfrm>
    </dsp:sp>
    <dsp:sp modelId="{86C00AA1-151E-4F92-859B-E58B3267388B}">
      <dsp:nvSpPr>
        <dsp:cNvPr id="0" name=""/>
        <dsp:cNvSpPr/>
      </dsp:nvSpPr>
      <dsp:spPr>
        <a:xfrm>
          <a:off x="2017714" y="572566"/>
          <a:ext cx="113877" cy="4697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7450"/>
              </a:lnTo>
              <a:lnTo>
                <a:pt x="113877" y="4697450"/>
              </a:lnTo>
            </a:path>
          </a:pathLst>
        </a:cu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59558-8AD6-4CAB-BF3F-320B10D0C730}">
      <dsp:nvSpPr>
        <dsp:cNvPr id="0" name=""/>
        <dsp:cNvSpPr/>
      </dsp:nvSpPr>
      <dsp:spPr>
        <a:xfrm>
          <a:off x="2131592" y="4985322"/>
          <a:ext cx="911020" cy="56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accent2">
                  <a:lumMod val="50000"/>
                </a:schemeClr>
              </a:solidFill>
            </a:rPr>
            <a:t>全文</a:t>
          </a:r>
        </a:p>
      </dsp:txBody>
      <dsp:txXfrm>
        <a:off x="2148269" y="5001999"/>
        <a:ext cx="877666" cy="5360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0AEC7-830A-4458-BA62-2229FB09BD44}">
      <dsp:nvSpPr>
        <dsp:cNvPr id="0" name=""/>
        <dsp:cNvSpPr/>
      </dsp:nvSpPr>
      <dsp:spPr>
        <a:xfrm>
          <a:off x="974953" y="386672"/>
          <a:ext cx="1690237" cy="1690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B6D3F-BF71-4942-846C-5C9CDC36E0AF}">
      <dsp:nvSpPr>
        <dsp:cNvPr id="0" name=""/>
        <dsp:cNvSpPr/>
      </dsp:nvSpPr>
      <dsp:spPr>
        <a:xfrm>
          <a:off x="1348131" y="998554"/>
          <a:ext cx="943248" cy="4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kern="1200" dirty="0"/>
            <a:t>需</a:t>
          </a:r>
          <a:r>
            <a:rPr lang="zh-CN" altLang="en-US" sz="2300" kern="1200" dirty="0"/>
            <a:t>要</a:t>
          </a:r>
          <a:r>
            <a:rPr lang="zh-CN" sz="2300" kern="1200" dirty="0"/>
            <a:t>性</a:t>
          </a:r>
        </a:p>
      </dsp:txBody>
      <dsp:txXfrm>
        <a:off x="1348131" y="998554"/>
        <a:ext cx="943248" cy="471575"/>
      </dsp:txXfrm>
    </dsp:sp>
    <dsp:sp modelId="{0918684C-28E2-4CA8-97F9-71DDAC12166C}">
      <dsp:nvSpPr>
        <dsp:cNvPr id="0" name=""/>
        <dsp:cNvSpPr/>
      </dsp:nvSpPr>
      <dsp:spPr>
        <a:xfrm>
          <a:off x="505390" y="1358063"/>
          <a:ext cx="1690237" cy="1690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EF7E9-9655-4597-AAF2-1E784A1FC226}">
      <dsp:nvSpPr>
        <dsp:cNvPr id="0" name=""/>
        <dsp:cNvSpPr/>
      </dsp:nvSpPr>
      <dsp:spPr>
        <a:xfrm>
          <a:off x="876665" y="1971739"/>
          <a:ext cx="943248" cy="4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kern="1200" dirty="0"/>
            <a:t>创新性</a:t>
          </a:r>
        </a:p>
      </dsp:txBody>
      <dsp:txXfrm>
        <a:off x="876665" y="1971739"/>
        <a:ext cx="943248" cy="471575"/>
      </dsp:txXfrm>
    </dsp:sp>
    <dsp:sp modelId="{F279F4A0-1645-42B9-9A2B-E738F2DBCAF3}">
      <dsp:nvSpPr>
        <dsp:cNvPr id="0" name=""/>
        <dsp:cNvSpPr/>
      </dsp:nvSpPr>
      <dsp:spPr>
        <a:xfrm>
          <a:off x="974953" y="2333041"/>
          <a:ext cx="1690237" cy="169040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6DC53-4061-42E8-B462-E8419510F983}">
      <dsp:nvSpPr>
        <dsp:cNvPr id="0" name=""/>
        <dsp:cNvSpPr/>
      </dsp:nvSpPr>
      <dsp:spPr>
        <a:xfrm>
          <a:off x="1348131" y="2944923"/>
          <a:ext cx="943248" cy="4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kern="1200"/>
            <a:t>科学性</a:t>
          </a:r>
        </a:p>
      </dsp:txBody>
      <dsp:txXfrm>
        <a:off x="1348131" y="2944923"/>
        <a:ext cx="943248" cy="471575"/>
      </dsp:txXfrm>
    </dsp:sp>
    <dsp:sp modelId="{C001523A-B97A-495E-9EDB-94E4150D5AFE}">
      <dsp:nvSpPr>
        <dsp:cNvPr id="0" name=""/>
        <dsp:cNvSpPr/>
      </dsp:nvSpPr>
      <dsp:spPr>
        <a:xfrm>
          <a:off x="625872" y="3416499"/>
          <a:ext cx="1452126" cy="145282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40DE4-D065-409D-ABFF-70FAF212B215}">
      <dsp:nvSpPr>
        <dsp:cNvPr id="0" name=""/>
        <dsp:cNvSpPr/>
      </dsp:nvSpPr>
      <dsp:spPr>
        <a:xfrm>
          <a:off x="876665" y="3918108"/>
          <a:ext cx="943248" cy="4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kern="1200" dirty="0"/>
            <a:t>可行性</a:t>
          </a:r>
        </a:p>
      </dsp:txBody>
      <dsp:txXfrm>
        <a:off x="876665" y="3918108"/>
        <a:ext cx="943248" cy="4715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93B9E-976B-4CDD-B09F-BB35B3DBC07B}">
      <dsp:nvSpPr>
        <dsp:cNvPr id="0" name=""/>
        <dsp:cNvSpPr/>
      </dsp:nvSpPr>
      <dsp:spPr>
        <a:xfrm>
          <a:off x="2272436" y="0"/>
          <a:ext cx="4345921" cy="434592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B4FE0-AEB7-4180-8C0B-59E8ACEA0316}">
      <dsp:nvSpPr>
        <dsp:cNvPr id="0" name=""/>
        <dsp:cNvSpPr/>
      </dsp:nvSpPr>
      <dsp:spPr>
        <a:xfrm>
          <a:off x="4585876" y="434952"/>
          <a:ext cx="3599987" cy="550123"/>
        </a:xfrm>
        <a:prstGeom prst="roundRect">
          <a:avLst/>
        </a:prstGeom>
        <a:solidFill>
          <a:srgbClr val="E26714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3.1 </a:t>
          </a:r>
          <a:r>
            <a:rPr lang="zh-CN" alt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主题词检索与结果分析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2731" y="461807"/>
        <a:ext cx="3546277" cy="496413"/>
      </dsp:txXfrm>
    </dsp:sp>
    <dsp:sp modelId="{433DAB93-6BB9-4EB9-BDA8-09B9C5C987DA}">
      <dsp:nvSpPr>
        <dsp:cNvPr id="0" name=""/>
        <dsp:cNvSpPr/>
      </dsp:nvSpPr>
      <dsp:spPr>
        <a:xfrm>
          <a:off x="4567444" y="1077431"/>
          <a:ext cx="3636003" cy="528943"/>
        </a:xfrm>
        <a:prstGeom prst="roundRect">
          <a:avLst/>
        </a:prstGeom>
        <a:solidFill>
          <a:schemeClr val="bg2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3.2 </a:t>
          </a:r>
          <a:r>
            <a:rPr lang="zh-CN" alt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结果导入</a:t>
          </a:r>
          <a:r>
            <a:rPr lang="en-US" altLang="zh-CN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SciVal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3265" y="1103252"/>
        <a:ext cx="3584361" cy="477301"/>
      </dsp:txXfrm>
    </dsp:sp>
    <dsp:sp modelId="{4854C2D0-76AD-4B8D-82C4-60AD78E2F81A}">
      <dsp:nvSpPr>
        <dsp:cNvPr id="0" name=""/>
        <dsp:cNvSpPr/>
      </dsp:nvSpPr>
      <dsp:spPr>
        <a:xfrm>
          <a:off x="4576328" y="1687895"/>
          <a:ext cx="3599987" cy="524519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3.3 </a:t>
          </a:r>
          <a:r>
            <a:rPr lang="zh-CN" alt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查看</a:t>
          </a:r>
          <a:r>
            <a:rPr lang="en-US" altLang="zh-CN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Keyphrases</a:t>
          </a:r>
          <a:r>
            <a:rPr lang="en-US" altLang="zh-CN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Analysis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933" y="1713500"/>
        <a:ext cx="3548777" cy="473309"/>
      </dsp:txXfrm>
    </dsp:sp>
    <dsp:sp modelId="{E84BE214-B8D8-49E6-BD2B-C029C3A934C3}">
      <dsp:nvSpPr>
        <dsp:cNvPr id="0" name=""/>
        <dsp:cNvSpPr/>
      </dsp:nvSpPr>
      <dsp:spPr>
        <a:xfrm>
          <a:off x="4572740" y="2284306"/>
          <a:ext cx="3599987" cy="487218"/>
        </a:xfrm>
        <a:prstGeom prst="roundRect">
          <a:avLst/>
        </a:prstGeom>
        <a:solidFill>
          <a:srgbClr val="9A57CD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3.4 </a:t>
          </a:r>
          <a:r>
            <a:rPr lang="zh-CN" alt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分析筛选</a:t>
          </a:r>
          <a:r>
            <a:rPr lang="en-US" altLang="zh-CN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Topics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6524" y="2308090"/>
        <a:ext cx="3552419" cy="439650"/>
      </dsp:txXfrm>
    </dsp:sp>
    <dsp:sp modelId="{CD0F8131-443B-48AE-ACA5-B6A7FF19294C}">
      <dsp:nvSpPr>
        <dsp:cNvPr id="0" name=""/>
        <dsp:cNvSpPr/>
      </dsp:nvSpPr>
      <dsp:spPr>
        <a:xfrm>
          <a:off x="4593757" y="2861256"/>
          <a:ext cx="3599987" cy="487218"/>
        </a:xfrm>
        <a:prstGeom prst="round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3.5 </a:t>
          </a:r>
          <a:r>
            <a:rPr lang="zh-CN" alt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查看</a:t>
          </a: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Topic Character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7541" y="2885040"/>
        <a:ext cx="3552419" cy="439650"/>
      </dsp:txXfrm>
    </dsp:sp>
    <dsp:sp modelId="{1673F4A9-A0A6-4E57-BB8F-C8F935FA32B9}">
      <dsp:nvSpPr>
        <dsp:cNvPr id="0" name=""/>
        <dsp:cNvSpPr/>
      </dsp:nvSpPr>
      <dsp:spPr>
        <a:xfrm>
          <a:off x="4586300" y="3442932"/>
          <a:ext cx="3599987" cy="532578"/>
        </a:xfrm>
        <a:prstGeom prst="round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3.6 </a:t>
          </a:r>
          <a:r>
            <a:rPr lang="zh-CN" alt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浏览</a:t>
          </a:r>
          <a:r>
            <a:rPr lang="en-US" altLang="zh-CN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Related Topics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2298" y="3468930"/>
        <a:ext cx="3547991" cy="4805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93B9E-976B-4CDD-B09F-BB35B3DBC07B}">
      <dsp:nvSpPr>
        <dsp:cNvPr id="0" name=""/>
        <dsp:cNvSpPr/>
      </dsp:nvSpPr>
      <dsp:spPr>
        <a:xfrm>
          <a:off x="2254434" y="0"/>
          <a:ext cx="4345921" cy="434592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B4FE0-AEB7-4180-8C0B-59E8ACEA0316}">
      <dsp:nvSpPr>
        <dsp:cNvPr id="0" name=""/>
        <dsp:cNvSpPr/>
      </dsp:nvSpPr>
      <dsp:spPr>
        <a:xfrm>
          <a:off x="4539358" y="435807"/>
          <a:ext cx="3657020" cy="803141"/>
        </a:xfrm>
        <a:prstGeom prst="roundRect">
          <a:avLst/>
        </a:prstGeom>
        <a:solidFill>
          <a:srgbClr val="E26714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4.1</a:t>
          </a:r>
          <a:r>
            <a:rPr lang="zh-CN" alt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浏览学科领域的</a:t>
          </a: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Topics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8564" y="475013"/>
        <a:ext cx="3578608" cy="724729"/>
      </dsp:txXfrm>
    </dsp:sp>
    <dsp:sp modelId="{433DAB93-6BB9-4EB9-BDA8-09B9C5C987DA}">
      <dsp:nvSpPr>
        <dsp:cNvPr id="0" name=""/>
        <dsp:cNvSpPr/>
      </dsp:nvSpPr>
      <dsp:spPr>
        <a:xfrm>
          <a:off x="4513440" y="1373782"/>
          <a:ext cx="3708009" cy="772221"/>
        </a:xfrm>
        <a:prstGeom prst="roundRect">
          <a:avLst/>
        </a:prstGeom>
        <a:solidFill>
          <a:schemeClr val="bg2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4.2 </a:t>
          </a:r>
          <a:r>
            <a:rPr lang="zh-CN" alt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分析与筛选</a:t>
          </a: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Topics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1137" y="1411479"/>
        <a:ext cx="3632615" cy="696827"/>
      </dsp:txXfrm>
    </dsp:sp>
    <dsp:sp modelId="{4854C2D0-76AD-4B8D-82C4-60AD78E2F81A}">
      <dsp:nvSpPr>
        <dsp:cNvPr id="0" name=""/>
        <dsp:cNvSpPr/>
      </dsp:nvSpPr>
      <dsp:spPr>
        <a:xfrm>
          <a:off x="4504315" y="2265017"/>
          <a:ext cx="3708009" cy="765762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4.3 </a:t>
          </a:r>
          <a:r>
            <a:rPr lang="zh-CN" alt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创建文献集</a:t>
          </a: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zh-CN" alt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研究领域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1696" y="2302398"/>
        <a:ext cx="3633247" cy="691000"/>
      </dsp:txXfrm>
    </dsp:sp>
    <dsp:sp modelId="{1673F4A9-A0A6-4E57-BB8F-C8F935FA32B9}">
      <dsp:nvSpPr>
        <dsp:cNvPr id="0" name=""/>
        <dsp:cNvSpPr/>
      </dsp:nvSpPr>
      <dsp:spPr>
        <a:xfrm>
          <a:off x="4514287" y="3150098"/>
          <a:ext cx="3708009" cy="777527"/>
        </a:xfrm>
        <a:prstGeom prst="round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4.4 </a:t>
          </a:r>
          <a:r>
            <a:rPr lang="zh-CN" alt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查看</a:t>
          </a:r>
          <a:r>
            <a:rPr lang="en-US" altLang="zh-CN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Keyphrases Analysis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2243" y="3188054"/>
        <a:ext cx="3632097" cy="7016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B0C22-C9C9-4122-8695-1513163350E7}">
      <dsp:nvSpPr>
        <dsp:cNvPr id="0" name=""/>
        <dsp:cNvSpPr/>
      </dsp:nvSpPr>
      <dsp:spPr>
        <a:xfrm>
          <a:off x="1372700" y="39253"/>
          <a:ext cx="1110964" cy="7221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/>
            <a:t>核心期刊</a:t>
          </a:r>
        </a:p>
      </dsp:txBody>
      <dsp:txXfrm>
        <a:off x="1407951" y="74504"/>
        <a:ext cx="1040462" cy="651625"/>
      </dsp:txXfrm>
    </dsp:sp>
    <dsp:sp modelId="{D95A1212-100D-41F6-B82D-73492AC4C9AE}">
      <dsp:nvSpPr>
        <dsp:cNvPr id="0" name=""/>
        <dsp:cNvSpPr/>
      </dsp:nvSpPr>
      <dsp:spPr>
        <a:xfrm>
          <a:off x="485691" y="400316"/>
          <a:ext cx="2884982" cy="2884982"/>
        </a:xfrm>
        <a:custGeom>
          <a:avLst/>
          <a:gdLst/>
          <a:ahLst/>
          <a:cxnLst/>
          <a:rect l="0" t="0" r="0" b="0"/>
          <a:pathLst>
            <a:path>
              <a:moveTo>
                <a:pt x="2005602" y="114452"/>
              </a:moveTo>
              <a:arcTo wR="1442491" hR="1442491" stAng="17578667" swAng="19610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C34DE-0488-4B18-A051-EA8EA4EEF8D1}">
      <dsp:nvSpPr>
        <dsp:cNvPr id="0" name=""/>
        <dsp:cNvSpPr/>
      </dsp:nvSpPr>
      <dsp:spPr>
        <a:xfrm>
          <a:off x="2744591" y="1035990"/>
          <a:ext cx="1110964" cy="72212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/>
            <a:t>对标院系</a:t>
          </a:r>
        </a:p>
      </dsp:txBody>
      <dsp:txXfrm>
        <a:off x="2779842" y="1071241"/>
        <a:ext cx="1040462" cy="651625"/>
      </dsp:txXfrm>
    </dsp:sp>
    <dsp:sp modelId="{4F1B45AC-D879-4F83-956E-1819DE168A2F}">
      <dsp:nvSpPr>
        <dsp:cNvPr id="0" name=""/>
        <dsp:cNvSpPr/>
      </dsp:nvSpPr>
      <dsp:spPr>
        <a:xfrm>
          <a:off x="485691" y="400316"/>
          <a:ext cx="2884982" cy="2884982"/>
        </a:xfrm>
        <a:custGeom>
          <a:avLst/>
          <a:gdLst/>
          <a:ahLst/>
          <a:cxnLst/>
          <a:rect l="0" t="0" r="0" b="0"/>
          <a:pathLst>
            <a:path>
              <a:moveTo>
                <a:pt x="2883007" y="1367019"/>
              </a:moveTo>
              <a:arcTo wR="1442491" hR="1442491" stAng="21420054" swAng="21959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76E27-6719-41FA-BC7D-D9120A4ADAD0}">
      <dsp:nvSpPr>
        <dsp:cNvPr id="0" name=""/>
        <dsp:cNvSpPr/>
      </dsp:nvSpPr>
      <dsp:spPr>
        <a:xfrm>
          <a:off x="2220575" y="2648744"/>
          <a:ext cx="1110964" cy="722127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/>
            <a:t>相关企业</a:t>
          </a:r>
        </a:p>
      </dsp:txBody>
      <dsp:txXfrm>
        <a:off x="2255826" y="2683995"/>
        <a:ext cx="1040462" cy="651625"/>
      </dsp:txXfrm>
    </dsp:sp>
    <dsp:sp modelId="{D2245E37-848E-4273-AC7F-FB6A9C43764D}">
      <dsp:nvSpPr>
        <dsp:cNvPr id="0" name=""/>
        <dsp:cNvSpPr/>
      </dsp:nvSpPr>
      <dsp:spPr>
        <a:xfrm>
          <a:off x="485691" y="400316"/>
          <a:ext cx="2884982" cy="2884982"/>
        </a:xfrm>
        <a:custGeom>
          <a:avLst/>
          <a:gdLst/>
          <a:ahLst/>
          <a:cxnLst/>
          <a:rect l="0" t="0" r="0" b="0"/>
          <a:pathLst>
            <a:path>
              <a:moveTo>
                <a:pt x="1729155" y="2856211"/>
              </a:moveTo>
              <a:arcTo wR="1442491" hR="1442491" stAng="4712244" swAng="13755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3E44E-FD80-4F57-BD5C-A4F2E6739A63}">
      <dsp:nvSpPr>
        <dsp:cNvPr id="0" name=""/>
        <dsp:cNvSpPr/>
      </dsp:nvSpPr>
      <dsp:spPr>
        <a:xfrm>
          <a:off x="524825" y="2648744"/>
          <a:ext cx="1110964" cy="722127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/>
            <a:t>专家大咖</a:t>
          </a:r>
        </a:p>
      </dsp:txBody>
      <dsp:txXfrm>
        <a:off x="560076" y="2683995"/>
        <a:ext cx="1040462" cy="651625"/>
      </dsp:txXfrm>
    </dsp:sp>
    <dsp:sp modelId="{05C60AB8-5B0B-4F1A-8F29-505C9E5100DA}">
      <dsp:nvSpPr>
        <dsp:cNvPr id="0" name=""/>
        <dsp:cNvSpPr/>
      </dsp:nvSpPr>
      <dsp:spPr>
        <a:xfrm>
          <a:off x="485691" y="400316"/>
          <a:ext cx="2884982" cy="2884982"/>
        </a:xfrm>
        <a:custGeom>
          <a:avLst/>
          <a:gdLst/>
          <a:ahLst/>
          <a:cxnLst/>
          <a:rect l="0" t="0" r="0" b="0"/>
          <a:pathLst>
            <a:path>
              <a:moveTo>
                <a:pt x="241009" y="2240753"/>
              </a:moveTo>
              <a:arcTo wR="1442491" hR="1442491" stAng="8784001" swAng="21959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F0FEE-FDB8-47ED-A045-85D82BEE523E}">
      <dsp:nvSpPr>
        <dsp:cNvPr id="0" name=""/>
        <dsp:cNvSpPr/>
      </dsp:nvSpPr>
      <dsp:spPr>
        <a:xfrm>
          <a:off x="809" y="1035990"/>
          <a:ext cx="1110964" cy="722127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/>
            <a:t>信息资源相关</a:t>
          </a:r>
        </a:p>
      </dsp:txBody>
      <dsp:txXfrm>
        <a:off x="36060" y="1071241"/>
        <a:ext cx="1040462" cy="651625"/>
      </dsp:txXfrm>
    </dsp:sp>
    <dsp:sp modelId="{0464979F-84CD-466C-88AA-7512D23CEBD6}">
      <dsp:nvSpPr>
        <dsp:cNvPr id="0" name=""/>
        <dsp:cNvSpPr/>
      </dsp:nvSpPr>
      <dsp:spPr>
        <a:xfrm>
          <a:off x="485691" y="400316"/>
          <a:ext cx="2884982" cy="2884982"/>
        </a:xfrm>
        <a:custGeom>
          <a:avLst/>
          <a:gdLst/>
          <a:ahLst/>
          <a:cxnLst/>
          <a:rect l="0" t="0" r="0" b="0"/>
          <a:pathLst>
            <a:path>
              <a:moveTo>
                <a:pt x="251386" y="628826"/>
              </a:moveTo>
              <a:arcTo wR="1442491" hR="1442491" stAng="12860262" swAng="19610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2AB8B-0186-46D9-A464-5A193A736FF0}">
      <dsp:nvSpPr>
        <dsp:cNvPr id="0" name=""/>
        <dsp:cNvSpPr/>
      </dsp:nvSpPr>
      <dsp:spPr>
        <a:xfrm>
          <a:off x="3564110" y="2938461"/>
          <a:ext cx="1605727" cy="16059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20D28-11C6-4BC4-9B9C-0B62F47AB418}">
      <dsp:nvSpPr>
        <dsp:cNvPr id="0" name=""/>
        <dsp:cNvSpPr/>
      </dsp:nvSpPr>
      <dsp:spPr>
        <a:xfrm>
          <a:off x="4588241" y="1755593"/>
          <a:ext cx="476786" cy="476164"/>
        </a:xfrm>
        <a:prstGeom prst="donut">
          <a:avLst>
            <a:gd name="adj" fmla="val 7460"/>
          </a:avLst>
        </a:prstGeom>
        <a:solidFill>
          <a:schemeClr val="accent3">
            <a:hueOff val="271060"/>
            <a:satOff val="10000"/>
            <a:lumOff val="-1471"/>
            <a:alphaOff val="0"/>
          </a:schemeClr>
        </a:solidFill>
        <a:ln w="12700" cap="flat" cmpd="sng" algn="ctr">
          <a:solidFill>
            <a:schemeClr val="accent3">
              <a:hueOff val="271060"/>
              <a:satOff val="10000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C9B52-DA4F-45D1-8A03-E57D43900848}">
      <dsp:nvSpPr>
        <dsp:cNvPr id="0" name=""/>
        <dsp:cNvSpPr/>
      </dsp:nvSpPr>
      <dsp:spPr>
        <a:xfrm>
          <a:off x="3620968" y="3000018"/>
          <a:ext cx="1482421" cy="148220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EBC80-227E-4F41-A7C3-266CC7A53C88}">
      <dsp:nvSpPr>
        <dsp:cNvPr id="0" name=""/>
        <dsp:cNvSpPr/>
      </dsp:nvSpPr>
      <dsp:spPr>
        <a:xfrm>
          <a:off x="5286294" y="3241420"/>
          <a:ext cx="839855" cy="840077"/>
        </a:xfrm>
        <a:prstGeom prst="ellipse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8A20F-4DD6-4EAF-A01B-CCD78B900435}">
      <dsp:nvSpPr>
        <dsp:cNvPr id="0" name=""/>
        <dsp:cNvSpPr/>
      </dsp:nvSpPr>
      <dsp:spPr>
        <a:xfrm>
          <a:off x="5335617" y="3290907"/>
          <a:ext cx="741210" cy="741103"/>
        </a:xfrm>
        <a:prstGeom prst="ellipse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26DF8-F6E5-491A-B706-33507AD5D7E6}">
      <dsp:nvSpPr>
        <dsp:cNvPr id="0" name=""/>
        <dsp:cNvSpPr/>
      </dsp:nvSpPr>
      <dsp:spPr>
        <a:xfrm>
          <a:off x="4957476" y="2056138"/>
          <a:ext cx="1077563" cy="1077254"/>
        </a:xfrm>
        <a:prstGeom prst="ellipse">
          <a:avLst/>
        </a:prstGeom>
        <a:solidFill>
          <a:schemeClr val="accent3">
            <a:hueOff val="813180"/>
            <a:satOff val="30000"/>
            <a:lumOff val="-4412"/>
            <a:alphaOff val="0"/>
          </a:schemeClr>
        </a:solidFill>
        <a:ln w="12700" cap="flat" cmpd="sng" algn="ctr">
          <a:solidFill>
            <a:schemeClr val="accent3">
              <a:hueOff val="813180"/>
              <a:satOff val="30000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E9E98-53EB-4040-ADD3-E73EDEBE0EE1}">
      <dsp:nvSpPr>
        <dsp:cNvPr id="0" name=""/>
        <dsp:cNvSpPr/>
      </dsp:nvSpPr>
      <dsp:spPr>
        <a:xfrm>
          <a:off x="6267953" y="88111"/>
          <a:ext cx="352794" cy="353049"/>
        </a:xfrm>
        <a:prstGeom prst="donut">
          <a:avLst>
            <a:gd name="adj" fmla="val 746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60023-A9AB-4081-B3B0-A8AFE9900617}">
      <dsp:nvSpPr>
        <dsp:cNvPr id="0" name=""/>
        <dsp:cNvSpPr/>
      </dsp:nvSpPr>
      <dsp:spPr>
        <a:xfrm>
          <a:off x="6797487" y="0"/>
          <a:ext cx="176739" cy="176223"/>
        </a:xfrm>
        <a:prstGeom prst="donut">
          <a:avLst>
            <a:gd name="adj" fmla="val 746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4A4A2-E514-4652-9D64-98E3D1B40FB5}">
      <dsp:nvSpPr>
        <dsp:cNvPr id="0" name=""/>
        <dsp:cNvSpPr/>
      </dsp:nvSpPr>
      <dsp:spPr>
        <a:xfrm>
          <a:off x="5014334" y="2112867"/>
          <a:ext cx="963847" cy="96319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B572D-42C7-4895-9EF2-B07EA9756DB0}">
      <dsp:nvSpPr>
        <dsp:cNvPr id="0" name=""/>
        <dsp:cNvSpPr/>
      </dsp:nvSpPr>
      <dsp:spPr>
        <a:xfrm>
          <a:off x="5078043" y="1097773"/>
          <a:ext cx="755596" cy="754983"/>
        </a:xfrm>
        <a:prstGeom prst="ellipse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937C3-5587-4C67-A994-679ED63D1249}">
      <dsp:nvSpPr>
        <dsp:cNvPr id="0" name=""/>
        <dsp:cNvSpPr/>
      </dsp:nvSpPr>
      <dsp:spPr>
        <a:xfrm>
          <a:off x="5769930" y="5558876"/>
          <a:ext cx="476786" cy="476164"/>
        </a:xfrm>
        <a:prstGeom prst="donut">
          <a:avLst>
            <a:gd name="adj" fmla="val 7460"/>
          </a:avLst>
        </a:prstGeom>
        <a:solidFill>
          <a:schemeClr val="accent3">
            <a:hueOff val="1897419"/>
            <a:satOff val="70000"/>
            <a:lumOff val="-10294"/>
            <a:alphaOff val="0"/>
          </a:schemeClr>
        </a:solidFill>
        <a:ln w="12700" cap="flat" cmpd="sng" algn="ctr">
          <a:solidFill>
            <a:schemeClr val="accent3">
              <a:hueOff val="1897419"/>
              <a:satOff val="70000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68676-CF08-4938-AAF6-98F290278C67}">
      <dsp:nvSpPr>
        <dsp:cNvPr id="0" name=""/>
        <dsp:cNvSpPr/>
      </dsp:nvSpPr>
      <dsp:spPr>
        <a:xfrm>
          <a:off x="5122570" y="1141829"/>
          <a:ext cx="666541" cy="66626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CD86C-ED0D-45DA-A7CB-CEF25FFABD31}">
      <dsp:nvSpPr>
        <dsp:cNvPr id="0" name=""/>
        <dsp:cNvSpPr/>
      </dsp:nvSpPr>
      <dsp:spPr>
        <a:xfrm>
          <a:off x="5607577" y="391674"/>
          <a:ext cx="700108" cy="700064"/>
        </a:xfrm>
        <a:prstGeom prst="ellipse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8C523-9B56-4BE9-84AD-BEA7FBF6F3D5}">
      <dsp:nvSpPr>
        <dsp:cNvPr id="0" name=""/>
        <dsp:cNvSpPr/>
      </dsp:nvSpPr>
      <dsp:spPr>
        <a:xfrm>
          <a:off x="5648679" y="432712"/>
          <a:ext cx="617903" cy="617384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4C469-589A-4AD1-8E4B-CA9AB7EDC354}">
      <dsp:nvSpPr>
        <dsp:cNvPr id="0" name=""/>
        <dsp:cNvSpPr/>
      </dsp:nvSpPr>
      <dsp:spPr>
        <a:xfrm>
          <a:off x="4623178" y="4499726"/>
          <a:ext cx="1203610" cy="1203990"/>
        </a:xfrm>
        <a:prstGeom prst="ellipse">
          <a:avLst/>
        </a:prstGeom>
        <a:solidFill>
          <a:schemeClr val="accent3">
            <a:hueOff val="2439539"/>
            <a:satOff val="90000"/>
            <a:lumOff val="-13235"/>
            <a:alphaOff val="0"/>
          </a:schemeClr>
        </a:solidFill>
        <a:ln w="12700" cap="flat" cmpd="sng" algn="ctr">
          <a:solidFill>
            <a:schemeClr val="accent3">
              <a:hueOff val="2439539"/>
              <a:satOff val="90000"/>
              <a:lumOff val="-1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8C12F-7329-43E7-9917-781B12273077}">
      <dsp:nvSpPr>
        <dsp:cNvPr id="0" name=""/>
        <dsp:cNvSpPr/>
      </dsp:nvSpPr>
      <dsp:spPr>
        <a:xfrm>
          <a:off x="6211095" y="4058565"/>
          <a:ext cx="264424" cy="264938"/>
        </a:xfrm>
        <a:prstGeom prst="donut">
          <a:avLst>
            <a:gd name="adj" fmla="val 746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DB598-9250-40DB-BAB0-F61118D43330}">
      <dsp:nvSpPr>
        <dsp:cNvPr id="0" name=""/>
        <dsp:cNvSpPr/>
      </dsp:nvSpPr>
      <dsp:spPr>
        <a:xfrm>
          <a:off x="4686886" y="4563094"/>
          <a:ext cx="1076878" cy="107665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4C4E0-0B60-4DFD-B1AC-7B236D7DC3C2}">
      <dsp:nvSpPr>
        <dsp:cNvPr id="0" name=""/>
        <dsp:cNvSpPr/>
      </dsp:nvSpPr>
      <dsp:spPr>
        <a:xfrm>
          <a:off x="1976193" y="2112867"/>
          <a:ext cx="2382560" cy="75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" numCol="1" spcCol="1270" anchor="b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 </a:t>
          </a:r>
          <a:r>
            <a:rPr lang="zh-CN" sz="1700" b="1" kern="12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宁滥勿缺，更多资料、多种途径确定课题方向</a:t>
          </a:r>
        </a:p>
      </dsp:txBody>
      <dsp:txXfrm>
        <a:off x="1976193" y="2112867"/>
        <a:ext cx="2382560" cy="754380"/>
      </dsp:txXfrm>
    </dsp:sp>
    <dsp:sp modelId="{7852596F-EA7A-49B5-9219-AB89EA8AA79D}">
      <dsp:nvSpPr>
        <dsp:cNvPr id="0" name=""/>
        <dsp:cNvSpPr/>
      </dsp:nvSpPr>
      <dsp:spPr>
        <a:xfrm>
          <a:off x="6299464" y="3290907"/>
          <a:ext cx="2382560" cy="74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 </a:t>
          </a:r>
          <a:r>
            <a:rPr lang="zh-CN" sz="1600" b="1" kern="12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查询权威文献、领军人物、核心机构</a:t>
          </a:r>
          <a:r>
            <a:rPr lang="zh-CN" altLang="en-US" sz="1600" b="1" kern="12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、热点期刊</a:t>
          </a:r>
          <a:endParaRPr lang="zh-CN" sz="1600" b="1" kern="1200" dirty="0">
            <a:solidFill>
              <a:srgbClr val="7030A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299464" y="3290907"/>
        <a:ext cx="2382560" cy="741103"/>
      </dsp:txXfrm>
    </dsp:sp>
    <dsp:sp modelId="{4E60517A-DB5B-439A-8F23-5512DF17C2B8}">
      <dsp:nvSpPr>
        <dsp:cNvPr id="0" name=""/>
        <dsp:cNvSpPr/>
      </dsp:nvSpPr>
      <dsp:spPr>
        <a:xfrm>
          <a:off x="6211095" y="2112867"/>
          <a:ext cx="2382560" cy="963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r>
            <a:rPr lang="zh-CN" sz="1700" b="1" kern="12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重视发文增长率，分析课题潜力</a:t>
          </a:r>
        </a:p>
      </dsp:txBody>
      <dsp:txXfrm>
        <a:off x="6211095" y="2112867"/>
        <a:ext cx="2382560" cy="963192"/>
      </dsp:txXfrm>
    </dsp:sp>
    <dsp:sp modelId="{DC1884E0-138D-49FD-871B-9A3ABBDF26F1}">
      <dsp:nvSpPr>
        <dsp:cNvPr id="0" name=""/>
        <dsp:cNvSpPr/>
      </dsp:nvSpPr>
      <dsp:spPr>
        <a:xfrm>
          <a:off x="5894532" y="1141829"/>
          <a:ext cx="2778017" cy="66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 </a:t>
          </a:r>
          <a:r>
            <a:rPr lang="zh-CN" sz="1600" b="1" kern="1200" dirty="0">
              <a:solidFill>
                <a:srgbClr val="EC7C3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辅以思维导图、知识图谱等分析工具</a:t>
          </a:r>
        </a:p>
      </dsp:txBody>
      <dsp:txXfrm>
        <a:off x="5894532" y="1141829"/>
        <a:ext cx="2778017" cy="666268"/>
      </dsp:txXfrm>
    </dsp:sp>
    <dsp:sp modelId="{413F641A-0875-4CBE-B553-136C19C1B549}">
      <dsp:nvSpPr>
        <dsp:cNvPr id="0" name=""/>
        <dsp:cNvSpPr/>
      </dsp:nvSpPr>
      <dsp:spPr>
        <a:xfrm>
          <a:off x="6360356" y="432712"/>
          <a:ext cx="2549863" cy="617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6 </a:t>
          </a:r>
          <a:r>
            <a:rPr lang="zh-CN" altLang="en-US" sz="1400" b="1" kern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文献检索过程中具有探究精神</a:t>
          </a:r>
          <a:endParaRPr lang="zh-CN" sz="1400" b="1" kern="1200" dirty="0">
            <a:solidFill>
              <a:schemeClr val="bg2">
                <a:lumMod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360356" y="432712"/>
        <a:ext cx="2549863" cy="617384"/>
      </dsp:txXfrm>
    </dsp:sp>
    <dsp:sp modelId="{E6157A36-01F1-4175-8328-2BB5B150F9F5}">
      <dsp:nvSpPr>
        <dsp:cNvPr id="0" name=""/>
        <dsp:cNvSpPr/>
      </dsp:nvSpPr>
      <dsp:spPr>
        <a:xfrm>
          <a:off x="1947963" y="4563094"/>
          <a:ext cx="2706183" cy="1076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 </a:t>
          </a:r>
          <a:r>
            <a:rPr lang="zh-CN" sz="17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灵活利用研究主题和关键词云图，提取关键词</a:t>
          </a:r>
        </a:p>
      </dsp:txBody>
      <dsp:txXfrm>
        <a:off x="1947963" y="4563094"/>
        <a:ext cx="2706183" cy="1076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62E4E-074B-43F1-A546-8C779FE8A60F}" type="datetimeFigureOut">
              <a:rPr lang="zh-CN" altLang="en-US" smtClean="0"/>
              <a:pPr/>
              <a:t>2022/5/12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5BC02-C4E3-4C60-8F8C-69A3260C0B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04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3DB77AE-513D-4DE0-A1E3-B4E55A77D7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60CDDD72-E6F4-498A-BEBD-E6BD6E287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F1F881E6-0E9A-455E-BF69-AD62A8FE3B0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9761" y="9443662"/>
            <a:ext cx="2929837" cy="49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8CE509B4-F8DB-4617-963B-2797CFAF3E1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algn="r" eaLnBrk="1" hangingPunct="1">
                <a:buFont typeface="Arial" panose="020B0604020202020204" pitchFamily="34" charset="0"/>
                <a:buNone/>
              </a:pPr>
              <a:t>30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8747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21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6AD781-D718-4311-97E2-56C8C86C1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126364"/>
            <a:ext cx="10837863" cy="696595"/>
          </a:xfrm>
        </p:spPr>
        <p:txBody>
          <a:bodyPr>
            <a:normAutofit/>
          </a:bodyPr>
          <a:lstStyle>
            <a:lvl1pPr>
              <a:defRPr sz="3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9D9E6B-4C45-4319-8FC5-7C00BFD66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399" y="955040"/>
            <a:ext cx="10858184" cy="5242560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9A534-5BEA-4AEE-9C59-B4CEEF9D3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A88E-EF4B-4A53-9285-74F728D5A132}" type="datetimeFigureOut">
              <a:rPr lang="zh-CN" altLang="en-US" smtClean="0"/>
              <a:pPr/>
              <a:t>2022/5/12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27B1F8-6235-4AD6-A728-D5D7989A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9C504D-37E7-464B-ACC2-4EE9A50E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CBBE-749A-40BD-B5C2-76109ED7D0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4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139B5F-4BC4-4E06-B2D0-008449EA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136525"/>
            <a:ext cx="10868343" cy="68643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FA58651-43D1-42E1-A381-69D3FEA7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A88E-EF4B-4A53-9285-74F728D5A132}" type="datetimeFigureOut">
              <a:rPr lang="zh-CN" altLang="en-US" smtClean="0"/>
              <a:pPr/>
              <a:t>2022/5/12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A8E2F8D-0F24-4C08-9173-EC87F378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C53F4B-3B5E-4E3B-A2EE-F7FC8055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CBBE-749A-40BD-B5C2-76109ED7D0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8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745CF76-C66E-4479-A839-86BC73430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A88E-EF4B-4A53-9285-74F728D5A132}" type="datetimeFigureOut">
              <a:rPr lang="zh-CN" altLang="en-US" smtClean="0"/>
              <a:pPr/>
              <a:t>2022/5/12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035634E-7964-4FBC-BC95-D7A4D0B8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5B2EF9-6453-4A6B-9263-98216152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CBBE-749A-40BD-B5C2-76109ED7D0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1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30B8A9A-4D28-4C6B-984A-C024C51B0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126365"/>
            <a:ext cx="10845800" cy="70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B0491D-EDC2-4CA7-B017-496693289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400" y="957054"/>
            <a:ext cx="10845800" cy="5240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1502CD-2EE3-4B82-8026-366D4C390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8A88E-EF4B-4A53-9285-74F728D5A132}" type="datetimeFigureOut">
              <a:rPr lang="zh-CN" altLang="en-US" smtClean="0"/>
              <a:pPr/>
              <a:t>2022/5/12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061489-128F-4C34-B03D-1B58E604D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FEE222-1D9A-4C7D-A22F-5A47D5C2D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1CBBE-749A-40BD-B5C2-76109ED7D0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B659036-50E3-427E-8386-27A78BBA6CCE}"/>
              </a:ext>
            </a:extLst>
          </p:cNvPr>
          <p:cNvGrpSpPr/>
          <p:nvPr userDrawn="1"/>
        </p:nvGrpSpPr>
        <p:grpSpPr>
          <a:xfrm>
            <a:off x="576117" y="172612"/>
            <a:ext cx="198000" cy="585209"/>
            <a:chOff x="565957" y="152292"/>
            <a:chExt cx="198000" cy="58520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8A9CB3D-4E92-447A-8CBC-FEA8934AD5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19" y="152292"/>
              <a:ext cx="180000" cy="180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31175EC-2F3F-4EB3-899D-79B5B2E3B5A3}"/>
                </a:ext>
              </a:extLst>
            </p:cNvPr>
            <p:cNvPicPr>
              <a:picLocks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8" y="557501"/>
              <a:ext cx="180000" cy="180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F41F518-64E6-45B4-89E8-D02A03BEA8AD}"/>
                </a:ext>
              </a:extLst>
            </p:cNvPr>
            <p:cNvPicPr>
              <a:picLocks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7" y="342452"/>
              <a:ext cx="198000" cy="198000"/>
            </a:xfrm>
            <a:prstGeom prst="rect">
              <a:avLst/>
            </a:prstGeom>
          </p:spPr>
        </p:pic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279682A-B9F8-4498-AFEA-55C760BAFCDB}"/>
              </a:ext>
            </a:extLst>
          </p:cNvPr>
          <p:cNvCxnSpPr/>
          <p:nvPr userDrawn="1"/>
        </p:nvCxnSpPr>
        <p:spPr>
          <a:xfrm>
            <a:off x="565957" y="837117"/>
            <a:ext cx="11087563" cy="0"/>
          </a:xfrm>
          <a:prstGeom prst="line">
            <a:avLst/>
          </a:prstGeom>
          <a:ln w="158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D0278753-4C38-4F01-9214-EE7B970F3C15}"/>
              </a:ext>
            </a:extLst>
          </p:cNvPr>
          <p:cNvSpPr/>
          <p:nvPr userDrawn="1"/>
        </p:nvSpPr>
        <p:spPr>
          <a:xfrm>
            <a:off x="10338145" y="507916"/>
            <a:ext cx="1584000" cy="412925"/>
          </a:xfrm>
          <a:prstGeom prst="rect">
            <a:avLst/>
          </a:prstGeom>
          <a:noFill/>
          <a:effectLst>
            <a:outerShdw blurRad="50800" dist="63500" dir="5400000" algn="t" rotWithShape="0">
              <a:prstClr val="black">
                <a:alpha val="45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>
                <a:ln w="0"/>
                <a:solidFill>
                  <a:srgbClr val="5B9BD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JILIN </a:t>
            </a:r>
            <a:r>
              <a:rPr lang="en-US" altLang="zh-CN" sz="2000" b="0" cap="none" spc="-80" baseline="0" dirty="0">
                <a:ln w="0"/>
                <a:solidFill>
                  <a:srgbClr val="5B9BD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</a:t>
            </a:r>
            <a:endParaRPr lang="zh-CN" altLang="en-US" sz="2000" b="0" cap="none" spc="-80" baseline="0" dirty="0">
              <a:ln w="0"/>
              <a:solidFill>
                <a:srgbClr val="5B9BD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5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rgbClr val="43598B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g"/><Relationship Id="rId3" Type="http://schemas.openxmlformats.org/officeDocument/2006/relationships/tags" Target="../tags/tag16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1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45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>
            <a:extLst>
              <a:ext uri="{FF2B5EF4-FFF2-40B4-BE49-F238E27FC236}">
                <a16:creationId xmlns:a16="http://schemas.microsoft.com/office/drawing/2014/main" id="{A3F06803-0A58-4EC1-90AB-632BA53B59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" y="1637780"/>
            <a:ext cx="12192000" cy="32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081BECF-70A5-46A4-B802-E0D7299FCADB}"/>
              </a:ext>
            </a:extLst>
          </p:cNvPr>
          <p:cNvSpPr/>
          <p:nvPr/>
        </p:nvSpPr>
        <p:spPr>
          <a:xfrm>
            <a:off x="3389466" y="2507509"/>
            <a:ext cx="8749414" cy="769441"/>
          </a:xfrm>
          <a:prstGeom prst="rect">
            <a:avLst/>
          </a:prstGeom>
          <a:noFill/>
          <a:ln>
            <a:noFill/>
          </a:ln>
          <a:effectLst>
            <a:outerShdw blurRad="50800" dist="88900" dir="5400000" algn="t" rotWithShape="0">
              <a:srgbClr val="002060">
                <a:alpha val="40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Scopus</a:t>
            </a:r>
            <a:r>
              <a:rPr lang="en-US" altLang="zh-CN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en-US" altLang="zh-CN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SciVal</a:t>
            </a:r>
            <a:r>
              <a:rPr lang="zh-CN" alt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辅助科研选题</a:t>
            </a:r>
            <a:endParaRPr lang="en-US" altLang="zh-CN" sz="4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副标题 6">
            <a:extLst>
              <a:ext uri="{FF2B5EF4-FFF2-40B4-BE49-F238E27FC236}">
                <a16:creationId xmlns:a16="http://schemas.microsoft.com/office/drawing/2014/main" id="{93F6C108-B2B8-4A4A-91DD-A1E49C42E0B1}"/>
              </a:ext>
            </a:extLst>
          </p:cNvPr>
          <p:cNvSpPr txBox="1">
            <a:spLocks/>
          </p:cNvSpPr>
          <p:nvPr/>
        </p:nvSpPr>
        <p:spPr>
          <a:xfrm>
            <a:off x="7122160" y="5225130"/>
            <a:ext cx="3373120" cy="129758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rgbClr val="08309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吉林大学图书馆  沈洪杰</a:t>
            </a:r>
            <a:endParaRPr lang="en-US" altLang="zh-CN" sz="1800" dirty="0">
              <a:solidFill>
                <a:srgbClr val="08309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dirty="0">
                <a:solidFill>
                  <a:srgbClr val="08309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shenhj@jlu.edu.cn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dirty="0">
                <a:solidFill>
                  <a:srgbClr val="08309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2022</a:t>
            </a:r>
            <a:r>
              <a:rPr lang="zh-CN" altLang="en-US" sz="1800" dirty="0">
                <a:solidFill>
                  <a:srgbClr val="08309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800" dirty="0">
                <a:solidFill>
                  <a:srgbClr val="08309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05</a:t>
            </a:r>
            <a:r>
              <a:rPr lang="zh-CN" altLang="en-US" sz="1800" dirty="0">
                <a:solidFill>
                  <a:srgbClr val="08309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800" dirty="0">
                <a:solidFill>
                  <a:srgbClr val="08309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zh-CN" altLang="en-US" sz="1800" dirty="0">
                <a:solidFill>
                  <a:srgbClr val="08309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日</a:t>
            </a:r>
            <a:endParaRPr lang="en-US" altLang="zh-CN" sz="1800" dirty="0">
              <a:solidFill>
                <a:srgbClr val="08309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">
            <a:extLst>
              <a:ext uri="{FF2B5EF4-FFF2-40B4-BE49-F238E27FC236}">
                <a16:creationId xmlns:a16="http://schemas.microsoft.com/office/drawing/2014/main" id="{DA9B0DA6-7F33-401E-9DAB-081F5F094F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2" b="28964"/>
          <a:stretch/>
        </p:blipFill>
        <p:spPr bwMode="auto">
          <a:xfrm>
            <a:off x="7938" y="7208"/>
            <a:ext cx="2456482" cy="11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9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1AF23C-0367-4002-BFAC-81EE904D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主题词检索与结果分析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8C5440-2F5F-4D5B-B50F-5FD534DE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399" y="1039120"/>
            <a:ext cx="10858184" cy="524256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zh-CN" altLang="en-US" dirty="0"/>
              <a:t>检索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TITLE(bibliometric)</a:t>
            </a:r>
            <a:r>
              <a:rPr lang="zh-CN" altLang="en-US" dirty="0"/>
              <a:t>。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BAC868-EF43-40F8-B704-423D019D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1635058"/>
            <a:ext cx="11119486" cy="509657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7991646-BF1D-4DC7-AFAB-44CC1D081799}"/>
              </a:ext>
            </a:extLst>
          </p:cNvPr>
          <p:cNvSpPr/>
          <p:nvPr/>
        </p:nvSpPr>
        <p:spPr>
          <a:xfrm>
            <a:off x="3352821" y="3121573"/>
            <a:ext cx="1387346" cy="357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05A1A0F-06D5-4450-8F85-5C04B054BEC3}"/>
              </a:ext>
            </a:extLst>
          </p:cNvPr>
          <p:cNvSpPr/>
          <p:nvPr/>
        </p:nvSpPr>
        <p:spPr>
          <a:xfrm>
            <a:off x="515938" y="3216166"/>
            <a:ext cx="2795194" cy="35154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20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859744-EA78-4A86-882C-134C7306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主题词检索与结果分析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D4A5CB0-BEFF-4358-8837-102134DD8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471" y="1237142"/>
            <a:ext cx="3981298" cy="2516527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84911DB-7646-4BF9-8F76-C79C23F9C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471" y="4258613"/>
            <a:ext cx="3981299" cy="2496275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C562A1E-78C2-4517-BA68-76E4DC094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00" y="1258157"/>
            <a:ext cx="3647975" cy="2516527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3285B83-75FC-4C0A-98DE-7CCEF069D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01" y="4259382"/>
            <a:ext cx="3647974" cy="2506017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2D2C869-C71A-404C-8CE7-5ACAAC1CC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5597" y="4237593"/>
            <a:ext cx="3449636" cy="2506017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4D2FF4D-2FFF-459C-89B7-433F7D02DD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107" y="1289690"/>
            <a:ext cx="3439476" cy="2442957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E12B7D9-3287-4275-A452-80E3848933A7}"/>
              </a:ext>
            </a:extLst>
          </p:cNvPr>
          <p:cNvSpPr txBox="1"/>
          <p:nvPr/>
        </p:nvSpPr>
        <p:spPr>
          <a:xfrm>
            <a:off x="1754875" y="957916"/>
            <a:ext cx="1584000" cy="396000"/>
          </a:xfrm>
          <a:prstGeom prst="rect">
            <a:avLst/>
          </a:prstGeom>
          <a:solidFill>
            <a:schemeClr val="bg1"/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科研课题潜力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1EEBA3-4FEC-4E8B-B3D5-4CFDD1EE240B}"/>
              </a:ext>
            </a:extLst>
          </p:cNvPr>
          <p:cNvSpPr txBox="1"/>
          <p:nvPr/>
        </p:nvSpPr>
        <p:spPr>
          <a:xfrm>
            <a:off x="1770645" y="3842988"/>
            <a:ext cx="1107996" cy="369332"/>
          </a:xfrm>
          <a:prstGeom prst="rect">
            <a:avLst/>
          </a:prstGeom>
          <a:solidFill>
            <a:schemeClr val="bg1"/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科研合作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D8A339-46A3-41A2-88A4-4DEA9F33E5FD}"/>
              </a:ext>
            </a:extLst>
          </p:cNvPr>
          <p:cNvSpPr txBox="1"/>
          <p:nvPr/>
        </p:nvSpPr>
        <p:spPr>
          <a:xfrm>
            <a:off x="6074617" y="957910"/>
            <a:ext cx="1584000" cy="396000"/>
          </a:xfrm>
          <a:prstGeom prst="rect">
            <a:avLst/>
          </a:prstGeom>
          <a:solidFill>
            <a:schemeClr val="bg1"/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学科方向兴趣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AC65BF1-48BC-4E69-B54F-773292A38C5C}"/>
              </a:ext>
            </a:extLst>
          </p:cNvPr>
          <p:cNvSpPr txBox="1"/>
          <p:nvPr/>
        </p:nvSpPr>
        <p:spPr>
          <a:xfrm>
            <a:off x="6085127" y="3837748"/>
            <a:ext cx="1107996" cy="369332"/>
          </a:xfrm>
          <a:prstGeom prst="rect">
            <a:avLst/>
          </a:prstGeom>
          <a:solidFill>
            <a:schemeClr val="bg1"/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科研合作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CF37886-CD9A-4196-A2A9-CBBD021C6A5B}"/>
              </a:ext>
            </a:extLst>
          </p:cNvPr>
          <p:cNvSpPr txBox="1"/>
          <p:nvPr/>
        </p:nvSpPr>
        <p:spPr>
          <a:xfrm>
            <a:off x="9722037" y="955992"/>
            <a:ext cx="1584000" cy="396000"/>
          </a:xfrm>
          <a:prstGeom prst="rect">
            <a:avLst/>
          </a:prstGeom>
          <a:solidFill>
            <a:schemeClr val="bg1"/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科研课题现状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E428316-BCC2-4F1F-A43E-CE9EB62886E2}"/>
              </a:ext>
            </a:extLst>
          </p:cNvPr>
          <p:cNvSpPr txBox="1"/>
          <p:nvPr/>
        </p:nvSpPr>
        <p:spPr>
          <a:xfrm>
            <a:off x="9722037" y="3815257"/>
            <a:ext cx="1569660" cy="369332"/>
          </a:xfrm>
          <a:prstGeom prst="rect">
            <a:avLst/>
          </a:prstGeom>
          <a:solidFill>
            <a:schemeClr val="bg1"/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投稿期刊方向</a:t>
            </a:r>
          </a:p>
        </p:txBody>
      </p:sp>
    </p:spTree>
    <p:extLst>
      <p:ext uri="{BB962C8B-B14F-4D97-AF65-F5344CB8AC3E}">
        <p14:creationId xmlns:p14="http://schemas.microsoft.com/office/powerpoint/2010/main" val="83395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F2A100-B3B8-4389-9F3F-4300FCFE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en-US" altLang="zh-CN" dirty="0"/>
              <a:t> </a:t>
            </a:r>
            <a:r>
              <a:rPr lang="zh-CN" altLang="en-US" dirty="0"/>
              <a:t>结果导入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SCIVal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259571-272E-4B16-B4C4-2A2783388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5F00370-EBA4-4FE0-BA86-A38D46B0B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6" y="923543"/>
            <a:ext cx="11099167" cy="586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392D6AC-0E12-4133-9288-41A235D18DDB}"/>
              </a:ext>
            </a:extLst>
          </p:cNvPr>
          <p:cNvSpPr txBox="1"/>
          <p:nvPr/>
        </p:nvSpPr>
        <p:spPr>
          <a:xfrm>
            <a:off x="4193628" y="945942"/>
            <a:ext cx="5398786" cy="461665"/>
          </a:xfrm>
          <a:prstGeom prst="rect">
            <a:avLst/>
          </a:prstGeom>
          <a:solidFill>
            <a:srgbClr val="F4B183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筛选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2018-2021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年相关文献，导入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SciVal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D2DC92F-A6B9-4CF0-9E3F-38607E332FBD}"/>
              </a:ext>
            </a:extLst>
          </p:cNvPr>
          <p:cNvSpPr/>
          <p:nvPr/>
        </p:nvSpPr>
        <p:spPr>
          <a:xfrm>
            <a:off x="3405352" y="3163613"/>
            <a:ext cx="1807779" cy="2969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C3EEC0-7A85-4BE2-A453-F4BAFC99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 </a:t>
            </a:r>
            <a:r>
              <a:rPr lang="zh-CN" altLang="en-US" dirty="0"/>
              <a:t>查看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Keyphrases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</a:t>
            </a: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0E56C82-A30F-4AA2-A857-8A464D58A62C}"/>
              </a:ext>
            </a:extLst>
          </p:cNvPr>
          <p:cNvGrpSpPr/>
          <p:nvPr/>
        </p:nvGrpSpPr>
        <p:grpSpPr>
          <a:xfrm>
            <a:off x="515938" y="886020"/>
            <a:ext cx="11160126" cy="5931412"/>
            <a:chOff x="515938" y="886020"/>
            <a:chExt cx="11160126" cy="593141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C438C8C-3B60-44A1-9256-9087D89A0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938" y="886020"/>
              <a:ext cx="3131152" cy="4505788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AB38C72-E25B-4D28-ADF6-DAF436B34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7088" y="944564"/>
              <a:ext cx="8028976" cy="281814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FE1CAAE-B74C-4343-BE57-5A2DC5069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7088" y="3657602"/>
              <a:ext cx="7988336" cy="3159830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CB072C3F-9028-4DA2-A43B-BB24C0F1B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56" y="3535997"/>
            <a:ext cx="2515361" cy="1657253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C417EAF2-78C9-4F87-9716-36BE46581931}"/>
              </a:ext>
            </a:extLst>
          </p:cNvPr>
          <p:cNvSpPr/>
          <p:nvPr/>
        </p:nvSpPr>
        <p:spPr>
          <a:xfrm>
            <a:off x="3840373" y="3636582"/>
            <a:ext cx="1814187" cy="3074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75AD19A-9DCB-4E5D-AAD5-29689FD72F9A}"/>
              </a:ext>
            </a:extLst>
          </p:cNvPr>
          <p:cNvSpPr/>
          <p:nvPr/>
        </p:nvSpPr>
        <p:spPr>
          <a:xfrm>
            <a:off x="8397763" y="2153250"/>
            <a:ext cx="788276" cy="2732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CE9469A-0981-4E3A-BEF0-A7D13961F8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78"/>
          <a:stretch/>
        </p:blipFill>
        <p:spPr>
          <a:xfrm>
            <a:off x="3677919" y="2485696"/>
            <a:ext cx="7988336" cy="4326482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8186524-76C4-4032-9413-28201D6C06FE}"/>
              </a:ext>
            </a:extLst>
          </p:cNvPr>
          <p:cNvSpPr/>
          <p:nvPr/>
        </p:nvSpPr>
        <p:spPr>
          <a:xfrm>
            <a:off x="5990897" y="5602014"/>
            <a:ext cx="5644526" cy="2102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B12E0F5-7831-48BD-A7CA-4FD60E6FA55F}"/>
              </a:ext>
            </a:extLst>
          </p:cNvPr>
          <p:cNvSpPr/>
          <p:nvPr/>
        </p:nvSpPr>
        <p:spPr>
          <a:xfrm>
            <a:off x="5975137" y="6616257"/>
            <a:ext cx="5644526" cy="2102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16C3104-CB06-4F21-8361-8344F6D6E4B3}"/>
              </a:ext>
            </a:extLst>
          </p:cNvPr>
          <p:cNvSpPr/>
          <p:nvPr/>
        </p:nvSpPr>
        <p:spPr>
          <a:xfrm>
            <a:off x="5985639" y="6122273"/>
            <a:ext cx="5644526" cy="21020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8975DCA-8410-4C89-BC86-EB6A26933590}"/>
              </a:ext>
            </a:extLst>
          </p:cNvPr>
          <p:cNvSpPr txBox="1"/>
          <p:nvPr/>
        </p:nvSpPr>
        <p:spPr>
          <a:xfrm>
            <a:off x="797561" y="5580994"/>
            <a:ext cx="2492178" cy="1015663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结合个人的学科兴趣、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专业方向、知识结构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等选择关键词。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8DEE0BB-9796-4C83-842D-1F8701439DB8}"/>
              </a:ext>
            </a:extLst>
          </p:cNvPr>
          <p:cNvSpPr/>
          <p:nvPr/>
        </p:nvSpPr>
        <p:spPr>
          <a:xfrm>
            <a:off x="3762718" y="2888966"/>
            <a:ext cx="1093061" cy="3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9A9FDA3-C116-4F8E-AC77-161417304AFF}"/>
              </a:ext>
            </a:extLst>
          </p:cNvPr>
          <p:cNvSpPr txBox="1"/>
          <p:nvPr/>
        </p:nvSpPr>
        <p:spPr>
          <a:xfrm>
            <a:off x="7430814" y="1576557"/>
            <a:ext cx="414408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如果未筛选出适合的关键词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9F4689B-FE36-4611-AEEE-58D93334D6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69" y="2902976"/>
            <a:ext cx="3020709" cy="1534352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23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0544F7-41D7-409A-A12B-FFBDCF88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zh-CN" altLang="en-US" dirty="0"/>
              <a:t>筛选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9B4A7B0-10D3-4155-A153-3D220CA89149}"/>
              </a:ext>
            </a:extLst>
          </p:cNvPr>
          <p:cNvGrpSpPr/>
          <p:nvPr/>
        </p:nvGrpSpPr>
        <p:grpSpPr>
          <a:xfrm>
            <a:off x="515938" y="944563"/>
            <a:ext cx="11160125" cy="5787073"/>
            <a:chOff x="515938" y="944563"/>
            <a:chExt cx="11160125" cy="578707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1D6422E-0232-4671-82AE-F65D9DA94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938" y="944563"/>
              <a:ext cx="3183703" cy="4363161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31B4027-0039-4361-9304-B67144FD2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9640" y="944563"/>
              <a:ext cx="7976423" cy="309140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6A9CDBC-3CB9-405E-9970-28A7F59D5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9640" y="4046483"/>
              <a:ext cx="7976423" cy="2685153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D0F1A6A-AF5D-416C-BF14-FD5B33F9D4D6}"/>
              </a:ext>
            </a:extLst>
          </p:cNvPr>
          <p:cNvSpPr/>
          <p:nvPr/>
        </p:nvSpPr>
        <p:spPr>
          <a:xfrm>
            <a:off x="3752191" y="3047992"/>
            <a:ext cx="1524000" cy="3468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A662FA7-7086-464A-95C6-B431ED4B7DC1}"/>
              </a:ext>
            </a:extLst>
          </p:cNvPr>
          <p:cNvSpPr/>
          <p:nvPr/>
        </p:nvSpPr>
        <p:spPr>
          <a:xfrm>
            <a:off x="3899328" y="5822730"/>
            <a:ext cx="7776000" cy="413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6E6C83C-52D4-4322-9749-277A11C0EFE9}"/>
              </a:ext>
            </a:extLst>
          </p:cNvPr>
          <p:cNvSpPr/>
          <p:nvPr/>
        </p:nvSpPr>
        <p:spPr>
          <a:xfrm>
            <a:off x="3904589" y="5499205"/>
            <a:ext cx="7776000" cy="276226"/>
          </a:xfrm>
          <a:prstGeom prst="rect">
            <a:avLst/>
          </a:prstGeom>
          <a:noFill/>
          <a:ln w="28575">
            <a:solidFill>
              <a:srgbClr val="EA6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5D71BE2-B826-455F-918C-D5E9E1155999}"/>
              </a:ext>
            </a:extLst>
          </p:cNvPr>
          <p:cNvSpPr/>
          <p:nvPr/>
        </p:nvSpPr>
        <p:spPr>
          <a:xfrm>
            <a:off x="3904581" y="5050216"/>
            <a:ext cx="7776000" cy="3806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9B41B7D-0D72-49C5-9422-13AF534E8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9917" y="891273"/>
            <a:ext cx="2584403" cy="4090629"/>
          </a:xfrm>
          <a:prstGeom prst="rect">
            <a:avLst/>
          </a:prstGeom>
          <a:ln w="22225">
            <a:solidFill>
              <a:srgbClr val="FF0000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CC0ABF22-0DF3-4643-9FBE-C8271A41A88A}"/>
              </a:ext>
            </a:extLst>
          </p:cNvPr>
          <p:cNvCxnSpPr>
            <a:cxnSpLocks/>
          </p:cNvCxnSpPr>
          <p:nvPr/>
        </p:nvCxnSpPr>
        <p:spPr>
          <a:xfrm flipH="1">
            <a:off x="4750677" y="4677103"/>
            <a:ext cx="220716" cy="19969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0BDA05DF-3D23-46E0-80B0-48B18124E681}"/>
              </a:ext>
            </a:extLst>
          </p:cNvPr>
          <p:cNvSpPr txBox="1"/>
          <p:nvPr/>
        </p:nvSpPr>
        <p:spPr>
          <a:xfrm>
            <a:off x="820728" y="5514105"/>
            <a:ext cx="2604431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如果未筛选出适合的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关键词，继续进行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Analyze worldwide-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21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427A9C-781D-42F7-8E58-667B1ABB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lang="zh-CN" altLang="en-US" dirty="0"/>
              <a:t>查看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 Character 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0C88C13-85EE-46B5-873A-380BFFF71A87}"/>
              </a:ext>
            </a:extLst>
          </p:cNvPr>
          <p:cNvGrpSpPr/>
          <p:nvPr/>
        </p:nvGrpSpPr>
        <p:grpSpPr>
          <a:xfrm>
            <a:off x="515938" y="923543"/>
            <a:ext cx="11160126" cy="5934457"/>
            <a:chOff x="515938" y="923543"/>
            <a:chExt cx="11160126" cy="59344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7F899A0-6EEE-4CF0-8306-9BD81F9B6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938" y="923543"/>
              <a:ext cx="3351869" cy="3827133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0873A25-C0A7-416C-AE01-D9E0F0981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7807" y="923544"/>
              <a:ext cx="7808257" cy="284967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44F8C65-36BB-4AE1-9509-EA3423553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7805" y="3773214"/>
              <a:ext cx="7808257" cy="3084786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C4F4076F-36FF-4410-A64B-A1F7AAA01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314" y="4039490"/>
            <a:ext cx="7729447" cy="2772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BBA74DF-2C88-4C6C-A6C1-0C6BF60BFA2F}"/>
              </a:ext>
            </a:extLst>
          </p:cNvPr>
          <p:cNvSpPr/>
          <p:nvPr/>
        </p:nvSpPr>
        <p:spPr>
          <a:xfrm>
            <a:off x="3888821" y="3710143"/>
            <a:ext cx="1512000" cy="288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87E7EA2-8043-4CB4-B35B-89792EF76F8D}"/>
              </a:ext>
            </a:extLst>
          </p:cNvPr>
          <p:cNvSpPr/>
          <p:nvPr/>
        </p:nvSpPr>
        <p:spPr>
          <a:xfrm>
            <a:off x="8134988" y="2207433"/>
            <a:ext cx="861848" cy="178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DCF81D2-7C19-4971-8D3C-1A6AAA05733D}"/>
              </a:ext>
            </a:extLst>
          </p:cNvPr>
          <p:cNvSpPr txBox="1"/>
          <p:nvPr/>
        </p:nvSpPr>
        <p:spPr>
          <a:xfrm>
            <a:off x="820729" y="5430019"/>
            <a:ext cx="2574112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浏览查看某研究主题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的关键词云、代表作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及相关研究主题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77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164319-5846-4A4F-BA0C-EDCD86BD5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 </a:t>
            </a:r>
            <a:r>
              <a:rPr lang="zh-CN" altLang="en-US" dirty="0"/>
              <a:t>浏览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Topics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0B8A954-E5EA-44C3-AF6C-690810BB10E1}"/>
              </a:ext>
            </a:extLst>
          </p:cNvPr>
          <p:cNvGrpSpPr/>
          <p:nvPr/>
        </p:nvGrpSpPr>
        <p:grpSpPr>
          <a:xfrm>
            <a:off x="578998" y="923543"/>
            <a:ext cx="11016000" cy="5856759"/>
            <a:chOff x="515937" y="923543"/>
            <a:chExt cx="11160126" cy="585675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9DEC4DC-CABC-4D7B-9833-94F7C8768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938" y="923543"/>
              <a:ext cx="11160125" cy="402683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B61315C-D123-4A0E-95FE-A33685B77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937" y="4950374"/>
              <a:ext cx="11119486" cy="1829928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8136B9F5-B08D-42B3-985D-2DD87326470F}"/>
              </a:ext>
            </a:extLst>
          </p:cNvPr>
          <p:cNvSpPr/>
          <p:nvPr/>
        </p:nvSpPr>
        <p:spPr>
          <a:xfrm>
            <a:off x="809293" y="4256689"/>
            <a:ext cx="10836000" cy="3153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B543A98-069C-4AD6-ABA1-D0E020AAF3F5}"/>
              </a:ext>
            </a:extLst>
          </p:cNvPr>
          <p:cNvSpPr/>
          <p:nvPr/>
        </p:nvSpPr>
        <p:spPr>
          <a:xfrm>
            <a:off x="804040" y="4629804"/>
            <a:ext cx="10836000" cy="31531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2F55493-831D-4B70-A603-2CABDBEAEB68}"/>
              </a:ext>
            </a:extLst>
          </p:cNvPr>
          <p:cNvSpPr/>
          <p:nvPr/>
        </p:nvSpPr>
        <p:spPr>
          <a:xfrm>
            <a:off x="788280" y="6400797"/>
            <a:ext cx="10836000" cy="324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F85516E-A7EF-4A2E-A804-0BFA4F335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2974428"/>
            <a:ext cx="11160126" cy="3831021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E9A619E-6C03-40D9-9817-81AFC13867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752"/>
          <a:stretch/>
        </p:blipFill>
        <p:spPr>
          <a:xfrm>
            <a:off x="3525399" y="3494855"/>
            <a:ext cx="4657725" cy="935092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8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C4E868-8F3D-43CE-9602-D6DD8CF1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81280"/>
            <a:ext cx="10837863" cy="741679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基于学科进行选题</a:t>
            </a:r>
          </a:p>
        </p:txBody>
      </p:sp>
      <p:graphicFrame>
        <p:nvGraphicFramePr>
          <p:cNvPr id="4" name="内容占位符 6">
            <a:extLst>
              <a:ext uri="{FF2B5EF4-FFF2-40B4-BE49-F238E27FC236}">
                <a16:creationId xmlns:a16="http://schemas.microsoft.com/office/drawing/2014/main" id="{602D8299-BAE4-4BAE-B2A4-C93AE70175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079480"/>
              </p:ext>
            </p:extLst>
          </p:nvPr>
        </p:nvGraphicFramePr>
        <p:xfrm>
          <a:off x="1104468" y="1929008"/>
          <a:ext cx="9948259" cy="434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C85E637-607D-4493-B2DE-CFEDAF13549A}"/>
              </a:ext>
            </a:extLst>
          </p:cNvPr>
          <p:cNvSpPr txBox="1"/>
          <p:nvPr/>
        </p:nvSpPr>
        <p:spPr>
          <a:xfrm>
            <a:off x="515938" y="950115"/>
            <a:ext cx="11676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以图书情报学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(China SCADC:1205 LIS &amp;Archives Management/ASJC:3309 Library and Information Sciences)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为学科方向，浏览查看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Topics/</a:t>
            </a:r>
            <a:r>
              <a:rPr lang="en-US" altLang="zh-C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Keyphrases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细化科研选题。</a:t>
            </a:r>
          </a:p>
        </p:txBody>
      </p:sp>
    </p:spTree>
    <p:extLst>
      <p:ext uri="{BB962C8B-B14F-4D97-AF65-F5344CB8AC3E}">
        <p14:creationId xmlns:p14="http://schemas.microsoft.com/office/powerpoint/2010/main" val="129810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09E22D-3125-43EE-8044-8C9CAEBC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91277"/>
            <a:ext cx="10837863" cy="696595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r>
              <a:rPr lang="en-US" altLang="zh-CN" dirty="0"/>
              <a:t> </a:t>
            </a:r>
            <a:r>
              <a:rPr lang="zh-CN" altLang="en-US" dirty="0"/>
              <a:t>浏览学科领域的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4B41365-F171-4BA3-8EC2-E0E7CD77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7" y="864887"/>
            <a:ext cx="3227715" cy="4533898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10F977C-2D25-4ACF-80D9-50A74D81A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4" y="901093"/>
            <a:ext cx="2534745" cy="44182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A4036B-95D6-4525-9A8D-3AC50645FA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108"/>
          <a:stretch/>
        </p:blipFill>
        <p:spPr>
          <a:xfrm>
            <a:off x="3887327" y="850257"/>
            <a:ext cx="7757206" cy="2896796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8078E51-DCB1-471F-8476-2A4275DD6152}"/>
              </a:ext>
            </a:extLst>
          </p:cNvPr>
          <p:cNvGrpSpPr/>
          <p:nvPr/>
        </p:nvGrpSpPr>
        <p:grpSpPr>
          <a:xfrm>
            <a:off x="3901309" y="3839440"/>
            <a:ext cx="7690674" cy="2896796"/>
            <a:chOff x="3743652" y="4259847"/>
            <a:chExt cx="7434919" cy="2896796"/>
          </a:xfr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ECA2110-2016-434E-944F-582E38D8D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735" b="-1"/>
            <a:stretch/>
          </p:blipFill>
          <p:spPr>
            <a:xfrm>
              <a:off x="3743652" y="4259847"/>
              <a:ext cx="7434919" cy="2896796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D92C8B5-69B2-4051-9CC2-2E72DCAA9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07502" y="5287441"/>
              <a:ext cx="809625" cy="249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000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732666-51B4-4784-AAAD-99383D1A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r>
              <a:rPr lang="en-US" altLang="zh-CN" dirty="0"/>
              <a:t> </a:t>
            </a:r>
            <a:r>
              <a:rPr lang="zh-CN" altLang="en-US" dirty="0"/>
              <a:t>浏览学科领域的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BFFFD3-0CD5-4F9D-B0CF-7BA00A56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9CC506D-1182-43C2-B048-0EBD5AC0F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902524"/>
            <a:ext cx="11160126" cy="4953000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DC1F422-BD91-4CC4-906E-41CC97614929}"/>
              </a:ext>
            </a:extLst>
          </p:cNvPr>
          <p:cNvSpPr/>
          <p:nvPr/>
        </p:nvSpPr>
        <p:spPr>
          <a:xfrm>
            <a:off x="3132083" y="3489439"/>
            <a:ext cx="1250731" cy="3888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20E17F7-9F4E-4E83-8F27-D0B432072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627" y="2806262"/>
            <a:ext cx="2266594" cy="1170501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BDEDCD2-2734-44AF-A48E-09B0A62A4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84" y="4032916"/>
            <a:ext cx="11151477" cy="2689700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C9D6100-6F77-45A0-8469-D3B29C853B19}"/>
              </a:ext>
            </a:extLst>
          </p:cNvPr>
          <p:cNvSpPr/>
          <p:nvPr/>
        </p:nvSpPr>
        <p:spPr>
          <a:xfrm>
            <a:off x="3273973" y="6311460"/>
            <a:ext cx="1250731" cy="3888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53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1">
            <a:extLst>
              <a:ext uri="{FF2B5EF4-FFF2-40B4-BE49-F238E27FC236}">
                <a16:creationId xmlns:a16="http://schemas.microsoft.com/office/drawing/2014/main" id="{F23CBE8E-44E6-4F97-BD1B-2568693EA4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19464" y="2241551"/>
            <a:ext cx="2251075" cy="334963"/>
          </a:xfrm>
          <a:prstGeom prst="round2SameRect">
            <a:avLst>
              <a:gd name="adj1" fmla="val 19408"/>
              <a:gd name="adj2" fmla="val 0"/>
            </a:avLst>
          </a:prstGeom>
          <a:solidFill>
            <a:schemeClr val="accent2">
              <a:lumMod val="75000"/>
            </a:schemeClr>
          </a:solidFill>
        </p:spPr>
        <p:txBody>
          <a:bodyPr lIns="36000" tIns="0" bIns="0" anchor="ctr"/>
          <a:lstStyle/>
          <a:p>
            <a:pPr algn="just">
              <a:defRPr/>
            </a:pPr>
            <a:r>
              <a:rPr lang="en-US" altLang="zh-CN" b="1" dirty="0">
                <a:solidFill>
                  <a:srgbClr val="FFFFFF"/>
                </a:solidFill>
              </a:rPr>
              <a:t>01</a:t>
            </a:r>
            <a:endParaRPr lang="zh-CN" altLang="en-US" b="1" dirty="0" err="1">
              <a:solidFill>
                <a:srgbClr val="FFFFFF"/>
              </a:solidFill>
            </a:endParaRPr>
          </a:p>
        </p:txBody>
      </p:sp>
      <p:sp>
        <p:nvSpPr>
          <p:cNvPr id="39940" name="MH_SubTitle_1">
            <a:extLst>
              <a:ext uri="{FF2B5EF4-FFF2-40B4-BE49-F238E27FC236}">
                <a16:creationId xmlns:a16="http://schemas.microsoft.com/office/drawing/2014/main" id="{8774734E-303C-442A-A587-5362D8F4FF7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81414" y="2286000"/>
            <a:ext cx="4829175" cy="590550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30000"/>
              </a:spcBef>
              <a:spcAft>
                <a:spcPct val="10000"/>
              </a:spcAft>
              <a:buClr>
                <a:srgbClr val="EB5F01"/>
              </a:buClr>
              <a:buSzPct val="75000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ea typeface="微软雅黑" pitchFamily="34" charset="-122"/>
              </a:rPr>
              <a:t>关于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Scopus/SciVal</a:t>
            </a:r>
            <a:endParaRPr lang="zh-CN" alt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sp>
        <p:nvSpPr>
          <p:cNvPr id="7" name="MH_Other_2">
            <a:extLst>
              <a:ext uri="{FF2B5EF4-FFF2-40B4-BE49-F238E27FC236}">
                <a16:creationId xmlns:a16="http://schemas.microsoft.com/office/drawing/2014/main" id="{5E21795A-20B0-4DAB-96DD-525F5DE215E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19464" y="4065588"/>
            <a:ext cx="2251075" cy="334962"/>
          </a:xfrm>
          <a:prstGeom prst="round2SameRect">
            <a:avLst>
              <a:gd name="adj1" fmla="val 19408"/>
              <a:gd name="adj2" fmla="val 0"/>
            </a:avLst>
          </a:prstGeom>
          <a:solidFill>
            <a:srgbClr val="C00000"/>
          </a:solidFill>
        </p:spPr>
        <p:txBody>
          <a:bodyPr lIns="36000" tIns="0" bIns="0" anchor="ctr"/>
          <a:lstStyle/>
          <a:p>
            <a:pPr algn="just">
              <a:defRPr/>
            </a:pPr>
            <a:r>
              <a:rPr lang="en-US" altLang="zh-CN" b="1" dirty="0">
                <a:solidFill>
                  <a:schemeClr val="bg1"/>
                </a:solidFill>
              </a:rPr>
              <a:t>03</a:t>
            </a:r>
            <a:endParaRPr lang="zh-CN" altLang="en-US" b="1" dirty="0" err="1">
              <a:solidFill>
                <a:schemeClr val="bg1"/>
              </a:solidFill>
            </a:endParaRPr>
          </a:p>
        </p:txBody>
      </p:sp>
      <p:sp>
        <p:nvSpPr>
          <p:cNvPr id="39942" name="MH_SubTitle_3">
            <a:extLst>
              <a:ext uri="{FF2B5EF4-FFF2-40B4-BE49-F238E27FC236}">
                <a16:creationId xmlns:a16="http://schemas.microsoft.com/office/drawing/2014/main" id="{9A2461C3-700C-4B4A-B44F-8FE21C06150D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81414" y="4110038"/>
            <a:ext cx="4829175" cy="590550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defRPr/>
            </a:pPr>
            <a:r>
              <a:rPr lang="zh-CN" altLang="en-US" b="1" dirty="0">
                <a:solidFill>
                  <a:srgbClr val="C00000"/>
                </a:solidFill>
                <a:ea typeface="微软雅黑" pitchFamily="34" charset="-122"/>
              </a:rPr>
              <a:t>基于主题词进行选题</a:t>
            </a:r>
            <a:endParaRPr lang="zh-CN" altLang="en-US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MH_Other_3">
            <a:extLst>
              <a:ext uri="{FF2B5EF4-FFF2-40B4-BE49-F238E27FC236}">
                <a16:creationId xmlns:a16="http://schemas.microsoft.com/office/drawing/2014/main" id="{A56F711B-6D20-47E7-BBD8-F27025809E7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623050" y="4976813"/>
            <a:ext cx="2249488" cy="336550"/>
          </a:xfrm>
          <a:prstGeom prst="round2SameRect">
            <a:avLst>
              <a:gd name="adj1" fmla="val 19408"/>
              <a:gd name="adj2" fmla="val 0"/>
            </a:avLst>
          </a:prstGeom>
          <a:solidFill>
            <a:srgbClr val="7030A0"/>
          </a:solidFill>
        </p:spPr>
        <p:txBody>
          <a:bodyPr lIns="90000" tIns="0" rIns="36000" bIns="0" anchor="ctr"/>
          <a:lstStyle/>
          <a:p>
            <a:pPr algn="r">
              <a:defRPr/>
            </a:pPr>
            <a:r>
              <a:rPr lang="en-US" altLang="zh-CN" b="1" dirty="0">
                <a:solidFill>
                  <a:srgbClr val="FFFFFF"/>
                </a:solidFill>
              </a:rPr>
              <a:t>04</a:t>
            </a:r>
            <a:endParaRPr lang="zh-CN" altLang="en-US" b="1" dirty="0" err="1">
              <a:solidFill>
                <a:srgbClr val="FFFFFF"/>
              </a:solidFill>
            </a:endParaRPr>
          </a:p>
        </p:txBody>
      </p:sp>
      <p:sp>
        <p:nvSpPr>
          <p:cNvPr id="39944" name="MH_SubTitle_4">
            <a:extLst>
              <a:ext uri="{FF2B5EF4-FFF2-40B4-BE49-F238E27FC236}">
                <a16:creationId xmlns:a16="http://schemas.microsoft.com/office/drawing/2014/main" id="{E97C29BD-3255-4035-873A-C91C431E9C7C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81414" y="5022850"/>
            <a:ext cx="4829175" cy="590550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spcBef>
                <a:spcPct val="30000"/>
              </a:spcBef>
              <a:spcAft>
                <a:spcPct val="10000"/>
              </a:spcAft>
              <a:buClr>
                <a:srgbClr val="EB5F01"/>
              </a:buClr>
              <a:buSzPct val="75000"/>
            </a:pPr>
            <a:r>
              <a:rPr lang="zh-CN" altLang="en-US" b="1" dirty="0">
                <a:solidFill>
                  <a:srgbClr val="7030A0"/>
                </a:solidFill>
                <a:ea typeface="微软雅黑" pitchFamily="34" charset="-122"/>
              </a:rPr>
              <a:t>基于学科进行选题</a:t>
            </a:r>
            <a:endParaRPr lang="zh-CN" altLang="en-US" dirty="0">
              <a:solidFill>
                <a:srgbClr val="7030A0"/>
              </a:solidFill>
              <a:sym typeface="Calibri" pitchFamily="34" charset="0"/>
            </a:endParaRPr>
          </a:p>
        </p:txBody>
      </p:sp>
      <p:sp>
        <p:nvSpPr>
          <p:cNvPr id="14" name="MH_Other_4">
            <a:extLst>
              <a:ext uri="{FF2B5EF4-FFF2-40B4-BE49-F238E27FC236}">
                <a16:creationId xmlns:a16="http://schemas.microsoft.com/office/drawing/2014/main" id="{FE839547-6240-46B6-8E85-E082D1B0047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623050" y="3152775"/>
            <a:ext cx="2249488" cy="336550"/>
          </a:xfrm>
          <a:prstGeom prst="round2SameRect">
            <a:avLst>
              <a:gd name="adj1" fmla="val 19408"/>
              <a:gd name="adj2" fmla="val 0"/>
            </a:avLst>
          </a:prstGeom>
          <a:solidFill>
            <a:srgbClr val="009900"/>
          </a:solidFill>
        </p:spPr>
        <p:txBody>
          <a:bodyPr lIns="90000" tIns="0" rIns="36000" bIns="0" anchor="ctr"/>
          <a:lstStyle/>
          <a:p>
            <a:pPr algn="r">
              <a:defRPr/>
            </a:pPr>
            <a:r>
              <a:rPr lang="en-US" altLang="zh-CN" b="1" dirty="0">
                <a:solidFill>
                  <a:srgbClr val="FFFFFF"/>
                </a:solidFill>
              </a:rPr>
              <a:t>02</a:t>
            </a:r>
            <a:endParaRPr lang="zh-CN" altLang="en-US" b="1" dirty="0" err="1">
              <a:solidFill>
                <a:srgbClr val="FFFFFF"/>
              </a:solidFill>
            </a:endParaRPr>
          </a:p>
        </p:txBody>
      </p:sp>
      <p:sp>
        <p:nvSpPr>
          <p:cNvPr id="39946" name="MH_SubTitle_2">
            <a:extLst>
              <a:ext uri="{FF2B5EF4-FFF2-40B4-BE49-F238E27FC236}">
                <a16:creationId xmlns:a16="http://schemas.microsoft.com/office/drawing/2014/main" id="{D40B81C0-D5EE-471C-B22A-4594F4798803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81414" y="3198813"/>
            <a:ext cx="4829175" cy="590550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spcBef>
                <a:spcPct val="30000"/>
              </a:spcBef>
              <a:spcAft>
                <a:spcPct val="10000"/>
              </a:spcAft>
              <a:buClr>
                <a:srgbClr val="EB5F01"/>
              </a:buClr>
              <a:buSzPct val="75000"/>
            </a:pPr>
            <a:r>
              <a:rPr lang="zh-CN" altLang="en-US" b="1" dirty="0">
                <a:solidFill>
                  <a:srgbClr val="009900"/>
                </a:solidFill>
                <a:ea typeface="微软雅黑" pitchFamily="34" charset="-122"/>
              </a:rPr>
              <a:t>科研选题原则</a:t>
            </a:r>
            <a:endParaRPr lang="zh-CN" altLang="en-US" dirty="0">
              <a:solidFill>
                <a:srgbClr val="009900"/>
              </a:solidFill>
              <a:sym typeface="Calibri" pitchFamily="34" charset="0"/>
            </a:endParaRPr>
          </a:p>
        </p:txBody>
      </p:sp>
      <p:sp>
        <p:nvSpPr>
          <p:cNvPr id="13" name="MH_Others_1">
            <a:extLst>
              <a:ext uri="{FF2B5EF4-FFF2-40B4-BE49-F238E27FC236}">
                <a16:creationId xmlns:a16="http://schemas.microsoft.com/office/drawing/2014/main" id="{16FBED64-9D98-4F98-BF37-A199B3BBFB5C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5250319" y="1195615"/>
            <a:ext cx="2212991" cy="4099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00" spc="100" dirty="0" err="1">
                <a:solidFill>
                  <a:srgbClr val="4472C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cONTENTS</a:t>
            </a:r>
            <a:endParaRPr lang="zh-CN" altLang="en-US" sz="4400" spc="100" dirty="0">
              <a:solidFill>
                <a:srgbClr val="4472C4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" name="MH_Others_2">
            <a:extLst>
              <a:ext uri="{FF2B5EF4-FFF2-40B4-BE49-F238E27FC236}">
                <a16:creationId xmlns:a16="http://schemas.microsoft.com/office/drawing/2014/main" id="{D059EE7B-4E36-4E6B-98BA-513568B3DD17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flipH="1">
            <a:off x="5406338" y="708121"/>
            <a:ext cx="2173749" cy="5310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6600" b="1" spc="200">
                <a:solidFill>
                  <a:srgbClr val="3FABAC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solidFill>
                  <a:srgbClr val="4472C4"/>
                </a:solidFill>
              </a:rPr>
              <a:t>内容大纲</a:t>
            </a:r>
          </a:p>
        </p:txBody>
      </p:sp>
      <p:sp>
        <p:nvSpPr>
          <p:cNvPr id="16" name="MH_Others_3">
            <a:extLst>
              <a:ext uri="{FF2B5EF4-FFF2-40B4-BE49-F238E27FC236}">
                <a16:creationId xmlns:a16="http://schemas.microsoft.com/office/drawing/2014/main" id="{A8522985-EA9B-4A37-9D6B-D17B6F88EA3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688115" y="708120"/>
            <a:ext cx="854984" cy="843366"/>
          </a:xfrm>
          <a:prstGeom prst="roundRect">
            <a:avLst/>
          </a:prstGeom>
          <a:solidFill>
            <a:srgbClr val="4472C4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0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</a:t>
            </a:r>
            <a:endParaRPr lang="zh-CN" altLang="en-US" sz="8000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15302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BA47C1-FBE1-4A94-B071-A69BB56A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r>
              <a:rPr lang="en-US" altLang="zh-CN" dirty="0"/>
              <a:t> </a:t>
            </a:r>
            <a:r>
              <a:rPr lang="zh-CN" altLang="en-US" dirty="0"/>
              <a:t>分析与筛选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8F043A3-D4AA-4803-BD46-6652220BD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1" y="1054179"/>
            <a:ext cx="11477297" cy="509822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7973BF6-57B1-4364-9309-A11780AD26AC}"/>
              </a:ext>
            </a:extLst>
          </p:cNvPr>
          <p:cNvSpPr/>
          <p:nvPr/>
        </p:nvSpPr>
        <p:spPr>
          <a:xfrm>
            <a:off x="357352" y="3888827"/>
            <a:ext cx="3783725" cy="2522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61DF357-1237-4BFA-9BE4-A51A227473DE}"/>
              </a:ext>
            </a:extLst>
          </p:cNvPr>
          <p:cNvSpPr/>
          <p:nvPr/>
        </p:nvSpPr>
        <p:spPr>
          <a:xfrm>
            <a:off x="2469931" y="2107329"/>
            <a:ext cx="2359571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590CDAE-37DB-42FE-9190-BD8AA896A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50" y="2023248"/>
            <a:ext cx="11477298" cy="477169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3CFFB24-401C-4567-9D5C-C921822325E0}"/>
              </a:ext>
            </a:extLst>
          </p:cNvPr>
          <p:cNvSpPr/>
          <p:nvPr/>
        </p:nvSpPr>
        <p:spPr>
          <a:xfrm>
            <a:off x="3105814" y="2039014"/>
            <a:ext cx="2874573" cy="2774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723A138-5C06-405B-8AC1-D7606941DCA4}"/>
              </a:ext>
            </a:extLst>
          </p:cNvPr>
          <p:cNvSpPr txBox="1"/>
          <p:nvPr/>
        </p:nvSpPr>
        <p:spPr>
          <a:xfrm>
            <a:off x="6190596" y="944563"/>
            <a:ext cx="280626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查看研究新兴热点</a:t>
            </a:r>
          </a:p>
        </p:txBody>
      </p:sp>
    </p:spTree>
    <p:extLst>
      <p:ext uri="{BB962C8B-B14F-4D97-AF65-F5344CB8AC3E}">
        <p14:creationId xmlns:p14="http://schemas.microsoft.com/office/powerpoint/2010/main" val="39132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9279C0-E94B-4D74-88AB-BB1FDB57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en-US" altLang="zh-CN" dirty="0"/>
              <a:t> </a:t>
            </a:r>
            <a:r>
              <a:rPr lang="zh-CN" altLang="en-US" dirty="0"/>
              <a:t>分析与筛选</a:t>
            </a:r>
            <a:r>
              <a:rPr lang="en-US" altLang="zh-CN" dirty="0"/>
              <a:t>Topics</a:t>
            </a:r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DFDF814-DAE0-4039-8131-396231305E9E}"/>
              </a:ext>
            </a:extLst>
          </p:cNvPr>
          <p:cNvGrpSpPr/>
          <p:nvPr/>
        </p:nvGrpSpPr>
        <p:grpSpPr>
          <a:xfrm>
            <a:off x="508156" y="126364"/>
            <a:ext cx="11160124" cy="6637033"/>
            <a:chOff x="515939" y="10510"/>
            <a:chExt cx="11160124" cy="683304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F187140-A3F9-4791-85B0-BC26D0885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958" y="10510"/>
              <a:ext cx="11139103" cy="480322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D2702D7-60E9-409B-B3B4-D1B890331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939" y="4813738"/>
              <a:ext cx="11160124" cy="2029812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B0E2DDF7-F2D0-4C72-8E95-06EEE0DFCDC6}"/>
              </a:ext>
            </a:extLst>
          </p:cNvPr>
          <p:cNvSpPr txBox="1"/>
          <p:nvPr/>
        </p:nvSpPr>
        <p:spPr>
          <a:xfrm>
            <a:off x="2343818" y="94603"/>
            <a:ext cx="3446777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选择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Bibliometric Analysis+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方向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44EA903-2A28-4723-91DE-95568B2E3745}"/>
              </a:ext>
            </a:extLst>
          </p:cNvPr>
          <p:cNvSpPr txBox="1"/>
          <p:nvPr/>
        </p:nvSpPr>
        <p:spPr>
          <a:xfrm>
            <a:off x="1702681" y="6316726"/>
            <a:ext cx="721543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基于发文量、发文占比、发文增长率、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FWCI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、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PP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值等，筛选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Topics;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1EE2320-B11E-4AB5-9710-3A0921DC6F81}"/>
              </a:ext>
            </a:extLst>
          </p:cNvPr>
          <p:cNvCxnSpPr/>
          <p:nvPr/>
        </p:nvCxnSpPr>
        <p:spPr>
          <a:xfrm>
            <a:off x="7878540" y="2107096"/>
            <a:ext cx="0" cy="1630017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9F660F-7516-4DF3-B483-D6E1865BF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4.3.1</a:t>
            </a:r>
            <a:r>
              <a:rPr lang="en-US" altLang="zh-CN" dirty="0"/>
              <a:t> </a:t>
            </a:r>
            <a:r>
              <a:rPr lang="zh-CN" altLang="en-US" dirty="0"/>
              <a:t>创建文献集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 Topics Scholarly Output)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5CD82C-AAEC-4EAB-B9BE-F86E69547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348ED3-C7CE-4A8E-BE84-CC8D88112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7" y="970805"/>
            <a:ext cx="11089006" cy="545101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BC839F7-49CB-44FE-BD93-767C95CDA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955040"/>
            <a:ext cx="11119486" cy="552005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824AC57-B96F-4BF6-9E1C-AD20B66D7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703" y="2717543"/>
            <a:ext cx="2928745" cy="1786231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40D4B63-4557-44D6-B334-41C0C83D5190}"/>
              </a:ext>
            </a:extLst>
          </p:cNvPr>
          <p:cNvSpPr/>
          <p:nvPr/>
        </p:nvSpPr>
        <p:spPr>
          <a:xfrm>
            <a:off x="3773214" y="1975947"/>
            <a:ext cx="1418897" cy="27326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53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73BEB9-647E-4B5D-B33D-9C01FA641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4.3.1</a:t>
            </a:r>
            <a:r>
              <a:rPr lang="en-US" altLang="zh-CN" dirty="0"/>
              <a:t> </a:t>
            </a:r>
            <a:r>
              <a:rPr lang="zh-CN" altLang="en-US" dirty="0"/>
              <a:t>创建文献集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 Topics Scholarly Output)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EC559F-4180-46DF-BDC8-ED44E9897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A53468-D143-450D-B494-8D4178D5E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96" y="955040"/>
            <a:ext cx="11078847" cy="5451016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A124971-5386-456F-8133-895A48BBE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491" y="1693726"/>
            <a:ext cx="4694675" cy="3765187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568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85B73C-BC05-4327-9D71-AC7BB2B3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4.3.2</a:t>
            </a:r>
            <a:r>
              <a:rPr lang="en-US" altLang="zh-CN" dirty="0"/>
              <a:t> </a:t>
            </a:r>
            <a:r>
              <a:rPr lang="zh-CN" altLang="en-US" dirty="0"/>
              <a:t>创建研究领域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 Topics)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D25576-9430-48ED-8D87-F1165BAAC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5DA97C-3FA0-4ACE-ADC2-D9C033F19944}"/>
              </a:ext>
            </a:extLst>
          </p:cNvPr>
          <p:cNvGrpSpPr/>
          <p:nvPr/>
        </p:nvGrpSpPr>
        <p:grpSpPr>
          <a:xfrm>
            <a:off x="336330" y="873065"/>
            <a:ext cx="11519339" cy="5958650"/>
            <a:chOff x="336330" y="873065"/>
            <a:chExt cx="11519339" cy="5958650"/>
          </a:xfrm>
          <a:effectLst/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A9941BC-5D05-4E51-9D49-213E0C36E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330" y="873065"/>
              <a:ext cx="11519339" cy="5117833"/>
            </a:xfrm>
            <a:prstGeom prst="rect">
              <a:avLst/>
            </a:prstGeom>
          </p:spPr>
        </p:pic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9985737F-02DD-4B02-B06E-1F3F8B0A4C99}"/>
                </a:ext>
              </a:extLst>
            </p:cNvPr>
            <p:cNvGrpSpPr/>
            <p:nvPr/>
          </p:nvGrpSpPr>
          <p:grpSpPr>
            <a:xfrm>
              <a:off x="2995447" y="3397470"/>
              <a:ext cx="8860221" cy="3434245"/>
              <a:chOff x="2995447" y="3397470"/>
              <a:chExt cx="8860221" cy="3434245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A0FBE9A2-E9E0-4B6E-B2A3-7475A3E01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9020" y="3397470"/>
                <a:ext cx="8765629" cy="2592304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B8EF7A93-9FA9-4FD0-B3FD-91FCE07114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27419"/>
              <a:stretch/>
            </p:blipFill>
            <p:spPr>
              <a:xfrm>
                <a:off x="2995447" y="5984935"/>
                <a:ext cx="8860221" cy="846780"/>
              </a:xfrm>
              <a:prstGeom prst="rect">
                <a:avLst/>
              </a:prstGeom>
            </p:spPr>
          </p:pic>
        </p:grp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D94FECB9-2C88-4259-9B52-460E6024D177}"/>
              </a:ext>
            </a:extLst>
          </p:cNvPr>
          <p:cNvSpPr/>
          <p:nvPr/>
        </p:nvSpPr>
        <p:spPr>
          <a:xfrm>
            <a:off x="3951891" y="2407486"/>
            <a:ext cx="1166647" cy="2726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74034E7-C4CF-42E0-88F6-C51E1EB7BDDE}"/>
              </a:ext>
            </a:extLst>
          </p:cNvPr>
          <p:cNvSpPr/>
          <p:nvPr/>
        </p:nvSpPr>
        <p:spPr>
          <a:xfrm>
            <a:off x="3069020" y="3376450"/>
            <a:ext cx="3026980" cy="342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62EB654-40EC-4CA6-9850-FED0A1273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30" y="877612"/>
            <a:ext cx="11560524" cy="594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D306536-B5B5-4FDD-A0CF-64D0F2DF3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350" y="877612"/>
            <a:ext cx="11519339" cy="582565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B0C2DBF-405A-4D08-96BD-A404704584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887" y="1576387"/>
            <a:ext cx="5610225" cy="3705225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D8A96BD-1A16-424C-88CA-C6E3DC9241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310" y="870626"/>
            <a:ext cx="11519339" cy="585246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FCB6371-D765-4A5A-B33C-C51DF7499E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5650" y="1747837"/>
            <a:ext cx="5600700" cy="3362325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72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DFA8E2-186D-4003-B5A5-931CBDFC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 </a:t>
            </a:r>
            <a:r>
              <a:rPr lang="zh-CN" altLang="en-US" dirty="0"/>
              <a:t>查看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Keyphrase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文献集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5EB0196-9B15-4CE7-AC8E-1DF7AA760227}"/>
              </a:ext>
            </a:extLst>
          </p:cNvPr>
          <p:cNvGrpSpPr/>
          <p:nvPr/>
        </p:nvGrpSpPr>
        <p:grpSpPr>
          <a:xfrm>
            <a:off x="515938" y="902523"/>
            <a:ext cx="11160126" cy="5912910"/>
            <a:chOff x="515938" y="902523"/>
            <a:chExt cx="11160126" cy="591291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0A87910C-6493-47DB-BB33-A2AB69E31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938" y="902523"/>
              <a:ext cx="11160126" cy="32033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8E2F6CE-E2DB-4957-B9A3-16FAD7F6D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9882" y="3414362"/>
              <a:ext cx="8536181" cy="3401071"/>
            </a:xfrm>
            <a:prstGeom prst="rect">
              <a:avLst/>
            </a:prstGeom>
            <a:effectLst/>
          </p:spPr>
        </p:pic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0C89E082-A16D-4A20-B878-8F8459D30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73" y="3398100"/>
            <a:ext cx="1828640" cy="1755285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985AAD00-2D23-4DD3-9F07-86E230D26BA3}"/>
              </a:ext>
            </a:extLst>
          </p:cNvPr>
          <p:cNvSpPr/>
          <p:nvPr/>
        </p:nvSpPr>
        <p:spPr>
          <a:xfrm>
            <a:off x="8290532" y="889287"/>
            <a:ext cx="609851" cy="235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1DE6D67-1FD0-4EAA-8BDD-A0BB3A7C00A6}"/>
              </a:ext>
            </a:extLst>
          </p:cNvPr>
          <p:cNvSpPr/>
          <p:nvPr/>
        </p:nvSpPr>
        <p:spPr>
          <a:xfrm>
            <a:off x="7171181" y="1535674"/>
            <a:ext cx="609851" cy="235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F3092E9B-7B6D-46DE-8779-6C565E219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386" y="1839311"/>
            <a:ext cx="8495542" cy="4950828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3BABDE5A-560B-4731-9646-02964E81C393}"/>
              </a:ext>
            </a:extLst>
          </p:cNvPr>
          <p:cNvSpPr/>
          <p:nvPr/>
        </p:nvSpPr>
        <p:spPr>
          <a:xfrm>
            <a:off x="5506929" y="6012232"/>
            <a:ext cx="4803719" cy="4760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940C320-3BAA-45DB-9B34-7C82FDC5A817}"/>
              </a:ext>
            </a:extLst>
          </p:cNvPr>
          <p:cNvSpPr txBox="1"/>
          <p:nvPr/>
        </p:nvSpPr>
        <p:spPr>
          <a:xfrm>
            <a:off x="570113" y="4813745"/>
            <a:ext cx="2519928" cy="1015663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结合个人的学科兴趣、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专业方向、知识结构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等选择关键词。</a:t>
            </a:r>
          </a:p>
        </p:txBody>
      </p:sp>
    </p:spTree>
    <p:extLst>
      <p:ext uri="{BB962C8B-B14F-4D97-AF65-F5344CB8AC3E}">
        <p14:creationId xmlns:p14="http://schemas.microsoft.com/office/powerpoint/2010/main" val="176833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5E8CBA-DE92-4F9B-BABA-0C74399D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</a:t>
            </a:r>
            <a:r>
              <a:rPr lang="en-US" altLang="zh-CN" dirty="0"/>
              <a:t> </a:t>
            </a:r>
            <a:r>
              <a:rPr lang="zh-CN" altLang="en-US" dirty="0"/>
              <a:t>查看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Keyphrase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研究领域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1566946-8959-4A85-A4CB-99E6E8785779}"/>
              </a:ext>
            </a:extLst>
          </p:cNvPr>
          <p:cNvSpPr/>
          <p:nvPr/>
        </p:nvSpPr>
        <p:spPr>
          <a:xfrm>
            <a:off x="7168529" y="1460939"/>
            <a:ext cx="892905" cy="3047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0C155F-3597-426D-9D6F-C58605F10FE7}"/>
              </a:ext>
            </a:extLst>
          </p:cNvPr>
          <p:cNvGrpSpPr/>
          <p:nvPr/>
        </p:nvGrpSpPr>
        <p:grpSpPr>
          <a:xfrm>
            <a:off x="515938" y="873759"/>
            <a:ext cx="11045441" cy="5984241"/>
            <a:chOff x="367862" y="873759"/>
            <a:chExt cx="11527546" cy="59842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66E975A-3278-41C5-85A1-708960C14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372" y="873759"/>
              <a:ext cx="11517036" cy="25552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C585367-D3AC-45DD-95EA-F071A7EF5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0043" y="3142593"/>
              <a:ext cx="8671035" cy="3715407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4B57695F-F920-4E5D-B7FE-1125AB5D6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862" y="3176756"/>
              <a:ext cx="2682441" cy="2645975"/>
            </a:xfrm>
            <a:prstGeom prst="rect">
              <a:avLst/>
            </a:prstGeom>
          </p:spPr>
        </p:pic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739C9BA-A3F1-4B79-B8C7-3BEE49996C74}"/>
              </a:ext>
            </a:extLst>
          </p:cNvPr>
          <p:cNvSpPr/>
          <p:nvPr/>
        </p:nvSpPr>
        <p:spPr>
          <a:xfrm>
            <a:off x="7067703" y="1490657"/>
            <a:ext cx="709953" cy="273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B1F5A2B-0E9F-4C04-B5B2-330674BEF7B6}"/>
              </a:ext>
            </a:extLst>
          </p:cNvPr>
          <p:cNvSpPr/>
          <p:nvPr/>
        </p:nvSpPr>
        <p:spPr>
          <a:xfrm>
            <a:off x="3145293" y="3091793"/>
            <a:ext cx="2088000" cy="3372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5C175BA-E6C7-435B-93FD-C88706C6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783" y="1846430"/>
            <a:ext cx="8554491" cy="4927490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04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6929F-49B6-4D6C-88A4-2CC63FBA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80" y="126364"/>
            <a:ext cx="10837863" cy="696595"/>
          </a:xfrm>
        </p:spPr>
        <p:txBody>
          <a:bodyPr/>
          <a:lstStyle/>
          <a:p>
            <a:r>
              <a:rPr lang="zh-CN" altLang="en-US" dirty="0"/>
              <a:t>附</a:t>
            </a:r>
            <a:r>
              <a:rPr lang="en-US" altLang="zh-CN" dirty="0"/>
              <a:t>-1</a:t>
            </a:r>
            <a:endParaRPr lang="zh-CN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03DC38-58FA-4635-96ED-318BA129B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6" y="6310314"/>
            <a:ext cx="23463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150000"/>
              </a:lnSpc>
              <a:spcBef>
                <a:spcPct val="30000"/>
              </a:spcBef>
              <a:spcAft>
                <a:spcPct val="10000"/>
              </a:spcAft>
              <a:buClr>
                <a:srgbClr val="EB5F01"/>
              </a:buClr>
              <a:buSzPct val="75000"/>
            </a:pPr>
            <a:endParaRPr lang="zh-CN" altLang="zh-CN" b="1">
              <a:solidFill>
                <a:srgbClr val="7F7F7F"/>
              </a:solidFill>
              <a:ea typeface="微软雅黑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F72CAD7-A4C5-44EA-9160-44B991BAC4CF}"/>
              </a:ext>
            </a:extLst>
          </p:cNvPr>
          <p:cNvSpPr/>
          <p:nvPr/>
        </p:nvSpPr>
        <p:spPr>
          <a:xfrm>
            <a:off x="1019503" y="3247465"/>
            <a:ext cx="6495093" cy="34578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基金项目资助情况查询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NSFC   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http://isisn.nsfc.gov.cn/egrantindex/funcindex/prjsearch-list</a:t>
            </a:r>
            <a:endParaRPr lang="zh-CN" altLang="zh-CN" sz="1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LetPub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http://www.letpub.com.cn/index.php?page=grant</a:t>
            </a:r>
            <a:endParaRPr lang="zh-CN" altLang="zh-CN" sz="1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科学网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http://fund.sciencenet.cn/ </a:t>
            </a:r>
            <a:endParaRPr lang="zh-CN" altLang="zh-CN" sz="1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DeepBio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 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http://deepbiogroup.com/</a:t>
            </a:r>
            <a:endParaRPr lang="zh-CN" altLang="zh-CN" sz="1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MedSCI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http://www.medsci.cn/sci/nsfc.do?action=q</a:t>
            </a:r>
            <a:endParaRPr lang="zh-CN" altLang="zh-CN" sz="1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全国哲学社会科学工作办公室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http://www.nopss.gov.cn</a:t>
            </a:r>
            <a:endParaRPr lang="zh-CN" altLang="zh-CN" sz="1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教育部社会科学司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http://www.moe.gov.cn/s78/A13</a:t>
            </a:r>
            <a:endParaRPr lang="zh-CN" altLang="zh-CN" sz="1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北京社科 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http://www.bjsk.org.cn</a:t>
            </a:r>
            <a:endParaRPr lang="zh-CN" altLang="zh-CN" sz="1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B72382C-1164-41C2-A184-A7ADAA402F43}"/>
              </a:ext>
            </a:extLst>
          </p:cNvPr>
          <p:cNvGrpSpPr/>
          <p:nvPr/>
        </p:nvGrpSpPr>
        <p:grpSpPr>
          <a:xfrm>
            <a:off x="1893798" y="965583"/>
            <a:ext cx="8859907" cy="2053788"/>
            <a:chOff x="1893798" y="965583"/>
            <a:chExt cx="8859907" cy="205378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A21A274-774A-4D3A-A39D-3B88D6B94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258" y="1890795"/>
              <a:ext cx="2468563" cy="25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zh-CN" altLang="en-US" sz="2200" b="1" dirty="0">
                  <a:solidFill>
                    <a:schemeClr val="bg1"/>
                  </a:solidFill>
                  <a:latin typeface="Verdana" pitchFamily="34" charset="0"/>
                  <a:sym typeface="Verdana" pitchFamily="34" charset="0"/>
                </a:rPr>
                <a:t>课题相关文献检索</a:t>
              </a:r>
              <a:endParaRPr lang="zh-CN" altLang="en-US" dirty="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8FF9BE81-008C-403C-BB84-E247844DE882}"/>
                </a:ext>
              </a:extLst>
            </p:cNvPr>
            <p:cNvSpPr/>
            <p:nvPr/>
          </p:nvSpPr>
          <p:spPr>
            <a:xfrm>
              <a:off x="4936883" y="1715190"/>
              <a:ext cx="2304000" cy="472496"/>
            </a:xfrm>
            <a:custGeom>
              <a:avLst/>
              <a:gdLst>
                <a:gd name="connsiteX0" fmla="*/ 0 w 6092454"/>
                <a:gd name="connsiteY0" fmla="*/ 72000 h 720000"/>
                <a:gd name="connsiteX1" fmla="*/ 72000 w 6092454"/>
                <a:gd name="connsiteY1" fmla="*/ 0 h 720000"/>
                <a:gd name="connsiteX2" fmla="*/ 6020454 w 6092454"/>
                <a:gd name="connsiteY2" fmla="*/ 0 h 720000"/>
                <a:gd name="connsiteX3" fmla="*/ 6092454 w 6092454"/>
                <a:gd name="connsiteY3" fmla="*/ 72000 h 720000"/>
                <a:gd name="connsiteX4" fmla="*/ 6092454 w 6092454"/>
                <a:gd name="connsiteY4" fmla="*/ 648000 h 720000"/>
                <a:gd name="connsiteX5" fmla="*/ 6020454 w 6092454"/>
                <a:gd name="connsiteY5" fmla="*/ 720000 h 720000"/>
                <a:gd name="connsiteX6" fmla="*/ 72000 w 6092454"/>
                <a:gd name="connsiteY6" fmla="*/ 720000 h 720000"/>
                <a:gd name="connsiteX7" fmla="*/ 0 w 6092454"/>
                <a:gd name="connsiteY7" fmla="*/ 648000 h 720000"/>
                <a:gd name="connsiteX8" fmla="*/ 0 w 6092454"/>
                <a:gd name="connsiteY8" fmla="*/ 7200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2454" h="720000">
                  <a:moveTo>
                    <a:pt x="0" y="72000"/>
                  </a:moveTo>
                  <a:cubicBezTo>
                    <a:pt x="0" y="32235"/>
                    <a:pt x="32235" y="0"/>
                    <a:pt x="72000" y="0"/>
                  </a:cubicBezTo>
                  <a:lnTo>
                    <a:pt x="6020454" y="0"/>
                  </a:lnTo>
                  <a:cubicBezTo>
                    <a:pt x="6060219" y="0"/>
                    <a:pt x="6092454" y="32235"/>
                    <a:pt x="6092454" y="72000"/>
                  </a:cubicBezTo>
                  <a:lnTo>
                    <a:pt x="6092454" y="648000"/>
                  </a:lnTo>
                  <a:cubicBezTo>
                    <a:pt x="6092454" y="687765"/>
                    <a:pt x="6060219" y="720000"/>
                    <a:pt x="6020454" y="720000"/>
                  </a:cubicBezTo>
                  <a:lnTo>
                    <a:pt x="72000" y="720000"/>
                  </a:lnTo>
                  <a:cubicBezTo>
                    <a:pt x="32235" y="720000"/>
                    <a:pt x="0" y="687765"/>
                    <a:pt x="0" y="648000"/>
                  </a:cubicBezTo>
                  <a:lnTo>
                    <a:pt x="0" y="72000"/>
                  </a:lnTo>
                  <a:close/>
                </a:path>
              </a:pathLst>
            </a:custGeom>
            <a:solidFill>
              <a:srgbClr val="C55A1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288" tIns="97288" rIns="97288" bIns="9728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Area</a:t>
              </a:r>
              <a:r>
                <a:rPr lang="en-US" altLang="zh-CN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zh-CN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9B0A4490-F450-4B00-8DEF-5E630FAB68EA}"/>
                </a:ext>
              </a:extLst>
            </p:cNvPr>
            <p:cNvSpPr/>
            <p:nvPr/>
          </p:nvSpPr>
          <p:spPr>
            <a:xfrm>
              <a:off x="2942899" y="2503466"/>
              <a:ext cx="2124000" cy="505395"/>
            </a:xfrm>
            <a:custGeom>
              <a:avLst/>
              <a:gdLst>
                <a:gd name="connsiteX0" fmla="*/ 0 w 1695900"/>
                <a:gd name="connsiteY0" fmla="*/ 82800 h 827995"/>
                <a:gd name="connsiteX1" fmla="*/ 82800 w 1695900"/>
                <a:gd name="connsiteY1" fmla="*/ 0 h 827995"/>
                <a:gd name="connsiteX2" fmla="*/ 1613101 w 1695900"/>
                <a:gd name="connsiteY2" fmla="*/ 0 h 827995"/>
                <a:gd name="connsiteX3" fmla="*/ 1695901 w 1695900"/>
                <a:gd name="connsiteY3" fmla="*/ 82800 h 827995"/>
                <a:gd name="connsiteX4" fmla="*/ 1695900 w 1695900"/>
                <a:gd name="connsiteY4" fmla="*/ 745196 h 827995"/>
                <a:gd name="connsiteX5" fmla="*/ 1613100 w 1695900"/>
                <a:gd name="connsiteY5" fmla="*/ 827996 h 827995"/>
                <a:gd name="connsiteX6" fmla="*/ 82800 w 1695900"/>
                <a:gd name="connsiteY6" fmla="*/ 827995 h 827995"/>
                <a:gd name="connsiteX7" fmla="*/ 0 w 1695900"/>
                <a:gd name="connsiteY7" fmla="*/ 745195 h 827995"/>
                <a:gd name="connsiteX8" fmla="*/ 0 w 1695900"/>
                <a:gd name="connsiteY8" fmla="*/ 82800 h 82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900" h="827995">
                  <a:moveTo>
                    <a:pt x="0" y="82800"/>
                  </a:moveTo>
                  <a:cubicBezTo>
                    <a:pt x="0" y="37071"/>
                    <a:pt x="37071" y="0"/>
                    <a:pt x="82800" y="0"/>
                  </a:cubicBezTo>
                  <a:lnTo>
                    <a:pt x="1613101" y="0"/>
                  </a:lnTo>
                  <a:cubicBezTo>
                    <a:pt x="1658830" y="0"/>
                    <a:pt x="1695901" y="37071"/>
                    <a:pt x="1695901" y="82800"/>
                  </a:cubicBezTo>
                  <a:cubicBezTo>
                    <a:pt x="1695901" y="303599"/>
                    <a:pt x="1695900" y="524397"/>
                    <a:pt x="1695900" y="745196"/>
                  </a:cubicBezTo>
                  <a:cubicBezTo>
                    <a:pt x="1695900" y="790925"/>
                    <a:pt x="1658829" y="827996"/>
                    <a:pt x="1613100" y="827996"/>
                  </a:cubicBezTo>
                  <a:lnTo>
                    <a:pt x="82800" y="827995"/>
                  </a:lnTo>
                  <a:cubicBezTo>
                    <a:pt x="37071" y="827995"/>
                    <a:pt x="0" y="790924"/>
                    <a:pt x="0" y="745195"/>
                  </a:cubicBezTo>
                  <a:lnTo>
                    <a:pt x="0" y="82800"/>
                  </a:lnTo>
                  <a:close/>
                </a:path>
              </a:pathLst>
            </a:custGeom>
            <a:solidFill>
              <a:srgbClr val="5B9BD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451" tIns="100451" rIns="100451" bIns="10045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Keyphrases Analysis</a:t>
              </a:r>
              <a:endParaRPr lang="zh-CN" altLang="en-US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2E6A9A00-F02F-4EAE-A3CC-CAB22BD817B7}"/>
                </a:ext>
              </a:extLst>
            </p:cNvPr>
            <p:cNvSpPr/>
            <p:nvPr/>
          </p:nvSpPr>
          <p:spPr>
            <a:xfrm>
              <a:off x="5181028" y="2513976"/>
              <a:ext cx="1836000" cy="505395"/>
            </a:xfrm>
            <a:custGeom>
              <a:avLst/>
              <a:gdLst>
                <a:gd name="connsiteX0" fmla="*/ 0 w 1695900"/>
                <a:gd name="connsiteY0" fmla="*/ 82800 h 827995"/>
                <a:gd name="connsiteX1" fmla="*/ 82800 w 1695900"/>
                <a:gd name="connsiteY1" fmla="*/ 0 h 827995"/>
                <a:gd name="connsiteX2" fmla="*/ 1613101 w 1695900"/>
                <a:gd name="connsiteY2" fmla="*/ 0 h 827995"/>
                <a:gd name="connsiteX3" fmla="*/ 1695901 w 1695900"/>
                <a:gd name="connsiteY3" fmla="*/ 82800 h 827995"/>
                <a:gd name="connsiteX4" fmla="*/ 1695900 w 1695900"/>
                <a:gd name="connsiteY4" fmla="*/ 745196 h 827995"/>
                <a:gd name="connsiteX5" fmla="*/ 1613100 w 1695900"/>
                <a:gd name="connsiteY5" fmla="*/ 827996 h 827995"/>
                <a:gd name="connsiteX6" fmla="*/ 82800 w 1695900"/>
                <a:gd name="connsiteY6" fmla="*/ 827995 h 827995"/>
                <a:gd name="connsiteX7" fmla="*/ 0 w 1695900"/>
                <a:gd name="connsiteY7" fmla="*/ 745195 h 827995"/>
                <a:gd name="connsiteX8" fmla="*/ 0 w 1695900"/>
                <a:gd name="connsiteY8" fmla="*/ 82800 h 82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900" h="827995">
                  <a:moveTo>
                    <a:pt x="0" y="82800"/>
                  </a:moveTo>
                  <a:cubicBezTo>
                    <a:pt x="0" y="37071"/>
                    <a:pt x="37071" y="0"/>
                    <a:pt x="82800" y="0"/>
                  </a:cubicBezTo>
                  <a:lnTo>
                    <a:pt x="1613101" y="0"/>
                  </a:lnTo>
                  <a:cubicBezTo>
                    <a:pt x="1658830" y="0"/>
                    <a:pt x="1695901" y="37071"/>
                    <a:pt x="1695901" y="82800"/>
                  </a:cubicBezTo>
                  <a:cubicBezTo>
                    <a:pt x="1695901" y="303599"/>
                    <a:pt x="1695900" y="524397"/>
                    <a:pt x="1695900" y="745196"/>
                  </a:cubicBezTo>
                  <a:cubicBezTo>
                    <a:pt x="1695900" y="790925"/>
                    <a:pt x="1658829" y="827996"/>
                    <a:pt x="1613100" y="827996"/>
                  </a:cubicBezTo>
                  <a:lnTo>
                    <a:pt x="82800" y="827995"/>
                  </a:lnTo>
                  <a:cubicBezTo>
                    <a:pt x="37071" y="827995"/>
                    <a:pt x="0" y="790924"/>
                    <a:pt x="0" y="745195"/>
                  </a:cubicBezTo>
                  <a:lnTo>
                    <a:pt x="0" y="82800"/>
                  </a:lnTo>
                  <a:close/>
                </a:path>
              </a:pathLst>
            </a:custGeom>
            <a:solidFill>
              <a:srgbClr val="5B9BD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451" tIns="100451" rIns="100451" bIns="10045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Topic Character</a:t>
              </a:r>
              <a:endParaRPr lang="zh-CN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5B9021E4-222C-49DA-9D7A-3C7C642439E3}"/>
                </a:ext>
              </a:extLst>
            </p:cNvPr>
            <p:cNvSpPr/>
            <p:nvPr/>
          </p:nvSpPr>
          <p:spPr>
            <a:xfrm>
              <a:off x="7138707" y="2492956"/>
              <a:ext cx="1695900" cy="505395"/>
            </a:xfrm>
            <a:custGeom>
              <a:avLst/>
              <a:gdLst>
                <a:gd name="connsiteX0" fmla="*/ 0 w 1695900"/>
                <a:gd name="connsiteY0" fmla="*/ 82800 h 827995"/>
                <a:gd name="connsiteX1" fmla="*/ 82800 w 1695900"/>
                <a:gd name="connsiteY1" fmla="*/ 0 h 827995"/>
                <a:gd name="connsiteX2" fmla="*/ 1613101 w 1695900"/>
                <a:gd name="connsiteY2" fmla="*/ 0 h 827995"/>
                <a:gd name="connsiteX3" fmla="*/ 1695901 w 1695900"/>
                <a:gd name="connsiteY3" fmla="*/ 82800 h 827995"/>
                <a:gd name="connsiteX4" fmla="*/ 1695900 w 1695900"/>
                <a:gd name="connsiteY4" fmla="*/ 745196 h 827995"/>
                <a:gd name="connsiteX5" fmla="*/ 1613100 w 1695900"/>
                <a:gd name="connsiteY5" fmla="*/ 827996 h 827995"/>
                <a:gd name="connsiteX6" fmla="*/ 82800 w 1695900"/>
                <a:gd name="connsiteY6" fmla="*/ 827995 h 827995"/>
                <a:gd name="connsiteX7" fmla="*/ 0 w 1695900"/>
                <a:gd name="connsiteY7" fmla="*/ 745195 h 827995"/>
                <a:gd name="connsiteX8" fmla="*/ 0 w 1695900"/>
                <a:gd name="connsiteY8" fmla="*/ 82800 h 82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900" h="827995">
                  <a:moveTo>
                    <a:pt x="0" y="82800"/>
                  </a:moveTo>
                  <a:cubicBezTo>
                    <a:pt x="0" y="37071"/>
                    <a:pt x="37071" y="0"/>
                    <a:pt x="82800" y="0"/>
                  </a:cubicBezTo>
                  <a:lnTo>
                    <a:pt x="1613101" y="0"/>
                  </a:lnTo>
                  <a:cubicBezTo>
                    <a:pt x="1658830" y="0"/>
                    <a:pt x="1695901" y="37071"/>
                    <a:pt x="1695901" y="82800"/>
                  </a:cubicBezTo>
                  <a:cubicBezTo>
                    <a:pt x="1695901" y="303599"/>
                    <a:pt x="1695900" y="524397"/>
                    <a:pt x="1695900" y="745196"/>
                  </a:cubicBezTo>
                  <a:cubicBezTo>
                    <a:pt x="1695900" y="790925"/>
                    <a:pt x="1658829" y="827996"/>
                    <a:pt x="1613100" y="827996"/>
                  </a:cubicBezTo>
                  <a:lnTo>
                    <a:pt x="82800" y="827995"/>
                  </a:lnTo>
                  <a:cubicBezTo>
                    <a:pt x="37071" y="827995"/>
                    <a:pt x="0" y="790924"/>
                    <a:pt x="0" y="745195"/>
                  </a:cubicBezTo>
                  <a:lnTo>
                    <a:pt x="0" y="8280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451" tIns="100451" rIns="100451" bIns="10045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Topic</a:t>
              </a:r>
              <a:r>
                <a:rPr lang="en-US" altLang="zh-CN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Preview</a:t>
              </a:r>
              <a:endParaRPr lang="zh-CN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08F76C2B-318F-4D23-A987-98A58BD5F6F5}"/>
                </a:ext>
              </a:extLst>
            </p:cNvPr>
            <p:cNvSpPr/>
            <p:nvPr/>
          </p:nvSpPr>
          <p:spPr>
            <a:xfrm>
              <a:off x="8917705" y="2492956"/>
              <a:ext cx="1836000" cy="505395"/>
            </a:xfrm>
            <a:custGeom>
              <a:avLst/>
              <a:gdLst>
                <a:gd name="connsiteX0" fmla="*/ 0 w 1695900"/>
                <a:gd name="connsiteY0" fmla="*/ 82800 h 827995"/>
                <a:gd name="connsiteX1" fmla="*/ 82800 w 1695900"/>
                <a:gd name="connsiteY1" fmla="*/ 0 h 827995"/>
                <a:gd name="connsiteX2" fmla="*/ 1613101 w 1695900"/>
                <a:gd name="connsiteY2" fmla="*/ 0 h 827995"/>
                <a:gd name="connsiteX3" fmla="*/ 1695901 w 1695900"/>
                <a:gd name="connsiteY3" fmla="*/ 82800 h 827995"/>
                <a:gd name="connsiteX4" fmla="*/ 1695900 w 1695900"/>
                <a:gd name="connsiteY4" fmla="*/ 745196 h 827995"/>
                <a:gd name="connsiteX5" fmla="*/ 1613100 w 1695900"/>
                <a:gd name="connsiteY5" fmla="*/ 827996 h 827995"/>
                <a:gd name="connsiteX6" fmla="*/ 82800 w 1695900"/>
                <a:gd name="connsiteY6" fmla="*/ 827995 h 827995"/>
                <a:gd name="connsiteX7" fmla="*/ 0 w 1695900"/>
                <a:gd name="connsiteY7" fmla="*/ 745195 h 827995"/>
                <a:gd name="connsiteX8" fmla="*/ 0 w 1695900"/>
                <a:gd name="connsiteY8" fmla="*/ 82800 h 82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900" h="827995">
                  <a:moveTo>
                    <a:pt x="0" y="82800"/>
                  </a:moveTo>
                  <a:cubicBezTo>
                    <a:pt x="0" y="37071"/>
                    <a:pt x="37071" y="0"/>
                    <a:pt x="82800" y="0"/>
                  </a:cubicBezTo>
                  <a:lnTo>
                    <a:pt x="1613101" y="0"/>
                  </a:lnTo>
                  <a:cubicBezTo>
                    <a:pt x="1658830" y="0"/>
                    <a:pt x="1695901" y="37071"/>
                    <a:pt x="1695901" y="82800"/>
                  </a:cubicBezTo>
                  <a:cubicBezTo>
                    <a:pt x="1695901" y="303599"/>
                    <a:pt x="1695900" y="524397"/>
                    <a:pt x="1695900" y="745196"/>
                  </a:cubicBezTo>
                  <a:cubicBezTo>
                    <a:pt x="1695900" y="790925"/>
                    <a:pt x="1658829" y="827996"/>
                    <a:pt x="1613100" y="827996"/>
                  </a:cubicBezTo>
                  <a:lnTo>
                    <a:pt x="82800" y="827995"/>
                  </a:lnTo>
                  <a:cubicBezTo>
                    <a:pt x="37071" y="827995"/>
                    <a:pt x="0" y="790924"/>
                    <a:pt x="0" y="745195"/>
                  </a:cubicBezTo>
                  <a:lnTo>
                    <a:pt x="0" y="82800"/>
                  </a:lnTo>
                  <a:close/>
                </a:path>
              </a:pathLst>
            </a:custGeom>
            <a:solidFill>
              <a:srgbClr val="5B9BD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451" tIns="100451" rIns="100451" bIns="10045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Related Topics</a:t>
              </a:r>
              <a:endParaRPr lang="zh-CN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798E6A9-FB84-44DF-B673-9E3C4E6ECF88}"/>
                </a:ext>
              </a:extLst>
            </p:cNvPr>
            <p:cNvSpPr/>
            <p:nvPr/>
          </p:nvSpPr>
          <p:spPr>
            <a:xfrm>
              <a:off x="2787179" y="1705796"/>
              <a:ext cx="1899871" cy="492399"/>
            </a:xfrm>
            <a:custGeom>
              <a:avLst/>
              <a:gdLst>
                <a:gd name="connsiteX0" fmla="*/ 0 w 1695900"/>
                <a:gd name="connsiteY0" fmla="*/ 82800 h 827995"/>
                <a:gd name="connsiteX1" fmla="*/ 82800 w 1695900"/>
                <a:gd name="connsiteY1" fmla="*/ 0 h 827995"/>
                <a:gd name="connsiteX2" fmla="*/ 1613101 w 1695900"/>
                <a:gd name="connsiteY2" fmla="*/ 0 h 827995"/>
                <a:gd name="connsiteX3" fmla="*/ 1695901 w 1695900"/>
                <a:gd name="connsiteY3" fmla="*/ 82800 h 827995"/>
                <a:gd name="connsiteX4" fmla="*/ 1695900 w 1695900"/>
                <a:gd name="connsiteY4" fmla="*/ 745196 h 827995"/>
                <a:gd name="connsiteX5" fmla="*/ 1613100 w 1695900"/>
                <a:gd name="connsiteY5" fmla="*/ 827996 h 827995"/>
                <a:gd name="connsiteX6" fmla="*/ 82800 w 1695900"/>
                <a:gd name="connsiteY6" fmla="*/ 827995 h 827995"/>
                <a:gd name="connsiteX7" fmla="*/ 0 w 1695900"/>
                <a:gd name="connsiteY7" fmla="*/ 745195 h 827995"/>
                <a:gd name="connsiteX8" fmla="*/ 0 w 1695900"/>
                <a:gd name="connsiteY8" fmla="*/ 82800 h 82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900" h="827995">
                  <a:moveTo>
                    <a:pt x="0" y="82800"/>
                  </a:moveTo>
                  <a:cubicBezTo>
                    <a:pt x="0" y="37071"/>
                    <a:pt x="37071" y="0"/>
                    <a:pt x="82800" y="0"/>
                  </a:cubicBezTo>
                  <a:lnTo>
                    <a:pt x="1613101" y="0"/>
                  </a:lnTo>
                  <a:cubicBezTo>
                    <a:pt x="1658830" y="0"/>
                    <a:pt x="1695901" y="37071"/>
                    <a:pt x="1695901" y="82800"/>
                  </a:cubicBezTo>
                  <a:cubicBezTo>
                    <a:pt x="1695901" y="303599"/>
                    <a:pt x="1695900" y="524397"/>
                    <a:pt x="1695900" y="745196"/>
                  </a:cubicBezTo>
                  <a:cubicBezTo>
                    <a:pt x="1695900" y="790925"/>
                    <a:pt x="1658829" y="827996"/>
                    <a:pt x="1613100" y="827996"/>
                  </a:cubicBezTo>
                  <a:lnTo>
                    <a:pt x="82800" y="827995"/>
                  </a:lnTo>
                  <a:cubicBezTo>
                    <a:pt x="37071" y="827995"/>
                    <a:pt x="0" y="790924"/>
                    <a:pt x="0" y="745195"/>
                  </a:cubicBezTo>
                  <a:lnTo>
                    <a:pt x="0" y="828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451" tIns="100451" rIns="100451" bIns="10045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Publication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Sets</a:t>
              </a:r>
              <a:endParaRPr lang="zh-CN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1A95CD50-0CB5-4CEE-91D7-00EF8FEACE8D}"/>
                </a:ext>
              </a:extLst>
            </p:cNvPr>
            <p:cNvSpPr/>
            <p:nvPr/>
          </p:nvSpPr>
          <p:spPr>
            <a:xfrm>
              <a:off x="7514596" y="1706712"/>
              <a:ext cx="2060319" cy="476535"/>
            </a:xfrm>
            <a:custGeom>
              <a:avLst/>
              <a:gdLst>
                <a:gd name="connsiteX0" fmla="*/ 0 w 1695900"/>
                <a:gd name="connsiteY0" fmla="*/ 82800 h 827995"/>
                <a:gd name="connsiteX1" fmla="*/ 82800 w 1695900"/>
                <a:gd name="connsiteY1" fmla="*/ 0 h 827995"/>
                <a:gd name="connsiteX2" fmla="*/ 1613101 w 1695900"/>
                <a:gd name="connsiteY2" fmla="*/ 0 h 827995"/>
                <a:gd name="connsiteX3" fmla="*/ 1695901 w 1695900"/>
                <a:gd name="connsiteY3" fmla="*/ 82800 h 827995"/>
                <a:gd name="connsiteX4" fmla="*/ 1695900 w 1695900"/>
                <a:gd name="connsiteY4" fmla="*/ 745196 h 827995"/>
                <a:gd name="connsiteX5" fmla="*/ 1613100 w 1695900"/>
                <a:gd name="connsiteY5" fmla="*/ 827996 h 827995"/>
                <a:gd name="connsiteX6" fmla="*/ 82800 w 1695900"/>
                <a:gd name="connsiteY6" fmla="*/ 827995 h 827995"/>
                <a:gd name="connsiteX7" fmla="*/ 0 w 1695900"/>
                <a:gd name="connsiteY7" fmla="*/ 745195 h 827995"/>
                <a:gd name="connsiteX8" fmla="*/ 0 w 1695900"/>
                <a:gd name="connsiteY8" fmla="*/ 82800 h 82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900" h="827995">
                  <a:moveTo>
                    <a:pt x="0" y="82800"/>
                  </a:moveTo>
                  <a:cubicBezTo>
                    <a:pt x="0" y="37071"/>
                    <a:pt x="37071" y="0"/>
                    <a:pt x="82800" y="0"/>
                  </a:cubicBezTo>
                  <a:lnTo>
                    <a:pt x="1613101" y="0"/>
                  </a:lnTo>
                  <a:cubicBezTo>
                    <a:pt x="1658830" y="0"/>
                    <a:pt x="1695901" y="37071"/>
                    <a:pt x="1695901" y="82800"/>
                  </a:cubicBezTo>
                  <a:cubicBezTo>
                    <a:pt x="1695901" y="303599"/>
                    <a:pt x="1695900" y="524397"/>
                    <a:pt x="1695900" y="745196"/>
                  </a:cubicBezTo>
                  <a:cubicBezTo>
                    <a:pt x="1695900" y="790925"/>
                    <a:pt x="1658829" y="827996"/>
                    <a:pt x="1613100" y="827996"/>
                  </a:cubicBezTo>
                  <a:lnTo>
                    <a:pt x="82800" y="827995"/>
                  </a:lnTo>
                  <a:cubicBezTo>
                    <a:pt x="37071" y="827995"/>
                    <a:pt x="0" y="790924"/>
                    <a:pt x="0" y="745195"/>
                  </a:cubicBezTo>
                  <a:lnTo>
                    <a:pt x="0" y="82800"/>
                  </a:lnTo>
                  <a:close/>
                </a:path>
              </a:pathLst>
            </a:custGeom>
            <a:solidFill>
              <a:srgbClr val="C55A1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451" tIns="100451" rIns="100451" bIns="100451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Topics &amp; Clusters</a:t>
              </a:r>
              <a:endParaRPr lang="zh-CN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B9F4A3CB-6580-441A-833A-88AA72D1CDCF}"/>
                </a:ext>
              </a:extLst>
            </p:cNvPr>
            <p:cNvSpPr/>
            <p:nvPr/>
          </p:nvSpPr>
          <p:spPr>
            <a:xfrm>
              <a:off x="6356696" y="965583"/>
              <a:ext cx="1899871" cy="482422"/>
            </a:xfrm>
            <a:custGeom>
              <a:avLst/>
              <a:gdLst>
                <a:gd name="connsiteX0" fmla="*/ 0 w 1695900"/>
                <a:gd name="connsiteY0" fmla="*/ 82800 h 827995"/>
                <a:gd name="connsiteX1" fmla="*/ 82800 w 1695900"/>
                <a:gd name="connsiteY1" fmla="*/ 0 h 827995"/>
                <a:gd name="connsiteX2" fmla="*/ 1613101 w 1695900"/>
                <a:gd name="connsiteY2" fmla="*/ 0 h 827995"/>
                <a:gd name="connsiteX3" fmla="*/ 1695901 w 1695900"/>
                <a:gd name="connsiteY3" fmla="*/ 82800 h 827995"/>
                <a:gd name="connsiteX4" fmla="*/ 1695900 w 1695900"/>
                <a:gd name="connsiteY4" fmla="*/ 745196 h 827995"/>
                <a:gd name="connsiteX5" fmla="*/ 1613100 w 1695900"/>
                <a:gd name="connsiteY5" fmla="*/ 827996 h 827995"/>
                <a:gd name="connsiteX6" fmla="*/ 82800 w 1695900"/>
                <a:gd name="connsiteY6" fmla="*/ 827995 h 827995"/>
                <a:gd name="connsiteX7" fmla="*/ 0 w 1695900"/>
                <a:gd name="connsiteY7" fmla="*/ 745195 h 827995"/>
                <a:gd name="connsiteX8" fmla="*/ 0 w 1695900"/>
                <a:gd name="connsiteY8" fmla="*/ 82800 h 82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900" h="827995">
                  <a:moveTo>
                    <a:pt x="0" y="82800"/>
                  </a:moveTo>
                  <a:cubicBezTo>
                    <a:pt x="0" y="37071"/>
                    <a:pt x="37071" y="0"/>
                    <a:pt x="82800" y="0"/>
                  </a:cubicBezTo>
                  <a:lnTo>
                    <a:pt x="1613101" y="0"/>
                  </a:lnTo>
                  <a:cubicBezTo>
                    <a:pt x="1658830" y="0"/>
                    <a:pt x="1695901" y="37071"/>
                    <a:pt x="1695901" y="82800"/>
                  </a:cubicBezTo>
                  <a:cubicBezTo>
                    <a:pt x="1695901" y="303599"/>
                    <a:pt x="1695900" y="524397"/>
                    <a:pt x="1695900" y="745196"/>
                  </a:cubicBezTo>
                  <a:cubicBezTo>
                    <a:pt x="1695900" y="790925"/>
                    <a:pt x="1658829" y="827996"/>
                    <a:pt x="1613100" y="827996"/>
                  </a:cubicBezTo>
                  <a:lnTo>
                    <a:pt x="82800" y="827995"/>
                  </a:lnTo>
                  <a:cubicBezTo>
                    <a:pt x="37071" y="827995"/>
                    <a:pt x="0" y="790924"/>
                    <a:pt x="0" y="745195"/>
                  </a:cubicBezTo>
                  <a:lnTo>
                    <a:pt x="0" y="82800"/>
                  </a:lnTo>
                  <a:close/>
                </a:path>
              </a:pathLst>
            </a:custGeom>
            <a:solidFill>
              <a:srgbClr val="2F559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451" tIns="100451" rIns="100451" bIns="10045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Trends</a:t>
              </a:r>
              <a:endParaRPr lang="zh-CN" alt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DBAF5F6A-5F90-4FF9-A458-54410F7F5893}"/>
                </a:ext>
              </a:extLst>
            </p:cNvPr>
            <p:cNvCxnSpPr/>
            <p:nvPr/>
          </p:nvCxnSpPr>
          <p:spPr>
            <a:xfrm>
              <a:off x="3687418" y="1593095"/>
              <a:ext cx="4845269" cy="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7CFFBBC5-F83E-4122-826E-D57A6F2D2E26}"/>
                </a:ext>
              </a:extLst>
            </p:cNvPr>
            <p:cNvCxnSpPr/>
            <p:nvPr/>
          </p:nvCxnSpPr>
          <p:spPr>
            <a:xfrm>
              <a:off x="3697928" y="1593094"/>
              <a:ext cx="0" cy="10800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6F9050C-DE93-485F-90E4-15A57B784B7A}"/>
                </a:ext>
              </a:extLst>
            </p:cNvPr>
            <p:cNvCxnSpPr/>
            <p:nvPr/>
          </p:nvCxnSpPr>
          <p:spPr>
            <a:xfrm>
              <a:off x="8537925" y="1596450"/>
              <a:ext cx="0" cy="10800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9AE4AF1E-96A8-44F8-9EEB-B90D01B47BEA}"/>
                </a:ext>
              </a:extLst>
            </p:cNvPr>
            <p:cNvSpPr/>
            <p:nvPr/>
          </p:nvSpPr>
          <p:spPr>
            <a:xfrm>
              <a:off x="3933958" y="975370"/>
              <a:ext cx="1899871" cy="482422"/>
            </a:xfrm>
            <a:custGeom>
              <a:avLst/>
              <a:gdLst>
                <a:gd name="connsiteX0" fmla="*/ 0 w 1695900"/>
                <a:gd name="connsiteY0" fmla="*/ 82800 h 827995"/>
                <a:gd name="connsiteX1" fmla="*/ 82800 w 1695900"/>
                <a:gd name="connsiteY1" fmla="*/ 0 h 827995"/>
                <a:gd name="connsiteX2" fmla="*/ 1613101 w 1695900"/>
                <a:gd name="connsiteY2" fmla="*/ 0 h 827995"/>
                <a:gd name="connsiteX3" fmla="*/ 1695901 w 1695900"/>
                <a:gd name="connsiteY3" fmla="*/ 82800 h 827995"/>
                <a:gd name="connsiteX4" fmla="*/ 1695900 w 1695900"/>
                <a:gd name="connsiteY4" fmla="*/ 745196 h 827995"/>
                <a:gd name="connsiteX5" fmla="*/ 1613100 w 1695900"/>
                <a:gd name="connsiteY5" fmla="*/ 827996 h 827995"/>
                <a:gd name="connsiteX6" fmla="*/ 82800 w 1695900"/>
                <a:gd name="connsiteY6" fmla="*/ 827995 h 827995"/>
                <a:gd name="connsiteX7" fmla="*/ 0 w 1695900"/>
                <a:gd name="connsiteY7" fmla="*/ 745195 h 827995"/>
                <a:gd name="connsiteX8" fmla="*/ 0 w 1695900"/>
                <a:gd name="connsiteY8" fmla="*/ 82800 h 82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900" h="827995">
                  <a:moveTo>
                    <a:pt x="0" y="82800"/>
                  </a:moveTo>
                  <a:cubicBezTo>
                    <a:pt x="0" y="37071"/>
                    <a:pt x="37071" y="0"/>
                    <a:pt x="82800" y="0"/>
                  </a:cubicBezTo>
                  <a:lnTo>
                    <a:pt x="1613101" y="0"/>
                  </a:lnTo>
                  <a:cubicBezTo>
                    <a:pt x="1658830" y="0"/>
                    <a:pt x="1695901" y="37071"/>
                    <a:pt x="1695901" y="82800"/>
                  </a:cubicBezTo>
                  <a:cubicBezTo>
                    <a:pt x="1695901" y="303599"/>
                    <a:pt x="1695900" y="524397"/>
                    <a:pt x="1695900" y="745196"/>
                  </a:cubicBezTo>
                  <a:cubicBezTo>
                    <a:pt x="1695900" y="790925"/>
                    <a:pt x="1658829" y="827996"/>
                    <a:pt x="1613100" y="827996"/>
                  </a:cubicBezTo>
                  <a:lnTo>
                    <a:pt x="82800" y="827995"/>
                  </a:lnTo>
                  <a:cubicBezTo>
                    <a:pt x="37071" y="827995"/>
                    <a:pt x="0" y="790924"/>
                    <a:pt x="0" y="745195"/>
                  </a:cubicBezTo>
                  <a:lnTo>
                    <a:pt x="0" y="82800"/>
                  </a:lnTo>
                  <a:close/>
                </a:path>
              </a:pathLst>
            </a:custGeom>
            <a:solidFill>
              <a:srgbClr val="2F559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451" tIns="100451" rIns="100451" bIns="10045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Overview</a:t>
              </a:r>
              <a:endParaRPr lang="zh-CN" alt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5131AE09-A39B-45C1-8EB0-CF71E039C436}"/>
                </a:ext>
              </a:extLst>
            </p:cNvPr>
            <p:cNvCxnSpPr/>
            <p:nvPr/>
          </p:nvCxnSpPr>
          <p:spPr>
            <a:xfrm>
              <a:off x="4995945" y="1461717"/>
              <a:ext cx="0" cy="127015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0F00E905-3F50-43F6-BC91-D99F8AC692BC}"/>
                </a:ext>
              </a:extLst>
            </p:cNvPr>
            <p:cNvCxnSpPr/>
            <p:nvPr/>
          </p:nvCxnSpPr>
          <p:spPr>
            <a:xfrm>
              <a:off x="7192610" y="1461718"/>
              <a:ext cx="0" cy="127015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CBCA1B17-0438-4EA2-A06C-911C6C2EEAA0}"/>
                </a:ext>
              </a:extLst>
            </p:cNvPr>
            <p:cNvCxnSpPr/>
            <p:nvPr/>
          </p:nvCxnSpPr>
          <p:spPr>
            <a:xfrm>
              <a:off x="2505016" y="2365600"/>
              <a:ext cx="7200000" cy="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9F58714D-50C4-4078-9DED-BD2635318A65}"/>
                </a:ext>
              </a:extLst>
            </p:cNvPr>
            <p:cNvCxnSpPr/>
            <p:nvPr/>
          </p:nvCxnSpPr>
          <p:spPr>
            <a:xfrm>
              <a:off x="8532664" y="2370858"/>
              <a:ext cx="0" cy="127015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DE9A05F7-4D93-4D8D-B6C8-79EADD8CD1EC}"/>
                </a:ext>
              </a:extLst>
            </p:cNvPr>
            <p:cNvCxnSpPr/>
            <p:nvPr/>
          </p:nvCxnSpPr>
          <p:spPr>
            <a:xfrm>
              <a:off x="9694060" y="2376118"/>
              <a:ext cx="0" cy="127015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7F0BA0E-8EBB-4942-8E95-A2C96C4CDCF0}"/>
                </a:ext>
              </a:extLst>
            </p:cNvPr>
            <p:cNvCxnSpPr/>
            <p:nvPr/>
          </p:nvCxnSpPr>
          <p:spPr>
            <a:xfrm>
              <a:off x="3703201" y="2376118"/>
              <a:ext cx="0" cy="127015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BD38DED9-87FD-4086-9376-6520834B756A}"/>
                </a:ext>
              </a:extLst>
            </p:cNvPr>
            <p:cNvCxnSpPr/>
            <p:nvPr/>
          </p:nvCxnSpPr>
          <p:spPr>
            <a:xfrm>
              <a:off x="2505035" y="2376118"/>
              <a:ext cx="0" cy="127015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7B511C6D-D8D0-47EC-91B9-834BD1BC490F}"/>
                </a:ext>
              </a:extLst>
            </p:cNvPr>
            <p:cNvCxnSpPr/>
            <p:nvPr/>
          </p:nvCxnSpPr>
          <p:spPr>
            <a:xfrm>
              <a:off x="6099535" y="1598350"/>
              <a:ext cx="0" cy="127015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16BD8CB6-E7C9-4C2B-885A-E19FBF55BE6C}"/>
                </a:ext>
              </a:extLst>
            </p:cNvPr>
            <p:cNvCxnSpPr/>
            <p:nvPr/>
          </p:nvCxnSpPr>
          <p:spPr>
            <a:xfrm>
              <a:off x="6104795" y="2192188"/>
              <a:ext cx="0" cy="14400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B5D3E19E-2865-4EB8-AB66-C2DA4703A14D}"/>
                </a:ext>
              </a:extLst>
            </p:cNvPr>
            <p:cNvCxnSpPr/>
            <p:nvPr/>
          </p:nvCxnSpPr>
          <p:spPr>
            <a:xfrm>
              <a:off x="6110055" y="2376118"/>
              <a:ext cx="0" cy="14400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32F04989-F874-42DC-AACD-DDE33C7D34F9}"/>
                </a:ext>
              </a:extLst>
            </p:cNvPr>
            <p:cNvSpPr/>
            <p:nvPr/>
          </p:nvSpPr>
          <p:spPr>
            <a:xfrm>
              <a:off x="1893798" y="2508726"/>
              <a:ext cx="936000" cy="505395"/>
            </a:xfrm>
            <a:custGeom>
              <a:avLst/>
              <a:gdLst>
                <a:gd name="connsiteX0" fmla="*/ 0 w 1695900"/>
                <a:gd name="connsiteY0" fmla="*/ 82800 h 827995"/>
                <a:gd name="connsiteX1" fmla="*/ 82800 w 1695900"/>
                <a:gd name="connsiteY1" fmla="*/ 0 h 827995"/>
                <a:gd name="connsiteX2" fmla="*/ 1613101 w 1695900"/>
                <a:gd name="connsiteY2" fmla="*/ 0 h 827995"/>
                <a:gd name="connsiteX3" fmla="*/ 1695901 w 1695900"/>
                <a:gd name="connsiteY3" fmla="*/ 82800 h 827995"/>
                <a:gd name="connsiteX4" fmla="*/ 1695900 w 1695900"/>
                <a:gd name="connsiteY4" fmla="*/ 745196 h 827995"/>
                <a:gd name="connsiteX5" fmla="*/ 1613100 w 1695900"/>
                <a:gd name="connsiteY5" fmla="*/ 827996 h 827995"/>
                <a:gd name="connsiteX6" fmla="*/ 82800 w 1695900"/>
                <a:gd name="connsiteY6" fmla="*/ 827995 h 827995"/>
                <a:gd name="connsiteX7" fmla="*/ 0 w 1695900"/>
                <a:gd name="connsiteY7" fmla="*/ 745195 h 827995"/>
                <a:gd name="connsiteX8" fmla="*/ 0 w 1695900"/>
                <a:gd name="connsiteY8" fmla="*/ 82800 h 82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900" h="827995">
                  <a:moveTo>
                    <a:pt x="0" y="82800"/>
                  </a:moveTo>
                  <a:cubicBezTo>
                    <a:pt x="0" y="37071"/>
                    <a:pt x="37071" y="0"/>
                    <a:pt x="82800" y="0"/>
                  </a:cubicBezTo>
                  <a:lnTo>
                    <a:pt x="1613101" y="0"/>
                  </a:lnTo>
                  <a:cubicBezTo>
                    <a:pt x="1658830" y="0"/>
                    <a:pt x="1695901" y="37071"/>
                    <a:pt x="1695901" y="82800"/>
                  </a:cubicBezTo>
                  <a:cubicBezTo>
                    <a:pt x="1695901" y="303599"/>
                    <a:pt x="1695900" y="524397"/>
                    <a:pt x="1695900" y="745196"/>
                  </a:cubicBezTo>
                  <a:cubicBezTo>
                    <a:pt x="1695900" y="790925"/>
                    <a:pt x="1658829" y="827996"/>
                    <a:pt x="1613100" y="827996"/>
                  </a:cubicBezTo>
                  <a:lnTo>
                    <a:pt x="82800" y="827995"/>
                  </a:lnTo>
                  <a:cubicBezTo>
                    <a:pt x="37071" y="827995"/>
                    <a:pt x="0" y="790924"/>
                    <a:pt x="0" y="745195"/>
                  </a:cubicBezTo>
                  <a:lnTo>
                    <a:pt x="0" y="82800"/>
                  </a:lnTo>
                  <a:close/>
                </a:path>
              </a:pathLst>
            </a:custGeom>
            <a:solidFill>
              <a:srgbClr val="5B9BD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451" tIns="100451" rIns="100451" bIns="10045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Topics</a:t>
              </a:r>
              <a:endParaRPr lang="zh-CN" alt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7793B155-9FB3-4554-9C19-1538BADF1F08}"/>
                </a:ext>
              </a:extLst>
            </p:cNvPr>
            <p:cNvCxnSpPr/>
            <p:nvPr/>
          </p:nvCxnSpPr>
          <p:spPr>
            <a:xfrm>
              <a:off x="3703187" y="2207958"/>
              <a:ext cx="0" cy="14400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0447010A-50F9-4C86-8477-28B71918B305}"/>
                </a:ext>
              </a:extLst>
            </p:cNvPr>
            <p:cNvCxnSpPr/>
            <p:nvPr/>
          </p:nvCxnSpPr>
          <p:spPr>
            <a:xfrm>
              <a:off x="8537940" y="2207958"/>
              <a:ext cx="0" cy="14400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2" name="图示 11">
            <a:extLst>
              <a:ext uri="{FF2B5EF4-FFF2-40B4-BE49-F238E27FC236}">
                <a16:creationId xmlns:a16="http://schemas.microsoft.com/office/drawing/2014/main" id="{1BC1EAEB-3817-4F0F-90B3-668E766948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2603834"/>
              </p:ext>
            </p:extLst>
          </p:nvPr>
        </p:nvGraphicFramePr>
        <p:xfrm>
          <a:off x="7840718" y="3273761"/>
          <a:ext cx="3856366" cy="3457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F307364D-3B3D-4188-8C94-738B9B9472FA}"/>
              </a:ext>
            </a:extLst>
          </p:cNvPr>
          <p:cNvSpPr/>
          <p:nvPr/>
        </p:nvSpPr>
        <p:spPr>
          <a:xfrm>
            <a:off x="7413098" y="3177021"/>
            <a:ext cx="183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关注学术信息</a:t>
            </a:r>
            <a:r>
              <a:rPr lang="en-US" altLang="zh-CN" sz="20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endParaRPr lang="zh-CN" altLang="en-US" sz="2000" b="1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81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12" grpId="0">
        <p:bldAsOne/>
      </p:bldGraphic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B90F6B-9D9C-43A3-B788-87F4B07A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附</a:t>
            </a:r>
            <a:r>
              <a:rPr lang="en-US" altLang="zh-CN" dirty="0"/>
              <a:t>-2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60C334-C716-45C3-9A9C-2E12E965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399" y="944563"/>
            <a:ext cx="10858184" cy="5495993"/>
          </a:xfrm>
        </p:spPr>
        <p:txBody>
          <a:bodyPr>
            <a:normAutofit/>
          </a:bodyPr>
          <a:lstStyle/>
          <a:p>
            <a:r>
              <a:rPr lang="zh-CN" altLang="en-US" dirty="0"/>
              <a:t>维护学者档案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EEEFA41-807C-4C3D-8F57-B0AFAF354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1402110"/>
            <a:ext cx="10842308" cy="1743460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9B98EF-6155-405A-AC8F-E9674AF75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55" y="3271350"/>
            <a:ext cx="10842308" cy="3429000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3F27B51-242F-419F-B81B-46FBE183E9B0}"/>
              </a:ext>
            </a:extLst>
          </p:cNvPr>
          <p:cNvSpPr/>
          <p:nvPr/>
        </p:nvSpPr>
        <p:spPr>
          <a:xfrm>
            <a:off x="7672552" y="6327227"/>
            <a:ext cx="1800000" cy="288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5D2AB34-B7CB-4116-AD19-71D3E4BA6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54" y="1555531"/>
            <a:ext cx="10842309" cy="5141596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E3F20FF-8CF7-4A55-B840-64E0F047D22C}"/>
              </a:ext>
            </a:extLst>
          </p:cNvPr>
          <p:cNvSpPr/>
          <p:nvPr/>
        </p:nvSpPr>
        <p:spPr>
          <a:xfrm>
            <a:off x="1061544" y="3724721"/>
            <a:ext cx="409903" cy="2108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9FCC73A-64CD-4177-87A2-D674D0BE9612}"/>
              </a:ext>
            </a:extLst>
          </p:cNvPr>
          <p:cNvSpPr/>
          <p:nvPr/>
        </p:nvSpPr>
        <p:spPr>
          <a:xfrm>
            <a:off x="6369269" y="2690648"/>
            <a:ext cx="5192110" cy="9124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2C16B79-49B8-4D3B-9181-AF3BDFC9B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99" y="1481961"/>
            <a:ext cx="10888664" cy="5283252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91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7BB1B2-FD19-47A6-8ECC-D32953E8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493BA36A-9EBE-469F-9366-CE40C0AC9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418886"/>
              </p:ext>
            </p:extLst>
          </p:nvPr>
        </p:nvGraphicFramePr>
        <p:xfrm>
          <a:off x="787399" y="822959"/>
          <a:ext cx="10858184" cy="6035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8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E8309-87E4-4FEA-A3FF-939C04AA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关于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Scopus/SciVal</a:t>
            </a:r>
            <a:endParaRPr lang="zh-CN" altLang="en-US" dirty="0"/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554CF145-3879-47C4-8A3B-FD0500FBA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390552"/>
              </p:ext>
            </p:extLst>
          </p:nvPr>
        </p:nvGraphicFramePr>
        <p:xfrm>
          <a:off x="420421" y="1547223"/>
          <a:ext cx="5276185" cy="336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AC94952C-44A3-4491-A9CE-CF18811845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031"/>
          <a:stretch/>
        </p:blipFill>
        <p:spPr>
          <a:xfrm>
            <a:off x="7358048" y="944563"/>
            <a:ext cx="2183523" cy="1714554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D3B405-93EB-4C56-ACC8-6699420C17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5928"/>
          <a:stretch/>
        </p:blipFill>
        <p:spPr>
          <a:xfrm>
            <a:off x="9717095" y="944562"/>
            <a:ext cx="2096998" cy="5750051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C33A7-7175-4DA8-88D3-75447EECC4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713" y="5574557"/>
            <a:ext cx="2124000" cy="589183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9D4FAE0-C728-4E5D-A94A-D4B6F1FEAB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1467" y="1026961"/>
            <a:ext cx="1247963" cy="1040524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CD11C64-B159-4BD3-AF50-AC48D2C754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7537" y="2724965"/>
            <a:ext cx="2183523" cy="3985651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70EECAD-224D-4712-A1FE-3CCB89421C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7129" y="5075278"/>
            <a:ext cx="1121972" cy="1620232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1667798-642D-4B41-93DC-CAA944B51E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47774" y="2273518"/>
            <a:ext cx="1230820" cy="1604797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FD77A99-60DE-4A9A-9388-E4F3F9177B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19293" y="4014952"/>
            <a:ext cx="1265934" cy="2690171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A414610-93D0-4279-9177-CAEC684141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938" y="921433"/>
            <a:ext cx="3035633" cy="606650"/>
          </a:xfrm>
          <a:prstGeom prst="rect">
            <a:avLst/>
          </a:prstGeom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1A886FA-0016-4779-8EB7-54A2C2A117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3172" y="5118540"/>
            <a:ext cx="2160000" cy="417529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7AE65D0-1C7D-464F-8410-1C1509983F13}"/>
              </a:ext>
            </a:extLst>
          </p:cNvPr>
          <p:cNvCxnSpPr/>
          <p:nvPr/>
        </p:nvCxnSpPr>
        <p:spPr>
          <a:xfrm>
            <a:off x="2878761" y="6674065"/>
            <a:ext cx="883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23C9096B-C88D-4526-AE34-5A3A37348DCE}"/>
              </a:ext>
            </a:extLst>
          </p:cNvPr>
          <p:cNvSpPr/>
          <p:nvPr/>
        </p:nvSpPr>
        <p:spPr>
          <a:xfrm>
            <a:off x="5958283" y="4938648"/>
            <a:ext cx="1080000" cy="396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858A032-8E45-4BC3-9695-B5BC8A21DBB0}"/>
              </a:ext>
            </a:extLst>
          </p:cNvPr>
          <p:cNvCxnSpPr/>
          <p:nvPr/>
        </p:nvCxnSpPr>
        <p:spPr>
          <a:xfrm>
            <a:off x="6060924" y="3594530"/>
            <a:ext cx="883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EDEB873-68A6-4BC2-A8A1-008039D9C3DC}"/>
              </a:ext>
            </a:extLst>
          </p:cNvPr>
          <p:cNvCxnSpPr/>
          <p:nvPr/>
        </p:nvCxnSpPr>
        <p:spPr>
          <a:xfrm>
            <a:off x="2923591" y="6090739"/>
            <a:ext cx="883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C0CBF7A4-C583-4660-9CC2-40B221B34AD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61411" y="5064285"/>
            <a:ext cx="1737341" cy="1609725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165E52-0AE6-4545-8A59-2437BB30902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0404" y="6229260"/>
            <a:ext cx="2124000" cy="4175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1270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2">
            <a:extLst>
              <a:ext uri="{FF2B5EF4-FFF2-40B4-BE49-F238E27FC236}">
                <a16:creationId xmlns:a16="http://schemas.microsoft.com/office/drawing/2014/main" id="{0D1B58D0-70CB-4C13-89D5-7BD80CA0A6D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3487" y="3426370"/>
            <a:ext cx="10068339" cy="1135774"/>
          </a:xfrm>
          <a:prstGeom prst="rect">
            <a:avLst/>
          </a:prstGeom>
          <a:solidFill>
            <a:srgbClr val="D4611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5" name="文本框 1">
            <a:extLst>
              <a:ext uri="{FF2B5EF4-FFF2-40B4-BE49-F238E27FC236}">
                <a16:creationId xmlns:a16="http://schemas.microsoft.com/office/drawing/2014/main" id="{75E34C2E-0B22-4047-97BA-AFF5BC20CA8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23216" y="3308233"/>
            <a:ext cx="1952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000" dirty="0">
                <a:solidFill>
                  <a:srgbClr val="FFFFFF"/>
                </a:solidFill>
                <a:latin typeface="Modern No. 20" panose="02070704070505020303" pitchFamily="18" charset="0"/>
                <a:ea typeface="方正中倩_GBK"/>
                <a:cs typeface="方正中倩_GBK"/>
              </a:rPr>
              <a:t>End</a:t>
            </a:r>
            <a:endParaRPr lang="zh-CN" altLang="en-US" sz="8000" dirty="0">
              <a:solidFill>
                <a:srgbClr val="FFFFFF"/>
              </a:solidFill>
              <a:latin typeface="Modern No. 20" panose="02070704070505020303" pitchFamily="18" charset="0"/>
              <a:ea typeface="方正中倩_GBK"/>
              <a:cs typeface="方正中倩_GBK"/>
            </a:endParaRPr>
          </a:p>
        </p:txBody>
      </p:sp>
      <p:sp>
        <p:nvSpPr>
          <p:cNvPr id="3076" name="椭圆形标注 3">
            <a:extLst>
              <a:ext uri="{FF2B5EF4-FFF2-40B4-BE49-F238E27FC236}">
                <a16:creationId xmlns:a16="http://schemas.microsoft.com/office/drawing/2014/main" id="{BD009D43-197A-4ACC-9217-F1EA2D23BB8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437392">
            <a:off x="6429651" y="1886056"/>
            <a:ext cx="1757362" cy="1604963"/>
          </a:xfrm>
          <a:prstGeom prst="wedgeEllipseCallout">
            <a:avLst>
              <a:gd name="adj1" fmla="val -40199"/>
              <a:gd name="adj2" fmla="val 53991"/>
            </a:avLst>
          </a:prstGeom>
          <a:solidFill>
            <a:schemeClr val="accent5">
              <a:lumMod val="75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7" name="文本框 4">
            <a:extLst>
              <a:ext uri="{FF2B5EF4-FFF2-40B4-BE49-F238E27FC236}">
                <a16:creationId xmlns:a16="http://schemas.microsoft.com/office/drawing/2014/main" id="{06AE2A86-C57B-4411-B292-330DF2B03F99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61196" y="2393508"/>
            <a:ext cx="1565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FFFF"/>
                </a:solidFill>
                <a:latin typeface="Modern No. 20" panose="02070704070505020303" pitchFamily="18" charset="0"/>
                <a:ea typeface="方正中倩_GBK"/>
                <a:cs typeface="方正中倩_GBK"/>
              </a:rPr>
              <a:t>Thank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FFFF"/>
                </a:solidFill>
                <a:latin typeface="Modern No. 20" panose="02070704070505020303" pitchFamily="18" charset="0"/>
                <a:ea typeface="方正中倩_GBK"/>
                <a:cs typeface="方正中倩_GBK"/>
              </a:rPr>
              <a:t>you</a:t>
            </a:r>
            <a:endParaRPr lang="zh-CN" altLang="en-US" sz="4000" dirty="0">
              <a:solidFill>
                <a:srgbClr val="FFFFFF"/>
              </a:solidFill>
              <a:latin typeface="Modern No. 20" panose="02070704070505020303" pitchFamily="18" charset="0"/>
              <a:ea typeface="方正中倩_GBK"/>
              <a:cs typeface="方正中倩_GBK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468EE9-D4A9-4A51-BD20-009092A80A7D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80" y="5535430"/>
            <a:ext cx="1080000" cy="100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3A2EC2C-A433-4A69-8DED-0F928EA6C314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118" y="5545091"/>
            <a:ext cx="1080000" cy="10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91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/>
      <p:bldP spid="3076" grpId="0" animBg="1"/>
      <p:bldP spid="30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1AC4E9-048C-4E47-8D7A-5FA2BE5A7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关于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SciVal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Scopus(http://www.scopus.com/)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841DD3-9883-4EDF-92E6-2B9713DDF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F0CFDA6-D4B0-440B-9DA4-8B6130AD9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895072"/>
            <a:ext cx="11119486" cy="589043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AA6AD94-4389-4B67-AD28-D27537CD4731}"/>
              </a:ext>
            </a:extLst>
          </p:cNvPr>
          <p:cNvSpPr/>
          <p:nvPr/>
        </p:nvSpPr>
        <p:spPr>
          <a:xfrm>
            <a:off x="2039018" y="2145808"/>
            <a:ext cx="2249202" cy="4204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E1DA6CF-79A8-4583-B01F-EBBCC0C85622}"/>
              </a:ext>
            </a:extLst>
          </p:cNvPr>
          <p:cNvGrpSpPr/>
          <p:nvPr/>
        </p:nvGrpSpPr>
        <p:grpSpPr>
          <a:xfrm>
            <a:off x="4747625" y="937176"/>
            <a:ext cx="2142798" cy="3918603"/>
            <a:chOff x="4804540" y="822960"/>
            <a:chExt cx="2142798" cy="4232516"/>
          </a:xfr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30FB0C1-FFFA-4D75-AC03-8C715433C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6742"/>
            <a:stretch/>
          </p:blipFill>
          <p:spPr>
            <a:xfrm>
              <a:off x="4804541" y="822960"/>
              <a:ext cx="2142797" cy="310791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E6F408A-3953-4745-843E-DE9305886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4540" y="3930870"/>
              <a:ext cx="2142797" cy="1124606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24A34E61-18EB-43E8-BDB1-5B54ACBC8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16" y="4978032"/>
            <a:ext cx="11089007" cy="1423431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AACC1BB-C27F-42D8-9FA4-B93078CB0A05}"/>
              </a:ext>
            </a:extLst>
          </p:cNvPr>
          <p:cNvCxnSpPr/>
          <p:nvPr/>
        </p:nvCxnSpPr>
        <p:spPr>
          <a:xfrm flipH="1">
            <a:off x="4204138" y="3355430"/>
            <a:ext cx="189186" cy="38558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4D2DAA80-7B37-4C32-8B1E-272A74080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526" y="967566"/>
            <a:ext cx="11089007" cy="5764070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518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C2076F-B546-4749-BB9E-D6FA2C60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50801"/>
            <a:ext cx="10868343" cy="762000"/>
          </a:xfrm>
        </p:spPr>
        <p:txBody>
          <a:bodyPr/>
          <a:lstStyle/>
          <a:p>
            <a:r>
              <a:rPr lang="en-US" altLang="zh-CN" dirty="0">
                <a:solidFill>
                  <a:srgbClr val="4359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dirty="0">
                <a:solidFill>
                  <a:srgbClr val="4359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Scopus/SciVal</a:t>
            </a:r>
            <a:endParaRPr lang="zh-CN" altLang="en-US" dirty="0">
              <a:solidFill>
                <a:srgbClr val="43598B"/>
              </a:solidFill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E0A8B13-E12D-427C-9556-C4F0C6D5C60C}"/>
              </a:ext>
            </a:extLst>
          </p:cNvPr>
          <p:cNvGrpSpPr/>
          <p:nvPr/>
        </p:nvGrpSpPr>
        <p:grpSpPr>
          <a:xfrm>
            <a:off x="3810000" y="975360"/>
            <a:ext cx="7787527" cy="4561840"/>
            <a:chOff x="3718561" y="995680"/>
            <a:chExt cx="7741919" cy="5699760"/>
          </a:xfrm>
        </p:grpSpPr>
        <p:graphicFrame>
          <p:nvGraphicFramePr>
            <p:cNvPr id="3" name="图示 2">
              <a:extLst>
                <a:ext uri="{FF2B5EF4-FFF2-40B4-BE49-F238E27FC236}">
                  <a16:creationId xmlns:a16="http://schemas.microsoft.com/office/drawing/2014/main" id="{19291CEE-D49A-4F24-AD5C-B907657C4AC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03841056"/>
                </p:ext>
              </p:extLst>
            </p:nvPr>
          </p:nvGraphicFramePr>
          <p:xfrm>
            <a:off x="3718561" y="995680"/>
            <a:ext cx="7741919" cy="56997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7ADDC07-C554-4000-B462-A69932A12418}"/>
                </a:ext>
              </a:extLst>
            </p:cNvPr>
            <p:cNvSpPr txBox="1"/>
            <p:nvPr/>
          </p:nvSpPr>
          <p:spPr>
            <a:xfrm>
              <a:off x="9866191" y="1351280"/>
              <a:ext cx="1440203" cy="461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Productivity</a:t>
              </a:r>
              <a:endParaRPr lang="zh-CN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294FD4C-C337-4C7C-968C-BC5E6E5A4FA5}"/>
                </a:ext>
              </a:extLst>
            </p:cNvPr>
            <p:cNvSpPr txBox="1"/>
            <p:nvPr/>
          </p:nvSpPr>
          <p:spPr>
            <a:xfrm>
              <a:off x="9868704" y="2174240"/>
              <a:ext cx="1316804" cy="461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Citation </a:t>
              </a:r>
              <a:endParaRPr lang="zh-CN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65B65B0-2024-47BC-85BC-01784470E929}"/>
                </a:ext>
              </a:extLst>
            </p:cNvPr>
            <p:cNvSpPr txBox="1"/>
            <p:nvPr/>
          </p:nvSpPr>
          <p:spPr>
            <a:xfrm>
              <a:off x="9875777" y="2987040"/>
              <a:ext cx="9662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Views</a:t>
              </a:r>
              <a:endParaRPr lang="zh-CN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DB1AC72-4F43-4FF4-A966-30202C0D0087}"/>
                </a:ext>
              </a:extLst>
            </p:cNvPr>
            <p:cNvSpPr txBox="1"/>
            <p:nvPr/>
          </p:nvSpPr>
          <p:spPr>
            <a:xfrm>
              <a:off x="9875777" y="3799840"/>
              <a:ext cx="9662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Patent</a:t>
              </a:r>
              <a:endParaRPr lang="zh-CN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B6E4BEC-368D-4138-90D3-DE0BF9614086}"/>
                </a:ext>
              </a:extLst>
            </p:cNvPr>
            <p:cNvSpPr txBox="1"/>
            <p:nvPr/>
          </p:nvSpPr>
          <p:spPr>
            <a:xfrm>
              <a:off x="9865874" y="4572023"/>
              <a:ext cx="1574800" cy="38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Collaboration</a:t>
              </a:r>
              <a:endParaRPr lang="zh-CN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68C0CE6-45C7-48B4-83DE-387B4DDA28AC}"/>
                </a:ext>
              </a:extLst>
            </p:cNvPr>
            <p:cNvSpPr txBox="1"/>
            <p:nvPr/>
          </p:nvSpPr>
          <p:spPr>
            <a:xfrm>
              <a:off x="9865875" y="6172234"/>
              <a:ext cx="869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Topic</a:t>
              </a:r>
              <a:endParaRPr lang="zh-CN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03DC4A7-3CE5-4F99-96B2-8416859C8446}"/>
                </a:ext>
              </a:extLst>
            </p:cNvPr>
            <p:cNvSpPr txBox="1"/>
            <p:nvPr/>
          </p:nvSpPr>
          <p:spPr>
            <a:xfrm>
              <a:off x="9865874" y="5334045"/>
              <a:ext cx="976179" cy="461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Journal</a:t>
              </a:r>
              <a:endParaRPr lang="zh-CN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644B623F-8CFD-42F9-97DE-528DF607B6F9}"/>
              </a:ext>
            </a:extLst>
          </p:cNvPr>
          <p:cNvGrpSpPr/>
          <p:nvPr/>
        </p:nvGrpSpPr>
        <p:grpSpPr>
          <a:xfrm>
            <a:off x="1117846" y="2569158"/>
            <a:ext cx="2544389" cy="3166831"/>
            <a:chOff x="654152" y="3299791"/>
            <a:chExt cx="2619208" cy="3298043"/>
          </a:xfr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FBC9104A-351D-4432-9F92-6589E2A70CCF}"/>
                </a:ext>
              </a:extLst>
            </p:cNvPr>
            <p:cNvSpPr/>
            <p:nvPr/>
          </p:nvSpPr>
          <p:spPr>
            <a:xfrm>
              <a:off x="654152" y="3299791"/>
              <a:ext cx="1754869" cy="733713"/>
            </a:xfrm>
            <a:custGeom>
              <a:avLst/>
              <a:gdLst>
                <a:gd name="connsiteX0" fmla="*/ 0 w 1377905"/>
                <a:gd name="connsiteY0" fmla="*/ 0 h 623204"/>
                <a:gd name="connsiteX1" fmla="*/ 1377905 w 1377905"/>
                <a:gd name="connsiteY1" fmla="*/ 0 h 623204"/>
                <a:gd name="connsiteX2" fmla="*/ 1377905 w 1377905"/>
                <a:gd name="connsiteY2" fmla="*/ 623204 h 623204"/>
                <a:gd name="connsiteX3" fmla="*/ 0 w 1377905"/>
                <a:gd name="connsiteY3" fmla="*/ 623204 h 623204"/>
                <a:gd name="connsiteX4" fmla="*/ 0 w 1377905"/>
                <a:gd name="connsiteY4" fmla="*/ 0 h 62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905" h="623204">
                  <a:moveTo>
                    <a:pt x="0" y="0"/>
                  </a:moveTo>
                  <a:lnTo>
                    <a:pt x="1377905" y="0"/>
                  </a:lnTo>
                  <a:lnTo>
                    <a:pt x="1377905" y="623204"/>
                  </a:lnTo>
                  <a:lnTo>
                    <a:pt x="0" y="623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6B1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Subject Areas-ASJC</a:t>
              </a:r>
              <a:endParaRPr lang="zh-CN" sz="1600" kern="1200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CB17100-F9E9-4145-8A61-8EF45768D71C}"/>
                </a:ext>
              </a:extLst>
            </p:cNvPr>
            <p:cNvSpPr/>
            <p:nvPr/>
          </p:nvSpPr>
          <p:spPr>
            <a:xfrm>
              <a:off x="2487598" y="3299791"/>
              <a:ext cx="785762" cy="733713"/>
            </a:xfrm>
            <a:prstGeom prst="rect">
              <a:avLst/>
            </a:prstGeom>
            <a:solidFill>
              <a:srgbClr val="EA6B1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606870D7-F843-4D97-94F2-9B67F1F307C2}"/>
                </a:ext>
              </a:extLst>
            </p:cNvPr>
            <p:cNvSpPr/>
            <p:nvPr/>
          </p:nvSpPr>
          <p:spPr>
            <a:xfrm>
              <a:off x="1518491" y="4164506"/>
              <a:ext cx="1754869" cy="733713"/>
            </a:xfrm>
            <a:custGeom>
              <a:avLst/>
              <a:gdLst>
                <a:gd name="connsiteX0" fmla="*/ 0 w 1377905"/>
                <a:gd name="connsiteY0" fmla="*/ 0 h 623204"/>
                <a:gd name="connsiteX1" fmla="*/ 1377905 w 1377905"/>
                <a:gd name="connsiteY1" fmla="*/ 0 h 623204"/>
                <a:gd name="connsiteX2" fmla="*/ 1377905 w 1377905"/>
                <a:gd name="connsiteY2" fmla="*/ 623204 h 623204"/>
                <a:gd name="connsiteX3" fmla="*/ 0 w 1377905"/>
                <a:gd name="connsiteY3" fmla="*/ 623204 h 623204"/>
                <a:gd name="connsiteX4" fmla="*/ 0 w 1377905"/>
                <a:gd name="connsiteY4" fmla="*/ 0 h 62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905" h="623204">
                  <a:moveTo>
                    <a:pt x="0" y="0"/>
                  </a:moveTo>
                  <a:lnTo>
                    <a:pt x="1377905" y="0"/>
                  </a:lnTo>
                  <a:lnTo>
                    <a:pt x="1377905" y="623204"/>
                  </a:lnTo>
                  <a:lnTo>
                    <a:pt x="0" y="623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6B1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rgbClr val="44546A">
                      <a:lumMod val="50000"/>
                    </a:srgb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China SCADC Subject Categories</a:t>
              </a:r>
              <a:endParaRPr lang="zh-CN" sz="1600" kern="1200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17CF2D4-D106-4835-B1E5-6117A01F127A}"/>
                </a:ext>
              </a:extLst>
            </p:cNvPr>
            <p:cNvSpPr/>
            <p:nvPr/>
          </p:nvSpPr>
          <p:spPr>
            <a:xfrm>
              <a:off x="654152" y="4154567"/>
              <a:ext cx="785762" cy="733713"/>
            </a:xfrm>
            <a:prstGeom prst="rect">
              <a:avLst/>
            </a:prstGeom>
            <a:solidFill>
              <a:srgbClr val="EA6B1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47531337-F061-467C-927A-5F93A1A8DE01}"/>
                </a:ext>
              </a:extLst>
            </p:cNvPr>
            <p:cNvSpPr/>
            <p:nvPr/>
          </p:nvSpPr>
          <p:spPr>
            <a:xfrm>
              <a:off x="654152" y="5009345"/>
              <a:ext cx="1754869" cy="733713"/>
            </a:xfrm>
            <a:custGeom>
              <a:avLst/>
              <a:gdLst>
                <a:gd name="connsiteX0" fmla="*/ 0 w 1377905"/>
                <a:gd name="connsiteY0" fmla="*/ 0 h 623204"/>
                <a:gd name="connsiteX1" fmla="*/ 1377905 w 1377905"/>
                <a:gd name="connsiteY1" fmla="*/ 0 h 623204"/>
                <a:gd name="connsiteX2" fmla="*/ 1377905 w 1377905"/>
                <a:gd name="connsiteY2" fmla="*/ 623204 h 623204"/>
                <a:gd name="connsiteX3" fmla="*/ 0 w 1377905"/>
                <a:gd name="connsiteY3" fmla="*/ 623204 h 623204"/>
                <a:gd name="connsiteX4" fmla="*/ 0 w 1377905"/>
                <a:gd name="connsiteY4" fmla="*/ 0 h 62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905" h="623204">
                  <a:moveTo>
                    <a:pt x="0" y="0"/>
                  </a:moveTo>
                  <a:lnTo>
                    <a:pt x="1377905" y="0"/>
                  </a:lnTo>
                  <a:lnTo>
                    <a:pt x="1377905" y="623204"/>
                  </a:lnTo>
                  <a:lnTo>
                    <a:pt x="0" y="623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6B1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rgbClr val="44546A">
                      <a:lumMod val="50000"/>
                    </a:srgb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Curated Research Areas</a:t>
              </a:r>
              <a:endParaRPr lang="zh-CN" sz="1600" kern="1200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DEC11B5-7303-4B6B-B342-F7EE261489E7}"/>
                </a:ext>
              </a:extLst>
            </p:cNvPr>
            <p:cNvSpPr/>
            <p:nvPr/>
          </p:nvSpPr>
          <p:spPr>
            <a:xfrm>
              <a:off x="2487598" y="5009345"/>
              <a:ext cx="785762" cy="733713"/>
            </a:xfrm>
            <a:prstGeom prst="rect">
              <a:avLst/>
            </a:prstGeom>
            <a:solidFill>
              <a:srgbClr val="EA6B1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6B8B491E-93DE-4E80-A4B5-236CE9028FA2}"/>
                </a:ext>
              </a:extLst>
            </p:cNvPr>
            <p:cNvSpPr/>
            <p:nvPr/>
          </p:nvSpPr>
          <p:spPr>
            <a:xfrm>
              <a:off x="1518491" y="5864121"/>
              <a:ext cx="1754869" cy="733713"/>
            </a:xfrm>
            <a:custGeom>
              <a:avLst/>
              <a:gdLst>
                <a:gd name="connsiteX0" fmla="*/ 0 w 1377905"/>
                <a:gd name="connsiteY0" fmla="*/ 0 h 623204"/>
                <a:gd name="connsiteX1" fmla="*/ 1377905 w 1377905"/>
                <a:gd name="connsiteY1" fmla="*/ 0 h 623204"/>
                <a:gd name="connsiteX2" fmla="*/ 1377905 w 1377905"/>
                <a:gd name="connsiteY2" fmla="*/ 623204 h 623204"/>
                <a:gd name="connsiteX3" fmla="*/ 0 w 1377905"/>
                <a:gd name="connsiteY3" fmla="*/ 623204 h 623204"/>
                <a:gd name="connsiteX4" fmla="*/ 0 w 1377905"/>
                <a:gd name="connsiteY4" fmla="*/ 0 h 62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905" h="623204">
                  <a:moveTo>
                    <a:pt x="0" y="0"/>
                  </a:moveTo>
                  <a:lnTo>
                    <a:pt x="1377905" y="0"/>
                  </a:lnTo>
                  <a:lnTo>
                    <a:pt x="1377905" y="623204"/>
                  </a:lnTo>
                  <a:lnTo>
                    <a:pt x="0" y="623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6B1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600" dirty="0" err="1">
                  <a:solidFill>
                    <a:srgbClr val="44546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  <a:r>
                <a:rPr lang="zh-CN" altLang="en-US" sz="1600" dirty="0">
                  <a:solidFill>
                    <a:srgbClr val="44546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1600" dirty="0">
                  <a:solidFill>
                    <a:srgbClr val="44546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KAKEN</a:t>
              </a:r>
              <a:r>
                <a:rPr lang="zh-CN" altLang="en-US" sz="1600" dirty="0">
                  <a:solidFill>
                    <a:srgbClr val="44546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1600" dirty="0">
                  <a:solidFill>
                    <a:srgbClr val="44546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REF2020</a:t>
              </a:r>
              <a:endParaRPr lang="zh-CN" sz="1600" kern="1200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4EF6F89-85B6-4431-B35C-776614826B7A}"/>
                </a:ext>
              </a:extLst>
            </p:cNvPr>
            <p:cNvSpPr/>
            <p:nvPr/>
          </p:nvSpPr>
          <p:spPr>
            <a:xfrm>
              <a:off x="654152" y="5864121"/>
              <a:ext cx="785762" cy="733713"/>
            </a:xfrm>
            <a:prstGeom prst="rect">
              <a:avLst/>
            </a:prstGeom>
            <a:solidFill>
              <a:srgbClr val="EA6B1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72E769D-DD97-4008-A242-980CAA04FF94}"/>
                </a:ext>
              </a:extLst>
            </p:cNvPr>
            <p:cNvSpPr txBox="1"/>
            <p:nvPr/>
          </p:nvSpPr>
          <p:spPr>
            <a:xfrm>
              <a:off x="2487598" y="3476100"/>
              <a:ext cx="785762" cy="352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endParaRPr lang="zh-CN" alt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02616F9-ADE3-48B4-857B-6E62DA4B894C}"/>
                </a:ext>
              </a:extLst>
            </p:cNvPr>
            <p:cNvSpPr txBox="1"/>
            <p:nvPr/>
          </p:nvSpPr>
          <p:spPr>
            <a:xfrm>
              <a:off x="747535" y="4338067"/>
              <a:ext cx="656524" cy="352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QS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B4297EA4-6054-467C-868F-93832C4CF0C7}"/>
                </a:ext>
              </a:extLst>
            </p:cNvPr>
            <p:cNvSpPr txBox="1"/>
            <p:nvPr/>
          </p:nvSpPr>
          <p:spPr>
            <a:xfrm>
              <a:off x="2480974" y="5211841"/>
              <a:ext cx="785762" cy="352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SDGs </a:t>
              </a:r>
              <a:endParaRPr lang="zh-CN" alt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62C28CE1-67BA-4044-A219-3589BA93E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977" y="1021979"/>
            <a:ext cx="3100323" cy="996012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E334AD09-3CEB-4219-94ED-6D8D1EC4B2B8}"/>
              </a:ext>
            </a:extLst>
          </p:cNvPr>
          <p:cNvGrpSpPr/>
          <p:nvPr/>
        </p:nvGrpSpPr>
        <p:grpSpPr>
          <a:xfrm>
            <a:off x="1225168" y="5827138"/>
            <a:ext cx="9771213" cy="856221"/>
            <a:chOff x="2076499" y="5743058"/>
            <a:chExt cx="9771213" cy="856221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08C48316-AC6F-4EE3-902C-26487B94D5DC}"/>
                </a:ext>
              </a:extLst>
            </p:cNvPr>
            <p:cNvSpPr/>
            <p:nvPr/>
          </p:nvSpPr>
          <p:spPr>
            <a:xfrm>
              <a:off x="3637280" y="5777025"/>
              <a:ext cx="848354" cy="822254"/>
            </a:xfrm>
            <a:custGeom>
              <a:avLst/>
              <a:gdLst>
                <a:gd name="connsiteX0" fmla="*/ 0 w 920130"/>
                <a:gd name="connsiteY0" fmla="*/ 460065 h 920130"/>
                <a:gd name="connsiteX1" fmla="*/ 460065 w 920130"/>
                <a:gd name="connsiteY1" fmla="*/ 0 h 920130"/>
                <a:gd name="connsiteX2" fmla="*/ 920130 w 920130"/>
                <a:gd name="connsiteY2" fmla="*/ 460065 h 920130"/>
                <a:gd name="connsiteX3" fmla="*/ 460065 w 920130"/>
                <a:gd name="connsiteY3" fmla="*/ 920130 h 920130"/>
                <a:gd name="connsiteX4" fmla="*/ 0 w 920130"/>
                <a:gd name="connsiteY4" fmla="*/ 460065 h 9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130" h="920130">
                  <a:moveTo>
                    <a:pt x="0" y="460065"/>
                  </a:moveTo>
                  <a:cubicBezTo>
                    <a:pt x="0" y="205978"/>
                    <a:pt x="205978" y="0"/>
                    <a:pt x="460065" y="0"/>
                  </a:cubicBezTo>
                  <a:cubicBezTo>
                    <a:pt x="714152" y="0"/>
                    <a:pt x="920130" y="205978"/>
                    <a:pt x="920130" y="460065"/>
                  </a:cubicBezTo>
                  <a:cubicBezTo>
                    <a:pt x="920130" y="714152"/>
                    <a:pt x="714152" y="920130"/>
                    <a:pt x="460065" y="920130"/>
                  </a:cubicBezTo>
                  <a:cubicBezTo>
                    <a:pt x="205978" y="920130"/>
                    <a:pt x="0" y="714152"/>
                    <a:pt x="0" y="4600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070" tIns="155070" rIns="155070" bIns="15507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600" kern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1996--</a:t>
              </a:r>
              <a:endParaRPr lang="zh-CN" sz="16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5AE06B88-6DB9-4DFD-83F7-1A6E8CE5A305}"/>
                </a:ext>
              </a:extLst>
            </p:cNvPr>
            <p:cNvSpPr/>
            <p:nvPr/>
          </p:nvSpPr>
          <p:spPr>
            <a:xfrm>
              <a:off x="4554521" y="5949698"/>
              <a:ext cx="492045" cy="476907"/>
            </a:xfrm>
            <a:custGeom>
              <a:avLst/>
              <a:gdLst>
                <a:gd name="connsiteX0" fmla="*/ 70739 w 533675"/>
                <a:gd name="connsiteY0" fmla="*/ 204077 h 533675"/>
                <a:gd name="connsiteX1" fmla="*/ 204077 w 533675"/>
                <a:gd name="connsiteY1" fmla="*/ 204077 h 533675"/>
                <a:gd name="connsiteX2" fmla="*/ 204077 w 533675"/>
                <a:gd name="connsiteY2" fmla="*/ 70739 h 533675"/>
                <a:gd name="connsiteX3" fmla="*/ 329598 w 533675"/>
                <a:gd name="connsiteY3" fmla="*/ 70739 h 533675"/>
                <a:gd name="connsiteX4" fmla="*/ 329598 w 533675"/>
                <a:gd name="connsiteY4" fmla="*/ 204077 h 533675"/>
                <a:gd name="connsiteX5" fmla="*/ 462936 w 533675"/>
                <a:gd name="connsiteY5" fmla="*/ 204077 h 533675"/>
                <a:gd name="connsiteX6" fmla="*/ 462936 w 533675"/>
                <a:gd name="connsiteY6" fmla="*/ 329598 h 533675"/>
                <a:gd name="connsiteX7" fmla="*/ 329598 w 533675"/>
                <a:gd name="connsiteY7" fmla="*/ 329598 h 533675"/>
                <a:gd name="connsiteX8" fmla="*/ 329598 w 533675"/>
                <a:gd name="connsiteY8" fmla="*/ 462936 h 533675"/>
                <a:gd name="connsiteX9" fmla="*/ 204077 w 533675"/>
                <a:gd name="connsiteY9" fmla="*/ 462936 h 533675"/>
                <a:gd name="connsiteX10" fmla="*/ 204077 w 533675"/>
                <a:gd name="connsiteY10" fmla="*/ 329598 h 533675"/>
                <a:gd name="connsiteX11" fmla="*/ 70739 w 533675"/>
                <a:gd name="connsiteY11" fmla="*/ 329598 h 533675"/>
                <a:gd name="connsiteX12" fmla="*/ 70739 w 533675"/>
                <a:gd name="connsiteY12" fmla="*/ 204077 h 5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675" h="533675">
                  <a:moveTo>
                    <a:pt x="70739" y="204077"/>
                  </a:moveTo>
                  <a:lnTo>
                    <a:pt x="204077" y="204077"/>
                  </a:lnTo>
                  <a:lnTo>
                    <a:pt x="204077" y="70739"/>
                  </a:lnTo>
                  <a:lnTo>
                    <a:pt x="329598" y="70739"/>
                  </a:lnTo>
                  <a:lnTo>
                    <a:pt x="329598" y="204077"/>
                  </a:lnTo>
                  <a:lnTo>
                    <a:pt x="462936" y="204077"/>
                  </a:lnTo>
                  <a:lnTo>
                    <a:pt x="462936" y="329598"/>
                  </a:lnTo>
                  <a:lnTo>
                    <a:pt x="329598" y="329598"/>
                  </a:lnTo>
                  <a:lnTo>
                    <a:pt x="329598" y="462936"/>
                  </a:lnTo>
                  <a:lnTo>
                    <a:pt x="204077" y="462936"/>
                  </a:lnTo>
                  <a:lnTo>
                    <a:pt x="204077" y="329598"/>
                  </a:lnTo>
                  <a:lnTo>
                    <a:pt x="70739" y="329598"/>
                  </a:lnTo>
                  <a:lnTo>
                    <a:pt x="70739" y="20407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739" tIns="204077" rIns="70739" bIns="204077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700" kern="1200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B94F7EAB-A590-4376-BECE-6073B5844993}"/>
                </a:ext>
              </a:extLst>
            </p:cNvPr>
            <p:cNvSpPr/>
            <p:nvPr/>
          </p:nvSpPr>
          <p:spPr>
            <a:xfrm>
              <a:off x="5085464" y="5777025"/>
              <a:ext cx="864000" cy="822254"/>
            </a:xfrm>
            <a:custGeom>
              <a:avLst/>
              <a:gdLst>
                <a:gd name="connsiteX0" fmla="*/ 0 w 920130"/>
                <a:gd name="connsiteY0" fmla="*/ 460065 h 920130"/>
                <a:gd name="connsiteX1" fmla="*/ 460065 w 920130"/>
                <a:gd name="connsiteY1" fmla="*/ 0 h 920130"/>
                <a:gd name="connsiteX2" fmla="*/ 920130 w 920130"/>
                <a:gd name="connsiteY2" fmla="*/ 460065 h 920130"/>
                <a:gd name="connsiteX3" fmla="*/ 460065 w 920130"/>
                <a:gd name="connsiteY3" fmla="*/ 920130 h 920130"/>
                <a:gd name="connsiteX4" fmla="*/ 0 w 920130"/>
                <a:gd name="connsiteY4" fmla="*/ 460065 h 9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130" h="920130">
                  <a:moveTo>
                    <a:pt x="0" y="460065"/>
                  </a:moveTo>
                  <a:cubicBezTo>
                    <a:pt x="0" y="205978"/>
                    <a:pt x="205978" y="0"/>
                    <a:pt x="460065" y="0"/>
                  </a:cubicBezTo>
                  <a:cubicBezTo>
                    <a:pt x="714152" y="0"/>
                    <a:pt x="920130" y="205978"/>
                    <a:pt x="920130" y="460065"/>
                  </a:cubicBezTo>
                  <a:cubicBezTo>
                    <a:pt x="920130" y="714152"/>
                    <a:pt x="714152" y="920130"/>
                    <a:pt x="460065" y="920130"/>
                  </a:cubicBezTo>
                  <a:cubicBezTo>
                    <a:pt x="205978" y="920130"/>
                    <a:pt x="0" y="714152"/>
                    <a:pt x="0" y="4600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070" tIns="155070" rIns="155070" bIns="15507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1700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万基金</a:t>
              </a:r>
              <a:endParaRPr lang="zh-CN" sz="14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438FF490-4D31-41F5-96FA-BCEDF2CFE63E}"/>
                </a:ext>
              </a:extLst>
            </p:cNvPr>
            <p:cNvSpPr/>
            <p:nvPr/>
          </p:nvSpPr>
          <p:spPr>
            <a:xfrm>
              <a:off x="6032695" y="5949698"/>
              <a:ext cx="492045" cy="476907"/>
            </a:xfrm>
            <a:custGeom>
              <a:avLst/>
              <a:gdLst>
                <a:gd name="connsiteX0" fmla="*/ 70739 w 533675"/>
                <a:gd name="connsiteY0" fmla="*/ 204077 h 533675"/>
                <a:gd name="connsiteX1" fmla="*/ 204077 w 533675"/>
                <a:gd name="connsiteY1" fmla="*/ 204077 h 533675"/>
                <a:gd name="connsiteX2" fmla="*/ 204077 w 533675"/>
                <a:gd name="connsiteY2" fmla="*/ 70739 h 533675"/>
                <a:gd name="connsiteX3" fmla="*/ 329598 w 533675"/>
                <a:gd name="connsiteY3" fmla="*/ 70739 h 533675"/>
                <a:gd name="connsiteX4" fmla="*/ 329598 w 533675"/>
                <a:gd name="connsiteY4" fmla="*/ 204077 h 533675"/>
                <a:gd name="connsiteX5" fmla="*/ 462936 w 533675"/>
                <a:gd name="connsiteY5" fmla="*/ 204077 h 533675"/>
                <a:gd name="connsiteX6" fmla="*/ 462936 w 533675"/>
                <a:gd name="connsiteY6" fmla="*/ 329598 h 533675"/>
                <a:gd name="connsiteX7" fmla="*/ 329598 w 533675"/>
                <a:gd name="connsiteY7" fmla="*/ 329598 h 533675"/>
                <a:gd name="connsiteX8" fmla="*/ 329598 w 533675"/>
                <a:gd name="connsiteY8" fmla="*/ 462936 h 533675"/>
                <a:gd name="connsiteX9" fmla="*/ 204077 w 533675"/>
                <a:gd name="connsiteY9" fmla="*/ 462936 h 533675"/>
                <a:gd name="connsiteX10" fmla="*/ 204077 w 533675"/>
                <a:gd name="connsiteY10" fmla="*/ 329598 h 533675"/>
                <a:gd name="connsiteX11" fmla="*/ 70739 w 533675"/>
                <a:gd name="connsiteY11" fmla="*/ 329598 h 533675"/>
                <a:gd name="connsiteX12" fmla="*/ 70739 w 533675"/>
                <a:gd name="connsiteY12" fmla="*/ 204077 h 5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675" h="533675">
                  <a:moveTo>
                    <a:pt x="70739" y="204077"/>
                  </a:moveTo>
                  <a:lnTo>
                    <a:pt x="204077" y="204077"/>
                  </a:lnTo>
                  <a:lnTo>
                    <a:pt x="204077" y="70739"/>
                  </a:lnTo>
                  <a:lnTo>
                    <a:pt x="329598" y="70739"/>
                  </a:lnTo>
                  <a:lnTo>
                    <a:pt x="329598" y="204077"/>
                  </a:lnTo>
                  <a:lnTo>
                    <a:pt x="462936" y="204077"/>
                  </a:lnTo>
                  <a:lnTo>
                    <a:pt x="462936" y="329598"/>
                  </a:lnTo>
                  <a:lnTo>
                    <a:pt x="329598" y="329598"/>
                  </a:lnTo>
                  <a:lnTo>
                    <a:pt x="329598" y="462936"/>
                  </a:lnTo>
                  <a:lnTo>
                    <a:pt x="204077" y="462936"/>
                  </a:lnTo>
                  <a:lnTo>
                    <a:pt x="204077" y="329598"/>
                  </a:lnTo>
                  <a:lnTo>
                    <a:pt x="70739" y="329598"/>
                  </a:lnTo>
                  <a:lnTo>
                    <a:pt x="70739" y="20407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739" tIns="204077" rIns="70739" bIns="204077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700" kern="1200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F017A49-7336-470B-ABFE-0B25C5EFE917}"/>
                </a:ext>
              </a:extLst>
            </p:cNvPr>
            <p:cNvSpPr/>
            <p:nvPr/>
          </p:nvSpPr>
          <p:spPr>
            <a:xfrm>
              <a:off x="6593625" y="5743058"/>
              <a:ext cx="877899" cy="856221"/>
            </a:xfrm>
            <a:custGeom>
              <a:avLst/>
              <a:gdLst>
                <a:gd name="connsiteX0" fmla="*/ 0 w 920130"/>
                <a:gd name="connsiteY0" fmla="*/ 460065 h 920130"/>
                <a:gd name="connsiteX1" fmla="*/ 460065 w 920130"/>
                <a:gd name="connsiteY1" fmla="*/ 0 h 920130"/>
                <a:gd name="connsiteX2" fmla="*/ 920130 w 920130"/>
                <a:gd name="connsiteY2" fmla="*/ 460065 h 920130"/>
                <a:gd name="connsiteX3" fmla="*/ 460065 w 920130"/>
                <a:gd name="connsiteY3" fmla="*/ 920130 h 920130"/>
                <a:gd name="connsiteX4" fmla="*/ 0 w 920130"/>
                <a:gd name="connsiteY4" fmla="*/ 460065 h 9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130" h="920130">
                  <a:moveTo>
                    <a:pt x="0" y="460065"/>
                  </a:moveTo>
                  <a:cubicBezTo>
                    <a:pt x="0" y="205978"/>
                    <a:pt x="205978" y="0"/>
                    <a:pt x="460065" y="0"/>
                  </a:cubicBezTo>
                  <a:cubicBezTo>
                    <a:pt x="714152" y="0"/>
                    <a:pt x="920130" y="205978"/>
                    <a:pt x="920130" y="460065"/>
                  </a:cubicBezTo>
                  <a:cubicBezTo>
                    <a:pt x="920130" y="714152"/>
                    <a:pt x="714152" y="920130"/>
                    <a:pt x="460065" y="920130"/>
                  </a:cubicBezTo>
                  <a:cubicBezTo>
                    <a:pt x="205978" y="920130"/>
                    <a:pt x="0" y="714152"/>
                    <a:pt x="0" y="4600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070" tIns="155070" rIns="155070" bIns="15507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600" kern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9.6</a:t>
              </a:r>
              <a:r>
                <a:rPr lang="zh-CN" altLang="en-US" sz="1600" kern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  <a:r>
                <a:rPr lang="en-US" altLang="zh-CN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Topic</a:t>
              </a: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</a:t>
              </a:r>
              <a:endParaRPr lang="zh-CN" sz="1600" kern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492F034-5201-4EBF-BCF6-3CFC809949D1}"/>
                </a:ext>
              </a:extLst>
            </p:cNvPr>
            <p:cNvSpPr/>
            <p:nvPr/>
          </p:nvSpPr>
          <p:spPr>
            <a:xfrm>
              <a:off x="7510867" y="5949698"/>
              <a:ext cx="492045" cy="476907"/>
            </a:xfrm>
            <a:custGeom>
              <a:avLst/>
              <a:gdLst>
                <a:gd name="connsiteX0" fmla="*/ 70739 w 533675"/>
                <a:gd name="connsiteY0" fmla="*/ 204077 h 533675"/>
                <a:gd name="connsiteX1" fmla="*/ 204077 w 533675"/>
                <a:gd name="connsiteY1" fmla="*/ 204077 h 533675"/>
                <a:gd name="connsiteX2" fmla="*/ 204077 w 533675"/>
                <a:gd name="connsiteY2" fmla="*/ 70739 h 533675"/>
                <a:gd name="connsiteX3" fmla="*/ 329598 w 533675"/>
                <a:gd name="connsiteY3" fmla="*/ 70739 h 533675"/>
                <a:gd name="connsiteX4" fmla="*/ 329598 w 533675"/>
                <a:gd name="connsiteY4" fmla="*/ 204077 h 533675"/>
                <a:gd name="connsiteX5" fmla="*/ 462936 w 533675"/>
                <a:gd name="connsiteY5" fmla="*/ 204077 h 533675"/>
                <a:gd name="connsiteX6" fmla="*/ 462936 w 533675"/>
                <a:gd name="connsiteY6" fmla="*/ 329598 h 533675"/>
                <a:gd name="connsiteX7" fmla="*/ 329598 w 533675"/>
                <a:gd name="connsiteY7" fmla="*/ 329598 h 533675"/>
                <a:gd name="connsiteX8" fmla="*/ 329598 w 533675"/>
                <a:gd name="connsiteY8" fmla="*/ 462936 h 533675"/>
                <a:gd name="connsiteX9" fmla="*/ 204077 w 533675"/>
                <a:gd name="connsiteY9" fmla="*/ 462936 h 533675"/>
                <a:gd name="connsiteX10" fmla="*/ 204077 w 533675"/>
                <a:gd name="connsiteY10" fmla="*/ 329598 h 533675"/>
                <a:gd name="connsiteX11" fmla="*/ 70739 w 533675"/>
                <a:gd name="connsiteY11" fmla="*/ 329598 h 533675"/>
                <a:gd name="connsiteX12" fmla="*/ 70739 w 533675"/>
                <a:gd name="connsiteY12" fmla="*/ 204077 h 5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675" h="533675">
                  <a:moveTo>
                    <a:pt x="70739" y="204077"/>
                  </a:moveTo>
                  <a:lnTo>
                    <a:pt x="204077" y="204077"/>
                  </a:lnTo>
                  <a:lnTo>
                    <a:pt x="204077" y="70739"/>
                  </a:lnTo>
                  <a:lnTo>
                    <a:pt x="329598" y="70739"/>
                  </a:lnTo>
                  <a:lnTo>
                    <a:pt x="329598" y="204077"/>
                  </a:lnTo>
                  <a:lnTo>
                    <a:pt x="462936" y="204077"/>
                  </a:lnTo>
                  <a:lnTo>
                    <a:pt x="462936" y="329598"/>
                  </a:lnTo>
                  <a:lnTo>
                    <a:pt x="329598" y="329598"/>
                  </a:lnTo>
                  <a:lnTo>
                    <a:pt x="329598" y="462936"/>
                  </a:lnTo>
                  <a:lnTo>
                    <a:pt x="204077" y="462936"/>
                  </a:lnTo>
                  <a:lnTo>
                    <a:pt x="204077" y="329598"/>
                  </a:lnTo>
                  <a:lnTo>
                    <a:pt x="70739" y="329598"/>
                  </a:lnTo>
                  <a:lnTo>
                    <a:pt x="70739" y="20407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739" tIns="204077" rIns="70739" bIns="204077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700" kern="1200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1926A94F-C582-4635-A412-CCF2240B25B7}"/>
                </a:ext>
              </a:extLst>
            </p:cNvPr>
            <p:cNvSpPr/>
            <p:nvPr/>
          </p:nvSpPr>
          <p:spPr>
            <a:xfrm>
              <a:off x="8071800" y="5777025"/>
              <a:ext cx="848354" cy="822254"/>
            </a:xfrm>
            <a:custGeom>
              <a:avLst/>
              <a:gdLst>
                <a:gd name="connsiteX0" fmla="*/ 0 w 920130"/>
                <a:gd name="connsiteY0" fmla="*/ 460065 h 920130"/>
                <a:gd name="connsiteX1" fmla="*/ 460065 w 920130"/>
                <a:gd name="connsiteY1" fmla="*/ 0 h 920130"/>
                <a:gd name="connsiteX2" fmla="*/ 920130 w 920130"/>
                <a:gd name="connsiteY2" fmla="*/ 460065 h 920130"/>
                <a:gd name="connsiteX3" fmla="*/ 460065 w 920130"/>
                <a:gd name="connsiteY3" fmla="*/ 920130 h 920130"/>
                <a:gd name="connsiteX4" fmla="*/ 0 w 920130"/>
                <a:gd name="connsiteY4" fmla="*/ 460065 h 9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130" h="920130">
                  <a:moveTo>
                    <a:pt x="0" y="460065"/>
                  </a:moveTo>
                  <a:cubicBezTo>
                    <a:pt x="0" y="205978"/>
                    <a:pt x="205978" y="0"/>
                    <a:pt x="460065" y="0"/>
                  </a:cubicBezTo>
                  <a:cubicBezTo>
                    <a:pt x="714152" y="0"/>
                    <a:pt x="920130" y="205978"/>
                    <a:pt x="920130" y="460065"/>
                  </a:cubicBezTo>
                  <a:cubicBezTo>
                    <a:pt x="920130" y="714152"/>
                    <a:pt x="714152" y="920130"/>
                    <a:pt x="460065" y="920130"/>
                  </a:cubicBezTo>
                  <a:cubicBezTo>
                    <a:pt x="205978" y="920130"/>
                    <a:pt x="0" y="714152"/>
                    <a:pt x="0" y="4600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070" tIns="155070" rIns="155070" bIns="15507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400" kern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1700</a:t>
              </a:r>
              <a:r>
                <a:rPr lang="zh-CN" altLang="en-US" sz="1400" kern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万作者</a:t>
              </a:r>
              <a:endParaRPr lang="zh-CN" sz="14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CAA3067A-487B-4A11-A9A1-B6346BAA7291}"/>
                </a:ext>
              </a:extLst>
            </p:cNvPr>
            <p:cNvSpPr/>
            <p:nvPr/>
          </p:nvSpPr>
          <p:spPr>
            <a:xfrm>
              <a:off x="9519986" y="5777025"/>
              <a:ext cx="848354" cy="822254"/>
            </a:xfrm>
            <a:custGeom>
              <a:avLst/>
              <a:gdLst>
                <a:gd name="connsiteX0" fmla="*/ 0 w 920130"/>
                <a:gd name="connsiteY0" fmla="*/ 460065 h 920130"/>
                <a:gd name="connsiteX1" fmla="*/ 460065 w 920130"/>
                <a:gd name="connsiteY1" fmla="*/ 0 h 920130"/>
                <a:gd name="connsiteX2" fmla="*/ 920130 w 920130"/>
                <a:gd name="connsiteY2" fmla="*/ 460065 h 920130"/>
                <a:gd name="connsiteX3" fmla="*/ 460065 w 920130"/>
                <a:gd name="connsiteY3" fmla="*/ 920130 h 920130"/>
                <a:gd name="connsiteX4" fmla="*/ 0 w 920130"/>
                <a:gd name="connsiteY4" fmla="*/ 460065 h 9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130" h="920130">
                  <a:moveTo>
                    <a:pt x="0" y="460065"/>
                  </a:moveTo>
                  <a:cubicBezTo>
                    <a:pt x="0" y="205978"/>
                    <a:pt x="205978" y="0"/>
                    <a:pt x="460065" y="0"/>
                  </a:cubicBezTo>
                  <a:cubicBezTo>
                    <a:pt x="714152" y="0"/>
                    <a:pt x="920130" y="205978"/>
                    <a:pt x="920130" y="460065"/>
                  </a:cubicBezTo>
                  <a:cubicBezTo>
                    <a:pt x="920130" y="714152"/>
                    <a:pt x="714152" y="920130"/>
                    <a:pt x="460065" y="920130"/>
                  </a:cubicBezTo>
                  <a:cubicBezTo>
                    <a:pt x="205978" y="920130"/>
                    <a:pt x="0" y="714152"/>
                    <a:pt x="0" y="4600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070" tIns="155070" rIns="155070" bIns="15507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600" kern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600" kern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  <a:r>
                <a:rPr lang="en-US" altLang="zh-CN" sz="1600" kern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600" kern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机构</a:t>
              </a:r>
              <a:endParaRPr lang="zh-CN" sz="16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D3CFF885-7098-4FCE-88E1-EC7AF1DC13A1}"/>
                </a:ext>
              </a:extLst>
            </p:cNvPr>
            <p:cNvSpPr/>
            <p:nvPr/>
          </p:nvSpPr>
          <p:spPr>
            <a:xfrm>
              <a:off x="4554520" y="5944351"/>
              <a:ext cx="492045" cy="476907"/>
            </a:xfrm>
            <a:custGeom>
              <a:avLst/>
              <a:gdLst>
                <a:gd name="connsiteX0" fmla="*/ 70739 w 533675"/>
                <a:gd name="connsiteY0" fmla="*/ 204077 h 533675"/>
                <a:gd name="connsiteX1" fmla="*/ 204077 w 533675"/>
                <a:gd name="connsiteY1" fmla="*/ 204077 h 533675"/>
                <a:gd name="connsiteX2" fmla="*/ 204077 w 533675"/>
                <a:gd name="connsiteY2" fmla="*/ 70739 h 533675"/>
                <a:gd name="connsiteX3" fmla="*/ 329598 w 533675"/>
                <a:gd name="connsiteY3" fmla="*/ 70739 h 533675"/>
                <a:gd name="connsiteX4" fmla="*/ 329598 w 533675"/>
                <a:gd name="connsiteY4" fmla="*/ 204077 h 533675"/>
                <a:gd name="connsiteX5" fmla="*/ 462936 w 533675"/>
                <a:gd name="connsiteY5" fmla="*/ 204077 h 533675"/>
                <a:gd name="connsiteX6" fmla="*/ 462936 w 533675"/>
                <a:gd name="connsiteY6" fmla="*/ 329598 h 533675"/>
                <a:gd name="connsiteX7" fmla="*/ 329598 w 533675"/>
                <a:gd name="connsiteY7" fmla="*/ 329598 h 533675"/>
                <a:gd name="connsiteX8" fmla="*/ 329598 w 533675"/>
                <a:gd name="connsiteY8" fmla="*/ 462936 h 533675"/>
                <a:gd name="connsiteX9" fmla="*/ 204077 w 533675"/>
                <a:gd name="connsiteY9" fmla="*/ 462936 h 533675"/>
                <a:gd name="connsiteX10" fmla="*/ 204077 w 533675"/>
                <a:gd name="connsiteY10" fmla="*/ 329598 h 533675"/>
                <a:gd name="connsiteX11" fmla="*/ 70739 w 533675"/>
                <a:gd name="connsiteY11" fmla="*/ 329598 h 533675"/>
                <a:gd name="connsiteX12" fmla="*/ 70739 w 533675"/>
                <a:gd name="connsiteY12" fmla="*/ 204077 h 5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675" h="533675">
                  <a:moveTo>
                    <a:pt x="70739" y="204077"/>
                  </a:moveTo>
                  <a:lnTo>
                    <a:pt x="204077" y="204077"/>
                  </a:lnTo>
                  <a:lnTo>
                    <a:pt x="204077" y="70739"/>
                  </a:lnTo>
                  <a:lnTo>
                    <a:pt x="329598" y="70739"/>
                  </a:lnTo>
                  <a:lnTo>
                    <a:pt x="329598" y="204077"/>
                  </a:lnTo>
                  <a:lnTo>
                    <a:pt x="462936" y="204077"/>
                  </a:lnTo>
                  <a:lnTo>
                    <a:pt x="462936" y="329598"/>
                  </a:lnTo>
                  <a:lnTo>
                    <a:pt x="329598" y="329598"/>
                  </a:lnTo>
                  <a:lnTo>
                    <a:pt x="329598" y="462936"/>
                  </a:lnTo>
                  <a:lnTo>
                    <a:pt x="204077" y="462936"/>
                  </a:lnTo>
                  <a:lnTo>
                    <a:pt x="204077" y="329598"/>
                  </a:lnTo>
                  <a:lnTo>
                    <a:pt x="70739" y="329598"/>
                  </a:lnTo>
                  <a:lnTo>
                    <a:pt x="70739" y="20407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739" tIns="204077" rIns="70739" bIns="204077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700" kern="1200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819C0D5F-2418-4189-8060-3DD16D0D0671}"/>
                </a:ext>
              </a:extLst>
            </p:cNvPr>
            <p:cNvSpPr/>
            <p:nvPr/>
          </p:nvSpPr>
          <p:spPr>
            <a:xfrm>
              <a:off x="6032694" y="5944351"/>
              <a:ext cx="492045" cy="476907"/>
            </a:xfrm>
            <a:custGeom>
              <a:avLst/>
              <a:gdLst>
                <a:gd name="connsiteX0" fmla="*/ 70739 w 533675"/>
                <a:gd name="connsiteY0" fmla="*/ 204077 h 533675"/>
                <a:gd name="connsiteX1" fmla="*/ 204077 w 533675"/>
                <a:gd name="connsiteY1" fmla="*/ 204077 h 533675"/>
                <a:gd name="connsiteX2" fmla="*/ 204077 w 533675"/>
                <a:gd name="connsiteY2" fmla="*/ 70739 h 533675"/>
                <a:gd name="connsiteX3" fmla="*/ 329598 w 533675"/>
                <a:gd name="connsiteY3" fmla="*/ 70739 h 533675"/>
                <a:gd name="connsiteX4" fmla="*/ 329598 w 533675"/>
                <a:gd name="connsiteY4" fmla="*/ 204077 h 533675"/>
                <a:gd name="connsiteX5" fmla="*/ 462936 w 533675"/>
                <a:gd name="connsiteY5" fmla="*/ 204077 h 533675"/>
                <a:gd name="connsiteX6" fmla="*/ 462936 w 533675"/>
                <a:gd name="connsiteY6" fmla="*/ 329598 h 533675"/>
                <a:gd name="connsiteX7" fmla="*/ 329598 w 533675"/>
                <a:gd name="connsiteY7" fmla="*/ 329598 h 533675"/>
                <a:gd name="connsiteX8" fmla="*/ 329598 w 533675"/>
                <a:gd name="connsiteY8" fmla="*/ 462936 h 533675"/>
                <a:gd name="connsiteX9" fmla="*/ 204077 w 533675"/>
                <a:gd name="connsiteY9" fmla="*/ 462936 h 533675"/>
                <a:gd name="connsiteX10" fmla="*/ 204077 w 533675"/>
                <a:gd name="connsiteY10" fmla="*/ 329598 h 533675"/>
                <a:gd name="connsiteX11" fmla="*/ 70739 w 533675"/>
                <a:gd name="connsiteY11" fmla="*/ 329598 h 533675"/>
                <a:gd name="connsiteX12" fmla="*/ 70739 w 533675"/>
                <a:gd name="connsiteY12" fmla="*/ 204077 h 5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675" h="533675">
                  <a:moveTo>
                    <a:pt x="70739" y="204077"/>
                  </a:moveTo>
                  <a:lnTo>
                    <a:pt x="204077" y="204077"/>
                  </a:lnTo>
                  <a:lnTo>
                    <a:pt x="204077" y="70739"/>
                  </a:lnTo>
                  <a:lnTo>
                    <a:pt x="329598" y="70739"/>
                  </a:lnTo>
                  <a:lnTo>
                    <a:pt x="329598" y="204077"/>
                  </a:lnTo>
                  <a:lnTo>
                    <a:pt x="462936" y="204077"/>
                  </a:lnTo>
                  <a:lnTo>
                    <a:pt x="462936" y="329598"/>
                  </a:lnTo>
                  <a:lnTo>
                    <a:pt x="329598" y="329598"/>
                  </a:lnTo>
                  <a:lnTo>
                    <a:pt x="329598" y="462936"/>
                  </a:lnTo>
                  <a:lnTo>
                    <a:pt x="204077" y="462936"/>
                  </a:lnTo>
                  <a:lnTo>
                    <a:pt x="204077" y="329598"/>
                  </a:lnTo>
                  <a:lnTo>
                    <a:pt x="70739" y="329598"/>
                  </a:lnTo>
                  <a:lnTo>
                    <a:pt x="70739" y="20407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739" tIns="204077" rIns="70739" bIns="204077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700" kern="1200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28F8364-E8F0-494B-A191-30E2C11C2E92}"/>
                </a:ext>
              </a:extLst>
            </p:cNvPr>
            <p:cNvSpPr/>
            <p:nvPr/>
          </p:nvSpPr>
          <p:spPr>
            <a:xfrm>
              <a:off x="8988599" y="5968552"/>
              <a:ext cx="492045" cy="476907"/>
            </a:xfrm>
            <a:custGeom>
              <a:avLst/>
              <a:gdLst>
                <a:gd name="connsiteX0" fmla="*/ 70739 w 533675"/>
                <a:gd name="connsiteY0" fmla="*/ 204077 h 533675"/>
                <a:gd name="connsiteX1" fmla="*/ 204077 w 533675"/>
                <a:gd name="connsiteY1" fmla="*/ 204077 h 533675"/>
                <a:gd name="connsiteX2" fmla="*/ 204077 w 533675"/>
                <a:gd name="connsiteY2" fmla="*/ 70739 h 533675"/>
                <a:gd name="connsiteX3" fmla="*/ 329598 w 533675"/>
                <a:gd name="connsiteY3" fmla="*/ 70739 h 533675"/>
                <a:gd name="connsiteX4" fmla="*/ 329598 w 533675"/>
                <a:gd name="connsiteY4" fmla="*/ 204077 h 533675"/>
                <a:gd name="connsiteX5" fmla="*/ 462936 w 533675"/>
                <a:gd name="connsiteY5" fmla="*/ 204077 h 533675"/>
                <a:gd name="connsiteX6" fmla="*/ 462936 w 533675"/>
                <a:gd name="connsiteY6" fmla="*/ 329598 h 533675"/>
                <a:gd name="connsiteX7" fmla="*/ 329598 w 533675"/>
                <a:gd name="connsiteY7" fmla="*/ 329598 h 533675"/>
                <a:gd name="connsiteX8" fmla="*/ 329598 w 533675"/>
                <a:gd name="connsiteY8" fmla="*/ 462936 h 533675"/>
                <a:gd name="connsiteX9" fmla="*/ 204077 w 533675"/>
                <a:gd name="connsiteY9" fmla="*/ 462936 h 533675"/>
                <a:gd name="connsiteX10" fmla="*/ 204077 w 533675"/>
                <a:gd name="connsiteY10" fmla="*/ 329598 h 533675"/>
                <a:gd name="connsiteX11" fmla="*/ 70739 w 533675"/>
                <a:gd name="connsiteY11" fmla="*/ 329598 h 533675"/>
                <a:gd name="connsiteX12" fmla="*/ 70739 w 533675"/>
                <a:gd name="connsiteY12" fmla="*/ 204077 h 5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675" h="533675">
                  <a:moveTo>
                    <a:pt x="70739" y="204077"/>
                  </a:moveTo>
                  <a:lnTo>
                    <a:pt x="204077" y="204077"/>
                  </a:lnTo>
                  <a:lnTo>
                    <a:pt x="204077" y="70739"/>
                  </a:lnTo>
                  <a:lnTo>
                    <a:pt x="329598" y="70739"/>
                  </a:lnTo>
                  <a:lnTo>
                    <a:pt x="329598" y="204077"/>
                  </a:lnTo>
                  <a:lnTo>
                    <a:pt x="462936" y="204077"/>
                  </a:lnTo>
                  <a:lnTo>
                    <a:pt x="462936" y="329598"/>
                  </a:lnTo>
                  <a:lnTo>
                    <a:pt x="329598" y="329598"/>
                  </a:lnTo>
                  <a:lnTo>
                    <a:pt x="329598" y="462936"/>
                  </a:lnTo>
                  <a:lnTo>
                    <a:pt x="204077" y="462936"/>
                  </a:lnTo>
                  <a:lnTo>
                    <a:pt x="204077" y="329598"/>
                  </a:lnTo>
                  <a:lnTo>
                    <a:pt x="70739" y="329598"/>
                  </a:lnTo>
                  <a:lnTo>
                    <a:pt x="70739" y="20407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739" tIns="204077" rIns="70739" bIns="204077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700" kern="1200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8583B83F-C4BE-4D34-89B7-FEAA83B92DAA}"/>
                </a:ext>
              </a:extLst>
            </p:cNvPr>
            <p:cNvSpPr/>
            <p:nvPr/>
          </p:nvSpPr>
          <p:spPr>
            <a:xfrm>
              <a:off x="10999358" y="5777025"/>
              <a:ext cx="848354" cy="822254"/>
            </a:xfrm>
            <a:custGeom>
              <a:avLst/>
              <a:gdLst>
                <a:gd name="connsiteX0" fmla="*/ 0 w 920130"/>
                <a:gd name="connsiteY0" fmla="*/ 460065 h 920130"/>
                <a:gd name="connsiteX1" fmla="*/ 460065 w 920130"/>
                <a:gd name="connsiteY1" fmla="*/ 0 h 920130"/>
                <a:gd name="connsiteX2" fmla="*/ 920130 w 920130"/>
                <a:gd name="connsiteY2" fmla="*/ 460065 h 920130"/>
                <a:gd name="connsiteX3" fmla="*/ 460065 w 920130"/>
                <a:gd name="connsiteY3" fmla="*/ 920130 h 920130"/>
                <a:gd name="connsiteX4" fmla="*/ 0 w 920130"/>
                <a:gd name="connsiteY4" fmla="*/ 460065 h 9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130" h="920130">
                  <a:moveTo>
                    <a:pt x="0" y="460065"/>
                  </a:moveTo>
                  <a:cubicBezTo>
                    <a:pt x="0" y="205978"/>
                    <a:pt x="205978" y="0"/>
                    <a:pt x="460065" y="0"/>
                  </a:cubicBezTo>
                  <a:cubicBezTo>
                    <a:pt x="714152" y="0"/>
                    <a:pt x="920130" y="205978"/>
                    <a:pt x="920130" y="460065"/>
                  </a:cubicBezTo>
                  <a:cubicBezTo>
                    <a:pt x="920130" y="714152"/>
                    <a:pt x="714152" y="920130"/>
                    <a:pt x="460065" y="920130"/>
                  </a:cubicBezTo>
                  <a:cubicBezTo>
                    <a:pt x="205978" y="920130"/>
                    <a:pt x="0" y="714152"/>
                    <a:pt x="0" y="4600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070" tIns="155070" rIns="155070" bIns="15507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600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PlumX</a:t>
              </a:r>
              <a:endParaRPr lang="zh-CN" sz="16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B8803C11-EA4E-4180-A6DA-F9BBEC2BF2E5}"/>
                </a:ext>
              </a:extLst>
            </p:cNvPr>
            <p:cNvSpPr/>
            <p:nvPr/>
          </p:nvSpPr>
          <p:spPr>
            <a:xfrm>
              <a:off x="10447979" y="5968552"/>
              <a:ext cx="492045" cy="476907"/>
            </a:xfrm>
            <a:custGeom>
              <a:avLst/>
              <a:gdLst>
                <a:gd name="connsiteX0" fmla="*/ 70739 w 533675"/>
                <a:gd name="connsiteY0" fmla="*/ 204077 h 533675"/>
                <a:gd name="connsiteX1" fmla="*/ 204077 w 533675"/>
                <a:gd name="connsiteY1" fmla="*/ 204077 h 533675"/>
                <a:gd name="connsiteX2" fmla="*/ 204077 w 533675"/>
                <a:gd name="connsiteY2" fmla="*/ 70739 h 533675"/>
                <a:gd name="connsiteX3" fmla="*/ 329598 w 533675"/>
                <a:gd name="connsiteY3" fmla="*/ 70739 h 533675"/>
                <a:gd name="connsiteX4" fmla="*/ 329598 w 533675"/>
                <a:gd name="connsiteY4" fmla="*/ 204077 h 533675"/>
                <a:gd name="connsiteX5" fmla="*/ 462936 w 533675"/>
                <a:gd name="connsiteY5" fmla="*/ 204077 h 533675"/>
                <a:gd name="connsiteX6" fmla="*/ 462936 w 533675"/>
                <a:gd name="connsiteY6" fmla="*/ 329598 h 533675"/>
                <a:gd name="connsiteX7" fmla="*/ 329598 w 533675"/>
                <a:gd name="connsiteY7" fmla="*/ 329598 h 533675"/>
                <a:gd name="connsiteX8" fmla="*/ 329598 w 533675"/>
                <a:gd name="connsiteY8" fmla="*/ 462936 h 533675"/>
                <a:gd name="connsiteX9" fmla="*/ 204077 w 533675"/>
                <a:gd name="connsiteY9" fmla="*/ 462936 h 533675"/>
                <a:gd name="connsiteX10" fmla="*/ 204077 w 533675"/>
                <a:gd name="connsiteY10" fmla="*/ 329598 h 533675"/>
                <a:gd name="connsiteX11" fmla="*/ 70739 w 533675"/>
                <a:gd name="connsiteY11" fmla="*/ 329598 h 533675"/>
                <a:gd name="connsiteX12" fmla="*/ 70739 w 533675"/>
                <a:gd name="connsiteY12" fmla="*/ 204077 h 5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675" h="533675">
                  <a:moveTo>
                    <a:pt x="70739" y="204077"/>
                  </a:moveTo>
                  <a:lnTo>
                    <a:pt x="204077" y="204077"/>
                  </a:lnTo>
                  <a:lnTo>
                    <a:pt x="204077" y="70739"/>
                  </a:lnTo>
                  <a:lnTo>
                    <a:pt x="329598" y="70739"/>
                  </a:lnTo>
                  <a:lnTo>
                    <a:pt x="329598" y="204077"/>
                  </a:lnTo>
                  <a:lnTo>
                    <a:pt x="462936" y="204077"/>
                  </a:lnTo>
                  <a:lnTo>
                    <a:pt x="462936" y="329598"/>
                  </a:lnTo>
                  <a:lnTo>
                    <a:pt x="329598" y="329598"/>
                  </a:lnTo>
                  <a:lnTo>
                    <a:pt x="329598" y="462936"/>
                  </a:lnTo>
                  <a:lnTo>
                    <a:pt x="204077" y="462936"/>
                  </a:lnTo>
                  <a:lnTo>
                    <a:pt x="204077" y="329598"/>
                  </a:lnTo>
                  <a:lnTo>
                    <a:pt x="70739" y="329598"/>
                  </a:lnTo>
                  <a:lnTo>
                    <a:pt x="70739" y="20407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739" tIns="204077" rIns="70739" bIns="204077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700" kern="1200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0536C898-84EB-4390-A827-44B1AF071753}"/>
                </a:ext>
              </a:extLst>
            </p:cNvPr>
            <p:cNvSpPr/>
            <p:nvPr/>
          </p:nvSpPr>
          <p:spPr>
            <a:xfrm>
              <a:off x="2076499" y="5771775"/>
              <a:ext cx="848354" cy="822254"/>
            </a:xfrm>
            <a:custGeom>
              <a:avLst/>
              <a:gdLst>
                <a:gd name="connsiteX0" fmla="*/ 0 w 920130"/>
                <a:gd name="connsiteY0" fmla="*/ 460065 h 920130"/>
                <a:gd name="connsiteX1" fmla="*/ 460065 w 920130"/>
                <a:gd name="connsiteY1" fmla="*/ 0 h 920130"/>
                <a:gd name="connsiteX2" fmla="*/ 920130 w 920130"/>
                <a:gd name="connsiteY2" fmla="*/ 460065 h 920130"/>
                <a:gd name="connsiteX3" fmla="*/ 460065 w 920130"/>
                <a:gd name="connsiteY3" fmla="*/ 920130 h 920130"/>
                <a:gd name="connsiteX4" fmla="*/ 0 w 920130"/>
                <a:gd name="connsiteY4" fmla="*/ 460065 h 9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130" h="920130">
                  <a:moveTo>
                    <a:pt x="0" y="460065"/>
                  </a:moveTo>
                  <a:cubicBezTo>
                    <a:pt x="0" y="205978"/>
                    <a:pt x="205978" y="0"/>
                    <a:pt x="460065" y="0"/>
                  </a:cubicBezTo>
                  <a:cubicBezTo>
                    <a:pt x="714152" y="0"/>
                    <a:pt x="920130" y="205978"/>
                    <a:pt x="920130" y="460065"/>
                  </a:cubicBezTo>
                  <a:cubicBezTo>
                    <a:pt x="920130" y="714152"/>
                    <a:pt x="714152" y="920130"/>
                    <a:pt x="460065" y="920130"/>
                  </a:cubicBezTo>
                  <a:cubicBezTo>
                    <a:pt x="205978" y="920130"/>
                    <a:pt x="0" y="714152"/>
                    <a:pt x="0" y="4600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070" tIns="155070" rIns="155070" bIns="15507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周更新</a:t>
              </a:r>
              <a:endParaRPr lang="zh-CN" sz="16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475D9A4F-1960-4E40-9E2F-1064FD5C2DD0}"/>
                </a:ext>
              </a:extLst>
            </p:cNvPr>
            <p:cNvSpPr/>
            <p:nvPr/>
          </p:nvSpPr>
          <p:spPr>
            <a:xfrm>
              <a:off x="2993739" y="5939101"/>
              <a:ext cx="492045" cy="476907"/>
            </a:xfrm>
            <a:custGeom>
              <a:avLst/>
              <a:gdLst>
                <a:gd name="connsiteX0" fmla="*/ 70739 w 533675"/>
                <a:gd name="connsiteY0" fmla="*/ 204077 h 533675"/>
                <a:gd name="connsiteX1" fmla="*/ 204077 w 533675"/>
                <a:gd name="connsiteY1" fmla="*/ 204077 h 533675"/>
                <a:gd name="connsiteX2" fmla="*/ 204077 w 533675"/>
                <a:gd name="connsiteY2" fmla="*/ 70739 h 533675"/>
                <a:gd name="connsiteX3" fmla="*/ 329598 w 533675"/>
                <a:gd name="connsiteY3" fmla="*/ 70739 h 533675"/>
                <a:gd name="connsiteX4" fmla="*/ 329598 w 533675"/>
                <a:gd name="connsiteY4" fmla="*/ 204077 h 533675"/>
                <a:gd name="connsiteX5" fmla="*/ 462936 w 533675"/>
                <a:gd name="connsiteY5" fmla="*/ 204077 h 533675"/>
                <a:gd name="connsiteX6" fmla="*/ 462936 w 533675"/>
                <a:gd name="connsiteY6" fmla="*/ 329598 h 533675"/>
                <a:gd name="connsiteX7" fmla="*/ 329598 w 533675"/>
                <a:gd name="connsiteY7" fmla="*/ 329598 h 533675"/>
                <a:gd name="connsiteX8" fmla="*/ 329598 w 533675"/>
                <a:gd name="connsiteY8" fmla="*/ 462936 h 533675"/>
                <a:gd name="connsiteX9" fmla="*/ 204077 w 533675"/>
                <a:gd name="connsiteY9" fmla="*/ 462936 h 533675"/>
                <a:gd name="connsiteX10" fmla="*/ 204077 w 533675"/>
                <a:gd name="connsiteY10" fmla="*/ 329598 h 533675"/>
                <a:gd name="connsiteX11" fmla="*/ 70739 w 533675"/>
                <a:gd name="connsiteY11" fmla="*/ 329598 h 533675"/>
                <a:gd name="connsiteX12" fmla="*/ 70739 w 533675"/>
                <a:gd name="connsiteY12" fmla="*/ 204077 h 5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675" h="533675">
                  <a:moveTo>
                    <a:pt x="70739" y="204077"/>
                  </a:moveTo>
                  <a:lnTo>
                    <a:pt x="204077" y="204077"/>
                  </a:lnTo>
                  <a:lnTo>
                    <a:pt x="204077" y="70739"/>
                  </a:lnTo>
                  <a:lnTo>
                    <a:pt x="329598" y="70739"/>
                  </a:lnTo>
                  <a:lnTo>
                    <a:pt x="329598" y="204077"/>
                  </a:lnTo>
                  <a:lnTo>
                    <a:pt x="462936" y="204077"/>
                  </a:lnTo>
                  <a:lnTo>
                    <a:pt x="462936" y="329598"/>
                  </a:lnTo>
                  <a:lnTo>
                    <a:pt x="329598" y="329598"/>
                  </a:lnTo>
                  <a:lnTo>
                    <a:pt x="329598" y="462936"/>
                  </a:lnTo>
                  <a:lnTo>
                    <a:pt x="204077" y="462936"/>
                  </a:lnTo>
                  <a:lnTo>
                    <a:pt x="204077" y="329598"/>
                  </a:lnTo>
                  <a:lnTo>
                    <a:pt x="70739" y="329598"/>
                  </a:lnTo>
                  <a:lnTo>
                    <a:pt x="70739" y="20407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739" tIns="204077" rIns="70739" bIns="204077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700" kern="1200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0AC57DD6-6169-4875-9F58-1A6672B7F1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19" y="2141143"/>
            <a:ext cx="3168000" cy="241521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4CF2C5B-F1C8-47F8-870C-FE28CCDC1468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36720" y="2532535"/>
            <a:ext cx="432000" cy="3204000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0FB0E52-F3AB-44D7-8A31-407E3AED9BBB}"/>
              </a:ext>
            </a:extLst>
          </p:cNvPr>
          <p:cNvSpPr txBox="1"/>
          <p:nvPr/>
        </p:nvSpPr>
        <p:spPr>
          <a:xfrm>
            <a:off x="1182290" y="5232012"/>
            <a:ext cx="677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168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92887F-F1AE-4B3C-850E-E9574ECF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关于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SciVal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SciVal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(https://www.scival.com/)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7C3150A-A5D1-45DE-B4BB-2DCD79763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31" y="913033"/>
            <a:ext cx="11498318" cy="5869705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3F5418D-D80F-4862-89A6-967D315CC681}"/>
              </a:ext>
            </a:extLst>
          </p:cNvPr>
          <p:cNvSpPr/>
          <p:nvPr/>
        </p:nvSpPr>
        <p:spPr>
          <a:xfrm>
            <a:off x="2796450" y="3105103"/>
            <a:ext cx="3718560" cy="34036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0DD43A-8CD9-4D56-BB96-4318EAC02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0" y="1598180"/>
            <a:ext cx="3715282" cy="5123295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47AB2B4-2CC5-4781-96B9-F9B3B11FF215}"/>
              </a:ext>
            </a:extLst>
          </p:cNvPr>
          <p:cNvGrpSpPr/>
          <p:nvPr/>
        </p:nvGrpSpPr>
        <p:grpSpPr>
          <a:xfrm>
            <a:off x="1015059" y="2158985"/>
            <a:ext cx="5501357" cy="3590173"/>
            <a:chOff x="815360" y="1324805"/>
            <a:chExt cx="5876302" cy="4352517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D99F0D1-0A7C-42E6-96F9-04A8C873D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9120" y="1324805"/>
              <a:ext cx="5857875" cy="5524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138F9C1-C45C-4E32-BBBF-A98B37ED389D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8706" y="1946616"/>
              <a:ext cx="5857200" cy="5544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F152CFB-219A-44DF-8DB7-5D4853BFB1CC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5360" y="2573628"/>
              <a:ext cx="5857200" cy="5544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C34E3BD-CD88-4FB8-BA11-A9ECE20D1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0305" y="3194721"/>
              <a:ext cx="5857200" cy="553286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E5B16AE-EE5A-40F2-B34C-1E0FCAEE8FF5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2993" y="3841424"/>
              <a:ext cx="5857200" cy="5544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E411BDB-BB73-47EA-A50B-05A7153BF204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2992" y="4465169"/>
              <a:ext cx="5857200" cy="5544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3E4C081-3881-4BDB-8502-283CBD75FEE1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4462" y="5101322"/>
              <a:ext cx="5857200" cy="576000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95E29012-57BA-4222-8DAE-CEC164A12C2A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5912415" y="987320"/>
            <a:ext cx="270000" cy="2165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03082B-9AA6-4190-9EDE-30E789F73C0B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6198925" y="987320"/>
            <a:ext cx="252000" cy="2165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A7E06CE-4E84-403E-8F6F-310590E1FE2B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6472970" y="988787"/>
            <a:ext cx="252000" cy="2165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586583D-F7BF-41B3-8E39-8D07FBE0738A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7318485" y="986733"/>
            <a:ext cx="216000" cy="2010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F35664B-28AF-4666-94F3-75037E3BB479}"/>
              </a:ext>
            </a:extLst>
          </p:cNvPr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7549709" y="984769"/>
            <a:ext cx="234000" cy="2010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FCEFF98-A56C-4A7D-9B33-3F17DC844B39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7070019" y="983783"/>
            <a:ext cx="234000" cy="2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9736D0FC-CB50-49A5-AE03-DD5E06AB426A}"/>
              </a:ext>
            </a:extLst>
          </p:cNvPr>
          <p:cNvGraphicFramePr/>
          <p:nvPr>
            <p:extLst/>
          </p:nvPr>
        </p:nvGraphicFramePr>
        <p:xfrm>
          <a:off x="4337007" y="1100431"/>
          <a:ext cx="3522980" cy="555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81DA34C2-BA03-4FD7-8FEE-E859B5DA2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8855" y="2567155"/>
            <a:ext cx="3203294" cy="94379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63500" dir="5400000" algn="t" rotWithShape="0">
              <a:schemeClr val="bg2">
                <a:lumMod val="25000"/>
                <a:alpha val="40000"/>
              </a:scheme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BA8DA1-1554-4ED0-843F-0A3D985751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5738" y="1100431"/>
            <a:ext cx="3203294" cy="133764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3B66DBA0-3757-49C0-AFAE-8E489EEEACAB}"/>
              </a:ext>
            </a:extLst>
          </p:cNvPr>
          <p:cNvGrpSpPr/>
          <p:nvPr/>
        </p:nvGrpSpPr>
        <p:grpSpPr>
          <a:xfrm>
            <a:off x="7670800" y="3713276"/>
            <a:ext cx="3659352" cy="2945044"/>
            <a:chOff x="7283109" y="3138418"/>
            <a:chExt cx="4472467" cy="347628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5D15C7A-524C-4E7E-B865-805E82B01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83756" y="3358820"/>
              <a:ext cx="2571820" cy="279350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C54B0A1-CA03-4CAA-85E3-F4C6E791F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02987" y="3138418"/>
              <a:ext cx="1920344" cy="1833303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57FA4B6-04BB-4DEC-B105-2684FE5B0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83109" y="4945477"/>
              <a:ext cx="2019918" cy="1669225"/>
            </a:xfrm>
            <a:prstGeom prst="rect">
              <a:avLst/>
            </a:prstGeom>
          </p:spPr>
        </p:pic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186CB081-C842-4D3D-B107-23D91752E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50801"/>
            <a:ext cx="10868343" cy="762000"/>
          </a:xfrm>
        </p:spPr>
        <p:txBody>
          <a:bodyPr/>
          <a:lstStyle/>
          <a:p>
            <a:r>
              <a:rPr lang="en-US" altLang="zh-CN" dirty="0">
                <a:solidFill>
                  <a:srgbClr val="4359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dirty="0">
                <a:solidFill>
                  <a:srgbClr val="4359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Scopus/SciVal</a:t>
            </a:r>
            <a:endParaRPr lang="zh-CN" altLang="en-US" dirty="0">
              <a:solidFill>
                <a:srgbClr val="43598B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08550AC-EE18-4394-B376-0E5B24BF8739}"/>
              </a:ext>
            </a:extLst>
          </p:cNvPr>
          <p:cNvGrpSpPr/>
          <p:nvPr/>
        </p:nvGrpSpPr>
        <p:grpSpPr>
          <a:xfrm>
            <a:off x="984599" y="1037349"/>
            <a:ext cx="3209880" cy="3659965"/>
            <a:chOff x="984599" y="1268569"/>
            <a:chExt cx="3209880" cy="3659965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EA3560A7-4853-4B57-B4C9-48636656E5D0}"/>
                </a:ext>
              </a:extLst>
            </p:cNvPr>
            <p:cNvSpPr/>
            <p:nvPr/>
          </p:nvSpPr>
          <p:spPr>
            <a:xfrm>
              <a:off x="1121097" y="1416442"/>
              <a:ext cx="3060000" cy="1023737"/>
            </a:xfrm>
            <a:custGeom>
              <a:avLst/>
              <a:gdLst>
                <a:gd name="connsiteX0" fmla="*/ 0 w 3275960"/>
                <a:gd name="connsiteY0" fmla="*/ 0 h 1023737"/>
                <a:gd name="connsiteX1" fmla="*/ 3275960 w 3275960"/>
                <a:gd name="connsiteY1" fmla="*/ 0 h 1023737"/>
                <a:gd name="connsiteX2" fmla="*/ 3275960 w 3275960"/>
                <a:gd name="connsiteY2" fmla="*/ 1023737 h 1023737"/>
                <a:gd name="connsiteX3" fmla="*/ 0 w 3275960"/>
                <a:gd name="connsiteY3" fmla="*/ 1023737 h 1023737"/>
                <a:gd name="connsiteX4" fmla="*/ 0 w 3275960"/>
                <a:gd name="connsiteY4" fmla="*/ 0 h 10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5960" h="1023737">
                  <a:moveTo>
                    <a:pt x="0" y="0"/>
                  </a:moveTo>
                  <a:lnTo>
                    <a:pt x="3275960" y="0"/>
                  </a:lnTo>
                  <a:lnTo>
                    <a:pt x="3275960" y="1023737"/>
                  </a:lnTo>
                  <a:lnTo>
                    <a:pt x="0" y="102373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12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期刊论文、会议论文、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专著、</a:t>
              </a:r>
              <a:r>
                <a:rPr lang="zh-CN" sz="20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报纸、专利、标准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endParaRPr lang="zh-CN" sz="20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321FB721-A255-4CBC-8E30-2F5C2332DDA6}"/>
                </a:ext>
              </a:extLst>
            </p:cNvPr>
            <p:cNvSpPr/>
            <p:nvPr/>
          </p:nvSpPr>
          <p:spPr>
            <a:xfrm>
              <a:off x="1123829" y="2656940"/>
              <a:ext cx="3060000" cy="1023091"/>
            </a:xfrm>
            <a:custGeom>
              <a:avLst/>
              <a:gdLst>
                <a:gd name="connsiteX0" fmla="*/ 0 w 3273892"/>
                <a:gd name="connsiteY0" fmla="*/ 0 h 1023091"/>
                <a:gd name="connsiteX1" fmla="*/ 3273892 w 3273892"/>
                <a:gd name="connsiteY1" fmla="*/ 0 h 1023091"/>
                <a:gd name="connsiteX2" fmla="*/ 3273892 w 3273892"/>
                <a:gd name="connsiteY2" fmla="*/ 1023091 h 1023091"/>
                <a:gd name="connsiteX3" fmla="*/ 0 w 3273892"/>
                <a:gd name="connsiteY3" fmla="*/ 1023091 h 1023091"/>
                <a:gd name="connsiteX4" fmla="*/ 0 w 3273892"/>
                <a:gd name="connsiteY4" fmla="*/ 0 h 102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3892" h="1023091">
                  <a:moveTo>
                    <a:pt x="0" y="0"/>
                  </a:moveTo>
                  <a:lnTo>
                    <a:pt x="3273892" y="0"/>
                  </a:lnTo>
                  <a:lnTo>
                    <a:pt x="3273892" y="1023091"/>
                  </a:lnTo>
                  <a:lnTo>
                    <a:pt x="0" y="102309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2974" tIns="68580" rIns="68580" bIns="68580" numCol="1" spcCol="1270" anchor="ctr" anchorCtr="0">
              <a:noAutofit/>
            </a:bodyPr>
            <a:lstStyle/>
            <a:p>
              <a:pPr indent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书目、题录、索引、文摘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0E58890-4514-487C-A021-7B9537735D3C}"/>
                </a:ext>
              </a:extLst>
            </p:cNvPr>
            <p:cNvSpPr/>
            <p:nvPr/>
          </p:nvSpPr>
          <p:spPr>
            <a:xfrm>
              <a:off x="987417" y="2509160"/>
              <a:ext cx="716163" cy="107424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二次文献</a:t>
              </a: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B17A6B91-9BA3-40BC-A277-C7FC217F9ADB}"/>
                </a:ext>
              </a:extLst>
            </p:cNvPr>
            <p:cNvSpPr/>
            <p:nvPr/>
          </p:nvSpPr>
          <p:spPr>
            <a:xfrm>
              <a:off x="1134479" y="3909319"/>
              <a:ext cx="3060000" cy="1019215"/>
            </a:xfrm>
            <a:custGeom>
              <a:avLst/>
              <a:gdLst>
                <a:gd name="connsiteX0" fmla="*/ 0 w 3261488"/>
                <a:gd name="connsiteY0" fmla="*/ 0 h 1019215"/>
                <a:gd name="connsiteX1" fmla="*/ 3261488 w 3261488"/>
                <a:gd name="connsiteY1" fmla="*/ 0 h 1019215"/>
                <a:gd name="connsiteX2" fmla="*/ 3261488 w 3261488"/>
                <a:gd name="connsiteY2" fmla="*/ 1019215 h 1019215"/>
                <a:gd name="connsiteX3" fmla="*/ 0 w 3261488"/>
                <a:gd name="connsiteY3" fmla="*/ 1019215 h 1019215"/>
                <a:gd name="connsiteX4" fmla="*/ 0 w 3261488"/>
                <a:gd name="connsiteY4" fmla="*/ 0 h 101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1488" h="1019215">
                  <a:moveTo>
                    <a:pt x="0" y="0"/>
                  </a:moveTo>
                  <a:lnTo>
                    <a:pt x="3261488" y="0"/>
                  </a:lnTo>
                  <a:lnTo>
                    <a:pt x="3261488" y="1019215"/>
                  </a:lnTo>
                  <a:lnTo>
                    <a:pt x="0" y="1019215"/>
                  </a:lnTo>
                  <a:lnTo>
                    <a:pt x="0" y="0"/>
                  </a:lnTo>
                  <a:close/>
                </a:path>
              </a:pathLst>
            </a:custGeom>
            <a:ln w="254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0348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百科全书、辞典、手册、综述、述评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57BBEE6-E9DB-4059-86C5-443EAA5BA894}"/>
                </a:ext>
              </a:extLst>
            </p:cNvPr>
            <p:cNvSpPr/>
            <p:nvPr/>
          </p:nvSpPr>
          <p:spPr>
            <a:xfrm>
              <a:off x="998583" y="3762099"/>
              <a:ext cx="713450" cy="1070176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三次文献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10558CA-27CB-4330-85ED-7CF85FF9E0CA}"/>
                </a:ext>
              </a:extLst>
            </p:cNvPr>
            <p:cNvSpPr/>
            <p:nvPr/>
          </p:nvSpPr>
          <p:spPr>
            <a:xfrm>
              <a:off x="984599" y="1268569"/>
              <a:ext cx="716616" cy="10749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一次文献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5651F70C-6ABE-4CDA-A7AD-EA800BAAE48D}"/>
              </a:ext>
            </a:extLst>
          </p:cNvPr>
          <p:cNvSpPr/>
          <p:nvPr/>
        </p:nvSpPr>
        <p:spPr>
          <a:xfrm>
            <a:off x="984599" y="4871080"/>
            <a:ext cx="3196498" cy="1751570"/>
          </a:xfrm>
          <a:prstGeom prst="rect">
            <a:avLst/>
          </a:prstGeom>
          <a:solidFill>
            <a:srgbClr val="3786CD"/>
          </a:solidFill>
          <a:ln w="25400"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文献的特征：任何类型的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文献都具有外部特征与内容特征，检索工具应详细著录文献的外部特征和内容特征。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FAC773B-CA23-4D59-8CFF-7F02F3202CBC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901800" y="1258618"/>
            <a:ext cx="2016000" cy="18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E500648-B004-4644-B3C5-0A5CBF9A085C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7950418" y="1667652"/>
            <a:ext cx="3060000" cy="180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263B613-790F-49D6-811B-2BD399545C35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7939896" y="1826175"/>
            <a:ext cx="2880000" cy="180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E3CE9051-E763-4E56-9644-E520D0BB62B6}"/>
              </a:ext>
            </a:extLst>
          </p:cNvPr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7956810" y="2158731"/>
            <a:ext cx="2088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59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BC198D56-5CF6-4DFB-B162-60C3EB83E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896" y="944563"/>
            <a:ext cx="1131755" cy="127746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35393E4-72F5-42B0-91C1-A12A68FF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/>
              <a:t> </a:t>
            </a:r>
            <a:r>
              <a:rPr lang="zh-CN" altLang="en-US" dirty="0"/>
              <a:t>科研选题原则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B922F4BB-2127-496D-9C04-C8649F581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639575"/>
              </p:ext>
            </p:extLst>
          </p:nvPr>
        </p:nvGraphicFramePr>
        <p:xfrm>
          <a:off x="576470" y="1511409"/>
          <a:ext cx="3170582" cy="52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组合 20">
            <a:extLst>
              <a:ext uri="{FF2B5EF4-FFF2-40B4-BE49-F238E27FC236}">
                <a16:creationId xmlns:a16="http://schemas.microsoft.com/office/drawing/2014/main" id="{8ED80588-0DA3-4217-BDBB-25D3985406A9}"/>
              </a:ext>
            </a:extLst>
          </p:cNvPr>
          <p:cNvGrpSpPr/>
          <p:nvPr/>
        </p:nvGrpSpPr>
        <p:grpSpPr>
          <a:xfrm>
            <a:off x="314891" y="1458970"/>
            <a:ext cx="10515978" cy="5256000"/>
            <a:chOff x="845415" y="1349641"/>
            <a:chExt cx="10515978" cy="5256000"/>
          </a:xfrm>
        </p:grpSpPr>
        <p:sp>
          <p:nvSpPr>
            <p:cNvPr id="11" name="空心弧 10">
              <a:extLst>
                <a:ext uri="{FF2B5EF4-FFF2-40B4-BE49-F238E27FC236}">
                  <a16:creationId xmlns:a16="http://schemas.microsoft.com/office/drawing/2014/main" id="{1C6FF180-8843-46F9-934C-D30FB63C9964}"/>
                </a:ext>
              </a:extLst>
            </p:cNvPr>
            <p:cNvSpPr/>
            <p:nvPr/>
          </p:nvSpPr>
          <p:spPr>
            <a:xfrm>
              <a:off x="845415" y="1349641"/>
              <a:ext cx="5256000" cy="5256000"/>
            </a:xfrm>
            <a:prstGeom prst="blockArc">
              <a:avLst>
                <a:gd name="adj1" fmla="val 18900000"/>
                <a:gd name="adj2" fmla="val 2700000"/>
                <a:gd name="adj3" fmla="val 442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0A0AB09-C693-45A6-A61A-3D44939F680D}"/>
                </a:ext>
              </a:extLst>
            </p:cNvPr>
            <p:cNvSpPr/>
            <p:nvPr/>
          </p:nvSpPr>
          <p:spPr>
            <a:xfrm>
              <a:off x="5735472" y="2257758"/>
              <a:ext cx="5625921" cy="557996"/>
            </a:xfrm>
            <a:custGeom>
              <a:avLst/>
              <a:gdLst>
                <a:gd name="connsiteX0" fmla="*/ 0 w 5625921"/>
                <a:gd name="connsiteY0" fmla="*/ 0 h 557996"/>
                <a:gd name="connsiteX1" fmla="*/ 5625921 w 5625921"/>
                <a:gd name="connsiteY1" fmla="*/ 0 h 557996"/>
                <a:gd name="connsiteX2" fmla="*/ 5625921 w 5625921"/>
                <a:gd name="connsiteY2" fmla="*/ 557996 h 557996"/>
                <a:gd name="connsiteX3" fmla="*/ 0 w 5625921"/>
                <a:gd name="connsiteY3" fmla="*/ 557996 h 557996"/>
                <a:gd name="connsiteX4" fmla="*/ 0 w 5625921"/>
                <a:gd name="connsiteY4" fmla="*/ 0 h 55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5921" h="557996">
                  <a:moveTo>
                    <a:pt x="0" y="0"/>
                  </a:moveTo>
                  <a:lnTo>
                    <a:pt x="5625921" y="0"/>
                  </a:lnTo>
                  <a:lnTo>
                    <a:pt x="5625921" y="557996"/>
                  </a:lnTo>
                  <a:lnTo>
                    <a:pt x="0" y="557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2909" tIns="66040" rIns="66040" bIns="660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Grandparents do not know</a:t>
              </a:r>
              <a:endParaRPr lang="zh-CN" sz="2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B0F72666-E09E-4744-867D-4D9B19677BB3}"/>
                </a:ext>
              </a:extLst>
            </p:cNvPr>
            <p:cNvSpPr/>
            <p:nvPr/>
          </p:nvSpPr>
          <p:spPr>
            <a:xfrm>
              <a:off x="5386724" y="2188009"/>
              <a:ext cx="697495" cy="697495"/>
            </a:xfrm>
            <a:prstGeom prst="ellipse">
              <a:avLst/>
            </a:prstGeom>
            <a:ln>
              <a:solidFill>
                <a:srgbClr val="C55A1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3FCFE13C-74AD-44E5-9210-5FDE667E9720}"/>
                </a:ext>
              </a:extLst>
            </p:cNvPr>
            <p:cNvSpPr/>
            <p:nvPr/>
          </p:nvSpPr>
          <p:spPr>
            <a:xfrm>
              <a:off x="6055384" y="3094898"/>
              <a:ext cx="5306009" cy="557996"/>
            </a:xfrm>
            <a:custGeom>
              <a:avLst/>
              <a:gdLst>
                <a:gd name="connsiteX0" fmla="*/ 0 w 5306009"/>
                <a:gd name="connsiteY0" fmla="*/ 0 h 557996"/>
                <a:gd name="connsiteX1" fmla="*/ 5306009 w 5306009"/>
                <a:gd name="connsiteY1" fmla="*/ 0 h 557996"/>
                <a:gd name="connsiteX2" fmla="*/ 5306009 w 5306009"/>
                <a:gd name="connsiteY2" fmla="*/ 557996 h 557996"/>
                <a:gd name="connsiteX3" fmla="*/ 0 w 5306009"/>
                <a:gd name="connsiteY3" fmla="*/ 557996 h 557996"/>
                <a:gd name="connsiteX4" fmla="*/ 0 w 5306009"/>
                <a:gd name="connsiteY4" fmla="*/ 0 h 55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6009" h="557996">
                  <a:moveTo>
                    <a:pt x="0" y="0"/>
                  </a:moveTo>
                  <a:lnTo>
                    <a:pt x="5306009" y="0"/>
                  </a:lnTo>
                  <a:lnTo>
                    <a:pt x="5306009" y="557996"/>
                  </a:lnTo>
                  <a:lnTo>
                    <a:pt x="0" y="557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2909" tIns="66040" rIns="66040" bIns="660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Dad would like to tell others</a:t>
              </a:r>
              <a:endParaRPr lang="zh-CN" sz="2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833EC5B-4472-47B4-AA71-87F8CA667869}"/>
                </a:ext>
              </a:extLst>
            </p:cNvPr>
            <p:cNvSpPr/>
            <p:nvPr/>
          </p:nvSpPr>
          <p:spPr>
            <a:xfrm>
              <a:off x="5706636" y="3025148"/>
              <a:ext cx="697495" cy="697495"/>
            </a:xfrm>
            <a:prstGeom prst="ellips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D61DE2D6-E5F7-48A1-8B52-BE5A28CD41A9}"/>
                </a:ext>
              </a:extLst>
            </p:cNvPr>
            <p:cNvSpPr/>
            <p:nvPr/>
          </p:nvSpPr>
          <p:spPr>
            <a:xfrm>
              <a:off x="6055384" y="3932037"/>
              <a:ext cx="5306009" cy="557996"/>
            </a:xfrm>
            <a:custGeom>
              <a:avLst/>
              <a:gdLst>
                <a:gd name="connsiteX0" fmla="*/ 0 w 5306009"/>
                <a:gd name="connsiteY0" fmla="*/ 0 h 557996"/>
                <a:gd name="connsiteX1" fmla="*/ 5306009 w 5306009"/>
                <a:gd name="connsiteY1" fmla="*/ 0 h 557996"/>
                <a:gd name="connsiteX2" fmla="*/ 5306009 w 5306009"/>
                <a:gd name="connsiteY2" fmla="*/ 557996 h 557996"/>
                <a:gd name="connsiteX3" fmla="*/ 0 w 5306009"/>
                <a:gd name="connsiteY3" fmla="*/ 557996 h 557996"/>
                <a:gd name="connsiteX4" fmla="*/ 0 w 5306009"/>
                <a:gd name="connsiteY4" fmla="*/ 0 h 55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6009" h="557996">
                  <a:moveTo>
                    <a:pt x="0" y="0"/>
                  </a:moveTo>
                  <a:lnTo>
                    <a:pt x="5306009" y="0"/>
                  </a:lnTo>
                  <a:lnTo>
                    <a:pt x="5306009" y="557996"/>
                  </a:lnTo>
                  <a:lnTo>
                    <a:pt x="0" y="557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2909" tIns="66040" rIns="66040" bIns="660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People will benefit from it</a:t>
              </a:r>
              <a:endParaRPr lang="zh-CN" sz="2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237E44E9-8BD2-49CF-B6D7-BC2CFF74FD47}"/>
                </a:ext>
              </a:extLst>
            </p:cNvPr>
            <p:cNvSpPr/>
            <p:nvPr/>
          </p:nvSpPr>
          <p:spPr>
            <a:xfrm>
              <a:off x="5706636" y="3862288"/>
              <a:ext cx="697495" cy="697495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7E6FDD45-04DC-4CDC-84BE-66169057FC71}"/>
              </a:ext>
            </a:extLst>
          </p:cNvPr>
          <p:cNvSpPr/>
          <p:nvPr/>
        </p:nvSpPr>
        <p:spPr>
          <a:xfrm>
            <a:off x="3678613" y="1068308"/>
            <a:ext cx="74336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zh-CN" altLang="en-US" sz="2800" dirty="0">
                <a:solidFill>
                  <a:srgbClr val="4359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芝加哥大学</a:t>
            </a:r>
            <a:r>
              <a:rPr lang="zh-CN" altLang="zh-CN" sz="2800" dirty="0">
                <a:solidFill>
                  <a:srgbClr val="4359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奚恺元</a:t>
            </a:r>
            <a:r>
              <a:rPr lang="en-US" altLang="zh-CN" sz="2800" dirty="0">
                <a:solidFill>
                  <a:srgbClr val="43598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(Christopher K. </a:t>
            </a:r>
            <a:r>
              <a:rPr lang="en-US" altLang="zh-CN" sz="2800" dirty="0" err="1">
                <a:solidFill>
                  <a:srgbClr val="43598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Hsee</a:t>
            </a:r>
            <a:r>
              <a:rPr lang="en-US" altLang="zh-CN" sz="2800" dirty="0">
                <a:solidFill>
                  <a:srgbClr val="43598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solidFill>
                  <a:srgbClr val="4359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</a:t>
            </a:r>
            <a:r>
              <a:rPr lang="zh-CN" altLang="en-US" sz="2800" dirty="0">
                <a:solidFill>
                  <a:srgbClr val="43598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的“</a:t>
            </a:r>
            <a:r>
              <a:rPr lang="en-US" altLang="zh-CN" sz="2800" dirty="0">
                <a:solidFill>
                  <a:srgbClr val="43598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GDP</a:t>
            </a:r>
            <a:r>
              <a:rPr lang="zh-CN" altLang="en-US" sz="2800" dirty="0">
                <a:solidFill>
                  <a:srgbClr val="43598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”忠告</a:t>
            </a:r>
            <a:endParaRPr lang="zh-CN" altLang="zh-CN" sz="2800" dirty="0">
              <a:solidFill>
                <a:srgbClr val="43598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735DCFD6-D700-48DC-8818-B61211DDF925}"/>
              </a:ext>
            </a:extLst>
          </p:cNvPr>
          <p:cNvSpPr/>
          <p:nvPr/>
        </p:nvSpPr>
        <p:spPr>
          <a:xfrm>
            <a:off x="5218976" y="5172843"/>
            <a:ext cx="5625921" cy="557996"/>
          </a:xfrm>
          <a:custGeom>
            <a:avLst/>
            <a:gdLst>
              <a:gd name="connsiteX0" fmla="*/ 0 w 5625921"/>
              <a:gd name="connsiteY0" fmla="*/ 0 h 557996"/>
              <a:gd name="connsiteX1" fmla="*/ 5625921 w 5625921"/>
              <a:gd name="connsiteY1" fmla="*/ 0 h 557996"/>
              <a:gd name="connsiteX2" fmla="*/ 5625921 w 5625921"/>
              <a:gd name="connsiteY2" fmla="*/ 557996 h 557996"/>
              <a:gd name="connsiteX3" fmla="*/ 0 w 5625921"/>
              <a:gd name="connsiteY3" fmla="*/ 557996 h 557996"/>
              <a:gd name="connsiteX4" fmla="*/ 0 w 5625921"/>
              <a:gd name="connsiteY4" fmla="*/ 0 h 5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5921" h="557996">
                <a:moveTo>
                  <a:pt x="0" y="0"/>
                </a:moveTo>
                <a:lnTo>
                  <a:pt x="5625921" y="0"/>
                </a:lnTo>
                <a:lnTo>
                  <a:pt x="5625921" y="557996"/>
                </a:lnTo>
                <a:lnTo>
                  <a:pt x="0" y="557996"/>
                </a:lnTo>
                <a:lnTo>
                  <a:pt x="0" y="0"/>
                </a:lnTo>
                <a:close/>
              </a:path>
            </a:pathLst>
          </a:custGeom>
          <a:solidFill>
            <a:srgbClr val="8238BA">
              <a:alpha val="17000"/>
            </a:srgbClr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909" tIns="66040" rIns="66040" bIns="66040" numCol="1" spcCol="1270" anchor="ctr" anchorCtr="0"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‥interest/feasibility‥</a:t>
            </a:r>
            <a:endParaRPr lang="zh-C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CB9DE87-5572-49BB-888F-3A81583C6169}"/>
              </a:ext>
            </a:extLst>
          </p:cNvPr>
          <p:cNvSpPr/>
          <p:nvPr/>
        </p:nvSpPr>
        <p:spPr>
          <a:xfrm>
            <a:off x="4828188" y="5103094"/>
            <a:ext cx="697495" cy="69749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F992D84-59B4-4FF8-BA03-BA790A2CDC33}"/>
              </a:ext>
            </a:extLst>
          </p:cNvPr>
          <p:cNvCxnSpPr>
            <a:cxnSpLocks/>
          </p:cNvCxnSpPr>
          <p:nvPr/>
        </p:nvCxnSpPr>
        <p:spPr>
          <a:xfrm flipV="1">
            <a:off x="2534478" y="2707047"/>
            <a:ext cx="2271143" cy="971907"/>
          </a:xfrm>
          <a:prstGeom prst="line">
            <a:avLst/>
          </a:prstGeom>
          <a:ln w="15875"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7FD0D740-2DF2-4CBD-9EB1-811320D3B184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3063212" y="3483225"/>
            <a:ext cx="2112900" cy="942062"/>
          </a:xfrm>
          <a:prstGeom prst="line">
            <a:avLst/>
          </a:prstGeom>
          <a:ln w="15875"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C640FE8F-589E-4A04-94B5-4E8B8B24B2FA}"/>
              </a:ext>
            </a:extLst>
          </p:cNvPr>
          <p:cNvCxnSpPr>
            <a:cxnSpLocks/>
          </p:cNvCxnSpPr>
          <p:nvPr/>
        </p:nvCxnSpPr>
        <p:spPr>
          <a:xfrm>
            <a:off x="3190458" y="2825296"/>
            <a:ext cx="1940631" cy="1376041"/>
          </a:xfrm>
          <a:prstGeom prst="line">
            <a:avLst/>
          </a:prstGeom>
          <a:ln w="15875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DFB104A-49EB-40E7-BC3B-3F159CFF7E90}"/>
              </a:ext>
            </a:extLst>
          </p:cNvPr>
          <p:cNvCxnSpPr>
            <a:cxnSpLocks/>
          </p:cNvCxnSpPr>
          <p:nvPr/>
        </p:nvCxnSpPr>
        <p:spPr>
          <a:xfrm flipV="1">
            <a:off x="2734654" y="5424953"/>
            <a:ext cx="2112900" cy="249129"/>
          </a:xfrm>
          <a:prstGeom prst="line">
            <a:avLst/>
          </a:prstGeom>
          <a:ln w="15875">
            <a:solidFill>
              <a:srgbClr val="7030A0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10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C4E868-8F3D-43CE-9602-D6DD8CF1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81280"/>
            <a:ext cx="10837863" cy="741679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基于主题词进行选题</a:t>
            </a:r>
          </a:p>
        </p:txBody>
      </p:sp>
      <p:graphicFrame>
        <p:nvGraphicFramePr>
          <p:cNvPr id="4" name="内容占位符 6">
            <a:extLst>
              <a:ext uri="{FF2B5EF4-FFF2-40B4-BE49-F238E27FC236}">
                <a16:creationId xmlns:a16="http://schemas.microsoft.com/office/drawing/2014/main" id="{602D8299-BAE4-4BAE-B2A4-C93AE70175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47013"/>
              </p:ext>
            </p:extLst>
          </p:nvPr>
        </p:nvGraphicFramePr>
        <p:xfrm>
          <a:off x="1382763" y="1630835"/>
          <a:ext cx="9948259" cy="434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C85E637-607D-4493-B2DE-CFEDAF13549A}"/>
              </a:ext>
            </a:extLst>
          </p:cNvPr>
          <p:cNvSpPr txBox="1"/>
          <p:nvPr/>
        </p:nvSpPr>
        <p:spPr>
          <a:xfrm>
            <a:off x="536030" y="950115"/>
            <a:ext cx="11235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以图书情报学科的主题词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“bibliometric”)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为选题方向，浏览查看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Topics/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Keyphrase</a:t>
            </a:r>
            <a:r>
              <a:rPr lang="en-US" altLang="zh-CN" sz="2400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，进行科研选题。</a:t>
            </a:r>
          </a:p>
        </p:txBody>
      </p:sp>
    </p:spTree>
    <p:extLst>
      <p:ext uri="{BB962C8B-B14F-4D97-AF65-F5344CB8AC3E}">
        <p14:creationId xmlns:p14="http://schemas.microsoft.com/office/powerpoint/2010/main" val="36101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93"/>
  <p:tag name="MH_SECTIONID" val="294,295,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3085534"/>
  <p:tag name="MH_LIBRARY" val="GRAPHIC"/>
  <p:tag name="MH_TYPE" val="SubTitle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3104221"/>
  <p:tag name="MH_LIBRARY" val="CONTENTS"/>
  <p:tag name="MH_TYPE" val="OTHERS"/>
  <p:tag name="ID" val="5458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3104221"/>
  <p:tag name="MH_LIBRARY" val="CONTENTS"/>
  <p:tag name="MH_TYPE" val="OTHERS"/>
  <p:tag name="ID" val="5458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3104221"/>
  <p:tag name="MH_LIBRARY" val="CONTENTS"/>
  <p:tag name="MH_TYPE" val="OTHERS"/>
  <p:tag name="ID" val="5458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3121535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3121535"/>
  <p:tag name="MH_LIBRARY" val="GRAPHIC"/>
  <p:tag name="MH_ORDER" val="矩形 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3121535"/>
  <p:tag name="MH_LIBRARY" val="GRAPHIC"/>
  <p:tag name="MH_ORDER" val="文本框 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3121535"/>
  <p:tag name="MH_LIBRARY" val="GRAPHIC"/>
  <p:tag name="MH_ORDER" val="椭圆形标注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3121535"/>
  <p:tag name="MH_LIBRARY" val="GRAPHIC"/>
  <p:tag name="MH_ORDER" val="文本框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71023085534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3085534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308553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3085534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3085534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3085534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3085534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3085534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18744</TotalTime>
  <Words>990</Words>
  <Application>Microsoft Office PowerPoint</Application>
  <PresentationFormat>宽屏</PresentationFormat>
  <Paragraphs>188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等线</vt:lpstr>
      <vt:lpstr>方正中倩_GBK</vt:lpstr>
      <vt:lpstr>华文中宋</vt:lpstr>
      <vt:lpstr>宋体</vt:lpstr>
      <vt:lpstr>微软雅黑</vt:lpstr>
      <vt:lpstr>Arial</vt:lpstr>
      <vt:lpstr>Arial Narrow</vt:lpstr>
      <vt:lpstr>Calibri</vt:lpstr>
      <vt:lpstr>Modern No. 20</vt:lpstr>
      <vt:lpstr>Times New Roman</vt:lpstr>
      <vt:lpstr>Verdana</vt:lpstr>
      <vt:lpstr>Office 主题​​</vt:lpstr>
      <vt:lpstr>PowerPoint 演示文稿</vt:lpstr>
      <vt:lpstr>PowerPoint 演示文稿</vt:lpstr>
      <vt:lpstr>1 关于Scopus/SciVal</vt:lpstr>
      <vt:lpstr>1 关于Scopus/SciVal     Scopus(http://www.scopus.com/)</vt:lpstr>
      <vt:lpstr>1 关于Scopus/SciVal</vt:lpstr>
      <vt:lpstr>1 关于Scopus/SciVal     SciVal(https://www.scival.com/)</vt:lpstr>
      <vt:lpstr>1 关于Scopus/SciVal</vt:lpstr>
      <vt:lpstr>2 科研选题原则</vt:lpstr>
      <vt:lpstr>3 基于主题词进行选题</vt:lpstr>
      <vt:lpstr>3.1 主题词检索与结果分析</vt:lpstr>
      <vt:lpstr>3.1 主题词检索与结果分析</vt:lpstr>
      <vt:lpstr>3.2 结果导入SCIVal</vt:lpstr>
      <vt:lpstr>3.3 查看 Keyphrases Analysis</vt:lpstr>
      <vt:lpstr>3.4 分析筛选Topics</vt:lpstr>
      <vt:lpstr>3.5 查看 Topic Character </vt:lpstr>
      <vt:lpstr>3.6 浏览Related Topics</vt:lpstr>
      <vt:lpstr>4 基于学科进行选题</vt:lpstr>
      <vt:lpstr>4.1 浏览学科领域的Topics</vt:lpstr>
      <vt:lpstr>4.1 浏览学科领域的Topics</vt:lpstr>
      <vt:lpstr>4.2 分析与筛选Topics</vt:lpstr>
      <vt:lpstr>3.2 分析与筛选Topics</vt:lpstr>
      <vt:lpstr>4.3.1 创建文献集(6 Topics Scholarly Output)</vt:lpstr>
      <vt:lpstr>4.3.1 创建文献集(6 Topics Scholarly Output)</vt:lpstr>
      <vt:lpstr>4.3.2 创建研究领域(6 Topics)</vt:lpstr>
      <vt:lpstr>4.4 查看Keyphrase analysis(文献集)</vt:lpstr>
      <vt:lpstr>4.4 查看Keyphrase analysis(研究领域)</vt:lpstr>
      <vt:lpstr>附-1</vt:lpstr>
      <vt:lpstr>附-2</vt:lpstr>
      <vt:lpstr>小结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833</cp:revision>
  <cp:lastPrinted>2021-04-02T14:31:32Z</cp:lastPrinted>
  <dcterms:created xsi:type="dcterms:W3CDTF">2017-10-20T06:19:39Z</dcterms:created>
  <dcterms:modified xsi:type="dcterms:W3CDTF">2022-05-12T10:53:00Z</dcterms:modified>
</cp:coreProperties>
</file>