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311" r:id="rId10"/>
    <p:sldId id="284" r:id="rId11"/>
    <p:sldId id="312" r:id="rId12"/>
    <p:sldId id="313" r:id="rId13"/>
    <p:sldId id="266" r:id="rId14"/>
    <p:sldId id="267" r:id="rId15"/>
    <p:sldId id="268" r:id="rId16"/>
    <p:sldId id="269" r:id="rId17"/>
    <p:sldId id="314" r:id="rId18"/>
    <p:sldId id="272" r:id="rId19"/>
    <p:sldId id="274" r:id="rId20"/>
    <p:sldId id="273" r:id="rId21"/>
    <p:sldId id="275" r:id="rId22"/>
    <p:sldId id="276" r:id="rId23"/>
    <p:sldId id="270" r:id="rId24"/>
    <p:sldId id="278" r:id="rId25"/>
    <p:sldId id="279" r:id="rId26"/>
    <p:sldId id="280" r:id="rId27"/>
    <p:sldId id="277" r:id="rId28"/>
    <p:sldId id="281" r:id="rId29"/>
    <p:sldId id="282" r:id="rId30"/>
    <p:sldId id="285" r:id="rId31"/>
    <p:sldId id="286" r:id="rId32"/>
    <p:sldId id="287" r:id="rId33"/>
    <p:sldId id="310" r:id="rId34"/>
    <p:sldId id="288" r:id="rId35"/>
    <p:sldId id="301" r:id="rId36"/>
    <p:sldId id="302" r:id="rId37"/>
    <p:sldId id="303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9" r:id="rId47"/>
    <p:sldId id="300" r:id="rId48"/>
    <p:sldId id="304" r:id="rId49"/>
    <p:sldId id="305" r:id="rId50"/>
    <p:sldId id="306" r:id="rId51"/>
    <p:sldId id="307" r:id="rId52"/>
    <p:sldId id="308" r:id="rId53"/>
    <p:sldId id="316" r:id="rId54"/>
    <p:sldId id="317" r:id="rId55"/>
    <p:sldId id="318" r:id="rId56"/>
    <p:sldId id="319" r:id="rId57"/>
    <p:sldId id="320" r:id="rId58"/>
    <p:sldId id="321" r:id="rId59"/>
    <p:sldId id="315" r:id="rId60"/>
    <p:sldId id="309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0544" autoAdjust="0"/>
  </p:normalViewPr>
  <p:slideViewPr>
    <p:cSldViewPr snapToGrid="0">
      <p:cViewPr varScale="1">
        <p:scale>
          <a:sx n="129" d="100"/>
          <a:sy n="129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E1831-0EE8-4484-B710-5A83BBE1C5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51DB4931-5E92-4198-86FE-8EC3E6759590}">
      <dgm:prSet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往哪个领域发展自己的科研之路？</a:t>
          </a:r>
        </a:p>
      </dgm:t>
    </dgm:pt>
    <dgm:pt modelId="{205CA851-ED28-46D7-A77C-4E4A41292120}" type="parTrans" cxnId="{3967853D-1197-4295-8C94-C285E591082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2DC69D-CC72-42A9-8CAF-9940937D5937}" type="sibTrans" cxnId="{3967853D-1197-4295-8C94-C285E591082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2865EE-7AB0-42F0-8839-F723C54DA75A}">
      <dgm:prSet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去哪里开启这场征程？</a:t>
          </a:r>
        </a:p>
      </dgm:t>
    </dgm:pt>
    <dgm:pt modelId="{BF737991-DC59-4D1C-B6F2-6AE4745813B1}" type="parTrans" cxnId="{0E6F8BA3-6D6C-4C3A-A6B9-E987E6AAAE46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67BA73B-AA1C-415D-B46F-9964E26F1D94}" type="sibTrans" cxnId="{0E6F8BA3-6D6C-4C3A-A6B9-E987E6AAAE46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589A58-9955-4E49-B003-EE90A727E15A}">
      <dgm:prSet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谁来引领我的科研之行？</a:t>
          </a:r>
        </a:p>
      </dgm:t>
    </dgm:pt>
    <dgm:pt modelId="{58E1FC75-02E9-4E80-A762-BAE9F928A5C8}" type="parTrans" cxnId="{9747307D-0C83-44D7-9FEB-3F57B877243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E25693-7136-4788-AA61-9EBFFDF4B1D7}" type="sibTrans" cxnId="{9747307D-0C83-44D7-9FEB-3F57B877243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437B496-7C2F-4861-B9E4-F45584F10947}">
      <dgm:prSet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如何了解自己的领航者？</a:t>
          </a:r>
        </a:p>
      </dgm:t>
    </dgm:pt>
    <dgm:pt modelId="{AF5DAB67-1675-43DE-BDC4-1A5CD2578BB0}" type="parTrans" cxnId="{15F0E45D-DFCF-459E-A3B7-BAF344B8CC3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9AA76D-83A3-4D83-894B-6193B17FAA59}" type="sibTrans" cxnId="{15F0E45D-DFCF-459E-A3B7-BAF344B8CC3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36030B7-2C97-4FAA-8F48-3668AE1178DC}" type="pres">
      <dgm:prSet presAssocID="{17CE1831-0EE8-4484-B710-5A83BBE1C5E9}" presName="Name0" presStyleCnt="0">
        <dgm:presLayoutVars>
          <dgm:chMax val="7"/>
          <dgm:chPref val="7"/>
          <dgm:dir/>
        </dgm:presLayoutVars>
      </dgm:prSet>
      <dgm:spPr/>
    </dgm:pt>
    <dgm:pt modelId="{52666AB6-4D4A-43F6-A828-617C0AB6DD36}" type="pres">
      <dgm:prSet presAssocID="{17CE1831-0EE8-4484-B710-5A83BBE1C5E9}" presName="Name1" presStyleCnt="0"/>
      <dgm:spPr/>
    </dgm:pt>
    <dgm:pt modelId="{A3783EC3-9D99-4984-BC3B-C4B1146FC557}" type="pres">
      <dgm:prSet presAssocID="{17CE1831-0EE8-4484-B710-5A83BBE1C5E9}" presName="cycle" presStyleCnt="0"/>
      <dgm:spPr/>
    </dgm:pt>
    <dgm:pt modelId="{EB65E134-7503-4DF1-A1F9-B3275E1B8DE5}" type="pres">
      <dgm:prSet presAssocID="{17CE1831-0EE8-4484-B710-5A83BBE1C5E9}" presName="srcNode" presStyleLbl="node1" presStyleIdx="0" presStyleCnt="4"/>
      <dgm:spPr/>
    </dgm:pt>
    <dgm:pt modelId="{A4A01F9E-D4EB-4325-AE46-7F75B87813A9}" type="pres">
      <dgm:prSet presAssocID="{17CE1831-0EE8-4484-B710-5A83BBE1C5E9}" presName="conn" presStyleLbl="parChTrans1D2" presStyleIdx="0" presStyleCnt="1"/>
      <dgm:spPr/>
    </dgm:pt>
    <dgm:pt modelId="{4CFD7134-D7A7-4D4D-B81E-E06D81834A00}" type="pres">
      <dgm:prSet presAssocID="{17CE1831-0EE8-4484-B710-5A83BBE1C5E9}" presName="extraNode" presStyleLbl="node1" presStyleIdx="0" presStyleCnt="4"/>
      <dgm:spPr/>
    </dgm:pt>
    <dgm:pt modelId="{7B865436-C611-41D9-9CBC-35DB1C03BABF}" type="pres">
      <dgm:prSet presAssocID="{17CE1831-0EE8-4484-B710-5A83BBE1C5E9}" presName="dstNode" presStyleLbl="node1" presStyleIdx="0" presStyleCnt="4"/>
      <dgm:spPr/>
    </dgm:pt>
    <dgm:pt modelId="{B89B6FC7-7538-48CF-B26A-A228E64CDDDA}" type="pres">
      <dgm:prSet presAssocID="{51DB4931-5E92-4198-86FE-8EC3E6759590}" presName="text_1" presStyleLbl="node1" presStyleIdx="0" presStyleCnt="4">
        <dgm:presLayoutVars>
          <dgm:bulletEnabled val="1"/>
        </dgm:presLayoutVars>
      </dgm:prSet>
      <dgm:spPr/>
    </dgm:pt>
    <dgm:pt modelId="{3B997F69-22C2-4B00-8688-36EF57EF6B27}" type="pres">
      <dgm:prSet presAssocID="{51DB4931-5E92-4198-86FE-8EC3E6759590}" presName="accent_1" presStyleCnt="0"/>
      <dgm:spPr/>
    </dgm:pt>
    <dgm:pt modelId="{2E2E6EF5-3110-4106-802C-AABB841B3AA7}" type="pres">
      <dgm:prSet presAssocID="{51DB4931-5E92-4198-86FE-8EC3E6759590}" presName="accentRepeatNode" presStyleLbl="solidFgAcc1" presStyleIdx="0" presStyleCnt="4"/>
      <dgm:spPr/>
    </dgm:pt>
    <dgm:pt modelId="{CC9F20D1-1F2E-450F-8D5F-A64FC79452D8}" type="pres">
      <dgm:prSet presAssocID="{B62865EE-7AB0-42F0-8839-F723C54DA75A}" presName="text_2" presStyleLbl="node1" presStyleIdx="1" presStyleCnt="4">
        <dgm:presLayoutVars>
          <dgm:bulletEnabled val="1"/>
        </dgm:presLayoutVars>
      </dgm:prSet>
      <dgm:spPr/>
    </dgm:pt>
    <dgm:pt modelId="{732AB4DD-1C92-4951-BE64-3FE477169119}" type="pres">
      <dgm:prSet presAssocID="{B62865EE-7AB0-42F0-8839-F723C54DA75A}" presName="accent_2" presStyleCnt="0"/>
      <dgm:spPr/>
    </dgm:pt>
    <dgm:pt modelId="{C4B685ED-481D-420F-AB35-66A17BF8CD49}" type="pres">
      <dgm:prSet presAssocID="{B62865EE-7AB0-42F0-8839-F723C54DA75A}" presName="accentRepeatNode" presStyleLbl="solidFgAcc1" presStyleIdx="1" presStyleCnt="4"/>
      <dgm:spPr/>
    </dgm:pt>
    <dgm:pt modelId="{C2183A82-D2FC-41F6-8F88-E64176E5569E}" type="pres">
      <dgm:prSet presAssocID="{5E589A58-9955-4E49-B003-EE90A727E15A}" presName="text_3" presStyleLbl="node1" presStyleIdx="2" presStyleCnt="4">
        <dgm:presLayoutVars>
          <dgm:bulletEnabled val="1"/>
        </dgm:presLayoutVars>
      </dgm:prSet>
      <dgm:spPr/>
    </dgm:pt>
    <dgm:pt modelId="{9E58AF98-14F4-4F6B-B9F7-6332C8339CE0}" type="pres">
      <dgm:prSet presAssocID="{5E589A58-9955-4E49-B003-EE90A727E15A}" presName="accent_3" presStyleCnt="0"/>
      <dgm:spPr/>
    </dgm:pt>
    <dgm:pt modelId="{BEF26AAB-7AE8-4293-9D9E-2A965E6448B6}" type="pres">
      <dgm:prSet presAssocID="{5E589A58-9955-4E49-B003-EE90A727E15A}" presName="accentRepeatNode" presStyleLbl="solidFgAcc1" presStyleIdx="2" presStyleCnt="4"/>
      <dgm:spPr/>
    </dgm:pt>
    <dgm:pt modelId="{C12CEADD-1B72-4C10-B24B-76D724F02F40}" type="pres">
      <dgm:prSet presAssocID="{B437B496-7C2F-4861-B9E4-F45584F10947}" presName="text_4" presStyleLbl="node1" presStyleIdx="3" presStyleCnt="4">
        <dgm:presLayoutVars>
          <dgm:bulletEnabled val="1"/>
        </dgm:presLayoutVars>
      </dgm:prSet>
      <dgm:spPr/>
    </dgm:pt>
    <dgm:pt modelId="{C07A8C17-FC48-4ACF-B95D-4C5C95F2F1B5}" type="pres">
      <dgm:prSet presAssocID="{B437B496-7C2F-4861-B9E4-F45584F10947}" presName="accent_4" presStyleCnt="0"/>
      <dgm:spPr/>
    </dgm:pt>
    <dgm:pt modelId="{AC6D20D2-D8F5-459D-957C-78BA38B11A1B}" type="pres">
      <dgm:prSet presAssocID="{B437B496-7C2F-4861-B9E4-F45584F10947}" presName="accentRepeatNode" presStyleLbl="solidFgAcc1" presStyleIdx="3" presStyleCnt="4"/>
      <dgm:spPr/>
    </dgm:pt>
  </dgm:ptLst>
  <dgm:cxnLst>
    <dgm:cxn modelId="{306F7607-185B-4FFC-A73A-55E9DB2273E2}" type="presOf" srcId="{B437B496-7C2F-4861-B9E4-F45584F10947}" destId="{C12CEADD-1B72-4C10-B24B-76D724F02F40}" srcOrd="0" destOrd="0" presId="urn:microsoft.com/office/officeart/2008/layout/VerticalCurvedList"/>
    <dgm:cxn modelId="{0680CC2B-CCB2-4D6D-BCC3-3C0022078F76}" type="presOf" srcId="{5E589A58-9955-4E49-B003-EE90A727E15A}" destId="{C2183A82-D2FC-41F6-8F88-E64176E5569E}" srcOrd="0" destOrd="0" presId="urn:microsoft.com/office/officeart/2008/layout/VerticalCurvedList"/>
    <dgm:cxn modelId="{FA881D3A-14BD-4CEF-A53C-911D0AB62210}" type="presOf" srcId="{B92DC69D-CC72-42A9-8CAF-9940937D5937}" destId="{A4A01F9E-D4EB-4325-AE46-7F75B87813A9}" srcOrd="0" destOrd="0" presId="urn:microsoft.com/office/officeart/2008/layout/VerticalCurvedList"/>
    <dgm:cxn modelId="{3967853D-1197-4295-8C94-C285E5910828}" srcId="{17CE1831-0EE8-4484-B710-5A83BBE1C5E9}" destId="{51DB4931-5E92-4198-86FE-8EC3E6759590}" srcOrd="0" destOrd="0" parTransId="{205CA851-ED28-46D7-A77C-4E4A41292120}" sibTransId="{B92DC69D-CC72-42A9-8CAF-9940937D5937}"/>
    <dgm:cxn modelId="{15F0E45D-DFCF-459E-A3B7-BAF344B8CC37}" srcId="{17CE1831-0EE8-4484-B710-5A83BBE1C5E9}" destId="{B437B496-7C2F-4861-B9E4-F45584F10947}" srcOrd="3" destOrd="0" parTransId="{AF5DAB67-1675-43DE-BDC4-1A5CD2578BB0}" sibTransId="{139AA76D-83A3-4D83-894B-6193B17FAA59}"/>
    <dgm:cxn modelId="{88E9C171-82BF-4CCB-90AB-E73362D5217A}" type="presOf" srcId="{51DB4931-5E92-4198-86FE-8EC3E6759590}" destId="{B89B6FC7-7538-48CF-B26A-A228E64CDDDA}" srcOrd="0" destOrd="0" presId="urn:microsoft.com/office/officeart/2008/layout/VerticalCurvedList"/>
    <dgm:cxn modelId="{9747307D-0C83-44D7-9FEB-3F57B8772438}" srcId="{17CE1831-0EE8-4484-B710-5A83BBE1C5E9}" destId="{5E589A58-9955-4E49-B003-EE90A727E15A}" srcOrd="2" destOrd="0" parTransId="{58E1FC75-02E9-4E80-A762-BAE9F928A5C8}" sibTransId="{8AE25693-7136-4788-AA61-9EBFFDF4B1D7}"/>
    <dgm:cxn modelId="{0E6F8BA3-6D6C-4C3A-A6B9-E987E6AAAE46}" srcId="{17CE1831-0EE8-4484-B710-5A83BBE1C5E9}" destId="{B62865EE-7AB0-42F0-8839-F723C54DA75A}" srcOrd="1" destOrd="0" parTransId="{BF737991-DC59-4D1C-B6F2-6AE4745813B1}" sibTransId="{467BA73B-AA1C-415D-B46F-9964E26F1D94}"/>
    <dgm:cxn modelId="{D87929B8-16EE-4095-9CF4-11CA11A880A6}" type="presOf" srcId="{B62865EE-7AB0-42F0-8839-F723C54DA75A}" destId="{CC9F20D1-1F2E-450F-8D5F-A64FC79452D8}" srcOrd="0" destOrd="0" presId="urn:microsoft.com/office/officeart/2008/layout/VerticalCurvedList"/>
    <dgm:cxn modelId="{6B4A76D9-0DBC-47C4-BCD3-0BEA3D51F92F}" type="presOf" srcId="{17CE1831-0EE8-4484-B710-5A83BBE1C5E9}" destId="{D36030B7-2C97-4FAA-8F48-3668AE1178DC}" srcOrd="0" destOrd="0" presId="urn:microsoft.com/office/officeart/2008/layout/VerticalCurvedList"/>
    <dgm:cxn modelId="{59943166-E56C-401F-8873-C9F919AE3B6A}" type="presParOf" srcId="{D36030B7-2C97-4FAA-8F48-3668AE1178DC}" destId="{52666AB6-4D4A-43F6-A828-617C0AB6DD36}" srcOrd="0" destOrd="0" presId="urn:microsoft.com/office/officeart/2008/layout/VerticalCurvedList"/>
    <dgm:cxn modelId="{E53B9243-A05B-45BD-BCCA-8356258E0558}" type="presParOf" srcId="{52666AB6-4D4A-43F6-A828-617C0AB6DD36}" destId="{A3783EC3-9D99-4984-BC3B-C4B1146FC557}" srcOrd="0" destOrd="0" presId="urn:microsoft.com/office/officeart/2008/layout/VerticalCurvedList"/>
    <dgm:cxn modelId="{8E64EA12-EA44-4AAD-80B7-7B26A3937898}" type="presParOf" srcId="{A3783EC3-9D99-4984-BC3B-C4B1146FC557}" destId="{EB65E134-7503-4DF1-A1F9-B3275E1B8DE5}" srcOrd="0" destOrd="0" presId="urn:microsoft.com/office/officeart/2008/layout/VerticalCurvedList"/>
    <dgm:cxn modelId="{4782F497-AD59-4E12-B031-5E995C6327E4}" type="presParOf" srcId="{A3783EC3-9D99-4984-BC3B-C4B1146FC557}" destId="{A4A01F9E-D4EB-4325-AE46-7F75B87813A9}" srcOrd="1" destOrd="0" presId="urn:microsoft.com/office/officeart/2008/layout/VerticalCurvedList"/>
    <dgm:cxn modelId="{A78F24D8-6857-4F30-913F-7DC1CD126B6D}" type="presParOf" srcId="{A3783EC3-9D99-4984-BC3B-C4B1146FC557}" destId="{4CFD7134-D7A7-4D4D-B81E-E06D81834A00}" srcOrd="2" destOrd="0" presId="urn:microsoft.com/office/officeart/2008/layout/VerticalCurvedList"/>
    <dgm:cxn modelId="{D61963AB-D9AA-4588-B732-679E749011B9}" type="presParOf" srcId="{A3783EC3-9D99-4984-BC3B-C4B1146FC557}" destId="{7B865436-C611-41D9-9CBC-35DB1C03BABF}" srcOrd="3" destOrd="0" presId="urn:microsoft.com/office/officeart/2008/layout/VerticalCurvedList"/>
    <dgm:cxn modelId="{531488DF-F6FF-415B-83C6-570922C6D3B6}" type="presParOf" srcId="{52666AB6-4D4A-43F6-A828-617C0AB6DD36}" destId="{B89B6FC7-7538-48CF-B26A-A228E64CDDDA}" srcOrd="1" destOrd="0" presId="urn:microsoft.com/office/officeart/2008/layout/VerticalCurvedList"/>
    <dgm:cxn modelId="{FED9E57C-B927-4053-99DA-0D824FD9560E}" type="presParOf" srcId="{52666AB6-4D4A-43F6-A828-617C0AB6DD36}" destId="{3B997F69-22C2-4B00-8688-36EF57EF6B27}" srcOrd="2" destOrd="0" presId="urn:microsoft.com/office/officeart/2008/layout/VerticalCurvedList"/>
    <dgm:cxn modelId="{4ED394ED-4C8A-4800-B99C-004A2301A0C5}" type="presParOf" srcId="{3B997F69-22C2-4B00-8688-36EF57EF6B27}" destId="{2E2E6EF5-3110-4106-802C-AABB841B3AA7}" srcOrd="0" destOrd="0" presId="urn:microsoft.com/office/officeart/2008/layout/VerticalCurvedList"/>
    <dgm:cxn modelId="{30AF09F8-89E4-451B-9812-0C9D0F1C0F0D}" type="presParOf" srcId="{52666AB6-4D4A-43F6-A828-617C0AB6DD36}" destId="{CC9F20D1-1F2E-450F-8D5F-A64FC79452D8}" srcOrd="3" destOrd="0" presId="urn:microsoft.com/office/officeart/2008/layout/VerticalCurvedList"/>
    <dgm:cxn modelId="{7FA96B26-A97F-4CCE-9D79-D3711B4CA9C3}" type="presParOf" srcId="{52666AB6-4D4A-43F6-A828-617C0AB6DD36}" destId="{732AB4DD-1C92-4951-BE64-3FE477169119}" srcOrd="4" destOrd="0" presId="urn:microsoft.com/office/officeart/2008/layout/VerticalCurvedList"/>
    <dgm:cxn modelId="{E1FDB0D5-9C92-4491-A9CE-B3DB161A350B}" type="presParOf" srcId="{732AB4DD-1C92-4951-BE64-3FE477169119}" destId="{C4B685ED-481D-420F-AB35-66A17BF8CD49}" srcOrd="0" destOrd="0" presId="urn:microsoft.com/office/officeart/2008/layout/VerticalCurvedList"/>
    <dgm:cxn modelId="{6888C1F6-B559-42DB-9314-F691FDD33266}" type="presParOf" srcId="{52666AB6-4D4A-43F6-A828-617C0AB6DD36}" destId="{C2183A82-D2FC-41F6-8F88-E64176E5569E}" srcOrd="5" destOrd="0" presId="urn:microsoft.com/office/officeart/2008/layout/VerticalCurvedList"/>
    <dgm:cxn modelId="{D4AADCDB-710A-45BB-B5E2-120273594193}" type="presParOf" srcId="{52666AB6-4D4A-43F6-A828-617C0AB6DD36}" destId="{9E58AF98-14F4-4F6B-B9F7-6332C8339CE0}" srcOrd="6" destOrd="0" presId="urn:microsoft.com/office/officeart/2008/layout/VerticalCurvedList"/>
    <dgm:cxn modelId="{1F62013B-91E9-4B09-A407-DB01B58BA5DE}" type="presParOf" srcId="{9E58AF98-14F4-4F6B-B9F7-6332C8339CE0}" destId="{BEF26AAB-7AE8-4293-9D9E-2A965E6448B6}" srcOrd="0" destOrd="0" presId="urn:microsoft.com/office/officeart/2008/layout/VerticalCurvedList"/>
    <dgm:cxn modelId="{038CF80E-C983-4CEE-84A7-BBB8ADC7409E}" type="presParOf" srcId="{52666AB6-4D4A-43F6-A828-617C0AB6DD36}" destId="{C12CEADD-1B72-4C10-B24B-76D724F02F40}" srcOrd="7" destOrd="0" presId="urn:microsoft.com/office/officeart/2008/layout/VerticalCurvedList"/>
    <dgm:cxn modelId="{76D0F317-633D-4B54-9693-373F266FA51C}" type="presParOf" srcId="{52666AB6-4D4A-43F6-A828-617C0AB6DD36}" destId="{C07A8C17-FC48-4ACF-B95D-4C5C95F2F1B5}" srcOrd="8" destOrd="0" presId="urn:microsoft.com/office/officeart/2008/layout/VerticalCurvedList"/>
    <dgm:cxn modelId="{7904613E-B69B-40D4-9D94-E0883A504036}" type="presParOf" srcId="{C07A8C17-FC48-4ACF-B95D-4C5C95F2F1B5}" destId="{AC6D20D2-D8F5-459D-957C-78BA38B11A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D4814-3B38-41E8-9D25-A29D7516F77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0A476F1-D5C1-443F-812C-39769A07CE13}">
      <dgm:prSet phldrT="[文本]" custT="1"/>
      <dgm:spPr/>
      <dgm:t>
        <a:bodyPr/>
        <a:lstStyle/>
        <a:p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我有一个地区或院校目标，</a:t>
          </a:r>
          <a:endParaRPr lang="en-US" altLang="zh-CN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我要找到目标院校的导师</a:t>
          </a:r>
        </a:p>
      </dgm:t>
    </dgm:pt>
    <dgm:pt modelId="{37B9F348-3D9F-48E5-B5CC-6F8A6A071458}" type="parTrans" cxnId="{6E661D41-2FB1-41EF-ACC9-62084EC476E6}">
      <dgm:prSet/>
      <dgm:spPr/>
      <dgm:t>
        <a:bodyPr/>
        <a:lstStyle/>
        <a:p>
          <a:endParaRPr lang="zh-CN" altLang="en-US"/>
        </a:p>
      </dgm:t>
    </dgm:pt>
    <dgm:pt modelId="{E5C62BB1-9EBA-458C-9A49-484A6BB2A9D3}" type="sibTrans" cxnId="{6E661D41-2FB1-41EF-ACC9-62084EC476E6}">
      <dgm:prSet/>
      <dgm:spPr/>
      <dgm:t>
        <a:bodyPr/>
        <a:lstStyle/>
        <a:p>
          <a:endParaRPr lang="zh-CN" altLang="en-US"/>
        </a:p>
      </dgm:t>
    </dgm:pt>
    <dgm:pt modelId="{2CBDD197-B5BD-40B2-99B2-89FEDDC72022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kern="12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我有一个目标研究方向，</a:t>
          </a:r>
          <a:endParaRPr lang="en-US" altLang="zh-CN" sz="20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kern="12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我要找这个领域的大牛</a:t>
          </a:r>
          <a:endParaRPr lang="zh-CN" altLang="en-US" sz="20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817E9FD4-D360-4E5C-AA15-6ED92E53EE81}" type="parTrans" cxnId="{DC15830A-35BF-4AB1-A484-D78078189238}">
      <dgm:prSet/>
      <dgm:spPr/>
      <dgm:t>
        <a:bodyPr/>
        <a:lstStyle/>
        <a:p>
          <a:endParaRPr lang="zh-CN" altLang="en-US"/>
        </a:p>
      </dgm:t>
    </dgm:pt>
    <dgm:pt modelId="{95AA43C7-AB9B-47F5-AD45-0FB176454B0D}" type="sibTrans" cxnId="{DC15830A-35BF-4AB1-A484-D78078189238}">
      <dgm:prSet/>
      <dgm:spPr/>
      <dgm:t>
        <a:bodyPr/>
        <a:lstStyle/>
        <a:p>
          <a:endParaRPr lang="zh-CN" altLang="en-US"/>
        </a:p>
      </dgm:t>
    </dgm:pt>
    <dgm:pt modelId="{46A87862-FC7A-442A-8025-3D1905272024}" type="pres">
      <dgm:prSet presAssocID="{120D4814-3B38-41E8-9D25-A29D7516F777}" presName="compositeShape" presStyleCnt="0">
        <dgm:presLayoutVars>
          <dgm:chMax val="2"/>
          <dgm:dir/>
          <dgm:resizeHandles val="exact"/>
        </dgm:presLayoutVars>
      </dgm:prSet>
      <dgm:spPr/>
    </dgm:pt>
    <dgm:pt modelId="{5B8A83C7-7079-450C-9E25-F432268845F3}" type="pres">
      <dgm:prSet presAssocID="{120D4814-3B38-41E8-9D25-A29D7516F777}" presName="divider" presStyleLbl="fgShp" presStyleIdx="0" presStyleCnt="1"/>
      <dgm:spPr/>
    </dgm:pt>
    <dgm:pt modelId="{29EC957A-D85A-4156-AF92-383EFAB74D85}" type="pres">
      <dgm:prSet presAssocID="{F0A476F1-D5C1-443F-812C-39769A07CE13}" presName="downArrow" presStyleLbl="node1" presStyleIdx="0" presStyleCnt="2"/>
      <dgm:spPr/>
    </dgm:pt>
    <dgm:pt modelId="{77F07DD7-8C47-408B-AD24-61CD5B8DF753}" type="pres">
      <dgm:prSet presAssocID="{F0A476F1-D5C1-443F-812C-39769A07CE13}" presName="downArrowText" presStyleLbl="revTx" presStyleIdx="0" presStyleCnt="2" custScaleX="118750">
        <dgm:presLayoutVars>
          <dgm:bulletEnabled val="1"/>
        </dgm:presLayoutVars>
      </dgm:prSet>
      <dgm:spPr/>
    </dgm:pt>
    <dgm:pt modelId="{A617993A-5952-4372-9E25-67039FDC2EB8}" type="pres">
      <dgm:prSet presAssocID="{2CBDD197-B5BD-40B2-99B2-89FEDDC72022}" presName="upArrow" presStyleLbl="node1" presStyleIdx="1" presStyleCnt="2"/>
      <dgm:spPr/>
    </dgm:pt>
    <dgm:pt modelId="{E7127632-20BA-4371-A9E9-32DA20F93921}" type="pres">
      <dgm:prSet presAssocID="{2CBDD197-B5BD-40B2-99B2-89FEDDC72022}" presName="upArrowText" presStyleLbl="revTx" presStyleIdx="1" presStyleCnt="2" custScaleX="108834">
        <dgm:presLayoutVars>
          <dgm:bulletEnabled val="1"/>
        </dgm:presLayoutVars>
      </dgm:prSet>
      <dgm:spPr/>
    </dgm:pt>
  </dgm:ptLst>
  <dgm:cxnLst>
    <dgm:cxn modelId="{DC15830A-35BF-4AB1-A484-D78078189238}" srcId="{120D4814-3B38-41E8-9D25-A29D7516F777}" destId="{2CBDD197-B5BD-40B2-99B2-89FEDDC72022}" srcOrd="1" destOrd="0" parTransId="{817E9FD4-D360-4E5C-AA15-6ED92E53EE81}" sibTransId="{95AA43C7-AB9B-47F5-AD45-0FB176454B0D}"/>
    <dgm:cxn modelId="{6E661D41-2FB1-41EF-ACC9-62084EC476E6}" srcId="{120D4814-3B38-41E8-9D25-A29D7516F777}" destId="{F0A476F1-D5C1-443F-812C-39769A07CE13}" srcOrd="0" destOrd="0" parTransId="{37B9F348-3D9F-48E5-B5CC-6F8A6A071458}" sibTransId="{E5C62BB1-9EBA-458C-9A49-484A6BB2A9D3}"/>
    <dgm:cxn modelId="{0F8BFA72-AC37-4A99-94FE-D76354B67B6E}" type="presOf" srcId="{120D4814-3B38-41E8-9D25-A29D7516F777}" destId="{46A87862-FC7A-442A-8025-3D1905272024}" srcOrd="0" destOrd="0" presId="urn:microsoft.com/office/officeart/2005/8/layout/arrow3"/>
    <dgm:cxn modelId="{B3169296-3320-4344-B532-B2C9AB56D9F4}" type="presOf" srcId="{F0A476F1-D5C1-443F-812C-39769A07CE13}" destId="{77F07DD7-8C47-408B-AD24-61CD5B8DF753}" srcOrd="0" destOrd="0" presId="urn:microsoft.com/office/officeart/2005/8/layout/arrow3"/>
    <dgm:cxn modelId="{B95009E5-D966-46B7-9F70-7C66C99B0879}" type="presOf" srcId="{2CBDD197-B5BD-40B2-99B2-89FEDDC72022}" destId="{E7127632-20BA-4371-A9E9-32DA20F93921}" srcOrd="0" destOrd="0" presId="urn:microsoft.com/office/officeart/2005/8/layout/arrow3"/>
    <dgm:cxn modelId="{9BD17A9F-7FC6-4E5D-B419-F7DDA15BA1C9}" type="presParOf" srcId="{46A87862-FC7A-442A-8025-3D1905272024}" destId="{5B8A83C7-7079-450C-9E25-F432268845F3}" srcOrd="0" destOrd="0" presId="urn:microsoft.com/office/officeart/2005/8/layout/arrow3"/>
    <dgm:cxn modelId="{3681ACE8-4766-45F4-B3A4-0AB948EB35AB}" type="presParOf" srcId="{46A87862-FC7A-442A-8025-3D1905272024}" destId="{29EC957A-D85A-4156-AF92-383EFAB74D85}" srcOrd="1" destOrd="0" presId="urn:microsoft.com/office/officeart/2005/8/layout/arrow3"/>
    <dgm:cxn modelId="{507766C0-332D-4DC0-91D7-517ACD6A43F8}" type="presParOf" srcId="{46A87862-FC7A-442A-8025-3D1905272024}" destId="{77F07DD7-8C47-408B-AD24-61CD5B8DF753}" srcOrd="2" destOrd="0" presId="urn:microsoft.com/office/officeart/2005/8/layout/arrow3"/>
    <dgm:cxn modelId="{62EB993F-4EA1-4B7E-9A6A-03B7C3A53D2F}" type="presParOf" srcId="{46A87862-FC7A-442A-8025-3D1905272024}" destId="{A617993A-5952-4372-9E25-67039FDC2EB8}" srcOrd="3" destOrd="0" presId="urn:microsoft.com/office/officeart/2005/8/layout/arrow3"/>
    <dgm:cxn modelId="{CC860055-B6D9-41ED-B1B8-7F794DC2F3FE}" type="presParOf" srcId="{46A87862-FC7A-442A-8025-3D1905272024}" destId="{E7127632-20BA-4371-A9E9-32DA20F9392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CE1831-0EE8-4484-B710-5A83BBE1C5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51DB4931-5E92-4198-86FE-8EC3E6759590}">
      <dgm:prSet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往哪个领域发展自己的科研之路？</a:t>
          </a:r>
        </a:p>
      </dgm:t>
    </dgm:pt>
    <dgm:pt modelId="{205CA851-ED28-46D7-A77C-4E4A41292120}" type="parTrans" cxnId="{3967853D-1197-4295-8C94-C285E591082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2DC69D-CC72-42A9-8CAF-9940937D5937}" type="sibTrans" cxnId="{3967853D-1197-4295-8C94-C285E591082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2865EE-7AB0-42F0-8839-F723C54DA75A}">
      <dgm:prSet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去哪里开启这场征程？</a:t>
          </a:r>
        </a:p>
      </dgm:t>
    </dgm:pt>
    <dgm:pt modelId="{BF737991-DC59-4D1C-B6F2-6AE4745813B1}" type="parTrans" cxnId="{0E6F8BA3-6D6C-4C3A-A6B9-E987E6AAAE46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67BA73B-AA1C-415D-B46F-9964E26F1D94}" type="sibTrans" cxnId="{0E6F8BA3-6D6C-4C3A-A6B9-E987E6AAAE46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589A58-9955-4E49-B003-EE90A727E15A}">
      <dgm:prSet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谁来引领我的科研之行？</a:t>
          </a:r>
        </a:p>
      </dgm:t>
    </dgm:pt>
    <dgm:pt modelId="{58E1FC75-02E9-4E80-A762-BAE9F928A5C8}" type="parTrans" cxnId="{9747307D-0C83-44D7-9FEB-3F57B877243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E25693-7136-4788-AA61-9EBFFDF4B1D7}" type="sibTrans" cxnId="{9747307D-0C83-44D7-9FEB-3F57B877243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437B496-7C2F-4861-B9E4-F45584F10947}">
      <dgm:prSet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如何了解自己的领航者？</a:t>
          </a:r>
        </a:p>
      </dgm:t>
    </dgm:pt>
    <dgm:pt modelId="{AF5DAB67-1675-43DE-BDC4-1A5CD2578BB0}" type="parTrans" cxnId="{15F0E45D-DFCF-459E-A3B7-BAF344B8CC3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9AA76D-83A3-4D83-894B-6193B17FAA59}" type="sibTrans" cxnId="{15F0E45D-DFCF-459E-A3B7-BAF344B8CC3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36030B7-2C97-4FAA-8F48-3668AE1178DC}" type="pres">
      <dgm:prSet presAssocID="{17CE1831-0EE8-4484-B710-5A83BBE1C5E9}" presName="Name0" presStyleCnt="0">
        <dgm:presLayoutVars>
          <dgm:chMax val="7"/>
          <dgm:chPref val="7"/>
          <dgm:dir/>
        </dgm:presLayoutVars>
      </dgm:prSet>
      <dgm:spPr/>
    </dgm:pt>
    <dgm:pt modelId="{52666AB6-4D4A-43F6-A828-617C0AB6DD36}" type="pres">
      <dgm:prSet presAssocID="{17CE1831-0EE8-4484-B710-5A83BBE1C5E9}" presName="Name1" presStyleCnt="0"/>
      <dgm:spPr/>
    </dgm:pt>
    <dgm:pt modelId="{A3783EC3-9D99-4984-BC3B-C4B1146FC557}" type="pres">
      <dgm:prSet presAssocID="{17CE1831-0EE8-4484-B710-5A83BBE1C5E9}" presName="cycle" presStyleCnt="0"/>
      <dgm:spPr/>
    </dgm:pt>
    <dgm:pt modelId="{EB65E134-7503-4DF1-A1F9-B3275E1B8DE5}" type="pres">
      <dgm:prSet presAssocID="{17CE1831-0EE8-4484-B710-5A83BBE1C5E9}" presName="srcNode" presStyleLbl="node1" presStyleIdx="0" presStyleCnt="4"/>
      <dgm:spPr/>
    </dgm:pt>
    <dgm:pt modelId="{A4A01F9E-D4EB-4325-AE46-7F75B87813A9}" type="pres">
      <dgm:prSet presAssocID="{17CE1831-0EE8-4484-B710-5A83BBE1C5E9}" presName="conn" presStyleLbl="parChTrans1D2" presStyleIdx="0" presStyleCnt="1"/>
      <dgm:spPr/>
    </dgm:pt>
    <dgm:pt modelId="{4CFD7134-D7A7-4D4D-B81E-E06D81834A00}" type="pres">
      <dgm:prSet presAssocID="{17CE1831-0EE8-4484-B710-5A83BBE1C5E9}" presName="extraNode" presStyleLbl="node1" presStyleIdx="0" presStyleCnt="4"/>
      <dgm:spPr/>
    </dgm:pt>
    <dgm:pt modelId="{7B865436-C611-41D9-9CBC-35DB1C03BABF}" type="pres">
      <dgm:prSet presAssocID="{17CE1831-0EE8-4484-B710-5A83BBE1C5E9}" presName="dstNode" presStyleLbl="node1" presStyleIdx="0" presStyleCnt="4"/>
      <dgm:spPr/>
    </dgm:pt>
    <dgm:pt modelId="{B89B6FC7-7538-48CF-B26A-A228E64CDDDA}" type="pres">
      <dgm:prSet presAssocID="{51DB4931-5E92-4198-86FE-8EC3E6759590}" presName="text_1" presStyleLbl="node1" presStyleIdx="0" presStyleCnt="4">
        <dgm:presLayoutVars>
          <dgm:bulletEnabled val="1"/>
        </dgm:presLayoutVars>
      </dgm:prSet>
      <dgm:spPr/>
    </dgm:pt>
    <dgm:pt modelId="{3B997F69-22C2-4B00-8688-36EF57EF6B27}" type="pres">
      <dgm:prSet presAssocID="{51DB4931-5E92-4198-86FE-8EC3E6759590}" presName="accent_1" presStyleCnt="0"/>
      <dgm:spPr/>
    </dgm:pt>
    <dgm:pt modelId="{2E2E6EF5-3110-4106-802C-AABB841B3AA7}" type="pres">
      <dgm:prSet presAssocID="{51DB4931-5E92-4198-86FE-8EC3E6759590}" presName="accentRepeatNode" presStyleLbl="solidFgAcc1" presStyleIdx="0" presStyleCnt="4"/>
      <dgm:spPr/>
    </dgm:pt>
    <dgm:pt modelId="{CC9F20D1-1F2E-450F-8D5F-A64FC79452D8}" type="pres">
      <dgm:prSet presAssocID="{B62865EE-7AB0-42F0-8839-F723C54DA75A}" presName="text_2" presStyleLbl="node1" presStyleIdx="1" presStyleCnt="4">
        <dgm:presLayoutVars>
          <dgm:bulletEnabled val="1"/>
        </dgm:presLayoutVars>
      </dgm:prSet>
      <dgm:spPr/>
    </dgm:pt>
    <dgm:pt modelId="{732AB4DD-1C92-4951-BE64-3FE477169119}" type="pres">
      <dgm:prSet presAssocID="{B62865EE-7AB0-42F0-8839-F723C54DA75A}" presName="accent_2" presStyleCnt="0"/>
      <dgm:spPr/>
    </dgm:pt>
    <dgm:pt modelId="{C4B685ED-481D-420F-AB35-66A17BF8CD49}" type="pres">
      <dgm:prSet presAssocID="{B62865EE-7AB0-42F0-8839-F723C54DA75A}" presName="accentRepeatNode" presStyleLbl="solidFgAcc1" presStyleIdx="1" presStyleCnt="4"/>
      <dgm:spPr/>
    </dgm:pt>
    <dgm:pt modelId="{C2183A82-D2FC-41F6-8F88-E64176E5569E}" type="pres">
      <dgm:prSet presAssocID="{5E589A58-9955-4E49-B003-EE90A727E15A}" presName="text_3" presStyleLbl="node1" presStyleIdx="2" presStyleCnt="4">
        <dgm:presLayoutVars>
          <dgm:bulletEnabled val="1"/>
        </dgm:presLayoutVars>
      </dgm:prSet>
      <dgm:spPr/>
    </dgm:pt>
    <dgm:pt modelId="{9E58AF98-14F4-4F6B-B9F7-6332C8339CE0}" type="pres">
      <dgm:prSet presAssocID="{5E589A58-9955-4E49-B003-EE90A727E15A}" presName="accent_3" presStyleCnt="0"/>
      <dgm:spPr/>
    </dgm:pt>
    <dgm:pt modelId="{BEF26AAB-7AE8-4293-9D9E-2A965E6448B6}" type="pres">
      <dgm:prSet presAssocID="{5E589A58-9955-4E49-B003-EE90A727E15A}" presName="accentRepeatNode" presStyleLbl="solidFgAcc1" presStyleIdx="2" presStyleCnt="4"/>
      <dgm:spPr/>
    </dgm:pt>
    <dgm:pt modelId="{C12CEADD-1B72-4C10-B24B-76D724F02F40}" type="pres">
      <dgm:prSet presAssocID="{B437B496-7C2F-4861-B9E4-F45584F10947}" presName="text_4" presStyleLbl="node1" presStyleIdx="3" presStyleCnt="4">
        <dgm:presLayoutVars>
          <dgm:bulletEnabled val="1"/>
        </dgm:presLayoutVars>
      </dgm:prSet>
      <dgm:spPr/>
    </dgm:pt>
    <dgm:pt modelId="{C07A8C17-FC48-4ACF-B95D-4C5C95F2F1B5}" type="pres">
      <dgm:prSet presAssocID="{B437B496-7C2F-4861-B9E4-F45584F10947}" presName="accent_4" presStyleCnt="0"/>
      <dgm:spPr/>
    </dgm:pt>
    <dgm:pt modelId="{AC6D20D2-D8F5-459D-957C-78BA38B11A1B}" type="pres">
      <dgm:prSet presAssocID="{B437B496-7C2F-4861-B9E4-F45584F10947}" presName="accentRepeatNode" presStyleLbl="solidFgAcc1" presStyleIdx="3" presStyleCnt="4"/>
      <dgm:spPr/>
    </dgm:pt>
  </dgm:ptLst>
  <dgm:cxnLst>
    <dgm:cxn modelId="{306F7607-185B-4FFC-A73A-55E9DB2273E2}" type="presOf" srcId="{B437B496-7C2F-4861-B9E4-F45584F10947}" destId="{C12CEADD-1B72-4C10-B24B-76D724F02F40}" srcOrd="0" destOrd="0" presId="urn:microsoft.com/office/officeart/2008/layout/VerticalCurvedList"/>
    <dgm:cxn modelId="{0680CC2B-CCB2-4D6D-BCC3-3C0022078F76}" type="presOf" srcId="{5E589A58-9955-4E49-B003-EE90A727E15A}" destId="{C2183A82-D2FC-41F6-8F88-E64176E5569E}" srcOrd="0" destOrd="0" presId="urn:microsoft.com/office/officeart/2008/layout/VerticalCurvedList"/>
    <dgm:cxn modelId="{FA881D3A-14BD-4CEF-A53C-911D0AB62210}" type="presOf" srcId="{B92DC69D-CC72-42A9-8CAF-9940937D5937}" destId="{A4A01F9E-D4EB-4325-AE46-7F75B87813A9}" srcOrd="0" destOrd="0" presId="urn:microsoft.com/office/officeart/2008/layout/VerticalCurvedList"/>
    <dgm:cxn modelId="{3967853D-1197-4295-8C94-C285E5910828}" srcId="{17CE1831-0EE8-4484-B710-5A83BBE1C5E9}" destId="{51DB4931-5E92-4198-86FE-8EC3E6759590}" srcOrd="0" destOrd="0" parTransId="{205CA851-ED28-46D7-A77C-4E4A41292120}" sibTransId="{B92DC69D-CC72-42A9-8CAF-9940937D5937}"/>
    <dgm:cxn modelId="{15F0E45D-DFCF-459E-A3B7-BAF344B8CC37}" srcId="{17CE1831-0EE8-4484-B710-5A83BBE1C5E9}" destId="{B437B496-7C2F-4861-B9E4-F45584F10947}" srcOrd="3" destOrd="0" parTransId="{AF5DAB67-1675-43DE-BDC4-1A5CD2578BB0}" sibTransId="{139AA76D-83A3-4D83-894B-6193B17FAA59}"/>
    <dgm:cxn modelId="{88E9C171-82BF-4CCB-90AB-E73362D5217A}" type="presOf" srcId="{51DB4931-5E92-4198-86FE-8EC3E6759590}" destId="{B89B6FC7-7538-48CF-B26A-A228E64CDDDA}" srcOrd="0" destOrd="0" presId="urn:microsoft.com/office/officeart/2008/layout/VerticalCurvedList"/>
    <dgm:cxn modelId="{9747307D-0C83-44D7-9FEB-3F57B8772438}" srcId="{17CE1831-0EE8-4484-B710-5A83BBE1C5E9}" destId="{5E589A58-9955-4E49-B003-EE90A727E15A}" srcOrd="2" destOrd="0" parTransId="{58E1FC75-02E9-4E80-A762-BAE9F928A5C8}" sibTransId="{8AE25693-7136-4788-AA61-9EBFFDF4B1D7}"/>
    <dgm:cxn modelId="{0E6F8BA3-6D6C-4C3A-A6B9-E987E6AAAE46}" srcId="{17CE1831-0EE8-4484-B710-5A83BBE1C5E9}" destId="{B62865EE-7AB0-42F0-8839-F723C54DA75A}" srcOrd="1" destOrd="0" parTransId="{BF737991-DC59-4D1C-B6F2-6AE4745813B1}" sibTransId="{467BA73B-AA1C-415D-B46F-9964E26F1D94}"/>
    <dgm:cxn modelId="{D87929B8-16EE-4095-9CF4-11CA11A880A6}" type="presOf" srcId="{B62865EE-7AB0-42F0-8839-F723C54DA75A}" destId="{CC9F20D1-1F2E-450F-8D5F-A64FC79452D8}" srcOrd="0" destOrd="0" presId="urn:microsoft.com/office/officeart/2008/layout/VerticalCurvedList"/>
    <dgm:cxn modelId="{6B4A76D9-0DBC-47C4-BCD3-0BEA3D51F92F}" type="presOf" srcId="{17CE1831-0EE8-4484-B710-5A83BBE1C5E9}" destId="{D36030B7-2C97-4FAA-8F48-3668AE1178DC}" srcOrd="0" destOrd="0" presId="urn:microsoft.com/office/officeart/2008/layout/VerticalCurvedList"/>
    <dgm:cxn modelId="{59943166-E56C-401F-8873-C9F919AE3B6A}" type="presParOf" srcId="{D36030B7-2C97-4FAA-8F48-3668AE1178DC}" destId="{52666AB6-4D4A-43F6-A828-617C0AB6DD36}" srcOrd="0" destOrd="0" presId="urn:microsoft.com/office/officeart/2008/layout/VerticalCurvedList"/>
    <dgm:cxn modelId="{E53B9243-A05B-45BD-BCCA-8356258E0558}" type="presParOf" srcId="{52666AB6-4D4A-43F6-A828-617C0AB6DD36}" destId="{A3783EC3-9D99-4984-BC3B-C4B1146FC557}" srcOrd="0" destOrd="0" presId="urn:microsoft.com/office/officeart/2008/layout/VerticalCurvedList"/>
    <dgm:cxn modelId="{8E64EA12-EA44-4AAD-80B7-7B26A3937898}" type="presParOf" srcId="{A3783EC3-9D99-4984-BC3B-C4B1146FC557}" destId="{EB65E134-7503-4DF1-A1F9-B3275E1B8DE5}" srcOrd="0" destOrd="0" presId="urn:microsoft.com/office/officeart/2008/layout/VerticalCurvedList"/>
    <dgm:cxn modelId="{4782F497-AD59-4E12-B031-5E995C6327E4}" type="presParOf" srcId="{A3783EC3-9D99-4984-BC3B-C4B1146FC557}" destId="{A4A01F9E-D4EB-4325-AE46-7F75B87813A9}" srcOrd="1" destOrd="0" presId="urn:microsoft.com/office/officeart/2008/layout/VerticalCurvedList"/>
    <dgm:cxn modelId="{A78F24D8-6857-4F30-913F-7DC1CD126B6D}" type="presParOf" srcId="{A3783EC3-9D99-4984-BC3B-C4B1146FC557}" destId="{4CFD7134-D7A7-4D4D-B81E-E06D81834A00}" srcOrd="2" destOrd="0" presId="urn:microsoft.com/office/officeart/2008/layout/VerticalCurvedList"/>
    <dgm:cxn modelId="{D61963AB-D9AA-4588-B732-679E749011B9}" type="presParOf" srcId="{A3783EC3-9D99-4984-BC3B-C4B1146FC557}" destId="{7B865436-C611-41D9-9CBC-35DB1C03BABF}" srcOrd="3" destOrd="0" presId="urn:microsoft.com/office/officeart/2008/layout/VerticalCurvedList"/>
    <dgm:cxn modelId="{531488DF-F6FF-415B-83C6-570922C6D3B6}" type="presParOf" srcId="{52666AB6-4D4A-43F6-A828-617C0AB6DD36}" destId="{B89B6FC7-7538-48CF-B26A-A228E64CDDDA}" srcOrd="1" destOrd="0" presId="urn:microsoft.com/office/officeart/2008/layout/VerticalCurvedList"/>
    <dgm:cxn modelId="{FED9E57C-B927-4053-99DA-0D824FD9560E}" type="presParOf" srcId="{52666AB6-4D4A-43F6-A828-617C0AB6DD36}" destId="{3B997F69-22C2-4B00-8688-36EF57EF6B27}" srcOrd="2" destOrd="0" presId="urn:microsoft.com/office/officeart/2008/layout/VerticalCurvedList"/>
    <dgm:cxn modelId="{4ED394ED-4C8A-4800-B99C-004A2301A0C5}" type="presParOf" srcId="{3B997F69-22C2-4B00-8688-36EF57EF6B27}" destId="{2E2E6EF5-3110-4106-802C-AABB841B3AA7}" srcOrd="0" destOrd="0" presId="urn:microsoft.com/office/officeart/2008/layout/VerticalCurvedList"/>
    <dgm:cxn modelId="{30AF09F8-89E4-451B-9812-0C9D0F1C0F0D}" type="presParOf" srcId="{52666AB6-4D4A-43F6-A828-617C0AB6DD36}" destId="{CC9F20D1-1F2E-450F-8D5F-A64FC79452D8}" srcOrd="3" destOrd="0" presId="urn:microsoft.com/office/officeart/2008/layout/VerticalCurvedList"/>
    <dgm:cxn modelId="{7FA96B26-A97F-4CCE-9D79-D3711B4CA9C3}" type="presParOf" srcId="{52666AB6-4D4A-43F6-A828-617C0AB6DD36}" destId="{732AB4DD-1C92-4951-BE64-3FE477169119}" srcOrd="4" destOrd="0" presId="urn:microsoft.com/office/officeart/2008/layout/VerticalCurvedList"/>
    <dgm:cxn modelId="{E1FDB0D5-9C92-4491-A9CE-B3DB161A350B}" type="presParOf" srcId="{732AB4DD-1C92-4951-BE64-3FE477169119}" destId="{C4B685ED-481D-420F-AB35-66A17BF8CD49}" srcOrd="0" destOrd="0" presId="urn:microsoft.com/office/officeart/2008/layout/VerticalCurvedList"/>
    <dgm:cxn modelId="{6888C1F6-B559-42DB-9314-F691FDD33266}" type="presParOf" srcId="{52666AB6-4D4A-43F6-A828-617C0AB6DD36}" destId="{C2183A82-D2FC-41F6-8F88-E64176E5569E}" srcOrd="5" destOrd="0" presId="urn:microsoft.com/office/officeart/2008/layout/VerticalCurvedList"/>
    <dgm:cxn modelId="{D4AADCDB-710A-45BB-B5E2-120273594193}" type="presParOf" srcId="{52666AB6-4D4A-43F6-A828-617C0AB6DD36}" destId="{9E58AF98-14F4-4F6B-B9F7-6332C8339CE0}" srcOrd="6" destOrd="0" presId="urn:microsoft.com/office/officeart/2008/layout/VerticalCurvedList"/>
    <dgm:cxn modelId="{1F62013B-91E9-4B09-A407-DB01B58BA5DE}" type="presParOf" srcId="{9E58AF98-14F4-4F6B-B9F7-6332C8339CE0}" destId="{BEF26AAB-7AE8-4293-9D9E-2A965E6448B6}" srcOrd="0" destOrd="0" presId="urn:microsoft.com/office/officeart/2008/layout/VerticalCurvedList"/>
    <dgm:cxn modelId="{038CF80E-C983-4CEE-84A7-BBB8ADC7409E}" type="presParOf" srcId="{52666AB6-4D4A-43F6-A828-617C0AB6DD36}" destId="{C12CEADD-1B72-4C10-B24B-76D724F02F40}" srcOrd="7" destOrd="0" presId="urn:microsoft.com/office/officeart/2008/layout/VerticalCurvedList"/>
    <dgm:cxn modelId="{76D0F317-633D-4B54-9693-373F266FA51C}" type="presParOf" srcId="{52666AB6-4D4A-43F6-A828-617C0AB6DD36}" destId="{C07A8C17-FC48-4ACF-B95D-4C5C95F2F1B5}" srcOrd="8" destOrd="0" presId="urn:microsoft.com/office/officeart/2008/layout/VerticalCurvedList"/>
    <dgm:cxn modelId="{7904613E-B69B-40D4-9D94-E0883A504036}" type="presParOf" srcId="{C07A8C17-FC48-4ACF-B95D-4C5C95F2F1B5}" destId="{AC6D20D2-D8F5-459D-957C-78BA38B11A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01F9E-D4EB-4325-AE46-7F75B87813A9}">
      <dsp:nvSpPr>
        <dsp:cNvPr id="0" name=""/>
        <dsp:cNvSpPr/>
      </dsp:nvSpPr>
      <dsp:spPr>
        <a:xfrm>
          <a:off x="-4279472" y="-656540"/>
          <a:ext cx="5098780" cy="5098780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B6FC7-7538-48CF-B26A-A228E64CDDDA}">
      <dsp:nvSpPr>
        <dsp:cNvPr id="0" name=""/>
        <dsp:cNvSpPr/>
      </dsp:nvSpPr>
      <dsp:spPr>
        <a:xfrm>
          <a:off x="429235" y="291044"/>
          <a:ext cx="6382125" cy="582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7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往哪个领域发展自己的科研之路？</a:t>
          </a:r>
        </a:p>
      </dsp:txBody>
      <dsp:txXfrm>
        <a:off x="429235" y="291044"/>
        <a:ext cx="6382125" cy="582392"/>
      </dsp:txXfrm>
    </dsp:sp>
    <dsp:sp modelId="{2E2E6EF5-3110-4106-802C-AABB841B3AA7}">
      <dsp:nvSpPr>
        <dsp:cNvPr id="0" name=""/>
        <dsp:cNvSpPr/>
      </dsp:nvSpPr>
      <dsp:spPr>
        <a:xfrm>
          <a:off x="65240" y="218245"/>
          <a:ext cx="727990" cy="727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F20D1-1F2E-450F-8D5F-A64FC79452D8}">
      <dsp:nvSpPr>
        <dsp:cNvPr id="0" name=""/>
        <dsp:cNvSpPr/>
      </dsp:nvSpPr>
      <dsp:spPr>
        <a:xfrm>
          <a:off x="763134" y="1164784"/>
          <a:ext cx="6048226" cy="582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7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>
              <a:latin typeface="微软雅黑" panose="020B0503020204020204" pitchFamily="34" charset="-122"/>
              <a:ea typeface="微软雅黑" panose="020B0503020204020204" pitchFamily="34" charset="-122"/>
            </a:rPr>
            <a:t>去哪里开启这场征程？</a:t>
          </a:r>
        </a:p>
      </dsp:txBody>
      <dsp:txXfrm>
        <a:off x="763134" y="1164784"/>
        <a:ext cx="6048226" cy="582392"/>
      </dsp:txXfrm>
    </dsp:sp>
    <dsp:sp modelId="{C4B685ED-481D-420F-AB35-66A17BF8CD49}">
      <dsp:nvSpPr>
        <dsp:cNvPr id="0" name=""/>
        <dsp:cNvSpPr/>
      </dsp:nvSpPr>
      <dsp:spPr>
        <a:xfrm>
          <a:off x="399139" y="1091985"/>
          <a:ext cx="727990" cy="727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83A82-D2FC-41F6-8F88-E64176E5569E}">
      <dsp:nvSpPr>
        <dsp:cNvPr id="0" name=""/>
        <dsp:cNvSpPr/>
      </dsp:nvSpPr>
      <dsp:spPr>
        <a:xfrm>
          <a:off x="763134" y="2038523"/>
          <a:ext cx="6048226" cy="582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7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谁来引领我的科研之行？</a:t>
          </a:r>
        </a:p>
      </dsp:txBody>
      <dsp:txXfrm>
        <a:off x="763134" y="2038523"/>
        <a:ext cx="6048226" cy="582392"/>
      </dsp:txXfrm>
    </dsp:sp>
    <dsp:sp modelId="{BEF26AAB-7AE8-4293-9D9E-2A965E6448B6}">
      <dsp:nvSpPr>
        <dsp:cNvPr id="0" name=""/>
        <dsp:cNvSpPr/>
      </dsp:nvSpPr>
      <dsp:spPr>
        <a:xfrm>
          <a:off x="399139" y="1965724"/>
          <a:ext cx="727990" cy="727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CEADD-1B72-4C10-B24B-76D724F02F40}">
      <dsp:nvSpPr>
        <dsp:cNvPr id="0" name=""/>
        <dsp:cNvSpPr/>
      </dsp:nvSpPr>
      <dsp:spPr>
        <a:xfrm>
          <a:off x="429235" y="2912263"/>
          <a:ext cx="6382125" cy="582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7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如何了解自己的领航者？</a:t>
          </a:r>
        </a:p>
      </dsp:txBody>
      <dsp:txXfrm>
        <a:off x="429235" y="2912263"/>
        <a:ext cx="6382125" cy="582392"/>
      </dsp:txXfrm>
    </dsp:sp>
    <dsp:sp modelId="{AC6D20D2-D8F5-459D-957C-78BA38B11A1B}">
      <dsp:nvSpPr>
        <dsp:cNvPr id="0" name=""/>
        <dsp:cNvSpPr/>
      </dsp:nvSpPr>
      <dsp:spPr>
        <a:xfrm>
          <a:off x="65240" y="2839464"/>
          <a:ext cx="727990" cy="727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A83C7-7079-450C-9E25-F432268845F3}">
      <dsp:nvSpPr>
        <dsp:cNvPr id="0" name=""/>
        <dsp:cNvSpPr/>
      </dsp:nvSpPr>
      <dsp:spPr>
        <a:xfrm rot="21300000">
          <a:off x="24942" y="2246800"/>
          <a:ext cx="8078114" cy="925066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C957A-D85A-4156-AF92-383EFAB74D85}">
      <dsp:nvSpPr>
        <dsp:cNvPr id="0" name=""/>
        <dsp:cNvSpPr/>
      </dsp:nvSpPr>
      <dsp:spPr>
        <a:xfrm>
          <a:off x="975360" y="270933"/>
          <a:ext cx="2438400" cy="216746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07DD7-8C47-408B-AD24-61CD5B8DF753}">
      <dsp:nvSpPr>
        <dsp:cNvPr id="0" name=""/>
        <dsp:cNvSpPr/>
      </dsp:nvSpPr>
      <dsp:spPr>
        <a:xfrm>
          <a:off x="4064000" y="0"/>
          <a:ext cx="3088640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我有一个地区或院校目标，</a:t>
          </a:r>
          <a:endParaRPr lang="en-US" altLang="zh-CN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我要找到目标院校的导师</a:t>
          </a:r>
        </a:p>
      </dsp:txBody>
      <dsp:txXfrm>
        <a:off x="4064000" y="0"/>
        <a:ext cx="3088640" cy="2275840"/>
      </dsp:txXfrm>
    </dsp:sp>
    <dsp:sp modelId="{A617993A-5952-4372-9E25-67039FDC2EB8}">
      <dsp:nvSpPr>
        <dsp:cNvPr id="0" name=""/>
        <dsp:cNvSpPr/>
      </dsp:nvSpPr>
      <dsp:spPr>
        <a:xfrm>
          <a:off x="4714239" y="2980266"/>
          <a:ext cx="2438400" cy="216746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27632-20BA-4371-A9E9-32DA20F93921}">
      <dsp:nvSpPr>
        <dsp:cNvPr id="0" name=""/>
        <dsp:cNvSpPr/>
      </dsp:nvSpPr>
      <dsp:spPr>
        <a:xfrm>
          <a:off x="1104315" y="3142826"/>
          <a:ext cx="2830728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kern="12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我有一个目标研究方向，</a:t>
          </a:r>
          <a:endParaRPr lang="en-US" altLang="zh-CN" sz="20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kern="12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我要找这个领域的大牛</a:t>
          </a:r>
          <a:endParaRPr lang="zh-CN" altLang="en-US" sz="20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104315" y="3142826"/>
        <a:ext cx="2830728" cy="2275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01F9E-D4EB-4325-AE46-7F75B87813A9}">
      <dsp:nvSpPr>
        <dsp:cNvPr id="0" name=""/>
        <dsp:cNvSpPr/>
      </dsp:nvSpPr>
      <dsp:spPr>
        <a:xfrm>
          <a:off x="-4279472" y="-656540"/>
          <a:ext cx="5098780" cy="5098780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B6FC7-7538-48CF-B26A-A228E64CDDDA}">
      <dsp:nvSpPr>
        <dsp:cNvPr id="0" name=""/>
        <dsp:cNvSpPr/>
      </dsp:nvSpPr>
      <dsp:spPr>
        <a:xfrm>
          <a:off x="429235" y="291044"/>
          <a:ext cx="6382125" cy="582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7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往哪个领域发展自己的科研之路？</a:t>
          </a:r>
        </a:p>
      </dsp:txBody>
      <dsp:txXfrm>
        <a:off x="429235" y="291044"/>
        <a:ext cx="6382125" cy="582392"/>
      </dsp:txXfrm>
    </dsp:sp>
    <dsp:sp modelId="{2E2E6EF5-3110-4106-802C-AABB841B3AA7}">
      <dsp:nvSpPr>
        <dsp:cNvPr id="0" name=""/>
        <dsp:cNvSpPr/>
      </dsp:nvSpPr>
      <dsp:spPr>
        <a:xfrm>
          <a:off x="65240" y="218245"/>
          <a:ext cx="727990" cy="727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F20D1-1F2E-450F-8D5F-A64FC79452D8}">
      <dsp:nvSpPr>
        <dsp:cNvPr id="0" name=""/>
        <dsp:cNvSpPr/>
      </dsp:nvSpPr>
      <dsp:spPr>
        <a:xfrm>
          <a:off x="763134" y="1164784"/>
          <a:ext cx="6048226" cy="582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7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>
              <a:latin typeface="微软雅黑" panose="020B0503020204020204" pitchFamily="34" charset="-122"/>
              <a:ea typeface="微软雅黑" panose="020B0503020204020204" pitchFamily="34" charset="-122"/>
            </a:rPr>
            <a:t>去哪里开启这场征程？</a:t>
          </a:r>
        </a:p>
      </dsp:txBody>
      <dsp:txXfrm>
        <a:off x="763134" y="1164784"/>
        <a:ext cx="6048226" cy="582392"/>
      </dsp:txXfrm>
    </dsp:sp>
    <dsp:sp modelId="{C4B685ED-481D-420F-AB35-66A17BF8CD49}">
      <dsp:nvSpPr>
        <dsp:cNvPr id="0" name=""/>
        <dsp:cNvSpPr/>
      </dsp:nvSpPr>
      <dsp:spPr>
        <a:xfrm>
          <a:off x="399139" y="1091985"/>
          <a:ext cx="727990" cy="727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83A82-D2FC-41F6-8F88-E64176E5569E}">
      <dsp:nvSpPr>
        <dsp:cNvPr id="0" name=""/>
        <dsp:cNvSpPr/>
      </dsp:nvSpPr>
      <dsp:spPr>
        <a:xfrm>
          <a:off x="763134" y="2038523"/>
          <a:ext cx="6048226" cy="582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7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谁来引领我的科研之行？</a:t>
          </a:r>
        </a:p>
      </dsp:txBody>
      <dsp:txXfrm>
        <a:off x="763134" y="2038523"/>
        <a:ext cx="6048226" cy="582392"/>
      </dsp:txXfrm>
    </dsp:sp>
    <dsp:sp modelId="{BEF26AAB-7AE8-4293-9D9E-2A965E6448B6}">
      <dsp:nvSpPr>
        <dsp:cNvPr id="0" name=""/>
        <dsp:cNvSpPr/>
      </dsp:nvSpPr>
      <dsp:spPr>
        <a:xfrm>
          <a:off x="399139" y="1965724"/>
          <a:ext cx="727990" cy="727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CEADD-1B72-4C10-B24B-76D724F02F40}">
      <dsp:nvSpPr>
        <dsp:cNvPr id="0" name=""/>
        <dsp:cNvSpPr/>
      </dsp:nvSpPr>
      <dsp:spPr>
        <a:xfrm>
          <a:off x="429235" y="2912263"/>
          <a:ext cx="6382125" cy="582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7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如何了解自己的领航者？</a:t>
          </a:r>
        </a:p>
      </dsp:txBody>
      <dsp:txXfrm>
        <a:off x="429235" y="2912263"/>
        <a:ext cx="6382125" cy="582392"/>
      </dsp:txXfrm>
    </dsp:sp>
    <dsp:sp modelId="{AC6D20D2-D8F5-459D-957C-78BA38B11A1B}">
      <dsp:nvSpPr>
        <dsp:cNvPr id="0" name=""/>
        <dsp:cNvSpPr/>
      </dsp:nvSpPr>
      <dsp:spPr>
        <a:xfrm>
          <a:off x="65240" y="2839464"/>
          <a:ext cx="727990" cy="727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0C0B1-B64D-44C8-A411-4F31E75FA244}" type="datetimeFigureOut">
              <a:rPr lang="zh-CN" altLang="en-US" smtClean="0"/>
              <a:t>2022/4/28/Thu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783D3-7F6E-42C7-9D42-E97F9401B9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20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621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86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325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911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973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842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463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979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723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919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37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670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800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976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281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944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257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817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142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4259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849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785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806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7240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757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5155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2127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2341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708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806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4962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0122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5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1388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7288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6479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707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9374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7684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1607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3305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842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4285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337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3903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3075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663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8318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5190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3870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0788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8678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4988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7203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936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8276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904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503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942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783D3-7F6E-42C7-9D42-E97F9401B9E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51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9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6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6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19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7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9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4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7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5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00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pu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://www.scival.com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4A4A4D-7315-4AA9-8906-4C64A0B4DD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借助数据寻找科研领航者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55BF58-6053-4D65-82DB-96056F4CAD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吉林大学图书馆</a:t>
            </a:r>
            <a:endParaRPr lang="en-US" altLang="zh-CN" dirty="0"/>
          </a:p>
          <a:p>
            <a:r>
              <a:rPr lang="zh-CN" altLang="en-US" dirty="0"/>
              <a:t>韩 爽</a:t>
            </a:r>
          </a:p>
        </p:txBody>
      </p:sp>
    </p:spTree>
    <p:extLst>
      <p:ext uri="{BB962C8B-B14F-4D97-AF65-F5344CB8AC3E}">
        <p14:creationId xmlns:p14="http://schemas.microsoft.com/office/powerpoint/2010/main" val="338111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国家地区</a:t>
            </a:r>
            <a:r>
              <a:rPr lang="en-US" altLang="zh-CN" sz="2000" dirty="0"/>
              <a:t>——</a:t>
            </a:r>
            <a:r>
              <a:rPr lang="zh-CN" altLang="en-US" sz="2000" dirty="0"/>
              <a:t>地域</a:t>
            </a:r>
            <a:r>
              <a:rPr lang="en-US" altLang="zh-CN" sz="2000" dirty="0"/>
              <a:t>|</a:t>
            </a:r>
            <a:r>
              <a:rPr lang="zh-CN" altLang="en-US" sz="2000" dirty="0"/>
              <a:t>机构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BD02C0E-2783-418E-94CA-BAB4B547B0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562"/>
          <a:stretch/>
        </p:blipFill>
        <p:spPr>
          <a:xfrm>
            <a:off x="838198" y="274535"/>
            <a:ext cx="7973291" cy="22516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AA36174-B463-445A-A608-E032C8F2D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2721417"/>
            <a:ext cx="7973291" cy="3727773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00BE00A-E366-4825-9F2E-1C5BCADDE148}"/>
              </a:ext>
            </a:extLst>
          </p:cNvPr>
          <p:cNvSpPr/>
          <p:nvPr/>
        </p:nvSpPr>
        <p:spPr>
          <a:xfrm>
            <a:off x="1766851" y="3811936"/>
            <a:ext cx="1125415" cy="263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9381CA3-DB09-45F4-A600-54A9B3A08447}"/>
              </a:ext>
            </a:extLst>
          </p:cNvPr>
          <p:cNvSpPr/>
          <p:nvPr/>
        </p:nvSpPr>
        <p:spPr>
          <a:xfrm>
            <a:off x="1264480" y="4462943"/>
            <a:ext cx="246185" cy="19862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64F8173-EB36-4B08-86D5-82A5E96F18F8}"/>
              </a:ext>
            </a:extLst>
          </p:cNvPr>
          <p:cNvSpPr/>
          <p:nvPr/>
        </p:nvSpPr>
        <p:spPr>
          <a:xfrm>
            <a:off x="5947556" y="610351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25DA628-2B41-454C-97DA-4CD2F17521B7}"/>
              </a:ext>
            </a:extLst>
          </p:cNvPr>
          <p:cNvSpPr/>
          <p:nvPr/>
        </p:nvSpPr>
        <p:spPr>
          <a:xfrm>
            <a:off x="4986778" y="3027992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D37C061-77FB-400A-9653-EBF7D095685D}"/>
              </a:ext>
            </a:extLst>
          </p:cNvPr>
          <p:cNvSpPr/>
          <p:nvPr/>
        </p:nvSpPr>
        <p:spPr>
          <a:xfrm>
            <a:off x="3092956" y="3811936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4</a:t>
            </a:r>
            <a:endParaRPr lang="zh-CN" altLang="en-US" sz="1400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46DEE04-E068-4AD2-B001-612B63A407EB}"/>
              </a:ext>
            </a:extLst>
          </p:cNvPr>
          <p:cNvSpPr/>
          <p:nvPr/>
        </p:nvSpPr>
        <p:spPr>
          <a:xfrm>
            <a:off x="1239128" y="4133574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3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9602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国家地区</a:t>
            </a:r>
            <a:r>
              <a:rPr lang="en-US" altLang="zh-CN" sz="2000" dirty="0"/>
              <a:t>——</a:t>
            </a:r>
            <a:r>
              <a:rPr lang="zh-CN" altLang="en-US" sz="2000" dirty="0"/>
              <a:t>学者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F2A1F8-D767-420E-9A81-040CA87E9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013867"/>
            <a:ext cx="8007919" cy="4419104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7043684A-BDA7-4255-BAE7-A63C2D3FB46E}"/>
              </a:ext>
            </a:extLst>
          </p:cNvPr>
          <p:cNvSpPr/>
          <p:nvPr/>
        </p:nvSpPr>
        <p:spPr>
          <a:xfrm>
            <a:off x="4336870" y="1290857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A519035-3149-48B1-A7D1-D9BCF40510BD}"/>
              </a:ext>
            </a:extLst>
          </p:cNvPr>
          <p:cNvSpPr/>
          <p:nvPr/>
        </p:nvSpPr>
        <p:spPr>
          <a:xfrm>
            <a:off x="3103687" y="3865280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2119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国家地区</a:t>
            </a:r>
            <a:r>
              <a:rPr lang="en-US" altLang="zh-CN" sz="2000" dirty="0"/>
              <a:t>——</a:t>
            </a:r>
            <a:r>
              <a:rPr lang="zh-CN" altLang="en-US" sz="2000" dirty="0"/>
              <a:t>研究主题分析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4027EB3-147C-49E7-A0D0-9F30981A90FD}"/>
              </a:ext>
            </a:extLst>
          </p:cNvPr>
          <p:cNvSpPr txBox="1"/>
          <p:nvPr/>
        </p:nvSpPr>
        <p:spPr>
          <a:xfrm>
            <a:off x="257905" y="6242733"/>
            <a:ext cx="85535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Prominence Percentile</a:t>
            </a:r>
            <a:r>
              <a:rPr lang="zh-CN" altLang="en-US" sz="1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（热度值）：</a:t>
            </a:r>
            <a:r>
              <a:rPr lang="zh-CN" altLang="zh-CN" sz="1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用来衡量研究方向的全球热度，其分值高低取决于每个主题最近两年所发表文章的总被引频次、浏览次数及其所发表期刊的质量。</a:t>
            </a:r>
            <a:r>
              <a:rPr lang="en-US" altLang="zh-CN" sz="1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zh-CN" sz="1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值满分是</a:t>
            </a:r>
            <a:r>
              <a:rPr lang="en-US" altLang="zh-CN" sz="1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zh-CN" sz="1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，分值越高说明研究内容最近两年的受关注度越大。</a:t>
            </a:r>
            <a:endParaRPr lang="zh-CN" altLang="en-US" sz="1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DCFBE1B-CB94-4127-A66D-EEDF7ABD9406}"/>
              </a:ext>
            </a:extLst>
          </p:cNvPr>
          <p:cNvSpPr txBox="1"/>
          <p:nvPr/>
        </p:nvSpPr>
        <p:spPr>
          <a:xfrm>
            <a:off x="257906" y="5615351"/>
            <a:ext cx="8553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FWCI</a:t>
            </a:r>
            <a:r>
              <a:rPr lang="zh-CN" altLang="zh-CN" sz="10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，是标准化后的论文影响力指标，计算的是对象论文的被引用次数和相同学科、相同年份、相同类型论文平均被引频次的比值，用来衡量文献是否达到全球同类文献平均水平的指标。</a:t>
            </a:r>
            <a:endParaRPr lang="en-US" altLang="zh-CN" sz="1000" kern="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zh-CN" sz="10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如果一篇文献或一个数据集的</a:t>
            </a:r>
            <a:r>
              <a:rPr lang="en-US" altLang="zh-CN" sz="10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FWCI</a:t>
            </a:r>
            <a:r>
              <a:rPr lang="zh-CN" altLang="zh-CN" sz="10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值</a:t>
            </a:r>
            <a:r>
              <a:rPr lang="en-US" altLang="zh-CN" sz="10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=1</a:t>
            </a:r>
            <a:r>
              <a:rPr lang="zh-CN" altLang="zh-CN" sz="10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，说明达到了全球同年度、同学科、同文献类型文献的平均水平。</a:t>
            </a:r>
            <a:endParaRPr lang="en-US" altLang="zh-CN" sz="1000" kern="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7478649-C9CE-418C-85E2-93A79A4C2DAC}"/>
              </a:ext>
            </a:extLst>
          </p:cNvPr>
          <p:cNvGrpSpPr/>
          <p:nvPr/>
        </p:nvGrpSpPr>
        <p:grpSpPr>
          <a:xfrm>
            <a:off x="0" y="963645"/>
            <a:ext cx="9029521" cy="4519548"/>
            <a:chOff x="0" y="963645"/>
            <a:chExt cx="9029521" cy="451954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D51BA6-0EC4-4C74-AF65-7A0D7F0ED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63645"/>
              <a:ext cx="9029521" cy="4519548"/>
            </a:xfrm>
            <a:prstGeom prst="rect">
              <a:avLst/>
            </a:prstGeom>
          </p:spPr>
        </p:pic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BEEE909F-1BEA-4816-8958-C74B51FCBA4C}"/>
                </a:ext>
              </a:extLst>
            </p:cNvPr>
            <p:cNvSpPr/>
            <p:nvPr/>
          </p:nvSpPr>
          <p:spPr>
            <a:xfrm>
              <a:off x="3061985" y="2090957"/>
              <a:ext cx="296888" cy="268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1</a:t>
              </a:r>
              <a:endParaRPr lang="zh-CN" altLang="en-US" sz="1400" dirty="0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3DA2F3D-4322-4A3B-ABAE-85E098E37423}"/>
                </a:ext>
              </a:extLst>
            </p:cNvPr>
            <p:cNvSpPr/>
            <p:nvPr/>
          </p:nvSpPr>
          <p:spPr>
            <a:xfrm>
              <a:off x="3061985" y="2914136"/>
              <a:ext cx="296888" cy="268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2</a:t>
              </a:r>
              <a:endParaRPr lang="zh-CN" altLang="en-US" sz="1400" dirty="0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44317B5-39C9-497C-8991-680C0FC54A15}"/>
                </a:ext>
              </a:extLst>
            </p:cNvPr>
            <p:cNvSpPr/>
            <p:nvPr/>
          </p:nvSpPr>
          <p:spPr>
            <a:xfrm>
              <a:off x="4676400" y="3294828"/>
              <a:ext cx="296888" cy="268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3</a:t>
              </a:r>
              <a:endParaRPr lang="zh-CN" altLang="en-US" sz="1400" dirty="0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92B96068-3EFF-4AA1-B052-0D642B513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814" y="3341951"/>
            <a:ext cx="6814779" cy="214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7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国家地区</a:t>
            </a:r>
            <a:r>
              <a:rPr lang="en-US" altLang="zh-CN" sz="2000" dirty="0"/>
              <a:t>——</a:t>
            </a:r>
            <a:r>
              <a:rPr lang="zh-CN" altLang="en-US" sz="2000" dirty="0"/>
              <a:t>研究主题分析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A39FAA0-7ED9-460D-8281-B4D6F3DC3040}"/>
              </a:ext>
            </a:extLst>
          </p:cNvPr>
          <p:cNvSpPr txBox="1"/>
          <p:nvPr/>
        </p:nvSpPr>
        <p:spPr>
          <a:xfrm>
            <a:off x="257907" y="6121023"/>
            <a:ext cx="8650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FWCI</a:t>
            </a:r>
            <a:r>
              <a:rPr lang="zh-CN" altLang="zh-CN" sz="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，是标准化后的论文影响力指标，计算的是对象论文的被引用次数和相同学科、相同年份、相同类型论文平均被引频次的比值，用来衡量文献是否达到全球同类文献平均水平的指标。</a:t>
            </a:r>
            <a:endParaRPr lang="en-US" altLang="zh-CN" sz="800" kern="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zh-CN" sz="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如果一篇文献或一个数据集的</a:t>
            </a:r>
            <a:r>
              <a:rPr lang="en-US" altLang="zh-CN" sz="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FWCI</a:t>
            </a:r>
            <a:r>
              <a:rPr lang="zh-CN" altLang="zh-CN" sz="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值</a:t>
            </a:r>
            <a:r>
              <a:rPr lang="en-US" altLang="zh-CN" sz="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=1</a:t>
            </a:r>
            <a:r>
              <a:rPr lang="zh-CN" altLang="zh-CN" sz="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，说明达到了全球同年度、同学科、同文献类型文献的平均水平。</a:t>
            </a:r>
            <a:endParaRPr lang="en-US" altLang="zh-CN" sz="800" kern="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3F2F83-4911-4B5F-88BD-EC335E8D0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020908" cy="532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93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研究主题</a:t>
            </a:r>
            <a:r>
              <a:rPr lang="en-US" altLang="zh-CN" sz="2000" dirty="0"/>
              <a:t>——</a:t>
            </a:r>
            <a:r>
              <a:rPr lang="zh-CN" altLang="en-US" sz="2000" dirty="0"/>
              <a:t>概览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DA7D3C-1B83-4ADE-B327-FA2E9CBD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49" y="1094642"/>
            <a:ext cx="7984341" cy="46687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715BA32-616E-414B-8755-660E27EB1855}"/>
              </a:ext>
            </a:extLst>
          </p:cNvPr>
          <p:cNvSpPr txBox="1"/>
          <p:nvPr/>
        </p:nvSpPr>
        <p:spPr>
          <a:xfrm>
            <a:off x="2107743" y="3223419"/>
            <a:ext cx="11079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总发文量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438C38F-278C-4061-81CE-330566E82B69}"/>
              </a:ext>
            </a:extLst>
          </p:cNvPr>
          <p:cNvSpPr txBox="1"/>
          <p:nvPr/>
        </p:nvSpPr>
        <p:spPr>
          <a:xfrm>
            <a:off x="4905618" y="3223419"/>
            <a:ext cx="7649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FWCI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F5D4D22-E97C-47BB-907C-6D6EB97AB0CA}"/>
              </a:ext>
            </a:extLst>
          </p:cNvPr>
          <p:cNvSpPr txBox="1"/>
          <p:nvPr/>
        </p:nvSpPr>
        <p:spPr>
          <a:xfrm>
            <a:off x="7360450" y="3223419"/>
            <a:ext cx="11079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国际合作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48D1CB-283D-47DE-8AD4-2A5A4FA36095}"/>
              </a:ext>
            </a:extLst>
          </p:cNvPr>
          <p:cNvSpPr txBox="1"/>
          <p:nvPr/>
        </p:nvSpPr>
        <p:spPr>
          <a:xfrm>
            <a:off x="4562575" y="4124056"/>
            <a:ext cx="11079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被引次数</a:t>
            </a:r>
          </a:p>
        </p:txBody>
      </p:sp>
    </p:spTree>
    <p:extLst>
      <p:ext uri="{BB962C8B-B14F-4D97-AF65-F5344CB8AC3E}">
        <p14:creationId xmlns:p14="http://schemas.microsoft.com/office/powerpoint/2010/main" val="1873055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研究主题</a:t>
            </a:r>
            <a:r>
              <a:rPr lang="en-US" altLang="zh-CN" sz="2000" dirty="0"/>
              <a:t>——</a:t>
            </a:r>
            <a:r>
              <a:rPr lang="zh-CN" altLang="en-US" sz="2000" dirty="0"/>
              <a:t>机构</a:t>
            </a:r>
            <a:r>
              <a:rPr lang="en-US" altLang="zh-CN" sz="2000" dirty="0"/>
              <a:t>|</a:t>
            </a:r>
            <a:r>
              <a:rPr lang="zh-CN" altLang="en-US" sz="2000" dirty="0"/>
              <a:t>学者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B7ACC78-7841-42C7-AC5D-35E4ACCC86EC}"/>
              </a:ext>
            </a:extLst>
          </p:cNvPr>
          <p:cNvSpPr txBox="1"/>
          <p:nvPr/>
        </p:nvSpPr>
        <p:spPr>
          <a:xfrm>
            <a:off x="838199" y="5521679"/>
            <a:ext cx="27815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可进一步进行地域限制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DC3C354-4A21-4107-A395-29D50ACA2473}"/>
              </a:ext>
            </a:extLst>
          </p:cNvPr>
          <p:cNvSpPr txBox="1"/>
          <p:nvPr/>
        </p:nvSpPr>
        <p:spPr>
          <a:xfrm>
            <a:off x="5714999" y="5521679"/>
            <a:ext cx="27815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可勾选机构或学者对标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2E17307-0950-4183-9E51-B92F6742C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59" y="1017593"/>
            <a:ext cx="7991231" cy="44116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80729EA-08B4-4D97-8131-1DFFAB5F6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350" y="2571339"/>
            <a:ext cx="1506203" cy="1565039"/>
          </a:xfrm>
          <a:prstGeom prst="rect">
            <a:avLst/>
          </a:prstGeom>
        </p:spPr>
      </p:pic>
      <p:sp>
        <p:nvSpPr>
          <p:cNvPr id="9" name="箭头: 上 8">
            <a:extLst>
              <a:ext uri="{FF2B5EF4-FFF2-40B4-BE49-F238E27FC236}">
                <a16:creationId xmlns:a16="http://schemas.microsoft.com/office/drawing/2014/main" id="{62B328BF-8F7E-4C62-9238-B506A28B0A23}"/>
              </a:ext>
            </a:extLst>
          </p:cNvPr>
          <p:cNvSpPr/>
          <p:nvPr/>
        </p:nvSpPr>
        <p:spPr>
          <a:xfrm rot="10800000">
            <a:off x="3277978" y="1862298"/>
            <a:ext cx="351693" cy="3375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98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D6AF5CD1-22EF-47AD-A7D0-BFD1368B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选择科研阵地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851E2BEF-3EFC-497D-88CF-73E99AB3C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机构分析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对标分析</a:t>
            </a:r>
          </a:p>
        </p:txBody>
      </p:sp>
    </p:spTree>
    <p:extLst>
      <p:ext uri="{BB962C8B-B14F-4D97-AF65-F5344CB8AC3E}">
        <p14:creationId xmlns:p14="http://schemas.microsoft.com/office/powerpoint/2010/main" val="1923057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917C337-41F1-4C00-B36E-4970036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机构分析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7C23DCF-FA46-4D8E-B683-31ADD009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E845708-17D5-43A7-8B68-9612B4637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152" y="1418483"/>
            <a:ext cx="9803670" cy="4820138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5FF7B70E-5769-4879-B695-08E46922CCEB}"/>
              </a:ext>
            </a:extLst>
          </p:cNvPr>
          <p:cNvSpPr/>
          <p:nvPr/>
        </p:nvSpPr>
        <p:spPr>
          <a:xfrm>
            <a:off x="1753061" y="2096200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F6E150C-1739-4D66-8D85-39C7CF4E63CA}"/>
              </a:ext>
            </a:extLst>
          </p:cNvPr>
          <p:cNvSpPr/>
          <p:nvPr/>
        </p:nvSpPr>
        <p:spPr>
          <a:xfrm>
            <a:off x="7507909" y="2507260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8085CFB-5CA1-4351-8A10-780DCF2FF254}"/>
              </a:ext>
            </a:extLst>
          </p:cNvPr>
          <p:cNvSpPr/>
          <p:nvPr/>
        </p:nvSpPr>
        <p:spPr>
          <a:xfrm>
            <a:off x="3514987" y="2927243"/>
            <a:ext cx="7290033" cy="218629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97415FC-13FF-45D0-8515-1EC2958F57B7}"/>
              </a:ext>
            </a:extLst>
          </p:cNvPr>
          <p:cNvSpPr/>
          <p:nvPr/>
        </p:nvSpPr>
        <p:spPr>
          <a:xfrm>
            <a:off x="3514987" y="3429000"/>
            <a:ext cx="7290033" cy="2502017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996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CA156CF-0E0A-4390-9FAB-63F21AF86AFE}"/>
              </a:ext>
            </a:extLst>
          </p:cNvPr>
          <p:cNvGrpSpPr/>
          <p:nvPr/>
        </p:nvGrpSpPr>
        <p:grpSpPr>
          <a:xfrm>
            <a:off x="838199" y="611213"/>
            <a:ext cx="7973291" cy="4535217"/>
            <a:chOff x="838199" y="611213"/>
            <a:chExt cx="7973291" cy="453521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13F468B-F191-40E5-9ECA-2670A5FA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199" y="611213"/>
              <a:ext cx="7973291" cy="4535217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992F24C-14DD-4749-A547-C858DF9AE57E}"/>
                </a:ext>
              </a:extLst>
            </p:cNvPr>
            <p:cNvSpPr txBox="1"/>
            <p:nvPr/>
          </p:nvSpPr>
          <p:spPr>
            <a:xfrm>
              <a:off x="2093113" y="2594860"/>
              <a:ext cx="110799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总发文量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5526285-AB08-470A-A962-6FB1D0D503F3}"/>
                </a:ext>
              </a:extLst>
            </p:cNvPr>
            <p:cNvSpPr txBox="1"/>
            <p:nvPr/>
          </p:nvSpPr>
          <p:spPr>
            <a:xfrm>
              <a:off x="4433850" y="2594860"/>
              <a:ext cx="877163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学者数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75EF4AD-8790-4826-B57C-58CA1DF94F12}"/>
                </a:ext>
              </a:extLst>
            </p:cNvPr>
            <p:cNvSpPr txBox="1"/>
            <p:nvPr/>
          </p:nvSpPr>
          <p:spPr>
            <a:xfrm>
              <a:off x="7528306" y="2594860"/>
              <a:ext cx="764953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FWCI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B78ECC5-B1AB-4D6A-86E4-710BE82F57EC}"/>
                </a:ext>
              </a:extLst>
            </p:cNvPr>
            <p:cNvSpPr txBox="1"/>
            <p:nvPr/>
          </p:nvSpPr>
          <p:spPr>
            <a:xfrm>
              <a:off x="2093113" y="3512867"/>
              <a:ext cx="110799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被引次数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E555FA9-8DB9-4DD5-876B-725C2AAD8628}"/>
                </a:ext>
              </a:extLst>
            </p:cNvPr>
            <p:cNvSpPr txBox="1"/>
            <p:nvPr/>
          </p:nvSpPr>
          <p:spPr>
            <a:xfrm>
              <a:off x="4757015" y="3512867"/>
              <a:ext cx="110799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篇均被引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4C94625-BFB9-43AD-8BEA-B113D56CA402}"/>
                </a:ext>
              </a:extLst>
            </p:cNvPr>
            <p:cNvSpPr txBox="1"/>
            <p:nvPr/>
          </p:nvSpPr>
          <p:spPr>
            <a:xfrm>
              <a:off x="7334342" y="3512867"/>
              <a:ext cx="958917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H5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指数</a:t>
              </a:r>
            </a:p>
          </p:txBody>
        </p:sp>
      </p:grpSp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机构概览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EB252A3-FEAE-46EA-A894-068F83854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006542"/>
            <a:ext cx="7908280" cy="27144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2F7982D-CBFF-470D-B138-11671EA13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372" y="2505188"/>
            <a:ext cx="7950569" cy="32127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39485F7-6795-4573-8475-7EEC70BD6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650" y="3053863"/>
            <a:ext cx="7967271" cy="311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7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机构选择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98A5AC6-5E9A-4087-9875-397441C66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" y="1406769"/>
            <a:ext cx="9014846" cy="44322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1F31470-4357-43F7-9356-4408148BD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460" y="1883762"/>
            <a:ext cx="1896496" cy="3707177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07575749-C3F6-4FEA-B45C-4BF78D8A8810}"/>
              </a:ext>
            </a:extLst>
          </p:cNvPr>
          <p:cNvSpPr/>
          <p:nvPr/>
        </p:nvSpPr>
        <p:spPr>
          <a:xfrm>
            <a:off x="1983464" y="3429000"/>
            <a:ext cx="403993" cy="484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065FE98-47BE-4081-BDB3-CBB4F9C1D021}"/>
              </a:ext>
            </a:extLst>
          </p:cNvPr>
          <p:cNvSpPr/>
          <p:nvPr/>
        </p:nvSpPr>
        <p:spPr>
          <a:xfrm>
            <a:off x="269233" y="5492371"/>
            <a:ext cx="679935" cy="280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586F4DF-532C-4FCB-991D-C80A5B170B11}"/>
              </a:ext>
            </a:extLst>
          </p:cNvPr>
          <p:cNvGrpSpPr/>
          <p:nvPr/>
        </p:nvGrpSpPr>
        <p:grpSpPr>
          <a:xfrm>
            <a:off x="2533521" y="1802775"/>
            <a:ext cx="1738478" cy="4036293"/>
            <a:chOff x="355955" y="1802775"/>
            <a:chExt cx="1738478" cy="403629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1F3392-DE4A-429F-A85D-58B8341DE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955" y="1802775"/>
              <a:ext cx="1738478" cy="4036293"/>
            </a:xfrm>
            <a:prstGeom prst="rect">
              <a:avLst/>
            </a:prstGeom>
          </p:spPr>
        </p:pic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F11D410F-4ACB-4BF6-8B70-D23615D2F335}"/>
                </a:ext>
              </a:extLst>
            </p:cNvPr>
            <p:cNvSpPr/>
            <p:nvPr/>
          </p:nvSpPr>
          <p:spPr>
            <a:xfrm>
              <a:off x="409651" y="2289658"/>
              <a:ext cx="1426675" cy="168249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696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44994A8-616B-4E03-8629-FE87A192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科研迷航</a:t>
            </a:r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F54AA64E-84D2-47A2-AD79-0DC09A97A9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667475"/>
              </p:ext>
            </p:extLst>
          </p:nvPr>
        </p:nvGraphicFramePr>
        <p:xfrm>
          <a:off x="1203326" y="2432538"/>
          <a:ext cx="6862152" cy="378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EC8019EB-4869-41E7-B027-C14C0071B174}"/>
              </a:ext>
            </a:extLst>
          </p:cNvPr>
          <p:cNvSpPr txBox="1"/>
          <p:nvPr/>
        </p:nvSpPr>
        <p:spPr>
          <a:xfrm>
            <a:off x="8968153" y="2705521"/>
            <a:ext cx="2620108" cy="32397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国家地区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机构分析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研究主题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对标分析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学者分析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Scopus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结果分析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Scopus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学者概览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9622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机构设定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DA4302D-346D-45A0-ABF6-380EC007C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5092"/>
            <a:ext cx="9027676" cy="4801236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07ABEA6A-9360-4654-BB89-09F0EE8AD37E}"/>
              </a:ext>
            </a:extLst>
          </p:cNvPr>
          <p:cNvGrpSpPr/>
          <p:nvPr/>
        </p:nvGrpSpPr>
        <p:grpSpPr>
          <a:xfrm>
            <a:off x="186085" y="1735014"/>
            <a:ext cx="6010772" cy="3828220"/>
            <a:chOff x="0" y="1858108"/>
            <a:chExt cx="6010772" cy="3828220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5D1D3FC-CC8F-47D7-98D7-499E2B2E6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858108"/>
              <a:ext cx="6010772" cy="38282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0" name="箭头: 右 19">
              <a:extLst>
                <a:ext uri="{FF2B5EF4-FFF2-40B4-BE49-F238E27FC236}">
                  <a16:creationId xmlns:a16="http://schemas.microsoft.com/office/drawing/2014/main" id="{F3A4FEAA-8B1B-4466-87E6-2CD2DBA64E6D}"/>
                </a:ext>
              </a:extLst>
            </p:cNvPr>
            <p:cNvSpPr/>
            <p:nvPr/>
          </p:nvSpPr>
          <p:spPr>
            <a:xfrm>
              <a:off x="4319954" y="5363308"/>
              <a:ext cx="609600" cy="2344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52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机构分析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68404BC-AAEF-4D8B-8F3B-8BCEA9CDE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242"/>
            <a:ext cx="9009185" cy="44295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4BD7540-2F3F-409C-900B-9654F2AED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4242"/>
            <a:ext cx="9009187" cy="44295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62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机构分析</a:t>
            </a:r>
            <a:r>
              <a:rPr lang="en-US" altLang="zh-CN" sz="2000" dirty="0"/>
              <a:t>——</a:t>
            </a:r>
            <a:r>
              <a:rPr lang="zh-CN" altLang="en-US" sz="2000" dirty="0"/>
              <a:t>机构对标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5C67008-CF62-417D-BF02-35737A1F5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48" y="1471173"/>
            <a:ext cx="7964042" cy="39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38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917C337-41F1-4C00-B36E-4970036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对标分析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3CA6CED-4663-406F-8A97-341492887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920" y="1433988"/>
            <a:ext cx="9784079" cy="4810505"/>
          </a:xfrm>
          <a:prstGeom prst="rect">
            <a:avLst/>
          </a:prstGeom>
        </p:spPr>
      </p:pic>
      <p:sp>
        <p:nvSpPr>
          <p:cNvPr id="6" name="箭头: 上 5">
            <a:extLst>
              <a:ext uri="{FF2B5EF4-FFF2-40B4-BE49-F238E27FC236}">
                <a16:creationId xmlns:a16="http://schemas.microsoft.com/office/drawing/2014/main" id="{AFD82231-0760-4B4A-964E-D963C87E37B1}"/>
              </a:ext>
            </a:extLst>
          </p:cNvPr>
          <p:cNvSpPr/>
          <p:nvPr/>
        </p:nvSpPr>
        <p:spPr>
          <a:xfrm rot="10800000">
            <a:off x="6533242" y="1181985"/>
            <a:ext cx="351693" cy="3375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上 6">
            <a:extLst>
              <a:ext uri="{FF2B5EF4-FFF2-40B4-BE49-F238E27FC236}">
                <a16:creationId xmlns:a16="http://schemas.microsoft.com/office/drawing/2014/main" id="{1CF2F316-E60B-4E89-A691-05C3E0AB2CFD}"/>
              </a:ext>
            </a:extLst>
          </p:cNvPr>
          <p:cNvSpPr/>
          <p:nvPr/>
        </p:nvSpPr>
        <p:spPr>
          <a:xfrm rot="5400000">
            <a:off x="785108" y="2052494"/>
            <a:ext cx="351693" cy="3375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719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对标分析</a:t>
            </a:r>
            <a:r>
              <a:rPr lang="en-US" altLang="zh-CN" sz="2000" dirty="0"/>
              <a:t>——</a:t>
            </a:r>
            <a:r>
              <a:rPr lang="zh-CN" altLang="en-US" sz="2000" dirty="0"/>
              <a:t>机构对标（科研指标）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9AAE6B2-4886-4F28-9731-609C11E01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685800"/>
            <a:ext cx="7973291" cy="5086785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FA59D975-CB9C-44DD-B489-F475F55CDC8A}"/>
              </a:ext>
            </a:extLst>
          </p:cNvPr>
          <p:cNvSpPr/>
          <p:nvPr/>
        </p:nvSpPr>
        <p:spPr>
          <a:xfrm>
            <a:off x="926123" y="1652954"/>
            <a:ext cx="738554" cy="24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881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对标分析</a:t>
            </a:r>
            <a:r>
              <a:rPr lang="en-US" altLang="zh-CN" sz="2000" dirty="0"/>
              <a:t>——</a:t>
            </a:r>
            <a:r>
              <a:rPr lang="zh-CN" altLang="en-US" sz="2000" dirty="0"/>
              <a:t>机构对标（科研指标）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5BC04B0-3866-4441-9609-B10EF4FF8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74638"/>
            <a:ext cx="7973291" cy="3442765"/>
          </a:xfrm>
          <a:prstGeom prst="rect">
            <a:avLst/>
          </a:prstGeom>
        </p:spPr>
      </p:pic>
      <p:sp>
        <p:nvSpPr>
          <p:cNvPr id="12" name="思想气泡: 云 11">
            <a:extLst>
              <a:ext uri="{FF2B5EF4-FFF2-40B4-BE49-F238E27FC236}">
                <a16:creationId xmlns:a16="http://schemas.microsoft.com/office/drawing/2014/main" id="{1B2B7798-89C0-4EFE-BC98-03283FC1B49D}"/>
              </a:ext>
            </a:extLst>
          </p:cNvPr>
          <p:cNvSpPr/>
          <p:nvPr/>
        </p:nvSpPr>
        <p:spPr>
          <a:xfrm>
            <a:off x="4922238" y="1258289"/>
            <a:ext cx="1463932" cy="950901"/>
          </a:xfrm>
          <a:prstGeom prst="cloudCallout">
            <a:avLst>
              <a:gd name="adj1" fmla="val -77671"/>
              <a:gd name="adj2" fmla="val 29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需要对比更多指标？？？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71A3B1B-5628-404B-A20E-DCE5A24F7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3717403"/>
            <a:ext cx="5646259" cy="300100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2418FD6-5F45-4C93-8E6E-62513F5BF66F}"/>
              </a:ext>
            </a:extLst>
          </p:cNvPr>
          <p:cNvSpPr txBox="1"/>
          <p:nvPr/>
        </p:nvSpPr>
        <p:spPr>
          <a:xfrm>
            <a:off x="7184121" y="4971871"/>
            <a:ext cx="162736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FWCI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科研产出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高水平论文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科研合作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790B649F-2A60-4921-A76C-FCEE16029C91}"/>
              </a:ext>
            </a:extLst>
          </p:cNvPr>
          <p:cNvSpPr/>
          <p:nvPr/>
        </p:nvSpPr>
        <p:spPr>
          <a:xfrm>
            <a:off x="921715" y="2209190"/>
            <a:ext cx="1814170" cy="29260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F09498C-5561-4BE0-B314-3EFB70D970AD}"/>
              </a:ext>
            </a:extLst>
          </p:cNvPr>
          <p:cNvSpPr txBox="1"/>
          <p:nvPr/>
        </p:nvSpPr>
        <p:spPr>
          <a:xfrm>
            <a:off x="37980" y="2216994"/>
            <a:ext cx="80021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更换指标</a:t>
            </a:r>
          </a:p>
        </p:txBody>
      </p:sp>
    </p:spTree>
    <p:extLst>
      <p:ext uri="{BB962C8B-B14F-4D97-AF65-F5344CB8AC3E}">
        <p14:creationId xmlns:p14="http://schemas.microsoft.com/office/powerpoint/2010/main" val="44702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对标分析</a:t>
            </a:r>
            <a:r>
              <a:rPr lang="en-US" altLang="zh-CN" sz="2000" dirty="0"/>
              <a:t>——</a:t>
            </a:r>
            <a:r>
              <a:rPr lang="zh-CN" altLang="en-US" sz="2000" dirty="0"/>
              <a:t>机构对标（科研指标）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CBF16AF-C7BA-46FA-BEA3-D798804DA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274638"/>
            <a:ext cx="7973292" cy="41117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DC9FF6-393B-43AD-9D33-4B989EEBD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7" y="3862754"/>
            <a:ext cx="4468067" cy="26259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914F4E9-852B-4445-9249-8717ADBD5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505" y="4386377"/>
            <a:ext cx="3823985" cy="210234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264661-E40E-4B4E-9BEF-50A89CB3D5AF}"/>
              </a:ext>
            </a:extLst>
          </p:cNvPr>
          <p:cNvSpPr/>
          <p:nvPr/>
        </p:nvSpPr>
        <p:spPr>
          <a:xfrm>
            <a:off x="3138221" y="2421331"/>
            <a:ext cx="5186477" cy="13898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806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对标分析</a:t>
            </a:r>
            <a:r>
              <a:rPr lang="en-US" altLang="zh-CN" sz="2000" dirty="0"/>
              <a:t>——</a:t>
            </a:r>
            <a:r>
              <a:rPr lang="zh-CN" altLang="en-US" sz="2000" dirty="0"/>
              <a:t>机构对标（国际排名）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52D56B-1C24-4B18-8AF1-FBB724A12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74638"/>
            <a:ext cx="7975112" cy="42621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3A469DB-E093-47C3-A160-674AC69A84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435" b="-499"/>
          <a:stretch/>
        </p:blipFill>
        <p:spPr>
          <a:xfrm>
            <a:off x="838200" y="4598376"/>
            <a:ext cx="7973290" cy="19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08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917C337-41F1-4C00-B36E-4970036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对标分析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5DED06-08CD-4D72-9317-0D8141AD5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69" y="1413718"/>
            <a:ext cx="9771330" cy="4717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ADA05C2E-CD4F-4645-930E-390A4D21D0E4}"/>
              </a:ext>
            </a:extLst>
          </p:cNvPr>
          <p:cNvSpPr/>
          <p:nvPr/>
        </p:nvSpPr>
        <p:spPr>
          <a:xfrm>
            <a:off x="7033846" y="2930769"/>
            <a:ext cx="515816" cy="2403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F88EC84-6C38-415D-B57E-A84BE57B7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69" y="1790014"/>
            <a:ext cx="9760662" cy="4601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77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D6AF5CD1-22EF-47AD-A7D0-BFD1368B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选择科研领航人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851E2BEF-3EFC-497D-88CF-73E99AB3C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学者分析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研究主题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Scopus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96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BEF678C-EFE3-4F90-B4BF-86BFA5CE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助航工具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5CF13B-607C-4A4B-AC40-C40EFD1C7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altLang="zh-CN" dirty="0" err="1">
                <a:solidFill>
                  <a:srgbClr val="ED93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endParaRPr lang="zh-CN" altLang="en-US" dirty="0">
              <a:solidFill>
                <a:srgbClr val="ED93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2397C6A-1218-4312-9C4F-C294C0A03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altLang="zh-CN" dirty="0">
                <a:solidFill>
                  <a:srgbClr val="ED93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Scopus</a:t>
            </a:r>
            <a:endParaRPr lang="zh-CN" altLang="en-US" dirty="0">
              <a:solidFill>
                <a:srgbClr val="ED93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E0903421-910D-46A5-A7C6-DE2BAAF9B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Scopus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是全球最大的同行评议摘要引文数据库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收录了全球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7000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多家出版社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24000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多种期刊（其中中国大陆高水平期刊超过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全学科覆盖，可追溯到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1788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可检索全球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95000+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机构学术档案，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1700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万高质量学者学术档案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是第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轮学科评估的第三方客观数据源之一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766AB4AB-FD88-4B62-B79B-FBF0F59BF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是基于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Scopus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数据库的科研分析工具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可以查阅全球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个国家，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22000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家机构的科研表现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可以浏览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96000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个全球研究主题，助力追踪前沿热点，凝练科研方向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科研数据及多元化指标应用于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QS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世界大学排名和学科排名，软科中国最好大学排名等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可提供不同场景的数据分析方案</a:t>
            </a:r>
          </a:p>
        </p:txBody>
      </p:sp>
      <p:pic>
        <p:nvPicPr>
          <p:cNvPr id="13" name="内容占位符 9">
            <a:extLst>
              <a:ext uri="{FF2B5EF4-FFF2-40B4-BE49-F238E27FC236}">
                <a16:creationId xmlns:a16="http://schemas.microsoft.com/office/drawing/2014/main" id="{649905EA-493F-430A-81EC-85963565D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014" y="2041058"/>
            <a:ext cx="2636327" cy="4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32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B412F73-097F-49DC-9572-375AD771EA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9783763" cy="1508125"/>
          </a:xfrm>
        </p:spPr>
        <p:txBody>
          <a:bodyPr/>
          <a:lstStyle/>
          <a:p>
            <a:r>
              <a:rPr lang="zh-CN" altLang="en-US" dirty="0"/>
              <a:t>面临问题</a:t>
            </a: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A2A52379-B658-4CD0-8443-A2645EFC08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58033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4405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917C337-41F1-4C00-B36E-4970036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学者分析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7C23DCF-FA46-4D8E-B683-31ADD009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FB25DD-6CA7-4721-81C1-D3F95045E1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1731096"/>
            <a:ext cx="9784080" cy="448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47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917C337-41F1-4C00-B36E-4970036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学者分析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7C23DCF-FA46-4D8E-B683-31ADD009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CF2F76A-8B9E-426E-AC7B-F1A9DEBB6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1863027"/>
            <a:ext cx="9784080" cy="435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596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917C337-41F1-4C00-B36E-4970036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学者分析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7C23DCF-FA46-4D8E-B683-31ADD009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E7643C-6836-4C98-9867-FA17C6FCEB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8" y="1792936"/>
            <a:ext cx="8936389" cy="4426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265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917C337-41F1-4C00-B36E-4970036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学者分析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7C23DCF-FA46-4D8E-B683-31ADD009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D2EF7FC-DBAD-42C0-A4C2-F16531B47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44" y="1434068"/>
            <a:ext cx="9784455" cy="4783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717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917C337-41F1-4C00-B36E-4970036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研究主题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7C23DCF-FA46-4D8E-B683-31ADD009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CECCF6-4593-4E0B-89D6-640C2FBA8F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1400091"/>
            <a:ext cx="9784080" cy="4817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183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研究主题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16C4F87-7A35-4366-A9F8-971743BC4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66094"/>
            <a:ext cx="7973290" cy="3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EDB3DC6-3AE1-4966-A04B-91924D827ADD}"/>
              </a:ext>
            </a:extLst>
          </p:cNvPr>
          <p:cNvSpPr/>
          <p:nvPr/>
        </p:nvSpPr>
        <p:spPr>
          <a:xfrm>
            <a:off x="2743200" y="4009291"/>
            <a:ext cx="5902569" cy="3751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928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研究主题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354DAB3-7EF4-43E3-87DD-4AC756FA8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5291939" cy="287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BE734B-3343-4805-BCC6-7303BA0F2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184" y="2772461"/>
            <a:ext cx="7065058" cy="381090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6F0D107-65ED-4546-9D26-D2DBA9739BBB}"/>
              </a:ext>
            </a:extLst>
          </p:cNvPr>
          <p:cNvSpPr/>
          <p:nvPr/>
        </p:nvSpPr>
        <p:spPr>
          <a:xfrm>
            <a:off x="2106778" y="5457140"/>
            <a:ext cx="1594713" cy="5637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BD683D6-D0D3-429C-84C6-8427D14D601C}"/>
              </a:ext>
            </a:extLst>
          </p:cNvPr>
          <p:cNvSpPr/>
          <p:nvPr/>
        </p:nvSpPr>
        <p:spPr>
          <a:xfrm>
            <a:off x="85845" y="2256645"/>
            <a:ext cx="1155575" cy="5158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DE365C1-2B89-4216-B776-21DC593D2A0C}"/>
              </a:ext>
            </a:extLst>
          </p:cNvPr>
          <p:cNvSpPr/>
          <p:nvPr/>
        </p:nvSpPr>
        <p:spPr>
          <a:xfrm>
            <a:off x="3177509" y="3079700"/>
            <a:ext cx="523982" cy="2010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48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917C337-41F1-4C00-B36E-4970036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Scopus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7C23DCF-FA46-4D8E-B683-31ADD009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A68733-ADE8-40CD-8AB6-048D00D9E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06" y="2011680"/>
            <a:ext cx="9788593" cy="3410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111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917C337-41F1-4C00-B36E-4970036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Scopus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7C23DCF-FA46-4D8E-B683-31ADD009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15B75A5-2238-4EF0-A902-415BD8712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1449565"/>
            <a:ext cx="9784080" cy="47683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箭头: 右 2">
            <a:extLst>
              <a:ext uri="{FF2B5EF4-FFF2-40B4-BE49-F238E27FC236}">
                <a16:creationId xmlns:a16="http://schemas.microsoft.com/office/drawing/2014/main" id="{52C5337D-DEF6-4C14-AE49-7A0342D1A5B0}"/>
              </a:ext>
            </a:extLst>
          </p:cNvPr>
          <p:cNvSpPr/>
          <p:nvPr/>
        </p:nvSpPr>
        <p:spPr>
          <a:xfrm>
            <a:off x="1845578" y="3429000"/>
            <a:ext cx="478172" cy="144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07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BEF678C-EFE3-4F90-B4BF-86BFA5CE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登陆途径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5CF13B-607C-4A4B-AC40-C40EFD1C7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altLang="zh-CN" dirty="0" err="1">
                <a:solidFill>
                  <a:srgbClr val="ED93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endParaRPr lang="zh-CN" altLang="en-US" dirty="0">
              <a:solidFill>
                <a:srgbClr val="ED93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2397C6A-1218-4312-9C4F-C294C0A03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altLang="zh-CN" dirty="0">
                <a:solidFill>
                  <a:srgbClr val="ED93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Scopus</a:t>
            </a:r>
            <a:endParaRPr lang="zh-CN" altLang="en-US" dirty="0">
              <a:solidFill>
                <a:srgbClr val="ED93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E0903421-910D-46A5-A7C6-DE2BAAF9B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www.scopus.com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766AB4AB-FD88-4B62-B79B-FBF0F59BF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www.scival.com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291CEA-2DDF-4D2E-A2DD-9BED6FCF9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41" y="2995590"/>
            <a:ext cx="12192000" cy="344500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B813AE5-854A-41E2-AFA3-1C856EB4F4DA}"/>
              </a:ext>
            </a:extLst>
          </p:cNvPr>
          <p:cNvSpPr txBox="1"/>
          <p:nvPr/>
        </p:nvSpPr>
        <p:spPr>
          <a:xfrm>
            <a:off x="5542561" y="3059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ED93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账号通用</a:t>
            </a:r>
          </a:p>
        </p:txBody>
      </p:sp>
      <p:sp>
        <p:nvSpPr>
          <p:cNvPr id="11" name="箭头: 上 10">
            <a:extLst>
              <a:ext uri="{FF2B5EF4-FFF2-40B4-BE49-F238E27FC236}">
                <a16:creationId xmlns:a16="http://schemas.microsoft.com/office/drawing/2014/main" id="{D13A9A89-5EF6-4FCD-AF0A-8E3B37939FAA}"/>
              </a:ext>
            </a:extLst>
          </p:cNvPr>
          <p:cNvSpPr/>
          <p:nvPr/>
        </p:nvSpPr>
        <p:spPr>
          <a:xfrm>
            <a:off x="11711354" y="3429000"/>
            <a:ext cx="310661" cy="386861"/>
          </a:xfrm>
          <a:prstGeom prst="upArrow">
            <a:avLst/>
          </a:prstGeom>
          <a:solidFill>
            <a:srgbClr val="ED9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accent1"/>
                </a:solidFill>
              </a:ln>
              <a:solidFill>
                <a:srgbClr val="ED93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70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917C337-41F1-4C00-B36E-4970036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Scopus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7C23DCF-FA46-4D8E-B683-31ADD009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D5CAAF-DC33-4980-A5A8-95D78FB3F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1365930"/>
            <a:ext cx="9784080" cy="48519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E98B97D8-2E91-436C-AF84-0E4D417C46F9}"/>
              </a:ext>
            </a:extLst>
          </p:cNvPr>
          <p:cNvSpPr/>
          <p:nvPr/>
        </p:nvSpPr>
        <p:spPr>
          <a:xfrm>
            <a:off x="7995513" y="3599078"/>
            <a:ext cx="1799539" cy="35113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91D2110-F914-43FF-8272-400C790A49D3}"/>
              </a:ext>
            </a:extLst>
          </p:cNvPr>
          <p:cNvSpPr/>
          <p:nvPr/>
        </p:nvSpPr>
        <p:spPr>
          <a:xfrm>
            <a:off x="4651247" y="4636616"/>
            <a:ext cx="5143805" cy="39534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456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917C337-41F1-4C00-B36E-4970036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Scopus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7C23DCF-FA46-4D8E-B683-31ADD009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F955B54-2B15-42E6-9580-71A6C8A70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1390668"/>
            <a:ext cx="9784079" cy="4827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379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917C337-41F1-4C00-B36E-4970036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Scopus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7C23DCF-FA46-4D8E-B683-31ADD009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2F4747-F61D-41B1-8B92-2679823D2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1444854"/>
            <a:ext cx="9784080" cy="4773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750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917C337-41F1-4C00-B36E-4970036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Scopus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7C23DCF-FA46-4D8E-B683-31ADD009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31193D0-6C6D-4BAB-B981-B1C7FD5AF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19" y="2011680"/>
            <a:ext cx="7572680" cy="42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51AFFF3-1FE9-4F1C-97ED-81F1B298F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20" y="2011680"/>
            <a:ext cx="1874388" cy="420624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2" name="箭头: 右 1">
            <a:extLst>
              <a:ext uri="{FF2B5EF4-FFF2-40B4-BE49-F238E27FC236}">
                <a16:creationId xmlns:a16="http://schemas.microsoft.com/office/drawing/2014/main" id="{5ED1CA35-644F-4475-8E20-BC78EBE11DFB}"/>
              </a:ext>
            </a:extLst>
          </p:cNvPr>
          <p:cNvSpPr/>
          <p:nvPr/>
        </p:nvSpPr>
        <p:spPr>
          <a:xfrm>
            <a:off x="3077308" y="3783435"/>
            <a:ext cx="513180" cy="335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996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917C337-41F1-4C00-B36E-4970036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Scopus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7C23DCF-FA46-4D8E-B683-31ADD009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2F7F56E-43A9-41F2-AB3F-E99B851C5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1451920"/>
            <a:ext cx="9784080" cy="476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041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917C337-41F1-4C00-B36E-4970036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Scopus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结果分析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7C23DCF-FA46-4D8E-B683-31ADD009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192279D-A37A-46F8-A011-E5068847BB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20" y="1414227"/>
            <a:ext cx="9784079" cy="4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2A0DA0AA-C54A-4B93-A416-0D3550CC468A}"/>
              </a:ext>
            </a:extLst>
          </p:cNvPr>
          <p:cNvSpPr/>
          <p:nvPr/>
        </p:nvSpPr>
        <p:spPr>
          <a:xfrm>
            <a:off x="4337914" y="4081882"/>
            <a:ext cx="299923" cy="196047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EEAC9CC-D424-4B02-93B2-11658E0D62AD}"/>
              </a:ext>
            </a:extLst>
          </p:cNvPr>
          <p:cNvSpPr txBox="1"/>
          <p:nvPr/>
        </p:nvSpPr>
        <p:spPr>
          <a:xfrm>
            <a:off x="5709512" y="4067252"/>
            <a:ext cx="3566162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中分析文献集：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topics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，机构，作者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6D8EDFCD-2722-4006-A1AF-8BE602733983}"/>
              </a:ext>
            </a:extLst>
          </p:cNvPr>
          <p:cNvSpPr/>
          <p:nvPr/>
        </p:nvSpPr>
        <p:spPr>
          <a:xfrm>
            <a:off x="5409590" y="4081882"/>
            <a:ext cx="299922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758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/>
              <a:t>Scopus</a:t>
            </a:r>
            <a:r>
              <a:rPr lang="zh-CN" altLang="en-US" sz="2000" dirty="0"/>
              <a:t>结果分析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D136864-F438-4EFF-A0FC-0088DD7297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6828" y="274638"/>
            <a:ext cx="7976032" cy="2676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3A3817-3DCB-4B01-99E7-0591AF88C1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2708030"/>
            <a:ext cx="797329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4141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/>
              <a:t>Scopus</a:t>
            </a:r>
            <a:r>
              <a:rPr lang="zh-CN" altLang="en-US" sz="2000" dirty="0"/>
              <a:t>结果分析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635935-15E9-4967-B318-5F59ADA00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286660"/>
            <a:ext cx="7973290" cy="314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D2105D-AC7F-499A-8721-C2828C636E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3658155"/>
            <a:ext cx="7973290" cy="291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999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D6AF5CD1-22EF-47AD-A7D0-BFD1368B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获取学者科研信息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851E2BEF-3EFC-497D-88CF-73E99AB3C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Scopus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作者检索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学者分析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53501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917C337-41F1-4C00-B36E-4970036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Scopus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作者检索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7C23DCF-FA46-4D8E-B683-31ADD009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1BDDE2E-AE2E-4FD2-AA42-47707ECE32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35"/>
          <a:stretch/>
        </p:blipFill>
        <p:spPr>
          <a:xfrm>
            <a:off x="1202919" y="2011680"/>
            <a:ext cx="9797312" cy="37748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C3706B0-BA57-471B-A3FC-3CF6D64BE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183" y="3429000"/>
            <a:ext cx="8774723" cy="104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44994A8-616B-4E03-8629-FE87A192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B39AC5-D97A-4188-BB61-7BEA15735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35BDE91-7A48-47F4-B7A8-EDF35DDE8940}"/>
              </a:ext>
            </a:extLst>
          </p:cNvPr>
          <p:cNvGrpSpPr/>
          <p:nvPr/>
        </p:nvGrpSpPr>
        <p:grpSpPr>
          <a:xfrm>
            <a:off x="0" y="1869142"/>
            <a:ext cx="12192000" cy="3803003"/>
            <a:chOff x="0" y="1869142"/>
            <a:chExt cx="12192000" cy="380300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0A3DE6C-4B23-4F67-9A0E-44E664DE7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69142"/>
              <a:ext cx="12192000" cy="25775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34A6DB8-AC82-47B8-83D7-C11EE44CACE1}"/>
                </a:ext>
              </a:extLst>
            </p:cNvPr>
            <p:cNvSpPr txBox="1"/>
            <p:nvPr/>
          </p:nvSpPr>
          <p:spPr>
            <a:xfrm>
              <a:off x="10837985" y="305966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功能模块</a:t>
              </a:r>
            </a:p>
          </p:txBody>
        </p:sp>
        <p:sp>
          <p:nvSpPr>
            <p:cNvPr id="5" name="箭头: 上 4">
              <a:extLst>
                <a:ext uri="{FF2B5EF4-FFF2-40B4-BE49-F238E27FC236}">
                  <a16:creationId xmlns:a16="http://schemas.microsoft.com/office/drawing/2014/main" id="{6094860A-EAE6-48E9-9010-CA4B005CC30C}"/>
                </a:ext>
              </a:extLst>
            </p:cNvPr>
            <p:cNvSpPr/>
            <p:nvPr/>
          </p:nvSpPr>
          <p:spPr>
            <a:xfrm>
              <a:off x="1693984" y="4855178"/>
              <a:ext cx="1178169" cy="81696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概览</a:t>
              </a:r>
            </a:p>
          </p:txBody>
        </p:sp>
        <p:sp>
          <p:nvSpPr>
            <p:cNvPr id="13" name="箭头: 上 12">
              <a:extLst>
                <a:ext uri="{FF2B5EF4-FFF2-40B4-BE49-F238E27FC236}">
                  <a16:creationId xmlns:a16="http://schemas.microsoft.com/office/drawing/2014/main" id="{50FB28F7-8E1E-45A5-858A-72AEE6D75647}"/>
                </a:ext>
              </a:extLst>
            </p:cNvPr>
            <p:cNvSpPr/>
            <p:nvPr/>
          </p:nvSpPr>
          <p:spPr>
            <a:xfrm>
              <a:off x="3604845" y="4855177"/>
              <a:ext cx="1178169" cy="81696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对标</a:t>
              </a:r>
            </a:p>
          </p:txBody>
        </p:sp>
        <p:sp>
          <p:nvSpPr>
            <p:cNvPr id="15" name="箭头: 上 14">
              <a:extLst>
                <a:ext uri="{FF2B5EF4-FFF2-40B4-BE49-F238E27FC236}">
                  <a16:creationId xmlns:a16="http://schemas.microsoft.com/office/drawing/2014/main" id="{469F974A-963A-4A4C-BD3C-F9294249B67E}"/>
                </a:ext>
              </a:extLst>
            </p:cNvPr>
            <p:cNvSpPr/>
            <p:nvPr/>
          </p:nvSpPr>
          <p:spPr>
            <a:xfrm>
              <a:off x="5385061" y="4855177"/>
              <a:ext cx="1178169" cy="81696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</a:t>
              </a:r>
            </a:p>
          </p:txBody>
        </p:sp>
        <p:sp>
          <p:nvSpPr>
            <p:cNvPr id="16" name="箭头: 上 15">
              <a:extLst>
                <a:ext uri="{FF2B5EF4-FFF2-40B4-BE49-F238E27FC236}">
                  <a16:creationId xmlns:a16="http://schemas.microsoft.com/office/drawing/2014/main" id="{97E5926C-1E3E-4C88-BCFD-DB2650BFA80E}"/>
                </a:ext>
              </a:extLst>
            </p:cNvPr>
            <p:cNvSpPr/>
            <p:nvPr/>
          </p:nvSpPr>
          <p:spPr>
            <a:xfrm>
              <a:off x="7290061" y="4855176"/>
              <a:ext cx="1178169" cy="81696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趋势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3434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/>
              <a:t>Scopus</a:t>
            </a:r>
            <a:r>
              <a:rPr lang="zh-CN" altLang="en-US" sz="2000" dirty="0"/>
              <a:t>作者检索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59F52B2-456A-4090-890B-3A657CD87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2850"/>
            <a:ext cx="9014848" cy="44323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55305E0E-50E3-49C0-8179-0C8E228E3D6D}"/>
              </a:ext>
            </a:extLst>
          </p:cNvPr>
          <p:cNvSpPr/>
          <p:nvPr/>
        </p:nvSpPr>
        <p:spPr>
          <a:xfrm>
            <a:off x="3145536" y="3482035"/>
            <a:ext cx="797357" cy="49011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7426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/>
              <a:t>Scopus</a:t>
            </a:r>
            <a:r>
              <a:rPr lang="zh-CN" altLang="en-US" sz="2000" dirty="0"/>
              <a:t>作者检索</a:t>
            </a:r>
            <a:r>
              <a:rPr lang="en-US" altLang="zh-CN" sz="2000" dirty="0"/>
              <a:t>——</a:t>
            </a:r>
            <a:r>
              <a:rPr lang="zh-CN" altLang="en-US" sz="2000" dirty="0"/>
              <a:t>作者概览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4E7FC30-C363-4948-A97F-A5D1591C6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6500"/>
            <a:ext cx="9040678" cy="4445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E9EF4BE-2521-4579-9A3D-B214E33F1DCE}"/>
              </a:ext>
            </a:extLst>
          </p:cNvPr>
          <p:cNvSpPr/>
          <p:nvPr/>
        </p:nvSpPr>
        <p:spPr>
          <a:xfrm>
            <a:off x="2661138" y="4208585"/>
            <a:ext cx="4953000" cy="3985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22DA746-4F46-4D15-A432-96252C59B5CA}"/>
              </a:ext>
            </a:extLst>
          </p:cNvPr>
          <p:cNvSpPr/>
          <p:nvPr/>
        </p:nvSpPr>
        <p:spPr>
          <a:xfrm>
            <a:off x="5521569" y="2942492"/>
            <a:ext cx="2092569" cy="287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E68F186-BBF4-471F-BE7C-F816E311367D}"/>
              </a:ext>
            </a:extLst>
          </p:cNvPr>
          <p:cNvSpPr/>
          <p:nvPr/>
        </p:nvSpPr>
        <p:spPr>
          <a:xfrm>
            <a:off x="2661138" y="2948354"/>
            <a:ext cx="2092569" cy="287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上 5">
            <a:extLst>
              <a:ext uri="{FF2B5EF4-FFF2-40B4-BE49-F238E27FC236}">
                <a16:creationId xmlns:a16="http://schemas.microsoft.com/office/drawing/2014/main" id="{72CA3D69-F32D-4FC2-B99C-14CED690075C}"/>
              </a:ext>
            </a:extLst>
          </p:cNvPr>
          <p:cNvSpPr/>
          <p:nvPr/>
        </p:nvSpPr>
        <p:spPr>
          <a:xfrm>
            <a:off x="5201107" y="2706625"/>
            <a:ext cx="482804" cy="235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4786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/>
              <a:t>Scopus</a:t>
            </a:r>
            <a:r>
              <a:rPr lang="zh-CN" altLang="en-US" sz="2000" dirty="0"/>
              <a:t>作者检索</a:t>
            </a:r>
            <a:r>
              <a:rPr lang="en-US" altLang="zh-CN" sz="2000" dirty="0"/>
              <a:t>——</a:t>
            </a:r>
            <a:r>
              <a:rPr lang="zh-CN" altLang="en-US" sz="2000" dirty="0"/>
              <a:t>作者概览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6F50548-B648-42B2-9919-9F3814959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050" y="274638"/>
            <a:ext cx="6826063" cy="590147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A0F8C31-BA5D-4554-850D-3F9F0B0FA998}"/>
              </a:ext>
            </a:extLst>
          </p:cNvPr>
          <p:cNvSpPr/>
          <p:nvPr/>
        </p:nvSpPr>
        <p:spPr>
          <a:xfrm>
            <a:off x="2157335" y="934305"/>
            <a:ext cx="697523" cy="32824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42C3DDA-6CDF-4D14-B0A7-EF31F1FD4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4543547"/>
            <a:ext cx="3011572" cy="203981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084262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err="1"/>
              <a:t>Scival</a:t>
            </a:r>
            <a:r>
              <a:rPr lang="zh-CN" altLang="en-US" sz="2000" dirty="0"/>
              <a:t>学者分析</a:t>
            </a:r>
            <a:r>
              <a:rPr lang="en-US" altLang="zh-CN" sz="2000" dirty="0"/>
              <a:t>——</a:t>
            </a:r>
            <a:r>
              <a:rPr lang="zh-CN" altLang="en-US" sz="2000" dirty="0"/>
              <a:t>定义新的作者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6EC7D46-A9B2-4302-9DE6-66B1E33FF9E4}"/>
              </a:ext>
            </a:extLst>
          </p:cNvPr>
          <p:cNvGrpSpPr/>
          <p:nvPr/>
        </p:nvGrpSpPr>
        <p:grpSpPr>
          <a:xfrm>
            <a:off x="838199" y="274638"/>
            <a:ext cx="2757627" cy="5897562"/>
            <a:chOff x="287921" y="274638"/>
            <a:chExt cx="2757627" cy="589756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54E5C9F-FD65-4D07-982D-5394B01E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921" y="274638"/>
              <a:ext cx="2757627" cy="5897562"/>
            </a:xfrm>
            <a:prstGeom prst="rect">
              <a:avLst/>
            </a:prstGeom>
          </p:spPr>
        </p:pic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94E21CDE-2975-4AB5-813B-FE20661362D2}"/>
                </a:ext>
              </a:extLst>
            </p:cNvPr>
            <p:cNvSpPr/>
            <p:nvPr/>
          </p:nvSpPr>
          <p:spPr>
            <a:xfrm>
              <a:off x="838199" y="1207008"/>
              <a:ext cx="2058620" cy="1031443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overview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页面会，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点击对象面板中作者。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点击左下方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new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3509E94-A25A-4761-B0DB-14B69DFBA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0000"/>
            <a:stretch/>
          </p:blipFill>
          <p:spPr>
            <a:xfrm>
              <a:off x="782183" y="2253080"/>
              <a:ext cx="2170651" cy="2823667"/>
            </a:xfrm>
            <a:prstGeom prst="rect">
              <a:avLst/>
            </a:prstGeom>
          </p:spPr>
        </p:pic>
      </p:grp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698CB55-6C39-4B5E-B5B7-30298A2A407A}"/>
              </a:ext>
            </a:extLst>
          </p:cNvPr>
          <p:cNvSpPr/>
          <p:nvPr/>
        </p:nvSpPr>
        <p:spPr>
          <a:xfrm>
            <a:off x="1388477" y="2926080"/>
            <a:ext cx="2058620" cy="24474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44CDBFC-CCFB-4579-B160-D26DCE4D9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071" y="274638"/>
            <a:ext cx="5178420" cy="271727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F5673CE-B14C-4C82-8D1C-71F9887C3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071" y="3422683"/>
            <a:ext cx="5178419" cy="274951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6D97527E-1F6F-4EA6-9E56-D0BC308DAB42}"/>
              </a:ext>
            </a:extLst>
          </p:cNvPr>
          <p:cNvSpPr/>
          <p:nvPr/>
        </p:nvSpPr>
        <p:spPr>
          <a:xfrm>
            <a:off x="392582" y="1207008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0AA696E-7775-493D-A468-AC332384E518}"/>
              </a:ext>
            </a:extLst>
          </p:cNvPr>
          <p:cNvSpPr/>
          <p:nvPr/>
        </p:nvSpPr>
        <p:spPr>
          <a:xfrm>
            <a:off x="953490" y="5769839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2739071F-5505-4644-BA50-C5C54A2543EE}"/>
              </a:ext>
            </a:extLst>
          </p:cNvPr>
          <p:cNvSpPr/>
          <p:nvPr/>
        </p:nvSpPr>
        <p:spPr>
          <a:xfrm>
            <a:off x="3104137" y="3223419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3</a:t>
            </a:r>
            <a:endParaRPr lang="zh-CN" altLang="en-US" sz="1400" dirty="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2BCA9820-321E-499F-B162-3EB39898AD7D}"/>
              </a:ext>
            </a:extLst>
          </p:cNvPr>
          <p:cNvSpPr/>
          <p:nvPr/>
        </p:nvSpPr>
        <p:spPr>
          <a:xfrm>
            <a:off x="8188223" y="1722729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4</a:t>
            </a:r>
            <a:endParaRPr lang="zh-CN" altLang="en-US" sz="1400" dirty="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E0240AB-4857-451A-ADD6-581B5967B4D1}"/>
              </a:ext>
            </a:extLst>
          </p:cNvPr>
          <p:cNvSpPr/>
          <p:nvPr/>
        </p:nvSpPr>
        <p:spPr>
          <a:xfrm>
            <a:off x="8188223" y="5501495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5</a:t>
            </a:r>
            <a:endParaRPr lang="zh-CN" altLang="en-US" sz="1400" dirty="0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C8EBDD1-1BB9-4326-AB4C-FFF11867E3C4}"/>
              </a:ext>
            </a:extLst>
          </p:cNvPr>
          <p:cNvSpPr/>
          <p:nvPr/>
        </p:nvSpPr>
        <p:spPr>
          <a:xfrm>
            <a:off x="7507909" y="2507260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238332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err="1"/>
              <a:t>Scival</a:t>
            </a:r>
            <a:r>
              <a:rPr lang="zh-CN" altLang="en-US" sz="2000" dirty="0"/>
              <a:t>学者分析</a:t>
            </a:r>
            <a:r>
              <a:rPr lang="en-US" altLang="zh-CN" sz="2000" dirty="0"/>
              <a:t>——</a:t>
            </a:r>
            <a:r>
              <a:rPr lang="en-US" altLang="zh-CN" sz="2000" dirty="0" err="1"/>
              <a:t>sUMMARY</a:t>
            </a:r>
            <a:endParaRPr lang="zh-CN" altLang="en-US" sz="2000" dirty="0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86AE352-4BFB-4C2B-9C69-3AA60BCCEB4A}"/>
              </a:ext>
            </a:extLst>
          </p:cNvPr>
          <p:cNvGrpSpPr/>
          <p:nvPr/>
        </p:nvGrpSpPr>
        <p:grpSpPr>
          <a:xfrm>
            <a:off x="-5234" y="1259107"/>
            <a:ext cx="9036319" cy="3928624"/>
            <a:chOff x="0" y="1464688"/>
            <a:chExt cx="9036319" cy="392862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0214F85-8216-4312-92E5-A48ED9067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464688"/>
              <a:ext cx="9036319" cy="3928624"/>
            </a:xfrm>
            <a:prstGeom prst="rect">
              <a:avLst/>
            </a:prstGeom>
          </p:spPr>
        </p:pic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6D97527E-1F6F-4EA6-9E56-D0BC308DAB42}"/>
                </a:ext>
              </a:extLst>
            </p:cNvPr>
            <p:cNvSpPr/>
            <p:nvPr/>
          </p:nvSpPr>
          <p:spPr>
            <a:xfrm>
              <a:off x="955243" y="2757831"/>
              <a:ext cx="296888" cy="268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1</a:t>
              </a:r>
              <a:endParaRPr lang="zh-CN" altLang="en-US" sz="14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CCA4BCA-3F35-4686-90F4-A078F0A18507}"/>
                </a:ext>
              </a:extLst>
            </p:cNvPr>
            <p:cNvSpPr txBox="1"/>
            <p:nvPr/>
          </p:nvSpPr>
          <p:spPr>
            <a:xfrm>
              <a:off x="1581048" y="3508712"/>
              <a:ext cx="110799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总发文量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840451F-832F-42A5-924E-964C458E7C77}"/>
                </a:ext>
              </a:extLst>
            </p:cNvPr>
            <p:cNvSpPr txBox="1"/>
            <p:nvPr/>
          </p:nvSpPr>
          <p:spPr>
            <a:xfrm>
              <a:off x="4642271" y="3513443"/>
              <a:ext cx="764953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FWCI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0611070-75F5-46B2-9231-AAD784F829D5}"/>
                </a:ext>
              </a:extLst>
            </p:cNvPr>
            <p:cNvSpPr txBox="1"/>
            <p:nvPr/>
          </p:nvSpPr>
          <p:spPr>
            <a:xfrm>
              <a:off x="7211649" y="3508712"/>
              <a:ext cx="110799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被引次数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2D7925E-8B1A-46A7-919B-FEE9D976EDEC}"/>
                </a:ext>
              </a:extLst>
            </p:cNvPr>
            <p:cNvSpPr txBox="1"/>
            <p:nvPr/>
          </p:nvSpPr>
          <p:spPr>
            <a:xfrm>
              <a:off x="1581048" y="4266346"/>
              <a:ext cx="110799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篇均被引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FB65EAD-AC76-49C3-950E-50CE1B746CC6}"/>
                </a:ext>
              </a:extLst>
            </p:cNvPr>
            <p:cNvSpPr txBox="1"/>
            <p:nvPr/>
          </p:nvSpPr>
          <p:spPr>
            <a:xfrm>
              <a:off x="4642271" y="4266346"/>
              <a:ext cx="824265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指数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D5B6F94-A42B-41DA-8FC2-423199A54B9E}"/>
                </a:ext>
              </a:extLst>
            </p:cNvPr>
            <p:cNvSpPr txBox="1"/>
            <p:nvPr/>
          </p:nvSpPr>
          <p:spPr>
            <a:xfrm>
              <a:off x="7211649" y="4285707"/>
              <a:ext cx="958917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H5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指数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51968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err="1"/>
              <a:t>Scival</a:t>
            </a:r>
            <a:r>
              <a:rPr lang="zh-CN" altLang="en-US" sz="2000" dirty="0"/>
              <a:t>学者分析</a:t>
            </a:r>
            <a:r>
              <a:rPr lang="en-US" altLang="zh-CN" sz="2000" dirty="0"/>
              <a:t>——</a:t>
            </a:r>
            <a:r>
              <a:rPr lang="en-US" altLang="zh-CN" sz="2000" dirty="0" err="1"/>
              <a:t>pUBLISHED</a:t>
            </a:r>
            <a:endParaRPr lang="zh-CN" altLang="en-US" sz="2000" dirty="0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CC9714-9C58-4C67-839F-E650D5B7C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99" y="120701"/>
            <a:ext cx="7970891" cy="45683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8B3F2D4-5E41-4E9F-B480-A5EEABB6CF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349"/>
          <a:stretch/>
        </p:blipFill>
        <p:spPr>
          <a:xfrm>
            <a:off x="830999" y="4679703"/>
            <a:ext cx="7973291" cy="2057596"/>
          </a:xfrm>
          <a:prstGeom prst="rect">
            <a:avLst/>
          </a:prstGeom>
        </p:spPr>
      </p:pic>
      <p:sp>
        <p:nvSpPr>
          <p:cNvPr id="21" name="椭圆 20">
            <a:extLst>
              <a:ext uri="{FF2B5EF4-FFF2-40B4-BE49-F238E27FC236}">
                <a16:creationId xmlns:a16="http://schemas.microsoft.com/office/drawing/2014/main" id="{37A76A76-03ED-4AC6-A52B-9004339B9B58}"/>
              </a:ext>
            </a:extLst>
          </p:cNvPr>
          <p:cNvSpPr/>
          <p:nvPr/>
        </p:nvSpPr>
        <p:spPr>
          <a:xfrm>
            <a:off x="3356710" y="120701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443815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err="1"/>
              <a:t>Scival</a:t>
            </a:r>
            <a:r>
              <a:rPr lang="zh-CN" altLang="en-US" sz="2000" dirty="0"/>
              <a:t>学者分析</a:t>
            </a:r>
            <a:r>
              <a:rPr lang="en-US" altLang="zh-CN" sz="2000" dirty="0"/>
              <a:t>——</a:t>
            </a:r>
            <a:r>
              <a:rPr lang="en-US" altLang="zh-CN" sz="2000" dirty="0" err="1"/>
              <a:t>pUBLISHED</a:t>
            </a:r>
            <a:endParaRPr lang="zh-CN" altLang="en-US" sz="2000" dirty="0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FCFFE06-2284-410D-B3D2-01E1EDE3B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84" y="160661"/>
            <a:ext cx="7974931" cy="38422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C2C66ED-E131-4D9D-9356-53AC7A4D03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43" b="15914"/>
          <a:stretch/>
        </p:blipFill>
        <p:spPr>
          <a:xfrm>
            <a:off x="841987" y="4116902"/>
            <a:ext cx="7965713" cy="2580437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9D0E6B9F-AFD9-4240-8F85-F5EC3E741FD0}"/>
              </a:ext>
            </a:extLst>
          </p:cNvPr>
          <p:cNvSpPr/>
          <p:nvPr/>
        </p:nvSpPr>
        <p:spPr>
          <a:xfrm>
            <a:off x="2208224" y="474733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81DAEC8-C447-467C-A014-F5A9C1420323}"/>
              </a:ext>
            </a:extLst>
          </p:cNvPr>
          <p:cNvSpPr/>
          <p:nvPr/>
        </p:nvSpPr>
        <p:spPr>
          <a:xfrm>
            <a:off x="3861458" y="4131322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809122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err="1"/>
              <a:t>Scival</a:t>
            </a:r>
            <a:r>
              <a:rPr lang="zh-CN" altLang="en-US" sz="2000" dirty="0"/>
              <a:t>学者分析</a:t>
            </a:r>
            <a:r>
              <a:rPr lang="en-US" altLang="zh-CN" sz="2000" dirty="0"/>
              <a:t>——Topics</a:t>
            </a:r>
            <a:endParaRPr lang="zh-CN" altLang="en-US" sz="2000" dirty="0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6BC75FA-EB53-4E3A-8075-6F7457B66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638"/>
            <a:ext cx="9028380" cy="5095037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9D0E6B9F-AFD9-4240-8F85-F5EC3E741FD0}"/>
              </a:ext>
            </a:extLst>
          </p:cNvPr>
          <p:cNvSpPr/>
          <p:nvPr/>
        </p:nvSpPr>
        <p:spPr>
          <a:xfrm>
            <a:off x="1220672" y="350375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69E1F1E-62C7-4EB4-B4DB-184B0C2C8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71858"/>
            <a:ext cx="9028380" cy="120034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EFC6C89A-6FCA-4E03-BE63-86F19477670C}"/>
              </a:ext>
            </a:extLst>
          </p:cNvPr>
          <p:cNvSpPr/>
          <p:nvPr/>
        </p:nvSpPr>
        <p:spPr>
          <a:xfrm>
            <a:off x="2287472" y="3160656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443265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0BFA8-4CAE-433F-BD3C-ED32A6B4CD8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eaVer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err="1"/>
              <a:t>Scival</a:t>
            </a:r>
            <a:r>
              <a:rPr lang="zh-CN" altLang="en-US" sz="2000" dirty="0"/>
              <a:t>学者分析</a:t>
            </a:r>
            <a:r>
              <a:rPr lang="en-US" altLang="zh-CN" sz="2000" dirty="0"/>
              <a:t>——</a:t>
            </a:r>
            <a:r>
              <a:rPr lang="en-US" altLang="zh-CN" sz="2000" dirty="0" err="1"/>
              <a:t>aHTHORS</a:t>
            </a:r>
            <a:endParaRPr lang="zh-CN" altLang="en-US" sz="2000" dirty="0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3FD05-CC73-4B0D-93B3-5DD3E7A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3CF8AC5-B918-43F5-BB40-D1E1EB562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2182"/>
            <a:ext cx="9054142" cy="4774348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9D0E6B9F-AFD9-4240-8F85-F5EC3E741FD0}"/>
              </a:ext>
            </a:extLst>
          </p:cNvPr>
          <p:cNvSpPr/>
          <p:nvPr/>
        </p:nvSpPr>
        <p:spPr>
          <a:xfrm>
            <a:off x="3239668" y="1200182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335D831-B650-422E-A8B9-F8D3C862F236}"/>
              </a:ext>
            </a:extLst>
          </p:cNvPr>
          <p:cNvSpPr txBox="1"/>
          <p:nvPr/>
        </p:nvSpPr>
        <p:spPr>
          <a:xfrm>
            <a:off x="9054142" y="4361080"/>
            <a:ext cx="2620108" cy="18085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研究主题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0050" indent="-400050">
              <a:lnSpc>
                <a:spcPct val="15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Authors</a:t>
            </a:r>
          </a:p>
          <a:p>
            <a:pPr marL="400050" indent="-400050">
              <a:lnSpc>
                <a:spcPct val="15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定位作者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0050" indent="-400050">
              <a:lnSpc>
                <a:spcPct val="15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查看发文量、被引排位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99E335C0-9D6A-48F9-91B2-81C2A5ECF7BA}"/>
              </a:ext>
            </a:extLst>
          </p:cNvPr>
          <p:cNvSpPr/>
          <p:nvPr/>
        </p:nvSpPr>
        <p:spPr>
          <a:xfrm>
            <a:off x="58522" y="3480206"/>
            <a:ext cx="8752968" cy="20665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2279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44994A8-616B-4E03-8629-FE87A192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有答案了吗？</a:t>
            </a:r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F54AA64E-84D2-47A2-AD79-0DC09A97A9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3326" y="2432538"/>
          <a:ext cx="6862152" cy="378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EC8019EB-4869-41E7-B027-C14C0071B174}"/>
              </a:ext>
            </a:extLst>
          </p:cNvPr>
          <p:cNvSpPr txBox="1"/>
          <p:nvPr/>
        </p:nvSpPr>
        <p:spPr>
          <a:xfrm>
            <a:off x="8968153" y="2705521"/>
            <a:ext cx="2620108" cy="32397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国家地区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机构分析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研究主题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对标分析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学者分析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Scopus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结果分析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Scopus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学者概览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844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44994A8-616B-4E03-8629-FE87A192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B39AC5-D97A-4188-BB61-7BEA15735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006DC8A-5B67-4126-8773-926C32D9CD4B}"/>
              </a:ext>
            </a:extLst>
          </p:cNvPr>
          <p:cNvGrpSpPr/>
          <p:nvPr/>
        </p:nvGrpSpPr>
        <p:grpSpPr>
          <a:xfrm>
            <a:off x="809508" y="2011680"/>
            <a:ext cx="11345406" cy="4647641"/>
            <a:chOff x="809508" y="2011680"/>
            <a:chExt cx="11345406" cy="464764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8739CC-9F7B-4BA9-9344-50635159E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3008"/>
            <a:stretch/>
          </p:blipFill>
          <p:spPr>
            <a:xfrm>
              <a:off x="1202919" y="2011680"/>
              <a:ext cx="9781294" cy="3692769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F3A1667-F87B-4B70-A830-1CE8A2E9B889}"/>
                </a:ext>
              </a:extLst>
            </p:cNvPr>
            <p:cNvSpPr/>
            <p:nvPr/>
          </p:nvSpPr>
          <p:spPr>
            <a:xfrm>
              <a:off x="1600200" y="2696309"/>
              <a:ext cx="3176954" cy="199292"/>
            </a:xfrm>
            <a:prstGeom prst="rect">
              <a:avLst/>
            </a:prstGeom>
            <a:solidFill>
              <a:srgbClr val="ED93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机构：大学、研究院所，企业，大学联盟，省（市）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C25BFE2-2985-44C4-BD3C-52027DCB15B0}"/>
                </a:ext>
              </a:extLst>
            </p:cNvPr>
            <p:cNvSpPr/>
            <p:nvPr/>
          </p:nvSpPr>
          <p:spPr>
            <a:xfrm>
              <a:off x="1600200" y="2929596"/>
              <a:ext cx="3176954" cy="199292"/>
            </a:xfrm>
            <a:prstGeom prst="rect">
              <a:avLst/>
            </a:prstGeom>
            <a:solidFill>
              <a:srgbClr val="ED93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学者或学者群组：研究团队，实验室，院系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1CF5948-390F-4F0C-A008-904CF2617422}"/>
                </a:ext>
              </a:extLst>
            </p:cNvPr>
            <p:cNvSpPr/>
            <p:nvPr/>
          </p:nvSpPr>
          <p:spPr>
            <a:xfrm>
              <a:off x="1600200" y="3162883"/>
              <a:ext cx="1655064" cy="199292"/>
            </a:xfrm>
            <a:prstGeom prst="rect">
              <a:avLst/>
            </a:prstGeom>
            <a:solidFill>
              <a:srgbClr val="ED93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文献集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9CBC2B4-3BB0-4EE9-903A-47A16664EFC4}"/>
                </a:ext>
              </a:extLst>
            </p:cNvPr>
            <p:cNvSpPr/>
            <p:nvPr/>
          </p:nvSpPr>
          <p:spPr>
            <a:xfrm>
              <a:off x="1600200" y="3402042"/>
              <a:ext cx="1655064" cy="199292"/>
            </a:xfrm>
            <a:prstGeom prst="rect">
              <a:avLst/>
            </a:prstGeom>
            <a:solidFill>
              <a:srgbClr val="ED93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国家和地区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8AE00C3-FA20-4A55-B70A-C7A06CC6ADA4}"/>
                </a:ext>
              </a:extLst>
            </p:cNvPr>
            <p:cNvSpPr/>
            <p:nvPr/>
          </p:nvSpPr>
          <p:spPr>
            <a:xfrm>
              <a:off x="1600200" y="3625477"/>
              <a:ext cx="1655064" cy="199292"/>
            </a:xfrm>
            <a:prstGeom prst="rect">
              <a:avLst/>
            </a:prstGeom>
            <a:solidFill>
              <a:srgbClr val="ED93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研究主题及研究热点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2402074-2E44-411E-A387-AB28501DC567}"/>
                </a:ext>
              </a:extLst>
            </p:cNvPr>
            <p:cNvSpPr/>
            <p:nvPr/>
          </p:nvSpPr>
          <p:spPr>
            <a:xfrm>
              <a:off x="1600200" y="3862754"/>
              <a:ext cx="1655064" cy="199292"/>
            </a:xfrm>
            <a:prstGeom prst="rect">
              <a:avLst/>
            </a:prstGeom>
            <a:solidFill>
              <a:srgbClr val="ED93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研究领域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6B7AE07-289F-447F-9EF0-71A9946CE3E6}"/>
                </a:ext>
              </a:extLst>
            </p:cNvPr>
            <p:cNvSpPr/>
            <p:nvPr/>
          </p:nvSpPr>
          <p:spPr>
            <a:xfrm>
              <a:off x="1600200" y="4098860"/>
              <a:ext cx="1655064" cy="199292"/>
            </a:xfrm>
            <a:prstGeom prst="rect">
              <a:avLst/>
            </a:prstGeom>
            <a:solidFill>
              <a:srgbClr val="ED93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Scopus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来源出版物</a:t>
              </a:r>
            </a:p>
          </p:txBody>
        </p:sp>
        <p:sp>
          <p:nvSpPr>
            <p:cNvPr id="7" name="箭头: 上 6">
              <a:extLst>
                <a:ext uri="{FF2B5EF4-FFF2-40B4-BE49-F238E27FC236}">
                  <a16:creationId xmlns:a16="http://schemas.microsoft.com/office/drawing/2014/main" id="{E73365AF-F6E5-4535-A6FB-BC2C42EE02D0}"/>
                </a:ext>
              </a:extLst>
            </p:cNvPr>
            <p:cNvSpPr/>
            <p:nvPr/>
          </p:nvSpPr>
          <p:spPr>
            <a:xfrm>
              <a:off x="1418491" y="5676594"/>
              <a:ext cx="351693" cy="52776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5D8D096-4D3C-4C79-858E-114041B7E852}"/>
                </a:ext>
              </a:extLst>
            </p:cNvPr>
            <p:cNvSpPr txBox="1"/>
            <p:nvPr/>
          </p:nvSpPr>
          <p:spPr>
            <a:xfrm>
              <a:off x="809508" y="6289989"/>
              <a:ext cx="156966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分析对象面板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63D4670-5335-44F8-A576-249EDBF618C4}"/>
                </a:ext>
              </a:extLst>
            </p:cNvPr>
            <p:cNvSpPr txBox="1"/>
            <p:nvPr/>
          </p:nvSpPr>
          <p:spPr>
            <a:xfrm>
              <a:off x="11046918" y="2011680"/>
              <a:ext cx="110799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功能模块</a:t>
              </a: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AD72BD2A-2F7D-4FBA-9145-132E2D3DD7D8}"/>
              </a:ext>
            </a:extLst>
          </p:cNvPr>
          <p:cNvSpPr/>
          <p:nvPr/>
        </p:nvSpPr>
        <p:spPr>
          <a:xfrm>
            <a:off x="3519043" y="3774642"/>
            <a:ext cx="7380606" cy="190195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FB20477-BADF-49E3-B0BE-FFBDF6AA2460}"/>
              </a:ext>
            </a:extLst>
          </p:cNvPr>
          <p:cNvSpPr/>
          <p:nvPr/>
        </p:nvSpPr>
        <p:spPr>
          <a:xfrm>
            <a:off x="5713171" y="2011680"/>
            <a:ext cx="4294023" cy="42701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3825E1-D179-4A7D-8659-F0FCDF6186B9}"/>
              </a:ext>
            </a:extLst>
          </p:cNvPr>
          <p:cNvSpPr/>
          <p:nvPr/>
        </p:nvSpPr>
        <p:spPr>
          <a:xfrm>
            <a:off x="3519042" y="3527178"/>
            <a:ext cx="7380606" cy="199292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0157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4A4A4D-7315-4AA9-8906-4C64A0B4DD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为科研助力！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55BF58-6053-4D65-82DB-96056F4CAD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2800" dirty="0"/>
              <a:t>吉林大学图书馆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412611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D6AF5CD1-22EF-47AD-A7D0-BFD1368B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定位研究方向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851E2BEF-3EFC-497D-88CF-73E99AB3C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地区的分析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研究主题的分析</a:t>
            </a:r>
          </a:p>
        </p:txBody>
      </p:sp>
    </p:spTree>
    <p:extLst>
      <p:ext uri="{BB962C8B-B14F-4D97-AF65-F5344CB8AC3E}">
        <p14:creationId xmlns:p14="http://schemas.microsoft.com/office/powerpoint/2010/main" val="380909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917C337-41F1-4C00-B36E-4970036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Scival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地区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01F19511-3B30-4F8C-8083-DC7E442F4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4AD85E1-FB03-479A-BCE5-94ABE50D5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919" y="1449691"/>
            <a:ext cx="9784080" cy="4768841"/>
          </a:xfrm>
          <a:prstGeom prst="rect">
            <a:avLst/>
          </a:prstGeom>
        </p:spPr>
      </p:pic>
      <p:sp>
        <p:nvSpPr>
          <p:cNvPr id="6" name="箭头: 上 5">
            <a:extLst>
              <a:ext uri="{FF2B5EF4-FFF2-40B4-BE49-F238E27FC236}">
                <a16:creationId xmlns:a16="http://schemas.microsoft.com/office/drawing/2014/main" id="{1F95CBAE-F61D-407F-8EA7-685B83A31A4D}"/>
              </a:ext>
            </a:extLst>
          </p:cNvPr>
          <p:cNvSpPr/>
          <p:nvPr/>
        </p:nvSpPr>
        <p:spPr>
          <a:xfrm rot="5400000">
            <a:off x="686970" y="2677363"/>
            <a:ext cx="351693" cy="5277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603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10E5EBF-5389-4414-A190-3FB19871C3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942"/>
            <a:ext cx="12192000" cy="59081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8D3E433C-C825-4223-A7CF-700989B7B95C}"/>
              </a:ext>
            </a:extLst>
          </p:cNvPr>
          <p:cNvSpPr/>
          <p:nvPr/>
        </p:nvSpPr>
        <p:spPr>
          <a:xfrm>
            <a:off x="1291666" y="2246205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4C2B41D-67E6-4694-BBC7-DDDF4A97248C}"/>
              </a:ext>
            </a:extLst>
          </p:cNvPr>
          <p:cNvSpPr/>
          <p:nvPr/>
        </p:nvSpPr>
        <p:spPr>
          <a:xfrm>
            <a:off x="6694176" y="1222748"/>
            <a:ext cx="296888" cy="26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7" name="箭头: 上 6">
            <a:extLst>
              <a:ext uri="{FF2B5EF4-FFF2-40B4-BE49-F238E27FC236}">
                <a16:creationId xmlns:a16="http://schemas.microsoft.com/office/drawing/2014/main" id="{CD2240AD-A075-4062-BB35-2E8052F6FE0B}"/>
              </a:ext>
            </a:extLst>
          </p:cNvPr>
          <p:cNvSpPr/>
          <p:nvPr/>
        </p:nvSpPr>
        <p:spPr>
          <a:xfrm>
            <a:off x="3649627" y="2246205"/>
            <a:ext cx="351693" cy="3375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上 8">
            <a:extLst>
              <a:ext uri="{FF2B5EF4-FFF2-40B4-BE49-F238E27FC236}">
                <a16:creationId xmlns:a16="http://schemas.microsoft.com/office/drawing/2014/main" id="{1542C822-13D0-4D5B-8295-854059DA3725}"/>
              </a:ext>
            </a:extLst>
          </p:cNvPr>
          <p:cNvSpPr/>
          <p:nvPr/>
        </p:nvSpPr>
        <p:spPr>
          <a:xfrm>
            <a:off x="6694176" y="2246205"/>
            <a:ext cx="351693" cy="3375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5AD7FFEC-1259-4ABD-8695-111576EB1A37}"/>
              </a:ext>
            </a:extLst>
          </p:cNvPr>
          <p:cNvSpPr/>
          <p:nvPr/>
        </p:nvSpPr>
        <p:spPr>
          <a:xfrm>
            <a:off x="7393790" y="2246205"/>
            <a:ext cx="351693" cy="3375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上 10">
            <a:extLst>
              <a:ext uri="{FF2B5EF4-FFF2-40B4-BE49-F238E27FC236}">
                <a16:creationId xmlns:a16="http://schemas.microsoft.com/office/drawing/2014/main" id="{746EB416-33DF-478E-B447-8C4D9B1AD602}"/>
              </a:ext>
            </a:extLst>
          </p:cNvPr>
          <p:cNvSpPr/>
          <p:nvPr/>
        </p:nvSpPr>
        <p:spPr>
          <a:xfrm>
            <a:off x="8432549" y="2246205"/>
            <a:ext cx="351693" cy="3375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95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带状">
  <a:themeElements>
    <a:clrScheme name="带状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带状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带状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TM03090430[[fn=带状]]</Template>
  <TotalTime>0</TotalTime>
  <Words>1058</Words>
  <Application>Microsoft Office PowerPoint</Application>
  <PresentationFormat>宽屏</PresentationFormat>
  <Paragraphs>252</Paragraphs>
  <Slides>60</Slides>
  <Notes>60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65" baseType="lpstr">
      <vt:lpstr>等线</vt:lpstr>
      <vt:lpstr>微软雅黑</vt:lpstr>
      <vt:lpstr>Corbel</vt:lpstr>
      <vt:lpstr>Wingdings</vt:lpstr>
      <vt:lpstr>带状</vt:lpstr>
      <vt:lpstr>借助数据寻找科研领航者</vt:lpstr>
      <vt:lpstr>科研迷航</vt:lpstr>
      <vt:lpstr>助航工具</vt:lpstr>
      <vt:lpstr>登陆途径</vt:lpstr>
      <vt:lpstr>Scival概览</vt:lpstr>
      <vt:lpstr>Scival概览</vt:lpstr>
      <vt:lpstr>1.定位研究方向</vt:lpstr>
      <vt:lpstr>Scival国家|地区</vt:lpstr>
      <vt:lpstr>PowerPoint 演示文稿</vt:lpstr>
      <vt:lpstr>国家地区——地域|机构</vt:lpstr>
      <vt:lpstr>国家地区——学者</vt:lpstr>
      <vt:lpstr>国家地区——研究主题分析</vt:lpstr>
      <vt:lpstr>国家地区——研究主题分析</vt:lpstr>
      <vt:lpstr>研究主题——概览</vt:lpstr>
      <vt:lpstr>研究主题——机构|学者</vt:lpstr>
      <vt:lpstr>2.选择科研阵地</vt:lpstr>
      <vt:lpstr>Scival机构分析</vt:lpstr>
      <vt:lpstr>机构概览</vt:lpstr>
      <vt:lpstr>机构选择</vt:lpstr>
      <vt:lpstr>机构设定</vt:lpstr>
      <vt:lpstr>机构分析</vt:lpstr>
      <vt:lpstr>机构分析——机构对标</vt:lpstr>
      <vt:lpstr>Scival对标分析</vt:lpstr>
      <vt:lpstr>对标分析——机构对标（科研指标）</vt:lpstr>
      <vt:lpstr>对标分析——机构对标（科研指标）</vt:lpstr>
      <vt:lpstr>对标分析——机构对标（科研指标）</vt:lpstr>
      <vt:lpstr>对标分析——机构对标（国际排名）</vt:lpstr>
      <vt:lpstr>Scival对标分析</vt:lpstr>
      <vt:lpstr>3.选择科研领航人</vt:lpstr>
      <vt:lpstr>面临问题</vt:lpstr>
      <vt:lpstr>Scival学者分析</vt:lpstr>
      <vt:lpstr>Scival学者分析</vt:lpstr>
      <vt:lpstr>Scival学者分析</vt:lpstr>
      <vt:lpstr>Scival学者分析</vt:lpstr>
      <vt:lpstr>Scival研究主题</vt:lpstr>
      <vt:lpstr>研究主题</vt:lpstr>
      <vt:lpstr>研究主题</vt:lpstr>
      <vt:lpstr>Scopus检索分析</vt:lpstr>
      <vt:lpstr>Scopus检索分析</vt:lpstr>
      <vt:lpstr>Scopus检索分析</vt:lpstr>
      <vt:lpstr>Scopus检索分析</vt:lpstr>
      <vt:lpstr>Scopus检索分析</vt:lpstr>
      <vt:lpstr>Scopus检索分析</vt:lpstr>
      <vt:lpstr>Scopus检索分析</vt:lpstr>
      <vt:lpstr>Scopus结果分析</vt:lpstr>
      <vt:lpstr>Scopus结果分析</vt:lpstr>
      <vt:lpstr>Scopus结果分析</vt:lpstr>
      <vt:lpstr>4.获取学者科研信息</vt:lpstr>
      <vt:lpstr>Scopus作者检索</vt:lpstr>
      <vt:lpstr>Scopus作者检索</vt:lpstr>
      <vt:lpstr>Scopus作者检索——作者概览</vt:lpstr>
      <vt:lpstr>Scopus作者检索——作者概览</vt:lpstr>
      <vt:lpstr>Scival学者分析——定义新的作者</vt:lpstr>
      <vt:lpstr>Scival学者分析——sUMMARY</vt:lpstr>
      <vt:lpstr>Scival学者分析——pUBLISHED</vt:lpstr>
      <vt:lpstr>Scival学者分析——pUBLISHED</vt:lpstr>
      <vt:lpstr>Scival学者分析——Topics</vt:lpstr>
      <vt:lpstr>Scival学者分析——aHTHORS</vt:lpstr>
      <vt:lpstr>有答案了吗？</vt:lpstr>
      <vt:lpstr>为科研助力！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2022-04-28T12:36:47Z</dcterms:created>
  <dcterms:modified xsi:type="dcterms:W3CDTF">2022-04-28T12:37:39Z</dcterms:modified>
</cp:coreProperties>
</file>