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4" r:id="rId3"/>
    <p:sldMasterId id="2147483700" r:id="rId4"/>
    <p:sldMasterId id="2147483710" r:id="rId5"/>
    <p:sldMasterId id="2147483754" r:id="rId6"/>
    <p:sldMasterId id="2147483770" r:id="rId7"/>
    <p:sldMasterId id="2147483779" r:id="rId8"/>
    <p:sldMasterId id="2147483786" r:id="rId9"/>
  </p:sldMasterIdLst>
  <p:notesMasterIdLst>
    <p:notesMasterId r:id="rId94"/>
  </p:notesMasterIdLst>
  <p:handoutMasterIdLst>
    <p:handoutMasterId r:id="rId95"/>
  </p:handoutMasterIdLst>
  <p:sldIdLst>
    <p:sldId id="288" r:id="rId10"/>
    <p:sldId id="375" r:id="rId11"/>
    <p:sldId id="518" r:id="rId12"/>
    <p:sldId id="519" r:id="rId13"/>
    <p:sldId id="520" r:id="rId14"/>
    <p:sldId id="521" r:id="rId15"/>
    <p:sldId id="523" r:id="rId16"/>
    <p:sldId id="514" r:id="rId17"/>
    <p:sldId id="303" r:id="rId18"/>
    <p:sldId id="321" r:id="rId19"/>
    <p:sldId id="349" r:id="rId20"/>
    <p:sldId id="440" r:id="rId21"/>
    <p:sldId id="344" r:id="rId22"/>
    <p:sldId id="352" r:id="rId23"/>
    <p:sldId id="353" r:id="rId24"/>
    <p:sldId id="508" r:id="rId25"/>
    <p:sldId id="365" r:id="rId26"/>
    <p:sldId id="367" r:id="rId27"/>
    <p:sldId id="343" r:id="rId28"/>
    <p:sldId id="368" r:id="rId29"/>
    <p:sldId id="526" r:id="rId30"/>
    <p:sldId id="370" r:id="rId31"/>
    <p:sldId id="528" r:id="rId32"/>
    <p:sldId id="529" r:id="rId33"/>
    <p:sldId id="530" r:id="rId34"/>
    <p:sldId id="531" r:id="rId35"/>
    <p:sldId id="532" r:id="rId36"/>
    <p:sldId id="533" r:id="rId37"/>
    <p:sldId id="535" r:id="rId38"/>
    <p:sldId id="534" r:id="rId39"/>
    <p:sldId id="448" r:id="rId40"/>
    <p:sldId id="373" r:id="rId41"/>
    <p:sldId id="374" r:id="rId42"/>
    <p:sldId id="379" r:id="rId43"/>
    <p:sldId id="380" r:id="rId44"/>
    <p:sldId id="381" r:id="rId45"/>
    <p:sldId id="382" r:id="rId46"/>
    <p:sldId id="361" r:id="rId47"/>
    <p:sldId id="536" r:id="rId48"/>
    <p:sldId id="384" r:id="rId49"/>
    <p:sldId id="451" r:id="rId50"/>
    <p:sldId id="362" r:id="rId51"/>
    <p:sldId id="386" r:id="rId52"/>
    <p:sldId id="363" r:id="rId53"/>
    <p:sldId id="389" r:id="rId54"/>
    <p:sldId id="390" r:id="rId55"/>
    <p:sldId id="391" r:id="rId56"/>
    <p:sldId id="392" r:id="rId57"/>
    <p:sldId id="452" r:id="rId58"/>
    <p:sldId id="387" r:id="rId59"/>
    <p:sldId id="388" r:id="rId60"/>
    <p:sldId id="505" r:id="rId61"/>
    <p:sldId id="506" r:id="rId62"/>
    <p:sldId id="364" r:id="rId63"/>
    <p:sldId id="515" r:id="rId64"/>
    <p:sldId id="456" r:id="rId65"/>
    <p:sldId id="474" r:id="rId66"/>
    <p:sldId id="481" r:id="rId67"/>
    <p:sldId id="479" r:id="rId68"/>
    <p:sldId id="482" r:id="rId69"/>
    <p:sldId id="398" r:id="rId70"/>
    <p:sldId id="320" r:id="rId71"/>
    <p:sldId id="399" r:id="rId72"/>
    <p:sldId id="401" r:id="rId73"/>
    <p:sldId id="400" r:id="rId74"/>
    <p:sldId id="418" r:id="rId75"/>
    <p:sldId id="420" r:id="rId76"/>
    <p:sldId id="458" r:id="rId77"/>
    <p:sldId id="459" r:id="rId78"/>
    <p:sldId id="516" r:id="rId79"/>
    <p:sldId id="406" r:id="rId80"/>
    <p:sldId id="407" r:id="rId81"/>
    <p:sldId id="408" r:id="rId82"/>
    <p:sldId id="409" r:id="rId83"/>
    <p:sldId id="410" r:id="rId84"/>
    <p:sldId id="412" r:id="rId85"/>
    <p:sldId id="411" r:id="rId86"/>
    <p:sldId id="413" r:id="rId87"/>
    <p:sldId id="414" r:id="rId88"/>
    <p:sldId id="415" r:id="rId89"/>
    <p:sldId id="405" r:id="rId90"/>
    <p:sldId id="483" r:id="rId91"/>
    <p:sldId id="517" r:id="rId92"/>
    <p:sldId id="289" r:id="rId93"/>
  </p:sldIdLst>
  <p:sldSz cx="12188825" cy="6858000"/>
  <p:notesSz cx="6858000" cy="9144000"/>
  <p:defaultTextStyle>
    <a:defPPr>
      <a:defRPr lang="en-US"/>
    </a:defPPr>
    <a:lvl1pPr marL="0" algn="l" defTabSz="609291" rtl="0" eaLnBrk="1" latinLnBrk="0" hangingPunct="1">
      <a:defRPr sz="2400" kern="1200">
        <a:solidFill>
          <a:schemeClr val="tx1"/>
        </a:solidFill>
        <a:latin typeface="+mn-lt"/>
        <a:ea typeface="+mn-ea"/>
        <a:cs typeface="+mn-cs"/>
      </a:defRPr>
    </a:lvl1pPr>
    <a:lvl2pPr marL="609291" algn="l" defTabSz="609291" rtl="0" eaLnBrk="1" latinLnBrk="0" hangingPunct="1">
      <a:defRPr sz="2400" kern="1200">
        <a:solidFill>
          <a:schemeClr val="tx1"/>
        </a:solidFill>
        <a:latin typeface="+mn-lt"/>
        <a:ea typeface="+mn-ea"/>
        <a:cs typeface="+mn-cs"/>
      </a:defRPr>
    </a:lvl2pPr>
    <a:lvl3pPr marL="1218581" algn="l" defTabSz="609291" rtl="0" eaLnBrk="1" latinLnBrk="0" hangingPunct="1">
      <a:defRPr sz="2400" kern="1200">
        <a:solidFill>
          <a:schemeClr val="tx1"/>
        </a:solidFill>
        <a:latin typeface="+mn-lt"/>
        <a:ea typeface="+mn-ea"/>
        <a:cs typeface="+mn-cs"/>
      </a:defRPr>
    </a:lvl3pPr>
    <a:lvl4pPr marL="1827872" algn="l" defTabSz="609291" rtl="0" eaLnBrk="1" latinLnBrk="0" hangingPunct="1">
      <a:defRPr sz="2400" kern="1200">
        <a:solidFill>
          <a:schemeClr val="tx1"/>
        </a:solidFill>
        <a:latin typeface="+mn-lt"/>
        <a:ea typeface="+mn-ea"/>
        <a:cs typeface="+mn-cs"/>
      </a:defRPr>
    </a:lvl4pPr>
    <a:lvl5pPr marL="2437161" algn="l" defTabSz="609291" rtl="0" eaLnBrk="1" latinLnBrk="0" hangingPunct="1">
      <a:defRPr sz="2400" kern="1200">
        <a:solidFill>
          <a:schemeClr val="tx1"/>
        </a:solidFill>
        <a:latin typeface="+mn-lt"/>
        <a:ea typeface="+mn-ea"/>
        <a:cs typeface="+mn-cs"/>
      </a:defRPr>
    </a:lvl5pPr>
    <a:lvl6pPr marL="3046445" algn="l" defTabSz="609291" rtl="0" eaLnBrk="1" latinLnBrk="0" hangingPunct="1">
      <a:defRPr sz="2400" kern="1200">
        <a:solidFill>
          <a:schemeClr val="tx1"/>
        </a:solidFill>
        <a:latin typeface="+mn-lt"/>
        <a:ea typeface="+mn-ea"/>
        <a:cs typeface="+mn-cs"/>
      </a:defRPr>
    </a:lvl6pPr>
    <a:lvl7pPr marL="3655744" algn="l" defTabSz="609291" rtl="0" eaLnBrk="1" latinLnBrk="0" hangingPunct="1">
      <a:defRPr sz="2400" kern="1200">
        <a:solidFill>
          <a:schemeClr val="tx1"/>
        </a:solidFill>
        <a:latin typeface="+mn-lt"/>
        <a:ea typeface="+mn-ea"/>
        <a:cs typeface="+mn-cs"/>
      </a:defRPr>
    </a:lvl7pPr>
    <a:lvl8pPr marL="4265029" algn="l" defTabSz="609291" rtl="0" eaLnBrk="1" latinLnBrk="0" hangingPunct="1">
      <a:defRPr sz="2400" kern="1200">
        <a:solidFill>
          <a:schemeClr val="tx1"/>
        </a:solidFill>
        <a:latin typeface="+mn-lt"/>
        <a:ea typeface="+mn-ea"/>
        <a:cs typeface="+mn-cs"/>
      </a:defRPr>
    </a:lvl8pPr>
    <a:lvl9pPr marL="4874318" algn="l" defTabSz="609291"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59595"/>
    <a:srgbClr val="000000"/>
    <a:srgbClr val="FF8001"/>
    <a:srgbClr val="43454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5" autoAdjust="0"/>
    <p:restoredTop sz="99412" autoAdjust="0"/>
  </p:normalViewPr>
  <p:slideViewPr>
    <p:cSldViewPr snapToGrid="0" snapToObjects="1">
      <p:cViewPr>
        <p:scale>
          <a:sx n="60" d="100"/>
          <a:sy n="60" d="100"/>
        </p:scale>
        <p:origin x="-1026" y="-360"/>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handoutMaster" Target="handoutMasters/handout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92B0A-3D57-4238-9323-64C989B2C781}" type="datetimeFigureOut">
              <a:rPr lang="en-US" smtClean="0"/>
              <a:pPr/>
              <a:t>10/22/2017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442C5-C38D-4848-B652-7B614F439B9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1D445-6659-474A-8325-AED606E3ECAD}" type="datetimeFigureOut">
              <a:rPr lang="en-US" smtClean="0"/>
              <a:pPr/>
              <a:t>10/22/2017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66A2B-D7AF-264F-A544-E504C8B3BF53}" type="slidenum">
              <a:rPr lang="en-US" smtClean="0"/>
              <a:pPr/>
              <a:t>‹#›</a:t>
            </a:fld>
            <a:endParaRPr lang="en-US"/>
          </a:p>
        </p:txBody>
      </p:sp>
    </p:spTree>
    <p:extLst>
      <p:ext uri="{BB962C8B-B14F-4D97-AF65-F5344CB8AC3E}">
        <p14:creationId xmlns="" xmlns:p14="http://schemas.microsoft.com/office/powerpoint/2010/main" val="4085250458"/>
      </p:ext>
    </p:extLst>
  </p:cSld>
  <p:clrMap bg1="lt1" tx1="dk1" bg2="lt2" tx2="dk2" accent1="accent1" accent2="accent2" accent3="accent3" accent4="accent4" accent5="accent5" accent6="accent6" hlink="hlink" folHlink="folHlink"/>
  <p:notesStyle>
    <a:lvl1pPr marL="0" algn="l" defTabSz="609291" rtl="0" eaLnBrk="1" latinLnBrk="0" hangingPunct="1">
      <a:defRPr sz="1600" kern="1200">
        <a:solidFill>
          <a:schemeClr val="tx1"/>
        </a:solidFill>
        <a:latin typeface="+mn-lt"/>
        <a:ea typeface="+mn-ea"/>
        <a:cs typeface="+mn-cs"/>
      </a:defRPr>
    </a:lvl1pPr>
    <a:lvl2pPr marL="609291" algn="l" defTabSz="609291" rtl="0" eaLnBrk="1" latinLnBrk="0" hangingPunct="1">
      <a:defRPr sz="1600" kern="1200">
        <a:solidFill>
          <a:schemeClr val="tx1"/>
        </a:solidFill>
        <a:latin typeface="+mn-lt"/>
        <a:ea typeface="+mn-ea"/>
        <a:cs typeface="+mn-cs"/>
      </a:defRPr>
    </a:lvl2pPr>
    <a:lvl3pPr marL="1218581" algn="l" defTabSz="609291" rtl="0" eaLnBrk="1" latinLnBrk="0" hangingPunct="1">
      <a:defRPr sz="1600" kern="1200">
        <a:solidFill>
          <a:schemeClr val="tx1"/>
        </a:solidFill>
        <a:latin typeface="+mn-lt"/>
        <a:ea typeface="+mn-ea"/>
        <a:cs typeface="+mn-cs"/>
      </a:defRPr>
    </a:lvl3pPr>
    <a:lvl4pPr marL="1827872" algn="l" defTabSz="609291" rtl="0" eaLnBrk="1" latinLnBrk="0" hangingPunct="1">
      <a:defRPr sz="1600" kern="1200">
        <a:solidFill>
          <a:schemeClr val="tx1"/>
        </a:solidFill>
        <a:latin typeface="+mn-lt"/>
        <a:ea typeface="+mn-ea"/>
        <a:cs typeface="+mn-cs"/>
      </a:defRPr>
    </a:lvl4pPr>
    <a:lvl5pPr marL="2437161" algn="l" defTabSz="609291" rtl="0" eaLnBrk="1" latinLnBrk="0" hangingPunct="1">
      <a:defRPr sz="1600" kern="1200">
        <a:solidFill>
          <a:schemeClr val="tx1"/>
        </a:solidFill>
        <a:latin typeface="+mn-lt"/>
        <a:ea typeface="+mn-ea"/>
        <a:cs typeface="+mn-cs"/>
      </a:defRPr>
    </a:lvl5pPr>
    <a:lvl6pPr marL="3046445" algn="l" defTabSz="609291" rtl="0" eaLnBrk="1" latinLnBrk="0" hangingPunct="1">
      <a:defRPr sz="1600" kern="1200">
        <a:solidFill>
          <a:schemeClr val="tx1"/>
        </a:solidFill>
        <a:latin typeface="+mn-lt"/>
        <a:ea typeface="+mn-ea"/>
        <a:cs typeface="+mn-cs"/>
      </a:defRPr>
    </a:lvl6pPr>
    <a:lvl7pPr marL="3655744" algn="l" defTabSz="609291" rtl="0" eaLnBrk="1" latinLnBrk="0" hangingPunct="1">
      <a:defRPr sz="1600" kern="1200">
        <a:solidFill>
          <a:schemeClr val="tx1"/>
        </a:solidFill>
        <a:latin typeface="+mn-lt"/>
        <a:ea typeface="+mn-ea"/>
        <a:cs typeface="+mn-cs"/>
      </a:defRPr>
    </a:lvl7pPr>
    <a:lvl8pPr marL="4265029" algn="l" defTabSz="609291" rtl="0" eaLnBrk="1" latinLnBrk="0" hangingPunct="1">
      <a:defRPr sz="1600" kern="1200">
        <a:solidFill>
          <a:schemeClr val="tx1"/>
        </a:solidFill>
        <a:latin typeface="+mn-lt"/>
        <a:ea typeface="+mn-ea"/>
        <a:cs typeface="+mn-cs"/>
      </a:defRPr>
    </a:lvl8pPr>
    <a:lvl9pPr marL="4874318" algn="l" defTabSz="60929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ailiao.nchu.edu.cn/NewDetail.aspx?NewsId=139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609291"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tx1"/>
                </a:solidFill>
                <a:latin typeface="+mn-lt"/>
                <a:ea typeface="+mn-ea"/>
                <a:cs typeface="+mn-cs"/>
              </a:rPr>
              <a:t>截至目前，鲁世强共有</a:t>
            </a:r>
            <a:r>
              <a:rPr lang="en-US" altLang="zh-CN" sz="1600" kern="1200" dirty="0" smtClean="0">
                <a:solidFill>
                  <a:schemeClr val="tx1"/>
                </a:solidFill>
                <a:latin typeface="+mn-lt"/>
                <a:ea typeface="+mn-ea"/>
                <a:cs typeface="+mn-cs"/>
              </a:rPr>
              <a:t>61</a:t>
            </a:r>
            <a:r>
              <a:rPr lang="zh-CN" altLang="en-US" sz="1600" kern="1200" dirty="0" smtClean="0">
                <a:solidFill>
                  <a:schemeClr val="tx1"/>
                </a:solidFill>
                <a:latin typeface="+mn-lt"/>
                <a:ea typeface="+mn-ea"/>
                <a:cs typeface="+mn-cs"/>
              </a:rPr>
              <a:t>篇文章被</a:t>
            </a:r>
            <a:r>
              <a:rPr lang="en-US" altLang="zh-CN" sz="1600" kern="1200" dirty="0" smtClean="0">
                <a:solidFill>
                  <a:schemeClr val="tx1"/>
                </a:solidFill>
                <a:latin typeface="+mn-lt"/>
                <a:ea typeface="+mn-ea"/>
                <a:cs typeface="+mn-cs"/>
              </a:rPr>
              <a:t>SCI</a:t>
            </a:r>
            <a:r>
              <a:rPr lang="zh-CN" altLang="en-US" sz="1600" kern="1200" dirty="0" smtClean="0">
                <a:solidFill>
                  <a:schemeClr val="tx1"/>
                </a:solidFill>
                <a:latin typeface="+mn-lt"/>
                <a:ea typeface="+mn-ea"/>
                <a:cs typeface="+mn-cs"/>
              </a:rPr>
              <a:t>收录；</a:t>
            </a:r>
            <a:r>
              <a:rPr lang="en-US" altLang="zh-CN" sz="1600" kern="1200" dirty="0" smtClean="0">
                <a:solidFill>
                  <a:schemeClr val="tx1"/>
                </a:solidFill>
                <a:latin typeface="+mn-lt"/>
                <a:ea typeface="+mn-ea"/>
                <a:cs typeface="+mn-cs"/>
              </a:rPr>
              <a:t>2015</a:t>
            </a:r>
            <a:r>
              <a:rPr lang="zh-CN" altLang="en-US" sz="1600" kern="1200" dirty="0" smtClean="0">
                <a:solidFill>
                  <a:schemeClr val="tx1"/>
                </a:solidFill>
                <a:latin typeface="+mn-lt"/>
                <a:ea typeface="+mn-ea"/>
                <a:cs typeface="+mn-cs"/>
              </a:rPr>
              <a:t>和</a:t>
            </a:r>
            <a:r>
              <a:rPr lang="en-US" altLang="zh-CN" sz="1600" kern="1200" dirty="0" smtClean="0">
                <a:solidFill>
                  <a:schemeClr val="tx1"/>
                </a:solidFill>
                <a:latin typeface="+mn-lt"/>
                <a:ea typeface="+mn-ea"/>
                <a:cs typeface="+mn-cs"/>
              </a:rPr>
              <a:t>2016</a:t>
            </a:r>
            <a:r>
              <a:rPr lang="zh-CN" altLang="en-US" sz="1600" kern="1200" dirty="0" smtClean="0">
                <a:solidFill>
                  <a:schemeClr val="tx1"/>
                </a:solidFill>
                <a:latin typeface="+mn-lt"/>
                <a:ea typeface="+mn-ea"/>
                <a:cs typeface="+mn-cs"/>
              </a:rPr>
              <a:t>年，</a:t>
            </a:r>
            <a:r>
              <a:rPr lang="zh-CN" altLang="en-US" sz="1600" dirty="0" smtClean="0">
                <a:hlinkClick r:id="rId3"/>
              </a:rPr>
              <a:t>欧军飞</a:t>
            </a:r>
            <a:r>
              <a:rPr lang="zh-CN" altLang="en-US" sz="1600" dirty="0" smtClean="0"/>
              <a:t>和王法军都有</a:t>
            </a:r>
            <a:r>
              <a:rPr lang="en-US" altLang="zh-CN" sz="1600" dirty="0" smtClean="0"/>
              <a:t>16</a:t>
            </a:r>
            <a:r>
              <a:rPr lang="zh-CN" altLang="en-US" sz="1600" dirty="0" smtClean="0"/>
              <a:t>篇文章被</a:t>
            </a:r>
            <a:r>
              <a:rPr lang="en-US" altLang="zh-CN" sz="1600" dirty="0" smtClean="0"/>
              <a:t>SCI</a:t>
            </a:r>
            <a:r>
              <a:rPr lang="zh-CN" altLang="en-US" sz="1600" dirty="0" smtClean="0"/>
              <a:t>收录。</a:t>
            </a:r>
            <a:endParaRPr lang="en-US" altLang="zh-CN" sz="1600" dirty="0" smtClean="0"/>
          </a:p>
          <a:p>
            <a:endParaRPr lang="en-US" dirty="0"/>
          </a:p>
        </p:txBody>
      </p:sp>
      <p:sp>
        <p:nvSpPr>
          <p:cNvPr id="4" name="Slide Number Placeholder 3"/>
          <p:cNvSpPr>
            <a:spLocks noGrp="1"/>
          </p:cNvSpPr>
          <p:nvPr>
            <p:ph type="sldNum" sz="quarter" idx="10"/>
          </p:nvPr>
        </p:nvSpPr>
        <p:spPr/>
        <p:txBody>
          <a:bodyPr/>
          <a:lstStyle/>
          <a:p>
            <a:fld id="{17F66A2B-D7AF-264F-A544-E504C8B3BF53}" type="slidenum">
              <a:rPr lang="en-US" smtClean="0"/>
              <a:pPr/>
              <a:t>1</a:t>
            </a:fld>
            <a:endParaRPr lang="en-US"/>
          </a:p>
        </p:txBody>
      </p:sp>
    </p:spTree>
    <p:extLst>
      <p:ext uri="{BB962C8B-B14F-4D97-AF65-F5344CB8AC3E}">
        <p14:creationId xmlns="" xmlns:p14="http://schemas.microsoft.com/office/powerpoint/2010/main" val="397065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宋体" pitchFamily="2" charset="-122"/>
            </a:endParaRPr>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DFDD7-E204-46AC-A853-2F640437F924}" type="slidenum">
              <a:rPr lang="en-US">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发现了一种方法：可以建立文献和文献之间的关联，通过引用和被引，（</a:t>
            </a:r>
            <a:r>
              <a:rPr lang="en-US" altLang="zh-CN" smtClean="0"/>
              <a:t>1</a:t>
            </a:r>
            <a:r>
              <a:rPr lang="zh-CN" altLang="en-US" smtClean="0"/>
              <a:t>）进而识别重要文献；（</a:t>
            </a:r>
            <a:r>
              <a:rPr lang="en-US" altLang="zh-CN" smtClean="0"/>
              <a:t>2</a:t>
            </a:r>
            <a:r>
              <a:rPr lang="zh-CN" altLang="en-US" smtClean="0"/>
              <a:t>）不同研究之间的前后相继关系、交叉关系等</a:t>
            </a:r>
            <a:endParaRPr lang="en-US" smtClean="0">
              <a:ea typeface="宋体" pitchFamily="2" charset="-122"/>
            </a:endParaRPr>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AB9C3-208E-42D7-A4D4-C35CED4F7EAF}" type="slidenum">
              <a:rPr lang="en-US">
                <a:solidFill>
                  <a:srgbClr val="000000"/>
                </a:solidFill>
              </a:rPr>
              <a:pPr/>
              <a:t>5</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网页和网页的</a:t>
            </a:r>
            <a:endParaRPr lang="en-US" smtClean="0">
              <a:ea typeface="宋体" pitchFamily="2" charset="-122"/>
            </a:endParaRPr>
          </a:p>
        </p:txBody>
      </p:sp>
      <p:sp>
        <p:nvSpPr>
          <p:cNvPr id="201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8E4024-E1D9-4128-8B8E-EE42A3A69AE8}" type="slidenum">
              <a:rPr lang="en-US">
                <a:solidFill>
                  <a:srgbClr val="000000"/>
                </a:solidFill>
              </a:rPr>
              <a:pPr/>
              <a:t>6</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宋体" pitchFamily="2" charset="-122"/>
              </a:rPr>
              <a:t>So, in summary,  all terms in the topic field are searched – even very common words; there are no stop words.  Lemmatization helps automatically find variants of your search terms.  Left hand truncation is now allowed.  The NEAR operator lets you specify the distance between your search terms .  And all search results are returned, allowing for the most accurate set combinations and results analysis.</a:t>
            </a: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CCF077-3003-4C1E-80C5-DF6C11E1248C}" type="slidenum">
              <a:rPr lang="en-US" smtClean="0">
                <a:solidFill>
                  <a:srgbClr val="000000"/>
                </a:solidFill>
              </a:rPr>
              <a:pPr/>
              <a:t>45</a:t>
            </a:fld>
            <a:endParaRPr lang="en-US" smtClean="0">
              <a:solidFill>
                <a:srgbClr val="000000"/>
              </a:solidFill>
            </a:endParaRPr>
          </a:p>
        </p:txBody>
      </p:sp>
      <p:sp>
        <p:nvSpPr>
          <p:cNvPr id="1095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zh-CN" smtClean="0">
                <a:solidFill>
                  <a:srgbClr val="000000"/>
                </a:solidFill>
              </a:rPr>
              <a:t>20150417</a:t>
            </a:r>
            <a:endParaRPr lang="zh-CN" altLang="zh-CN"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宋体" pitchFamily="2" charset="-122"/>
              </a:rPr>
              <a:t>So, in summary,  all terms in the topic field are searched – even very common words; there are no stop words.  Lemmatization helps automatically find variants of your search terms.  Left hand truncation is now allowed.  The NEAR operator lets you specify the distance between your search terms .  And all search results are returned, allowing for the most accurate set combinations and results analysis.</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379D33-EC01-422C-8B02-B735B5E2B79F}" type="slidenum">
              <a:rPr lang="en-US" smtClean="0">
                <a:solidFill>
                  <a:srgbClr val="000000"/>
                </a:solidFill>
              </a:rPr>
              <a:pPr/>
              <a:t>46</a:t>
            </a:fld>
            <a:endParaRPr lang="en-US" smtClean="0">
              <a:solidFill>
                <a:srgbClr val="000000"/>
              </a:solidFill>
            </a:endParaRPr>
          </a:p>
        </p:txBody>
      </p:sp>
      <p:sp>
        <p:nvSpPr>
          <p:cNvPr id="1105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zh-CN" smtClean="0">
                <a:solidFill>
                  <a:srgbClr val="000000"/>
                </a:solidFill>
              </a:rPr>
              <a:t>20150417</a:t>
            </a:r>
            <a:endParaRPr lang="zh-CN" altLang="zh-CN"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66A2B-D7AF-264F-A544-E504C8B3BF53}" type="slidenum">
              <a:rPr lang="en-US" smtClean="0"/>
              <a:pPr/>
              <a:t>84</a:t>
            </a:fld>
            <a:endParaRPr lang="en-US"/>
          </a:p>
        </p:txBody>
      </p:sp>
    </p:spTree>
    <p:extLst>
      <p:ext uri="{BB962C8B-B14F-4D97-AF65-F5344CB8AC3E}">
        <p14:creationId xmlns="" xmlns:p14="http://schemas.microsoft.com/office/powerpoint/2010/main" val="397065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000000"/>
        </a:solidFill>
        <a:effectLst/>
      </p:bgPr>
    </p:bg>
    <p:spTree>
      <p:nvGrpSpPr>
        <p:cNvPr id="1" name=""/>
        <p:cNvGrpSpPr/>
        <p:nvPr/>
      </p:nvGrpSpPr>
      <p:grpSpPr>
        <a:xfrm>
          <a:off x="0" y="0"/>
          <a:ext cx="0" cy="0"/>
          <a:chOff x="0" y="0"/>
          <a:chExt cx="0" cy="0"/>
        </a:xfrm>
      </p:grpSpPr>
      <p:sp>
        <p:nvSpPr>
          <p:cNvPr id="8" name="Title 19"/>
          <p:cNvSpPr>
            <a:spLocks noGrp="1"/>
          </p:cNvSpPr>
          <p:nvPr>
            <p:ph type="title" hasCustomPrompt="1"/>
          </p:nvPr>
        </p:nvSpPr>
        <p:spPr>
          <a:xfrm>
            <a:off x="1613898" y="878967"/>
            <a:ext cx="6365279" cy="1524000"/>
          </a:xfrm>
          <a:prstGeom prst="rect">
            <a:avLst/>
          </a:prstGeom>
        </p:spPr>
        <p:txBody>
          <a:bodyPr vert="horz" lIns="121856" tIns="60928" rIns="121856" bIns="60928"/>
          <a:lstStyle>
            <a:lvl1pPr algn="l">
              <a:defRPr sz="3700" cap="all">
                <a:solidFill>
                  <a:schemeClr val="bg1"/>
                </a:solidFill>
                <a:latin typeface="Arial Black"/>
                <a:cs typeface="Arial Black"/>
              </a:defRPr>
            </a:lvl1pPr>
          </a:lstStyle>
          <a:p>
            <a:r>
              <a:rPr lang="en-US" dirty="0" smtClean="0"/>
              <a:t>Click to edit Master title style</a:t>
            </a:r>
            <a:br>
              <a:rPr lang="en-US" dirty="0" smtClean="0"/>
            </a:br>
            <a:endParaRPr lang="en-US" dirty="0"/>
          </a:p>
        </p:txBody>
      </p:sp>
      <p:sp>
        <p:nvSpPr>
          <p:cNvPr id="9" name="Content Placeholder 2"/>
          <p:cNvSpPr>
            <a:spLocks noGrp="1"/>
          </p:cNvSpPr>
          <p:nvPr>
            <p:ph idx="1"/>
          </p:nvPr>
        </p:nvSpPr>
        <p:spPr>
          <a:xfrm>
            <a:off x="1613898" y="1394876"/>
            <a:ext cx="6365279" cy="1657912"/>
          </a:xfrm>
          <a:prstGeom prst="rect">
            <a:avLst/>
          </a:prstGeom>
        </p:spPr>
        <p:txBody>
          <a:bodyPr lIns="121856" tIns="60928" rIns="121856" bIns="60928"/>
          <a:lstStyle>
            <a:lvl1pPr marL="0" indent="0">
              <a:spcBef>
                <a:spcPts val="0"/>
              </a:spcBef>
              <a:buClr>
                <a:srgbClr val="FF6600"/>
              </a:buClr>
              <a:buSzPct val="75000"/>
              <a:buFont typeface="Lucida Grande"/>
              <a:buNone/>
              <a:defRPr sz="3700" b="0" i="0" cap="all">
                <a:solidFill>
                  <a:srgbClr val="959595"/>
                </a:solidFill>
                <a:latin typeface="Arial Black"/>
                <a:cs typeface="Arial"/>
              </a:defRPr>
            </a:lvl1pPr>
            <a:lvl2pPr marL="609291" indent="0">
              <a:buClr>
                <a:srgbClr val="FF6600"/>
              </a:buClr>
              <a:buSzPct val="75000"/>
              <a:buFont typeface="Arial"/>
              <a:buNone/>
              <a:defRPr sz="3700" b="0" i="0" cap="all">
                <a:solidFill>
                  <a:srgbClr val="959595"/>
                </a:solidFill>
                <a:latin typeface="Arial Black"/>
                <a:cs typeface="Arial"/>
              </a:defRPr>
            </a:lvl2pPr>
            <a:lvl3pPr marL="1218581" indent="0">
              <a:buClr>
                <a:srgbClr val="FF6600"/>
              </a:buClr>
              <a:buSzPct val="75000"/>
              <a:buFont typeface="Courier New"/>
              <a:buNone/>
              <a:defRPr sz="3700" b="0" i="0" cap="all">
                <a:solidFill>
                  <a:srgbClr val="FFFFFF"/>
                </a:solidFill>
                <a:latin typeface="Arial Black"/>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0" name="Content Placeholder 2"/>
          <p:cNvSpPr>
            <a:spLocks noGrp="1"/>
          </p:cNvSpPr>
          <p:nvPr>
            <p:ph idx="10"/>
          </p:nvPr>
        </p:nvSpPr>
        <p:spPr>
          <a:xfrm>
            <a:off x="1613886" y="2705027"/>
            <a:ext cx="4014981" cy="1126703"/>
          </a:xfrm>
          <a:prstGeom prst="rect">
            <a:avLst/>
          </a:prstGeom>
        </p:spPr>
        <p:txBody>
          <a:bodyPr lIns="121856" tIns="60928" rIns="121856" bIns="60928"/>
          <a:lstStyle>
            <a:lvl1pPr marL="0" indent="0">
              <a:spcBef>
                <a:spcPts val="0"/>
              </a:spcBef>
              <a:buClr>
                <a:srgbClr val="FF6600"/>
              </a:buClr>
              <a:buSzPct val="75000"/>
              <a:buFont typeface="Lucida Grande"/>
              <a:buNone/>
              <a:defRPr sz="2700" b="0" i="0" cap="all">
                <a:solidFill>
                  <a:srgbClr val="959595"/>
                </a:solidFill>
                <a:latin typeface="Arial"/>
                <a:cs typeface="Arial"/>
              </a:defRPr>
            </a:lvl1pPr>
            <a:lvl2pPr marL="609291" indent="0">
              <a:buClr>
                <a:srgbClr val="FF6600"/>
              </a:buClr>
              <a:buSzPct val="75000"/>
              <a:buFont typeface="Arial"/>
              <a:buNone/>
              <a:defRPr sz="2700" b="0" i="0" cap="all">
                <a:solidFill>
                  <a:srgbClr val="959595"/>
                </a:solidFill>
                <a:latin typeface="Arial"/>
                <a:cs typeface="Arial"/>
              </a:defRPr>
            </a:lvl2pPr>
            <a:lvl3pPr marL="1218581" indent="0">
              <a:buClr>
                <a:srgbClr val="FF6600"/>
              </a:buClr>
              <a:buSzPct val="75000"/>
              <a:buFont typeface="Courier New"/>
              <a:buNone/>
              <a:defRPr sz="2700" b="0" i="0" cap="all">
                <a:solidFill>
                  <a:srgbClr val="FFFFFF"/>
                </a:solidFill>
                <a:latin typeface="Arial"/>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2" name="TextBox 11"/>
          <p:cNvSpPr txBox="1"/>
          <p:nvPr userDrawn="1"/>
        </p:nvSpPr>
        <p:spPr>
          <a:xfrm>
            <a:off x="906305" y="795718"/>
            <a:ext cx="804124" cy="779700"/>
          </a:xfrm>
          <a:prstGeom prst="rect">
            <a:avLst/>
          </a:prstGeom>
          <a:noFill/>
        </p:spPr>
        <p:txBody>
          <a:bodyPr wrap="square" lIns="121856" tIns="60928" rIns="121856" bIns="60928" rtlCol="0">
            <a:spAutoFit/>
          </a:bodyPr>
          <a:lstStyle/>
          <a:p>
            <a:pPr algn="r"/>
            <a:r>
              <a:rPr lang="en-US" sz="4300" dirty="0" smtClean="0">
                <a:solidFill>
                  <a:schemeClr val="bg1"/>
                </a:solidFill>
                <a:latin typeface="Arial Black"/>
                <a:cs typeface="Arial Black"/>
              </a:rPr>
              <a:t>—</a:t>
            </a:r>
            <a:endParaRPr lang="en-US" sz="4300" dirty="0">
              <a:solidFill>
                <a:schemeClr val="bg1"/>
              </a:solidFill>
              <a:latin typeface="Arial Black"/>
              <a:cs typeface="Arial Black"/>
            </a:endParaRPr>
          </a:p>
        </p:txBody>
      </p:sp>
    </p:spTree>
    <p:extLst>
      <p:ext uri="{BB962C8B-B14F-4D97-AF65-F5344CB8AC3E}">
        <p14:creationId xmlns="" xmlns:p14="http://schemas.microsoft.com/office/powerpoint/2010/main" val="102827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53011" y="1393332"/>
            <a:ext cx="5529308" cy="4499469"/>
          </a:xfrm>
          <a:prstGeom prst="rect">
            <a:avLst/>
          </a:prstGeom>
        </p:spPr>
        <p:txBody>
          <a:bodyPr lIns="121856" tIns="60928" rIns="121856" bIns="60928"/>
          <a:lstStyle>
            <a:lvl1pPr marL="0" indent="0">
              <a:buClr>
                <a:srgbClr val="FF6600"/>
              </a:buClr>
              <a:buSzPct val="75000"/>
              <a:buFontTx/>
              <a:buNone/>
              <a:defRPr sz="2400" b="0" i="0">
                <a:solidFill>
                  <a:srgbClr val="434544"/>
                </a:solidFill>
                <a:latin typeface="Arial"/>
                <a:cs typeface="Arial"/>
              </a:defRPr>
            </a:lvl1pPr>
            <a:lvl2pPr marL="0" indent="0">
              <a:buClr>
                <a:srgbClr val="FF6600"/>
              </a:buClr>
              <a:buSzPct val="75000"/>
              <a:buFontTx/>
              <a:buNone/>
              <a:defRPr sz="2400" b="0" i="0">
                <a:solidFill>
                  <a:srgbClr val="434544"/>
                </a:solidFill>
                <a:latin typeface="Arial"/>
                <a:cs typeface="Arial"/>
              </a:defRPr>
            </a:lvl2pPr>
            <a:lvl3pPr marL="0" indent="0">
              <a:buClr>
                <a:srgbClr val="FF6600"/>
              </a:buClr>
              <a:buSzPct val="75000"/>
              <a:buFontTx/>
              <a:buNone/>
              <a:defRPr sz="2400" b="0" i="0">
                <a:solidFill>
                  <a:srgbClr val="434544"/>
                </a:solidFill>
                <a:latin typeface="Arial"/>
                <a:cs typeface="Arial"/>
              </a:defRPr>
            </a:lvl3pPr>
            <a:lvl4pPr marL="0" indent="0">
              <a:buClr>
                <a:srgbClr val="FF6600"/>
              </a:buClr>
              <a:buSzPct val="65000"/>
              <a:buFontTx/>
              <a:buNone/>
              <a:defRPr sz="2400" b="0" i="0">
                <a:solidFill>
                  <a:srgbClr val="434544"/>
                </a:solidFill>
                <a:latin typeface="Arial"/>
                <a:cs typeface="Arial"/>
              </a:defRPr>
            </a:lvl4pPr>
            <a:lvl5pPr marL="0" indent="0">
              <a:buClr>
                <a:srgbClr val="FF6600"/>
              </a:buClr>
              <a:buSzPct val="75000"/>
              <a:buFontTx/>
              <a:buNone/>
              <a:defRPr sz="2400" b="0" i="0">
                <a:solidFill>
                  <a:srgbClr val="434544"/>
                </a:solidFill>
                <a:latin typeface="Arial"/>
                <a:cs typeface="Arial"/>
              </a:defRPr>
            </a:lvl5pPr>
          </a:lstStyle>
          <a:p>
            <a:pPr lvl="0"/>
            <a:r>
              <a:rPr lang="en-US" dirty="0" smtClean="0"/>
              <a:t>Click to edit Master text styles</a:t>
            </a: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14" name="Content Placeholder 2"/>
          <p:cNvSpPr>
            <a:spLocks noGrp="1"/>
          </p:cNvSpPr>
          <p:nvPr>
            <p:ph idx="10" hasCustomPrompt="1"/>
          </p:nvPr>
        </p:nvSpPr>
        <p:spPr>
          <a:xfrm>
            <a:off x="3081068" y="1393332"/>
            <a:ext cx="2666305" cy="4499469"/>
          </a:xfrm>
          <a:prstGeom prst="rect">
            <a:avLst/>
          </a:prstGeom>
        </p:spPr>
        <p:txBody>
          <a:bodyPr lIns="121856" tIns="60928" rIns="121856" bIns="60928"/>
          <a:lstStyle>
            <a:lvl1pPr marL="0" indent="0" algn="r">
              <a:buClr>
                <a:srgbClr val="FF6600"/>
              </a:buClr>
              <a:buSzPct val="75000"/>
              <a:buFontTx/>
              <a:buNone/>
              <a:defRPr sz="2400" b="0" i="0">
                <a:solidFill>
                  <a:srgbClr val="FF8001"/>
                </a:solidFill>
                <a:latin typeface="Arial"/>
                <a:cs typeface="Arial"/>
              </a:defRPr>
            </a:lvl1pPr>
            <a:lvl2pPr marL="0" indent="0" algn="r">
              <a:buClr>
                <a:srgbClr val="FF6600"/>
              </a:buClr>
              <a:buSzPct val="75000"/>
              <a:buFontTx/>
              <a:buNone/>
              <a:defRPr sz="2400" b="0" i="0">
                <a:solidFill>
                  <a:srgbClr val="FF8001"/>
                </a:solidFill>
                <a:latin typeface="Arial"/>
                <a:cs typeface="Arial"/>
              </a:defRPr>
            </a:lvl2pPr>
            <a:lvl3pPr marL="0" indent="0" algn="r">
              <a:buClr>
                <a:srgbClr val="FF6600"/>
              </a:buClr>
              <a:buSzPct val="75000"/>
              <a:buFontTx/>
              <a:buNone/>
              <a:defRPr sz="2400" b="0" i="0">
                <a:solidFill>
                  <a:srgbClr val="FF8001"/>
                </a:solidFill>
                <a:latin typeface="Arial"/>
                <a:cs typeface="Arial"/>
              </a:defRPr>
            </a:lvl3pPr>
            <a:lvl4pPr marL="0" indent="0" algn="r">
              <a:buClr>
                <a:srgbClr val="FF6600"/>
              </a:buClr>
              <a:buSzPct val="65000"/>
              <a:buFontTx/>
              <a:buNone/>
              <a:defRPr sz="2400" b="0" i="0">
                <a:solidFill>
                  <a:srgbClr val="FF8001"/>
                </a:solidFill>
                <a:latin typeface="Arial"/>
                <a:cs typeface="Arial"/>
              </a:defRPr>
            </a:lvl4pPr>
            <a:lvl5pPr marL="0" indent="0" algn="r">
              <a:buClr>
                <a:srgbClr val="FF6600"/>
              </a:buClr>
              <a:buSzPct val="75000"/>
              <a:buFontTx/>
              <a:buNone/>
              <a:defRPr sz="2400" b="0" i="0">
                <a:solidFill>
                  <a:srgbClr val="FF8001"/>
                </a:solidFill>
                <a:latin typeface="Arial"/>
                <a:cs typeface="Arial"/>
              </a:defRPr>
            </a:lvl5pPr>
          </a:lstStyle>
          <a:p>
            <a:pPr lvl="0"/>
            <a:r>
              <a:rPr lang="en-US" dirty="0" smtClean="0"/>
              <a:t>Page Nr</a:t>
            </a:r>
            <a:endParaRPr lang="en-US" dirty="0"/>
          </a:p>
        </p:txBody>
      </p:sp>
      <p:sp>
        <p:nvSpPr>
          <p:cNvPr id="9" name="TextBox 8"/>
          <p:cNvSpPr txBox="1"/>
          <p:nvPr userDrawn="1"/>
        </p:nvSpPr>
        <p:spPr>
          <a:xfrm>
            <a:off x="5692351" y="367775"/>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pic>
        <p:nvPicPr>
          <p:cNvPr id="10"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9884488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Full-bleed-Image_With-Quote">
    <p:spTree>
      <p:nvGrpSpPr>
        <p:cNvPr id="1" name=""/>
        <p:cNvGrpSpPr/>
        <p:nvPr/>
      </p:nvGrpSpPr>
      <p:grpSpPr>
        <a:xfrm>
          <a:off x="0" y="0"/>
          <a:ext cx="0" cy="0"/>
          <a:chOff x="0" y="0"/>
          <a:chExt cx="0" cy="0"/>
        </a:xfrm>
      </p:grpSpPr>
      <p:sp>
        <p:nvSpPr>
          <p:cNvPr id="3" name="Rectangle 2"/>
          <p:cNvSpPr/>
          <p:nvPr userDrawn="1"/>
        </p:nvSpPr>
        <p:spPr>
          <a:xfrm>
            <a:off x="1" y="0"/>
            <a:ext cx="12188825" cy="6858000"/>
          </a:xfrm>
          <a:prstGeom prst="rect">
            <a:avLst/>
          </a:prstGeom>
          <a:gradFill flip="none" rotWithShape="1">
            <a:gsLst>
              <a:gs pos="27000">
                <a:schemeClr val="bg1">
                  <a:alpha val="0"/>
                </a:schemeClr>
              </a:gs>
              <a:gs pos="100000">
                <a:schemeClr val="bg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defTabSz="609570">
              <a:defRPr/>
            </a:pPr>
            <a:endParaRPr lang="en-US" sz="1800" dirty="0">
              <a:solidFill>
                <a:srgbClr val="FFFFFF"/>
              </a:solidFill>
            </a:endParaRPr>
          </a:p>
        </p:txBody>
      </p:sp>
      <p:sp>
        <p:nvSpPr>
          <p:cNvPr id="4"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FA00D98-2396-4386-BB01-2B4186CD825D}" type="slidenum">
              <a:rPr lang="en-US" sz="800" smtClean="0">
                <a:solidFill>
                  <a:srgbClr val="444444"/>
                </a:solidFill>
              </a:rPr>
              <a:pPr algn="r">
                <a:defRPr/>
              </a:pPr>
              <a:t>‹#›</a:t>
            </a:fld>
            <a:endParaRPr lang="en-US" sz="1200" dirty="0">
              <a:solidFill>
                <a:srgbClr val="444444"/>
              </a:solidFill>
            </a:endParaRPr>
          </a:p>
        </p:txBody>
      </p:sp>
      <p:pic>
        <p:nvPicPr>
          <p:cNvPr id="5" name="Picture 3"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7"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Full-bleed-Image_With-Quote_Reverse">
    <p:spTree>
      <p:nvGrpSpPr>
        <p:cNvPr id="1" name=""/>
        <p:cNvGrpSpPr/>
        <p:nvPr/>
      </p:nvGrpSpPr>
      <p:grpSpPr>
        <a:xfrm>
          <a:off x="0" y="0"/>
          <a:ext cx="0" cy="0"/>
          <a:chOff x="0" y="0"/>
          <a:chExt cx="0" cy="0"/>
        </a:xfrm>
      </p:grpSpPr>
      <p:sp>
        <p:nvSpPr>
          <p:cNvPr id="3" name="Rectangle 2"/>
          <p:cNvSpPr/>
          <p:nvPr userDrawn="1"/>
        </p:nvSpPr>
        <p:spPr>
          <a:xfrm>
            <a:off x="1" y="0"/>
            <a:ext cx="12188825" cy="6858000"/>
          </a:xfrm>
          <a:prstGeom prst="rect">
            <a:avLst/>
          </a:prstGeom>
          <a:gradFill flip="none" rotWithShape="1">
            <a:gsLst>
              <a:gs pos="27000">
                <a:schemeClr val="bg1">
                  <a:alpha val="0"/>
                </a:schemeClr>
              </a:gs>
              <a:gs pos="100000">
                <a:schemeClr val="tx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defTabSz="609570">
              <a:defRPr/>
            </a:pPr>
            <a:endParaRPr lang="en-US" sz="1800" dirty="0">
              <a:solidFill>
                <a:srgbClr val="FFFFFF"/>
              </a:solidFill>
            </a:endParaRPr>
          </a:p>
        </p:txBody>
      </p:sp>
      <p:sp>
        <p:nvSpPr>
          <p:cNvPr id="4"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513F10CB-0FDC-480D-94C6-3F01698D3D64}" type="slidenum">
              <a:rPr lang="en-US" sz="800" smtClean="0">
                <a:solidFill>
                  <a:srgbClr val="FFFFFF">
                    <a:lumMod val="85000"/>
                  </a:srgbClr>
                </a:solidFill>
              </a:rPr>
              <a:pPr algn="r">
                <a:defRPr/>
              </a:pPr>
              <a:t>‹#›</a:t>
            </a:fld>
            <a:endParaRPr lang="en-US" sz="1200" dirty="0">
              <a:solidFill>
                <a:srgbClr val="FFFFFF">
                  <a:lumMod val="85000"/>
                </a:srgbClr>
              </a:solidFill>
            </a:endParaRPr>
          </a:p>
        </p:txBody>
      </p:sp>
      <p:pic>
        <p:nvPicPr>
          <p:cNvPr id="5" name="Picture 3"/>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8"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chemeClr val="bg1">
                    <a:lumMod val="85000"/>
                  </a:schemeClr>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Image-with-picture-and-text">
    <p:spTree>
      <p:nvGrpSpPr>
        <p:cNvPr id="1" name=""/>
        <p:cNvGrpSpPr/>
        <p:nvPr/>
      </p:nvGrpSpPr>
      <p:grpSpPr>
        <a:xfrm>
          <a:off x="0" y="0"/>
          <a:ext cx="0" cy="0"/>
          <a:chOff x="0" y="0"/>
          <a:chExt cx="0" cy="0"/>
        </a:xfrm>
      </p:grpSpPr>
      <p:sp>
        <p:nvSpPr>
          <p:cNvPr id="7" name="Rectangle 6"/>
          <p:cNvSpPr/>
          <p:nvPr userDrawn="1"/>
        </p:nvSpPr>
        <p:spPr>
          <a:xfrm>
            <a:off x="572940" y="4979988"/>
            <a:ext cx="6097587" cy="169862"/>
          </a:xfrm>
          <a:prstGeom prst="rect">
            <a:avLst/>
          </a:prstGeom>
        </p:spPr>
        <p:txBody>
          <a:bodyPr lIns="0" tIns="0" rIns="0" bIns="0">
            <a:spAutoFit/>
          </a:bodyPr>
          <a:lstStyle/>
          <a:p>
            <a:pPr defTabSz="609570">
              <a:buClr>
                <a:srgbClr val="FF6600"/>
              </a:buClr>
              <a:buSzPct val="75000"/>
              <a:defRPr/>
            </a:pPr>
            <a:endParaRPr lang="en-US" sz="1100" dirty="0">
              <a:solidFill>
                <a:srgbClr val="000000"/>
              </a:solidFill>
              <a:ea typeface="Microsoft YaHei" pitchFamily="34" charset="-122"/>
              <a:cs typeface="Arial"/>
            </a:endParaRPr>
          </a:p>
        </p:txBody>
      </p:sp>
      <p:sp>
        <p:nvSpPr>
          <p:cNvPr id="8"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0ACC8D47-525C-43B1-92EF-E0FC16292D64}" type="slidenum">
              <a:rPr lang="en-US" sz="800" smtClean="0">
                <a:solidFill>
                  <a:srgbClr val="444444"/>
                </a:solidFill>
              </a:rPr>
              <a:pPr algn="r">
                <a:defRPr/>
              </a:pPr>
              <a:t>‹#›</a:t>
            </a:fld>
            <a:endParaRPr lang="en-US" sz="1200" dirty="0">
              <a:solidFill>
                <a:srgbClr val="444444"/>
              </a:solidFill>
            </a:endParaRPr>
          </a:p>
        </p:txBody>
      </p:sp>
      <p:pic>
        <p:nvPicPr>
          <p:cNvPr id="12" name="Picture 3"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9" name="Title 19"/>
          <p:cNvSpPr>
            <a:spLocks noGrp="1"/>
          </p:cNvSpPr>
          <p:nvPr>
            <p:ph type="title"/>
          </p:nvPr>
        </p:nvSpPr>
        <p:spPr>
          <a:xfrm>
            <a:off x="572616" y="514653"/>
            <a:ext cx="10800490" cy="429519"/>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10" name="Text Placeholder 10"/>
          <p:cNvSpPr>
            <a:spLocks noGrp="1"/>
          </p:cNvSpPr>
          <p:nvPr>
            <p:ph type="body" sz="quarter" idx="10"/>
          </p:nvPr>
        </p:nvSpPr>
        <p:spPr>
          <a:xfrm>
            <a:off x="6796669" y="1313428"/>
            <a:ext cx="4644653" cy="1885819"/>
          </a:xfrm>
          <a:prstGeom prst="rect">
            <a:avLst/>
          </a:prstGeom>
        </p:spPr>
        <p:txBody>
          <a:bodyPr vert="horz" lIns="0" tIns="0" rIns="0" bIns="0"/>
          <a:lstStyle>
            <a:lvl1pPr marL="0" indent="0">
              <a:buClr>
                <a:srgbClr val="666666"/>
              </a:buClr>
              <a:buSzPct val="60000"/>
              <a:buFont typeface="Courier New"/>
              <a:buNone/>
              <a:defRPr sz="2000" b="0" i="0" baseline="0">
                <a:solidFill>
                  <a:srgbClr val="000000"/>
                </a:solidFill>
                <a:latin typeface="+mj-lt"/>
                <a:cs typeface="Arial"/>
              </a:defRPr>
            </a:lvl1pPr>
            <a:lvl2pPr marL="609570" indent="0">
              <a:buSzPct val="40000"/>
              <a:buFont typeface="Wingdings" charset="2"/>
              <a:buNone/>
              <a:defRPr sz="2400" b="0" i="0" baseline="0">
                <a:latin typeface="Arial"/>
                <a:cs typeface="Arial"/>
              </a:defRPr>
            </a:lvl2pPr>
            <a:lvl3pPr marL="1219140" indent="0">
              <a:buNone/>
              <a:defRPr sz="2400" b="0" i="0" baseline="0">
                <a:latin typeface="Arial"/>
                <a:cs typeface="Arial"/>
              </a:defRPr>
            </a:lvl3pPr>
            <a:lvl4pPr>
              <a:defRPr sz="1900"/>
            </a:lvl4pPr>
            <a:lvl5pPr marL="2743062" indent="-304784">
              <a:buFont typeface="Wingdings" charset="2"/>
              <a:buChar char="ü"/>
              <a:defRPr sz="1900"/>
            </a:lvl5pPr>
          </a:lstStyle>
          <a:p>
            <a:pPr lvl="0"/>
            <a:r>
              <a:rPr lang="en-US" smtClean="0"/>
              <a:t>Click to edit Master text styles</a:t>
            </a:r>
          </a:p>
        </p:txBody>
      </p:sp>
      <p:sp>
        <p:nvSpPr>
          <p:cNvPr id="11" name="Picture Placeholder 10"/>
          <p:cNvSpPr>
            <a:spLocks noGrp="1"/>
          </p:cNvSpPr>
          <p:nvPr>
            <p:ph type="pic" sz="quarter" idx="11"/>
          </p:nvPr>
        </p:nvSpPr>
        <p:spPr>
          <a:xfrm>
            <a:off x="572616" y="1313434"/>
            <a:ext cx="5633612" cy="3530079"/>
          </a:xfrm>
          <a:prstGeom prst="rect">
            <a:avLst/>
          </a:prstGeom>
        </p:spPr>
        <p:txBody>
          <a:bodyPr vert="horz" lIns="0" tIns="0" rIns="0" bIns="0"/>
          <a:lstStyle>
            <a:lvl1pPr marL="0" indent="0">
              <a:buNone/>
              <a:defRPr sz="2000" b="0" i="0" baseline="0">
                <a:latin typeface="+mj-lt"/>
                <a:cs typeface="Arial"/>
              </a:defRPr>
            </a:lvl1pPr>
          </a:lstStyle>
          <a:p>
            <a:pPr lvl="0"/>
            <a:r>
              <a:rPr lang="en-US" noProof="0" smtClean="0"/>
              <a:t>Click icon to add picture</a:t>
            </a:r>
            <a:endParaRPr lang="en-US" noProof="0" dirty="0"/>
          </a:p>
        </p:txBody>
      </p:sp>
      <p:sp>
        <p:nvSpPr>
          <p:cNvPr id="17" name="Text Placeholder 16"/>
          <p:cNvSpPr>
            <a:spLocks noGrp="1"/>
          </p:cNvSpPr>
          <p:nvPr>
            <p:ph type="body" sz="quarter" idx="12"/>
          </p:nvPr>
        </p:nvSpPr>
        <p:spPr>
          <a:xfrm>
            <a:off x="572611" y="4980520"/>
            <a:ext cx="5654772" cy="397099"/>
          </a:xfrm>
          <a:prstGeom prst="rect">
            <a:avLst/>
          </a:prstGeom>
        </p:spPr>
        <p:txBody>
          <a:bodyPr vert="horz" lIns="0" tIns="0" rIns="0" bIns="0"/>
          <a:lstStyle>
            <a:lvl1pPr marL="0" indent="0">
              <a:buNone/>
              <a:defRPr sz="1100" b="0" i="0">
                <a:solidFill>
                  <a:srgbClr val="000000"/>
                </a:solidFill>
                <a:latin typeface="+mj-lt"/>
                <a:cs typeface="Arial"/>
              </a:defRPr>
            </a:lvl1pPr>
            <a:lvl2pPr marL="609570" indent="0">
              <a:buNone/>
              <a:defRPr sz="1100" b="0" i="0">
                <a:solidFill>
                  <a:srgbClr val="000000"/>
                </a:solidFill>
                <a:latin typeface="Arial"/>
                <a:cs typeface="Arial"/>
              </a:defRPr>
            </a:lvl2pPr>
            <a:lvl3pPr marL="1219140" indent="0">
              <a:buNone/>
              <a:defRPr sz="1100" b="0" i="0">
                <a:solidFill>
                  <a:srgbClr val="000000"/>
                </a:solidFill>
                <a:latin typeface="Arial"/>
                <a:cs typeface="Arial"/>
              </a:defRPr>
            </a:lvl3pPr>
            <a:lvl4pPr marL="1828709" indent="0">
              <a:buNone/>
              <a:defRPr sz="1100" b="0" i="0">
                <a:solidFill>
                  <a:srgbClr val="000000"/>
                </a:solidFill>
                <a:latin typeface="Arial"/>
                <a:cs typeface="Arial"/>
              </a:defRPr>
            </a:lvl4pPr>
            <a:lvl5pPr marL="2438278" indent="0">
              <a:buNone/>
              <a:defRPr sz="1100" b="0" i="0">
                <a:solidFill>
                  <a:srgbClr val="000000"/>
                </a:solidFill>
                <a:latin typeface="Arial"/>
                <a:cs typeface="Arial"/>
              </a:defRPr>
            </a:lvl5pPr>
          </a:lstStyle>
          <a:p>
            <a:pPr lvl="0"/>
            <a:r>
              <a:rPr lang="en-US" smtClean="0"/>
              <a:t>Click to edit Master text styles</a:t>
            </a:r>
          </a:p>
        </p:txBody>
      </p:sp>
      <p:sp>
        <p:nvSpPr>
          <p:cNvPr id="16"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Blocks">
    <p:spTree>
      <p:nvGrpSpPr>
        <p:cNvPr id="1" name=""/>
        <p:cNvGrpSpPr/>
        <p:nvPr/>
      </p:nvGrpSpPr>
      <p:grpSpPr>
        <a:xfrm>
          <a:off x="0" y="0"/>
          <a:ext cx="0" cy="0"/>
          <a:chOff x="0" y="0"/>
          <a:chExt cx="0" cy="0"/>
        </a:xfrm>
      </p:grpSpPr>
      <p:sp>
        <p:nvSpPr>
          <p:cNvPr id="16"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8A756CE5-C2DE-4F47-A3E8-19AF3D33249C}" type="slidenum">
              <a:rPr lang="en-US" sz="800" smtClean="0">
                <a:solidFill>
                  <a:srgbClr val="444444"/>
                </a:solidFill>
              </a:rPr>
              <a:pPr algn="r">
                <a:defRPr/>
              </a:pPr>
              <a:t>‹#›</a:t>
            </a:fld>
            <a:endParaRPr lang="en-US" sz="1200" dirty="0">
              <a:solidFill>
                <a:srgbClr val="444444"/>
              </a:solidFill>
            </a:endParaRPr>
          </a:p>
        </p:txBody>
      </p:sp>
      <p:pic>
        <p:nvPicPr>
          <p:cNvPr id="17"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3" name="Title 19"/>
          <p:cNvSpPr>
            <a:spLocks noGrp="1"/>
          </p:cNvSpPr>
          <p:nvPr>
            <p:ph type="title"/>
          </p:nvPr>
        </p:nvSpPr>
        <p:spPr>
          <a:xfrm>
            <a:off x="572612" y="514651"/>
            <a:ext cx="10316833"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7" name="Text Placeholder 10"/>
          <p:cNvSpPr>
            <a:spLocks noGrp="1"/>
          </p:cNvSpPr>
          <p:nvPr>
            <p:ph type="body" sz="quarter" idx="12"/>
          </p:nvPr>
        </p:nvSpPr>
        <p:spPr>
          <a:xfrm>
            <a:off x="572613" y="1347457"/>
            <a:ext cx="1945813"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1AC604"/>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8" name="Text Placeholder 10"/>
          <p:cNvSpPr>
            <a:spLocks noGrp="1"/>
          </p:cNvSpPr>
          <p:nvPr>
            <p:ph type="body" sz="quarter" idx="14"/>
          </p:nvPr>
        </p:nvSpPr>
        <p:spPr>
          <a:xfrm>
            <a:off x="3362951" y="1347457"/>
            <a:ext cx="1945813"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666666"/>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10" name="Text Placeholder 10"/>
          <p:cNvSpPr>
            <a:spLocks noGrp="1"/>
          </p:cNvSpPr>
          <p:nvPr>
            <p:ph type="body" sz="quarter" idx="16"/>
          </p:nvPr>
        </p:nvSpPr>
        <p:spPr>
          <a:xfrm>
            <a:off x="6153289" y="1347457"/>
            <a:ext cx="1945813"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6817FF"/>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12" name="Text Placeholder 10"/>
          <p:cNvSpPr>
            <a:spLocks noGrp="1"/>
          </p:cNvSpPr>
          <p:nvPr>
            <p:ph type="body" sz="quarter" idx="18"/>
          </p:nvPr>
        </p:nvSpPr>
        <p:spPr>
          <a:xfrm>
            <a:off x="8943629" y="1347457"/>
            <a:ext cx="1945813"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000000"/>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3" name="Text Placeholder 2"/>
          <p:cNvSpPr>
            <a:spLocks noGrp="1"/>
          </p:cNvSpPr>
          <p:nvPr>
            <p:ph type="body" sz="quarter" idx="20"/>
          </p:nvPr>
        </p:nvSpPr>
        <p:spPr>
          <a:xfrm>
            <a:off x="572614" y="2292360"/>
            <a:ext cx="2430708"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baseline="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3" name="Text Placeholder 2"/>
          <p:cNvSpPr>
            <a:spLocks noGrp="1"/>
          </p:cNvSpPr>
          <p:nvPr>
            <p:ph type="body" sz="quarter" idx="24"/>
          </p:nvPr>
        </p:nvSpPr>
        <p:spPr>
          <a:xfrm>
            <a:off x="3362952" y="2292360"/>
            <a:ext cx="2430708"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4" name="Text Placeholder 2"/>
          <p:cNvSpPr>
            <a:spLocks noGrp="1"/>
          </p:cNvSpPr>
          <p:nvPr>
            <p:ph type="body" sz="quarter" idx="25"/>
          </p:nvPr>
        </p:nvSpPr>
        <p:spPr>
          <a:xfrm>
            <a:off x="6153291" y="2292360"/>
            <a:ext cx="2430708"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baseline="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5" name="Text Placeholder 2"/>
          <p:cNvSpPr>
            <a:spLocks noGrp="1"/>
          </p:cNvSpPr>
          <p:nvPr>
            <p:ph type="body" sz="quarter" idx="26"/>
          </p:nvPr>
        </p:nvSpPr>
        <p:spPr>
          <a:xfrm>
            <a:off x="8943632" y="2292360"/>
            <a:ext cx="2430708"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9"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_Closing-Slide-Contact-Info">
    <p:bg>
      <p:bgPr>
        <a:solidFill>
          <a:schemeClr val="tx1"/>
        </a:solidFill>
        <a:effectLst/>
      </p:bgPr>
    </p:bg>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10146245" y="5981700"/>
            <a:ext cx="1872762" cy="846138"/>
          </a:xfrm>
          <a:prstGeom prst="rect">
            <a:avLst/>
          </a:prstGeom>
          <a:noFill/>
          <a:ln w="9525">
            <a:noFill/>
            <a:miter lim="800000"/>
            <a:headEnd/>
            <a:tailEnd/>
          </a:ln>
        </p:spPr>
      </p:pic>
      <p:sp>
        <p:nvSpPr>
          <p:cNvPr id="8" name="Text Placeholder 7"/>
          <p:cNvSpPr>
            <a:spLocks noGrp="1"/>
          </p:cNvSpPr>
          <p:nvPr>
            <p:ph type="body" sz="quarter" idx="11"/>
          </p:nvPr>
        </p:nvSpPr>
        <p:spPr>
          <a:xfrm>
            <a:off x="1434740" y="5192891"/>
            <a:ext cx="9337076" cy="1211892"/>
          </a:xfrm>
          <a:prstGeom prst="rect">
            <a:avLst/>
          </a:prstGeom>
        </p:spPr>
        <p:txBody>
          <a:bodyPr vert="horz" wrap="square" lIns="0" tIns="0" rIns="121914" bIns="0" anchor="b" anchorCtr="0">
            <a:noAutofit/>
          </a:bodyPr>
          <a:lstStyle>
            <a:lvl1pPr marL="0" indent="0" algn="ctr">
              <a:spcBef>
                <a:spcPts val="267"/>
              </a:spcBef>
              <a:buNone/>
              <a:defRPr sz="1300" baseline="0">
                <a:solidFill>
                  <a:srgbClr val="D9D9D9"/>
                </a:solidFill>
              </a:defRPr>
            </a:lvl1pPr>
            <a:lvl2pPr marL="609570" indent="0">
              <a:buNone/>
              <a:defRPr sz="1500">
                <a:solidFill>
                  <a:schemeClr val="bg1">
                    <a:lumMod val="85000"/>
                  </a:schemeClr>
                </a:solidFill>
              </a:defRPr>
            </a:lvl2pPr>
            <a:lvl3pPr marL="1219140" indent="0">
              <a:buNone/>
              <a:defRPr sz="1500">
                <a:solidFill>
                  <a:schemeClr val="bg1">
                    <a:lumMod val="85000"/>
                  </a:schemeClr>
                </a:solidFill>
              </a:defRPr>
            </a:lvl3pPr>
            <a:lvl4pPr marL="1828709" indent="0">
              <a:buNone/>
              <a:defRPr sz="1500">
                <a:solidFill>
                  <a:schemeClr val="bg1">
                    <a:lumMod val="85000"/>
                  </a:schemeClr>
                </a:solidFill>
              </a:defRPr>
            </a:lvl4pPr>
            <a:lvl5pPr marL="2438278" indent="0">
              <a:buNone/>
              <a:defRPr sz="1500">
                <a:solidFill>
                  <a:schemeClr val="bg1">
                    <a:lumMod val="85000"/>
                  </a:schemeClr>
                </a:solidFill>
              </a:defRPr>
            </a:lvl5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4_Cover-Page-With_Image">
    <p:spTree>
      <p:nvGrpSpPr>
        <p:cNvPr id="1" name=""/>
        <p:cNvGrpSpPr/>
        <p:nvPr/>
      </p:nvGrpSpPr>
      <p:grpSpPr>
        <a:xfrm>
          <a:off x="0" y="0"/>
          <a:ext cx="0" cy="0"/>
          <a:chOff x="0" y="0"/>
          <a:chExt cx="0" cy="0"/>
        </a:xfrm>
      </p:grpSpPr>
      <p:pic>
        <p:nvPicPr>
          <p:cNvPr id="6" name="Picture 1" descr="crv_logo_rgb_pos.png"/>
          <p:cNvPicPr>
            <a:picLocks noChangeAspect="1"/>
          </p:cNvPicPr>
          <p:nvPr userDrawn="1"/>
        </p:nvPicPr>
        <p:blipFill>
          <a:blip r:embed="rId2"/>
          <a:srcRect/>
          <a:stretch>
            <a:fillRect/>
          </a:stretch>
        </p:blipFill>
        <p:spPr bwMode="auto">
          <a:xfrm>
            <a:off x="388837" y="5849938"/>
            <a:ext cx="2009252" cy="906462"/>
          </a:xfrm>
          <a:prstGeom prst="rect">
            <a:avLst/>
          </a:prstGeom>
          <a:noFill/>
          <a:ln w="9525">
            <a:noFill/>
            <a:miter lim="800000"/>
            <a:headEnd/>
            <a:tailEnd/>
          </a:ln>
        </p:spPr>
      </p:pic>
      <p:sp>
        <p:nvSpPr>
          <p:cNvPr id="29" name="Picture Placeholder 28"/>
          <p:cNvSpPr>
            <a:spLocks noGrp="1"/>
          </p:cNvSpPr>
          <p:nvPr>
            <p:ph type="pic" sz="quarter" idx="13"/>
          </p:nvPr>
        </p:nvSpPr>
        <p:spPr>
          <a:xfrm>
            <a:off x="6620866" y="0"/>
            <a:ext cx="5567961"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609570" tIns="609570" rIns="609570" bIns="60957" anchor="t"/>
          <a:lstStyle>
            <a:lvl1pPr marL="0" indent="0" algn="r">
              <a:buNone/>
              <a:defRPr sz="1600" b="0" i="0">
                <a:latin typeface="+mj-lt"/>
                <a:cs typeface="Arial"/>
              </a:defRPr>
            </a:lvl1pPr>
          </a:lstStyle>
          <a:p>
            <a:pPr lvl="0"/>
            <a:r>
              <a:rPr lang="en-US" noProof="0" smtClean="0"/>
              <a:t>Click icon to add picture</a:t>
            </a:r>
            <a:endParaRPr lang="en-US" noProof="0" dirty="0"/>
          </a:p>
        </p:txBody>
      </p:sp>
      <p:sp>
        <p:nvSpPr>
          <p:cNvPr id="10" name="Text Placeholder 4"/>
          <p:cNvSpPr>
            <a:spLocks noGrp="1"/>
          </p:cNvSpPr>
          <p:nvPr>
            <p:ph type="body" sz="quarter" idx="11"/>
          </p:nvPr>
        </p:nvSpPr>
        <p:spPr>
          <a:xfrm>
            <a:off x="560072" y="511610"/>
            <a:ext cx="5539578"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smtClean="0"/>
              <a:t>Click to edit Master text styles</a:t>
            </a:r>
          </a:p>
        </p:txBody>
      </p:sp>
      <p:sp>
        <p:nvSpPr>
          <p:cNvPr id="11" name="Text Placeholder 18"/>
          <p:cNvSpPr>
            <a:spLocks noGrp="1"/>
          </p:cNvSpPr>
          <p:nvPr>
            <p:ph type="body" sz="quarter" idx="12"/>
          </p:nvPr>
        </p:nvSpPr>
        <p:spPr>
          <a:xfrm>
            <a:off x="560082" y="2698124"/>
            <a:ext cx="3635486"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178" indent="0">
              <a:buNone/>
              <a:defRPr sz="800" b="0" i="0">
                <a:latin typeface="Arial"/>
                <a:cs typeface="Arial"/>
              </a:defRPr>
            </a:lvl2pPr>
            <a:lvl3pPr marL="914354" indent="0">
              <a:buNone/>
              <a:defRPr sz="800" b="0" i="0">
                <a:latin typeface="Arial"/>
                <a:cs typeface="Arial"/>
              </a:defRPr>
            </a:lvl3pPr>
            <a:lvl4pPr marL="1371532" indent="0">
              <a:buNone/>
              <a:defRPr sz="800" b="0" i="0">
                <a:latin typeface="Arial"/>
                <a:cs typeface="Arial"/>
              </a:defRPr>
            </a:lvl4pPr>
            <a:lvl5pPr marL="1828709" indent="0">
              <a:buNone/>
              <a:defRPr sz="800" b="0" i="0">
                <a:latin typeface="Arial"/>
                <a:cs typeface="Arial"/>
              </a:defRPr>
            </a:lvl5pPr>
          </a:lstStyle>
          <a:p>
            <a:pPr lvl="0"/>
            <a:r>
              <a:rPr lang="en-US" smtClean="0"/>
              <a:t>Click to edit Master text styles</a:t>
            </a:r>
          </a:p>
        </p:txBody>
      </p:sp>
      <p:sp>
        <p:nvSpPr>
          <p:cNvPr id="12" name="Title 19"/>
          <p:cNvSpPr>
            <a:spLocks noGrp="1"/>
          </p:cNvSpPr>
          <p:nvPr>
            <p:ph type="title"/>
          </p:nvPr>
        </p:nvSpPr>
        <p:spPr>
          <a:xfrm>
            <a:off x="560072" y="1821118"/>
            <a:ext cx="5539578" cy="876995"/>
          </a:xfrm>
          <a:prstGeom prst="rect">
            <a:avLst/>
          </a:prstGeom>
        </p:spPr>
        <p:txBody>
          <a:bodyPr vert="horz" lIns="0" tIns="0" rIns="0" bIns="0"/>
          <a:lstStyle>
            <a:lvl1pPr algn="l">
              <a:defRPr sz="15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4345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0049" y="2524883"/>
            <a:ext cx="7457191" cy="1569660"/>
          </a:xfrm>
          <a:prstGeom prst="rect">
            <a:avLst/>
          </a:prstGeom>
        </p:spPr>
        <p:txBody>
          <a:bodyPr vert="horz" lIns="121856" tIns="60928" rIns="121856" bIns="60928"/>
          <a:lstStyle>
            <a:lvl1pPr algn="l">
              <a:defRPr sz="3200">
                <a:solidFill>
                  <a:schemeClr val="bg1"/>
                </a:solidFill>
                <a:latin typeface="Arial"/>
                <a:cs typeface="Arial"/>
              </a:defRPr>
            </a:lvl1pPr>
          </a:lstStyle>
          <a:p>
            <a:r>
              <a:rPr lang="en-US" dirty="0" smtClean="0"/>
              <a:t>Click to edit Master title style</a:t>
            </a:r>
            <a:endParaRPr lang="en-US" dirty="0"/>
          </a:p>
        </p:txBody>
      </p:sp>
      <p:sp>
        <p:nvSpPr>
          <p:cNvPr id="6" name="TextBox 5"/>
          <p:cNvSpPr txBox="1"/>
          <p:nvPr userDrawn="1"/>
        </p:nvSpPr>
        <p:spPr>
          <a:xfrm>
            <a:off x="5692351" y="3981071"/>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spTree>
    <p:extLst>
      <p:ext uri="{BB962C8B-B14F-4D97-AF65-F5344CB8AC3E}">
        <p14:creationId xmlns="" xmlns:p14="http://schemas.microsoft.com/office/powerpoint/2010/main" val="381717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800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8248" y="2252137"/>
            <a:ext cx="6957788" cy="2218267"/>
          </a:xfrm>
          <a:prstGeom prst="rect">
            <a:avLst/>
          </a:prstGeom>
        </p:spPr>
        <p:txBody>
          <a:bodyPr lIns="121856" tIns="60928" rIns="121856" bIns="60928"/>
          <a:lstStyle>
            <a:lvl1pPr algn="l">
              <a:defRPr lang="en-US" sz="3700" kern="1200" cap="all" dirty="0" smtClean="0">
                <a:solidFill>
                  <a:schemeClr val="bg1"/>
                </a:solidFill>
                <a:latin typeface="Arial Black"/>
                <a:ea typeface="+mn-ea"/>
                <a:cs typeface="Arial Black"/>
              </a:defRPr>
            </a:lvl1pPr>
          </a:lstStyle>
          <a:p>
            <a:r>
              <a:rPr lang="en-US" dirty="0" smtClean="0"/>
              <a:t>CLICK TO EDIT MASTER TITLE STYLE</a:t>
            </a:r>
            <a:endParaRPr lang="en-US" dirty="0"/>
          </a:p>
        </p:txBody>
      </p:sp>
      <p:sp>
        <p:nvSpPr>
          <p:cNvPr id="10" name="TextBox 9"/>
          <p:cNvSpPr txBox="1"/>
          <p:nvPr userDrawn="1"/>
        </p:nvSpPr>
        <p:spPr>
          <a:xfrm>
            <a:off x="902873" y="2171107"/>
            <a:ext cx="804124" cy="779700"/>
          </a:xfrm>
          <a:prstGeom prst="rect">
            <a:avLst/>
          </a:prstGeom>
          <a:noFill/>
        </p:spPr>
        <p:txBody>
          <a:bodyPr wrap="square" lIns="121856" tIns="60928" rIns="121856" bIns="60928" rtlCol="0">
            <a:spAutoFit/>
          </a:bodyPr>
          <a:lstStyle/>
          <a:p>
            <a:pPr algn="r"/>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248976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775" y="1390768"/>
            <a:ext cx="10156540" cy="4735399"/>
          </a:xfrm>
          <a:prstGeom prst="rect">
            <a:avLst/>
          </a:prstGeom>
        </p:spPr>
        <p:txBody>
          <a:bodyPr lIns="121856" tIns="60928" rIns="121856" bIns="60928"/>
          <a:lstStyle>
            <a:lvl1pPr marL="456961" indent="-456961">
              <a:buClr>
                <a:srgbClr val="FF6600"/>
              </a:buClr>
              <a:buSzPct val="75000"/>
              <a:buFont typeface="Lucida Grande"/>
              <a:buChar char="—"/>
              <a:defRPr sz="27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6"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9" name="TextBox 8"/>
          <p:cNvSpPr txBox="1"/>
          <p:nvPr userDrawn="1"/>
        </p:nvSpPr>
        <p:spPr>
          <a:xfrm>
            <a:off x="5692351" y="367775"/>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spTree>
    <p:extLst>
      <p:ext uri="{BB962C8B-B14F-4D97-AF65-F5344CB8AC3E}">
        <p14:creationId xmlns="" xmlns:p14="http://schemas.microsoft.com/office/powerpoint/2010/main" val="3755282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0023" y="312182"/>
            <a:ext cx="8667609" cy="377295"/>
          </a:xfrm>
          <a:prstGeom prst="rect">
            <a:avLst/>
          </a:prstGeom>
        </p:spPr>
        <p:txBody>
          <a:bodyPr lIns="0" tIns="0" rIns="0" bIns="0"/>
          <a:lstStyle>
            <a:lvl1pPr algn="l">
              <a:defRPr sz="19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5509" y="1364064"/>
            <a:ext cx="3512752" cy="4600965"/>
          </a:xfrm>
          <a:prstGeom prst="rect">
            <a:avLst/>
          </a:prstGeom>
        </p:spPr>
        <p:txBody>
          <a:bodyPr lIns="121856" tIns="60928" rIns="121856" bIns="60928"/>
          <a:lstStyle>
            <a:lvl1pPr marL="0" indent="0">
              <a:buClr>
                <a:srgbClr val="FF6600"/>
              </a:buClr>
              <a:buSzPct val="75000"/>
              <a:buFontTx/>
              <a:buNone/>
              <a:defRPr sz="19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r>
              <a:rPr lang="en-US" sz="1900" dirty="0" smtClean="0">
                <a:solidFill>
                  <a:srgbClr val="444444"/>
                </a:solidFill>
                <a:latin typeface="Knowledge Light"/>
                <a:cs typeface="Knowledge Light"/>
              </a:rPr>
              <a:t>Text in one column goes here, and the opposite side of the slide is for an image.</a:t>
            </a:r>
            <a:endParaRPr lang="en-US" sz="1900" dirty="0">
              <a:solidFill>
                <a:srgbClr val="444444"/>
              </a:solidFill>
              <a:latin typeface="Knowledge Light"/>
              <a:cs typeface="Knowledge Light"/>
            </a:endParaRP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7" name="TextBox 6"/>
          <p:cNvSpPr txBox="1"/>
          <p:nvPr userDrawn="1"/>
        </p:nvSpPr>
        <p:spPr>
          <a:xfrm>
            <a:off x="363889" y="151217"/>
            <a:ext cx="586133" cy="533480"/>
          </a:xfrm>
          <a:prstGeom prst="rect">
            <a:avLst/>
          </a:prstGeom>
          <a:noFill/>
        </p:spPr>
        <p:txBody>
          <a:bodyPr wrap="square" lIns="121856" tIns="60928" rIns="121856" bIns="60928" rtlCol="0">
            <a:spAutoFit/>
          </a:bodyPr>
          <a:lstStyle/>
          <a:p>
            <a:pPr algn="r"/>
            <a:r>
              <a:rPr lang="en-US" sz="2700" dirty="0" smtClean="0">
                <a:solidFill>
                  <a:srgbClr val="FF8001"/>
                </a:solidFill>
                <a:latin typeface="Arial Black"/>
                <a:cs typeface="Arial Black"/>
              </a:rPr>
              <a:t>—</a:t>
            </a:r>
            <a:endParaRPr lang="en-US" sz="2700" dirty="0">
              <a:solidFill>
                <a:srgbClr val="FF8001"/>
              </a:solidFill>
              <a:latin typeface="Arial Black"/>
              <a:cs typeface="Arial Black"/>
            </a:endParaRPr>
          </a:p>
        </p:txBody>
      </p:sp>
      <p:pic>
        <p:nvPicPr>
          <p:cNvPr id="10"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4191035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800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255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41" y="274640"/>
            <a:ext cx="10969943" cy="5602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xfrm>
            <a:off x="2775815" y="6524625"/>
            <a:ext cx="2840885" cy="457200"/>
          </a:xfrm>
          <a:prstGeom prst="rect">
            <a:avLst/>
          </a:prstGeom>
        </p:spPr>
        <p:txBody>
          <a:bodyPr/>
          <a:lstStyle>
            <a:lvl1pPr eaLnBrk="1" hangingPunct="1">
              <a:defRPr>
                <a:solidFill>
                  <a:srgbClr val="4B4B4B"/>
                </a:solidFill>
                <a:latin typeface="Arial" charset="0"/>
                <a:ea typeface="宋体" charset="-122"/>
              </a:defRPr>
            </a:lvl1pPr>
          </a:lstStyle>
          <a:p>
            <a:pPr>
              <a:defRPr/>
            </a:pPr>
            <a:endParaRPr lang="en-US" altLang="en-US"/>
          </a:p>
        </p:txBody>
      </p:sp>
      <p:sp>
        <p:nvSpPr>
          <p:cNvPr id="4" name="Rectangle 13"/>
          <p:cNvSpPr>
            <a:spLocks noGrp="1" noChangeArrowheads="1"/>
          </p:cNvSpPr>
          <p:nvPr>
            <p:ph type="sldNum" sz="quarter" idx="11"/>
          </p:nvPr>
        </p:nvSpPr>
        <p:spPr>
          <a:xfrm>
            <a:off x="11230225" y="6394451"/>
            <a:ext cx="609441" cy="231775"/>
          </a:xfrm>
          <a:prstGeom prst="rect">
            <a:avLst/>
          </a:prstGeom>
        </p:spPr>
        <p:txBody>
          <a:bodyPr/>
          <a:lstStyle>
            <a:lvl1pPr eaLnBrk="0" hangingPunct="0">
              <a:defRPr/>
            </a:lvl1pPr>
          </a:lstStyle>
          <a:p>
            <a:pPr>
              <a:defRPr/>
            </a:pPr>
            <a:fld id="{80D0C635-86E5-4AA6-A4F9-7269566D0AE9}" type="slidenum">
              <a:rPr lang="en-US" altLang="en-US">
                <a:solidFill>
                  <a:prstClr val="black"/>
                </a:solidFill>
              </a:rPr>
              <a:pPr>
                <a:defRPr/>
              </a:pPr>
              <a:t>‹#›</a:t>
            </a:fld>
            <a:endParaRPr lang="en-US" altLang="en-US">
              <a:solidFill>
                <a:prstClr val="black"/>
              </a:solidFill>
            </a:endParaRPr>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01871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4"/>
          <p:cNvSpPr>
            <a:spLocks noChangeShapeType="1"/>
          </p:cNvSpPr>
          <p:nvPr/>
        </p:nvSpPr>
        <p:spPr bwMode="auto">
          <a:xfrm>
            <a:off x="474010" y="4321175"/>
            <a:ext cx="11211180" cy="0"/>
          </a:xfrm>
          <a:prstGeom prst="line">
            <a:avLst/>
          </a:prstGeom>
          <a:noFill/>
          <a:ln w="24130" cap="rnd">
            <a:solidFill>
              <a:schemeClr val="tx1"/>
            </a:solidFill>
            <a:prstDash val="sysDot"/>
            <a:round/>
            <a:headEnd/>
            <a:tailEnd/>
          </a:ln>
          <a:effectLst/>
        </p:spPr>
        <p:txBody>
          <a:bodyPr/>
          <a:lstStyle/>
          <a:p>
            <a:pPr defTabSz="914400" fontAlgn="base">
              <a:spcBef>
                <a:spcPct val="0"/>
              </a:spcBef>
              <a:spcAft>
                <a:spcPct val="0"/>
              </a:spcAft>
              <a:defRPr/>
            </a:pPr>
            <a:endParaRPr lang="zh-CN" altLang="en-US" sz="1800">
              <a:solidFill>
                <a:srgbClr val="4B4B4B"/>
              </a:solidFill>
              <a:ea typeface="宋体" charset="-122"/>
            </a:endParaRPr>
          </a:p>
        </p:txBody>
      </p:sp>
      <p:pic>
        <p:nvPicPr>
          <p:cNvPr id="6" name="Picture 4" descr="technology_leader1"/>
          <p:cNvPicPr>
            <a:picLocks noChangeAspect="1" noChangeArrowheads="1"/>
          </p:cNvPicPr>
          <p:nvPr userDrawn="1"/>
        </p:nvPicPr>
        <p:blipFill>
          <a:blip r:embed="rId2"/>
          <a:srcRect/>
          <a:stretch>
            <a:fillRect/>
          </a:stretch>
        </p:blipFill>
        <p:spPr bwMode="auto">
          <a:xfrm>
            <a:off x="507868" y="374651"/>
            <a:ext cx="11156161" cy="2906713"/>
          </a:xfrm>
          <a:prstGeom prst="rect">
            <a:avLst/>
          </a:prstGeom>
          <a:noFill/>
          <a:ln w="9525">
            <a:noFill/>
            <a:miter lim="800000"/>
            <a:headEnd/>
            <a:tailEnd/>
          </a:ln>
        </p:spPr>
      </p:pic>
      <p:sp>
        <p:nvSpPr>
          <p:cNvPr id="38914" name="Rectangle 2"/>
          <p:cNvSpPr>
            <a:spLocks noGrp="1" noChangeArrowheads="1"/>
          </p:cNvSpPr>
          <p:nvPr>
            <p:ph type="ctrTitle"/>
          </p:nvPr>
        </p:nvSpPr>
        <p:spPr>
          <a:xfrm>
            <a:off x="482474" y="3448050"/>
            <a:ext cx="11173090" cy="819150"/>
          </a:xfrm>
        </p:spPr>
        <p:txBody>
          <a:bodyPr/>
          <a:lstStyle>
            <a:lvl1pPr>
              <a:defRPr sz="3200"/>
            </a:lvl1pPr>
          </a:lstStyle>
          <a:p>
            <a:r>
              <a:rPr lang="zh-CN" altLang="en-US" smtClean="0"/>
              <a:t>单击此处编辑母版标题样式</a:t>
            </a:r>
            <a:endParaRPr lang="en-US" altLang="zh-CN"/>
          </a:p>
        </p:txBody>
      </p:sp>
      <p:sp>
        <p:nvSpPr>
          <p:cNvPr id="38915" name="Rectangle 3"/>
          <p:cNvSpPr>
            <a:spLocks noGrp="1" noChangeArrowheads="1"/>
          </p:cNvSpPr>
          <p:nvPr>
            <p:ph type="subTitle" idx="1"/>
          </p:nvPr>
        </p:nvSpPr>
        <p:spPr>
          <a:xfrm>
            <a:off x="482474" y="4435476"/>
            <a:ext cx="11173090" cy="1279525"/>
          </a:xfrm>
        </p:spPr>
        <p:txBody>
          <a:bodyPr rIns="0"/>
          <a:lstStyle>
            <a:lvl1pPr marL="0" indent="0">
              <a:lnSpc>
                <a:spcPct val="90000"/>
              </a:lnSpc>
              <a:spcBef>
                <a:spcPct val="0"/>
              </a:spcBef>
              <a:buFontTx/>
              <a:buNone/>
              <a:defRPr sz="1800"/>
            </a:lvl1pPr>
          </a:lstStyle>
          <a:p>
            <a:r>
              <a:rPr lang="zh-CN" altLang="en-US" smtClean="0"/>
              <a:t>单击此处编辑母版副标题样式</a:t>
            </a:r>
            <a:endParaRPr lang="en-US" altLang="zh-CN"/>
          </a:p>
        </p:txBody>
      </p:sp>
      <p:pic>
        <p:nvPicPr>
          <p:cNvPr id="7" name="Picture 2"/>
          <p:cNvPicPr>
            <a:picLocks noChangeAspect="1" noChangeArrowheads="1"/>
          </p:cNvPicPr>
          <p:nvPr userDrawn="1"/>
        </p:nvPicPr>
        <p:blipFill>
          <a:blip r:embed="rId3"/>
          <a:srcRect/>
          <a:stretch>
            <a:fillRect/>
          </a:stretch>
        </p:blipFill>
        <p:spPr bwMode="auto">
          <a:xfrm>
            <a:off x="9693414" y="6038491"/>
            <a:ext cx="1962150" cy="676275"/>
          </a:xfrm>
          <a:prstGeom prst="rect">
            <a:avLst/>
          </a:prstGeom>
          <a:noFill/>
          <a:ln w="9525">
            <a:noFill/>
            <a:miter lim="800000"/>
            <a:headEnd/>
            <a:tailEnd/>
          </a:ln>
        </p:spPr>
      </p:pic>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2AD78E89-1362-4301-9ECD-A91E962E1027}" type="slidenum">
              <a:rPr lang="en-US" altLang="en-US"/>
              <a:pPr>
                <a:defRPr/>
              </a:pPr>
              <a:t>‹#›</a:t>
            </a:fld>
            <a:endParaRPr lang="en-US" alt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53011" y="1393332"/>
            <a:ext cx="5529308" cy="4499469"/>
          </a:xfrm>
          <a:prstGeom prst="rect">
            <a:avLst/>
          </a:prstGeom>
        </p:spPr>
        <p:txBody>
          <a:bodyPr lIns="121856" tIns="60928" rIns="121856" bIns="60928"/>
          <a:lstStyle>
            <a:lvl1pPr marL="0" indent="0">
              <a:buClr>
                <a:srgbClr val="FF6600"/>
              </a:buClr>
              <a:buSzPct val="75000"/>
              <a:buFontTx/>
              <a:buNone/>
              <a:defRPr sz="2400" b="0" i="0">
                <a:solidFill>
                  <a:srgbClr val="434544"/>
                </a:solidFill>
                <a:latin typeface="Arial"/>
                <a:cs typeface="Arial"/>
              </a:defRPr>
            </a:lvl1pPr>
            <a:lvl2pPr marL="0" indent="0">
              <a:buClr>
                <a:srgbClr val="FF6600"/>
              </a:buClr>
              <a:buSzPct val="75000"/>
              <a:buFontTx/>
              <a:buNone/>
              <a:defRPr sz="2400" b="0" i="0">
                <a:solidFill>
                  <a:srgbClr val="434544"/>
                </a:solidFill>
                <a:latin typeface="Arial"/>
                <a:cs typeface="Arial"/>
              </a:defRPr>
            </a:lvl2pPr>
            <a:lvl3pPr marL="0" indent="0">
              <a:buClr>
                <a:srgbClr val="FF6600"/>
              </a:buClr>
              <a:buSzPct val="75000"/>
              <a:buFontTx/>
              <a:buNone/>
              <a:defRPr sz="2400" b="0" i="0">
                <a:solidFill>
                  <a:srgbClr val="434544"/>
                </a:solidFill>
                <a:latin typeface="Arial"/>
                <a:cs typeface="Arial"/>
              </a:defRPr>
            </a:lvl3pPr>
            <a:lvl4pPr marL="0" indent="0">
              <a:buClr>
                <a:srgbClr val="FF6600"/>
              </a:buClr>
              <a:buSzPct val="65000"/>
              <a:buFontTx/>
              <a:buNone/>
              <a:defRPr sz="2400" b="0" i="0">
                <a:solidFill>
                  <a:srgbClr val="434544"/>
                </a:solidFill>
                <a:latin typeface="Arial"/>
                <a:cs typeface="Arial"/>
              </a:defRPr>
            </a:lvl4pPr>
            <a:lvl5pPr marL="0" indent="0">
              <a:buClr>
                <a:srgbClr val="FF6600"/>
              </a:buClr>
              <a:buSzPct val="75000"/>
              <a:buFontTx/>
              <a:buNone/>
              <a:defRPr sz="2400" b="0" i="0">
                <a:solidFill>
                  <a:srgbClr val="434544"/>
                </a:solidFill>
                <a:latin typeface="Arial"/>
                <a:cs typeface="Arial"/>
              </a:defRPr>
            </a:lvl5pPr>
          </a:lstStyle>
          <a:p>
            <a:pPr lvl="0"/>
            <a:r>
              <a:rPr lang="en-US" dirty="0" smtClean="0"/>
              <a:t>Click to edit Master text styles</a:t>
            </a: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latin typeface="+mj-lt"/>
              </a:rPr>
              <a:pPr/>
              <a:t>‹#›</a:t>
            </a:fld>
            <a:endParaRPr lang="en-US" sz="1200" dirty="0">
              <a:solidFill>
                <a:srgbClr val="444444"/>
              </a:solidFill>
              <a:latin typeface="+mj-lt"/>
            </a:endParaRPr>
          </a:p>
        </p:txBody>
      </p:sp>
      <p:sp>
        <p:nvSpPr>
          <p:cNvPr id="14" name="Content Placeholder 2"/>
          <p:cNvSpPr>
            <a:spLocks noGrp="1"/>
          </p:cNvSpPr>
          <p:nvPr>
            <p:ph idx="10" hasCustomPrompt="1"/>
          </p:nvPr>
        </p:nvSpPr>
        <p:spPr>
          <a:xfrm>
            <a:off x="3081068" y="1393332"/>
            <a:ext cx="2666305" cy="4499469"/>
          </a:xfrm>
          <a:prstGeom prst="rect">
            <a:avLst/>
          </a:prstGeom>
        </p:spPr>
        <p:txBody>
          <a:bodyPr lIns="121856" tIns="60928" rIns="121856" bIns="60928"/>
          <a:lstStyle>
            <a:lvl1pPr marL="0" indent="0" algn="r">
              <a:buClr>
                <a:srgbClr val="FF6600"/>
              </a:buClr>
              <a:buSzPct val="75000"/>
              <a:buFontTx/>
              <a:buNone/>
              <a:defRPr sz="2400" b="0" i="0">
                <a:solidFill>
                  <a:srgbClr val="FF8001"/>
                </a:solidFill>
                <a:latin typeface="Arial"/>
                <a:cs typeface="Arial"/>
              </a:defRPr>
            </a:lvl1pPr>
            <a:lvl2pPr marL="0" indent="0" algn="r">
              <a:buClr>
                <a:srgbClr val="FF6600"/>
              </a:buClr>
              <a:buSzPct val="75000"/>
              <a:buFontTx/>
              <a:buNone/>
              <a:defRPr sz="2400" b="0" i="0">
                <a:solidFill>
                  <a:srgbClr val="FF8001"/>
                </a:solidFill>
                <a:latin typeface="Arial"/>
                <a:cs typeface="Arial"/>
              </a:defRPr>
            </a:lvl2pPr>
            <a:lvl3pPr marL="0" indent="0" algn="r">
              <a:buClr>
                <a:srgbClr val="FF6600"/>
              </a:buClr>
              <a:buSzPct val="75000"/>
              <a:buFontTx/>
              <a:buNone/>
              <a:defRPr sz="2400" b="0" i="0">
                <a:solidFill>
                  <a:srgbClr val="FF8001"/>
                </a:solidFill>
                <a:latin typeface="Arial"/>
                <a:cs typeface="Arial"/>
              </a:defRPr>
            </a:lvl3pPr>
            <a:lvl4pPr marL="0" indent="0" algn="r">
              <a:buClr>
                <a:srgbClr val="FF6600"/>
              </a:buClr>
              <a:buSzPct val="65000"/>
              <a:buFontTx/>
              <a:buNone/>
              <a:defRPr sz="2400" b="0" i="0">
                <a:solidFill>
                  <a:srgbClr val="FF8001"/>
                </a:solidFill>
                <a:latin typeface="Arial"/>
                <a:cs typeface="Arial"/>
              </a:defRPr>
            </a:lvl4pPr>
            <a:lvl5pPr marL="0" indent="0" algn="r">
              <a:buClr>
                <a:srgbClr val="FF6600"/>
              </a:buClr>
              <a:buSzPct val="75000"/>
              <a:buFontTx/>
              <a:buNone/>
              <a:defRPr sz="2400" b="0" i="0">
                <a:solidFill>
                  <a:srgbClr val="FF8001"/>
                </a:solidFill>
                <a:latin typeface="Arial"/>
                <a:cs typeface="Arial"/>
              </a:defRPr>
            </a:lvl5pPr>
          </a:lstStyle>
          <a:p>
            <a:pPr lvl="0"/>
            <a:r>
              <a:rPr lang="en-US" dirty="0" smtClean="0"/>
              <a:t>Page Nr</a:t>
            </a:r>
            <a:endParaRPr lang="en-US" dirty="0"/>
          </a:p>
        </p:txBody>
      </p:sp>
      <p:sp>
        <p:nvSpPr>
          <p:cNvPr id="9" name="TextBox 8"/>
          <p:cNvSpPr txBox="1"/>
          <p:nvPr userDrawn="1"/>
        </p:nvSpPr>
        <p:spPr>
          <a:xfrm>
            <a:off x="5692351" y="367775"/>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pic>
        <p:nvPicPr>
          <p:cNvPr id="10"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988448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833" y="4406901"/>
            <a:ext cx="1036050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4CBAE217-A8A5-4CFD-8503-A42088455B9F}" type="slidenum">
              <a:rPr lang="en-US" altLang="en-US"/>
              <a:pPr>
                <a:defRPr/>
              </a:pPr>
              <a:t>‹#›</a:t>
            </a:fld>
            <a:endParaRPr lang="en-US" altLang="en-US"/>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23115" y="1525588"/>
            <a:ext cx="4809931"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36193" y="1525588"/>
            <a:ext cx="480993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E33C015E-5373-45B4-9ECE-03BA2CA241AF}" type="slidenum">
              <a:rPr lang="en-US" altLang="en-US"/>
              <a:pPr>
                <a:defRPr/>
              </a:pPr>
              <a:t>‹#›</a:t>
            </a:fld>
            <a:endParaRPr lang="en-US" altLang="en-US"/>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AA16E174-897C-4B82-B5D9-2D87603A6CF1}" type="slidenum">
              <a:rPr lang="en-US" altLang="en-US"/>
              <a:pPr>
                <a:defRPr/>
              </a:pPr>
              <a:t>‹#›</a:t>
            </a:fld>
            <a:endParaRPr lang="en-US" altLang="en-US"/>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DAD1AFB3-267C-48AD-AC97-0F034DFB158D}" type="slidenum">
              <a:rPr lang="en-US" altLang="en-US"/>
              <a:pPr>
                <a:defRPr/>
              </a:pPr>
              <a:t>‹#›</a:t>
            </a:fld>
            <a:endParaRPr lang="en-US" altLang="en-US"/>
          </a:p>
        </p:txBody>
      </p:sp>
    </p:spTree>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CC778225-A42F-456F-B959-04E5EC4BBCF7}" type="slidenum">
              <a:rPr lang="en-US" altLang="en-US"/>
              <a:pPr>
                <a:defRPr/>
              </a:pPr>
              <a:t>‹#›</a:t>
            </a:fld>
            <a:endParaRPr lang="en-US" altLang="en-US"/>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42" y="273050"/>
            <a:ext cx="4010039"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E4B8490B-27FC-42E3-9C3E-A707668FA053}" type="slidenum">
              <a:rPr lang="en-US" altLang="en-US"/>
              <a:pPr>
                <a:defRPr/>
              </a:pPr>
              <a:t>‹#›</a:t>
            </a:fld>
            <a:endParaRPr lang="en-US" altLang="en-US"/>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095" y="4800600"/>
            <a:ext cx="7313295"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AA14EF38-EAE6-4FAF-BD09-501AF2E74894}" type="slidenum">
              <a:rPr lang="en-US" altLang="en-US"/>
              <a:pPr>
                <a:defRPr/>
              </a:pPr>
              <a:t>‹#›</a:t>
            </a:fld>
            <a:endParaRPr lang="en-US" altLang="en-US"/>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BB0AA521-982B-4C7F-BEEE-27C2840750C3}" type="slidenum">
              <a:rPr lang="en-US" altLang="en-US"/>
              <a:pPr>
                <a:defRPr/>
              </a:pPr>
              <a:t>‹#›</a:t>
            </a:fld>
            <a:endParaRPr lang="en-US" altLang="en-US"/>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91429" y="506414"/>
            <a:ext cx="2454694" cy="55895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23115" y="506414"/>
            <a:ext cx="7165167" cy="55895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56A7079-6179-493E-B258-683F4532F96E}" type="slidenum">
              <a:rPr lang="en-US" altLang="en-US"/>
              <a:pPr>
                <a:defRPr/>
              </a:pPr>
              <a:t>‹#›</a:t>
            </a:fld>
            <a:endParaRPr lang="en-US" altLang="en-US"/>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41" y="274639"/>
            <a:ext cx="10969943" cy="5602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xfrm>
            <a:off x="2776344" y="6524625"/>
            <a:ext cx="2839827" cy="457200"/>
          </a:xfrm>
          <a:prstGeom prst="rect">
            <a:avLst/>
          </a:prstGeom>
        </p:spPr>
        <p:txBody>
          <a:bodyPr/>
          <a:lstStyle>
            <a:lvl1pPr>
              <a:defRPr>
                <a:solidFill>
                  <a:srgbClr val="4B4B4B"/>
                </a:solidFill>
                <a:latin typeface="Arial" charset="0"/>
                <a:ea typeface="宋体" charset="-122"/>
              </a:defRPr>
            </a:lvl1pPr>
          </a:lstStyle>
          <a:p>
            <a:pPr defTabSz="914400" fontAlgn="base">
              <a:spcBef>
                <a:spcPct val="0"/>
              </a:spcBef>
              <a:spcAft>
                <a:spcPct val="0"/>
              </a:spcAft>
              <a:defRPr/>
            </a:pPr>
            <a:endParaRPr lang="en-US" altLang="en-US" sz="1800"/>
          </a:p>
        </p:txBody>
      </p:sp>
      <p:sp>
        <p:nvSpPr>
          <p:cNvPr id="4" name="Rectangle 13"/>
          <p:cNvSpPr>
            <a:spLocks noGrp="1" noChangeArrowheads="1"/>
          </p:cNvSpPr>
          <p:nvPr>
            <p:ph type="sldNum" sz="quarter" idx="11"/>
          </p:nvPr>
        </p:nvSpPr>
        <p:spPr/>
        <p:txBody>
          <a:bodyPr/>
          <a:lstStyle>
            <a:lvl1pPr>
              <a:defRPr/>
            </a:lvl1pPr>
          </a:lstStyle>
          <a:p>
            <a:pPr>
              <a:defRPr/>
            </a:pPr>
            <a:fld id="{4F11F389-0A68-40C4-A7E8-C055297706D3}" type="slidenum">
              <a:rPr lang="en-US" altLang="en-US"/>
              <a:pPr>
                <a:defRPr/>
              </a:pPr>
              <a:t>‹#›</a:t>
            </a:fld>
            <a:endParaRPr lang="en-US" alt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4345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0049" y="2524883"/>
            <a:ext cx="7457191" cy="1569660"/>
          </a:xfrm>
          <a:prstGeom prst="rect">
            <a:avLst/>
          </a:prstGeom>
        </p:spPr>
        <p:txBody>
          <a:bodyPr vert="horz" lIns="121856" tIns="60928" rIns="121856" bIns="60928"/>
          <a:lstStyle>
            <a:lvl1pPr algn="l">
              <a:defRPr sz="320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817177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 name="Text Box 24"/>
          <p:cNvSpPr txBox="1">
            <a:spLocks noChangeArrowheads="1"/>
          </p:cNvSpPr>
          <p:nvPr/>
        </p:nvSpPr>
        <p:spPr bwMode="auto">
          <a:xfrm>
            <a:off x="448617" y="1530350"/>
            <a:ext cx="2882149" cy="369332"/>
          </a:xfrm>
          <a:prstGeom prst="rect">
            <a:avLst/>
          </a:prstGeom>
          <a:noFill/>
          <a:ln w="9525">
            <a:noFill/>
            <a:miter lim="800000"/>
            <a:headEnd/>
            <a:tailEnd/>
          </a:ln>
          <a:effectLst/>
        </p:spPr>
        <p:txBody>
          <a:bodyPr>
            <a:spAutoFit/>
          </a:bodyPr>
          <a:lstStyle/>
          <a:p>
            <a:pPr marL="228600" indent="-228600" defTabSz="914400" fontAlgn="base">
              <a:spcBef>
                <a:spcPct val="50000"/>
              </a:spcBef>
              <a:spcAft>
                <a:spcPct val="0"/>
              </a:spcAft>
              <a:buClr>
                <a:srgbClr val="FF8000"/>
              </a:buClr>
              <a:buFontTx/>
              <a:buChar char="•"/>
              <a:defRPr/>
            </a:pPr>
            <a:endParaRPr lang="en-GB" altLang="zh-CN" sz="1800">
              <a:solidFill>
                <a:srgbClr val="4B4B4B"/>
              </a:solidFill>
              <a:ea typeface="宋体" charset="-122"/>
            </a:endParaRPr>
          </a:p>
        </p:txBody>
      </p:sp>
      <p:sp>
        <p:nvSpPr>
          <p:cNvPr id="2" name="Title 1"/>
          <p:cNvSpPr>
            <a:spLocks noGrp="1"/>
          </p:cNvSpPr>
          <p:nvPr>
            <p:ph type="title"/>
          </p:nvPr>
        </p:nvSpPr>
        <p:spPr/>
        <p:txBody>
          <a:bodyPr rtlCol="0"/>
          <a:lstStyle/>
          <a:p>
            <a:r>
              <a:rPr lang="en-US" altLang="zh-CN"/>
              <a:t>Click to edit Master title style</a:t>
            </a:r>
            <a:endParaRPr lang="zh-CN" altLang="en-US"/>
          </a:p>
        </p:txBody>
      </p:sp>
      <p:sp>
        <p:nvSpPr>
          <p:cNvPr id="3" name="Text Placeholder 2"/>
          <p:cNvSpPr>
            <a:spLocks noGrp="1"/>
          </p:cNvSpPr>
          <p:nvPr>
            <p:ph type="body" idx="1"/>
          </p:nvPr>
        </p:nvSpPr>
        <p:spPr/>
        <p:txBody>
          <a:bodyPr rtlCol="0"/>
          <a:lstStyle/>
          <a:p>
            <a:pPr lvl="0"/>
            <a:r>
              <a:rPr lang="en-US" altLang="zh-CN"/>
              <a:t>Click to edit Master text styles</a:t>
            </a:r>
            <a:endParaRPr lang="zh-CN"/>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115" y="990600"/>
            <a:ext cx="9823008" cy="45704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altLang="zh-CN" smtClean="0"/>
              <a:t>Click to edit Master title style</a:t>
            </a:r>
            <a:endParaRPr lang="zh-CN" altLang="en-US"/>
          </a:p>
        </p:txBody>
      </p:sp>
      <p:sp>
        <p:nvSpPr>
          <p:cNvPr id="4" name="Rectangle 4"/>
          <p:cNvSpPr>
            <a:spLocks noGrp="1" noChangeArrowheads="1"/>
          </p:cNvSpPr>
          <p:nvPr>
            <p:ph type="ftr" sz="quarter" idx="10"/>
          </p:nvPr>
        </p:nvSpPr>
        <p:spPr/>
        <p:txBody>
          <a:bodyPr/>
          <a:lstStyle>
            <a:lvl1pPr>
              <a:defRPr b="0"/>
            </a:lvl1pPr>
          </a:lstStyle>
          <a:p>
            <a:pPr>
              <a:defRPr/>
            </a:pPr>
            <a:endParaRPr lang="zh-CN" altLang="zh-CN"/>
          </a:p>
        </p:txBody>
      </p:sp>
      <p:sp>
        <p:nvSpPr>
          <p:cNvPr id="5" name="Rectangle 5"/>
          <p:cNvSpPr>
            <a:spLocks noGrp="1" noChangeArrowheads="1"/>
          </p:cNvSpPr>
          <p:nvPr>
            <p:ph type="sldNum" sz="quarter" idx="11"/>
          </p:nvPr>
        </p:nvSpPr>
        <p:spPr/>
        <p:txBody>
          <a:bodyPr/>
          <a:lstStyle>
            <a:lvl1pPr>
              <a:defRPr b="0">
                <a:solidFill>
                  <a:srgbClr val="4B4B4B"/>
                </a:solidFill>
              </a:defRPr>
            </a:lvl1pPr>
          </a:lstStyle>
          <a:p>
            <a:pPr>
              <a:defRPr/>
            </a:pPr>
            <a:fld id="{715AB930-D96C-459B-A4AC-F86DF7B9B709}"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BD8F4E18-18B2-4D3E-A5FE-9126A2228281}" type="slidenum">
              <a:rPr lang="en-US" altLang="en-US"/>
              <a:pPr>
                <a:defRPr/>
              </a:pPr>
              <a:t>‹#›</a:t>
            </a:fld>
            <a:endParaRPr lang="en-US" altLang="en-US"/>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000000"/>
        </a:solidFill>
        <a:effectLst/>
      </p:bgPr>
    </p:bg>
    <p:spTree>
      <p:nvGrpSpPr>
        <p:cNvPr id="1" name=""/>
        <p:cNvGrpSpPr/>
        <p:nvPr/>
      </p:nvGrpSpPr>
      <p:grpSpPr>
        <a:xfrm>
          <a:off x="0" y="0"/>
          <a:ext cx="0" cy="0"/>
          <a:chOff x="0" y="0"/>
          <a:chExt cx="0" cy="0"/>
        </a:xfrm>
      </p:grpSpPr>
      <p:sp>
        <p:nvSpPr>
          <p:cNvPr id="8" name="Title 19"/>
          <p:cNvSpPr>
            <a:spLocks noGrp="1"/>
          </p:cNvSpPr>
          <p:nvPr>
            <p:ph type="title" hasCustomPrompt="1"/>
          </p:nvPr>
        </p:nvSpPr>
        <p:spPr>
          <a:xfrm>
            <a:off x="1613898" y="878967"/>
            <a:ext cx="6365279" cy="1524000"/>
          </a:xfrm>
          <a:prstGeom prst="rect">
            <a:avLst/>
          </a:prstGeom>
        </p:spPr>
        <p:txBody>
          <a:bodyPr vert="horz" lIns="121856" tIns="60928" rIns="121856" bIns="60928"/>
          <a:lstStyle>
            <a:lvl1pPr algn="l">
              <a:defRPr sz="3700" cap="all">
                <a:solidFill>
                  <a:schemeClr val="bg1"/>
                </a:solidFill>
                <a:latin typeface="Arial Black"/>
                <a:cs typeface="Arial Black"/>
              </a:defRPr>
            </a:lvl1pPr>
          </a:lstStyle>
          <a:p>
            <a:r>
              <a:rPr lang="en-US" dirty="0" smtClean="0"/>
              <a:t>Click to edit Master title style</a:t>
            </a:r>
            <a:br>
              <a:rPr lang="en-US" dirty="0" smtClean="0"/>
            </a:br>
            <a:endParaRPr lang="en-US" dirty="0"/>
          </a:p>
        </p:txBody>
      </p:sp>
      <p:sp>
        <p:nvSpPr>
          <p:cNvPr id="9" name="Content Placeholder 2"/>
          <p:cNvSpPr>
            <a:spLocks noGrp="1"/>
          </p:cNvSpPr>
          <p:nvPr>
            <p:ph idx="1"/>
          </p:nvPr>
        </p:nvSpPr>
        <p:spPr>
          <a:xfrm>
            <a:off x="1613898" y="1394876"/>
            <a:ext cx="6365279" cy="1657912"/>
          </a:xfrm>
          <a:prstGeom prst="rect">
            <a:avLst/>
          </a:prstGeom>
        </p:spPr>
        <p:txBody>
          <a:bodyPr lIns="121856" tIns="60928" rIns="121856" bIns="60928"/>
          <a:lstStyle>
            <a:lvl1pPr marL="0" indent="0">
              <a:spcBef>
                <a:spcPts val="0"/>
              </a:spcBef>
              <a:buClr>
                <a:srgbClr val="FF6600"/>
              </a:buClr>
              <a:buSzPct val="75000"/>
              <a:buFont typeface="Lucida Grande"/>
              <a:buNone/>
              <a:defRPr sz="3700" b="0" i="0" cap="all">
                <a:solidFill>
                  <a:srgbClr val="959595"/>
                </a:solidFill>
                <a:latin typeface="Arial Black"/>
                <a:cs typeface="Arial"/>
              </a:defRPr>
            </a:lvl1pPr>
            <a:lvl2pPr marL="609291" indent="0">
              <a:buClr>
                <a:srgbClr val="FF6600"/>
              </a:buClr>
              <a:buSzPct val="75000"/>
              <a:buFont typeface="Arial"/>
              <a:buNone/>
              <a:defRPr sz="3700" b="0" i="0" cap="all">
                <a:solidFill>
                  <a:srgbClr val="959595"/>
                </a:solidFill>
                <a:latin typeface="Arial Black"/>
                <a:cs typeface="Arial"/>
              </a:defRPr>
            </a:lvl2pPr>
            <a:lvl3pPr marL="1218581" indent="0">
              <a:buClr>
                <a:srgbClr val="FF6600"/>
              </a:buClr>
              <a:buSzPct val="75000"/>
              <a:buFont typeface="Courier New"/>
              <a:buNone/>
              <a:defRPr sz="3700" b="0" i="0" cap="all">
                <a:solidFill>
                  <a:srgbClr val="FFFFFF"/>
                </a:solidFill>
                <a:latin typeface="Arial Black"/>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0" name="Content Placeholder 2"/>
          <p:cNvSpPr>
            <a:spLocks noGrp="1"/>
          </p:cNvSpPr>
          <p:nvPr>
            <p:ph idx="10"/>
          </p:nvPr>
        </p:nvSpPr>
        <p:spPr>
          <a:xfrm>
            <a:off x="1613886" y="2705027"/>
            <a:ext cx="4014981" cy="1126703"/>
          </a:xfrm>
          <a:prstGeom prst="rect">
            <a:avLst/>
          </a:prstGeom>
        </p:spPr>
        <p:txBody>
          <a:bodyPr lIns="121856" tIns="60928" rIns="121856" bIns="60928"/>
          <a:lstStyle>
            <a:lvl1pPr marL="0" indent="0">
              <a:spcBef>
                <a:spcPts val="0"/>
              </a:spcBef>
              <a:buClr>
                <a:srgbClr val="FF6600"/>
              </a:buClr>
              <a:buSzPct val="75000"/>
              <a:buFont typeface="Lucida Grande"/>
              <a:buNone/>
              <a:defRPr sz="2700" b="0" i="0" cap="all">
                <a:solidFill>
                  <a:srgbClr val="959595"/>
                </a:solidFill>
                <a:latin typeface="Arial"/>
                <a:cs typeface="Arial"/>
              </a:defRPr>
            </a:lvl1pPr>
            <a:lvl2pPr marL="609291" indent="0">
              <a:buClr>
                <a:srgbClr val="FF6600"/>
              </a:buClr>
              <a:buSzPct val="75000"/>
              <a:buFont typeface="Arial"/>
              <a:buNone/>
              <a:defRPr sz="2700" b="0" i="0" cap="all">
                <a:solidFill>
                  <a:srgbClr val="959595"/>
                </a:solidFill>
                <a:latin typeface="Arial"/>
                <a:cs typeface="Arial"/>
              </a:defRPr>
            </a:lvl2pPr>
            <a:lvl3pPr marL="1218581" indent="0">
              <a:buClr>
                <a:srgbClr val="FF6600"/>
              </a:buClr>
              <a:buSzPct val="75000"/>
              <a:buFont typeface="Courier New"/>
              <a:buNone/>
              <a:defRPr sz="2700" b="0" i="0" cap="all">
                <a:solidFill>
                  <a:srgbClr val="FFFFFF"/>
                </a:solidFill>
                <a:latin typeface="Arial"/>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2" name="TextBox 11"/>
          <p:cNvSpPr txBox="1"/>
          <p:nvPr userDrawn="1"/>
        </p:nvSpPr>
        <p:spPr>
          <a:xfrm>
            <a:off x="906305" y="795718"/>
            <a:ext cx="804124" cy="779700"/>
          </a:xfrm>
          <a:prstGeom prst="rect">
            <a:avLst/>
          </a:prstGeom>
          <a:noFill/>
        </p:spPr>
        <p:txBody>
          <a:bodyPr wrap="square" lIns="121856" tIns="60928" rIns="121856" bIns="60928" rtlCol="0">
            <a:spAutoFit/>
          </a:bodyPr>
          <a:lstStyle/>
          <a:p>
            <a:pPr algn="r"/>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p14="http://schemas.microsoft.com/office/powerpoint/2010/main" xmlns="" val="1028272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53011" y="1393332"/>
            <a:ext cx="5529308" cy="4499469"/>
          </a:xfrm>
          <a:prstGeom prst="rect">
            <a:avLst/>
          </a:prstGeom>
        </p:spPr>
        <p:txBody>
          <a:bodyPr lIns="121856" tIns="60928" rIns="121856" bIns="60928"/>
          <a:lstStyle>
            <a:lvl1pPr marL="0" indent="0">
              <a:buClr>
                <a:srgbClr val="FF6600"/>
              </a:buClr>
              <a:buSzPct val="75000"/>
              <a:buFontTx/>
              <a:buNone/>
              <a:defRPr sz="2400" b="0" i="0">
                <a:solidFill>
                  <a:srgbClr val="434544"/>
                </a:solidFill>
                <a:latin typeface="Arial"/>
                <a:cs typeface="Arial"/>
              </a:defRPr>
            </a:lvl1pPr>
            <a:lvl2pPr marL="0" indent="0">
              <a:buClr>
                <a:srgbClr val="FF6600"/>
              </a:buClr>
              <a:buSzPct val="75000"/>
              <a:buFontTx/>
              <a:buNone/>
              <a:defRPr sz="2400" b="0" i="0">
                <a:solidFill>
                  <a:srgbClr val="434544"/>
                </a:solidFill>
                <a:latin typeface="Arial"/>
                <a:cs typeface="Arial"/>
              </a:defRPr>
            </a:lvl2pPr>
            <a:lvl3pPr marL="0" indent="0">
              <a:buClr>
                <a:srgbClr val="FF6600"/>
              </a:buClr>
              <a:buSzPct val="75000"/>
              <a:buFontTx/>
              <a:buNone/>
              <a:defRPr sz="2400" b="0" i="0">
                <a:solidFill>
                  <a:srgbClr val="434544"/>
                </a:solidFill>
                <a:latin typeface="Arial"/>
                <a:cs typeface="Arial"/>
              </a:defRPr>
            </a:lvl3pPr>
            <a:lvl4pPr marL="0" indent="0">
              <a:buClr>
                <a:srgbClr val="FF6600"/>
              </a:buClr>
              <a:buSzPct val="65000"/>
              <a:buFontTx/>
              <a:buNone/>
              <a:defRPr sz="2400" b="0" i="0">
                <a:solidFill>
                  <a:srgbClr val="434544"/>
                </a:solidFill>
                <a:latin typeface="Arial"/>
                <a:cs typeface="Arial"/>
              </a:defRPr>
            </a:lvl4pPr>
            <a:lvl5pPr marL="0" indent="0">
              <a:buClr>
                <a:srgbClr val="FF6600"/>
              </a:buClr>
              <a:buSzPct val="75000"/>
              <a:buFontTx/>
              <a:buNone/>
              <a:defRPr sz="2400" b="0" i="0">
                <a:solidFill>
                  <a:srgbClr val="434544"/>
                </a:solidFill>
                <a:latin typeface="Arial"/>
                <a:cs typeface="Arial"/>
              </a:defRPr>
            </a:lvl5pPr>
          </a:lstStyle>
          <a:p>
            <a:pPr lvl="0"/>
            <a:r>
              <a:rPr lang="en-US" dirty="0" smtClean="0"/>
              <a:t>Click to edit Master text styles</a:t>
            </a: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14" name="Content Placeholder 2"/>
          <p:cNvSpPr>
            <a:spLocks noGrp="1"/>
          </p:cNvSpPr>
          <p:nvPr>
            <p:ph idx="10" hasCustomPrompt="1"/>
          </p:nvPr>
        </p:nvSpPr>
        <p:spPr>
          <a:xfrm>
            <a:off x="3081068" y="1393332"/>
            <a:ext cx="2666305" cy="4499469"/>
          </a:xfrm>
          <a:prstGeom prst="rect">
            <a:avLst/>
          </a:prstGeom>
        </p:spPr>
        <p:txBody>
          <a:bodyPr lIns="121856" tIns="60928" rIns="121856" bIns="60928"/>
          <a:lstStyle>
            <a:lvl1pPr marL="0" indent="0" algn="r">
              <a:buClr>
                <a:srgbClr val="FF6600"/>
              </a:buClr>
              <a:buSzPct val="75000"/>
              <a:buFontTx/>
              <a:buNone/>
              <a:defRPr sz="2400" b="0" i="0">
                <a:solidFill>
                  <a:srgbClr val="FF8001"/>
                </a:solidFill>
                <a:latin typeface="Arial"/>
                <a:cs typeface="Arial"/>
              </a:defRPr>
            </a:lvl1pPr>
            <a:lvl2pPr marL="0" indent="0" algn="r">
              <a:buClr>
                <a:srgbClr val="FF6600"/>
              </a:buClr>
              <a:buSzPct val="75000"/>
              <a:buFontTx/>
              <a:buNone/>
              <a:defRPr sz="2400" b="0" i="0">
                <a:solidFill>
                  <a:srgbClr val="FF8001"/>
                </a:solidFill>
                <a:latin typeface="Arial"/>
                <a:cs typeface="Arial"/>
              </a:defRPr>
            </a:lvl2pPr>
            <a:lvl3pPr marL="0" indent="0" algn="r">
              <a:buClr>
                <a:srgbClr val="FF6600"/>
              </a:buClr>
              <a:buSzPct val="75000"/>
              <a:buFontTx/>
              <a:buNone/>
              <a:defRPr sz="2400" b="0" i="0">
                <a:solidFill>
                  <a:srgbClr val="FF8001"/>
                </a:solidFill>
                <a:latin typeface="Arial"/>
                <a:cs typeface="Arial"/>
              </a:defRPr>
            </a:lvl3pPr>
            <a:lvl4pPr marL="0" indent="0" algn="r">
              <a:buClr>
                <a:srgbClr val="FF6600"/>
              </a:buClr>
              <a:buSzPct val="65000"/>
              <a:buFontTx/>
              <a:buNone/>
              <a:defRPr sz="2400" b="0" i="0">
                <a:solidFill>
                  <a:srgbClr val="FF8001"/>
                </a:solidFill>
                <a:latin typeface="Arial"/>
                <a:cs typeface="Arial"/>
              </a:defRPr>
            </a:lvl4pPr>
            <a:lvl5pPr marL="0" indent="0" algn="r">
              <a:buClr>
                <a:srgbClr val="FF6600"/>
              </a:buClr>
              <a:buSzPct val="75000"/>
              <a:buFontTx/>
              <a:buNone/>
              <a:defRPr sz="2400" b="0" i="0">
                <a:solidFill>
                  <a:srgbClr val="FF8001"/>
                </a:solidFill>
                <a:latin typeface="Arial"/>
                <a:cs typeface="Arial"/>
              </a:defRPr>
            </a:lvl5pPr>
          </a:lstStyle>
          <a:p>
            <a:pPr lvl="0"/>
            <a:r>
              <a:rPr lang="en-US" dirty="0" smtClean="0"/>
              <a:t>Page Nr</a:t>
            </a:r>
            <a:endParaRPr lang="en-US" dirty="0"/>
          </a:p>
        </p:txBody>
      </p:sp>
      <p:sp>
        <p:nvSpPr>
          <p:cNvPr id="9" name="TextBox 8"/>
          <p:cNvSpPr txBox="1"/>
          <p:nvPr userDrawn="1"/>
        </p:nvSpPr>
        <p:spPr>
          <a:xfrm>
            <a:off x="5692351" y="367775"/>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spTree>
    <p:extLst>
      <p:ext uri="{BB962C8B-B14F-4D97-AF65-F5344CB8AC3E}">
        <p14:creationId xmlns:p14="http://schemas.microsoft.com/office/powerpoint/2010/main" xmlns="" val="98844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4345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0049" y="2524883"/>
            <a:ext cx="7457191" cy="1569660"/>
          </a:xfrm>
          <a:prstGeom prst="rect">
            <a:avLst/>
          </a:prstGeom>
        </p:spPr>
        <p:txBody>
          <a:bodyPr vert="horz" lIns="121856" tIns="60928" rIns="121856" bIns="60928"/>
          <a:lstStyle>
            <a:lvl1pPr algn="l">
              <a:defRPr sz="3200">
                <a:solidFill>
                  <a:schemeClr val="bg1"/>
                </a:solidFill>
                <a:latin typeface="Arial"/>
                <a:cs typeface="Arial"/>
              </a:defRPr>
            </a:lvl1pPr>
          </a:lstStyle>
          <a:p>
            <a:r>
              <a:rPr lang="en-US" dirty="0" smtClean="0"/>
              <a:t>Click to edit Master title style</a:t>
            </a:r>
            <a:endParaRPr lang="en-US" dirty="0"/>
          </a:p>
        </p:txBody>
      </p:sp>
      <p:sp>
        <p:nvSpPr>
          <p:cNvPr id="6" name="TextBox 5"/>
          <p:cNvSpPr txBox="1"/>
          <p:nvPr userDrawn="1"/>
        </p:nvSpPr>
        <p:spPr>
          <a:xfrm>
            <a:off x="5692351" y="3981071"/>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spTree>
    <p:extLst>
      <p:ext uri="{BB962C8B-B14F-4D97-AF65-F5344CB8AC3E}">
        <p14:creationId xmlns:p14="http://schemas.microsoft.com/office/powerpoint/2010/main" xmlns="" val="3817177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800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8248" y="2252137"/>
            <a:ext cx="6957788" cy="2218267"/>
          </a:xfrm>
          <a:prstGeom prst="rect">
            <a:avLst/>
          </a:prstGeom>
        </p:spPr>
        <p:txBody>
          <a:bodyPr lIns="121856" tIns="60928" rIns="121856" bIns="60928"/>
          <a:lstStyle>
            <a:lvl1pPr algn="l">
              <a:defRPr lang="en-US" sz="3700" kern="1200" cap="all" dirty="0" smtClean="0">
                <a:solidFill>
                  <a:schemeClr val="bg1"/>
                </a:solidFill>
                <a:latin typeface="Arial Black"/>
                <a:ea typeface="+mn-ea"/>
                <a:cs typeface="Arial Black"/>
              </a:defRPr>
            </a:lvl1pPr>
          </a:lstStyle>
          <a:p>
            <a:r>
              <a:rPr lang="en-US" dirty="0" smtClean="0"/>
              <a:t>CLICK TO EDIT MASTER TITLE STYLE</a:t>
            </a:r>
            <a:endParaRPr lang="en-US" dirty="0"/>
          </a:p>
        </p:txBody>
      </p:sp>
      <p:sp>
        <p:nvSpPr>
          <p:cNvPr id="10" name="TextBox 9"/>
          <p:cNvSpPr txBox="1"/>
          <p:nvPr userDrawn="1"/>
        </p:nvSpPr>
        <p:spPr>
          <a:xfrm>
            <a:off x="902873" y="2171107"/>
            <a:ext cx="804124" cy="779700"/>
          </a:xfrm>
          <a:prstGeom prst="rect">
            <a:avLst/>
          </a:prstGeom>
          <a:noFill/>
        </p:spPr>
        <p:txBody>
          <a:bodyPr wrap="square" lIns="121856" tIns="60928" rIns="121856" bIns="60928" rtlCol="0">
            <a:spAutoFit/>
          </a:bodyPr>
          <a:lstStyle/>
          <a:p>
            <a:pPr algn="r"/>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p14="http://schemas.microsoft.com/office/powerpoint/2010/main" xmlns="" val="2489760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775" y="1390768"/>
            <a:ext cx="10156540" cy="4735399"/>
          </a:xfrm>
          <a:prstGeom prst="rect">
            <a:avLst/>
          </a:prstGeom>
        </p:spPr>
        <p:txBody>
          <a:bodyPr lIns="121856" tIns="60928" rIns="121856" bIns="60928"/>
          <a:lstStyle>
            <a:lvl1pPr marL="456961" indent="-456961">
              <a:buClr>
                <a:srgbClr val="FF6600"/>
              </a:buClr>
              <a:buSzPct val="75000"/>
              <a:buFont typeface="Lucida Grande"/>
              <a:buChar char="—"/>
              <a:defRPr sz="27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6"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9" name="TextBox 8"/>
          <p:cNvSpPr txBox="1"/>
          <p:nvPr userDrawn="1"/>
        </p:nvSpPr>
        <p:spPr>
          <a:xfrm>
            <a:off x="5692351" y="367775"/>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spTree>
    <p:extLst>
      <p:ext uri="{BB962C8B-B14F-4D97-AF65-F5344CB8AC3E}">
        <p14:creationId xmlns:p14="http://schemas.microsoft.com/office/powerpoint/2010/main" xmlns="" val="3755282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0023" y="312182"/>
            <a:ext cx="8667609" cy="377295"/>
          </a:xfrm>
          <a:prstGeom prst="rect">
            <a:avLst/>
          </a:prstGeom>
        </p:spPr>
        <p:txBody>
          <a:bodyPr lIns="0" tIns="0" rIns="0" bIns="0"/>
          <a:lstStyle>
            <a:lvl1pPr algn="l">
              <a:defRPr sz="19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5509" y="1364064"/>
            <a:ext cx="3512752" cy="4600965"/>
          </a:xfrm>
          <a:prstGeom prst="rect">
            <a:avLst/>
          </a:prstGeom>
        </p:spPr>
        <p:txBody>
          <a:bodyPr lIns="121856" tIns="60928" rIns="121856" bIns="60928"/>
          <a:lstStyle>
            <a:lvl1pPr marL="0" indent="0">
              <a:buClr>
                <a:srgbClr val="FF6600"/>
              </a:buClr>
              <a:buSzPct val="75000"/>
              <a:buFontTx/>
              <a:buNone/>
              <a:defRPr sz="19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r>
              <a:rPr lang="en-US" sz="1900" dirty="0" smtClean="0">
                <a:solidFill>
                  <a:srgbClr val="444444"/>
                </a:solidFill>
                <a:latin typeface="Knowledge Light"/>
                <a:cs typeface="Knowledge Light"/>
              </a:rPr>
              <a:t>Text in one column goes here, and the opposite side of the slide is for an image.</a:t>
            </a:r>
            <a:endParaRPr lang="en-US" sz="1900" dirty="0">
              <a:solidFill>
                <a:srgbClr val="444444"/>
              </a:solidFill>
              <a:latin typeface="Knowledge Light"/>
              <a:cs typeface="Knowledge Light"/>
            </a:endParaRP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7" name="TextBox 6"/>
          <p:cNvSpPr txBox="1"/>
          <p:nvPr userDrawn="1"/>
        </p:nvSpPr>
        <p:spPr>
          <a:xfrm>
            <a:off x="363889" y="151217"/>
            <a:ext cx="586133" cy="533480"/>
          </a:xfrm>
          <a:prstGeom prst="rect">
            <a:avLst/>
          </a:prstGeom>
          <a:noFill/>
        </p:spPr>
        <p:txBody>
          <a:bodyPr wrap="square" lIns="121856" tIns="60928" rIns="121856" bIns="60928" rtlCol="0">
            <a:spAutoFit/>
          </a:bodyPr>
          <a:lstStyle/>
          <a:p>
            <a:pPr algn="r"/>
            <a:r>
              <a:rPr lang="en-US" sz="2700" dirty="0" smtClean="0">
                <a:solidFill>
                  <a:srgbClr val="FF8001"/>
                </a:solidFill>
                <a:latin typeface="Arial Black"/>
                <a:cs typeface="Arial Black"/>
              </a:rPr>
              <a:t>—</a:t>
            </a:r>
            <a:endParaRPr lang="en-US" sz="2700" dirty="0">
              <a:solidFill>
                <a:srgbClr val="FF8001"/>
              </a:solidFill>
              <a:latin typeface="Arial Black"/>
              <a:cs typeface="Arial Black"/>
            </a:endParaRPr>
          </a:p>
        </p:txBody>
      </p:sp>
    </p:spTree>
    <p:extLst>
      <p:ext uri="{BB962C8B-B14F-4D97-AF65-F5344CB8AC3E}">
        <p14:creationId xmlns:p14="http://schemas.microsoft.com/office/powerpoint/2010/main" xmlns="" val="4191035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800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8255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800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8248" y="2252137"/>
            <a:ext cx="6957788" cy="2218267"/>
          </a:xfrm>
          <a:prstGeom prst="rect">
            <a:avLst/>
          </a:prstGeom>
        </p:spPr>
        <p:txBody>
          <a:bodyPr lIns="121856" tIns="60928" rIns="121856" bIns="60928"/>
          <a:lstStyle>
            <a:lvl1pPr algn="l">
              <a:defRPr lang="en-US" sz="3700" kern="1200" cap="all" dirty="0" smtClean="0">
                <a:solidFill>
                  <a:schemeClr val="bg1"/>
                </a:solidFill>
                <a:latin typeface="Arial Black"/>
                <a:ea typeface="+mn-ea"/>
                <a:cs typeface="Arial Black"/>
              </a:defRPr>
            </a:lvl1pPr>
          </a:lstStyle>
          <a:p>
            <a:r>
              <a:rPr lang="en-US" dirty="0" smtClean="0"/>
              <a:t>CLICK TO EDIT MASTER TITLE STYLE</a:t>
            </a:r>
            <a:endParaRPr lang="en-US" dirty="0"/>
          </a:p>
        </p:txBody>
      </p:sp>
      <p:sp>
        <p:nvSpPr>
          <p:cNvPr id="10" name="TextBox 9"/>
          <p:cNvSpPr txBox="1"/>
          <p:nvPr userDrawn="1"/>
        </p:nvSpPr>
        <p:spPr>
          <a:xfrm>
            <a:off x="902873" y="2171107"/>
            <a:ext cx="804124" cy="779700"/>
          </a:xfrm>
          <a:prstGeom prst="rect">
            <a:avLst/>
          </a:prstGeom>
          <a:noFill/>
        </p:spPr>
        <p:txBody>
          <a:bodyPr wrap="square" lIns="121856" tIns="60928" rIns="121856" bIns="60928" rtlCol="0">
            <a:spAutoFit/>
          </a:bodyPr>
          <a:lstStyle/>
          <a:p>
            <a:pPr algn="r"/>
            <a:r>
              <a:rPr lang="en-US" sz="4300" dirty="0" smtClean="0">
                <a:solidFill>
                  <a:schemeClr val="bg1"/>
                </a:solidFill>
                <a:latin typeface="Arial Black"/>
                <a:cs typeface="Arial Black"/>
              </a:rPr>
              <a:t>—</a:t>
            </a:r>
            <a:endParaRPr lang="en-US" sz="4300" dirty="0">
              <a:solidFill>
                <a:schemeClr val="bg1"/>
              </a:solidFill>
              <a:latin typeface="Arial Black"/>
              <a:cs typeface="Arial Black"/>
            </a:endParaRPr>
          </a:p>
        </p:txBody>
      </p:sp>
    </p:spTree>
    <p:extLst>
      <p:ext uri="{BB962C8B-B14F-4D97-AF65-F5344CB8AC3E}">
        <p14:creationId xmlns="" xmlns:p14="http://schemas.microsoft.com/office/powerpoint/2010/main" val="2489760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41" y="274640"/>
            <a:ext cx="10969943" cy="5602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xfrm>
            <a:off x="2775815" y="6524625"/>
            <a:ext cx="2840885" cy="457200"/>
          </a:xfrm>
          <a:prstGeom prst="rect">
            <a:avLst/>
          </a:prstGeom>
        </p:spPr>
        <p:txBody>
          <a:bodyPr/>
          <a:lstStyle>
            <a:lvl1pPr eaLnBrk="1" hangingPunct="1">
              <a:defRPr>
                <a:solidFill>
                  <a:srgbClr val="4B4B4B"/>
                </a:solidFill>
                <a:latin typeface="Arial" charset="0"/>
                <a:ea typeface="宋体" charset="-122"/>
              </a:defRPr>
            </a:lvl1pPr>
          </a:lstStyle>
          <a:p>
            <a:pPr>
              <a:defRPr/>
            </a:pPr>
            <a:endParaRPr lang="en-US" altLang="en-US"/>
          </a:p>
        </p:txBody>
      </p:sp>
      <p:sp>
        <p:nvSpPr>
          <p:cNvPr id="4" name="Rectangle 13"/>
          <p:cNvSpPr>
            <a:spLocks noGrp="1" noChangeArrowheads="1"/>
          </p:cNvSpPr>
          <p:nvPr>
            <p:ph type="sldNum" sz="quarter" idx="11"/>
          </p:nvPr>
        </p:nvSpPr>
        <p:spPr>
          <a:xfrm>
            <a:off x="11230225" y="6394451"/>
            <a:ext cx="609441" cy="231775"/>
          </a:xfrm>
          <a:prstGeom prst="rect">
            <a:avLst/>
          </a:prstGeom>
        </p:spPr>
        <p:txBody>
          <a:bodyPr/>
          <a:lstStyle>
            <a:lvl1pPr eaLnBrk="0" hangingPunct="0">
              <a:defRPr/>
            </a:lvl1pPr>
          </a:lstStyle>
          <a:p>
            <a:pPr>
              <a:defRPr/>
            </a:pPr>
            <a:fld id="{80D0C635-86E5-4AA6-A4F9-7269566D0AE9}" type="slidenum">
              <a:rPr lang="en-US" altLang="en-US">
                <a:solidFill>
                  <a:prstClr val="black"/>
                </a:solidFill>
              </a:rPr>
              <a:pPr>
                <a:defRPr/>
              </a:pPr>
              <a:t>‹#›</a:t>
            </a:fld>
            <a:endParaRPr lang="en-US" altLang="en-US">
              <a:solidFill>
                <a:prstClr val="black"/>
              </a:solidFill>
            </a:endParaRPr>
          </a:p>
        </p:txBody>
      </p:sp>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01871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474010" y="4321175"/>
            <a:ext cx="11211180" cy="0"/>
          </a:xfrm>
          <a:prstGeom prst="line">
            <a:avLst/>
          </a:prstGeom>
          <a:noFill/>
          <a:ln w="24130" cap="rnd">
            <a:solidFill>
              <a:schemeClr val="tx1"/>
            </a:solidFill>
            <a:prstDash val="sysDot"/>
            <a:round/>
            <a:headEnd/>
            <a:tailEnd/>
          </a:ln>
        </p:spPr>
        <p:txBody>
          <a:bodyPr/>
          <a:lstStyle/>
          <a:p>
            <a:pPr defTabSz="914400" fontAlgn="base">
              <a:spcBef>
                <a:spcPct val="0"/>
              </a:spcBef>
              <a:spcAft>
                <a:spcPct val="0"/>
              </a:spcAft>
            </a:pPr>
            <a:endParaRPr lang="en-US" sz="1800" smtClean="0">
              <a:solidFill>
                <a:srgbClr val="4B4B4B"/>
              </a:solidFill>
              <a:cs typeface="Arial" pitchFamily="34" charset="0"/>
            </a:endParaRPr>
          </a:p>
        </p:txBody>
      </p:sp>
      <p:pic>
        <p:nvPicPr>
          <p:cNvPr id="5" name="Picture 5" descr="RTR1KWE8_cropped"/>
          <p:cNvPicPr>
            <a:picLocks noChangeAspect="1" noChangeArrowheads="1"/>
          </p:cNvPicPr>
          <p:nvPr/>
        </p:nvPicPr>
        <p:blipFill>
          <a:blip r:embed="rId2"/>
          <a:srcRect/>
          <a:stretch>
            <a:fillRect/>
          </a:stretch>
        </p:blipFill>
        <p:spPr bwMode="ltGray">
          <a:xfrm>
            <a:off x="452849" y="371475"/>
            <a:ext cx="11266199" cy="2905125"/>
          </a:xfrm>
          <a:prstGeom prst="rect">
            <a:avLst/>
          </a:prstGeom>
          <a:noFill/>
          <a:ln w="9525">
            <a:noFill/>
            <a:miter lim="800000"/>
            <a:headEnd/>
            <a:tailEnd/>
          </a:ln>
        </p:spPr>
      </p:pic>
      <p:sp>
        <p:nvSpPr>
          <p:cNvPr id="16386" name="Rectangle 2"/>
          <p:cNvSpPr>
            <a:spLocks noGrp="1" noChangeArrowheads="1"/>
          </p:cNvSpPr>
          <p:nvPr>
            <p:ph type="ctrTitle"/>
          </p:nvPr>
        </p:nvSpPr>
        <p:spPr>
          <a:xfrm>
            <a:off x="482474" y="3448050"/>
            <a:ext cx="11173090" cy="819150"/>
          </a:xfrm>
        </p:spPr>
        <p:txBody>
          <a:bodyPr/>
          <a:lstStyle>
            <a:lvl1pPr>
              <a:defRPr sz="3200">
                <a:latin typeface="微软雅黑" pitchFamily="34" charset="-122"/>
                <a:ea typeface="微软雅黑" pitchFamily="34" charset="-122"/>
              </a:defRPr>
            </a:lvl1pPr>
          </a:lstStyle>
          <a:p>
            <a:r>
              <a:rPr lang="en-US" altLang="zh-CN" smtClean="0"/>
              <a:t>Click to edit Master title style</a:t>
            </a:r>
            <a:endParaRPr lang="en-US" altLang="zh-CN"/>
          </a:p>
        </p:txBody>
      </p:sp>
      <p:sp>
        <p:nvSpPr>
          <p:cNvPr id="16387" name="Rectangle 3"/>
          <p:cNvSpPr>
            <a:spLocks noGrp="1" noChangeArrowheads="1"/>
          </p:cNvSpPr>
          <p:nvPr>
            <p:ph type="subTitle" idx="1"/>
          </p:nvPr>
        </p:nvSpPr>
        <p:spPr>
          <a:xfrm>
            <a:off x="482474" y="4435476"/>
            <a:ext cx="11173090" cy="1279525"/>
          </a:xfrm>
        </p:spPr>
        <p:txBody>
          <a:bodyPr rIns="0"/>
          <a:lstStyle>
            <a:lvl1pPr marL="0" indent="0">
              <a:lnSpc>
                <a:spcPct val="90000"/>
              </a:lnSpc>
              <a:spcBef>
                <a:spcPct val="0"/>
              </a:spcBef>
              <a:buFontTx/>
              <a:buNone/>
              <a:defRPr sz="1800">
                <a:latin typeface="微软雅黑" pitchFamily="34" charset="-122"/>
                <a:ea typeface="微软雅黑" pitchFamily="34" charset="-122"/>
              </a:defRPr>
            </a:lvl1pPr>
          </a:lstStyle>
          <a:p>
            <a:r>
              <a:rPr lang="en-US" altLang="zh-CN" smtClean="0"/>
              <a:t>Click to edit Master subtitle style</a:t>
            </a:r>
            <a:endParaRPr lang="en-US" altLang="zh-CN"/>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8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47CF130A-286E-409C-9666-EFA1871555B3}"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9D163973-25F9-439E-82DA-16166EB4F7B9}"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3115" y="1525588"/>
            <a:ext cx="4809931"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6193" y="1525588"/>
            <a:ext cx="480993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D5B5063D-DD0F-4561-B2EF-513BEFB04FA6}"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B26D6FFF-D3F2-4492-A4C4-11006886FDF7}"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E03CA3B7-ABE9-4B1E-B79E-EADC7B8A265A}" type="slidenum">
              <a:rPr lang="en-US">
                <a:solidFill>
                  <a:srgbClr val="4B4B4B"/>
                </a:solidFill>
              </a:rPr>
              <a:pPr>
                <a:defRPr/>
              </a:pPr>
              <a:t>‹#›</a:t>
            </a:fld>
            <a:endParaRPr lang="en-US">
              <a:solidFill>
                <a:srgbClr val="4B4B4B"/>
              </a:solidFill>
            </a:endParaRPr>
          </a:p>
        </p:txBody>
      </p:sp>
      <p:pic>
        <p:nvPicPr>
          <p:cNvPr id="6"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484BA6C1-BD25-44D2-B0E8-C50BE29C6C5B}" type="slidenum">
              <a:rPr lang="en-US">
                <a:solidFill>
                  <a:srgbClr val="4B4B4B"/>
                </a:solidFill>
              </a:rPr>
              <a:pPr>
                <a:defRPr/>
              </a:pPr>
              <a:t>‹#›</a:t>
            </a:fld>
            <a:endParaRPr lang="en-US">
              <a:solidFill>
                <a:srgbClr val="4B4B4B"/>
              </a:solidFill>
            </a:endParaRPr>
          </a:p>
        </p:txBody>
      </p:sp>
      <p:pic>
        <p:nvPicPr>
          <p:cNvPr id="4"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6A70526-6AD6-4122-B9C9-4A0A0C072F47}" type="slidenum">
              <a:rPr lang="en-US">
                <a:solidFill>
                  <a:srgbClr val="4B4B4B"/>
                </a:solidFill>
              </a:rPr>
              <a:pPr>
                <a:defRPr/>
              </a:pPr>
              <a:t>‹#›</a:t>
            </a:fld>
            <a:endParaRPr lang="en-US">
              <a:solidFill>
                <a:srgbClr val="4B4B4B"/>
              </a:solidFill>
            </a:endParaRPr>
          </a:p>
        </p:txBody>
      </p:sp>
      <p:pic>
        <p:nvPicPr>
          <p:cNvPr id="7"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775" y="1390768"/>
            <a:ext cx="10156540" cy="4735399"/>
          </a:xfrm>
          <a:prstGeom prst="rect">
            <a:avLst/>
          </a:prstGeom>
        </p:spPr>
        <p:txBody>
          <a:bodyPr lIns="121856" tIns="60928" rIns="121856" bIns="60928"/>
          <a:lstStyle>
            <a:lvl1pPr marL="456961" indent="-456961">
              <a:buClr>
                <a:srgbClr val="FF6600"/>
              </a:buClr>
              <a:buSzPct val="75000"/>
              <a:buFont typeface="Lucida Grande"/>
              <a:buChar char="—"/>
              <a:defRPr sz="27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latin typeface="+mj-lt"/>
              </a:rPr>
              <a:pPr/>
              <a:t>‹#›</a:t>
            </a:fld>
            <a:endParaRPr lang="en-US" sz="1200" dirty="0">
              <a:solidFill>
                <a:srgbClr val="444444"/>
              </a:solidFill>
              <a:latin typeface="+mj-lt"/>
            </a:endParaRPr>
          </a:p>
        </p:txBody>
      </p:sp>
      <p:sp>
        <p:nvSpPr>
          <p:cNvPr id="6"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pic>
        <p:nvPicPr>
          <p:cNvPr id="7"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37552821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8E43CB9-C6D8-48FF-A95F-4661422DC55B}" type="slidenum">
              <a:rPr lang="en-US">
                <a:solidFill>
                  <a:srgbClr val="4B4B4B"/>
                </a:solidFill>
              </a:rPr>
              <a:pPr>
                <a:defRPr/>
              </a:pPr>
              <a:t>‹#›</a:t>
            </a:fld>
            <a:endParaRPr lang="en-US">
              <a:solidFill>
                <a:srgbClr val="4B4B4B"/>
              </a:solidFill>
            </a:endParaRPr>
          </a:p>
        </p:txBody>
      </p:sp>
      <p:pic>
        <p:nvPicPr>
          <p:cNvPr id="7"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6B31CA6E-B1C8-4856-9E90-E0ADD64702E3}" type="slidenum">
              <a:rPr lang="en-US">
                <a:solidFill>
                  <a:srgbClr val="4B4B4B"/>
                </a:solidFill>
              </a:rPr>
              <a:pPr>
                <a:defRPr/>
              </a:pPr>
              <a:t>‹#›</a:t>
            </a:fld>
            <a:endParaRPr lang="en-US">
              <a:solidFill>
                <a:srgbClr val="4B4B4B"/>
              </a:solidFill>
            </a:endParaRPr>
          </a:p>
        </p:txBody>
      </p:sp>
      <p:pic>
        <p:nvPicPr>
          <p:cNvPr id="6"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429" y="506413"/>
            <a:ext cx="2454694"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3115" y="506413"/>
            <a:ext cx="7165167"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58029D2-72AE-45BB-B7B3-69E855307599}" type="slidenum">
              <a:rPr lang="en-US">
                <a:solidFill>
                  <a:srgbClr val="4B4B4B"/>
                </a:solidFill>
              </a:rPr>
              <a:pPr>
                <a:defRPr/>
              </a:pPr>
              <a:t>‹#›</a:t>
            </a:fld>
            <a:endParaRPr lang="en-US">
              <a:solidFill>
                <a:srgbClr val="4B4B4B"/>
              </a:solidFill>
            </a:endParaRPr>
          </a:p>
        </p:txBody>
      </p:sp>
      <p:pic>
        <p:nvPicPr>
          <p:cNvPr id="6"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41" y="274639"/>
            <a:ext cx="10969943" cy="56022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3" name="Rectangle 11"/>
          <p:cNvSpPr>
            <a:spLocks noGrp="1" noChangeArrowheads="1"/>
          </p:cNvSpPr>
          <p:nvPr>
            <p:ph type="dt" sz="half" idx="10"/>
          </p:nvPr>
        </p:nvSpPr>
        <p:spPr>
          <a:xfrm>
            <a:off x="2776344" y="6524625"/>
            <a:ext cx="2839827" cy="457200"/>
          </a:xfrm>
          <a:prstGeom prst="rect">
            <a:avLst/>
          </a:prstGeom>
        </p:spPr>
        <p:txBody>
          <a:bodyPr vert="horz" wrap="square" lIns="91440" tIns="45720" rIns="91440" bIns="45720" numCol="1" anchor="t" anchorCtr="0" compatLnSpc="1">
            <a:prstTxWarp prst="textNoShape">
              <a:avLst/>
            </a:prstTxWarp>
          </a:bodyPr>
          <a:lstStyle>
            <a:lvl1pPr>
              <a:defRPr>
                <a:solidFill>
                  <a:srgbClr val="4B4B4B"/>
                </a:solidFill>
                <a:ea typeface="宋体" pitchFamily="2" charset="-122"/>
              </a:defRPr>
            </a:lvl1pPr>
          </a:lstStyle>
          <a:p>
            <a:pPr defTabSz="914400" fontAlgn="base">
              <a:spcBef>
                <a:spcPct val="0"/>
              </a:spcBef>
              <a:spcAft>
                <a:spcPct val="0"/>
              </a:spcAft>
              <a:defRPr/>
            </a:pPr>
            <a:fld id="{614628B9-9272-42E8-B82D-FA82902C1F2C}" type="datetimeFigureOut">
              <a:rPr lang="en-US" sz="1800">
                <a:cs typeface="Arial" pitchFamily="34" charset="0"/>
              </a:rPr>
              <a:pPr defTabSz="914400" fontAlgn="base">
                <a:spcBef>
                  <a:spcPct val="0"/>
                </a:spcBef>
                <a:spcAft>
                  <a:spcPct val="0"/>
                </a:spcAft>
                <a:defRPr/>
              </a:pPr>
              <a:t>10/22/2017</a:t>
            </a:fld>
            <a:endParaRPr lang="en-US" sz="1800">
              <a:cs typeface="Arial" pitchFamily="34" charset="0"/>
            </a:endParaRPr>
          </a:p>
        </p:txBody>
      </p:sp>
      <p:sp>
        <p:nvSpPr>
          <p:cNvPr id="4" name="Rectangle 13"/>
          <p:cNvSpPr>
            <a:spLocks noGrp="1" noChangeArrowheads="1"/>
          </p:cNvSpPr>
          <p:nvPr>
            <p:ph type="sldNum" sz="quarter" idx="11"/>
          </p:nvPr>
        </p:nvSpPr>
        <p:spPr/>
        <p:txBody>
          <a:bodyPr/>
          <a:lstStyle>
            <a:lvl1pPr>
              <a:defRPr/>
            </a:lvl1pPr>
          </a:lstStyle>
          <a:p>
            <a:pPr>
              <a:defRPr/>
            </a:pPr>
            <a:fld id="{405B15FE-A57E-4C16-B451-49F786093B64}" type="slidenum">
              <a:rPr lang="en-US">
                <a:solidFill>
                  <a:srgbClr val="4B4B4B"/>
                </a:solidFill>
              </a:rPr>
              <a:pPr>
                <a:defRPr/>
              </a:pPr>
              <a:t>‹#›</a:t>
            </a:fld>
            <a:endParaRPr lang="en-US">
              <a:solidFill>
                <a:srgbClr val="4B4B4B"/>
              </a:solidFill>
            </a:endParaRPr>
          </a:p>
        </p:txBody>
      </p:sp>
      <p:pic>
        <p:nvPicPr>
          <p:cNvPr id="5"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ltLang="zh-CN">
              <a:solidFill>
                <a:srgbClr val="FFFFFF"/>
              </a:solidFill>
            </a:endParaRPr>
          </a:p>
        </p:txBody>
      </p:sp>
      <p:sp>
        <p:nvSpPr>
          <p:cNvPr id="3" name="Rectangle 6"/>
          <p:cNvSpPr>
            <a:spLocks noGrp="1" noChangeArrowheads="1"/>
          </p:cNvSpPr>
          <p:nvPr>
            <p:ph type="sldNum" sz="quarter" idx="11"/>
          </p:nvPr>
        </p:nvSpPr>
        <p:spPr/>
        <p:txBody>
          <a:bodyPr/>
          <a:lstStyle>
            <a:lvl1pPr>
              <a:defRPr/>
            </a:lvl1pPr>
          </a:lstStyle>
          <a:p>
            <a:pPr>
              <a:defRPr/>
            </a:pPr>
            <a:fld id="{261741B8-B52D-4ED9-9227-0A31AE3275C1}" type="slidenum">
              <a:rPr lang="en-US" altLang="en-US">
                <a:solidFill>
                  <a:srgbClr val="4B4B4B"/>
                </a:solidFill>
              </a:rPr>
              <a:pPr>
                <a:defRPr/>
              </a:pPr>
              <a:t>‹#›</a:t>
            </a:fld>
            <a:endParaRPr lang="en-US" altLang="en-US">
              <a:solidFill>
                <a:srgbClr val="4B4B4B"/>
              </a:solidFill>
            </a:endParaRPr>
          </a:p>
        </p:txBody>
      </p:sp>
      <p:pic>
        <p:nvPicPr>
          <p:cNvPr id="4"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ltLang="zh-CN">
              <a:solidFill>
                <a:srgbClr val="FFFFFF"/>
              </a:solidFill>
            </a:endParaRPr>
          </a:p>
        </p:txBody>
      </p:sp>
      <p:sp>
        <p:nvSpPr>
          <p:cNvPr id="3" name="Rectangle 6"/>
          <p:cNvSpPr>
            <a:spLocks noGrp="1" noChangeArrowheads="1"/>
          </p:cNvSpPr>
          <p:nvPr>
            <p:ph type="sldNum" sz="quarter" idx="11"/>
          </p:nvPr>
        </p:nvSpPr>
        <p:spPr/>
        <p:txBody>
          <a:bodyPr/>
          <a:lstStyle>
            <a:lvl1pPr>
              <a:defRPr/>
            </a:lvl1pPr>
          </a:lstStyle>
          <a:p>
            <a:pPr>
              <a:defRPr/>
            </a:pPr>
            <a:fld id="{7D9690F4-6B88-4881-A507-1B2D003A0A68}" type="slidenum">
              <a:rPr lang="en-US" altLang="en-US">
                <a:solidFill>
                  <a:srgbClr val="4B4B4B"/>
                </a:solidFill>
              </a:rPr>
              <a:pPr>
                <a:defRPr/>
              </a:pPr>
              <a:t>‹#›</a:t>
            </a:fld>
            <a:endParaRPr lang="en-US" altLang="en-US">
              <a:solidFill>
                <a:srgbClr val="4B4B4B"/>
              </a:solidFill>
            </a:endParaRPr>
          </a:p>
        </p:txBody>
      </p:sp>
      <p:pic>
        <p:nvPicPr>
          <p:cNvPr id="4"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Alt Cover 1">
    <p:bg>
      <p:bgPr>
        <a:solidFill>
          <a:srgbClr val="000000"/>
        </a:solidFill>
        <a:effectLst/>
      </p:bgPr>
    </p:bg>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905697" y="1139825"/>
            <a:ext cx="804124"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fontAlgn="base" hangingPunct="1">
              <a:spcBef>
                <a:spcPct val="0"/>
              </a:spcBef>
              <a:spcAft>
                <a:spcPct val="0"/>
              </a:spcAft>
              <a:defRPr/>
            </a:pPr>
            <a:r>
              <a:rPr lang="en-US" sz="3200" smtClean="0">
                <a:solidFill>
                  <a:srgbClr val="FFFFFF"/>
                </a:solidFill>
                <a:latin typeface="Arial Black" pitchFamily="34" charset="0"/>
              </a:rPr>
              <a:t>—</a:t>
            </a:r>
          </a:p>
        </p:txBody>
      </p:sp>
      <p:sp>
        <p:nvSpPr>
          <p:cNvPr id="20" name="Title 19"/>
          <p:cNvSpPr>
            <a:spLocks noGrp="1"/>
          </p:cNvSpPr>
          <p:nvPr>
            <p:ph type="title"/>
          </p:nvPr>
        </p:nvSpPr>
        <p:spPr>
          <a:xfrm>
            <a:off x="1613887" y="1201789"/>
            <a:ext cx="6365279" cy="1143000"/>
          </a:xfrm>
          <a:prstGeom prst="rect">
            <a:avLst/>
          </a:prstGeom>
        </p:spPr>
        <p:txBody>
          <a:bodyPr/>
          <a:lstStyle>
            <a:lvl1pPr algn="l">
              <a:defRPr sz="2800" cap="all">
                <a:solidFill>
                  <a:schemeClr val="bg1"/>
                </a:solidFill>
                <a:latin typeface="Arial Black"/>
                <a:cs typeface="Arial Black"/>
              </a:defRPr>
            </a:lvl1pPr>
          </a:lstStyle>
          <a:p>
            <a:r>
              <a:rPr lang="en-US" smtClean="0"/>
              <a:t>Click to edit Master title style</a:t>
            </a:r>
            <a:endParaRPr lang="en-US" dirty="0"/>
          </a:p>
        </p:txBody>
      </p:sp>
      <p:sp>
        <p:nvSpPr>
          <p:cNvPr id="19" name="Content Placeholder 2"/>
          <p:cNvSpPr>
            <a:spLocks noGrp="1"/>
          </p:cNvSpPr>
          <p:nvPr>
            <p:ph idx="1"/>
          </p:nvPr>
        </p:nvSpPr>
        <p:spPr>
          <a:xfrm>
            <a:off x="1613887" y="1588720"/>
            <a:ext cx="6365279" cy="1243434"/>
          </a:xfrm>
          <a:prstGeom prst="rect">
            <a:avLst/>
          </a:prstGeom>
        </p:spPr>
        <p:txBody>
          <a:bodyPr/>
          <a:lstStyle>
            <a:lvl1pPr marL="0" indent="0">
              <a:spcBef>
                <a:spcPts val="0"/>
              </a:spcBef>
              <a:buClr>
                <a:srgbClr val="FF6600"/>
              </a:buClr>
              <a:buSzPct val="75000"/>
              <a:buFont typeface="Lucida Grande"/>
              <a:buNone/>
              <a:defRPr sz="2800" b="0" i="0" cap="all">
                <a:solidFill>
                  <a:srgbClr val="959595"/>
                </a:solidFill>
                <a:latin typeface="Arial Black"/>
                <a:cs typeface="Arial"/>
              </a:defRPr>
            </a:lvl1pPr>
            <a:lvl2pPr marL="457200" indent="0">
              <a:buClr>
                <a:srgbClr val="FF6600"/>
              </a:buClr>
              <a:buSzPct val="75000"/>
              <a:buFont typeface="Arial"/>
              <a:buNone/>
              <a:defRPr sz="2800" b="0" i="0" cap="all">
                <a:solidFill>
                  <a:srgbClr val="959595"/>
                </a:solidFill>
                <a:latin typeface="Arial Black"/>
                <a:cs typeface="Arial"/>
              </a:defRPr>
            </a:lvl2pPr>
            <a:lvl3pPr marL="914400" indent="0">
              <a:buClr>
                <a:srgbClr val="FF6600"/>
              </a:buClr>
              <a:buSzPct val="75000"/>
              <a:buFont typeface="Courier New"/>
              <a:buNone/>
              <a:defRPr sz="2800" b="0" i="0" cap="all">
                <a:solidFill>
                  <a:srgbClr val="FFFFFF"/>
                </a:solidFill>
                <a:latin typeface="Arial Black"/>
                <a:cs typeface="Arial"/>
              </a:defRPr>
            </a:lvl3pPr>
            <a:lvl4pPr marL="1371600" indent="0">
              <a:buClr>
                <a:srgbClr val="FF6600"/>
              </a:buClr>
              <a:buSzPct val="65000"/>
              <a:buFont typeface="Wingdings" charset="2"/>
              <a:buNone/>
              <a:defRPr sz="2800" b="0" i="0" cap="all">
                <a:solidFill>
                  <a:srgbClr val="FFFFFF"/>
                </a:solidFill>
                <a:latin typeface="Arial Black"/>
                <a:cs typeface="Arial"/>
              </a:defRPr>
            </a:lvl4pPr>
            <a:lvl5pPr marL="1828800" indent="0">
              <a:buClr>
                <a:srgbClr val="FF6600"/>
              </a:buClr>
              <a:buSzPct val="75000"/>
              <a:buFont typeface="Arial"/>
              <a:buNone/>
              <a:defRPr sz="28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21" name="Content Placeholder 2"/>
          <p:cNvSpPr>
            <a:spLocks noGrp="1"/>
          </p:cNvSpPr>
          <p:nvPr>
            <p:ph idx="10"/>
          </p:nvPr>
        </p:nvSpPr>
        <p:spPr>
          <a:xfrm>
            <a:off x="1613886" y="2571326"/>
            <a:ext cx="4014981" cy="845027"/>
          </a:xfrm>
          <a:prstGeom prst="rect">
            <a:avLst/>
          </a:prstGeom>
        </p:spPr>
        <p:txBody>
          <a:bodyPr/>
          <a:lstStyle>
            <a:lvl1pPr marL="0" indent="0">
              <a:spcBef>
                <a:spcPts val="0"/>
              </a:spcBef>
              <a:buClr>
                <a:srgbClr val="FF6600"/>
              </a:buClr>
              <a:buSzPct val="75000"/>
              <a:buFont typeface="Lucida Grande"/>
              <a:buNone/>
              <a:defRPr sz="2000" b="0" i="0" cap="all">
                <a:solidFill>
                  <a:srgbClr val="959595"/>
                </a:solidFill>
                <a:latin typeface="Arial"/>
                <a:cs typeface="Arial"/>
              </a:defRPr>
            </a:lvl1pPr>
            <a:lvl2pPr marL="457200" indent="0">
              <a:buClr>
                <a:srgbClr val="FF6600"/>
              </a:buClr>
              <a:buSzPct val="75000"/>
              <a:buFont typeface="Arial"/>
              <a:buNone/>
              <a:defRPr sz="2000" b="0" i="0" cap="all">
                <a:solidFill>
                  <a:srgbClr val="959595"/>
                </a:solidFill>
                <a:latin typeface="Arial"/>
                <a:cs typeface="Arial"/>
              </a:defRPr>
            </a:lvl2pPr>
            <a:lvl3pPr marL="914400" indent="0">
              <a:buClr>
                <a:srgbClr val="FF6600"/>
              </a:buClr>
              <a:buSzPct val="75000"/>
              <a:buFont typeface="Courier New"/>
              <a:buNone/>
              <a:defRPr sz="2000" b="0" i="0" cap="all">
                <a:solidFill>
                  <a:srgbClr val="FFFFFF"/>
                </a:solidFill>
                <a:latin typeface="Arial"/>
                <a:cs typeface="Arial"/>
              </a:defRPr>
            </a:lvl3pPr>
            <a:lvl4pPr marL="1371600" indent="0">
              <a:buClr>
                <a:srgbClr val="FF6600"/>
              </a:buClr>
              <a:buSzPct val="65000"/>
              <a:buFont typeface="Wingdings" charset="2"/>
              <a:buNone/>
              <a:defRPr sz="2800" b="0" i="0" cap="all">
                <a:solidFill>
                  <a:srgbClr val="FFFFFF"/>
                </a:solidFill>
                <a:latin typeface="Arial Black"/>
                <a:cs typeface="Arial"/>
              </a:defRPr>
            </a:lvl4pPr>
            <a:lvl5pPr marL="1828800" indent="0">
              <a:buClr>
                <a:srgbClr val="FF6600"/>
              </a:buClr>
              <a:buSzPct val="75000"/>
              <a:buFont typeface="Arial"/>
              <a:buNone/>
              <a:defRPr sz="2800" b="0" i="0" cap="all">
                <a:solidFill>
                  <a:srgbClr val="FFFFFF"/>
                </a:solidFill>
                <a:latin typeface="Arial Black"/>
                <a:cs typeface="Arial"/>
              </a:defRPr>
            </a:lvl5pPr>
          </a:lstStyle>
          <a:p>
            <a:pPr lvl="0"/>
            <a:r>
              <a:rPr lang="en-US" dirty="0" smtClean="0"/>
              <a:t>Click to edit Master text styles</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268FF907-3AC8-4D8C-8A3B-5110C4C8C357}" type="slidenum">
              <a:rPr lang="en-US">
                <a:solidFill>
                  <a:srgbClr val="4B4B4B"/>
                </a:solidFill>
              </a:rPr>
              <a:pPr>
                <a:defRPr/>
              </a:pPr>
              <a:t>‹#›</a:t>
            </a:fld>
            <a:endParaRPr lang="en-US">
              <a:solidFill>
                <a:srgbClr val="4B4B4B"/>
              </a:solidFill>
            </a:endParaRPr>
          </a:p>
        </p:txBody>
      </p:sp>
      <p:pic>
        <p:nvPicPr>
          <p:cNvPr id="5"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FF800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Custom Layout">
    <p:bg>
      <p:bgPr>
        <a:solidFill>
          <a:srgbClr val="434544"/>
        </a:solidFill>
        <a:effectLst/>
      </p:bgPr>
    </p:bg>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5692351" y="4094164"/>
            <a:ext cx="804124"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Bef>
                <a:spcPct val="0"/>
              </a:spcBef>
              <a:spcAft>
                <a:spcPct val="0"/>
              </a:spcAft>
              <a:defRPr/>
            </a:pPr>
            <a:r>
              <a:rPr lang="en-US" sz="3200" smtClean="0">
                <a:solidFill>
                  <a:srgbClr val="FF8001"/>
                </a:solidFill>
                <a:latin typeface="Arial Black" pitchFamily="34" charset="0"/>
              </a:rPr>
              <a:t>—</a:t>
            </a:r>
          </a:p>
        </p:txBody>
      </p:sp>
      <p:sp>
        <p:nvSpPr>
          <p:cNvPr id="2" name="Title 1"/>
          <p:cNvSpPr>
            <a:spLocks noGrp="1"/>
          </p:cNvSpPr>
          <p:nvPr>
            <p:ph type="title"/>
          </p:nvPr>
        </p:nvSpPr>
        <p:spPr>
          <a:xfrm>
            <a:off x="2370049" y="2524880"/>
            <a:ext cx="7457191" cy="1569660"/>
          </a:xfrm>
          <a:prstGeom prst="rect">
            <a:avLst/>
          </a:prstGeom>
        </p:spPr>
        <p:txBody>
          <a:bodyPr/>
          <a:lstStyle>
            <a:lvl1pPr algn="l">
              <a:defRPr sz="2400">
                <a:solidFill>
                  <a:schemeClr val="bg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0023" y="312182"/>
            <a:ext cx="8667609" cy="377295"/>
          </a:xfrm>
          <a:prstGeom prst="rect">
            <a:avLst/>
          </a:prstGeom>
        </p:spPr>
        <p:txBody>
          <a:bodyPr lIns="0" tIns="0" rIns="0" bIns="0"/>
          <a:lstStyle>
            <a:lvl1pPr algn="l">
              <a:defRPr sz="19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5509" y="1364064"/>
            <a:ext cx="3512752" cy="4600965"/>
          </a:xfrm>
          <a:prstGeom prst="rect">
            <a:avLst/>
          </a:prstGeom>
        </p:spPr>
        <p:txBody>
          <a:bodyPr lIns="121856" tIns="60928" rIns="121856" bIns="60928"/>
          <a:lstStyle>
            <a:lvl1pPr marL="0" indent="0">
              <a:buClr>
                <a:srgbClr val="FF6600"/>
              </a:buClr>
              <a:buSzPct val="75000"/>
              <a:buFontTx/>
              <a:buNone/>
              <a:defRPr sz="19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r>
              <a:rPr lang="en-US" sz="1900" dirty="0" smtClean="0">
                <a:solidFill>
                  <a:srgbClr val="444444"/>
                </a:solidFill>
                <a:latin typeface="Knowledge Light"/>
                <a:cs typeface="Knowledge Light"/>
              </a:rPr>
              <a:t>Text in one column goes here, and the opposite side of the slide is for an image.</a:t>
            </a:r>
            <a:endParaRPr lang="en-US" sz="1900" dirty="0">
              <a:solidFill>
                <a:srgbClr val="444444"/>
              </a:solidFill>
              <a:latin typeface="Knowledge Light"/>
              <a:cs typeface="Knowledge Light"/>
            </a:endParaRP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latin typeface="+mj-lt"/>
              </a:rPr>
              <a:pPr/>
              <a:t>‹#›</a:t>
            </a:fld>
            <a:endParaRPr lang="en-US" sz="1200" dirty="0">
              <a:solidFill>
                <a:srgbClr val="444444"/>
              </a:solidFill>
              <a:latin typeface="+mj-lt"/>
            </a:endParaRPr>
          </a:p>
        </p:txBody>
      </p:sp>
      <p:pic>
        <p:nvPicPr>
          <p:cNvPr id="6"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4191035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ltLang="zh-CN">
              <a:solidFill>
                <a:srgbClr val="FFFFFF"/>
              </a:solidFill>
            </a:endParaRPr>
          </a:p>
        </p:txBody>
      </p:sp>
      <p:sp>
        <p:nvSpPr>
          <p:cNvPr id="3" name="Rectangle 6"/>
          <p:cNvSpPr>
            <a:spLocks noGrp="1" noChangeArrowheads="1"/>
          </p:cNvSpPr>
          <p:nvPr>
            <p:ph type="sldNum" sz="quarter" idx="11"/>
          </p:nvPr>
        </p:nvSpPr>
        <p:spPr/>
        <p:txBody>
          <a:bodyPr/>
          <a:lstStyle>
            <a:lvl1pPr>
              <a:defRPr/>
            </a:lvl1pPr>
          </a:lstStyle>
          <a:p>
            <a:pPr>
              <a:defRPr/>
            </a:pPr>
            <a:fld id="{7DB8B847-8E82-494C-9165-CFE2AD54AF31}" type="slidenum">
              <a:rPr lang="en-US" altLang="en-US">
                <a:solidFill>
                  <a:srgbClr val="4B4B4B"/>
                </a:solidFill>
              </a:rPr>
              <a:pPr>
                <a:defRPr/>
              </a:pPr>
              <a:t>‹#›</a:t>
            </a:fld>
            <a:endParaRPr lang="en-US" altLang="en-US">
              <a:solidFill>
                <a:srgbClr val="4B4B4B"/>
              </a:solidFill>
            </a:endParaRPr>
          </a:p>
        </p:txBody>
      </p:sp>
      <p:pic>
        <p:nvPicPr>
          <p:cNvPr id="4"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ltLang="zh-CN">
              <a:solidFill>
                <a:srgbClr val="FFFFFF"/>
              </a:solidFill>
            </a:endParaRPr>
          </a:p>
        </p:txBody>
      </p:sp>
      <p:sp>
        <p:nvSpPr>
          <p:cNvPr id="3" name="Rectangle 6"/>
          <p:cNvSpPr>
            <a:spLocks noGrp="1" noChangeArrowheads="1"/>
          </p:cNvSpPr>
          <p:nvPr>
            <p:ph type="sldNum" sz="quarter" idx="11"/>
          </p:nvPr>
        </p:nvSpPr>
        <p:spPr/>
        <p:txBody>
          <a:bodyPr/>
          <a:lstStyle>
            <a:lvl1pPr>
              <a:defRPr/>
            </a:lvl1pPr>
          </a:lstStyle>
          <a:p>
            <a:pPr>
              <a:defRPr/>
            </a:pPr>
            <a:fld id="{375F3D0E-706F-4C15-AA5A-EA42E20CED60}" type="slidenum">
              <a:rPr lang="en-US" altLang="en-US">
                <a:solidFill>
                  <a:srgbClr val="4B4B4B"/>
                </a:solidFill>
              </a:rPr>
              <a:pPr>
                <a:defRPr/>
              </a:pPr>
              <a:t>‹#›</a:t>
            </a:fld>
            <a:endParaRPr lang="en-US" altLang="en-US">
              <a:solidFill>
                <a:srgbClr val="4B4B4B"/>
              </a:solidFill>
            </a:endParaRPr>
          </a:p>
        </p:txBody>
      </p:sp>
      <p:pic>
        <p:nvPicPr>
          <p:cNvPr id="4"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over-Page-No_Image_Black">
    <p:bg>
      <p:bgPr>
        <a:solidFill>
          <a:schemeClr val="tx1"/>
        </a:solidFill>
        <a:effectLst/>
      </p:bgPr>
    </p:bg>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srcRect/>
          <a:stretch>
            <a:fillRect/>
          </a:stretch>
        </p:blipFill>
        <p:spPr bwMode="auto">
          <a:xfrm>
            <a:off x="0" y="0"/>
            <a:ext cx="12188825" cy="6858000"/>
          </a:xfrm>
          <a:prstGeom prst="rect">
            <a:avLst/>
          </a:prstGeom>
          <a:noFill/>
          <a:ln w="9525">
            <a:noFill/>
            <a:miter lim="800000"/>
            <a:headEnd/>
            <a:tailEnd/>
          </a:ln>
        </p:spPr>
      </p:pic>
      <p:pic>
        <p:nvPicPr>
          <p:cNvPr id="7" name="Picture 2"/>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5" name="Text Placeholder 4"/>
          <p:cNvSpPr>
            <a:spLocks noGrp="1"/>
          </p:cNvSpPr>
          <p:nvPr>
            <p:ph type="body" sz="quarter" idx="11"/>
          </p:nvPr>
        </p:nvSpPr>
        <p:spPr>
          <a:xfrm>
            <a:off x="560071" y="511610"/>
            <a:ext cx="5539578" cy="1132417"/>
          </a:xfrm>
          <a:prstGeom prst="rect">
            <a:avLst/>
          </a:prstGeom>
        </p:spPr>
        <p:txBody>
          <a:bodyPr vert="horz" lIns="0" tIns="0" rIns="0" bIns="0"/>
          <a:lstStyle>
            <a:lvl1pPr marL="0" indent="0">
              <a:buNone/>
              <a:defRPr sz="3700" b="1" i="0">
                <a:solidFill>
                  <a:schemeClr val="bg1"/>
                </a:solidFill>
                <a:latin typeface="+mj-lt"/>
                <a:cs typeface="Arial"/>
              </a:defRPr>
            </a:lvl1pPr>
          </a:lstStyle>
          <a:p>
            <a:pPr lvl="0"/>
            <a:r>
              <a:rPr lang="en-US" smtClean="0"/>
              <a:t>Click to edit Master text styles</a:t>
            </a:r>
          </a:p>
        </p:txBody>
      </p:sp>
      <p:sp>
        <p:nvSpPr>
          <p:cNvPr id="19" name="Text Placeholder 18"/>
          <p:cNvSpPr>
            <a:spLocks noGrp="1"/>
          </p:cNvSpPr>
          <p:nvPr>
            <p:ph type="body" sz="quarter" idx="12"/>
          </p:nvPr>
        </p:nvSpPr>
        <p:spPr>
          <a:xfrm>
            <a:off x="560076" y="2698119"/>
            <a:ext cx="3635486" cy="309033"/>
          </a:xfrm>
          <a:prstGeom prst="rect">
            <a:avLst/>
          </a:prstGeom>
        </p:spPr>
        <p:txBody>
          <a:bodyPr vert="horz" lIns="0" tIns="0" rIns="0" bIns="0"/>
          <a:lstStyle>
            <a:lvl1pPr marL="0" indent="0">
              <a:buNone/>
              <a:defRPr sz="1200" b="0" i="0">
                <a:solidFill>
                  <a:schemeClr val="bg1">
                    <a:lumMod val="65000"/>
                  </a:schemeClr>
                </a:solidFill>
                <a:latin typeface="+mj-lt"/>
                <a:cs typeface="Arial"/>
              </a:defRPr>
            </a:lvl1pPr>
            <a:lvl2pPr marL="609585" indent="0">
              <a:buNone/>
              <a:defRPr sz="1100" b="0" i="0">
                <a:latin typeface="Arial"/>
                <a:cs typeface="Arial"/>
              </a:defRPr>
            </a:lvl2pPr>
            <a:lvl3pPr marL="1219170" indent="0">
              <a:buNone/>
              <a:defRPr sz="1100" b="0" i="0">
                <a:latin typeface="Arial"/>
                <a:cs typeface="Arial"/>
              </a:defRPr>
            </a:lvl3pPr>
            <a:lvl4pPr marL="1828754" indent="0">
              <a:buNone/>
              <a:defRPr sz="1100" b="0" i="0">
                <a:latin typeface="Arial"/>
                <a:cs typeface="Arial"/>
              </a:defRPr>
            </a:lvl4pPr>
            <a:lvl5pPr marL="2438339" indent="0">
              <a:buNone/>
              <a:defRPr sz="1100" b="0" i="0">
                <a:latin typeface="Arial"/>
                <a:cs typeface="Arial"/>
              </a:defRPr>
            </a:lvl5pPr>
          </a:lstStyle>
          <a:p>
            <a:pPr lvl="0"/>
            <a:r>
              <a:rPr lang="en-US" smtClean="0"/>
              <a:t>Click to edit Master text styles</a:t>
            </a:r>
          </a:p>
        </p:txBody>
      </p:sp>
      <p:sp>
        <p:nvSpPr>
          <p:cNvPr id="9" name="Title 19"/>
          <p:cNvSpPr>
            <a:spLocks noGrp="1"/>
          </p:cNvSpPr>
          <p:nvPr>
            <p:ph type="title"/>
          </p:nvPr>
        </p:nvSpPr>
        <p:spPr>
          <a:xfrm>
            <a:off x="560071" y="1821118"/>
            <a:ext cx="5539578" cy="876995"/>
          </a:xfrm>
          <a:prstGeom prst="rect">
            <a:avLst/>
          </a:prstGeom>
        </p:spPr>
        <p:txBody>
          <a:bodyPr vert="horz" lIns="0" tIns="0" rIns="0" bIns="0"/>
          <a:lstStyle>
            <a:lvl1pPr algn="l">
              <a:defRPr sz="1900" b="0" i="0" cap="none" baseline="0">
                <a:solidFill>
                  <a:srgbClr val="BFBFB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ver-Page-No_Image_White">
    <p:spTree>
      <p:nvGrpSpPr>
        <p:cNvPr id="1" name=""/>
        <p:cNvGrpSpPr/>
        <p:nvPr/>
      </p:nvGrpSpPr>
      <p:grpSpPr>
        <a:xfrm>
          <a:off x="0" y="0"/>
          <a:ext cx="0" cy="0"/>
          <a:chOff x="0" y="0"/>
          <a:chExt cx="0" cy="0"/>
        </a:xfrm>
      </p:grpSpPr>
      <p:pic>
        <p:nvPicPr>
          <p:cNvPr id="5" name="Picture 1" descr="crv_lfcl_grhc_rgb_pos.png"/>
          <p:cNvPicPr>
            <a:picLocks noChangeAspect="1"/>
          </p:cNvPicPr>
          <p:nvPr userDrawn="1"/>
        </p:nvPicPr>
        <p:blipFill>
          <a:blip r:embed="rId2"/>
          <a:srcRect/>
          <a:stretch>
            <a:fillRect/>
          </a:stretch>
        </p:blipFill>
        <p:spPr bwMode="auto">
          <a:xfrm>
            <a:off x="0" y="0"/>
            <a:ext cx="12188825" cy="6858000"/>
          </a:xfrm>
          <a:prstGeom prst="rect">
            <a:avLst/>
          </a:prstGeom>
          <a:noFill/>
          <a:ln w="9525">
            <a:noFill/>
            <a:miter lim="800000"/>
            <a:headEnd/>
            <a:tailEnd/>
          </a:ln>
        </p:spPr>
      </p:pic>
      <p:pic>
        <p:nvPicPr>
          <p:cNvPr id="6" name="Picture 2" descr="crv_logo_rgb_pos.png"/>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12" name="Text Placeholder 4"/>
          <p:cNvSpPr>
            <a:spLocks noGrp="1"/>
          </p:cNvSpPr>
          <p:nvPr>
            <p:ph type="body" sz="quarter" idx="11"/>
          </p:nvPr>
        </p:nvSpPr>
        <p:spPr>
          <a:xfrm>
            <a:off x="560071" y="511610"/>
            <a:ext cx="5539578" cy="1132417"/>
          </a:xfrm>
          <a:prstGeom prst="rect">
            <a:avLst/>
          </a:prstGeom>
        </p:spPr>
        <p:txBody>
          <a:bodyPr vert="horz" lIns="0" tIns="0" rIns="0" bIns="0"/>
          <a:lstStyle>
            <a:lvl1pPr marL="0" indent="0">
              <a:buNone/>
              <a:defRPr sz="3700" b="1" i="0">
                <a:solidFill>
                  <a:schemeClr val="tx1"/>
                </a:solidFill>
                <a:latin typeface="+mj-lt"/>
                <a:cs typeface="Arial"/>
              </a:defRPr>
            </a:lvl1pPr>
          </a:lstStyle>
          <a:p>
            <a:pPr lvl="0"/>
            <a:r>
              <a:rPr lang="en-US" smtClean="0"/>
              <a:t>Click to edit Master text styles</a:t>
            </a:r>
          </a:p>
        </p:txBody>
      </p:sp>
      <p:sp>
        <p:nvSpPr>
          <p:cNvPr id="13" name="Text Placeholder 18"/>
          <p:cNvSpPr>
            <a:spLocks noGrp="1"/>
          </p:cNvSpPr>
          <p:nvPr>
            <p:ph type="body" sz="quarter" idx="12"/>
          </p:nvPr>
        </p:nvSpPr>
        <p:spPr>
          <a:xfrm>
            <a:off x="560076" y="2698119"/>
            <a:ext cx="3635486" cy="309033"/>
          </a:xfrm>
          <a:prstGeom prst="rect">
            <a:avLst/>
          </a:prstGeom>
        </p:spPr>
        <p:txBody>
          <a:bodyPr vert="horz" lIns="0" tIns="0" rIns="0" bIns="0"/>
          <a:lstStyle>
            <a:lvl1pPr marL="0" indent="0">
              <a:buNone/>
              <a:defRPr sz="1200" b="0" i="0">
                <a:solidFill>
                  <a:schemeClr val="tx1">
                    <a:lumMod val="65000"/>
                    <a:lumOff val="35000"/>
                  </a:schemeClr>
                </a:solidFill>
                <a:latin typeface="+mj-lt"/>
                <a:cs typeface="Arial"/>
              </a:defRPr>
            </a:lvl1pPr>
            <a:lvl2pPr marL="609585" indent="0">
              <a:buNone/>
              <a:defRPr sz="1100" b="0" i="0">
                <a:latin typeface="Arial"/>
                <a:cs typeface="Arial"/>
              </a:defRPr>
            </a:lvl2pPr>
            <a:lvl3pPr marL="1219170" indent="0">
              <a:buNone/>
              <a:defRPr sz="1100" b="0" i="0">
                <a:latin typeface="Arial"/>
                <a:cs typeface="Arial"/>
              </a:defRPr>
            </a:lvl3pPr>
            <a:lvl4pPr marL="1828754" indent="0">
              <a:buNone/>
              <a:defRPr sz="1100" b="0" i="0">
                <a:latin typeface="Arial"/>
                <a:cs typeface="Arial"/>
              </a:defRPr>
            </a:lvl4pPr>
            <a:lvl5pPr marL="2438339" indent="0">
              <a:buNone/>
              <a:defRPr sz="1100" b="0" i="0">
                <a:latin typeface="Arial"/>
                <a:cs typeface="Arial"/>
              </a:defRPr>
            </a:lvl5pPr>
          </a:lstStyle>
          <a:p>
            <a:pPr lvl="0"/>
            <a:r>
              <a:rPr lang="en-US" smtClean="0"/>
              <a:t>Click to edit Master text styles</a:t>
            </a:r>
          </a:p>
        </p:txBody>
      </p:sp>
      <p:sp>
        <p:nvSpPr>
          <p:cNvPr id="14" name="Title 19"/>
          <p:cNvSpPr>
            <a:spLocks noGrp="1"/>
          </p:cNvSpPr>
          <p:nvPr>
            <p:ph type="title"/>
          </p:nvPr>
        </p:nvSpPr>
        <p:spPr>
          <a:xfrm>
            <a:off x="560071" y="1821118"/>
            <a:ext cx="5539578" cy="876995"/>
          </a:xfrm>
          <a:prstGeom prst="rect">
            <a:avLst/>
          </a:prstGeom>
        </p:spPr>
        <p:txBody>
          <a:bodyPr vert="horz" lIns="0" tIns="0" rIns="0" bIns="0"/>
          <a:lstStyle>
            <a:lvl1pPr algn="l">
              <a:defRPr sz="19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ver-Page-With_Image">
    <p:spTree>
      <p:nvGrpSpPr>
        <p:cNvPr id="1" name=""/>
        <p:cNvGrpSpPr/>
        <p:nvPr/>
      </p:nvGrpSpPr>
      <p:grpSpPr>
        <a:xfrm>
          <a:off x="0" y="0"/>
          <a:ext cx="0" cy="0"/>
          <a:chOff x="0" y="0"/>
          <a:chExt cx="0" cy="0"/>
        </a:xfrm>
      </p:grpSpPr>
      <p:pic>
        <p:nvPicPr>
          <p:cNvPr id="5" name="Picture Placeholder 2" descr="shutterstock_336543782.jpg"/>
          <p:cNvPicPr>
            <a:picLocks noChangeAspect="1"/>
          </p:cNvPicPr>
          <p:nvPr userDrawn="1"/>
        </p:nvPicPr>
        <p:blipFill>
          <a:blip r:embed="rId2"/>
          <a:srcRect/>
          <a:stretch>
            <a:fillRect/>
          </a:stretch>
        </p:blipFill>
        <p:spPr bwMode="auto">
          <a:xfrm>
            <a:off x="6621325" y="0"/>
            <a:ext cx="5567500" cy="6858000"/>
          </a:xfrm>
          <a:prstGeom prst="rect">
            <a:avLst/>
          </a:prstGeom>
          <a:noFill/>
          <a:ln w="9525">
            <a:noFill/>
            <a:miter lim="800000"/>
            <a:headEnd/>
            <a:tailEnd/>
          </a:ln>
        </p:spPr>
      </p:pic>
      <p:sp>
        <p:nvSpPr>
          <p:cNvPr id="6" name="Rectangle 10"/>
          <p:cNvSpPr/>
          <p:nvPr userDrawn="1"/>
        </p:nvSpPr>
        <p:spPr>
          <a:xfrm>
            <a:off x="6621325" y="-44450"/>
            <a:ext cx="5581784" cy="6919913"/>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585">
              <a:defRPr/>
            </a:pPr>
            <a:endParaRPr lang="en-US" sz="1800">
              <a:solidFill>
                <a:srgbClr val="FFFFFF"/>
              </a:solidFill>
            </a:endParaRPr>
          </a:p>
        </p:txBody>
      </p:sp>
      <p:pic>
        <p:nvPicPr>
          <p:cNvPr id="7" name="Picture 3" descr="crv_lfcl_grhc_rgb_pos_coverpage-img.png"/>
          <p:cNvPicPr>
            <a:picLocks noChangeAspect="1"/>
          </p:cNvPicPr>
          <p:nvPr userDrawn="1"/>
        </p:nvPicPr>
        <p:blipFill>
          <a:blip r:embed="rId3"/>
          <a:srcRect l="4265" t="10799" r="9949" b="3415"/>
          <a:stretch>
            <a:fillRect/>
          </a:stretch>
        </p:blipFill>
        <p:spPr bwMode="auto">
          <a:xfrm>
            <a:off x="0" y="0"/>
            <a:ext cx="12188825" cy="6858000"/>
          </a:xfrm>
          <a:prstGeom prst="rect">
            <a:avLst/>
          </a:prstGeom>
          <a:noFill/>
          <a:ln w="9525">
            <a:noFill/>
            <a:miter lim="800000"/>
            <a:headEnd/>
            <a:tailEnd/>
          </a:ln>
        </p:spPr>
      </p:pic>
      <p:pic>
        <p:nvPicPr>
          <p:cNvPr id="8" name="Picture 4" descr="crv_logo_rgb_pos.png"/>
          <p:cNvPicPr>
            <a:picLocks noChangeAspect="1"/>
          </p:cNvPicPr>
          <p:nvPr userDrawn="1"/>
        </p:nvPicPr>
        <p:blipFill>
          <a:blip r:embed="rId4"/>
          <a:srcRect/>
          <a:stretch>
            <a:fillRect/>
          </a:stretch>
        </p:blipFill>
        <p:spPr bwMode="auto">
          <a:xfrm>
            <a:off x="388837" y="5849938"/>
            <a:ext cx="2009252" cy="906462"/>
          </a:xfrm>
          <a:prstGeom prst="rect">
            <a:avLst/>
          </a:prstGeom>
          <a:noFill/>
          <a:ln w="9525">
            <a:noFill/>
            <a:miter lim="800000"/>
            <a:headEnd/>
            <a:tailEnd/>
          </a:ln>
        </p:spPr>
      </p:pic>
      <p:sp>
        <p:nvSpPr>
          <p:cNvPr id="18" name="Text Placeholder 4"/>
          <p:cNvSpPr>
            <a:spLocks noGrp="1"/>
          </p:cNvSpPr>
          <p:nvPr>
            <p:ph type="body" sz="quarter" idx="11"/>
          </p:nvPr>
        </p:nvSpPr>
        <p:spPr>
          <a:xfrm>
            <a:off x="560071" y="511610"/>
            <a:ext cx="5539578" cy="1132417"/>
          </a:xfrm>
          <a:prstGeom prst="rect">
            <a:avLst/>
          </a:prstGeom>
        </p:spPr>
        <p:txBody>
          <a:bodyPr vert="horz" lIns="0" tIns="0" rIns="0" bIns="0"/>
          <a:lstStyle>
            <a:lvl1pPr marL="0" indent="0">
              <a:buNone/>
              <a:defRPr sz="3700" b="1" i="0">
                <a:solidFill>
                  <a:schemeClr val="tx1"/>
                </a:solidFill>
                <a:latin typeface="+mj-lt"/>
                <a:cs typeface="Arial"/>
              </a:defRPr>
            </a:lvl1pPr>
          </a:lstStyle>
          <a:p>
            <a:pPr lvl="0"/>
            <a:r>
              <a:rPr lang="en-US" smtClean="0"/>
              <a:t>Click to edit Master text styles</a:t>
            </a:r>
          </a:p>
        </p:txBody>
      </p:sp>
      <p:sp>
        <p:nvSpPr>
          <p:cNvPr id="19" name="Text Placeholder 18"/>
          <p:cNvSpPr>
            <a:spLocks noGrp="1"/>
          </p:cNvSpPr>
          <p:nvPr>
            <p:ph type="body" sz="quarter" idx="12"/>
          </p:nvPr>
        </p:nvSpPr>
        <p:spPr>
          <a:xfrm>
            <a:off x="560076" y="2698119"/>
            <a:ext cx="3635486" cy="309033"/>
          </a:xfrm>
          <a:prstGeom prst="rect">
            <a:avLst/>
          </a:prstGeom>
        </p:spPr>
        <p:txBody>
          <a:bodyPr vert="horz" lIns="0" tIns="0" rIns="0" bIns="0"/>
          <a:lstStyle>
            <a:lvl1pPr marL="0" indent="0">
              <a:buNone/>
              <a:defRPr sz="1200" b="0" i="0">
                <a:solidFill>
                  <a:schemeClr val="tx1">
                    <a:lumMod val="65000"/>
                    <a:lumOff val="35000"/>
                  </a:schemeClr>
                </a:solidFill>
                <a:latin typeface="+mj-lt"/>
                <a:cs typeface="Arial"/>
              </a:defRPr>
            </a:lvl1pPr>
            <a:lvl2pPr marL="609585" indent="0">
              <a:buNone/>
              <a:defRPr sz="1100" b="0" i="0">
                <a:latin typeface="Arial"/>
                <a:cs typeface="Arial"/>
              </a:defRPr>
            </a:lvl2pPr>
            <a:lvl3pPr marL="1219170" indent="0">
              <a:buNone/>
              <a:defRPr sz="1100" b="0" i="0">
                <a:latin typeface="Arial"/>
                <a:cs typeface="Arial"/>
              </a:defRPr>
            </a:lvl3pPr>
            <a:lvl4pPr marL="1828754" indent="0">
              <a:buNone/>
              <a:defRPr sz="1100" b="0" i="0">
                <a:latin typeface="Arial"/>
                <a:cs typeface="Arial"/>
              </a:defRPr>
            </a:lvl4pPr>
            <a:lvl5pPr marL="2438339" indent="0">
              <a:buNone/>
              <a:defRPr sz="1100" b="0" i="0">
                <a:latin typeface="Arial"/>
                <a:cs typeface="Arial"/>
              </a:defRPr>
            </a:lvl5pPr>
          </a:lstStyle>
          <a:p>
            <a:pPr lvl="0"/>
            <a:r>
              <a:rPr lang="en-US" smtClean="0"/>
              <a:t>Click to edit Master text styles</a:t>
            </a:r>
          </a:p>
        </p:txBody>
      </p:sp>
      <p:sp>
        <p:nvSpPr>
          <p:cNvPr id="20" name="Title 19"/>
          <p:cNvSpPr>
            <a:spLocks noGrp="1"/>
          </p:cNvSpPr>
          <p:nvPr>
            <p:ph type="title"/>
          </p:nvPr>
        </p:nvSpPr>
        <p:spPr>
          <a:xfrm>
            <a:off x="560071" y="1821118"/>
            <a:ext cx="5539578" cy="876995"/>
          </a:xfrm>
          <a:prstGeom prst="rect">
            <a:avLst/>
          </a:prstGeom>
        </p:spPr>
        <p:txBody>
          <a:bodyPr vert="horz" lIns="0" tIns="0" rIns="0" bIns="0"/>
          <a:lstStyle>
            <a:lvl1pPr algn="l">
              <a:defRPr sz="19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6"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272D130-5E16-40E6-B805-586E19FCD5FC}" type="slidenum">
              <a:rPr lang="en-US" sz="800" smtClean="0">
                <a:solidFill>
                  <a:srgbClr val="444444"/>
                </a:solidFill>
              </a:rPr>
              <a:pPr algn="r">
                <a:defRPr/>
              </a:pPr>
              <a:t>‹#›</a:t>
            </a:fld>
            <a:endParaRPr lang="en-US" sz="1200" dirty="0">
              <a:solidFill>
                <a:srgbClr val="444444"/>
              </a:solidFill>
            </a:endParaRPr>
          </a:p>
        </p:txBody>
      </p:sp>
      <p:pic>
        <p:nvPicPr>
          <p:cNvPr id="7"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3" name="Title 19"/>
          <p:cNvSpPr>
            <a:spLocks noGrp="1"/>
          </p:cNvSpPr>
          <p:nvPr>
            <p:ph type="title"/>
          </p:nvPr>
        </p:nvSpPr>
        <p:spPr>
          <a:xfrm>
            <a:off x="560075" y="514651"/>
            <a:ext cx="11197396"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6" name="Text Placeholder 10"/>
          <p:cNvSpPr>
            <a:spLocks noGrp="1"/>
          </p:cNvSpPr>
          <p:nvPr>
            <p:ph type="body" sz="quarter" idx="11"/>
          </p:nvPr>
        </p:nvSpPr>
        <p:spPr>
          <a:xfrm>
            <a:off x="7228887" y="1357709"/>
            <a:ext cx="1018538" cy="3075749"/>
          </a:xfrm>
          <a:prstGeom prst="rect">
            <a:avLst/>
          </a:prstGeom>
        </p:spPr>
        <p:txBody>
          <a:bodyPr vert="horz" lIns="0" tIns="0" rIns="0" bIns="0"/>
          <a:lstStyle>
            <a:lvl1pPr marL="0" indent="0" algn="r">
              <a:spcBef>
                <a:spcPts val="0"/>
              </a:spcBef>
              <a:spcAft>
                <a:spcPts val="1600"/>
              </a:spcAft>
              <a:buNone/>
              <a:defRPr sz="2000" b="0" i="0">
                <a:latin typeface="+mj-lt"/>
                <a:cs typeface="Arial"/>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10"/>
          <p:cNvSpPr>
            <a:spLocks noGrp="1"/>
          </p:cNvSpPr>
          <p:nvPr>
            <p:ph type="body" sz="quarter" idx="12"/>
          </p:nvPr>
        </p:nvSpPr>
        <p:spPr>
          <a:xfrm>
            <a:off x="560072" y="1347443"/>
            <a:ext cx="5695223" cy="3086012"/>
          </a:xfrm>
          <a:prstGeom prst="rect">
            <a:avLst/>
          </a:prstGeom>
        </p:spPr>
        <p:txBody>
          <a:bodyPr vert="horz" lIns="0" tIns="0" rIns="0" bIns="0"/>
          <a:lstStyle>
            <a:lvl1pPr marL="0" marR="0" indent="0" algn="l" defTabSz="609585" rtl="0" eaLnBrk="1" fontAlgn="auto" latinLnBrk="0" hangingPunct="1">
              <a:lnSpc>
                <a:spcPct val="100000"/>
              </a:lnSpc>
              <a:spcBef>
                <a:spcPts val="0"/>
              </a:spcBef>
              <a:spcAft>
                <a:spcPts val="1600"/>
              </a:spcAft>
              <a:buClr>
                <a:srgbClr val="FF6600"/>
              </a:buClr>
              <a:buSzPct val="75000"/>
              <a:buFontTx/>
              <a:buNone/>
              <a:tabLst/>
              <a:defRPr sz="2000" b="0" i="0" baseline="0">
                <a:latin typeface="+mj-lt"/>
                <a:cs typeface="Arial"/>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rgbClr val="444444"/>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ntent_1-Column">
    <p:spTree>
      <p:nvGrpSpPr>
        <p:cNvPr id="1" name=""/>
        <p:cNvGrpSpPr/>
        <p:nvPr/>
      </p:nvGrpSpPr>
      <p:grpSpPr>
        <a:xfrm>
          <a:off x="0" y="0"/>
          <a:ext cx="0" cy="0"/>
          <a:chOff x="0" y="0"/>
          <a:chExt cx="0" cy="0"/>
        </a:xfrm>
      </p:grpSpPr>
      <p:sp>
        <p:nvSpPr>
          <p:cNvPr id="5"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6504745-5156-4E49-ADC2-275950792DCD}"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2" name="Title 19"/>
          <p:cNvSpPr>
            <a:spLocks noGrp="1"/>
          </p:cNvSpPr>
          <p:nvPr>
            <p:ph type="title"/>
          </p:nvPr>
        </p:nvSpPr>
        <p:spPr>
          <a:xfrm>
            <a:off x="572611" y="514651"/>
            <a:ext cx="11184858"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3" name="Text Placeholder 10"/>
          <p:cNvSpPr>
            <a:spLocks noGrp="1"/>
          </p:cNvSpPr>
          <p:nvPr>
            <p:ph type="body" sz="quarter" idx="12"/>
          </p:nvPr>
        </p:nvSpPr>
        <p:spPr>
          <a:xfrm>
            <a:off x="572611" y="1357715"/>
            <a:ext cx="10316833" cy="2571809"/>
          </a:xfrm>
          <a:prstGeom prst="rect">
            <a:avLst/>
          </a:prstGeom>
        </p:spPr>
        <p:txBody>
          <a:bodyPr vert="horz" lIns="0" tIns="0" rIns="0" bIns="0"/>
          <a:lstStyle>
            <a:lvl1pPr marL="0" marR="0" indent="0" algn="l" defTabSz="609585" rtl="0" eaLnBrk="1" fontAlgn="auto" latinLnBrk="0" hangingPunct="1">
              <a:lnSpc>
                <a:spcPct val="100000"/>
              </a:lnSpc>
              <a:spcBef>
                <a:spcPts val="0"/>
              </a:spcBef>
              <a:spcAft>
                <a:spcPts val="0"/>
              </a:spcAft>
              <a:buClr>
                <a:srgbClr val="FF6600"/>
              </a:buClr>
              <a:buSzPct val="75000"/>
              <a:buFontTx/>
              <a:buNone/>
              <a:tabLst/>
              <a:defRPr sz="2000" baseline="0">
                <a:latin typeface="+mj-lt"/>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p:txBody>
      </p:sp>
      <p:sp>
        <p:nvSpPr>
          <p:cNvPr id="9"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rgbClr val="444444"/>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ontent_2-Column">
    <p:spTree>
      <p:nvGrpSpPr>
        <p:cNvPr id="1" name=""/>
        <p:cNvGrpSpPr/>
        <p:nvPr/>
      </p:nvGrpSpPr>
      <p:grpSpPr>
        <a:xfrm>
          <a:off x="0" y="0"/>
          <a:ext cx="0" cy="0"/>
          <a:chOff x="0" y="0"/>
          <a:chExt cx="0" cy="0"/>
        </a:xfrm>
      </p:grpSpPr>
      <p:sp>
        <p:nvSpPr>
          <p:cNvPr id="5"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B14D674-AADC-487A-A30F-6A2AC64147AE}"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2" name="Title 19"/>
          <p:cNvSpPr>
            <a:spLocks noGrp="1"/>
          </p:cNvSpPr>
          <p:nvPr>
            <p:ph type="title"/>
          </p:nvPr>
        </p:nvSpPr>
        <p:spPr>
          <a:xfrm>
            <a:off x="572611" y="514651"/>
            <a:ext cx="11184858"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3" name="Text Placeholder 10"/>
          <p:cNvSpPr>
            <a:spLocks noGrp="1"/>
          </p:cNvSpPr>
          <p:nvPr>
            <p:ph type="body" sz="quarter" idx="12"/>
          </p:nvPr>
        </p:nvSpPr>
        <p:spPr>
          <a:xfrm>
            <a:off x="572611" y="1357708"/>
            <a:ext cx="10316833" cy="2372893"/>
          </a:xfrm>
          <a:prstGeom prst="rect">
            <a:avLst/>
          </a:prstGeom>
        </p:spPr>
        <p:txBody>
          <a:bodyPr vert="horz" lIns="0" tIns="0" rIns="0" bIns="0" numCol="2"/>
          <a:lstStyle>
            <a:lvl1pPr marL="0" marR="0" indent="0" algn="l" defTabSz="609585" rtl="0" eaLnBrk="1" fontAlgn="auto" latinLnBrk="0" hangingPunct="1">
              <a:lnSpc>
                <a:spcPct val="100000"/>
              </a:lnSpc>
              <a:spcBef>
                <a:spcPts val="0"/>
              </a:spcBef>
              <a:spcAft>
                <a:spcPts val="800"/>
              </a:spcAft>
              <a:buClr>
                <a:srgbClr val="FF6600"/>
              </a:buClr>
              <a:buSzPct val="75000"/>
              <a:buFontTx/>
              <a:buNone/>
              <a:tabLst/>
              <a:defRPr sz="2000" b="0" i="0" baseline="0">
                <a:latin typeface="+mj-lt"/>
                <a:cs typeface="Arial"/>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rgbClr val="444444"/>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Big Statement">
    <p:spTree>
      <p:nvGrpSpPr>
        <p:cNvPr id="1" name=""/>
        <p:cNvGrpSpPr/>
        <p:nvPr/>
      </p:nvGrpSpPr>
      <p:grpSpPr>
        <a:xfrm>
          <a:off x="0" y="0"/>
          <a:ext cx="0" cy="0"/>
          <a:chOff x="0" y="0"/>
          <a:chExt cx="0" cy="0"/>
        </a:xfrm>
      </p:grpSpPr>
      <p:pic>
        <p:nvPicPr>
          <p:cNvPr id="5" name="Picture 1" descr="crv_lfcl_grhc_rgb_pos_quote-img.png"/>
          <p:cNvPicPr>
            <a:picLocks noChangeAspect="1"/>
          </p:cNvPicPr>
          <p:nvPr userDrawn="1"/>
        </p:nvPicPr>
        <p:blipFill>
          <a:blip r:embed="rId2"/>
          <a:srcRect l="-4266" t="11493" r="16174"/>
          <a:stretch>
            <a:fillRect/>
          </a:stretch>
        </p:blipFill>
        <p:spPr bwMode="auto">
          <a:xfrm>
            <a:off x="-23806" y="0"/>
            <a:ext cx="12212632" cy="6902450"/>
          </a:xfrm>
          <a:prstGeom prst="rect">
            <a:avLst/>
          </a:prstGeom>
          <a:noFill/>
          <a:ln w="9525">
            <a:noFill/>
            <a:miter lim="800000"/>
            <a:headEnd/>
            <a:tailEnd/>
          </a:ln>
        </p:spPr>
      </p:pic>
      <p:pic>
        <p:nvPicPr>
          <p:cNvPr id="6" name="Picture 2" descr="crv_logo_rgb_pos.png"/>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14" name="Text Placeholder 10"/>
          <p:cNvSpPr>
            <a:spLocks noGrp="1"/>
          </p:cNvSpPr>
          <p:nvPr>
            <p:ph type="body" sz="quarter" idx="10"/>
          </p:nvPr>
        </p:nvSpPr>
        <p:spPr>
          <a:xfrm>
            <a:off x="560079" y="1416054"/>
            <a:ext cx="5114288" cy="2428811"/>
          </a:xfrm>
          <a:prstGeom prst="rect">
            <a:avLst/>
          </a:prstGeom>
        </p:spPr>
        <p:txBody>
          <a:bodyPr vert="horz" lIns="0" tIns="0" rIns="0" bIns="0"/>
          <a:lstStyle>
            <a:lvl1pPr marL="0" indent="0">
              <a:buNone/>
              <a:defRPr sz="3200">
                <a:latin typeface="+mj-lt"/>
              </a:defRPr>
            </a:lvl1pPr>
            <a:lvl2pPr marL="990575" indent="-380990">
              <a:buFont typeface="Courier New"/>
              <a:buChar char="o"/>
              <a:defRPr/>
            </a:lvl2pPr>
            <a:lvl5pPr marL="2743131" indent="-304792">
              <a:buFont typeface="Wingdings" charset="2"/>
              <a:buChar char="ü"/>
              <a:defRPr/>
            </a:lvl5pPr>
          </a:lstStyle>
          <a:p>
            <a:pPr lvl="0"/>
            <a:r>
              <a:rPr lang="en-US" smtClean="0"/>
              <a:t>Click to edit Master text styles</a:t>
            </a:r>
          </a:p>
        </p:txBody>
      </p:sp>
      <p:sp>
        <p:nvSpPr>
          <p:cNvPr id="22" name="Text Placeholder 21"/>
          <p:cNvSpPr>
            <a:spLocks noGrp="1"/>
          </p:cNvSpPr>
          <p:nvPr>
            <p:ph type="body" sz="quarter" idx="11"/>
          </p:nvPr>
        </p:nvSpPr>
        <p:spPr>
          <a:xfrm>
            <a:off x="568171" y="4071842"/>
            <a:ext cx="5106187" cy="449665"/>
          </a:xfrm>
          <a:prstGeom prst="rect">
            <a:avLst/>
          </a:prstGeom>
        </p:spPr>
        <p:txBody>
          <a:bodyPr vert="horz" lIns="0" tIns="0" rIns="0" bIns="0"/>
          <a:lstStyle>
            <a:lvl1pPr marL="0" indent="0">
              <a:buNone/>
              <a:defRPr sz="1000" b="0" i="0" baseline="0">
                <a:latin typeface="+mj-lt"/>
                <a:cs typeface="Arial"/>
              </a:defRPr>
            </a:lvl1pPr>
          </a:lstStyle>
          <a:p>
            <a:pPr lvl="0"/>
            <a:r>
              <a:rPr lang="en-US" smtClean="0"/>
              <a:t>Click to edit Master text styles</a:t>
            </a:r>
          </a:p>
          <a:p>
            <a:pPr lvl="1"/>
            <a:r>
              <a:rPr lang="en-US" smtClean="0"/>
              <a:t>Second level</a:t>
            </a:r>
          </a:p>
        </p:txBody>
      </p:sp>
      <p:sp>
        <p:nvSpPr>
          <p:cNvPr id="17" name="Title 19"/>
          <p:cNvSpPr>
            <a:spLocks noGrp="1"/>
          </p:cNvSpPr>
          <p:nvPr>
            <p:ph type="title"/>
          </p:nvPr>
        </p:nvSpPr>
        <p:spPr>
          <a:xfrm>
            <a:off x="560079" y="529169"/>
            <a:ext cx="5114288" cy="646205"/>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Big Statement_Layout">
    <p:bg>
      <p:bgPr>
        <a:solidFill>
          <a:schemeClr val="tx1"/>
        </a:solid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0" y="0"/>
            <a:ext cx="12188825" cy="6858000"/>
          </a:xfrm>
          <a:prstGeom prst="rect">
            <a:avLst/>
          </a:prstGeom>
          <a:noFill/>
          <a:ln w="9525">
            <a:noFill/>
            <a:miter lim="800000"/>
            <a:headEnd/>
            <a:tailEnd/>
          </a:ln>
        </p:spPr>
      </p:pic>
      <p:pic>
        <p:nvPicPr>
          <p:cNvPr id="6" name="Picture 2"/>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14" name="Text Placeholder 10"/>
          <p:cNvSpPr>
            <a:spLocks noGrp="1"/>
          </p:cNvSpPr>
          <p:nvPr>
            <p:ph type="body" sz="quarter" idx="10"/>
          </p:nvPr>
        </p:nvSpPr>
        <p:spPr>
          <a:xfrm>
            <a:off x="560079" y="1416054"/>
            <a:ext cx="5114288" cy="2428811"/>
          </a:xfrm>
          <a:prstGeom prst="rect">
            <a:avLst/>
          </a:prstGeom>
        </p:spPr>
        <p:txBody>
          <a:bodyPr vert="horz" lIns="0" tIns="0" rIns="0" bIns="0"/>
          <a:lstStyle>
            <a:lvl1pPr marL="0" indent="0">
              <a:buNone/>
              <a:defRPr sz="3200">
                <a:solidFill>
                  <a:srgbClr val="FFFFFF"/>
                </a:solidFill>
                <a:latin typeface="+mj-lt"/>
              </a:defRPr>
            </a:lvl1pPr>
            <a:lvl2pPr marL="990575" indent="-380990">
              <a:buFont typeface="Courier New"/>
              <a:buChar char="o"/>
              <a:defRPr/>
            </a:lvl2pPr>
            <a:lvl5pPr marL="2743131" indent="-304792">
              <a:buFont typeface="Wingdings" charset="2"/>
              <a:buChar char="ü"/>
              <a:defRPr/>
            </a:lvl5pPr>
          </a:lstStyle>
          <a:p>
            <a:pPr lvl="0"/>
            <a:r>
              <a:rPr lang="en-US" smtClean="0"/>
              <a:t>Click to edit Master text styles</a:t>
            </a:r>
          </a:p>
        </p:txBody>
      </p:sp>
      <p:sp>
        <p:nvSpPr>
          <p:cNvPr id="22" name="Text Placeholder 21"/>
          <p:cNvSpPr>
            <a:spLocks noGrp="1"/>
          </p:cNvSpPr>
          <p:nvPr>
            <p:ph type="body" sz="quarter" idx="11"/>
          </p:nvPr>
        </p:nvSpPr>
        <p:spPr>
          <a:xfrm>
            <a:off x="568171" y="4071842"/>
            <a:ext cx="5106187" cy="449665"/>
          </a:xfrm>
          <a:prstGeom prst="rect">
            <a:avLst/>
          </a:prstGeom>
        </p:spPr>
        <p:txBody>
          <a:bodyPr vert="horz" lIns="0" tIns="0" rIns="0" bIns="0"/>
          <a:lstStyle>
            <a:lvl1pPr marL="0" indent="0">
              <a:buNone/>
              <a:defRPr sz="1000" b="0" i="0" baseline="0">
                <a:solidFill>
                  <a:srgbClr val="FFFFFF"/>
                </a:solidFill>
                <a:latin typeface="+mj-lt"/>
                <a:cs typeface="Arial"/>
              </a:defRPr>
            </a:lvl1pPr>
          </a:lstStyle>
          <a:p>
            <a:pPr lvl="0"/>
            <a:r>
              <a:rPr lang="en-US" smtClean="0"/>
              <a:t>Click to edit Master text styles</a:t>
            </a:r>
          </a:p>
          <a:p>
            <a:pPr lvl="1"/>
            <a:r>
              <a:rPr lang="en-US" smtClean="0"/>
              <a:t>Second level</a:t>
            </a:r>
          </a:p>
        </p:txBody>
      </p:sp>
      <p:sp>
        <p:nvSpPr>
          <p:cNvPr id="17" name="Title 19"/>
          <p:cNvSpPr>
            <a:spLocks noGrp="1"/>
          </p:cNvSpPr>
          <p:nvPr>
            <p:ph type="title"/>
          </p:nvPr>
        </p:nvSpPr>
        <p:spPr>
          <a:xfrm>
            <a:off x="560079" y="529169"/>
            <a:ext cx="5114288" cy="646205"/>
          </a:xfrm>
          <a:prstGeom prst="rect">
            <a:avLst/>
          </a:prstGeom>
        </p:spPr>
        <p:txBody>
          <a:bodyPr vert="horz" lIns="0" tIns="0" rIns="0" bIns="0"/>
          <a:lstStyle>
            <a:lvl1pPr algn="l">
              <a:defRPr sz="2000" b="1" i="0" cap="none">
                <a:solidFill>
                  <a:srgbClr val="FFFFF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800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25541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5"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6DA683BA-B088-4C8C-AA06-59DA4E561FD9}"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9" name="Text Placeholder 10"/>
          <p:cNvSpPr>
            <a:spLocks noGrp="1"/>
          </p:cNvSpPr>
          <p:nvPr>
            <p:ph type="body" sz="quarter" idx="10"/>
          </p:nvPr>
        </p:nvSpPr>
        <p:spPr>
          <a:xfrm>
            <a:off x="560070" y="1313431"/>
            <a:ext cx="10824844" cy="3932767"/>
          </a:xfrm>
          <a:prstGeom prst="rect">
            <a:avLst/>
          </a:prstGeom>
        </p:spPr>
        <p:txBody>
          <a:bodyPr vert="horz" lIns="0" tIns="0" rIns="0" bIns="0"/>
          <a:lstStyle>
            <a:lvl1pPr marL="311992" indent="-311992">
              <a:buClr>
                <a:srgbClr val="666666"/>
              </a:buClr>
              <a:buSzPct val="60000"/>
              <a:buFont typeface="Courier New"/>
              <a:buChar char="o"/>
              <a:defRPr sz="2000" b="0" i="0">
                <a:latin typeface="+mj-lt"/>
                <a:cs typeface="Arial"/>
              </a:defRPr>
            </a:lvl1pPr>
            <a:lvl2pPr marL="844779" indent="-283193">
              <a:buSzPct val="40000"/>
              <a:buFont typeface="Wingdings" charset="2"/>
              <a:buChar char=""/>
              <a:defRPr sz="2000" b="0" i="0" baseline="0">
                <a:latin typeface="+mj-lt"/>
                <a:cs typeface="Arial"/>
              </a:defRPr>
            </a:lvl2pPr>
            <a:lvl3pPr marL="1334367" indent="-211195">
              <a:defRPr sz="2000" b="0" i="0" baseline="0">
                <a:latin typeface="+mj-lt"/>
                <a:cs typeface="Arial"/>
              </a:defRPr>
            </a:lvl3pPr>
            <a:lvl4pPr marL="1943951" indent="-259194">
              <a:defRPr sz="1900">
                <a:latin typeface="+mj-lt"/>
              </a:defRPr>
            </a:lvl4pPr>
            <a:lvl5pPr marL="2743131" indent="-304792">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9"/>
          <p:cNvSpPr>
            <a:spLocks noGrp="1"/>
          </p:cNvSpPr>
          <p:nvPr>
            <p:ph type="title"/>
          </p:nvPr>
        </p:nvSpPr>
        <p:spPr>
          <a:xfrm>
            <a:off x="560076" y="514651"/>
            <a:ext cx="10800490"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12"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rgbClr val="444444"/>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Full-bleed-Image_With-Quote">
    <p:spTree>
      <p:nvGrpSpPr>
        <p:cNvPr id="1" name=""/>
        <p:cNvGrpSpPr/>
        <p:nvPr/>
      </p:nvGrpSpPr>
      <p:grpSpPr>
        <a:xfrm>
          <a:off x="0" y="0"/>
          <a:ext cx="0" cy="0"/>
          <a:chOff x="0" y="0"/>
          <a:chExt cx="0" cy="0"/>
        </a:xfrm>
      </p:grpSpPr>
      <p:sp>
        <p:nvSpPr>
          <p:cNvPr id="3" name="Rectangle 2"/>
          <p:cNvSpPr/>
          <p:nvPr userDrawn="1"/>
        </p:nvSpPr>
        <p:spPr>
          <a:xfrm>
            <a:off x="0" y="0"/>
            <a:ext cx="12188825" cy="6858000"/>
          </a:xfrm>
          <a:prstGeom prst="rect">
            <a:avLst/>
          </a:prstGeom>
          <a:gradFill flip="none" rotWithShape="1">
            <a:gsLst>
              <a:gs pos="27000">
                <a:schemeClr val="bg1">
                  <a:alpha val="0"/>
                </a:schemeClr>
              </a:gs>
              <a:gs pos="100000">
                <a:schemeClr val="bg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a:defRPr/>
            </a:pPr>
            <a:endParaRPr lang="en-US" sz="1800">
              <a:solidFill>
                <a:srgbClr val="FFFFFF"/>
              </a:solidFill>
            </a:endParaRPr>
          </a:p>
        </p:txBody>
      </p:sp>
      <p:sp>
        <p:nvSpPr>
          <p:cNvPr id="4"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AAFD21-3528-4A63-B6FC-6C326CE38F01}" type="slidenum">
              <a:rPr lang="en-US" sz="800" smtClean="0">
                <a:solidFill>
                  <a:srgbClr val="444444"/>
                </a:solidFill>
              </a:rPr>
              <a:pPr algn="r">
                <a:defRPr/>
              </a:pPr>
              <a:t>‹#›</a:t>
            </a:fld>
            <a:endParaRPr lang="en-US" sz="1200" dirty="0">
              <a:solidFill>
                <a:srgbClr val="444444"/>
              </a:solidFill>
            </a:endParaRPr>
          </a:p>
        </p:txBody>
      </p:sp>
      <p:pic>
        <p:nvPicPr>
          <p:cNvPr id="5" name="Picture 3"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7"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rgbClr val="444444"/>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Full-bleed-Image_With-Quote_Reverse">
    <p:spTree>
      <p:nvGrpSpPr>
        <p:cNvPr id="1" name=""/>
        <p:cNvGrpSpPr/>
        <p:nvPr/>
      </p:nvGrpSpPr>
      <p:grpSpPr>
        <a:xfrm>
          <a:off x="0" y="0"/>
          <a:ext cx="0" cy="0"/>
          <a:chOff x="0" y="0"/>
          <a:chExt cx="0" cy="0"/>
        </a:xfrm>
      </p:grpSpPr>
      <p:sp>
        <p:nvSpPr>
          <p:cNvPr id="3" name="Rectangle 2"/>
          <p:cNvSpPr/>
          <p:nvPr userDrawn="1"/>
        </p:nvSpPr>
        <p:spPr>
          <a:xfrm>
            <a:off x="0" y="0"/>
            <a:ext cx="12188825" cy="6858000"/>
          </a:xfrm>
          <a:prstGeom prst="rect">
            <a:avLst/>
          </a:prstGeom>
          <a:gradFill flip="none" rotWithShape="1">
            <a:gsLst>
              <a:gs pos="27000">
                <a:schemeClr val="bg1">
                  <a:alpha val="0"/>
                </a:schemeClr>
              </a:gs>
              <a:gs pos="100000">
                <a:schemeClr val="tx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a:defRPr/>
            </a:pPr>
            <a:endParaRPr lang="en-US" sz="1800">
              <a:solidFill>
                <a:srgbClr val="FFFFFF"/>
              </a:solidFill>
            </a:endParaRPr>
          </a:p>
        </p:txBody>
      </p:sp>
      <p:sp>
        <p:nvSpPr>
          <p:cNvPr id="4"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93253A-04CD-40FF-B2B6-6CE996EF3FA7}" type="slidenum">
              <a:rPr lang="en-US" sz="800" smtClean="0">
                <a:solidFill>
                  <a:srgbClr val="FFFFFF">
                    <a:lumMod val="85000"/>
                  </a:srgbClr>
                </a:solidFill>
              </a:rPr>
              <a:pPr algn="r">
                <a:defRPr/>
              </a:pPr>
              <a:t>‹#›</a:t>
            </a:fld>
            <a:endParaRPr lang="en-US" sz="1200" dirty="0">
              <a:solidFill>
                <a:srgbClr val="FFFFFF">
                  <a:lumMod val="85000"/>
                </a:srgbClr>
              </a:solidFill>
            </a:endParaRPr>
          </a:p>
        </p:txBody>
      </p:sp>
      <p:pic>
        <p:nvPicPr>
          <p:cNvPr id="5" name="Picture 3"/>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8"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chemeClr val="bg1">
                    <a:lumMod val="85000"/>
                  </a:schemeClr>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Image-with-picture-and-text">
    <p:spTree>
      <p:nvGrpSpPr>
        <p:cNvPr id="1" name=""/>
        <p:cNvGrpSpPr/>
        <p:nvPr/>
      </p:nvGrpSpPr>
      <p:grpSpPr>
        <a:xfrm>
          <a:off x="0" y="0"/>
          <a:ext cx="0" cy="0"/>
          <a:chOff x="0" y="0"/>
          <a:chExt cx="0" cy="0"/>
        </a:xfrm>
      </p:grpSpPr>
      <p:sp>
        <p:nvSpPr>
          <p:cNvPr id="7" name="Rectangle 6"/>
          <p:cNvSpPr/>
          <p:nvPr userDrawn="1"/>
        </p:nvSpPr>
        <p:spPr>
          <a:xfrm>
            <a:off x="572939" y="4979988"/>
            <a:ext cx="6097587" cy="169862"/>
          </a:xfrm>
          <a:prstGeom prst="rect">
            <a:avLst/>
          </a:prstGeom>
        </p:spPr>
        <p:txBody>
          <a:bodyPr lIns="0" tIns="0" rIns="0" bIns="0">
            <a:spAutoFit/>
          </a:bodyPr>
          <a:lstStyle/>
          <a:p>
            <a:pPr defTabSz="609585">
              <a:buClr>
                <a:srgbClr val="FF6600"/>
              </a:buClr>
              <a:buSzPct val="75000"/>
              <a:defRPr/>
            </a:pPr>
            <a:endParaRPr lang="en-US" sz="1100" dirty="0">
              <a:solidFill>
                <a:srgbClr val="000000"/>
              </a:solidFill>
              <a:ea typeface="Microsoft YaHei" pitchFamily="34" charset="-122"/>
              <a:cs typeface="Arial"/>
            </a:endParaRPr>
          </a:p>
        </p:txBody>
      </p:sp>
      <p:sp>
        <p:nvSpPr>
          <p:cNvPr id="8"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DD07610-7987-4502-919C-2500DCC0C2E2}" type="slidenum">
              <a:rPr lang="en-US" sz="800" smtClean="0">
                <a:solidFill>
                  <a:srgbClr val="444444"/>
                </a:solidFill>
              </a:rPr>
              <a:pPr algn="r">
                <a:defRPr/>
              </a:pPr>
              <a:t>‹#›</a:t>
            </a:fld>
            <a:endParaRPr lang="en-US" sz="1200" dirty="0">
              <a:solidFill>
                <a:srgbClr val="444444"/>
              </a:solidFill>
            </a:endParaRPr>
          </a:p>
        </p:txBody>
      </p:sp>
      <p:pic>
        <p:nvPicPr>
          <p:cNvPr id="12" name="Picture 3"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9" name="Title 19"/>
          <p:cNvSpPr>
            <a:spLocks noGrp="1"/>
          </p:cNvSpPr>
          <p:nvPr>
            <p:ph type="title"/>
          </p:nvPr>
        </p:nvSpPr>
        <p:spPr>
          <a:xfrm>
            <a:off x="572614" y="514651"/>
            <a:ext cx="10800490" cy="429519"/>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10" name="Text Placeholder 10"/>
          <p:cNvSpPr>
            <a:spLocks noGrp="1"/>
          </p:cNvSpPr>
          <p:nvPr>
            <p:ph type="body" sz="quarter" idx="10"/>
          </p:nvPr>
        </p:nvSpPr>
        <p:spPr>
          <a:xfrm>
            <a:off x="6796667" y="1313426"/>
            <a:ext cx="4644653" cy="1885819"/>
          </a:xfrm>
          <a:prstGeom prst="rect">
            <a:avLst/>
          </a:prstGeom>
        </p:spPr>
        <p:txBody>
          <a:bodyPr vert="horz" lIns="0" tIns="0" rIns="0" bIns="0"/>
          <a:lstStyle>
            <a:lvl1pPr marL="0" indent="0">
              <a:buClr>
                <a:srgbClr val="666666"/>
              </a:buClr>
              <a:buSzPct val="60000"/>
              <a:buFont typeface="Courier New"/>
              <a:buNone/>
              <a:defRPr sz="2000" b="0" i="0" baseline="0">
                <a:solidFill>
                  <a:srgbClr val="000000"/>
                </a:solidFill>
                <a:latin typeface="+mj-lt"/>
                <a:cs typeface="Arial"/>
              </a:defRPr>
            </a:lvl1pPr>
            <a:lvl2pPr marL="609585" indent="0">
              <a:buSzPct val="40000"/>
              <a:buFont typeface="Wingdings" charset="2"/>
              <a:buNone/>
              <a:defRPr sz="2400" b="0" i="0" baseline="0">
                <a:latin typeface="Arial"/>
                <a:cs typeface="Arial"/>
              </a:defRPr>
            </a:lvl2pPr>
            <a:lvl3pPr marL="1219170" indent="0">
              <a:buNone/>
              <a:defRPr sz="2400" b="0" i="0" baseline="0">
                <a:latin typeface="Arial"/>
                <a:cs typeface="Arial"/>
              </a:defRPr>
            </a:lvl3pPr>
            <a:lvl4pPr>
              <a:defRPr sz="1900"/>
            </a:lvl4pPr>
            <a:lvl5pPr marL="2743131" indent="-304792">
              <a:buFont typeface="Wingdings" charset="2"/>
              <a:buChar char="ü"/>
              <a:defRPr sz="1900"/>
            </a:lvl5pPr>
          </a:lstStyle>
          <a:p>
            <a:pPr lvl="0"/>
            <a:r>
              <a:rPr lang="en-US" smtClean="0"/>
              <a:t>Click to edit Master text styles</a:t>
            </a:r>
          </a:p>
        </p:txBody>
      </p:sp>
      <p:sp>
        <p:nvSpPr>
          <p:cNvPr id="11" name="Picture Placeholder 10"/>
          <p:cNvSpPr>
            <a:spLocks noGrp="1"/>
          </p:cNvSpPr>
          <p:nvPr>
            <p:ph type="pic" sz="quarter" idx="11"/>
          </p:nvPr>
        </p:nvSpPr>
        <p:spPr>
          <a:xfrm>
            <a:off x="572614" y="1313431"/>
            <a:ext cx="5633612" cy="3530079"/>
          </a:xfrm>
          <a:prstGeom prst="rect">
            <a:avLst/>
          </a:prstGeom>
        </p:spPr>
        <p:txBody>
          <a:bodyPr vert="horz" lIns="0" tIns="0" rIns="0" bIns="0"/>
          <a:lstStyle>
            <a:lvl1pPr marL="0" indent="0">
              <a:buNone/>
              <a:defRPr sz="2000" b="0" i="0" baseline="0">
                <a:latin typeface="+mj-lt"/>
                <a:cs typeface="Arial"/>
              </a:defRPr>
            </a:lvl1pPr>
          </a:lstStyle>
          <a:p>
            <a:pPr lvl="0"/>
            <a:r>
              <a:rPr lang="en-US" noProof="0" smtClean="0"/>
              <a:t>Click icon to add picture</a:t>
            </a:r>
            <a:endParaRPr lang="en-US" noProof="0" dirty="0"/>
          </a:p>
        </p:txBody>
      </p:sp>
      <p:sp>
        <p:nvSpPr>
          <p:cNvPr id="17" name="Text Placeholder 16"/>
          <p:cNvSpPr>
            <a:spLocks noGrp="1"/>
          </p:cNvSpPr>
          <p:nvPr>
            <p:ph type="body" sz="quarter" idx="12"/>
          </p:nvPr>
        </p:nvSpPr>
        <p:spPr>
          <a:xfrm>
            <a:off x="572610" y="4980518"/>
            <a:ext cx="5654772" cy="397099"/>
          </a:xfrm>
          <a:prstGeom prst="rect">
            <a:avLst/>
          </a:prstGeom>
        </p:spPr>
        <p:txBody>
          <a:bodyPr vert="horz" lIns="0" tIns="0" rIns="0" bIns="0"/>
          <a:lstStyle>
            <a:lvl1pPr marL="0" indent="0">
              <a:buNone/>
              <a:defRPr sz="1000" b="0" i="0">
                <a:solidFill>
                  <a:srgbClr val="000000"/>
                </a:solidFill>
                <a:latin typeface="+mj-lt"/>
                <a:cs typeface="Arial"/>
              </a:defRPr>
            </a:lvl1pPr>
            <a:lvl2pPr marL="609585" indent="0">
              <a:buNone/>
              <a:defRPr sz="1100" b="0" i="0">
                <a:solidFill>
                  <a:srgbClr val="000000"/>
                </a:solidFill>
                <a:latin typeface="Arial"/>
                <a:cs typeface="Arial"/>
              </a:defRPr>
            </a:lvl2pPr>
            <a:lvl3pPr marL="1219170" indent="0">
              <a:buNone/>
              <a:defRPr sz="1100" b="0" i="0">
                <a:solidFill>
                  <a:srgbClr val="000000"/>
                </a:solidFill>
                <a:latin typeface="Arial"/>
                <a:cs typeface="Arial"/>
              </a:defRPr>
            </a:lvl3pPr>
            <a:lvl4pPr marL="1828754" indent="0">
              <a:buNone/>
              <a:defRPr sz="1100" b="0" i="0">
                <a:solidFill>
                  <a:srgbClr val="000000"/>
                </a:solidFill>
                <a:latin typeface="Arial"/>
                <a:cs typeface="Arial"/>
              </a:defRPr>
            </a:lvl4pPr>
            <a:lvl5pPr marL="2438339" indent="0">
              <a:buNone/>
              <a:defRPr sz="1100" b="0" i="0">
                <a:solidFill>
                  <a:srgbClr val="000000"/>
                </a:solidFill>
                <a:latin typeface="Arial"/>
                <a:cs typeface="Arial"/>
              </a:defRPr>
            </a:lvl5pPr>
          </a:lstStyle>
          <a:p>
            <a:pPr lvl="0"/>
            <a:r>
              <a:rPr lang="en-US" smtClean="0"/>
              <a:t>Click to edit Master text styles</a:t>
            </a:r>
          </a:p>
        </p:txBody>
      </p:sp>
      <p:sp>
        <p:nvSpPr>
          <p:cNvPr id="16"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rgbClr val="444444"/>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Blocks">
    <p:spTree>
      <p:nvGrpSpPr>
        <p:cNvPr id="1" name=""/>
        <p:cNvGrpSpPr/>
        <p:nvPr/>
      </p:nvGrpSpPr>
      <p:grpSpPr>
        <a:xfrm>
          <a:off x="0" y="0"/>
          <a:ext cx="0" cy="0"/>
          <a:chOff x="0" y="0"/>
          <a:chExt cx="0" cy="0"/>
        </a:xfrm>
      </p:grpSpPr>
      <p:sp>
        <p:nvSpPr>
          <p:cNvPr id="16" name="Slide Number Placeholder 1"/>
          <p:cNvSpPr txBox="1">
            <a:spLocks/>
          </p:cNvSpPr>
          <p:nvPr userDrawn="1"/>
        </p:nvSpPr>
        <p:spPr>
          <a:xfrm>
            <a:off x="11463527"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D1B92C6-582E-472A-88CF-E52FAAC1EBDA}" type="slidenum">
              <a:rPr lang="en-US" sz="800" smtClean="0">
                <a:solidFill>
                  <a:srgbClr val="444444"/>
                </a:solidFill>
              </a:rPr>
              <a:pPr algn="r">
                <a:defRPr/>
              </a:pPr>
              <a:t>‹#›</a:t>
            </a:fld>
            <a:endParaRPr lang="en-US" sz="1200" dirty="0">
              <a:solidFill>
                <a:srgbClr val="444444"/>
              </a:solidFill>
            </a:endParaRPr>
          </a:p>
        </p:txBody>
      </p:sp>
      <p:pic>
        <p:nvPicPr>
          <p:cNvPr id="17"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3" name="Title 19"/>
          <p:cNvSpPr>
            <a:spLocks noGrp="1"/>
          </p:cNvSpPr>
          <p:nvPr>
            <p:ph type="title"/>
          </p:nvPr>
        </p:nvSpPr>
        <p:spPr>
          <a:xfrm>
            <a:off x="572611" y="514651"/>
            <a:ext cx="10316833"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7" name="Text Placeholder 10"/>
          <p:cNvSpPr>
            <a:spLocks noGrp="1"/>
          </p:cNvSpPr>
          <p:nvPr>
            <p:ph type="body" sz="quarter" idx="12"/>
          </p:nvPr>
        </p:nvSpPr>
        <p:spPr>
          <a:xfrm>
            <a:off x="572612" y="1347454"/>
            <a:ext cx="1945813" cy="646927"/>
          </a:xfrm>
          <a:prstGeom prst="rect">
            <a:avLst/>
          </a:prstGeom>
        </p:spPr>
        <p:txBody>
          <a:bodyPr vert="horz" lIns="0" tIns="0" rIns="0" bIns="0"/>
          <a:lstStyle>
            <a:lvl1pPr marL="0" marR="0" indent="0" algn="l" defTabSz="609585" rtl="0" eaLnBrk="1" fontAlgn="auto" latinLnBrk="0" hangingPunct="1">
              <a:lnSpc>
                <a:spcPct val="100000"/>
              </a:lnSpc>
              <a:spcBef>
                <a:spcPts val="0"/>
              </a:spcBef>
              <a:spcAft>
                <a:spcPts val="1600"/>
              </a:spcAft>
              <a:buClr>
                <a:srgbClr val="FF6600"/>
              </a:buClr>
              <a:buSzPct val="75000"/>
              <a:buFontTx/>
              <a:buNone/>
              <a:tabLst/>
              <a:defRPr sz="2000" b="0" i="0" baseline="0">
                <a:solidFill>
                  <a:srgbClr val="1AC604"/>
                </a:solidFill>
                <a:latin typeface="+mj-lt"/>
                <a:cs typeface="Arial"/>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p:txBody>
      </p:sp>
      <p:sp>
        <p:nvSpPr>
          <p:cNvPr id="8" name="Text Placeholder 10"/>
          <p:cNvSpPr>
            <a:spLocks noGrp="1"/>
          </p:cNvSpPr>
          <p:nvPr>
            <p:ph type="body" sz="quarter" idx="14"/>
          </p:nvPr>
        </p:nvSpPr>
        <p:spPr>
          <a:xfrm>
            <a:off x="3362951" y="1347454"/>
            <a:ext cx="1945813" cy="646927"/>
          </a:xfrm>
          <a:prstGeom prst="rect">
            <a:avLst/>
          </a:prstGeom>
        </p:spPr>
        <p:txBody>
          <a:bodyPr vert="horz" lIns="0" tIns="0" rIns="0" bIns="0"/>
          <a:lstStyle>
            <a:lvl1pPr marL="0" marR="0" indent="0" algn="l" defTabSz="609585" rtl="0" eaLnBrk="1" fontAlgn="auto" latinLnBrk="0" hangingPunct="1">
              <a:lnSpc>
                <a:spcPct val="100000"/>
              </a:lnSpc>
              <a:spcBef>
                <a:spcPts val="0"/>
              </a:spcBef>
              <a:spcAft>
                <a:spcPts val="1600"/>
              </a:spcAft>
              <a:buClr>
                <a:srgbClr val="FF6600"/>
              </a:buClr>
              <a:buSzPct val="75000"/>
              <a:buFontTx/>
              <a:buNone/>
              <a:tabLst/>
              <a:defRPr sz="2000" b="0" i="0" baseline="0">
                <a:solidFill>
                  <a:srgbClr val="666666"/>
                </a:solidFill>
                <a:latin typeface="+mj-lt"/>
                <a:cs typeface="Arial"/>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p:txBody>
      </p:sp>
      <p:sp>
        <p:nvSpPr>
          <p:cNvPr id="10" name="Text Placeholder 10"/>
          <p:cNvSpPr>
            <a:spLocks noGrp="1"/>
          </p:cNvSpPr>
          <p:nvPr>
            <p:ph type="body" sz="quarter" idx="16"/>
          </p:nvPr>
        </p:nvSpPr>
        <p:spPr>
          <a:xfrm>
            <a:off x="6153289" y="1347454"/>
            <a:ext cx="1945813" cy="646927"/>
          </a:xfrm>
          <a:prstGeom prst="rect">
            <a:avLst/>
          </a:prstGeom>
        </p:spPr>
        <p:txBody>
          <a:bodyPr vert="horz" lIns="0" tIns="0" rIns="0" bIns="0"/>
          <a:lstStyle>
            <a:lvl1pPr marL="0" marR="0" indent="0" algn="l" defTabSz="609585" rtl="0" eaLnBrk="1" fontAlgn="auto" latinLnBrk="0" hangingPunct="1">
              <a:lnSpc>
                <a:spcPct val="100000"/>
              </a:lnSpc>
              <a:spcBef>
                <a:spcPts val="0"/>
              </a:spcBef>
              <a:spcAft>
                <a:spcPts val="1600"/>
              </a:spcAft>
              <a:buClr>
                <a:srgbClr val="FF6600"/>
              </a:buClr>
              <a:buSzPct val="75000"/>
              <a:buFontTx/>
              <a:buNone/>
              <a:tabLst/>
              <a:defRPr sz="2000" b="0" i="0" baseline="0">
                <a:solidFill>
                  <a:srgbClr val="6817FF"/>
                </a:solidFill>
                <a:latin typeface="+mj-lt"/>
                <a:cs typeface="Arial"/>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p:txBody>
      </p:sp>
      <p:sp>
        <p:nvSpPr>
          <p:cNvPr id="12" name="Text Placeholder 10"/>
          <p:cNvSpPr>
            <a:spLocks noGrp="1"/>
          </p:cNvSpPr>
          <p:nvPr>
            <p:ph type="body" sz="quarter" idx="18"/>
          </p:nvPr>
        </p:nvSpPr>
        <p:spPr>
          <a:xfrm>
            <a:off x="8943629" y="1347454"/>
            <a:ext cx="1945813" cy="646927"/>
          </a:xfrm>
          <a:prstGeom prst="rect">
            <a:avLst/>
          </a:prstGeom>
        </p:spPr>
        <p:txBody>
          <a:bodyPr vert="horz" lIns="0" tIns="0" rIns="0" bIns="0"/>
          <a:lstStyle>
            <a:lvl1pPr marL="0" marR="0" indent="0" algn="l" defTabSz="609585" rtl="0" eaLnBrk="1" fontAlgn="auto" latinLnBrk="0" hangingPunct="1">
              <a:lnSpc>
                <a:spcPct val="100000"/>
              </a:lnSpc>
              <a:spcBef>
                <a:spcPts val="0"/>
              </a:spcBef>
              <a:spcAft>
                <a:spcPts val="1600"/>
              </a:spcAft>
              <a:buClr>
                <a:srgbClr val="FF6600"/>
              </a:buClr>
              <a:buSzPct val="75000"/>
              <a:buFontTx/>
              <a:buNone/>
              <a:tabLst/>
              <a:defRPr sz="2000" b="0" i="0" baseline="0">
                <a:solidFill>
                  <a:srgbClr val="000000"/>
                </a:solidFill>
                <a:latin typeface="+mj-lt"/>
                <a:cs typeface="Arial"/>
              </a:defRPr>
            </a:lvl1pPr>
            <a:lvl2pPr marL="990575" indent="-380990">
              <a:buFont typeface="Courier New"/>
              <a:buChar char="o"/>
              <a:defRPr sz="2400"/>
            </a:lvl2pPr>
            <a:lvl3pPr>
              <a:defRPr sz="2100"/>
            </a:lvl3pPr>
            <a:lvl4pPr>
              <a:defRPr sz="1900"/>
            </a:lvl4pPr>
            <a:lvl5pPr marL="2743131" indent="-304792">
              <a:buFont typeface="Wingdings" charset="2"/>
              <a:buChar char="ü"/>
              <a:defRPr sz="1900"/>
            </a:lvl5pPr>
          </a:lstStyle>
          <a:p>
            <a:pPr lvl="0"/>
            <a:r>
              <a:rPr lang="en-US" smtClean="0"/>
              <a:t>Click to edit Master text styles</a:t>
            </a:r>
          </a:p>
        </p:txBody>
      </p:sp>
      <p:sp>
        <p:nvSpPr>
          <p:cNvPr id="3" name="Text Placeholder 2"/>
          <p:cNvSpPr>
            <a:spLocks noGrp="1"/>
          </p:cNvSpPr>
          <p:nvPr>
            <p:ph type="body" sz="quarter" idx="20"/>
          </p:nvPr>
        </p:nvSpPr>
        <p:spPr>
          <a:xfrm>
            <a:off x="572613" y="2292359"/>
            <a:ext cx="2430708" cy="2825279"/>
          </a:xfrm>
          <a:prstGeom prst="rect">
            <a:avLst/>
          </a:prstGeom>
          <a:solidFill>
            <a:srgbClr val="E4E4E4"/>
          </a:solidFill>
          <a:ln>
            <a:noFill/>
          </a:ln>
          <a:effectLst/>
        </p:spPr>
        <p:txBody>
          <a:bodyPr vert="horz" lIns="0" tIns="121917" rIns="121917" bIns="121917"/>
          <a:lstStyle>
            <a:lvl1pPr marL="341367" indent="-219451">
              <a:buClr>
                <a:srgbClr val="666666"/>
              </a:buClr>
              <a:buSzPct val="60000"/>
              <a:buFont typeface="Courier New"/>
              <a:buChar char="o"/>
              <a:defRPr sz="1500" b="0" i="0" baseline="0">
                <a:latin typeface="+mj-lt"/>
                <a:cs typeface="Arial"/>
              </a:defRPr>
            </a:lvl1pPr>
            <a:lvl2pPr>
              <a:buClr>
                <a:srgbClr val="666666"/>
              </a:buClr>
              <a:buSzPct val="60000"/>
              <a:defRPr sz="1500" b="0" i="0">
                <a:latin typeface="Arial"/>
                <a:cs typeface="Arial"/>
              </a:defRPr>
            </a:lvl2pPr>
            <a:lvl3pPr marL="1523962" indent="-304792">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3" name="Text Placeholder 2"/>
          <p:cNvSpPr>
            <a:spLocks noGrp="1"/>
          </p:cNvSpPr>
          <p:nvPr>
            <p:ph type="body" sz="quarter" idx="24"/>
          </p:nvPr>
        </p:nvSpPr>
        <p:spPr>
          <a:xfrm>
            <a:off x="3362951" y="2292359"/>
            <a:ext cx="2430708" cy="2825279"/>
          </a:xfrm>
          <a:prstGeom prst="rect">
            <a:avLst/>
          </a:prstGeom>
          <a:solidFill>
            <a:srgbClr val="E4E4E4"/>
          </a:solidFill>
          <a:ln>
            <a:noFill/>
          </a:ln>
          <a:effectLst/>
        </p:spPr>
        <p:txBody>
          <a:bodyPr vert="horz" lIns="0" tIns="121917" rIns="121917" bIns="121917"/>
          <a:lstStyle>
            <a:lvl1pPr marL="341367" indent="-219451">
              <a:buClr>
                <a:srgbClr val="666666"/>
              </a:buClr>
              <a:buSzPct val="60000"/>
              <a:buFont typeface="Courier New"/>
              <a:buChar char="o"/>
              <a:defRPr sz="1500" b="0" i="0">
                <a:latin typeface="+mj-lt"/>
                <a:cs typeface="Arial"/>
              </a:defRPr>
            </a:lvl1pPr>
            <a:lvl2pPr>
              <a:buClr>
                <a:srgbClr val="666666"/>
              </a:buClr>
              <a:buSzPct val="60000"/>
              <a:defRPr sz="1500" b="0" i="0">
                <a:latin typeface="Arial"/>
                <a:cs typeface="Arial"/>
              </a:defRPr>
            </a:lvl2pPr>
            <a:lvl3pPr marL="1523962" indent="-304792">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4" name="Text Placeholder 2"/>
          <p:cNvSpPr>
            <a:spLocks noGrp="1"/>
          </p:cNvSpPr>
          <p:nvPr>
            <p:ph type="body" sz="quarter" idx="25"/>
          </p:nvPr>
        </p:nvSpPr>
        <p:spPr>
          <a:xfrm>
            <a:off x="6153290" y="2292359"/>
            <a:ext cx="2430708" cy="2825279"/>
          </a:xfrm>
          <a:prstGeom prst="rect">
            <a:avLst/>
          </a:prstGeom>
          <a:solidFill>
            <a:srgbClr val="E4E4E4"/>
          </a:solidFill>
          <a:ln>
            <a:noFill/>
          </a:ln>
          <a:effectLst/>
        </p:spPr>
        <p:txBody>
          <a:bodyPr vert="horz" lIns="0" tIns="121917" rIns="121917" bIns="121917"/>
          <a:lstStyle>
            <a:lvl1pPr marL="341367" indent="-219451">
              <a:buClr>
                <a:srgbClr val="666666"/>
              </a:buClr>
              <a:buSzPct val="60000"/>
              <a:buFont typeface="Courier New"/>
              <a:buChar char="o"/>
              <a:defRPr sz="1500" b="0" i="0" baseline="0">
                <a:latin typeface="+mj-lt"/>
                <a:cs typeface="Arial"/>
              </a:defRPr>
            </a:lvl1pPr>
            <a:lvl2pPr>
              <a:buClr>
                <a:srgbClr val="666666"/>
              </a:buClr>
              <a:buSzPct val="60000"/>
              <a:defRPr sz="1500" b="0" i="0">
                <a:latin typeface="Arial"/>
                <a:cs typeface="Arial"/>
              </a:defRPr>
            </a:lvl2pPr>
            <a:lvl3pPr marL="1523962" indent="-304792">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5" name="Text Placeholder 2"/>
          <p:cNvSpPr>
            <a:spLocks noGrp="1"/>
          </p:cNvSpPr>
          <p:nvPr>
            <p:ph type="body" sz="quarter" idx="26"/>
          </p:nvPr>
        </p:nvSpPr>
        <p:spPr>
          <a:xfrm>
            <a:off x="8943630" y="2292359"/>
            <a:ext cx="2430708" cy="2825279"/>
          </a:xfrm>
          <a:prstGeom prst="rect">
            <a:avLst/>
          </a:prstGeom>
          <a:solidFill>
            <a:srgbClr val="E4E4E4"/>
          </a:solidFill>
          <a:ln>
            <a:noFill/>
          </a:ln>
          <a:effectLst/>
        </p:spPr>
        <p:txBody>
          <a:bodyPr vert="horz" lIns="0" tIns="121917" rIns="121917" bIns="121917"/>
          <a:lstStyle>
            <a:lvl1pPr marL="341367" indent="-219451">
              <a:buClr>
                <a:srgbClr val="666666"/>
              </a:buClr>
              <a:buSzPct val="60000"/>
              <a:buFont typeface="Courier New"/>
              <a:buChar char="o"/>
              <a:defRPr sz="1500" b="0" i="0">
                <a:latin typeface="+mj-lt"/>
                <a:cs typeface="Arial"/>
              </a:defRPr>
            </a:lvl1pPr>
            <a:lvl2pPr>
              <a:buClr>
                <a:srgbClr val="666666"/>
              </a:buClr>
              <a:buSzPct val="60000"/>
              <a:defRPr sz="1500" b="0" i="0">
                <a:latin typeface="Arial"/>
                <a:cs typeface="Arial"/>
              </a:defRPr>
            </a:lvl2pPr>
            <a:lvl3pPr marL="1523962" indent="-304792">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9" name="Text Placeholder 2"/>
          <p:cNvSpPr>
            <a:spLocks noGrp="1"/>
          </p:cNvSpPr>
          <p:nvPr>
            <p:ph type="body" sz="quarter" idx="13"/>
          </p:nvPr>
        </p:nvSpPr>
        <p:spPr>
          <a:xfrm>
            <a:off x="7683348" y="243914"/>
            <a:ext cx="3595751" cy="123111"/>
          </a:xfrm>
          <a:prstGeom prst="rect">
            <a:avLst/>
          </a:prstGeom>
        </p:spPr>
        <p:txBody>
          <a:bodyPr vert="horz" wrap="square" lIns="0" tIns="0" rIns="0" bIns="0" anchor="b" anchorCtr="0">
            <a:spAutoFit/>
          </a:bodyPr>
          <a:lstStyle>
            <a:lvl1pPr marL="0" indent="0" algn="r" defTabSz="609585" rtl="0" eaLnBrk="1" latinLnBrk="0" hangingPunct="1">
              <a:buNone/>
              <a:defRPr lang="en-GB" sz="800" kern="1200" dirty="0" smtClean="0">
                <a:solidFill>
                  <a:srgbClr val="444444"/>
                </a:solidFill>
                <a:latin typeface="+mj-lt"/>
                <a:ea typeface="+mn-ea"/>
                <a:cs typeface="+mn-cs"/>
              </a:defRPr>
            </a:lvl1pPr>
            <a:lvl2pPr marL="0" indent="0" algn="r" defTabSz="609585" rtl="0" eaLnBrk="1" latinLnBrk="0" hangingPunct="1">
              <a:buNone/>
              <a:defRPr lang="en-GB" sz="800" kern="1200" dirty="0" smtClean="0">
                <a:solidFill>
                  <a:srgbClr val="444444"/>
                </a:solidFill>
                <a:latin typeface="+mj-lt"/>
                <a:ea typeface="+mn-ea"/>
                <a:cs typeface="+mn-cs"/>
              </a:defRPr>
            </a:lvl2pPr>
            <a:lvl3pPr marL="0" indent="0" algn="r" defTabSz="609585" rtl="0" eaLnBrk="1" latinLnBrk="0" hangingPunct="1">
              <a:buNone/>
              <a:defRPr lang="en-GB" sz="800" kern="1200" dirty="0" smtClean="0">
                <a:solidFill>
                  <a:srgbClr val="444444"/>
                </a:solidFill>
                <a:latin typeface="+mj-lt"/>
                <a:ea typeface="+mn-ea"/>
                <a:cs typeface="+mn-cs"/>
              </a:defRPr>
            </a:lvl3pPr>
            <a:lvl4pPr marL="0" indent="0" algn="r" defTabSz="609585" rtl="0" eaLnBrk="1" latinLnBrk="0" hangingPunct="1">
              <a:buNone/>
              <a:defRPr lang="en-GB" sz="800" kern="1200" dirty="0" smtClean="0">
                <a:solidFill>
                  <a:srgbClr val="444444"/>
                </a:solidFill>
                <a:latin typeface="+mj-lt"/>
                <a:ea typeface="+mn-ea"/>
                <a:cs typeface="+mn-cs"/>
              </a:defRPr>
            </a:lvl4pPr>
            <a:lvl5pPr marL="0" indent="0" algn="r" defTabSz="609585"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Closing-Slide-Contact-Info">
    <p:bg>
      <p:bgPr>
        <a:solidFill>
          <a:schemeClr val="tx1"/>
        </a:solidFill>
        <a:effectLst/>
      </p:bgPr>
    </p:bg>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10146245" y="5981700"/>
            <a:ext cx="1872762" cy="846138"/>
          </a:xfrm>
          <a:prstGeom prst="rect">
            <a:avLst/>
          </a:prstGeom>
          <a:noFill/>
          <a:ln w="9525">
            <a:noFill/>
            <a:miter lim="800000"/>
            <a:headEnd/>
            <a:tailEnd/>
          </a:ln>
        </p:spPr>
      </p:pic>
      <p:sp>
        <p:nvSpPr>
          <p:cNvPr id="8" name="Text Placeholder 7"/>
          <p:cNvSpPr>
            <a:spLocks noGrp="1"/>
          </p:cNvSpPr>
          <p:nvPr>
            <p:ph type="body" sz="quarter" idx="11"/>
          </p:nvPr>
        </p:nvSpPr>
        <p:spPr>
          <a:xfrm>
            <a:off x="1434740" y="5192891"/>
            <a:ext cx="9337076" cy="1211892"/>
          </a:xfrm>
          <a:prstGeom prst="rect">
            <a:avLst/>
          </a:prstGeom>
        </p:spPr>
        <p:txBody>
          <a:bodyPr vert="horz" wrap="square" lIns="0" tIns="0" rIns="121917" bIns="0" anchor="b" anchorCtr="0">
            <a:noAutofit/>
          </a:bodyPr>
          <a:lstStyle>
            <a:lvl1pPr marL="0" indent="0" algn="ctr">
              <a:spcBef>
                <a:spcPts val="267"/>
              </a:spcBef>
              <a:buNone/>
              <a:defRPr sz="1300" baseline="0">
                <a:solidFill>
                  <a:srgbClr val="D9D9D9"/>
                </a:solidFill>
              </a:defRPr>
            </a:lvl1pPr>
            <a:lvl2pPr marL="609585" indent="0">
              <a:buNone/>
              <a:defRPr sz="1500">
                <a:solidFill>
                  <a:schemeClr val="bg1">
                    <a:lumMod val="85000"/>
                  </a:schemeClr>
                </a:solidFill>
              </a:defRPr>
            </a:lvl2pPr>
            <a:lvl3pPr marL="1219170" indent="0">
              <a:buNone/>
              <a:defRPr sz="1500">
                <a:solidFill>
                  <a:schemeClr val="bg1">
                    <a:lumMod val="85000"/>
                  </a:schemeClr>
                </a:solidFill>
              </a:defRPr>
            </a:lvl3pPr>
            <a:lvl4pPr marL="1828754" indent="0">
              <a:buNone/>
              <a:defRPr sz="1500">
                <a:solidFill>
                  <a:schemeClr val="bg1">
                    <a:lumMod val="85000"/>
                  </a:schemeClr>
                </a:solidFill>
              </a:defRPr>
            </a:lvl4pPr>
            <a:lvl5pPr marL="2438339" indent="0">
              <a:buNone/>
              <a:defRPr sz="1500">
                <a:solidFill>
                  <a:schemeClr val="bg1">
                    <a:lumMod val="85000"/>
                  </a:schemeClr>
                </a:solidFill>
              </a:defRPr>
            </a:lvl5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4_Cover-Page-With_Image">
    <p:spTree>
      <p:nvGrpSpPr>
        <p:cNvPr id="1" name=""/>
        <p:cNvGrpSpPr/>
        <p:nvPr/>
      </p:nvGrpSpPr>
      <p:grpSpPr>
        <a:xfrm>
          <a:off x="0" y="0"/>
          <a:ext cx="0" cy="0"/>
          <a:chOff x="0" y="0"/>
          <a:chExt cx="0" cy="0"/>
        </a:xfrm>
      </p:grpSpPr>
      <p:pic>
        <p:nvPicPr>
          <p:cNvPr id="6" name="Picture 1" descr="crv_logo_rgb_pos.png"/>
          <p:cNvPicPr>
            <a:picLocks noChangeAspect="1"/>
          </p:cNvPicPr>
          <p:nvPr userDrawn="1"/>
        </p:nvPicPr>
        <p:blipFill>
          <a:blip r:embed="rId2"/>
          <a:srcRect/>
          <a:stretch>
            <a:fillRect/>
          </a:stretch>
        </p:blipFill>
        <p:spPr bwMode="auto">
          <a:xfrm>
            <a:off x="388837" y="5849938"/>
            <a:ext cx="2009252" cy="906462"/>
          </a:xfrm>
          <a:prstGeom prst="rect">
            <a:avLst/>
          </a:prstGeom>
          <a:noFill/>
          <a:ln w="9525">
            <a:noFill/>
            <a:miter lim="800000"/>
            <a:headEnd/>
            <a:tailEnd/>
          </a:ln>
        </p:spPr>
      </p:pic>
      <p:sp>
        <p:nvSpPr>
          <p:cNvPr id="29" name="Picture Placeholder 28"/>
          <p:cNvSpPr>
            <a:spLocks noGrp="1"/>
          </p:cNvSpPr>
          <p:nvPr>
            <p:ph type="pic" sz="quarter" idx="13"/>
          </p:nvPr>
        </p:nvSpPr>
        <p:spPr>
          <a:xfrm>
            <a:off x="6620865" y="0"/>
            <a:ext cx="5567961"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609585" tIns="609585" rIns="609585" bIns="60958" anchor="t"/>
          <a:lstStyle>
            <a:lvl1pPr marL="0" indent="0" algn="r">
              <a:buNone/>
              <a:defRPr sz="1600" b="0" i="0">
                <a:latin typeface="+mj-lt"/>
                <a:cs typeface="Arial"/>
              </a:defRPr>
            </a:lvl1pPr>
          </a:lstStyle>
          <a:p>
            <a:pPr lvl="0"/>
            <a:r>
              <a:rPr lang="en-US" noProof="0" smtClean="0"/>
              <a:t>Click icon to add picture</a:t>
            </a:r>
            <a:endParaRPr lang="en-US" noProof="0" dirty="0"/>
          </a:p>
        </p:txBody>
      </p:sp>
      <p:sp>
        <p:nvSpPr>
          <p:cNvPr id="10" name="Text Placeholder 4"/>
          <p:cNvSpPr>
            <a:spLocks noGrp="1"/>
          </p:cNvSpPr>
          <p:nvPr>
            <p:ph type="body" sz="quarter" idx="11"/>
          </p:nvPr>
        </p:nvSpPr>
        <p:spPr>
          <a:xfrm>
            <a:off x="560071" y="511610"/>
            <a:ext cx="5539578"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smtClean="0"/>
              <a:t>Click to edit Master text styles</a:t>
            </a:r>
          </a:p>
        </p:txBody>
      </p:sp>
      <p:sp>
        <p:nvSpPr>
          <p:cNvPr id="11" name="Text Placeholder 18"/>
          <p:cNvSpPr>
            <a:spLocks noGrp="1"/>
          </p:cNvSpPr>
          <p:nvPr>
            <p:ph type="body" sz="quarter" idx="12"/>
          </p:nvPr>
        </p:nvSpPr>
        <p:spPr>
          <a:xfrm>
            <a:off x="560080" y="2698121"/>
            <a:ext cx="3635486"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189" indent="0">
              <a:buNone/>
              <a:defRPr sz="800" b="0" i="0">
                <a:latin typeface="Arial"/>
                <a:cs typeface="Arial"/>
              </a:defRPr>
            </a:lvl2pPr>
            <a:lvl3pPr marL="914377" indent="0">
              <a:buNone/>
              <a:defRPr sz="800" b="0" i="0">
                <a:latin typeface="Arial"/>
                <a:cs typeface="Arial"/>
              </a:defRPr>
            </a:lvl3pPr>
            <a:lvl4pPr marL="1371566" indent="0">
              <a:buNone/>
              <a:defRPr sz="800" b="0" i="0">
                <a:latin typeface="Arial"/>
                <a:cs typeface="Arial"/>
              </a:defRPr>
            </a:lvl4pPr>
            <a:lvl5pPr marL="1828754" indent="0">
              <a:buNone/>
              <a:defRPr sz="800" b="0" i="0">
                <a:latin typeface="Arial"/>
                <a:cs typeface="Arial"/>
              </a:defRPr>
            </a:lvl5pPr>
          </a:lstStyle>
          <a:p>
            <a:pPr lvl="0"/>
            <a:r>
              <a:rPr lang="en-US" smtClean="0"/>
              <a:t>Click to edit Master text styles</a:t>
            </a:r>
          </a:p>
        </p:txBody>
      </p:sp>
      <p:sp>
        <p:nvSpPr>
          <p:cNvPr id="12" name="Title 19"/>
          <p:cNvSpPr>
            <a:spLocks noGrp="1"/>
          </p:cNvSpPr>
          <p:nvPr>
            <p:ph type="title"/>
          </p:nvPr>
        </p:nvSpPr>
        <p:spPr>
          <a:xfrm>
            <a:off x="560071" y="1821118"/>
            <a:ext cx="5539578" cy="876995"/>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000000"/>
        </a:solidFill>
        <a:effectLst/>
      </p:bgPr>
    </p:bg>
    <p:spTree>
      <p:nvGrpSpPr>
        <p:cNvPr id="1" name=""/>
        <p:cNvGrpSpPr/>
        <p:nvPr/>
      </p:nvGrpSpPr>
      <p:grpSpPr>
        <a:xfrm>
          <a:off x="0" y="0"/>
          <a:ext cx="0" cy="0"/>
          <a:chOff x="0" y="0"/>
          <a:chExt cx="0" cy="0"/>
        </a:xfrm>
      </p:grpSpPr>
      <p:sp>
        <p:nvSpPr>
          <p:cNvPr id="8" name="Title 19"/>
          <p:cNvSpPr>
            <a:spLocks noGrp="1"/>
          </p:cNvSpPr>
          <p:nvPr>
            <p:ph type="title" hasCustomPrompt="1"/>
          </p:nvPr>
        </p:nvSpPr>
        <p:spPr>
          <a:xfrm>
            <a:off x="1613898" y="878967"/>
            <a:ext cx="6365279" cy="1524000"/>
          </a:xfrm>
          <a:prstGeom prst="rect">
            <a:avLst/>
          </a:prstGeom>
        </p:spPr>
        <p:txBody>
          <a:bodyPr vert="horz" lIns="121856" tIns="60928" rIns="121856" bIns="60928"/>
          <a:lstStyle>
            <a:lvl1pPr algn="l">
              <a:defRPr sz="3700" cap="all">
                <a:solidFill>
                  <a:schemeClr val="bg1"/>
                </a:solidFill>
                <a:latin typeface="Arial Black"/>
                <a:cs typeface="Arial Black"/>
              </a:defRPr>
            </a:lvl1pPr>
          </a:lstStyle>
          <a:p>
            <a:r>
              <a:rPr lang="en-US" dirty="0" smtClean="0"/>
              <a:t>Click to edit Master title style</a:t>
            </a:r>
            <a:br>
              <a:rPr lang="en-US" dirty="0" smtClean="0"/>
            </a:br>
            <a:endParaRPr lang="en-US" dirty="0"/>
          </a:p>
        </p:txBody>
      </p:sp>
      <p:sp>
        <p:nvSpPr>
          <p:cNvPr id="9" name="Content Placeholder 2"/>
          <p:cNvSpPr>
            <a:spLocks noGrp="1"/>
          </p:cNvSpPr>
          <p:nvPr>
            <p:ph idx="1"/>
          </p:nvPr>
        </p:nvSpPr>
        <p:spPr>
          <a:xfrm>
            <a:off x="1613898" y="1394876"/>
            <a:ext cx="6365279" cy="1657912"/>
          </a:xfrm>
          <a:prstGeom prst="rect">
            <a:avLst/>
          </a:prstGeom>
        </p:spPr>
        <p:txBody>
          <a:bodyPr lIns="121856" tIns="60928" rIns="121856" bIns="60928"/>
          <a:lstStyle>
            <a:lvl1pPr marL="0" indent="0">
              <a:spcBef>
                <a:spcPts val="0"/>
              </a:spcBef>
              <a:buClr>
                <a:srgbClr val="FF6600"/>
              </a:buClr>
              <a:buSzPct val="75000"/>
              <a:buFont typeface="Lucida Grande"/>
              <a:buNone/>
              <a:defRPr sz="3700" b="0" i="0" cap="all">
                <a:solidFill>
                  <a:srgbClr val="959595"/>
                </a:solidFill>
                <a:latin typeface="Arial Black"/>
                <a:cs typeface="Arial"/>
              </a:defRPr>
            </a:lvl1pPr>
            <a:lvl2pPr marL="609291" indent="0">
              <a:buClr>
                <a:srgbClr val="FF6600"/>
              </a:buClr>
              <a:buSzPct val="75000"/>
              <a:buFont typeface="Arial"/>
              <a:buNone/>
              <a:defRPr sz="3700" b="0" i="0" cap="all">
                <a:solidFill>
                  <a:srgbClr val="959595"/>
                </a:solidFill>
                <a:latin typeface="Arial Black"/>
                <a:cs typeface="Arial"/>
              </a:defRPr>
            </a:lvl2pPr>
            <a:lvl3pPr marL="1218581" indent="0">
              <a:buClr>
                <a:srgbClr val="FF6600"/>
              </a:buClr>
              <a:buSzPct val="75000"/>
              <a:buFont typeface="Courier New"/>
              <a:buNone/>
              <a:defRPr sz="3700" b="0" i="0" cap="all">
                <a:solidFill>
                  <a:srgbClr val="FFFFFF"/>
                </a:solidFill>
                <a:latin typeface="Arial Black"/>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0" name="Content Placeholder 2"/>
          <p:cNvSpPr>
            <a:spLocks noGrp="1"/>
          </p:cNvSpPr>
          <p:nvPr>
            <p:ph idx="10"/>
          </p:nvPr>
        </p:nvSpPr>
        <p:spPr>
          <a:xfrm>
            <a:off x="1613886" y="2705027"/>
            <a:ext cx="4014981" cy="1126703"/>
          </a:xfrm>
          <a:prstGeom prst="rect">
            <a:avLst/>
          </a:prstGeom>
        </p:spPr>
        <p:txBody>
          <a:bodyPr lIns="121856" tIns="60928" rIns="121856" bIns="60928"/>
          <a:lstStyle>
            <a:lvl1pPr marL="0" indent="0">
              <a:spcBef>
                <a:spcPts val="0"/>
              </a:spcBef>
              <a:buClr>
                <a:srgbClr val="FF6600"/>
              </a:buClr>
              <a:buSzPct val="75000"/>
              <a:buFont typeface="Lucida Grande"/>
              <a:buNone/>
              <a:defRPr sz="2700" b="0" i="0" cap="all">
                <a:solidFill>
                  <a:srgbClr val="959595"/>
                </a:solidFill>
                <a:latin typeface="Arial"/>
                <a:cs typeface="Arial"/>
              </a:defRPr>
            </a:lvl1pPr>
            <a:lvl2pPr marL="609291" indent="0">
              <a:buClr>
                <a:srgbClr val="FF6600"/>
              </a:buClr>
              <a:buSzPct val="75000"/>
              <a:buFont typeface="Arial"/>
              <a:buNone/>
              <a:defRPr sz="2700" b="0" i="0" cap="all">
                <a:solidFill>
                  <a:srgbClr val="959595"/>
                </a:solidFill>
                <a:latin typeface="Arial"/>
                <a:cs typeface="Arial"/>
              </a:defRPr>
            </a:lvl2pPr>
            <a:lvl3pPr marL="1218581" indent="0">
              <a:buClr>
                <a:srgbClr val="FF6600"/>
              </a:buClr>
              <a:buSzPct val="75000"/>
              <a:buFont typeface="Courier New"/>
              <a:buNone/>
              <a:defRPr sz="2700" b="0" i="0" cap="all">
                <a:solidFill>
                  <a:srgbClr val="FFFFFF"/>
                </a:solidFill>
                <a:latin typeface="Arial"/>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2" name="TextBox 11"/>
          <p:cNvSpPr txBox="1"/>
          <p:nvPr userDrawn="1"/>
        </p:nvSpPr>
        <p:spPr>
          <a:xfrm>
            <a:off x="906305" y="795718"/>
            <a:ext cx="804124" cy="779700"/>
          </a:xfrm>
          <a:prstGeom prst="rect">
            <a:avLst/>
          </a:prstGeom>
          <a:noFill/>
        </p:spPr>
        <p:txBody>
          <a:bodyPr wrap="square" lIns="121856" tIns="60928" rIns="121856" bIns="60928" rtlCol="0">
            <a:spAutoFit/>
          </a:bodyPr>
          <a:lstStyle/>
          <a:p>
            <a:pPr algn="r"/>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1028272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53011" y="1393332"/>
            <a:ext cx="5529308" cy="4499469"/>
          </a:xfrm>
          <a:prstGeom prst="rect">
            <a:avLst/>
          </a:prstGeom>
        </p:spPr>
        <p:txBody>
          <a:bodyPr lIns="121856" tIns="60928" rIns="121856" bIns="60928"/>
          <a:lstStyle>
            <a:lvl1pPr marL="0" indent="0">
              <a:buClr>
                <a:srgbClr val="FF6600"/>
              </a:buClr>
              <a:buSzPct val="75000"/>
              <a:buFontTx/>
              <a:buNone/>
              <a:defRPr sz="2400" b="0" i="0">
                <a:solidFill>
                  <a:srgbClr val="434544"/>
                </a:solidFill>
                <a:latin typeface="Arial"/>
                <a:cs typeface="Arial"/>
              </a:defRPr>
            </a:lvl1pPr>
            <a:lvl2pPr marL="0" indent="0">
              <a:buClr>
                <a:srgbClr val="FF6600"/>
              </a:buClr>
              <a:buSzPct val="75000"/>
              <a:buFontTx/>
              <a:buNone/>
              <a:defRPr sz="2400" b="0" i="0">
                <a:solidFill>
                  <a:srgbClr val="434544"/>
                </a:solidFill>
                <a:latin typeface="Arial"/>
                <a:cs typeface="Arial"/>
              </a:defRPr>
            </a:lvl2pPr>
            <a:lvl3pPr marL="0" indent="0">
              <a:buClr>
                <a:srgbClr val="FF6600"/>
              </a:buClr>
              <a:buSzPct val="75000"/>
              <a:buFontTx/>
              <a:buNone/>
              <a:defRPr sz="2400" b="0" i="0">
                <a:solidFill>
                  <a:srgbClr val="434544"/>
                </a:solidFill>
                <a:latin typeface="Arial"/>
                <a:cs typeface="Arial"/>
              </a:defRPr>
            </a:lvl3pPr>
            <a:lvl4pPr marL="0" indent="0">
              <a:buClr>
                <a:srgbClr val="FF6600"/>
              </a:buClr>
              <a:buSzPct val="65000"/>
              <a:buFontTx/>
              <a:buNone/>
              <a:defRPr sz="2400" b="0" i="0">
                <a:solidFill>
                  <a:srgbClr val="434544"/>
                </a:solidFill>
                <a:latin typeface="Arial"/>
                <a:cs typeface="Arial"/>
              </a:defRPr>
            </a:lvl4pPr>
            <a:lvl5pPr marL="0" indent="0">
              <a:buClr>
                <a:srgbClr val="FF6600"/>
              </a:buClr>
              <a:buSzPct val="75000"/>
              <a:buFontTx/>
              <a:buNone/>
              <a:defRPr sz="2400" b="0" i="0">
                <a:solidFill>
                  <a:srgbClr val="434544"/>
                </a:solidFill>
                <a:latin typeface="Arial"/>
                <a:cs typeface="Arial"/>
              </a:defRPr>
            </a:lvl5pPr>
          </a:lstStyle>
          <a:p>
            <a:pPr lvl="0"/>
            <a:r>
              <a:rPr lang="en-US" dirty="0" smtClean="0"/>
              <a:t>Click to edit Master text styles</a:t>
            </a: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14" name="Content Placeholder 2"/>
          <p:cNvSpPr>
            <a:spLocks noGrp="1"/>
          </p:cNvSpPr>
          <p:nvPr>
            <p:ph idx="10" hasCustomPrompt="1"/>
          </p:nvPr>
        </p:nvSpPr>
        <p:spPr>
          <a:xfrm>
            <a:off x="3081068" y="1393332"/>
            <a:ext cx="2666305" cy="4499469"/>
          </a:xfrm>
          <a:prstGeom prst="rect">
            <a:avLst/>
          </a:prstGeom>
        </p:spPr>
        <p:txBody>
          <a:bodyPr lIns="121856" tIns="60928" rIns="121856" bIns="60928"/>
          <a:lstStyle>
            <a:lvl1pPr marL="0" indent="0" algn="r">
              <a:buClr>
                <a:srgbClr val="FF6600"/>
              </a:buClr>
              <a:buSzPct val="75000"/>
              <a:buFontTx/>
              <a:buNone/>
              <a:defRPr sz="2400" b="0" i="0">
                <a:solidFill>
                  <a:srgbClr val="FF8001"/>
                </a:solidFill>
                <a:latin typeface="Arial"/>
                <a:cs typeface="Arial"/>
              </a:defRPr>
            </a:lvl1pPr>
            <a:lvl2pPr marL="0" indent="0" algn="r">
              <a:buClr>
                <a:srgbClr val="FF6600"/>
              </a:buClr>
              <a:buSzPct val="75000"/>
              <a:buFontTx/>
              <a:buNone/>
              <a:defRPr sz="2400" b="0" i="0">
                <a:solidFill>
                  <a:srgbClr val="FF8001"/>
                </a:solidFill>
                <a:latin typeface="Arial"/>
                <a:cs typeface="Arial"/>
              </a:defRPr>
            </a:lvl2pPr>
            <a:lvl3pPr marL="0" indent="0" algn="r">
              <a:buClr>
                <a:srgbClr val="FF6600"/>
              </a:buClr>
              <a:buSzPct val="75000"/>
              <a:buFontTx/>
              <a:buNone/>
              <a:defRPr sz="2400" b="0" i="0">
                <a:solidFill>
                  <a:srgbClr val="FF8001"/>
                </a:solidFill>
                <a:latin typeface="Arial"/>
                <a:cs typeface="Arial"/>
              </a:defRPr>
            </a:lvl3pPr>
            <a:lvl4pPr marL="0" indent="0" algn="r">
              <a:buClr>
                <a:srgbClr val="FF6600"/>
              </a:buClr>
              <a:buSzPct val="65000"/>
              <a:buFontTx/>
              <a:buNone/>
              <a:defRPr sz="2400" b="0" i="0">
                <a:solidFill>
                  <a:srgbClr val="FF8001"/>
                </a:solidFill>
                <a:latin typeface="Arial"/>
                <a:cs typeface="Arial"/>
              </a:defRPr>
            </a:lvl4pPr>
            <a:lvl5pPr marL="0" indent="0" algn="r">
              <a:buClr>
                <a:srgbClr val="FF6600"/>
              </a:buClr>
              <a:buSzPct val="75000"/>
              <a:buFontTx/>
              <a:buNone/>
              <a:defRPr sz="2400" b="0" i="0">
                <a:solidFill>
                  <a:srgbClr val="FF8001"/>
                </a:solidFill>
                <a:latin typeface="Arial"/>
                <a:cs typeface="Arial"/>
              </a:defRPr>
            </a:lvl5pPr>
          </a:lstStyle>
          <a:p>
            <a:pPr lvl="0"/>
            <a:r>
              <a:rPr lang="en-US" dirty="0" smtClean="0"/>
              <a:t>Page Nr</a:t>
            </a:r>
            <a:endParaRPr lang="en-US" dirty="0"/>
          </a:p>
        </p:txBody>
      </p:sp>
      <p:sp>
        <p:nvSpPr>
          <p:cNvPr id="9" name="TextBox 8"/>
          <p:cNvSpPr txBox="1"/>
          <p:nvPr userDrawn="1"/>
        </p:nvSpPr>
        <p:spPr>
          <a:xfrm>
            <a:off x="5692351" y="367775"/>
            <a:ext cx="804124" cy="779700"/>
          </a:xfrm>
          <a:prstGeom prst="rect">
            <a:avLst/>
          </a:prstGeom>
          <a:noFill/>
        </p:spPr>
        <p:txBody>
          <a:bodyPr wrap="square" lIns="121856" tIns="60928" rIns="121856" bIns="60928" rtlCol="0">
            <a:spAutoFit/>
          </a:bodyPr>
          <a:lstStyle/>
          <a:p>
            <a:pPr algn="ctr"/>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pic>
        <p:nvPicPr>
          <p:cNvPr id="10"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988448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4345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0049" y="2524883"/>
            <a:ext cx="7457191" cy="1569660"/>
          </a:xfrm>
          <a:prstGeom prst="rect">
            <a:avLst/>
          </a:prstGeom>
        </p:spPr>
        <p:txBody>
          <a:bodyPr vert="horz" lIns="121856" tIns="60928" rIns="121856" bIns="60928"/>
          <a:lstStyle>
            <a:lvl1pPr algn="l">
              <a:defRPr sz="320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8171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41" y="274640"/>
            <a:ext cx="10969943" cy="5602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xfrm>
            <a:off x="2775815" y="6524625"/>
            <a:ext cx="2840885" cy="457200"/>
          </a:xfrm>
          <a:prstGeom prst="rect">
            <a:avLst/>
          </a:prstGeom>
        </p:spPr>
        <p:txBody>
          <a:bodyPr/>
          <a:lstStyle>
            <a:lvl1pPr eaLnBrk="1" hangingPunct="1">
              <a:defRPr>
                <a:solidFill>
                  <a:srgbClr val="4B4B4B"/>
                </a:solidFill>
                <a:latin typeface="Arial" charset="0"/>
                <a:ea typeface="宋体" charset="-122"/>
              </a:defRPr>
            </a:lvl1pPr>
          </a:lstStyle>
          <a:p>
            <a:pPr>
              <a:defRPr/>
            </a:pPr>
            <a:endParaRPr lang="en-US" altLang="en-US"/>
          </a:p>
        </p:txBody>
      </p:sp>
      <p:sp>
        <p:nvSpPr>
          <p:cNvPr id="4" name="Rectangle 13"/>
          <p:cNvSpPr>
            <a:spLocks noGrp="1" noChangeArrowheads="1"/>
          </p:cNvSpPr>
          <p:nvPr>
            <p:ph type="sldNum" sz="quarter" idx="11"/>
          </p:nvPr>
        </p:nvSpPr>
        <p:spPr>
          <a:xfrm>
            <a:off x="11230225" y="6394451"/>
            <a:ext cx="609441" cy="231775"/>
          </a:xfrm>
          <a:prstGeom prst="rect">
            <a:avLst/>
          </a:prstGeom>
        </p:spPr>
        <p:txBody>
          <a:bodyPr/>
          <a:lstStyle>
            <a:lvl1pPr eaLnBrk="0" hangingPunct="0">
              <a:defRPr/>
            </a:lvl1pPr>
          </a:lstStyle>
          <a:p>
            <a:pPr>
              <a:defRPr/>
            </a:pPr>
            <a:fld id="{80D0C635-86E5-4AA6-A4F9-7269566D0AE9}" type="slidenum">
              <a:rPr lang="en-US" altLang="en-US"/>
              <a:pPr>
                <a:defRPr/>
              </a:pPr>
              <a:t>‹#›</a:t>
            </a:fld>
            <a:endParaRPr lang="en-US" altLang="en-US"/>
          </a:p>
        </p:txBody>
      </p:sp>
    </p:spTree>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800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8248" y="2252137"/>
            <a:ext cx="6957788" cy="2218267"/>
          </a:xfrm>
          <a:prstGeom prst="rect">
            <a:avLst/>
          </a:prstGeom>
        </p:spPr>
        <p:txBody>
          <a:bodyPr lIns="121856" tIns="60928" rIns="121856" bIns="60928"/>
          <a:lstStyle>
            <a:lvl1pPr algn="l">
              <a:defRPr lang="en-US" sz="3700" kern="1200" cap="all" dirty="0" smtClean="0">
                <a:solidFill>
                  <a:schemeClr val="bg1"/>
                </a:solidFill>
                <a:latin typeface="Arial Black"/>
                <a:ea typeface="+mn-ea"/>
                <a:cs typeface="Arial Black"/>
              </a:defRPr>
            </a:lvl1pPr>
          </a:lstStyle>
          <a:p>
            <a:r>
              <a:rPr lang="en-US" dirty="0" smtClean="0"/>
              <a:t>CLICK TO EDIT MASTER TITLE STYLE</a:t>
            </a:r>
            <a:endParaRPr lang="en-US" dirty="0"/>
          </a:p>
        </p:txBody>
      </p:sp>
      <p:sp>
        <p:nvSpPr>
          <p:cNvPr id="10" name="TextBox 9"/>
          <p:cNvSpPr txBox="1"/>
          <p:nvPr userDrawn="1"/>
        </p:nvSpPr>
        <p:spPr>
          <a:xfrm>
            <a:off x="902873" y="2171107"/>
            <a:ext cx="804124" cy="779700"/>
          </a:xfrm>
          <a:prstGeom prst="rect">
            <a:avLst/>
          </a:prstGeom>
          <a:noFill/>
        </p:spPr>
        <p:txBody>
          <a:bodyPr wrap="square" lIns="121856" tIns="60928" rIns="121856" bIns="60928" rtlCol="0">
            <a:spAutoFit/>
          </a:bodyPr>
          <a:lstStyle/>
          <a:p>
            <a:pPr algn="r"/>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2489760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775" y="1390768"/>
            <a:ext cx="10156540" cy="4735399"/>
          </a:xfrm>
          <a:prstGeom prst="rect">
            <a:avLst/>
          </a:prstGeom>
        </p:spPr>
        <p:txBody>
          <a:bodyPr lIns="121856" tIns="60928" rIns="121856" bIns="60928"/>
          <a:lstStyle>
            <a:lvl1pPr marL="456961" indent="-456961">
              <a:buClr>
                <a:srgbClr val="FF6600"/>
              </a:buClr>
              <a:buSzPct val="75000"/>
              <a:buFont typeface="Lucida Grande"/>
              <a:buChar char="—"/>
              <a:defRPr sz="27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6" name="Title 1"/>
          <p:cNvSpPr>
            <a:spLocks noGrp="1"/>
          </p:cNvSpPr>
          <p:nvPr>
            <p:ph type="title" hasCustomPrompt="1"/>
          </p:nvPr>
        </p:nvSpPr>
        <p:spPr>
          <a:xfrm>
            <a:off x="609441" y="27465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pic>
        <p:nvPicPr>
          <p:cNvPr id="7"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375528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0023" y="312182"/>
            <a:ext cx="8667609" cy="377295"/>
          </a:xfrm>
          <a:prstGeom prst="rect">
            <a:avLst/>
          </a:prstGeom>
        </p:spPr>
        <p:txBody>
          <a:bodyPr lIns="0" tIns="0" rIns="0" bIns="0"/>
          <a:lstStyle>
            <a:lvl1pPr algn="l">
              <a:defRPr sz="19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5509" y="1364064"/>
            <a:ext cx="3512752" cy="4600965"/>
          </a:xfrm>
          <a:prstGeom prst="rect">
            <a:avLst/>
          </a:prstGeom>
        </p:spPr>
        <p:txBody>
          <a:bodyPr lIns="121856" tIns="60928" rIns="121856" bIns="60928"/>
          <a:lstStyle>
            <a:lvl1pPr marL="0" indent="0">
              <a:buClr>
                <a:srgbClr val="FF6600"/>
              </a:buClr>
              <a:buSzPct val="75000"/>
              <a:buFontTx/>
              <a:buNone/>
              <a:defRPr sz="19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r>
              <a:rPr lang="en-US" sz="1900" dirty="0" smtClean="0">
                <a:solidFill>
                  <a:srgbClr val="444444"/>
                </a:solidFill>
                <a:latin typeface="Knowledge Light"/>
                <a:cs typeface="Knowledge Light"/>
              </a:rPr>
              <a:t>Text in one column goes here, and the opposite side of the slide is for an image.</a:t>
            </a:r>
            <a:endParaRPr lang="en-US" sz="1900" dirty="0">
              <a:solidFill>
                <a:srgbClr val="444444"/>
              </a:solidFill>
              <a:latin typeface="Knowledge Light"/>
              <a:cs typeface="Knowledge Light"/>
            </a:endParaRPr>
          </a:p>
        </p:txBody>
      </p:sp>
      <p:sp>
        <p:nvSpPr>
          <p:cNvPr id="8" name="Slide Number Placeholder 1"/>
          <p:cNvSpPr txBox="1">
            <a:spLocks/>
          </p:cNvSpPr>
          <p:nvPr userDrawn="1"/>
        </p:nvSpPr>
        <p:spPr>
          <a:xfrm>
            <a:off x="11282329" y="6376629"/>
            <a:ext cx="906517"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pic>
        <p:nvPicPr>
          <p:cNvPr id="6" name="Picture 2"/>
          <p:cNvPicPr>
            <a:picLocks noChangeAspect="1" noChangeArrowheads="1"/>
          </p:cNvPicPr>
          <p:nvPr userDrawn="1"/>
        </p:nvPicPr>
        <p:blipFill>
          <a:blip r:embed="rId2"/>
          <a:srcRect/>
          <a:stretch>
            <a:fillRect/>
          </a:stretch>
        </p:blipFill>
        <p:spPr bwMode="auto">
          <a:xfrm>
            <a:off x="289090" y="6038491"/>
            <a:ext cx="1962150" cy="676275"/>
          </a:xfrm>
          <a:prstGeom prst="rect">
            <a:avLst/>
          </a:prstGeom>
          <a:noFill/>
          <a:ln w="9525">
            <a:noFill/>
            <a:miter lim="800000"/>
            <a:headEnd/>
            <a:tailEnd/>
          </a:ln>
        </p:spPr>
      </p:pic>
    </p:spTree>
    <p:extLst>
      <p:ext uri="{BB962C8B-B14F-4D97-AF65-F5344CB8AC3E}">
        <p14:creationId xmlns="" xmlns:p14="http://schemas.microsoft.com/office/powerpoint/2010/main" val="41910354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800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25541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41" y="274640"/>
            <a:ext cx="10969943" cy="5602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xfrm>
            <a:off x="2775815" y="6524625"/>
            <a:ext cx="2840885" cy="457200"/>
          </a:xfrm>
          <a:prstGeom prst="rect">
            <a:avLst/>
          </a:prstGeom>
        </p:spPr>
        <p:txBody>
          <a:bodyPr/>
          <a:lstStyle>
            <a:lvl1pPr eaLnBrk="1" hangingPunct="1">
              <a:defRPr>
                <a:solidFill>
                  <a:srgbClr val="4B4B4B"/>
                </a:solidFill>
                <a:latin typeface="Arial" charset="0"/>
                <a:ea typeface="宋体" charset="-122"/>
              </a:defRPr>
            </a:lvl1pPr>
          </a:lstStyle>
          <a:p>
            <a:pPr>
              <a:defRPr/>
            </a:pPr>
            <a:endParaRPr lang="en-US" altLang="en-US"/>
          </a:p>
        </p:txBody>
      </p:sp>
      <p:sp>
        <p:nvSpPr>
          <p:cNvPr id="4" name="Rectangle 13"/>
          <p:cNvSpPr>
            <a:spLocks noGrp="1" noChangeArrowheads="1"/>
          </p:cNvSpPr>
          <p:nvPr>
            <p:ph type="sldNum" sz="quarter" idx="11"/>
          </p:nvPr>
        </p:nvSpPr>
        <p:spPr>
          <a:xfrm>
            <a:off x="11230225" y="6394451"/>
            <a:ext cx="609441" cy="231775"/>
          </a:xfrm>
          <a:prstGeom prst="rect">
            <a:avLst/>
          </a:prstGeom>
        </p:spPr>
        <p:txBody>
          <a:bodyPr/>
          <a:lstStyle>
            <a:lvl1pPr eaLnBrk="0" hangingPunct="0">
              <a:defRPr/>
            </a:lvl1pPr>
          </a:lstStyle>
          <a:p>
            <a:pPr>
              <a:defRPr/>
            </a:pPr>
            <a:fld id="{80D0C635-86E5-4AA6-A4F9-7269566D0AE9}" type="slidenum">
              <a:rPr lang="en-US" altLang="en-US">
                <a:solidFill>
                  <a:prstClr val="black"/>
                </a:solidFill>
              </a:rPr>
              <a:pPr>
                <a:defRPr/>
              </a:pPr>
              <a:t>‹#›</a:t>
            </a:fld>
            <a:endParaRPr lang="en-US" altLang="en-US">
              <a:solidFill>
                <a:prstClr val="black"/>
              </a:solidFill>
            </a:endParaRPr>
          </a:p>
        </p:txBody>
      </p:sp>
    </p:spTree>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等腰三角形 7"/>
          <p:cNvSpPr/>
          <p:nvPr userDrawn="1"/>
        </p:nvSpPr>
        <p:spPr>
          <a:xfrm rot="10800000">
            <a:off x="5746841" y="5721350"/>
            <a:ext cx="695144" cy="41275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400" fontAlgn="base">
              <a:spcBef>
                <a:spcPct val="0"/>
              </a:spcBef>
              <a:spcAft>
                <a:spcPct val="0"/>
              </a:spcAft>
              <a:defRPr/>
            </a:pPr>
            <a:endParaRPr lang="zh-CN" altLang="en-US" sz="1800">
              <a:solidFill>
                <a:srgbClr val="FFFFFF"/>
              </a:solidFill>
            </a:endParaRPr>
          </a:p>
        </p:txBody>
      </p:sp>
      <p:grpSp>
        <p:nvGrpSpPr>
          <p:cNvPr id="5" name="组合 8"/>
          <p:cNvGrpSpPr/>
          <p:nvPr userDrawn="1"/>
        </p:nvGrpSpPr>
        <p:grpSpPr>
          <a:xfrm>
            <a:off x="5968947" y="5384648"/>
            <a:ext cx="250934" cy="400019"/>
            <a:chOff x="5950141" y="5407218"/>
            <a:chExt cx="284294" cy="453081"/>
          </a:xfrm>
          <a:solidFill>
            <a:schemeClr val="bg1"/>
          </a:solidFill>
        </p:grpSpPr>
        <p:sp>
          <p:nvSpPr>
            <p:cNvPr id="6" name="L 形 9"/>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dirty="0">
                <a:solidFill>
                  <a:prstClr val="white"/>
                </a:solidFill>
              </a:endParaRPr>
            </a:p>
          </p:txBody>
        </p:sp>
        <p:sp>
          <p:nvSpPr>
            <p:cNvPr id="7" name="L 形 10"/>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dirty="0">
                <a:solidFill>
                  <a:prstClr val="white"/>
                </a:solidFill>
              </a:endParaRPr>
            </a:p>
          </p:txBody>
        </p:sp>
      </p:grpSp>
      <p:sp>
        <p:nvSpPr>
          <p:cNvPr id="2" name="标题 1"/>
          <p:cNvSpPr>
            <a:spLocks noGrp="1"/>
          </p:cNvSpPr>
          <p:nvPr>
            <p:ph type="ctrTitle"/>
          </p:nvPr>
        </p:nvSpPr>
        <p:spPr>
          <a:xfrm>
            <a:off x="1523614" y="1122363"/>
            <a:ext cx="9141619" cy="2387600"/>
          </a:xfrm>
        </p:spPr>
        <p:txBody>
          <a:bodyPr anchor="b"/>
          <a:lstStyle>
            <a:lvl1pPr algn="ctr">
              <a:defRPr sz="60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614" y="3602037"/>
            <a:ext cx="9141619" cy="1655763"/>
          </a:xfrm>
        </p:spPr>
        <p:txBody>
          <a:bodyPr/>
          <a:lstStyle>
            <a:lvl1pPr marL="0" indent="0" algn="ctr">
              <a:buNone/>
              <a:defRPr sz="2400">
                <a:solidFill>
                  <a:schemeClr val="accent3"/>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smtClean="0"/>
              <a:t>单击此处编辑母版副标题样式</a:t>
            </a:r>
            <a:endParaRPr lang="zh-CN" altLang="en-US" dirty="0"/>
          </a:p>
        </p:txBody>
      </p:sp>
      <p:sp>
        <p:nvSpPr>
          <p:cNvPr id="8" name="日期占位符 3"/>
          <p:cNvSpPr>
            <a:spLocks noGrp="1"/>
          </p:cNvSpPr>
          <p:nvPr>
            <p:ph type="dt" sz="half" idx="10"/>
          </p:nvPr>
        </p:nvSpPr>
        <p:spPr/>
        <p:txBody>
          <a:bodyPr/>
          <a:lstStyle>
            <a:lvl1pPr>
              <a:defRPr/>
            </a:lvl1pPr>
          </a:lstStyle>
          <a:p>
            <a:pPr>
              <a:defRPr/>
            </a:pPr>
            <a:fld id="{1F773CD0-9EE6-4345-99C5-8DE8C5581579}" type="datetimeFigureOut">
              <a:rPr lang="zh-CN" altLang="en-US"/>
              <a:pPr>
                <a:defRPr/>
              </a:pPr>
              <a:t>2017/10/22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F7433388-5290-47BA-A9E1-A8DEE9EA74EC}" type="slidenum">
              <a:rPr lang="zh-CN" altLang="en-US"/>
              <a:pPr>
                <a:defRPr/>
              </a:pPr>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D4B5D6AF-BA8A-4E7D-8391-72A2104051AF}" type="datetimeFigureOut">
              <a:rPr lang="zh-CN" altLang="en-US"/>
              <a:pPr>
                <a:defRPr/>
              </a:pPr>
              <a:t>2017/10/22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3F6367-7AF8-46B6-85E2-C6B5AC06EF49}" type="slidenum">
              <a:rPr lang="zh-CN" altLang="en-US"/>
              <a:pPr>
                <a:defRPr/>
              </a:pPr>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634" y="3429002"/>
            <a:ext cx="10512862" cy="1125727"/>
          </a:xfrm>
        </p:spPr>
        <p:txBody>
          <a:bodyPr anchor="b"/>
          <a:lstStyle>
            <a:lvl1pPr algn="ctr">
              <a:defRPr sz="6000">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885471" y="4589486"/>
            <a:ext cx="8417907" cy="1500187"/>
          </a:xfrm>
        </p:spPr>
        <p:txBody>
          <a:bodyPr>
            <a:normAutofit/>
          </a:bodyPr>
          <a:lstStyle>
            <a:lvl1pPr marL="0" indent="0" algn="ctr">
              <a:buNone/>
              <a:defRPr sz="1500">
                <a:solidFill>
                  <a:srgbClr val="B4B17A"/>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CF2C310-3C8A-452C-91E2-3E87F7031F3D}" type="datetimeFigureOut">
              <a:rPr lang="zh-CN" altLang="en-US"/>
              <a:pPr>
                <a:defRPr/>
              </a:pPr>
              <a:t>2017/10/22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D2D376-6849-4B07-9FB5-E86907565A48}" type="slidenum">
              <a:rPr lang="zh-CN" altLang="en-US"/>
              <a:pPr>
                <a:defRPr/>
              </a:pPr>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pPr>
              <a:defRPr/>
            </a:pPr>
            <a:fld id="{FD358697-9023-4D58-9F0F-5EB034C5CA6D}" type="datetimeFigureOut">
              <a:rPr lang="zh-CN" altLang="en-US"/>
              <a:pPr>
                <a:defRPr/>
              </a:pPr>
              <a:t>2017/10/22</a:t>
            </a:fld>
            <a:endParaRPr lang="zh-CN" altLang="en-US"/>
          </a:p>
        </p:txBody>
      </p:sp>
      <p:sp>
        <p:nvSpPr>
          <p:cNvPr id="4" name="灯片编号占位符 4"/>
          <p:cNvSpPr>
            <a:spLocks noGrp="1"/>
          </p:cNvSpPr>
          <p:nvPr>
            <p:ph type="sldNum" sz="quarter" idx="11"/>
          </p:nvPr>
        </p:nvSpPr>
        <p:spPr/>
        <p:txBody>
          <a:bodyPr/>
          <a:lstStyle>
            <a:lvl1pPr>
              <a:defRPr/>
            </a:lvl1pPr>
          </a:lstStyle>
          <a:p>
            <a:pPr>
              <a:defRPr/>
            </a:pPr>
            <a:fld id="{9EDB390E-57C1-42A3-95B4-720B78670F34}" type="slidenum">
              <a:rPr lang="zh-CN" altLang="en-US"/>
              <a:pPr>
                <a:defRPr/>
              </a:pPr>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521CC62-C886-4FC5-83B3-EEA15958F334}" type="datetimeFigureOut">
              <a:rPr lang="zh-CN" altLang="en-US"/>
              <a:pPr>
                <a:defRPr/>
              </a:pPr>
              <a:t>2017/10/22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5DE465D-F244-4F4D-B64B-DF5C7BECF3D1}"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000000"/>
        </a:solidFill>
        <a:effectLst/>
      </p:bgPr>
    </p:bg>
    <p:spTree>
      <p:nvGrpSpPr>
        <p:cNvPr id="1" name=""/>
        <p:cNvGrpSpPr/>
        <p:nvPr/>
      </p:nvGrpSpPr>
      <p:grpSpPr>
        <a:xfrm>
          <a:off x="0" y="0"/>
          <a:ext cx="0" cy="0"/>
          <a:chOff x="0" y="0"/>
          <a:chExt cx="0" cy="0"/>
        </a:xfrm>
      </p:grpSpPr>
      <p:sp>
        <p:nvSpPr>
          <p:cNvPr id="8" name="Title 19"/>
          <p:cNvSpPr>
            <a:spLocks noGrp="1"/>
          </p:cNvSpPr>
          <p:nvPr>
            <p:ph type="title" hasCustomPrompt="1"/>
          </p:nvPr>
        </p:nvSpPr>
        <p:spPr>
          <a:xfrm>
            <a:off x="1613898" y="878967"/>
            <a:ext cx="6365279" cy="1524000"/>
          </a:xfrm>
          <a:prstGeom prst="rect">
            <a:avLst/>
          </a:prstGeom>
        </p:spPr>
        <p:txBody>
          <a:bodyPr vert="horz" lIns="121856" tIns="60928" rIns="121856" bIns="60928"/>
          <a:lstStyle>
            <a:lvl1pPr algn="l">
              <a:defRPr sz="3700" cap="all">
                <a:solidFill>
                  <a:schemeClr val="bg1"/>
                </a:solidFill>
                <a:latin typeface="Arial Black"/>
                <a:cs typeface="Arial Black"/>
              </a:defRPr>
            </a:lvl1pPr>
          </a:lstStyle>
          <a:p>
            <a:r>
              <a:rPr lang="en-US" dirty="0" smtClean="0"/>
              <a:t>Click to edit Master title style</a:t>
            </a:r>
            <a:br>
              <a:rPr lang="en-US" dirty="0" smtClean="0"/>
            </a:br>
            <a:endParaRPr lang="en-US" dirty="0"/>
          </a:p>
        </p:txBody>
      </p:sp>
      <p:sp>
        <p:nvSpPr>
          <p:cNvPr id="9" name="Content Placeholder 2"/>
          <p:cNvSpPr>
            <a:spLocks noGrp="1"/>
          </p:cNvSpPr>
          <p:nvPr>
            <p:ph idx="1"/>
          </p:nvPr>
        </p:nvSpPr>
        <p:spPr>
          <a:xfrm>
            <a:off x="1613898" y="1394876"/>
            <a:ext cx="6365279" cy="1657912"/>
          </a:xfrm>
          <a:prstGeom prst="rect">
            <a:avLst/>
          </a:prstGeom>
        </p:spPr>
        <p:txBody>
          <a:bodyPr lIns="121856" tIns="60928" rIns="121856" bIns="60928"/>
          <a:lstStyle>
            <a:lvl1pPr marL="0" indent="0">
              <a:spcBef>
                <a:spcPts val="0"/>
              </a:spcBef>
              <a:buClr>
                <a:srgbClr val="FF6600"/>
              </a:buClr>
              <a:buSzPct val="75000"/>
              <a:buFont typeface="Lucida Grande"/>
              <a:buNone/>
              <a:defRPr sz="3700" b="0" i="0" cap="all">
                <a:solidFill>
                  <a:srgbClr val="959595"/>
                </a:solidFill>
                <a:latin typeface="Arial Black"/>
                <a:cs typeface="Arial"/>
              </a:defRPr>
            </a:lvl1pPr>
            <a:lvl2pPr marL="609291" indent="0">
              <a:buClr>
                <a:srgbClr val="FF6600"/>
              </a:buClr>
              <a:buSzPct val="75000"/>
              <a:buFont typeface="Arial"/>
              <a:buNone/>
              <a:defRPr sz="3700" b="0" i="0" cap="all">
                <a:solidFill>
                  <a:srgbClr val="959595"/>
                </a:solidFill>
                <a:latin typeface="Arial Black"/>
                <a:cs typeface="Arial"/>
              </a:defRPr>
            </a:lvl2pPr>
            <a:lvl3pPr marL="1218581" indent="0">
              <a:buClr>
                <a:srgbClr val="FF6600"/>
              </a:buClr>
              <a:buSzPct val="75000"/>
              <a:buFont typeface="Courier New"/>
              <a:buNone/>
              <a:defRPr sz="3700" b="0" i="0" cap="all">
                <a:solidFill>
                  <a:srgbClr val="FFFFFF"/>
                </a:solidFill>
                <a:latin typeface="Arial Black"/>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0" name="Content Placeholder 2"/>
          <p:cNvSpPr>
            <a:spLocks noGrp="1"/>
          </p:cNvSpPr>
          <p:nvPr>
            <p:ph idx="10"/>
          </p:nvPr>
        </p:nvSpPr>
        <p:spPr>
          <a:xfrm>
            <a:off x="1613886" y="2705027"/>
            <a:ext cx="4014981" cy="1126703"/>
          </a:xfrm>
          <a:prstGeom prst="rect">
            <a:avLst/>
          </a:prstGeom>
        </p:spPr>
        <p:txBody>
          <a:bodyPr lIns="121856" tIns="60928" rIns="121856" bIns="60928"/>
          <a:lstStyle>
            <a:lvl1pPr marL="0" indent="0">
              <a:spcBef>
                <a:spcPts val="0"/>
              </a:spcBef>
              <a:buClr>
                <a:srgbClr val="FF6600"/>
              </a:buClr>
              <a:buSzPct val="75000"/>
              <a:buFont typeface="Lucida Grande"/>
              <a:buNone/>
              <a:defRPr sz="2700" b="0" i="0" cap="all">
                <a:solidFill>
                  <a:srgbClr val="959595"/>
                </a:solidFill>
                <a:latin typeface="Arial"/>
                <a:cs typeface="Arial"/>
              </a:defRPr>
            </a:lvl1pPr>
            <a:lvl2pPr marL="609291" indent="0">
              <a:buClr>
                <a:srgbClr val="FF6600"/>
              </a:buClr>
              <a:buSzPct val="75000"/>
              <a:buFont typeface="Arial"/>
              <a:buNone/>
              <a:defRPr sz="2700" b="0" i="0" cap="all">
                <a:solidFill>
                  <a:srgbClr val="959595"/>
                </a:solidFill>
                <a:latin typeface="Arial"/>
                <a:cs typeface="Arial"/>
              </a:defRPr>
            </a:lvl2pPr>
            <a:lvl3pPr marL="1218581" indent="0">
              <a:buClr>
                <a:srgbClr val="FF6600"/>
              </a:buClr>
              <a:buSzPct val="75000"/>
              <a:buFont typeface="Courier New"/>
              <a:buNone/>
              <a:defRPr sz="2700" b="0" i="0" cap="all">
                <a:solidFill>
                  <a:srgbClr val="FFFFFF"/>
                </a:solidFill>
                <a:latin typeface="Arial"/>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2" name="TextBox 11"/>
          <p:cNvSpPr txBox="1"/>
          <p:nvPr userDrawn="1"/>
        </p:nvSpPr>
        <p:spPr>
          <a:xfrm>
            <a:off x="906305" y="795718"/>
            <a:ext cx="804124" cy="779700"/>
          </a:xfrm>
          <a:prstGeom prst="rect">
            <a:avLst/>
          </a:prstGeom>
          <a:noFill/>
        </p:spPr>
        <p:txBody>
          <a:bodyPr wrap="square" lIns="121856" tIns="60928" rIns="121856" bIns="60928" rtlCol="0">
            <a:spAutoFit/>
          </a:bodyPr>
          <a:lstStyle/>
          <a:p>
            <a:pPr algn="r"/>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10282725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1"/>
          <p:cNvSpPr txBox="1">
            <a:spLocks/>
          </p:cNvSpPr>
          <p:nvPr userDrawn="1"/>
        </p:nvSpPr>
        <p:spPr>
          <a:xfrm>
            <a:off x="11282599" y="6376988"/>
            <a:ext cx="906226" cy="481012"/>
          </a:xfrm>
          <a:prstGeom prst="rect">
            <a:avLst/>
          </a:prstGeom>
          <a:ln/>
        </p:spPr>
        <p:txBody>
          <a:bodyPr lIns="121853" tIns="60926" rIns="121853" bIns="60926"/>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2CBB282-6C49-430B-9FB4-0E20E519BC89}" type="slidenum">
              <a:rPr lang="en-US" sz="1200" smtClean="0">
                <a:solidFill>
                  <a:srgbClr val="444444"/>
                </a:solidFill>
              </a:rPr>
              <a:pPr>
                <a:defRPr/>
              </a:pPr>
              <a:t>‹#›</a:t>
            </a:fld>
            <a:endParaRPr lang="en-US" sz="1200" dirty="0">
              <a:solidFill>
                <a:srgbClr val="444444"/>
              </a:solidFill>
            </a:endParaRPr>
          </a:p>
        </p:txBody>
      </p:sp>
      <p:sp>
        <p:nvSpPr>
          <p:cNvPr id="5" name="TextBox 4"/>
          <p:cNvSpPr txBox="1"/>
          <p:nvPr userDrawn="1"/>
        </p:nvSpPr>
        <p:spPr>
          <a:xfrm>
            <a:off x="5692880" y="368301"/>
            <a:ext cx="803066" cy="779463"/>
          </a:xfrm>
          <a:prstGeom prst="rect">
            <a:avLst/>
          </a:prstGeom>
          <a:noFill/>
        </p:spPr>
        <p:txBody>
          <a:bodyPr lIns="121853" tIns="60926" rIns="121853" bIns="60926">
            <a:spAutoFit/>
          </a:bodyPr>
          <a:lstStyle/>
          <a:p>
            <a:pPr algn="ctr" defTabSz="609275">
              <a:defRPr/>
            </a:pPr>
            <a:r>
              <a:rPr lang="en-US" sz="4300" dirty="0">
                <a:solidFill>
                  <a:srgbClr val="FF8001"/>
                </a:solidFill>
                <a:latin typeface="Arial Black"/>
                <a:cs typeface="Arial Black"/>
              </a:rPr>
              <a:t>—</a:t>
            </a:r>
          </a:p>
        </p:txBody>
      </p:sp>
      <p:pic>
        <p:nvPicPr>
          <p:cNvPr id="7" name="Picture 8"/>
          <p:cNvPicPr>
            <a:picLocks noChangeAspect="1"/>
          </p:cNvPicPr>
          <p:nvPr userDrawn="1"/>
        </p:nvPicPr>
        <p:blipFill>
          <a:blip r:embed="rId2"/>
          <a:srcRect/>
          <a:stretch>
            <a:fillRect/>
          </a:stretch>
        </p:blipFill>
        <p:spPr bwMode="auto">
          <a:xfrm>
            <a:off x="268218" y="6175375"/>
            <a:ext cx="2834537" cy="509588"/>
          </a:xfrm>
          <a:prstGeom prst="rect">
            <a:avLst/>
          </a:prstGeom>
          <a:noFill/>
          <a:ln w="9525">
            <a:noFill/>
            <a:miter lim="800000"/>
            <a:headEnd/>
            <a:tailEnd/>
          </a:ln>
        </p:spPr>
      </p:pic>
      <p:sp>
        <p:nvSpPr>
          <p:cNvPr id="3" name="Content Placeholder 2"/>
          <p:cNvSpPr>
            <a:spLocks noGrp="1"/>
          </p:cNvSpPr>
          <p:nvPr>
            <p:ph idx="1"/>
          </p:nvPr>
        </p:nvSpPr>
        <p:spPr>
          <a:xfrm>
            <a:off x="1125775" y="1390768"/>
            <a:ext cx="10156541" cy="4735399"/>
          </a:xfrm>
          <a:prstGeom prst="rect">
            <a:avLst/>
          </a:prstGeom>
        </p:spPr>
        <p:txBody>
          <a:bodyPr lIns="121853" tIns="60926" rIns="121853" bIns="60926"/>
          <a:lstStyle>
            <a:lvl1pPr marL="456950" indent="-456950">
              <a:buClr>
                <a:srgbClr val="FF6600"/>
              </a:buClr>
              <a:buSzPct val="75000"/>
              <a:buFont typeface="Lucida Grande"/>
              <a:buChar char="—"/>
              <a:defRPr sz="2700" b="0" i="0">
                <a:solidFill>
                  <a:srgbClr val="434544"/>
                </a:solidFill>
                <a:latin typeface="Arial"/>
                <a:cs typeface="Arial"/>
              </a:defRPr>
            </a:lvl1pPr>
            <a:lvl2pPr marL="990071" indent="-380796">
              <a:buClr>
                <a:srgbClr val="FF6600"/>
              </a:buClr>
              <a:buSzPct val="75000"/>
              <a:buFont typeface="Arial"/>
              <a:buChar char="•"/>
              <a:defRPr sz="2700" b="0" i="0">
                <a:solidFill>
                  <a:srgbClr val="434544"/>
                </a:solidFill>
                <a:latin typeface="Arial"/>
                <a:cs typeface="Arial"/>
              </a:defRPr>
            </a:lvl2pPr>
            <a:lvl3pPr marL="1523183" indent="-304643">
              <a:buClr>
                <a:srgbClr val="FF6600"/>
              </a:buClr>
              <a:buSzPct val="75000"/>
              <a:buFont typeface="Courier New"/>
              <a:buChar char="o"/>
              <a:defRPr sz="2400" b="0" i="0">
                <a:solidFill>
                  <a:srgbClr val="434544"/>
                </a:solidFill>
                <a:latin typeface="Arial"/>
                <a:cs typeface="Arial"/>
              </a:defRPr>
            </a:lvl3pPr>
            <a:lvl4pPr marL="2132469" indent="-304643">
              <a:buClr>
                <a:srgbClr val="FF6600"/>
              </a:buClr>
              <a:buSzPct val="65000"/>
              <a:buFont typeface="Wingdings" charset="2"/>
              <a:buChar char="§"/>
              <a:defRPr sz="2400" b="0" i="0">
                <a:solidFill>
                  <a:srgbClr val="434544"/>
                </a:solidFill>
                <a:latin typeface="Arial"/>
                <a:cs typeface="Arial"/>
              </a:defRPr>
            </a:lvl4pPr>
            <a:lvl5pPr marL="2741734" indent="-304643">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609451" y="274671"/>
            <a:ext cx="10969943" cy="656695"/>
          </a:xfrm>
          <a:prstGeom prst="rect">
            <a:avLst/>
          </a:prstGeom>
        </p:spPr>
        <p:txBody>
          <a:bodyPr lIns="0" tIns="0" rIns="0" bIns="0"/>
          <a:lstStyle>
            <a:lvl1pPr>
              <a:defRPr sz="2700" cap="all">
                <a:solidFill>
                  <a:srgbClr val="434544"/>
                </a:solidFill>
                <a:latin typeface="Arial Black"/>
                <a:cs typeface="Arial Black"/>
              </a:defRPr>
            </a:lvl1pPr>
          </a:lstStyle>
          <a:p>
            <a:r>
              <a:rPr lang="en-US" smtClean="0"/>
              <a:t>Click to edit Master title style</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over-Page-No_Image_Black">
    <p:bg>
      <p:bgPr>
        <a:solidFill>
          <a:schemeClr val="tx1"/>
        </a:solidFill>
        <a:effectLst/>
      </p:bgPr>
    </p:bg>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srcRect/>
          <a:stretch>
            <a:fillRect/>
          </a:stretch>
        </p:blipFill>
        <p:spPr bwMode="auto">
          <a:xfrm>
            <a:off x="1" y="0"/>
            <a:ext cx="12188825" cy="6858000"/>
          </a:xfrm>
          <a:prstGeom prst="rect">
            <a:avLst/>
          </a:prstGeom>
          <a:noFill/>
          <a:ln w="9525">
            <a:noFill/>
            <a:miter lim="800000"/>
            <a:headEnd/>
            <a:tailEnd/>
          </a:ln>
        </p:spPr>
      </p:pic>
      <p:pic>
        <p:nvPicPr>
          <p:cNvPr id="7" name="Picture 2"/>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5" name="Text Placeholder 4"/>
          <p:cNvSpPr>
            <a:spLocks noGrp="1"/>
          </p:cNvSpPr>
          <p:nvPr>
            <p:ph type="body" sz="quarter" idx="11"/>
          </p:nvPr>
        </p:nvSpPr>
        <p:spPr>
          <a:xfrm>
            <a:off x="560072" y="511610"/>
            <a:ext cx="5539578" cy="1132417"/>
          </a:xfrm>
          <a:prstGeom prst="rect">
            <a:avLst/>
          </a:prstGeom>
        </p:spPr>
        <p:txBody>
          <a:bodyPr vert="horz" lIns="0" tIns="0" rIns="0" bIns="0"/>
          <a:lstStyle>
            <a:lvl1pPr marL="0" indent="0">
              <a:buNone/>
              <a:defRPr sz="3700" b="1" i="0">
                <a:solidFill>
                  <a:schemeClr val="bg1"/>
                </a:solidFill>
                <a:latin typeface="+mj-lt"/>
                <a:cs typeface="Arial"/>
              </a:defRPr>
            </a:lvl1pPr>
          </a:lstStyle>
          <a:p>
            <a:pPr lvl="0"/>
            <a:r>
              <a:rPr lang="en-US" smtClean="0"/>
              <a:t>Click to edit Master text styles</a:t>
            </a:r>
          </a:p>
        </p:txBody>
      </p:sp>
      <p:sp>
        <p:nvSpPr>
          <p:cNvPr id="19" name="Text Placeholder 18"/>
          <p:cNvSpPr>
            <a:spLocks noGrp="1"/>
          </p:cNvSpPr>
          <p:nvPr>
            <p:ph type="body" sz="quarter" idx="12"/>
          </p:nvPr>
        </p:nvSpPr>
        <p:spPr>
          <a:xfrm>
            <a:off x="560078" y="2698123"/>
            <a:ext cx="3635486" cy="309033"/>
          </a:xfrm>
          <a:prstGeom prst="rect">
            <a:avLst/>
          </a:prstGeom>
        </p:spPr>
        <p:txBody>
          <a:bodyPr vert="horz" lIns="0" tIns="0" rIns="0" bIns="0"/>
          <a:lstStyle>
            <a:lvl1pPr marL="0" indent="0">
              <a:buNone/>
              <a:defRPr sz="1200" b="0" i="0">
                <a:solidFill>
                  <a:schemeClr val="bg1">
                    <a:lumMod val="65000"/>
                  </a:schemeClr>
                </a:solidFill>
                <a:latin typeface="+mj-lt"/>
                <a:cs typeface="Arial"/>
              </a:defRPr>
            </a:lvl1pPr>
            <a:lvl2pPr marL="609570" indent="0">
              <a:buNone/>
              <a:defRPr sz="1100" b="0" i="0">
                <a:latin typeface="Arial"/>
                <a:cs typeface="Arial"/>
              </a:defRPr>
            </a:lvl2pPr>
            <a:lvl3pPr marL="1219140" indent="0">
              <a:buNone/>
              <a:defRPr sz="1100" b="0" i="0">
                <a:latin typeface="Arial"/>
                <a:cs typeface="Arial"/>
              </a:defRPr>
            </a:lvl3pPr>
            <a:lvl4pPr marL="1828709" indent="0">
              <a:buNone/>
              <a:defRPr sz="1100" b="0" i="0">
                <a:latin typeface="Arial"/>
                <a:cs typeface="Arial"/>
              </a:defRPr>
            </a:lvl4pPr>
            <a:lvl5pPr marL="2438278" indent="0">
              <a:buNone/>
              <a:defRPr sz="1100" b="0" i="0">
                <a:latin typeface="Arial"/>
                <a:cs typeface="Arial"/>
              </a:defRPr>
            </a:lvl5pPr>
          </a:lstStyle>
          <a:p>
            <a:pPr lvl="0"/>
            <a:r>
              <a:rPr lang="en-US" smtClean="0"/>
              <a:t>Click to edit Master text styles</a:t>
            </a:r>
          </a:p>
        </p:txBody>
      </p:sp>
      <p:sp>
        <p:nvSpPr>
          <p:cNvPr id="9" name="Title 19"/>
          <p:cNvSpPr>
            <a:spLocks noGrp="1"/>
          </p:cNvSpPr>
          <p:nvPr>
            <p:ph type="title"/>
          </p:nvPr>
        </p:nvSpPr>
        <p:spPr>
          <a:xfrm>
            <a:off x="560072" y="1821118"/>
            <a:ext cx="5539578" cy="876995"/>
          </a:xfrm>
          <a:prstGeom prst="rect">
            <a:avLst/>
          </a:prstGeom>
        </p:spPr>
        <p:txBody>
          <a:bodyPr vert="horz" lIns="0" tIns="0" rIns="0" bIns="0"/>
          <a:lstStyle>
            <a:lvl1pPr algn="l">
              <a:defRPr sz="1900" b="0" i="0" cap="none" baseline="0">
                <a:solidFill>
                  <a:srgbClr val="BFBFB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ver-Page-No_Image_White">
    <p:spTree>
      <p:nvGrpSpPr>
        <p:cNvPr id="1" name=""/>
        <p:cNvGrpSpPr/>
        <p:nvPr/>
      </p:nvGrpSpPr>
      <p:grpSpPr>
        <a:xfrm>
          <a:off x="0" y="0"/>
          <a:ext cx="0" cy="0"/>
          <a:chOff x="0" y="0"/>
          <a:chExt cx="0" cy="0"/>
        </a:xfrm>
      </p:grpSpPr>
      <p:pic>
        <p:nvPicPr>
          <p:cNvPr id="5" name="Picture 1" descr="crv_lfcl_grhc_rgb_pos.png"/>
          <p:cNvPicPr>
            <a:picLocks noChangeAspect="1"/>
          </p:cNvPicPr>
          <p:nvPr userDrawn="1"/>
        </p:nvPicPr>
        <p:blipFill>
          <a:blip r:embed="rId2"/>
          <a:srcRect/>
          <a:stretch>
            <a:fillRect/>
          </a:stretch>
        </p:blipFill>
        <p:spPr bwMode="auto">
          <a:xfrm>
            <a:off x="1" y="0"/>
            <a:ext cx="12188825" cy="6858000"/>
          </a:xfrm>
          <a:prstGeom prst="rect">
            <a:avLst/>
          </a:prstGeom>
          <a:noFill/>
          <a:ln w="9525">
            <a:noFill/>
            <a:miter lim="800000"/>
            <a:headEnd/>
            <a:tailEnd/>
          </a:ln>
        </p:spPr>
      </p:pic>
      <p:pic>
        <p:nvPicPr>
          <p:cNvPr id="6" name="Picture 2" descr="crv_logo_rgb_pos.png"/>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12" name="Text Placeholder 4"/>
          <p:cNvSpPr>
            <a:spLocks noGrp="1"/>
          </p:cNvSpPr>
          <p:nvPr>
            <p:ph type="body" sz="quarter" idx="11"/>
          </p:nvPr>
        </p:nvSpPr>
        <p:spPr>
          <a:xfrm>
            <a:off x="560072" y="511610"/>
            <a:ext cx="5539578" cy="1132417"/>
          </a:xfrm>
          <a:prstGeom prst="rect">
            <a:avLst/>
          </a:prstGeom>
        </p:spPr>
        <p:txBody>
          <a:bodyPr vert="horz" lIns="0" tIns="0" rIns="0" bIns="0"/>
          <a:lstStyle>
            <a:lvl1pPr marL="0" indent="0">
              <a:buNone/>
              <a:defRPr sz="3700" b="1" i="0">
                <a:solidFill>
                  <a:schemeClr val="tx1"/>
                </a:solidFill>
                <a:latin typeface="+mj-lt"/>
                <a:cs typeface="Arial"/>
              </a:defRPr>
            </a:lvl1pPr>
          </a:lstStyle>
          <a:p>
            <a:pPr lvl="0"/>
            <a:r>
              <a:rPr lang="en-US" smtClean="0"/>
              <a:t>Click to edit Master text styles</a:t>
            </a:r>
          </a:p>
        </p:txBody>
      </p:sp>
      <p:sp>
        <p:nvSpPr>
          <p:cNvPr id="13" name="Text Placeholder 18"/>
          <p:cNvSpPr>
            <a:spLocks noGrp="1"/>
          </p:cNvSpPr>
          <p:nvPr>
            <p:ph type="body" sz="quarter" idx="12"/>
          </p:nvPr>
        </p:nvSpPr>
        <p:spPr>
          <a:xfrm>
            <a:off x="560078" y="2698123"/>
            <a:ext cx="3635486" cy="309033"/>
          </a:xfrm>
          <a:prstGeom prst="rect">
            <a:avLst/>
          </a:prstGeom>
        </p:spPr>
        <p:txBody>
          <a:bodyPr vert="horz" lIns="0" tIns="0" rIns="0" bIns="0"/>
          <a:lstStyle>
            <a:lvl1pPr marL="0" indent="0">
              <a:buNone/>
              <a:defRPr sz="1200" b="0" i="0">
                <a:solidFill>
                  <a:schemeClr val="tx1">
                    <a:lumMod val="65000"/>
                    <a:lumOff val="35000"/>
                  </a:schemeClr>
                </a:solidFill>
                <a:latin typeface="+mj-lt"/>
                <a:cs typeface="Arial"/>
              </a:defRPr>
            </a:lvl1pPr>
            <a:lvl2pPr marL="609570" indent="0">
              <a:buNone/>
              <a:defRPr sz="1100" b="0" i="0">
                <a:latin typeface="Arial"/>
                <a:cs typeface="Arial"/>
              </a:defRPr>
            </a:lvl2pPr>
            <a:lvl3pPr marL="1219140" indent="0">
              <a:buNone/>
              <a:defRPr sz="1100" b="0" i="0">
                <a:latin typeface="Arial"/>
                <a:cs typeface="Arial"/>
              </a:defRPr>
            </a:lvl3pPr>
            <a:lvl4pPr marL="1828709" indent="0">
              <a:buNone/>
              <a:defRPr sz="1100" b="0" i="0">
                <a:latin typeface="Arial"/>
                <a:cs typeface="Arial"/>
              </a:defRPr>
            </a:lvl4pPr>
            <a:lvl5pPr marL="2438278" indent="0">
              <a:buNone/>
              <a:defRPr sz="1100" b="0" i="0">
                <a:latin typeface="Arial"/>
                <a:cs typeface="Arial"/>
              </a:defRPr>
            </a:lvl5pPr>
          </a:lstStyle>
          <a:p>
            <a:pPr lvl="0"/>
            <a:r>
              <a:rPr lang="en-US" smtClean="0"/>
              <a:t>Click to edit Master text styles</a:t>
            </a:r>
          </a:p>
        </p:txBody>
      </p:sp>
      <p:sp>
        <p:nvSpPr>
          <p:cNvPr id="14" name="Title 19"/>
          <p:cNvSpPr>
            <a:spLocks noGrp="1"/>
          </p:cNvSpPr>
          <p:nvPr>
            <p:ph type="title"/>
          </p:nvPr>
        </p:nvSpPr>
        <p:spPr>
          <a:xfrm>
            <a:off x="560072" y="1821118"/>
            <a:ext cx="5539578" cy="876995"/>
          </a:xfrm>
          <a:prstGeom prst="rect">
            <a:avLst/>
          </a:prstGeom>
        </p:spPr>
        <p:txBody>
          <a:bodyPr vert="horz" lIns="0" tIns="0" rIns="0" bIns="0"/>
          <a:lstStyle>
            <a:lvl1pPr algn="l">
              <a:defRPr sz="19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over-Page-With_Image">
    <p:spTree>
      <p:nvGrpSpPr>
        <p:cNvPr id="1" name=""/>
        <p:cNvGrpSpPr/>
        <p:nvPr/>
      </p:nvGrpSpPr>
      <p:grpSpPr>
        <a:xfrm>
          <a:off x="0" y="0"/>
          <a:ext cx="0" cy="0"/>
          <a:chOff x="0" y="0"/>
          <a:chExt cx="0" cy="0"/>
        </a:xfrm>
      </p:grpSpPr>
      <p:pic>
        <p:nvPicPr>
          <p:cNvPr id="5" name="Picture Placeholder 2" descr="shutterstock_336543782.jpg"/>
          <p:cNvPicPr>
            <a:picLocks noChangeAspect="1"/>
          </p:cNvPicPr>
          <p:nvPr userDrawn="1"/>
        </p:nvPicPr>
        <p:blipFill>
          <a:blip r:embed="rId2"/>
          <a:srcRect/>
          <a:stretch>
            <a:fillRect/>
          </a:stretch>
        </p:blipFill>
        <p:spPr bwMode="auto">
          <a:xfrm>
            <a:off x="6621325" y="0"/>
            <a:ext cx="5567500" cy="6858000"/>
          </a:xfrm>
          <a:prstGeom prst="rect">
            <a:avLst/>
          </a:prstGeom>
          <a:noFill/>
          <a:ln w="9525">
            <a:noFill/>
            <a:miter lim="800000"/>
            <a:headEnd/>
            <a:tailEnd/>
          </a:ln>
        </p:spPr>
      </p:pic>
      <p:sp>
        <p:nvSpPr>
          <p:cNvPr id="6" name="Rectangle 10"/>
          <p:cNvSpPr/>
          <p:nvPr userDrawn="1"/>
        </p:nvSpPr>
        <p:spPr>
          <a:xfrm>
            <a:off x="6621325" y="-44450"/>
            <a:ext cx="5581784" cy="6919913"/>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570">
              <a:defRPr/>
            </a:pPr>
            <a:endParaRPr lang="en-US" sz="1800" dirty="0">
              <a:solidFill>
                <a:srgbClr val="FFFFFF"/>
              </a:solidFill>
            </a:endParaRPr>
          </a:p>
        </p:txBody>
      </p:sp>
      <p:pic>
        <p:nvPicPr>
          <p:cNvPr id="7" name="Picture 3" descr="crv_lfcl_grhc_rgb_pos_coverpage-img.png"/>
          <p:cNvPicPr>
            <a:picLocks noChangeAspect="1"/>
          </p:cNvPicPr>
          <p:nvPr userDrawn="1"/>
        </p:nvPicPr>
        <p:blipFill>
          <a:blip r:embed="rId3"/>
          <a:srcRect l="4265" t="10799" r="9949" b="3415"/>
          <a:stretch>
            <a:fillRect/>
          </a:stretch>
        </p:blipFill>
        <p:spPr bwMode="auto">
          <a:xfrm>
            <a:off x="1" y="0"/>
            <a:ext cx="12188825" cy="6858000"/>
          </a:xfrm>
          <a:prstGeom prst="rect">
            <a:avLst/>
          </a:prstGeom>
          <a:noFill/>
          <a:ln w="9525">
            <a:noFill/>
            <a:miter lim="800000"/>
            <a:headEnd/>
            <a:tailEnd/>
          </a:ln>
        </p:spPr>
      </p:pic>
      <p:pic>
        <p:nvPicPr>
          <p:cNvPr id="8" name="Picture 4" descr="crv_logo_rgb_pos.png"/>
          <p:cNvPicPr>
            <a:picLocks noChangeAspect="1"/>
          </p:cNvPicPr>
          <p:nvPr userDrawn="1"/>
        </p:nvPicPr>
        <p:blipFill>
          <a:blip r:embed="rId4"/>
          <a:srcRect/>
          <a:stretch>
            <a:fillRect/>
          </a:stretch>
        </p:blipFill>
        <p:spPr bwMode="auto">
          <a:xfrm>
            <a:off x="388837" y="5849938"/>
            <a:ext cx="2009252" cy="906462"/>
          </a:xfrm>
          <a:prstGeom prst="rect">
            <a:avLst/>
          </a:prstGeom>
          <a:noFill/>
          <a:ln w="9525">
            <a:noFill/>
            <a:miter lim="800000"/>
            <a:headEnd/>
            <a:tailEnd/>
          </a:ln>
        </p:spPr>
      </p:pic>
      <p:sp>
        <p:nvSpPr>
          <p:cNvPr id="18" name="Text Placeholder 4"/>
          <p:cNvSpPr>
            <a:spLocks noGrp="1"/>
          </p:cNvSpPr>
          <p:nvPr>
            <p:ph type="body" sz="quarter" idx="11"/>
          </p:nvPr>
        </p:nvSpPr>
        <p:spPr>
          <a:xfrm>
            <a:off x="560072" y="511610"/>
            <a:ext cx="5539578" cy="1132417"/>
          </a:xfrm>
          <a:prstGeom prst="rect">
            <a:avLst/>
          </a:prstGeom>
        </p:spPr>
        <p:txBody>
          <a:bodyPr vert="horz" lIns="0" tIns="0" rIns="0" bIns="0"/>
          <a:lstStyle>
            <a:lvl1pPr marL="0" indent="0">
              <a:buNone/>
              <a:defRPr sz="3700" b="1" i="0">
                <a:solidFill>
                  <a:schemeClr val="tx1"/>
                </a:solidFill>
                <a:latin typeface="+mj-lt"/>
                <a:cs typeface="Arial"/>
              </a:defRPr>
            </a:lvl1pPr>
          </a:lstStyle>
          <a:p>
            <a:pPr lvl="0"/>
            <a:r>
              <a:rPr lang="en-US" smtClean="0"/>
              <a:t>Click to edit Master text styles</a:t>
            </a:r>
          </a:p>
        </p:txBody>
      </p:sp>
      <p:sp>
        <p:nvSpPr>
          <p:cNvPr id="19" name="Text Placeholder 18"/>
          <p:cNvSpPr>
            <a:spLocks noGrp="1"/>
          </p:cNvSpPr>
          <p:nvPr>
            <p:ph type="body" sz="quarter" idx="12"/>
          </p:nvPr>
        </p:nvSpPr>
        <p:spPr>
          <a:xfrm>
            <a:off x="560078" y="2698123"/>
            <a:ext cx="3635486" cy="309033"/>
          </a:xfrm>
          <a:prstGeom prst="rect">
            <a:avLst/>
          </a:prstGeom>
        </p:spPr>
        <p:txBody>
          <a:bodyPr vert="horz" lIns="0" tIns="0" rIns="0" bIns="0"/>
          <a:lstStyle>
            <a:lvl1pPr marL="0" indent="0">
              <a:buNone/>
              <a:defRPr sz="1200" b="0" i="0">
                <a:solidFill>
                  <a:schemeClr val="tx1">
                    <a:lumMod val="65000"/>
                    <a:lumOff val="35000"/>
                  </a:schemeClr>
                </a:solidFill>
                <a:latin typeface="+mj-lt"/>
                <a:cs typeface="Arial"/>
              </a:defRPr>
            </a:lvl1pPr>
            <a:lvl2pPr marL="609570" indent="0">
              <a:buNone/>
              <a:defRPr sz="1100" b="0" i="0">
                <a:latin typeface="Arial"/>
                <a:cs typeface="Arial"/>
              </a:defRPr>
            </a:lvl2pPr>
            <a:lvl3pPr marL="1219140" indent="0">
              <a:buNone/>
              <a:defRPr sz="1100" b="0" i="0">
                <a:latin typeface="Arial"/>
                <a:cs typeface="Arial"/>
              </a:defRPr>
            </a:lvl3pPr>
            <a:lvl4pPr marL="1828709" indent="0">
              <a:buNone/>
              <a:defRPr sz="1100" b="0" i="0">
                <a:latin typeface="Arial"/>
                <a:cs typeface="Arial"/>
              </a:defRPr>
            </a:lvl4pPr>
            <a:lvl5pPr marL="2438278" indent="0">
              <a:buNone/>
              <a:defRPr sz="1100" b="0" i="0">
                <a:latin typeface="Arial"/>
                <a:cs typeface="Arial"/>
              </a:defRPr>
            </a:lvl5pPr>
          </a:lstStyle>
          <a:p>
            <a:pPr lvl="0"/>
            <a:r>
              <a:rPr lang="en-US" smtClean="0"/>
              <a:t>Click to edit Master text styles</a:t>
            </a:r>
          </a:p>
        </p:txBody>
      </p:sp>
      <p:sp>
        <p:nvSpPr>
          <p:cNvPr id="20" name="Title 19"/>
          <p:cNvSpPr>
            <a:spLocks noGrp="1"/>
          </p:cNvSpPr>
          <p:nvPr>
            <p:ph type="title"/>
          </p:nvPr>
        </p:nvSpPr>
        <p:spPr>
          <a:xfrm>
            <a:off x="560072" y="1821118"/>
            <a:ext cx="5539578" cy="876995"/>
          </a:xfrm>
          <a:prstGeom prst="rect">
            <a:avLst/>
          </a:prstGeom>
        </p:spPr>
        <p:txBody>
          <a:bodyPr vert="horz" lIns="0" tIns="0" rIns="0" bIns="0"/>
          <a:lstStyle>
            <a:lvl1pPr algn="l">
              <a:defRPr sz="19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6"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1385DE3-C9F8-4B71-9552-BA2B4CFC3B1F}" type="slidenum">
              <a:rPr lang="en-US" sz="800" smtClean="0">
                <a:solidFill>
                  <a:srgbClr val="444444"/>
                </a:solidFill>
              </a:rPr>
              <a:pPr algn="r">
                <a:defRPr/>
              </a:pPr>
              <a:t>‹#›</a:t>
            </a:fld>
            <a:endParaRPr lang="en-US" sz="1200" dirty="0">
              <a:solidFill>
                <a:srgbClr val="444444"/>
              </a:solidFill>
            </a:endParaRPr>
          </a:p>
        </p:txBody>
      </p:sp>
      <p:pic>
        <p:nvPicPr>
          <p:cNvPr id="7"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3" name="Title 19"/>
          <p:cNvSpPr>
            <a:spLocks noGrp="1"/>
          </p:cNvSpPr>
          <p:nvPr>
            <p:ph type="title"/>
          </p:nvPr>
        </p:nvSpPr>
        <p:spPr>
          <a:xfrm>
            <a:off x="560077" y="514651"/>
            <a:ext cx="11197396"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6" name="Text Placeholder 10"/>
          <p:cNvSpPr>
            <a:spLocks noGrp="1"/>
          </p:cNvSpPr>
          <p:nvPr>
            <p:ph type="body" sz="quarter" idx="11"/>
          </p:nvPr>
        </p:nvSpPr>
        <p:spPr>
          <a:xfrm>
            <a:off x="7228887" y="1357711"/>
            <a:ext cx="1018538" cy="3075749"/>
          </a:xfrm>
          <a:prstGeom prst="rect">
            <a:avLst/>
          </a:prstGeom>
        </p:spPr>
        <p:txBody>
          <a:bodyPr vert="horz" lIns="0" tIns="0" rIns="0" bIns="0"/>
          <a:lstStyle>
            <a:lvl1pPr marL="0" indent="0" algn="r">
              <a:spcBef>
                <a:spcPts val="0"/>
              </a:spcBef>
              <a:spcAft>
                <a:spcPts val="1600"/>
              </a:spcAft>
              <a:buNone/>
              <a:defRPr sz="2000" b="0" i="0">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10"/>
          <p:cNvSpPr>
            <a:spLocks noGrp="1"/>
          </p:cNvSpPr>
          <p:nvPr>
            <p:ph type="body" sz="quarter" idx="12"/>
          </p:nvPr>
        </p:nvSpPr>
        <p:spPr>
          <a:xfrm>
            <a:off x="560073" y="1347443"/>
            <a:ext cx="5695223" cy="3086012"/>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Content_1-Column">
    <p:spTree>
      <p:nvGrpSpPr>
        <p:cNvPr id="1" name=""/>
        <p:cNvGrpSpPr/>
        <p:nvPr/>
      </p:nvGrpSpPr>
      <p:grpSpPr>
        <a:xfrm>
          <a:off x="0" y="0"/>
          <a:ext cx="0" cy="0"/>
          <a:chOff x="0" y="0"/>
          <a:chExt cx="0" cy="0"/>
        </a:xfrm>
      </p:grpSpPr>
      <p:sp>
        <p:nvSpPr>
          <p:cNvPr id="5"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75A5F35-A231-4656-B24C-2446BA3FD2DA}"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2" name="Title 19"/>
          <p:cNvSpPr>
            <a:spLocks noGrp="1"/>
          </p:cNvSpPr>
          <p:nvPr>
            <p:ph type="title"/>
          </p:nvPr>
        </p:nvSpPr>
        <p:spPr>
          <a:xfrm>
            <a:off x="572612" y="514651"/>
            <a:ext cx="11184858"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3" name="Text Placeholder 10"/>
          <p:cNvSpPr>
            <a:spLocks noGrp="1"/>
          </p:cNvSpPr>
          <p:nvPr>
            <p:ph type="body" sz="quarter" idx="12"/>
          </p:nvPr>
        </p:nvSpPr>
        <p:spPr>
          <a:xfrm>
            <a:off x="572612" y="1357719"/>
            <a:ext cx="10316833" cy="2571809"/>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0"/>
              </a:spcAft>
              <a:buClr>
                <a:srgbClr val="FF6600"/>
              </a:buClr>
              <a:buSzPct val="75000"/>
              <a:buFontTx/>
              <a:buNone/>
              <a:tabLst/>
              <a:defRPr sz="2000" baseline="0">
                <a:latin typeface="+mj-lt"/>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9"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ontent_2-Column">
    <p:spTree>
      <p:nvGrpSpPr>
        <p:cNvPr id="1" name=""/>
        <p:cNvGrpSpPr/>
        <p:nvPr/>
      </p:nvGrpSpPr>
      <p:grpSpPr>
        <a:xfrm>
          <a:off x="0" y="0"/>
          <a:ext cx="0" cy="0"/>
          <a:chOff x="0" y="0"/>
          <a:chExt cx="0" cy="0"/>
        </a:xfrm>
      </p:grpSpPr>
      <p:sp>
        <p:nvSpPr>
          <p:cNvPr id="5"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FEB3149-EDCC-4341-BB05-DD06E8B12CF4}"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22" name="Title 19"/>
          <p:cNvSpPr>
            <a:spLocks noGrp="1"/>
          </p:cNvSpPr>
          <p:nvPr>
            <p:ph type="title"/>
          </p:nvPr>
        </p:nvSpPr>
        <p:spPr>
          <a:xfrm>
            <a:off x="572612" y="514651"/>
            <a:ext cx="11184858"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3" name="Text Placeholder 10"/>
          <p:cNvSpPr>
            <a:spLocks noGrp="1"/>
          </p:cNvSpPr>
          <p:nvPr>
            <p:ph type="body" sz="quarter" idx="12"/>
          </p:nvPr>
        </p:nvSpPr>
        <p:spPr>
          <a:xfrm>
            <a:off x="572612" y="1357710"/>
            <a:ext cx="10316833" cy="2372893"/>
          </a:xfrm>
          <a:prstGeom prst="rect">
            <a:avLst/>
          </a:prstGeom>
        </p:spPr>
        <p:txBody>
          <a:bodyPr vert="horz" lIns="0" tIns="0" rIns="0" bIns="0" numCol="2"/>
          <a:lstStyle>
            <a:lvl1pPr marL="0" marR="0" indent="0" algn="l" defTabSz="609570" rtl="0" eaLnBrk="1" fontAlgn="auto" latinLnBrk="0" hangingPunct="1">
              <a:lnSpc>
                <a:spcPct val="100000"/>
              </a:lnSpc>
              <a:spcBef>
                <a:spcPts val="0"/>
              </a:spcBef>
              <a:spcAft>
                <a:spcPts val="800"/>
              </a:spcAft>
              <a:buClr>
                <a:srgbClr val="FF6600"/>
              </a:buClr>
              <a:buSzPct val="75000"/>
              <a:buFontTx/>
              <a:buNone/>
              <a:tabLst/>
              <a:defRPr sz="2000" b="0" i="0" baseline="0">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Big Statement">
    <p:spTree>
      <p:nvGrpSpPr>
        <p:cNvPr id="1" name=""/>
        <p:cNvGrpSpPr/>
        <p:nvPr/>
      </p:nvGrpSpPr>
      <p:grpSpPr>
        <a:xfrm>
          <a:off x="0" y="0"/>
          <a:ext cx="0" cy="0"/>
          <a:chOff x="0" y="0"/>
          <a:chExt cx="0" cy="0"/>
        </a:xfrm>
      </p:grpSpPr>
      <p:pic>
        <p:nvPicPr>
          <p:cNvPr id="5" name="Picture 1" descr="crv_lfcl_grhc_rgb_pos_quote-img.png"/>
          <p:cNvPicPr>
            <a:picLocks noChangeAspect="1"/>
          </p:cNvPicPr>
          <p:nvPr userDrawn="1"/>
        </p:nvPicPr>
        <p:blipFill>
          <a:blip r:embed="rId2"/>
          <a:srcRect l="-4266" t="11493" r="16174"/>
          <a:stretch>
            <a:fillRect/>
          </a:stretch>
        </p:blipFill>
        <p:spPr bwMode="auto">
          <a:xfrm>
            <a:off x="-23805" y="0"/>
            <a:ext cx="12212632" cy="6902450"/>
          </a:xfrm>
          <a:prstGeom prst="rect">
            <a:avLst/>
          </a:prstGeom>
          <a:noFill/>
          <a:ln w="9525">
            <a:noFill/>
            <a:miter lim="800000"/>
            <a:headEnd/>
            <a:tailEnd/>
          </a:ln>
        </p:spPr>
      </p:pic>
      <p:pic>
        <p:nvPicPr>
          <p:cNvPr id="6" name="Picture 2" descr="crv_logo_rgb_pos.png"/>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14" name="Text Placeholder 10"/>
          <p:cNvSpPr>
            <a:spLocks noGrp="1"/>
          </p:cNvSpPr>
          <p:nvPr>
            <p:ph type="body" sz="quarter" idx="10"/>
          </p:nvPr>
        </p:nvSpPr>
        <p:spPr>
          <a:xfrm>
            <a:off x="560080" y="1416053"/>
            <a:ext cx="5114288" cy="2428811"/>
          </a:xfrm>
          <a:prstGeom prst="rect">
            <a:avLst/>
          </a:prstGeom>
        </p:spPr>
        <p:txBody>
          <a:bodyPr vert="horz" lIns="0" tIns="0" rIns="0" bIns="0"/>
          <a:lstStyle>
            <a:lvl1pPr marL="0" indent="0">
              <a:buNone/>
              <a:defRPr sz="3200">
                <a:latin typeface="+mj-lt"/>
              </a:defRPr>
            </a:lvl1pPr>
            <a:lvl2pPr marL="990550" indent="-380981">
              <a:buFont typeface="Courier New"/>
              <a:buChar char="o"/>
              <a:defRPr/>
            </a:lvl2pPr>
            <a:lvl5pPr marL="2743062" indent="-304784">
              <a:buFont typeface="Wingdings" charset="2"/>
              <a:buChar char="ü"/>
              <a:defRPr/>
            </a:lvl5pPr>
          </a:lstStyle>
          <a:p>
            <a:pPr lvl="0"/>
            <a:r>
              <a:rPr lang="en-US" smtClean="0"/>
              <a:t>Click to edit Master text styles</a:t>
            </a:r>
          </a:p>
        </p:txBody>
      </p:sp>
      <p:sp>
        <p:nvSpPr>
          <p:cNvPr id="22" name="Text Placeholder 21"/>
          <p:cNvSpPr>
            <a:spLocks noGrp="1"/>
          </p:cNvSpPr>
          <p:nvPr>
            <p:ph type="body" sz="quarter" idx="11"/>
          </p:nvPr>
        </p:nvSpPr>
        <p:spPr>
          <a:xfrm>
            <a:off x="568173" y="4071845"/>
            <a:ext cx="5106187" cy="449665"/>
          </a:xfrm>
          <a:prstGeom prst="rect">
            <a:avLst/>
          </a:prstGeom>
        </p:spPr>
        <p:txBody>
          <a:bodyPr vert="horz" lIns="0" tIns="0" rIns="0" bIns="0"/>
          <a:lstStyle>
            <a:lvl1pPr marL="0" indent="0">
              <a:buNone/>
              <a:defRPr sz="1100" b="0" i="0" baseline="0">
                <a:latin typeface="+mj-lt"/>
                <a:cs typeface="Arial"/>
              </a:defRPr>
            </a:lvl1pPr>
          </a:lstStyle>
          <a:p>
            <a:pPr lvl="0"/>
            <a:r>
              <a:rPr lang="en-US" smtClean="0"/>
              <a:t>Click to edit Master text styles</a:t>
            </a:r>
          </a:p>
          <a:p>
            <a:pPr lvl="1"/>
            <a:r>
              <a:rPr lang="en-US" smtClean="0"/>
              <a:t>Second level</a:t>
            </a:r>
          </a:p>
        </p:txBody>
      </p:sp>
      <p:sp>
        <p:nvSpPr>
          <p:cNvPr id="17" name="Title 19"/>
          <p:cNvSpPr>
            <a:spLocks noGrp="1"/>
          </p:cNvSpPr>
          <p:nvPr>
            <p:ph type="title"/>
          </p:nvPr>
        </p:nvSpPr>
        <p:spPr>
          <a:xfrm>
            <a:off x="560080" y="529171"/>
            <a:ext cx="5114288" cy="646205"/>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Big Statement_Layout">
    <p:bg>
      <p:bgPr>
        <a:solidFill>
          <a:schemeClr val="tx1"/>
        </a:solid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1" y="0"/>
            <a:ext cx="12188825" cy="6858000"/>
          </a:xfrm>
          <a:prstGeom prst="rect">
            <a:avLst/>
          </a:prstGeom>
          <a:noFill/>
          <a:ln w="9525">
            <a:noFill/>
            <a:miter lim="800000"/>
            <a:headEnd/>
            <a:tailEnd/>
          </a:ln>
        </p:spPr>
      </p:pic>
      <p:pic>
        <p:nvPicPr>
          <p:cNvPr id="6" name="Picture 2"/>
          <p:cNvPicPr>
            <a:picLocks noChangeAspect="1"/>
          </p:cNvPicPr>
          <p:nvPr userDrawn="1"/>
        </p:nvPicPr>
        <p:blipFill>
          <a:blip r:embed="rId3"/>
          <a:srcRect/>
          <a:stretch>
            <a:fillRect/>
          </a:stretch>
        </p:blipFill>
        <p:spPr bwMode="auto">
          <a:xfrm>
            <a:off x="9924053" y="5849938"/>
            <a:ext cx="2006077" cy="906462"/>
          </a:xfrm>
          <a:prstGeom prst="rect">
            <a:avLst/>
          </a:prstGeom>
          <a:noFill/>
          <a:ln w="9525">
            <a:noFill/>
            <a:miter lim="800000"/>
            <a:headEnd/>
            <a:tailEnd/>
          </a:ln>
        </p:spPr>
      </p:pic>
      <p:sp>
        <p:nvSpPr>
          <p:cNvPr id="14" name="Text Placeholder 10"/>
          <p:cNvSpPr>
            <a:spLocks noGrp="1"/>
          </p:cNvSpPr>
          <p:nvPr>
            <p:ph type="body" sz="quarter" idx="10"/>
          </p:nvPr>
        </p:nvSpPr>
        <p:spPr>
          <a:xfrm>
            <a:off x="560080" y="1416053"/>
            <a:ext cx="5114288" cy="2428811"/>
          </a:xfrm>
          <a:prstGeom prst="rect">
            <a:avLst/>
          </a:prstGeom>
        </p:spPr>
        <p:txBody>
          <a:bodyPr vert="horz" lIns="0" tIns="0" rIns="0" bIns="0"/>
          <a:lstStyle>
            <a:lvl1pPr marL="0" indent="0">
              <a:buNone/>
              <a:defRPr sz="3200">
                <a:solidFill>
                  <a:srgbClr val="FFFFFF"/>
                </a:solidFill>
                <a:latin typeface="+mj-lt"/>
              </a:defRPr>
            </a:lvl1pPr>
            <a:lvl2pPr marL="990550" indent="-380981">
              <a:buFont typeface="Courier New"/>
              <a:buChar char="o"/>
              <a:defRPr/>
            </a:lvl2pPr>
            <a:lvl5pPr marL="2743062" indent="-304784">
              <a:buFont typeface="Wingdings" charset="2"/>
              <a:buChar char="ü"/>
              <a:defRPr/>
            </a:lvl5pPr>
          </a:lstStyle>
          <a:p>
            <a:pPr lvl="0"/>
            <a:r>
              <a:rPr lang="en-US" smtClean="0"/>
              <a:t>Click to edit Master text styles</a:t>
            </a:r>
          </a:p>
        </p:txBody>
      </p:sp>
      <p:sp>
        <p:nvSpPr>
          <p:cNvPr id="22" name="Text Placeholder 21"/>
          <p:cNvSpPr>
            <a:spLocks noGrp="1"/>
          </p:cNvSpPr>
          <p:nvPr>
            <p:ph type="body" sz="quarter" idx="11"/>
          </p:nvPr>
        </p:nvSpPr>
        <p:spPr>
          <a:xfrm>
            <a:off x="568173" y="4071845"/>
            <a:ext cx="5106187" cy="449665"/>
          </a:xfrm>
          <a:prstGeom prst="rect">
            <a:avLst/>
          </a:prstGeom>
        </p:spPr>
        <p:txBody>
          <a:bodyPr vert="horz" lIns="0" tIns="0" rIns="0" bIns="0"/>
          <a:lstStyle>
            <a:lvl1pPr marL="0" indent="0">
              <a:buNone/>
              <a:defRPr sz="1100" b="0" i="0" baseline="0">
                <a:solidFill>
                  <a:srgbClr val="FFFFFF"/>
                </a:solidFill>
                <a:latin typeface="+mj-lt"/>
                <a:cs typeface="Arial"/>
              </a:defRPr>
            </a:lvl1pPr>
          </a:lstStyle>
          <a:p>
            <a:pPr lvl="0"/>
            <a:r>
              <a:rPr lang="en-US" smtClean="0"/>
              <a:t>Click to edit Master text styles</a:t>
            </a:r>
          </a:p>
          <a:p>
            <a:pPr lvl="1"/>
            <a:r>
              <a:rPr lang="en-US" smtClean="0"/>
              <a:t>Second level</a:t>
            </a:r>
          </a:p>
        </p:txBody>
      </p:sp>
      <p:sp>
        <p:nvSpPr>
          <p:cNvPr id="17" name="Title 19"/>
          <p:cNvSpPr>
            <a:spLocks noGrp="1"/>
          </p:cNvSpPr>
          <p:nvPr>
            <p:ph type="title"/>
          </p:nvPr>
        </p:nvSpPr>
        <p:spPr>
          <a:xfrm>
            <a:off x="560080" y="529171"/>
            <a:ext cx="5114288" cy="646205"/>
          </a:xfrm>
          <a:prstGeom prst="rect">
            <a:avLst/>
          </a:prstGeom>
        </p:spPr>
        <p:txBody>
          <a:bodyPr vert="horz" lIns="0" tIns="0" rIns="0" bIns="0"/>
          <a:lstStyle>
            <a:lvl1pPr algn="l">
              <a:defRPr sz="2000" b="1" i="0" cap="none">
                <a:solidFill>
                  <a:srgbClr val="FFFFF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5" name="Slide Number Placeholder 1"/>
          <p:cNvSpPr txBox="1">
            <a:spLocks/>
          </p:cNvSpPr>
          <p:nvPr userDrawn="1"/>
        </p:nvSpPr>
        <p:spPr>
          <a:xfrm>
            <a:off x="11463528" y="146051"/>
            <a:ext cx="293611"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B29162CE-FD98-4257-99C5-314F5BA32FBE}"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9924053" y="5849938"/>
            <a:ext cx="2006077" cy="906462"/>
          </a:xfrm>
          <a:prstGeom prst="rect">
            <a:avLst/>
          </a:prstGeom>
          <a:noFill/>
          <a:ln w="9525">
            <a:noFill/>
            <a:miter lim="800000"/>
            <a:headEnd/>
            <a:tailEnd/>
          </a:ln>
        </p:spPr>
      </p:pic>
      <p:sp>
        <p:nvSpPr>
          <p:cNvPr id="9" name="Text Placeholder 10"/>
          <p:cNvSpPr>
            <a:spLocks noGrp="1"/>
          </p:cNvSpPr>
          <p:nvPr>
            <p:ph type="body" sz="quarter" idx="10"/>
          </p:nvPr>
        </p:nvSpPr>
        <p:spPr>
          <a:xfrm>
            <a:off x="560070" y="1313433"/>
            <a:ext cx="10824844" cy="3932767"/>
          </a:xfrm>
          <a:prstGeom prst="rect">
            <a:avLst/>
          </a:prstGeom>
        </p:spPr>
        <p:txBody>
          <a:bodyPr vert="horz" lIns="0" tIns="0" rIns="0" bIns="0"/>
          <a:lstStyle>
            <a:lvl1pPr marL="311984" indent="-311984">
              <a:buClr>
                <a:srgbClr val="666666"/>
              </a:buClr>
              <a:buSzPct val="60000"/>
              <a:buFont typeface="Courier New"/>
              <a:buChar char="o"/>
              <a:defRPr sz="2000" b="0" i="0">
                <a:latin typeface="+mj-lt"/>
                <a:cs typeface="Arial"/>
              </a:defRPr>
            </a:lvl1pPr>
            <a:lvl2pPr marL="844758" indent="-283186">
              <a:buSzPct val="40000"/>
              <a:buFont typeface="Wingdings" charset="2"/>
              <a:buChar char=""/>
              <a:defRPr sz="2000" b="0" i="0" baseline="0">
                <a:latin typeface="+mj-lt"/>
                <a:cs typeface="Arial"/>
              </a:defRPr>
            </a:lvl2pPr>
            <a:lvl3pPr marL="1334333" indent="-211189">
              <a:defRPr sz="2000" b="0" i="0" baseline="0">
                <a:latin typeface="+mj-lt"/>
                <a:cs typeface="Arial"/>
              </a:defRPr>
            </a:lvl3pPr>
            <a:lvl4pPr marL="1943902" indent="-259188">
              <a:defRPr sz="1900">
                <a:latin typeface="+mj-lt"/>
              </a:defRPr>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9"/>
          <p:cNvSpPr>
            <a:spLocks noGrp="1"/>
          </p:cNvSpPr>
          <p:nvPr>
            <p:ph type="title"/>
          </p:nvPr>
        </p:nvSpPr>
        <p:spPr>
          <a:xfrm>
            <a:off x="560077" y="514651"/>
            <a:ext cx="10800490"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12" name="Text Placeholder 2"/>
          <p:cNvSpPr>
            <a:spLocks noGrp="1"/>
          </p:cNvSpPr>
          <p:nvPr>
            <p:ph type="body" sz="quarter" idx="13"/>
          </p:nvPr>
        </p:nvSpPr>
        <p:spPr>
          <a:xfrm>
            <a:off x="7683349" y="243917"/>
            <a:ext cx="3595751"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6.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669" r:id="rId1"/>
    <p:sldLayoutId id="2147483664" r:id="rId2"/>
    <p:sldLayoutId id="2147483663" r:id="rId3"/>
    <p:sldLayoutId id="2147483662" r:id="rId4"/>
    <p:sldLayoutId id="2147483650" r:id="rId5"/>
    <p:sldLayoutId id="2147483660" r:id="rId6"/>
    <p:sldLayoutId id="2147483661" r:id="rId7"/>
    <p:sldLayoutId id="2147483671" r:id="rId8"/>
  </p:sldLayoutIdLst>
  <p:txStyles>
    <p:titleStyle>
      <a:lvl1pPr algn="ctr" defTabSz="609291" rtl="0" eaLnBrk="1" latinLnBrk="0" hangingPunct="1">
        <a:spcBef>
          <a:spcPct val="0"/>
        </a:spcBef>
        <a:buNone/>
        <a:defRPr sz="5900" kern="1200">
          <a:solidFill>
            <a:schemeClr val="tx1"/>
          </a:solidFill>
          <a:latin typeface="+mj-lt"/>
          <a:ea typeface="+mj-ea"/>
          <a:cs typeface="+mj-cs"/>
        </a:defRPr>
      </a:lvl1pPr>
    </p:titleStyle>
    <p:bodyStyle>
      <a:lvl1pPr marL="456961" indent="-456961" algn="l" defTabSz="609291" rtl="0" eaLnBrk="1" latinLnBrk="0" hangingPunct="1">
        <a:spcBef>
          <a:spcPct val="20000"/>
        </a:spcBef>
        <a:buFont typeface="Arial"/>
        <a:buChar char="•"/>
        <a:defRPr sz="4300" kern="1200">
          <a:solidFill>
            <a:schemeClr val="tx1"/>
          </a:solidFill>
          <a:latin typeface="+mn-lt"/>
          <a:ea typeface="+mn-ea"/>
          <a:cs typeface="+mn-cs"/>
        </a:defRPr>
      </a:lvl1pPr>
      <a:lvl2pPr marL="990096" indent="-380805" algn="l" defTabSz="609291" rtl="0" eaLnBrk="1" latinLnBrk="0" hangingPunct="1">
        <a:spcBef>
          <a:spcPct val="20000"/>
        </a:spcBef>
        <a:buFont typeface="Arial"/>
        <a:buChar char="–"/>
        <a:defRPr sz="3700" kern="1200">
          <a:solidFill>
            <a:schemeClr val="tx1"/>
          </a:solidFill>
          <a:latin typeface="+mn-lt"/>
          <a:ea typeface="+mn-ea"/>
          <a:cs typeface="+mn-cs"/>
        </a:defRPr>
      </a:lvl2pPr>
      <a:lvl3pPr marL="1523221" indent="-304651" algn="l" defTabSz="609291" rtl="0" eaLnBrk="1" latinLnBrk="0" hangingPunct="1">
        <a:spcBef>
          <a:spcPct val="20000"/>
        </a:spcBef>
        <a:buFont typeface="Arial"/>
        <a:buChar char="•"/>
        <a:defRPr sz="3200" kern="1200">
          <a:solidFill>
            <a:schemeClr val="tx1"/>
          </a:solidFill>
          <a:latin typeface="+mn-lt"/>
          <a:ea typeface="+mn-ea"/>
          <a:cs typeface="+mn-cs"/>
        </a:defRPr>
      </a:lvl3pPr>
      <a:lvl4pPr marL="2132523" indent="-304651" algn="l" defTabSz="609291" rtl="0" eaLnBrk="1" latinLnBrk="0" hangingPunct="1">
        <a:spcBef>
          <a:spcPct val="20000"/>
        </a:spcBef>
        <a:buFont typeface="Arial"/>
        <a:buChar char="–"/>
        <a:defRPr sz="2700" kern="1200">
          <a:solidFill>
            <a:schemeClr val="tx1"/>
          </a:solidFill>
          <a:latin typeface="+mn-lt"/>
          <a:ea typeface="+mn-ea"/>
          <a:cs typeface="+mn-cs"/>
        </a:defRPr>
      </a:lvl4pPr>
      <a:lvl5pPr marL="2741803" indent="-304651" algn="l" defTabSz="609291" rtl="0" eaLnBrk="1" latinLnBrk="0" hangingPunct="1">
        <a:spcBef>
          <a:spcPct val="20000"/>
        </a:spcBef>
        <a:buFont typeface="Arial"/>
        <a:buChar char="»"/>
        <a:defRPr sz="2700" kern="1200">
          <a:solidFill>
            <a:schemeClr val="tx1"/>
          </a:solidFill>
          <a:latin typeface="+mn-lt"/>
          <a:ea typeface="+mn-ea"/>
          <a:cs typeface="+mn-cs"/>
        </a:defRPr>
      </a:lvl5pPr>
      <a:lvl6pPr marL="3351093" indent="-304651" algn="l" defTabSz="609291" rtl="0" eaLnBrk="1" latinLnBrk="0" hangingPunct="1">
        <a:spcBef>
          <a:spcPct val="20000"/>
        </a:spcBef>
        <a:buFont typeface="Arial"/>
        <a:buChar char="•"/>
        <a:defRPr sz="2700" kern="1200">
          <a:solidFill>
            <a:schemeClr val="tx1"/>
          </a:solidFill>
          <a:latin typeface="+mn-lt"/>
          <a:ea typeface="+mn-ea"/>
          <a:cs typeface="+mn-cs"/>
        </a:defRPr>
      </a:lvl6pPr>
      <a:lvl7pPr marL="3960384" indent="-304651" algn="l" defTabSz="609291" rtl="0" eaLnBrk="1" latinLnBrk="0" hangingPunct="1">
        <a:spcBef>
          <a:spcPct val="20000"/>
        </a:spcBef>
        <a:buFont typeface="Arial"/>
        <a:buChar char="•"/>
        <a:defRPr sz="2700" kern="1200">
          <a:solidFill>
            <a:schemeClr val="tx1"/>
          </a:solidFill>
          <a:latin typeface="+mn-lt"/>
          <a:ea typeface="+mn-ea"/>
          <a:cs typeface="+mn-cs"/>
        </a:defRPr>
      </a:lvl7pPr>
      <a:lvl8pPr marL="4569675" indent="-304651" algn="l" defTabSz="609291" rtl="0" eaLnBrk="1" latinLnBrk="0" hangingPunct="1">
        <a:spcBef>
          <a:spcPct val="20000"/>
        </a:spcBef>
        <a:buFont typeface="Arial"/>
        <a:buChar char="•"/>
        <a:defRPr sz="2700" kern="1200">
          <a:solidFill>
            <a:schemeClr val="tx1"/>
          </a:solidFill>
          <a:latin typeface="+mn-lt"/>
          <a:ea typeface="+mn-ea"/>
          <a:cs typeface="+mn-cs"/>
        </a:defRPr>
      </a:lvl8pPr>
      <a:lvl9pPr marL="5178966" indent="-304651" algn="l" defTabSz="60929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91" rtl="0" eaLnBrk="1" latinLnBrk="0" hangingPunct="1">
        <a:defRPr sz="2400" kern="1200">
          <a:solidFill>
            <a:schemeClr val="tx1"/>
          </a:solidFill>
          <a:latin typeface="+mn-lt"/>
          <a:ea typeface="+mn-ea"/>
          <a:cs typeface="+mn-cs"/>
        </a:defRPr>
      </a:lvl1pPr>
      <a:lvl2pPr marL="609291" algn="l" defTabSz="609291" rtl="0" eaLnBrk="1" latinLnBrk="0" hangingPunct="1">
        <a:defRPr sz="2400" kern="1200">
          <a:solidFill>
            <a:schemeClr val="tx1"/>
          </a:solidFill>
          <a:latin typeface="+mn-lt"/>
          <a:ea typeface="+mn-ea"/>
          <a:cs typeface="+mn-cs"/>
        </a:defRPr>
      </a:lvl2pPr>
      <a:lvl3pPr marL="1218581" algn="l" defTabSz="609291" rtl="0" eaLnBrk="1" latinLnBrk="0" hangingPunct="1">
        <a:defRPr sz="2400" kern="1200">
          <a:solidFill>
            <a:schemeClr val="tx1"/>
          </a:solidFill>
          <a:latin typeface="+mn-lt"/>
          <a:ea typeface="+mn-ea"/>
          <a:cs typeface="+mn-cs"/>
        </a:defRPr>
      </a:lvl3pPr>
      <a:lvl4pPr marL="1827872" algn="l" defTabSz="609291" rtl="0" eaLnBrk="1" latinLnBrk="0" hangingPunct="1">
        <a:defRPr sz="2400" kern="1200">
          <a:solidFill>
            <a:schemeClr val="tx1"/>
          </a:solidFill>
          <a:latin typeface="+mn-lt"/>
          <a:ea typeface="+mn-ea"/>
          <a:cs typeface="+mn-cs"/>
        </a:defRPr>
      </a:lvl4pPr>
      <a:lvl5pPr marL="2437161" algn="l" defTabSz="609291" rtl="0" eaLnBrk="1" latinLnBrk="0" hangingPunct="1">
        <a:defRPr sz="2400" kern="1200">
          <a:solidFill>
            <a:schemeClr val="tx1"/>
          </a:solidFill>
          <a:latin typeface="+mn-lt"/>
          <a:ea typeface="+mn-ea"/>
          <a:cs typeface="+mn-cs"/>
        </a:defRPr>
      </a:lvl5pPr>
      <a:lvl6pPr marL="3046445" algn="l" defTabSz="609291" rtl="0" eaLnBrk="1" latinLnBrk="0" hangingPunct="1">
        <a:defRPr sz="2400" kern="1200">
          <a:solidFill>
            <a:schemeClr val="tx1"/>
          </a:solidFill>
          <a:latin typeface="+mn-lt"/>
          <a:ea typeface="+mn-ea"/>
          <a:cs typeface="+mn-cs"/>
        </a:defRPr>
      </a:lvl6pPr>
      <a:lvl7pPr marL="3655744" algn="l" defTabSz="609291" rtl="0" eaLnBrk="1" latinLnBrk="0" hangingPunct="1">
        <a:defRPr sz="2400" kern="1200">
          <a:solidFill>
            <a:schemeClr val="tx1"/>
          </a:solidFill>
          <a:latin typeface="+mn-lt"/>
          <a:ea typeface="+mn-ea"/>
          <a:cs typeface="+mn-cs"/>
        </a:defRPr>
      </a:lvl7pPr>
      <a:lvl8pPr marL="4265029" algn="l" defTabSz="609291" rtl="0" eaLnBrk="1" latinLnBrk="0" hangingPunct="1">
        <a:defRPr sz="2400" kern="1200">
          <a:solidFill>
            <a:schemeClr val="tx1"/>
          </a:solidFill>
          <a:latin typeface="+mn-lt"/>
          <a:ea typeface="+mn-ea"/>
          <a:cs typeface="+mn-cs"/>
        </a:defRPr>
      </a:lvl8pPr>
      <a:lvl9pPr marL="4874318" algn="l" defTabSz="60929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ctr" defTabSz="609291" rtl="0" eaLnBrk="1" latinLnBrk="0" hangingPunct="1">
        <a:spcBef>
          <a:spcPct val="0"/>
        </a:spcBef>
        <a:buNone/>
        <a:defRPr sz="5900" kern="1200">
          <a:solidFill>
            <a:schemeClr val="tx1"/>
          </a:solidFill>
          <a:latin typeface="+mj-lt"/>
          <a:ea typeface="+mj-ea"/>
          <a:cs typeface="+mj-cs"/>
        </a:defRPr>
      </a:lvl1pPr>
    </p:titleStyle>
    <p:bodyStyle>
      <a:lvl1pPr marL="456961" indent="-456961" algn="l" defTabSz="609291" rtl="0" eaLnBrk="1" latinLnBrk="0" hangingPunct="1">
        <a:spcBef>
          <a:spcPct val="20000"/>
        </a:spcBef>
        <a:buFont typeface="Arial"/>
        <a:buChar char="•"/>
        <a:defRPr sz="4300" kern="1200">
          <a:solidFill>
            <a:schemeClr val="tx1"/>
          </a:solidFill>
          <a:latin typeface="+mn-lt"/>
          <a:ea typeface="+mn-ea"/>
          <a:cs typeface="+mn-cs"/>
        </a:defRPr>
      </a:lvl1pPr>
      <a:lvl2pPr marL="990096" indent="-380805" algn="l" defTabSz="609291" rtl="0" eaLnBrk="1" latinLnBrk="0" hangingPunct="1">
        <a:spcBef>
          <a:spcPct val="20000"/>
        </a:spcBef>
        <a:buFont typeface="Arial"/>
        <a:buChar char="–"/>
        <a:defRPr sz="3700" kern="1200">
          <a:solidFill>
            <a:schemeClr val="tx1"/>
          </a:solidFill>
          <a:latin typeface="+mn-lt"/>
          <a:ea typeface="+mn-ea"/>
          <a:cs typeface="+mn-cs"/>
        </a:defRPr>
      </a:lvl2pPr>
      <a:lvl3pPr marL="1523221" indent="-304651" algn="l" defTabSz="609291" rtl="0" eaLnBrk="1" latinLnBrk="0" hangingPunct="1">
        <a:spcBef>
          <a:spcPct val="20000"/>
        </a:spcBef>
        <a:buFont typeface="Arial"/>
        <a:buChar char="•"/>
        <a:defRPr sz="3200" kern="1200">
          <a:solidFill>
            <a:schemeClr val="tx1"/>
          </a:solidFill>
          <a:latin typeface="+mn-lt"/>
          <a:ea typeface="+mn-ea"/>
          <a:cs typeface="+mn-cs"/>
        </a:defRPr>
      </a:lvl3pPr>
      <a:lvl4pPr marL="2132523" indent="-304651" algn="l" defTabSz="609291" rtl="0" eaLnBrk="1" latinLnBrk="0" hangingPunct="1">
        <a:spcBef>
          <a:spcPct val="20000"/>
        </a:spcBef>
        <a:buFont typeface="Arial"/>
        <a:buChar char="–"/>
        <a:defRPr sz="2700" kern="1200">
          <a:solidFill>
            <a:schemeClr val="tx1"/>
          </a:solidFill>
          <a:latin typeface="+mn-lt"/>
          <a:ea typeface="+mn-ea"/>
          <a:cs typeface="+mn-cs"/>
        </a:defRPr>
      </a:lvl4pPr>
      <a:lvl5pPr marL="2741803" indent="-304651" algn="l" defTabSz="609291" rtl="0" eaLnBrk="1" latinLnBrk="0" hangingPunct="1">
        <a:spcBef>
          <a:spcPct val="20000"/>
        </a:spcBef>
        <a:buFont typeface="Arial"/>
        <a:buChar char="»"/>
        <a:defRPr sz="2700" kern="1200">
          <a:solidFill>
            <a:schemeClr val="tx1"/>
          </a:solidFill>
          <a:latin typeface="+mn-lt"/>
          <a:ea typeface="+mn-ea"/>
          <a:cs typeface="+mn-cs"/>
        </a:defRPr>
      </a:lvl5pPr>
      <a:lvl6pPr marL="3351093" indent="-304651" algn="l" defTabSz="609291" rtl="0" eaLnBrk="1" latinLnBrk="0" hangingPunct="1">
        <a:spcBef>
          <a:spcPct val="20000"/>
        </a:spcBef>
        <a:buFont typeface="Arial"/>
        <a:buChar char="•"/>
        <a:defRPr sz="2700" kern="1200">
          <a:solidFill>
            <a:schemeClr val="tx1"/>
          </a:solidFill>
          <a:latin typeface="+mn-lt"/>
          <a:ea typeface="+mn-ea"/>
          <a:cs typeface="+mn-cs"/>
        </a:defRPr>
      </a:lvl6pPr>
      <a:lvl7pPr marL="3960384" indent="-304651" algn="l" defTabSz="609291" rtl="0" eaLnBrk="1" latinLnBrk="0" hangingPunct="1">
        <a:spcBef>
          <a:spcPct val="20000"/>
        </a:spcBef>
        <a:buFont typeface="Arial"/>
        <a:buChar char="•"/>
        <a:defRPr sz="2700" kern="1200">
          <a:solidFill>
            <a:schemeClr val="tx1"/>
          </a:solidFill>
          <a:latin typeface="+mn-lt"/>
          <a:ea typeface="+mn-ea"/>
          <a:cs typeface="+mn-cs"/>
        </a:defRPr>
      </a:lvl7pPr>
      <a:lvl8pPr marL="4569675" indent="-304651" algn="l" defTabSz="609291" rtl="0" eaLnBrk="1" latinLnBrk="0" hangingPunct="1">
        <a:spcBef>
          <a:spcPct val="20000"/>
        </a:spcBef>
        <a:buFont typeface="Arial"/>
        <a:buChar char="•"/>
        <a:defRPr sz="2700" kern="1200">
          <a:solidFill>
            <a:schemeClr val="tx1"/>
          </a:solidFill>
          <a:latin typeface="+mn-lt"/>
          <a:ea typeface="+mn-ea"/>
          <a:cs typeface="+mn-cs"/>
        </a:defRPr>
      </a:lvl8pPr>
      <a:lvl9pPr marL="5178966" indent="-304651" algn="l" defTabSz="60929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91" rtl="0" eaLnBrk="1" latinLnBrk="0" hangingPunct="1">
        <a:defRPr sz="2400" kern="1200">
          <a:solidFill>
            <a:schemeClr val="tx1"/>
          </a:solidFill>
          <a:latin typeface="+mn-lt"/>
          <a:ea typeface="+mn-ea"/>
          <a:cs typeface="+mn-cs"/>
        </a:defRPr>
      </a:lvl1pPr>
      <a:lvl2pPr marL="609291" algn="l" defTabSz="609291" rtl="0" eaLnBrk="1" latinLnBrk="0" hangingPunct="1">
        <a:defRPr sz="2400" kern="1200">
          <a:solidFill>
            <a:schemeClr val="tx1"/>
          </a:solidFill>
          <a:latin typeface="+mn-lt"/>
          <a:ea typeface="+mn-ea"/>
          <a:cs typeface="+mn-cs"/>
        </a:defRPr>
      </a:lvl2pPr>
      <a:lvl3pPr marL="1218581" algn="l" defTabSz="609291" rtl="0" eaLnBrk="1" latinLnBrk="0" hangingPunct="1">
        <a:defRPr sz="2400" kern="1200">
          <a:solidFill>
            <a:schemeClr val="tx1"/>
          </a:solidFill>
          <a:latin typeface="+mn-lt"/>
          <a:ea typeface="+mn-ea"/>
          <a:cs typeface="+mn-cs"/>
        </a:defRPr>
      </a:lvl3pPr>
      <a:lvl4pPr marL="1827872" algn="l" defTabSz="609291" rtl="0" eaLnBrk="1" latinLnBrk="0" hangingPunct="1">
        <a:defRPr sz="2400" kern="1200">
          <a:solidFill>
            <a:schemeClr val="tx1"/>
          </a:solidFill>
          <a:latin typeface="+mn-lt"/>
          <a:ea typeface="+mn-ea"/>
          <a:cs typeface="+mn-cs"/>
        </a:defRPr>
      </a:lvl4pPr>
      <a:lvl5pPr marL="2437161" algn="l" defTabSz="609291" rtl="0" eaLnBrk="1" latinLnBrk="0" hangingPunct="1">
        <a:defRPr sz="2400" kern="1200">
          <a:solidFill>
            <a:schemeClr val="tx1"/>
          </a:solidFill>
          <a:latin typeface="+mn-lt"/>
          <a:ea typeface="+mn-ea"/>
          <a:cs typeface="+mn-cs"/>
        </a:defRPr>
      </a:lvl5pPr>
      <a:lvl6pPr marL="3046445" algn="l" defTabSz="609291" rtl="0" eaLnBrk="1" latinLnBrk="0" hangingPunct="1">
        <a:defRPr sz="2400" kern="1200">
          <a:solidFill>
            <a:schemeClr val="tx1"/>
          </a:solidFill>
          <a:latin typeface="+mn-lt"/>
          <a:ea typeface="+mn-ea"/>
          <a:cs typeface="+mn-cs"/>
        </a:defRPr>
      </a:lvl6pPr>
      <a:lvl7pPr marL="3655744" algn="l" defTabSz="609291" rtl="0" eaLnBrk="1" latinLnBrk="0" hangingPunct="1">
        <a:defRPr sz="2400" kern="1200">
          <a:solidFill>
            <a:schemeClr val="tx1"/>
          </a:solidFill>
          <a:latin typeface="+mn-lt"/>
          <a:ea typeface="+mn-ea"/>
          <a:cs typeface="+mn-cs"/>
        </a:defRPr>
      </a:lvl7pPr>
      <a:lvl8pPr marL="4265029" algn="l" defTabSz="609291" rtl="0" eaLnBrk="1" latinLnBrk="0" hangingPunct="1">
        <a:defRPr sz="2400" kern="1200">
          <a:solidFill>
            <a:schemeClr val="tx1"/>
          </a:solidFill>
          <a:latin typeface="+mn-lt"/>
          <a:ea typeface="+mn-ea"/>
          <a:cs typeface="+mn-cs"/>
        </a:defRPr>
      </a:lvl8pPr>
      <a:lvl9pPr marL="4874318" algn="l" defTabSz="60929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448617" y="1530350"/>
            <a:ext cx="2882149" cy="369332"/>
          </a:xfrm>
          <a:prstGeom prst="rect">
            <a:avLst/>
          </a:prstGeom>
          <a:noFill/>
          <a:ln w="9525">
            <a:noFill/>
            <a:miter lim="800000"/>
            <a:headEnd/>
            <a:tailEnd/>
          </a:ln>
          <a:effectLst/>
        </p:spPr>
        <p:txBody>
          <a:bodyPr>
            <a:spAutoFit/>
          </a:bodyPr>
          <a:lstStyle/>
          <a:p>
            <a:pPr marL="228600" indent="-228600" defTabSz="914400" fontAlgn="base">
              <a:spcBef>
                <a:spcPct val="0"/>
              </a:spcBef>
              <a:spcAft>
                <a:spcPct val="0"/>
              </a:spcAft>
              <a:buClr>
                <a:srgbClr val="FF8000"/>
              </a:buClr>
              <a:buFontTx/>
              <a:buChar char="•"/>
              <a:defRPr/>
            </a:pPr>
            <a:endParaRPr lang="zh-CN" altLang="zh-CN" sz="1800">
              <a:solidFill>
                <a:srgbClr val="4B4B4B"/>
              </a:solidFill>
              <a:ea typeface="宋体" charset="-122"/>
            </a:endParaRPr>
          </a:p>
        </p:txBody>
      </p:sp>
      <p:sp>
        <p:nvSpPr>
          <p:cNvPr id="37893" name="Rectangle 5"/>
          <p:cNvSpPr>
            <a:spLocks noGrp="1" noChangeArrowheads="1"/>
          </p:cNvSpPr>
          <p:nvPr>
            <p:ph type="ftr" sz="quarter" idx="3"/>
          </p:nvPr>
        </p:nvSpPr>
        <p:spPr bwMode="auto">
          <a:xfrm>
            <a:off x="4164516" y="6394451"/>
            <a:ext cx="6894304"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rgbClr val="FFFFFF"/>
                </a:solidFill>
                <a:latin typeface="Arial" charset="0"/>
                <a:ea typeface="宋体" charset="-122"/>
              </a:defRPr>
            </a:lvl1pPr>
          </a:lstStyle>
          <a:p>
            <a:pPr defTabSz="914400" fontAlgn="base">
              <a:spcAft>
                <a:spcPct val="0"/>
              </a:spcAft>
              <a:defRPr/>
            </a:pPr>
            <a:endParaRPr lang="en-US" altLang="zh-CN"/>
          </a:p>
        </p:txBody>
      </p:sp>
      <p:sp>
        <p:nvSpPr>
          <p:cNvPr id="37894" name="Rectangle 6"/>
          <p:cNvSpPr>
            <a:spLocks noGrp="1" noChangeArrowheads="1"/>
          </p:cNvSpPr>
          <p:nvPr>
            <p:ph type="sldNum" sz="quarter" idx="4"/>
          </p:nvPr>
        </p:nvSpPr>
        <p:spPr bwMode="auto">
          <a:xfrm>
            <a:off x="11230225" y="6394451"/>
            <a:ext cx="609441"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rgbClr val="4B4B4B"/>
                </a:solidFill>
                <a:latin typeface="Arial" charset="0"/>
                <a:ea typeface="宋体" charset="-122"/>
              </a:defRPr>
            </a:lvl1pPr>
          </a:lstStyle>
          <a:p>
            <a:pPr defTabSz="914400" fontAlgn="base">
              <a:spcAft>
                <a:spcPct val="0"/>
              </a:spcAft>
              <a:defRPr/>
            </a:pPr>
            <a:fld id="{89429832-1251-40F9-A230-6BCC8C32D1D2}" type="slidenum">
              <a:rPr lang="en-US" altLang="en-US"/>
              <a:pPr defTabSz="914400" fontAlgn="base">
                <a:spcAft>
                  <a:spcPct val="0"/>
                </a:spcAft>
                <a:defRPr/>
              </a:pPr>
              <a:t>‹#›</a:t>
            </a:fld>
            <a:endParaRPr lang="en-US" altLang="en-US"/>
          </a:p>
        </p:txBody>
      </p:sp>
      <p:sp>
        <p:nvSpPr>
          <p:cNvPr id="2054" name="Rectangle 14"/>
          <p:cNvSpPr>
            <a:spLocks noGrp="1" noChangeArrowheads="1"/>
          </p:cNvSpPr>
          <p:nvPr>
            <p:ph type="title"/>
          </p:nvPr>
        </p:nvSpPr>
        <p:spPr bwMode="auto">
          <a:xfrm>
            <a:off x="1223115" y="506413"/>
            <a:ext cx="9823008"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zh-CN" altLang="en-US" smtClean="0"/>
              <a:t>单击此处编辑母版标题样式</a:t>
            </a:r>
            <a:endParaRPr lang="en-US" altLang="zh-CN" smtClean="0"/>
          </a:p>
        </p:txBody>
      </p:sp>
      <p:sp>
        <p:nvSpPr>
          <p:cNvPr id="2055" name="Rectangle 15"/>
          <p:cNvSpPr>
            <a:spLocks noGrp="1" noChangeArrowheads="1"/>
          </p:cNvSpPr>
          <p:nvPr>
            <p:ph type="body" idx="1"/>
          </p:nvPr>
        </p:nvSpPr>
        <p:spPr bwMode="auto">
          <a:xfrm>
            <a:off x="1223115" y="1525588"/>
            <a:ext cx="9823008"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37907" name="Line 19"/>
          <p:cNvSpPr>
            <a:spLocks noChangeShapeType="1"/>
          </p:cNvSpPr>
          <p:nvPr/>
        </p:nvSpPr>
        <p:spPr bwMode="auto">
          <a:xfrm>
            <a:off x="1223115" y="1365250"/>
            <a:ext cx="9823008" cy="0"/>
          </a:xfrm>
          <a:prstGeom prst="line">
            <a:avLst/>
          </a:prstGeom>
          <a:noFill/>
          <a:ln w="24130" cap="rnd">
            <a:solidFill>
              <a:schemeClr val="tx1"/>
            </a:solidFill>
            <a:prstDash val="sysDot"/>
            <a:round/>
            <a:headEnd/>
            <a:tailEnd/>
          </a:ln>
          <a:effectLst/>
        </p:spPr>
        <p:txBody>
          <a:bodyPr/>
          <a:lstStyle/>
          <a:p>
            <a:pPr defTabSz="914400" fontAlgn="base">
              <a:spcBef>
                <a:spcPct val="0"/>
              </a:spcBef>
              <a:spcAft>
                <a:spcPct val="0"/>
              </a:spcAft>
              <a:defRPr/>
            </a:pPr>
            <a:endParaRPr lang="zh-CN" altLang="en-US" sz="1800">
              <a:solidFill>
                <a:srgbClr val="4B4B4B"/>
              </a:solidFill>
              <a:ea typeface="宋体" charset="-122"/>
            </a:endParaRPr>
          </a:p>
        </p:txBody>
      </p:sp>
      <p:pic>
        <p:nvPicPr>
          <p:cNvPr id="10" name="Picture 2"/>
          <p:cNvPicPr>
            <a:picLocks noChangeAspect="1" noChangeArrowheads="1"/>
          </p:cNvPicPr>
          <p:nvPr userDrawn="1"/>
        </p:nvPicPr>
        <p:blipFill>
          <a:blip r:embed="rId17"/>
          <a:srcRect/>
          <a:stretch>
            <a:fillRect/>
          </a:stretch>
        </p:blipFill>
        <p:spPr bwMode="auto">
          <a:xfrm>
            <a:off x="289090" y="6038491"/>
            <a:ext cx="1962150"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ransition>
    <p:zoom/>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167612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ctr" defTabSz="609291" rtl="0" eaLnBrk="1" latinLnBrk="0" hangingPunct="1">
        <a:spcBef>
          <a:spcPct val="0"/>
        </a:spcBef>
        <a:buNone/>
        <a:defRPr sz="5900" kern="1200">
          <a:solidFill>
            <a:schemeClr val="tx1"/>
          </a:solidFill>
          <a:latin typeface="+mj-lt"/>
          <a:ea typeface="+mj-ea"/>
          <a:cs typeface="+mj-cs"/>
        </a:defRPr>
      </a:lvl1pPr>
    </p:titleStyle>
    <p:bodyStyle>
      <a:lvl1pPr marL="456961" indent="-456961" algn="l" defTabSz="609291" rtl="0" eaLnBrk="1" latinLnBrk="0" hangingPunct="1">
        <a:spcBef>
          <a:spcPct val="20000"/>
        </a:spcBef>
        <a:buFont typeface="Arial"/>
        <a:buChar char="•"/>
        <a:defRPr sz="4300" kern="1200">
          <a:solidFill>
            <a:schemeClr val="tx1"/>
          </a:solidFill>
          <a:latin typeface="+mn-lt"/>
          <a:ea typeface="+mn-ea"/>
          <a:cs typeface="+mn-cs"/>
        </a:defRPr>
      </a:lvl1pPr>
      <a:lvl2pPr marL="990096" indent="-380805" algn="l" defTabSz="609291" rtl="0" eaLnBrk="1" latinLnBrk="0" hangingPunct="1">
        <a:spcBef>
          <a:spcPct val="20000"/>
        </a:spcBef>
        <a:buFont typeface="Arial"/>
        <a:buChar char="–"/>
        <a:defRPr sz="3700" kern="1200">
          <a:solidFill>
            <a:schemeClr val="tx1"/>
          </a:solidFill>
          <a:latin typeface="+mn-lt"/>
          <a:ea typeface="+mn-ea"/>
          <a:cs typeface="+mn-cs"/>
        </a:defRPr>
      </a:lvl2pPr>
      <a:lvl3pPr marL="1523221" indent="-304651" algn="l" defTabSz="609291" rtl="0" eaLnBrk="1" latinLnBrk="0" hangingPunct="1">
        <a:spcBef>
          <a:spcPct val="20000"/>
        </a:spcBef>
        <a:buFont typeface="Arial"/>
        <a:buChar char="•"/>
        <a:defRPr sz="3200" kern="1200">
          <a:solidFill>
            <a:schemeClr val="tx1"/>
          </a:solidFill>
          <a:latin typeface="+mn-lt"/>
          <a:ea typeface="+mn-ea"/>
          <a:cs typeface="+mn-cs"/>
        </a:defRPr>
      </a:lvl3pPr>
      <a:lvl4pPr marL="2132523" indent="-304651" algn="l" defTabSz="609291" rtl="0" eaLnBrk="1" latinLnBrk="0" hangingPunct="1">
        <a:spcBef>
          <a:spcPct val="20000"/>
        </a:spcBef>
        <a:buFont typeface="Arial"/>
        <a:buChar char="–"/>
        <a:defRPr sz="2700" kern="1200">
          <a:solidFill>
            <a:schemeClr val="tx1"/>
          </a:solidFill>
          <a:latin typeface="+mn-lt"/>
          <a:ea typeface="+mn-ea"/>
          <a:cs typeface="+mn-cs"/>
        </a:defRPr>
      </a:lvl4pPr>
      <a:lvl5pPr marL="2741803" indent="-304651" algn="l" defTabSz="609291" rtl="0" eaLnBrk="1" latinLnBrk="0" hangingPunct="1">
        <a:spcBef>
          <a:spcPct val="20000"/>
        </a:spcBef>
        <a:buFont typeface="Arial"/>
        <a:buChar char="»"/>
        <a:defRPr sz="2700" kern="1200">
          <a:solidFill>
            <a:schemeClr val="tx1"/>
          </a:solidFill>
          <a:latin typeface="+mn-lt"/>
          <a:ea typeface="+mn-ea"/>
          <a:cs typeface="+mn-cs"/>
        </a:defRPr>
      </a:lvl5pPr>
      <a:lvl6pPr marL="3351093" indent="-304651" algn="l" defTabSz="609291" rtl="0" eaLnBrk="1" latinLnBrk="0" hangingPunct="1">
        <a:spcBef>
          <a:spcPct val="20000"/>
        </a:spcBef>
        <a:buFont typeface="Arial"/>
        <a:buChar char="•"/>
        <a:defRPr sz="2700" kern="1200">
          <a:solidFill>
            <a:schemeClr val="tx1"/>
          </a:solidFill>
          <a:latin typeface="+mn-lt"/>
          <a:ea typeface="+mn-ea"/>
          <a:cs typeface="+mn-cs"/>
        </a:defRPr>
      </a:lvl6pPr>
      <a:lvl7pPr marL="3960384" indent="-304651" algn="l" defTabSz="609291" rtl="0" eaLnBrk="1" latinLnBrk="0" hangingPunct="1">
        <a:spcBef>
          <a:spcPct val="20000"/>
        </a:spcBef>
        <a:buFont typeface="Arial"/>
        <a:buChar char="•"/>
        <a:defRPr sz="2700" kern="1200">
          <a:solidFill>
            <a:schemeClr val="tx1"/>
          </a:solidFill>
          <a:latin typeface="+mn-lt"/>
          <a:ea typeface="+mn-ea"/>
          <a:cs typeface="+mn-cs"/>
        </a:defRPr>
      </a:lvl7pPr>
      <a:lvl8pPr marL="4569675" indent="-304651" algn="l" defTabSz="609291" rtl="0" eaLnBrk="1" latinLnBrk="0" hangingPunct="1">
        <a:spcBef>
          <a:spcPct val="20000"/>
        </a:spcBef>
        <a:buFont typeface="Arial"/>
        <a:buChar char="•"/>
        <a:defRPr sz="2700" kern="1200">
          <a:solidFill>
            <a:schemeClr val="tx1"/>
          </a:solidFill>
          <a:latin typeface="+mn-lt"/>
          <a:ea typeface="+mn-ea"/>
          <a:cs typeface="+mn-cs"/>
        </a:defRPr>
      </a:lvl8pPr>
      <a:lvl9pPr marL="5178966" indent="-304651" algn="l" defTabSz="60929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91" rtl="0" eaLnBrk="1" latinLnBrk="0" hangingPunct="1">
        <a:defRPr sz="2400" kern="1200">
          <a:solidFill>
            <a:schemeClr val="tx1"/>
          </a:solidFill>
          <a:latin typeface="+mn-lt"/>
          <a:ea typeface="+mn-ea"/>
          <a:cs typeface="+mn-cs"/>
        </a:defRPr>
      </a:lvl1pPr>
      <a:lvl2pPr marL="609291" algn="l" defTabSz="609291" rtl="0" eaLnBrk="1" latinLnBrk="0" hangingPunct="1">
        <a:defRPr sz="2400" kern="1200">
          <a:solidFill>
            <a:schemeClr val="tx1"/>
          </a:solidFill>
          <a:latin typeface="+mn-lt"/>
          <a:ea typeface="+mn-ea"/>
          <a:cs typeface="+mn-cs"/>
        </a:defRPr>
      </a:lvl2pPr>
      <a:lvl3pPr marL="1218581" algn="l" defTabSz="609291" rtl="0" eaLnBrk="1" latinLnBrk="0" hangingPunct="1">
        <a:defRPr sz="2400" kern="1200">
          <a:solidFill>
            <a:schemeClr val="tx1"/>
          </a:solidFill>
          <a:latin typeface="+mn-lt"/>
          <a:ea typeface="+mn-ea"/>
          <a:cs typeface="+mn-cs"/>
        </a:defRPr>
      </a:lvl3pPr>
      <a:lvl4pPr marL="1827872" algn="l" defTabSz="609291" rtl="0" eaLnBrk="1" latinLnBrk="0" hangingPunct="1">
        <a:defRPr sz="2400" kern="1200">
          <a:solidFill>
            <a:schemeClr val="tx1"/>
          </a:solidFill>
          <a:latin typeface="+mn-lt"/>
          <a:ea typeface="+mn-ea"/>
          <a:cs typeface="+mn-cs"/>
        </a:defRPr>
      </a:lvl4pPr>
      <a:lvl5pPr marL="2437161" algn="l" defTabSz="609291" rtl="0" eaLnBrk="1" latinLnBrk="0" hangingPunct="1">
        <a:defRPr sz="2400" kern="1200">
          <a:solidFill>
            <a:schemeClr val="tx1"/>
          </a:solidFill>
          <a:latin typeface="+mn-lt"/>
          <a:ea typeface="+mn-ea"/>
          <a:cs typeface="+mn-cs"/>
        </a:defRPr>
      </a:lvl5pPr>
      <a:lvl6pPr marL="3046445" algn="l" defTabSz="609291" rtl="0" eaLnBrk="1" latinLnBrk="0" hangingPunct="1">
        <a:defRPr sz="2400" kern="1200">
          <a:solidFill>
            <a:schemeClr val="tx1"/>
          </a:solidFill>
          <a:latin typeface="+mn-lt"/>
          <a:ea typeface="+mn-ea"/>
          <a:cs typeface="+mn-cs"/>
        </a:defRPr>
      </a:lvl6pPr>
      <a:lvl7pPr marL="3655744" algn="l" defTabSz="609291" rtl="0" eaLnBrk="1" latinLnBrk="0" hangingPunct="1">
        <a:defRPr sz="2400" kern="1200">
          <a:solidFill>
            <a:schemeClr val="tx1"/>
          </a:solidFill>
          <a:latin typeface="+mn-lt"/>
          <a:ea typeface="+mn-ea"/>
          <a:cs typeface="+mn-cs"/>
        </a:defRPr>
      </a:lvl7pPr>
      <a:lvl8pPr marL="4265029" algn="l" defTabSz="609291" rtl="0" eaLnBrk="1" latinLnBrk="0" hangingPunct="1">
        <a:defRPr sz="2400" kern="1200">
          <a:solidFill>
            <a:schemeClr val="tx1"/>
          </a:solidFill>
          <a:latin typeface="+mn-lt"/>
          <a:ea typeface="+mn-ea"/>
          <a:cs typeface="+mn-cs"/>
        </a:defRPr>
      </a:lvl8pPr>
      <a:lvl9pPr marL="4874318" algn="l" defTabSz="609291"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48617" y="1530350"/>
            <a:ext cx="2882149"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50000"/>
              </a:spcBef>
              <a:spcAft>
                <a:spcPct val="0"/>
              </a:spcAft>
              <a:buClr>
                <a:srgbClr val="FF8000"/>
              </a:buClr>
              <a:buFontTx/>
              <a:buChar char="•"/>
              <a:defRPr/>
            </a:pPr>
            <a:endParaRPr lang="zh-CN" altLang="en-US" smtClean="0">
              <a:solidFill>
                <a:srgbClr val="4B4B4B"/>
              </a:solidFill>
              <a:ea typeface="宋体" pitchFamily="2" charset="-122"/>
            </a:endParaRPr>
          </a:p>
        </p:txBody>
      </p:sp>
      <p:sp>
        <p:nvSpPr>
          <p:cNvPr id="15364" name="Rectangle 4"/>
          <p:cNvSpPr>
            <a:spLocks noGrp="1" noChangeArrowheads="1"/>
          </p:cNvSpPr>
          <p:nvPr>
            <p:ph type="ftr" sz="quarter" idx="3"/>
          </p:nvPr>
        </p:nvSpPr>
        <p:spPr bwMode="auto">
          <a:xfrm>
            <a:off x="4164516" y="6394451"/>
            <a:ext cx="6894304"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ea typeface="宋体" pitchFamily="2" charset="-122"/>
              </a:defRPr>
            </a:lvl1pPr>
          </a:lstStyle>
          <a:p>
            <a:pPr defTabSz="914400" fontAlgn="base">
              <a:spcBef>
                <a:spcPct val="0"/>
              </a:spcBef>
              <a:spcAft>
                <a:spcPct val="0"/>
              </a:spcAft>
              <a:defRPr/>
            </a:pPr>
            <a:endParaRPr lang="en-US">
              <a:solidFill>
                <a:srgbClr val="FFFFFF"/>
              </a:solidFill>
              <a:cs typeface="Arial" pitchFamily="34" charset="0"/>
            </a:endParaRPr>
          </a:p>
        </p:txBody>
      </p:sp>
      <p:sp>
        <p:nvSpPr>
          <p:cNvPr id="15365" name="Rectangle 5"/>
          <p:cNvSpPr>
            <a:spLocks noGrp="1" noChangeArrowheads="1"/>
          </p:cNvSpPr>
          <p:nvPr>
            <p:ph type="sldNum" sz="quarter" idx="4"/>
          </p:nvPr>
        </p:nvSpPr>
        <p:spPr bwMode="auto">
          <a:xfrm>
            <a:off x="11230225" y="6394451"/>
            <a:ext cx="609441"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ea typeface="宋体" pitchFamily="2" charset="-122"/>
              </a:defRPr>
            </a:lvl1pPr>
          </a:lstStyle>
          <a:p>
            <a:pPr defTabSz="914400" fontAlgn="base">
              <a:spcBef>
                <a:spcPct val="0"/>
              </a:spcBef>
              <a:spcAft>
                <a:spcPct val="0"/>
              </a:spcAft>
              <a:defRPr/>
            </a:pPr>
            <a:fld id="{5AD51120-1CDE-48AC-ADE5-B7255971C0B8}" type="slidenum">
              <a:rPr lang="en-US">
                <a:solidFill>
                  <a:srgbClr val="4B4B4B"/>
                </a:solidFill>
                <a:cs typeface="Arial" pitchFamily="34" charset="0"/>
              </a:rPr>
              <a:pPr defTabSz="914400" fontAlgn="base">
                <a:spcBef>
                  <a:spcPct val="0"/>
                </a:spcBef>
                <a:spcAft>
                  <a:spcPct val="0"/>
                </a:spcAft>
                <a:defRPr/>
              </a:pPr>
              <a:t>‹#›</a:t>
            </a:fld>
            <a:endParaRPr lang="en-US">
              <a:solidFill>
                <a:srgbClr val="4B4B4B"/>
              </a:solidFill>
              <a:cs typeface="Arial" pitchFamily="34" charset="0"/>
            </a:endParaRPr>
          </a:p>
        </p:txBody>
      </p:sp>
      <p:sp>
        <p:nvSpPr>
          <p:cNvPr id="1029" name="Rectangle 6"/>
          <p:cNvSpPr>
            <a:spLocks noGrp="1" noChangeArrowheads="1"/>
          </p:cNvSpPr>
          <p:nvPr>
            <p:ph type="title"/>
          </p:nvPr>
        </p:nvSpPr>
        <p:spPr bwMode="auto">
          <a:xfrm>
            <a:off x="1223115" y="506413"/>
            <a:ext cx="9823008"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30" name="Rectangle 7"/>
          <p:cNvSpPr>
            <a:spLocks noGrp="1" noChangeArrowheads="1"/>
          </p:cNvSpPr>
          <p:nvPr>
            <p:ph type="body" idx="1"/>
          </p:nvPr>
        </p:nvSpPr>
        <p:spPr bwMode="auto">
          <a:xfrm>
            <a:off x="1223115" y="1525588"/>
            <a:ext cx="9823008"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rgbClr val="FF8000"/>
          </a:solidFill>
          <a:latin typeface="微软雅黑" pitchFamily="34" charset="-122"/>
          <a:ea typeface="微软雅黑" pitchFamily="34" charset="-122"/>
          <a:cs typeface="+mj-cs"/>
        </a:defRPr>
      </a:lvl1pPr>
      <a:lvl2pPr algn="l" rtl="0" eaLnBrk="0" fontAlgn="base" hangingPunct="0">
        <a:lnSpc>
          <a:spcPct val="90000"/>
        </a:lnSpc>
        <a:spcBef>
          <a:spcPct val="0"/>
        </a:spcBef>
        <a:spcAft>
          <a:spcPct val="0"/>
        </a:spcAft>
        <a:defRPr sz="2800">
          <a:solidFill>
            <a:srgbClr val="FF8000"/>
          </a:solidFill>
          <a:latin typeface="微软雅黑" pitchFamily="34" charset="-122"/>
          <a:ea typeface="微软雅黑" pitchFamily="34" charset="-122"/>
        </a:defRPr>
      </a:lvl2pPr>
      <a:lvl3pPr algn="l" rtl="0" eaLnBrk="0" fontAlgn="base" hangingPunct="0">
        <a:lnSpc>
          <a:spcPct val="90000"/>
        </a:lnSpc>
        <a:spcBef>
          <a:spcPct val="0"/>
        </a:spcBef>
        <a:spcAft>
          <a:spcPct val="0"/>
        </a:spcAft>
        <a:defRPr sz="2800">
          <a:solidFill>
            <a:srgbClr val="FF8000"/>
          </a:solidFill>
          <a:latin typeface="微软雅黑" pitchFamily="34" charset="-122"/>
          <a:ea typeface="微软雅黑" pitchFamily="34" charset="-122"/>
        </a:defRPr>
      </a:lvl3pPr>
      <a:lvl4pPr algn="l" rtl="0" eaLnBrk="0" fontAlgn="base" hangingPunct="0">
        <a:lnSpc>
          <a:spcPct val="90000"/>
        </a:lnSpc>
        <a:spcBef>
          <a:spcPct val="0"/>
        </a:spcBef>
        <a:spcAft>
          <a:spcPct val="0"/>
        </a:spcAft>
        <a:defRPr sz="2800">
          <a:solidFill>
            <a:srgbClr val="FF8000"/>
          </a:solidFill>
          <a:latin typeface="微软雅黑" pitchFamily="34" charset="-122"/>
          <a:ea typeface="微软雅黑" pitchFamily="34" charset="-122"/>
        </a:defRPr>
      </a:lvl4pPr>
      <a:lvl5pPr algn="l" rtl="0" eaLnBrk="0" fontAlgn="base" hangingPunct="0">
        <a:lnSpc>
          <a:spcPct val="90000"/>
        </a:lnSpc>
        <a:spcBef>
          <a:spcPct val="0"/>
        </a:spcBef>
        <a:spcAft>
          <a:spcPct val="0"/>
        </a:spcAft>
        <a:defRPr sz="2800">
          <a:solidFill>
            <a:srgbClr val="FF8000"/>
          </a:solidFill>
          <a:latin typeface="微软雅黑" pitchFamily="34" charset="-122"/>
          <a:ea typeface="微软雅黑" pitchFamily="34" charset="-122"/>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微软雅黑" pitchFamily="34" charset="-122"/>
          <a:ea typeface="微软雅黑" pitchFamily="34" charset="-122"/>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微软雅黑" pitchFamily="34" charset="-122"/>
          <a:ea typeface="微软雅黑" pitchFamily="34" charset="-122"/>
        </a:defRPr>
      </a:lvl2pPr>
      <a:lvl3pPr marL="914400" indent="-171450" algn="l" rtl="0" eaLnBrk="0" fontAlgn="base" hangingPunct="0">
        <a:spcBef>
          <a:spcPct val="25000"/>
        </a:spcBef>
        <a:spcAft>
          <a:spcPct val="0"/>
        </a:spcAft>
        <a:buClr>
          <a:schemeClr val="tx2"/>
        </a:buClr>
        <a:buChar char="•"/>
        <a:defRPr>
          <a:solidFill>
            <a:schemeClr val="tx1"/>
          </a:solidFill>
          <a:latin typeface="微软雅黑" pitchFamily="34" charset="-122"/>
          <a:ea typeface="微软雅黑" pitchFamily="34" charset="-122"/>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微软雅黑" pitchFamily="34" charset="-122"/>
          <a:ea typeface="微软雅黑" pitchFamily="34" charset="-122"/>
        </a:defRPr>
      </a:lvl4pPr>
      <a:lvl5pPr marL="1485900" indent="-114300" algn="l" rtl="0" eaLnBrk="0" fontAlgn="base" hangingPunct="0">
        <a:spcBef>
          <a:spcPct val="20000"/>
        </a:spcBef>
        <a:spcAft>
          <a:spcPct val="0"/>
        </a:spcAft>
        <a:buClr>
          <a:schemeClr val="tx2"/>
        </a:buClr>
        <a:buChar char="•"/>
        <a:defRPr sz="1400">
          <a:solidFill>
            <a:schemeClr val="tx1"/>
          </a:solidFill>
          <a:latin typeface="微软雅黑" pitchFamily="34" charset="-122"/>
          <a:ea typeface="微软雅黑" pitchFamily="34" charset="-122"/>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ctr" defTabSz="608013" rtl="0" eaLnBrk="0" fontAlgn="base" hangingPunct="0">
        <a:spcBef>
          <a:spcPct val="0"/>
        </a:spcBef>
        <a:spcAft>
          <a:spcPct val="0"/>
        </a:spcAft>
        <a:defRPr sz="5900" kern="1200">
          <a:solidFill>
            <a:schemeClr val="tx1"/>
          </a:solidFill>
          <a:latin typeface="+mj-lt"/>
          <a:ea typeface="+mj-ea"/>
          <a:cs typeface="+mj-cs"/>
        </a:defRPr>
      </a:lvl1pPr>
      <a:lvl2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2pPr>
      <a:lvl3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3pPr>
      <a:lvl4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4pPr>
      <a:lvl5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5pPr>
      <a:lvl6pPr marL="609585" algn="ctr" defTabSz="609585" rtl="0" fontAlgn="base">
        <a:spcBef>
          <a:spcPct val="0"/>
        </a:spcBef>
        <a:spcAft>
          <a:spcPct val="0"/>
        </a:spcAft>
        <a:defRPr sz="5900">
          <a:solidFill>
            <a:schemeClr val="tx1"/>
          </a:solidFill>
          <a:latin typeface="Calibri" pitchFamily="34" charset="0"/>
        </a:defRPr>
      </a:lvl6pPr>
      <a:lvl7pPr marL="1219170" algn="ctr" defTabSz="609585" rtl="0" fontAlgn="base">
        <a:spcBef>
          <a:spcPct val="0"/>
        </a:spcBef>
        <a:spcAft>
          <a:spcPct val="0"/>
        </a:spcAft>
        <a:defRPr sz="5900">
          <a:solidFill>
            <a:schemeClr val="tx1"/>
          </a:solidFill>
          <a:latin typeface="Calibri" pitchFamily="34" charset="0"/>
        </a:defRPr>
      </a:lvl7pPr>
      <a:lvl8pPr marL="1828754" algn="ctr" defTabSz="609585" rtl="0" fontAlgn="base">
        <a:spcBef>
          <a:spcPct val="0"/>
        </a:spcBef>
        <a:spcAft>
          <a:spcPct val="0"/>
        </a:spcAft>
        <a:defRPr sz="5900">
          <a:solidFill>
            <a:schemeClr val="tx1"/>
          </a:solidFill>
          <a:latin typeface="Calibri" pitchFamily="34" charset="0"/>
        </a:defRPr>
      </a:lvl8pPr>
      <a:lvl9pPr marL="2438339" algn="ctr" defTabSz="609585" rtl="0" fontAlgn="base">
        <a:spcBef>
          <a:spcPct val="0"/>
        </a:spcBef>
        <a:spcAft>
          <a:spcPct val="0"/>
        </a:spcAft>
        <a:defRPr sz="5900">
          <a:solidFill>
            <a:schemeClr val="tx1"/>
          </a:solidFill>
          <a:latin typeface="Calibri" pitchFamily="34" charset="0"/>
        </a:defRPr>
      </a:lvl9pPr>
    </p:titleStyle>
    <p:bodyStyle>
      <a:lvl1pPr marL="455613" indent="-455613" algn="l" defTabSz="608013" rtl="0" eaLnBrk="0" fontAlgn="base" hangingPunct="0">
        <a:spcBef>
          <a:spcPct val="20000"/>
        </a:spcBef>
        <a:spcAft>
          <a:spcPct val="0"/>
        </a:spcAft>
        <a:buFont typeface="Arial" pitchFamily="34" charset="0"/>
        <a:buChar char="•"/>
        <a:defRPr sz="43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txStyles>
    <p:titleStyle>
      <a:lvl1pPr algn="ctr" defTabSz="609291" rtl="0" eaLnBrk="1" latinLnBrk="0" hangingPunct="1">
        <a:spcBef>
          <a:spcPct val="0"/>
        </a:spcBef>
        <a:buNone/>
        <a:defRPr sz="5900" kern="1200">
          <a:solidFill>
            <a:schemeClr val="tx1"/>
          </a:solidFill>
          <a:latin typeface="+mj-lt"/>
          <a:ea typeface="+mj-ea"/>
          <a:cs typeface="+mj-cs"/>
        </a:defRPr>
      </a:lvl1pPr>
    </p:titleStyle>
    <p:bodyStyle>
      <a:lvl1pPr marL="456961" indent="-456961" algn="l" defTabSz="609291" rtl="0" eaLnBrk="1" latinLnBrk="0" hangingPunct="1">
        <a:spcBef>
          <a:spcPct val="20000"/>
        </a:spcBef>
        <a:buFont typeface="Arial"/>
        <a:buChar char="•"/>
        <a:defRPr sz="4300" kern="1200">
          <a:solidFill>
            <a:schemeClr val="tx1"/>
          </a:solidFill>
          <a:latin typeface="+mn-lt"/>
          <a:ea typeface="+mn-ea"/>
          <a:cs typeface="+mn-cs"/>
        </a:defRPr>
      </a:lvl1pPr>
      <a:lvl2pPr marL="990096" indent="-380805" algn="l" defTabSz="609291" rtl="0" eaLnBrk="1" latinLnBrk="0" hangingPunct="1">
        <a:spcBef>
          <a:spcPct val="20000"/>
        </a:spcBef>
        <a:buFont typeface="Arial"/>
        <a:buChar char="–"/>
        <a:defRPr sz="3700" kern="1200">
          <a:solidFill>
            <a:schemeClr val="tx1"/>
          </a:solidFill>
          <a:latin typeface="+mn-lt"/>
          <a:ea typeface="+mn-ea"/>
          <a:cs typeface="+mn-cs"/>
        </a:defRPr>
      </a:lvl2pPr>
      <a:lvl3pPr marL="1523221" indent="-304651" algn="l" defTabSz="609291" rtl="0" eaLnBrk="1" latinLnBrk="0" hangingPunct="1">
        <a:spcBef>
          <a:spcPct val="20000"/>
        </a:spcBef>
        <a:buFont typeface="Arial"/>
        <a:buChar char="•"/>
        <a:defRPr sz="3200" kern="1200">
          <a:solidFill>
            <a:schemeClr val="tx1"/>
          </a:solidFill>
          <a:latin typeface="+mn-lt"/>
          <a:ea typeface="+mn-ea"/>
          <a:cs typeface="+mn-cs"/>
        </a:defRPr>
      </a:lvl3pPr>
      <a:lvl4pPr marL="2132523" indent="-304651" algn="l" defTabSz="609291" rtl="0" eaLnBrk="1" latinLnBrk="0" hangingPunct="1">
        <a:spcBef>
          <a:spcPct val="20000"/>
        </a:spcBef>
        <a:buFont typeface="Arial"/>
        <a:buChar char="–"/>
        <a:defRPr sz="2700" kern="1200">
          <a:solidFill>
            <a:schemeClr val="tx1"/>
          </a:solidFill>
          <a:latin typeface="+mn-lt"/>
          <a:ea typeface="+mn-ea"/>
          <a:cs typeface="+mn-cs"/>
        </a:defRPr>
      </a:lvl4pPr>
      <a:lvl5pPr marL="2741803" indent="-304651" algn="l" defTabSz="609291" rtl="0" eaLnBrk="1" latinLnBrk="0" hangingPunct="1">
        <a:spcBef>
          <a:spcPct val="20000"/>
        </a:spcBef>
        <a:buFont typeface="Arial"/>
        <a:buChar char="»"/>
        <a:defRPr sz="2700" kern="1200">
          <a:solidFill>
            <a:schemeClr val="tx1"/>
          </a:solidFill>
          <a:latin typeface="+mn-lt"/>
          <a:ea typeface="+mn-ea"/>
          <a:cs typeface="+mn-cs"/>
        </a:defRPr>
      </a:lvl5pPr>
      <a:lvl6pPr marL="3351093" indent="-304651" algn="l" defTabSz="609291" rtl="0" eaLnBrk="1" latinLnBrk="0" hangingPunct="1">
        <a:spcBef>
          <a:spcPct val="20000"/>
        </a:spcBef>
        <a:buFont typeface="Arial"/>
        <a:buChar char="•"/>
        <a:defRPr sz="2700" kern="1200">
          <a:solidFill>
            <a:schemeClr val="tx1"/>
          </a:solidFill>
          <a:latin typeface="+mn-lt"/>
          <a:ea typeface="+mn-ea"/>
          <a:cs typeface="+mn-cs"/>
        </a:defRPr>
      </a:lvl6pPr>
      <a:lvl7pPr marL="3960384" indent="-304651" algn="l" defTabSz="609291" rtl="0" eaLnBrk="1" latinLnBrk="0" hangingPunct="1">
        <a:spcBef>
          <a:spcPct val="20000"/>
        </a:spcBef>
        <a:buFont typeface="Arial"/>
        <a:buChar char="•"/>
        <a:defRPr sz="2700" kern="1200">
          <a:solidFill>
            <a:schemeClr val="tx1"/>
          </a:solidFill>
          <a:latin typeface="+mn-lt"/>
          <a:ea typeface="+mn-ea"/>
          <a:cs typeface="+mn-cs"/>
        </a:defRPr>
      </a:lvl7pPr>
      <a:lvl8pPr marL="4569675" indent="-304651" algn="l" defTabSz="609291" rtl="0" eaLnBrk="1" latinLnBrk="0" hangingPunct="1">
        <a:spcBef>
          <a:spcPct val="20000"/>
        </a:spcBef>
        <a:buFont typeface="Arial"/>
        <a:buChar char="•"/>
        <a:defRPr sz="2700" kern="1200">
          <a:solidFill>
            <a:schemeClr val="tx1"/>
          </a:solidFill>
          <a:latin typeface="+mn-lt"/>
          <a:ea typeface="+mn-ea"/>
          <a:cs typeface="+mn-cs"/>
        </a:defRPr>
      </a:lvl8pPr>
      <a:lvl9pPr marL="5178966" indent="-304651" algn="l" defTabSz="60929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91" rtl="0" eaLnBrk="1" latinLnBrk="0" hangingPunct="1">
        <a:defRPr sz="2400" kern="1200">
          <a:solidFill>
            <a:schemeClr val="tx1"/>
          </a:solidFill>
          <a:latin typeface="+mn-lt"/>
          <a:ea typeface="+mn-ea"/>
          <a:cs typeface="+mn-cs"/>
        </a:defRPr>
      </a:lvl1pPr>
      <a:lvl2pPr marL="609291" algn="l" defTabSz="609291" rtl="0" eaLnBrk="1" latinLnBrk="0" hangingPunct="1">
        <a:defRPr sz="2400" kern="1200">
          <a:solidFill>
            <a:schemeClr val="tx1"/>
          </a:solidFill>
          <a:latin typeface="+mn-lt"/>
          <a:ea typeface="+mn-ea"/>
          <a:cs typeface="+mn-cs"/>
        </a:defRPr>
      </a:lvl2pPr>
      <a:lvl3pPr marL="1218581" algn="l" defTabSz="609291" rtl="0" eaLnBrk="1" latinLnBrk="0" hangingPunct="1">
        <a:defRPr sz="2400" kern="1200">
          <a:solidFill>
            <a:schemeClr val="tx1"/>
          </a:solidFill>
          <a:latin typeface="+mn-lt"/>
          <a:ea typeface="+mn-ea"/>
          <a:cs typeface="+mn-cs"/>
        </a:defRPr>
      </a:lvl3pPr>
      <a:lvl4pPr marL="1827872" algn="l" defTabSz="609291" rtl="0" eaLnBrk="1" latinLnBrk="0" hangingPunct="1">
        <a:defRPr sz="2400" kern="1200">
          <a:solidFill>
            <a:schemeClr val="tx1"/>
          </a:solidFill>
          <a:latin typeface="+mn-lt"/>
          <a:ea typeface="+mn-ea"/>
          <a:cs typeface="+mn-cs"/>
        </a:defRPr>
      </a:lvl4pPr>
      <a:lvl5pPr marL="2437161" algn="l" defTabSz="609291" rtl="0" eaLnBrk="1" latinLnBrk="0" hangingPunct="1">
        <a:defRPr sz="2400" kern="1200">
          <a:solidFill>
            <a:schemeClr val="tx1"/>
          </a:solidFill>
          <a:latin typeface="+mn-lt"/>
          <a:ea typeface="+mn-ea"/>
          <a:cs typeface="+mn-cs"/>
        </a:defRPr>
      </a:lvl5pPr>
      <a:lvl6pPr marL="3046445" algn="l" defTabSz="609291" rtl="0" eaLnBrk="1" latinLnBrk="0" hangingPunct="1">
        <a:defRPr sz="2400" kern="1200">
          <a:solidFill>
            <a:schemeClr val="tx1"/>
          </a:solidFill>
          <a:latin typeface="+mn-lt"/>
          <a:ea typeface="+mn-ea"/>
          <a:cs typeface="+mn-cs"/>
        </a:defRPr>
      </a:lvl6pPr>
      <a:lvl7pPr marL="3655744" algn="l" defTabSz="609291" rtl="0" eaLnBrk="1" latinLnBrk="0" hangingPunct="1">
        <a:defRPr sz="2400" kern="1200">
          <a:solidFill>
            <a:schemeClr val="tx1"/>
          </a:solidFill>
          <a:latin typeface="+mn-lt"/>
          <a:ea typeface="+mn-ea"/>
          <a:cs typeface="+mn-cs"/>
        </a:defRPr>
      </a:lvl7pPr>
      <a:lvl8pPr marL="4265029" algn="l" defTabSz="609291" rtl="0" eaLnBrk="1" latinLnBrk="0" hangingPunct="1">
        <a:defRPr sz="2400" kern="1200">
          <a:solidFill>
            <a:schemeClr val="tx1"/>
          </a:solidFill>
          <a:latin typeface="+mn-lt"/>
          <a:ea typeface="+mn-ea"/>
          <a:cs typeface="+mn-cs"/>
        </a:defRPr>
      </a:lvl8pPr>
      <a:lvl9pPr marL="4874318" algn="l" defTabSz="609291"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7982" y="365126"/>
            <a:ext cx="10512862" cy="1325563"/>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7982" y="1825625"/>
            <a:ext cx="10512862" cy="4351338"/>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7982" y="6356351"/>
            <a:ext cx="2742486" cy="365125"/>
          </a:xfrm>
          <a:prstGeom prst="rect">
            <a:avLst/>
          </a:prstGeom>
        </p:spPr>
        <p:txBody>
          <a:bodyPr vert="horz" wrap="square" lIns="91438" tIns="45719" rIns="91438" bIns="45719" numCol="1" anchor="ctr" anchorCtr="0" compatLnSpc="1">
            <a:prstTxWarp prst="textNoShape">
              <a:avLst/>
            </a:prstTxWarp>
          </a:bodyPr>
          <a:lstStyle>
            <a:lvl1pPr eaLnBrk="1" hangingPunct="1">
              <a:defRPr sz="1200">
                <a:solidFill>
                  <a:srgbClr val="898989"/>
                </a:solidFill>
              </a:defRPr>
            </a:lvl1pPr>
          </a:lstStyle>
          <a:p>
            <a:pPr defTabSz="914400" fontAlgn="base">
              <a:spcBef>
                <a:spcPct val="0"/>
              </a:spcBef>
              <a:spcAft>
                <a:spcPct val="0"/>
              </a:spcAft>
              <a:defRPr/>
            </a:pPr>
            <a:fld id="{13602EEF-E7C3-4271-BFE4-DF151B02EA9E}" type="datetimeFigureOut">
              <a:rPr lang="zh-CN" altLang="en-US"/>
              <a:pPr defTabSz="914400" fontAlgn="base">
                <a:spcBef>
                  <a:spcPct val="0"/>
                </a:spcBef>
                <a:spcAft>
                  <a:spcPct val="0"/>
                </a:spcAft>
                <a:defRPr/>
              </a:pPr>
              <a:t>2017/10/22</a:t>
            </a:fld>
            <a:endParaRPr lang="zh-CN" altLang="en-US"/>
          </a:p>
        </p:txBody>
      </p:sp>
      <p:sp>
        <p:nvSpPr>
          <p:cNvPr id="5" name="页脚占位符 4"/>
          <p:cNvSpPr>
            <a:spLocks noGrp="1"/>
          </p:cNvSpPr>
          <p:nvPr>
            <p:ph type="ftr" sz="quarter" idx="3"/>
          </p:nvPr>
        </p:nvSpPr>
        <p:spPr>
          <a:xfrm>
            <a:off x="4037549" y="6356351"/>
            <a:ext cx="4113728" cy="365125"/>
          </a:xfrm>
          <a:prstGeom prst="rect">
            <a:avLst/>
          </a:prstGeom>
        </p:spPr>
        <p:txBody>
          <a:bodyPr vert="horz" wrap="square" lIns="91438" tIns="45719" rIns="91438" bIns="45719" numCol="1" anchor="ctr" anchorCtr="0" compatLnSpc="1">
            <a:prstTxWarp prst="textNoShape">
              <a:avLst/>
            </a:prstTxWarp>
          </a:bodyPr>
          <a:lstStyle>
            <a:lvl1pPr algn="ctr" eaLnBrk="1" hangingPunct="1">
              <a:defRPr sz="1200">
                <a:solidFill>
                  <a:srgbClr val="898989"/>
                </a:solidFill>
              </a:defRPr>
            </a:lvl1pPr>
          </a:lstStyle>
          <a:p>
            <a:pPr defTabSz="914400" fontAlgn="base">
              <a:spcBef>
                <a:spcPct val="0"/>
              </a:spcBef>
              <a:spcAft>
                <a:spcPct val="0"/>
              </a:spcAft>
              <a:defRPr/>
            </a:pPr>
            <a:endParaRPr lang="zh-CN" altLang="en-US"/>
          </a:p>
        </p:txBody>
      </p:sp>
      <p:sp>
        <p:nvSpPr>
          <p:cNvPr id="6" name="灯片编号占位符 5"/>
          <p:cNvSpPr>
            <a:spLocks noGrp="1"/>
          </p:cNvSpPr>
          <p:nvPr>
            <p:ph type="sldNum" sz="quarter" idx="4"/>
          </p:nvPr>
        </p:nvSpPr>
        <p:spPr>
          <a:xfrm>
            <a:off x="8608357" y="6356351"/>
            <a:ext cx="2742486" cy="365125"/>
          </a:xfrm>
          <a:prstGeom prst="rect">
            <a:avLst/>
          </a:prstGeom>
        </p:spPr>
        <p:txBody>
          <a:bodyPr vert="horz" wrap="square" lIns="91438" tIns="45719" rIns="91438" bIns="45719"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644D2F09-C728-46C6-B003-A98DC1E5E957}" type="slidenum">
              <a:rPr lang="zh-CN" altLang="en-US"/>
              <a:pPr defTabSz="914400" fontAlgn="base">
                <a:spcBef>
                  <a:spcPct val="0"/>
                </a:spcBef>
                <a:spcAft>
                  <a:spcPct val="0"/>
                </a:spcAft>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txStyles>
    <p:titleStyle>
      <a:lvl1pPr algn="l" rtl="0" eaLnBrk="0" fontAlgn="base" hangingPunct="0">
        <a:lnSpc>
          <a:spcPct val="90000"/>
        </a:lnSpc>
        <a:spcBef>
          <a:spcPct val="0"/>
        </a:spcBef>
        <a:spcAft>
          <a:spcPct val="0"/>
        </a:spcAft>
        <a:defRPr sz="2800" kern="1200">
          <a:solidFill>
            <a:schemeClr val="bg1"/>
          </a:solidFill>
          <a:latin typeface="+mj-lt"/>
          <a:ea typeface="Microsoft YaHei" pitchFamily="34" charset="-122"/>
          <a:cs typeface="+mj-cs"/>
        </a:defRPr>
      </a:lvl1pPr>
      <a:lvl2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2pPr>
      <a:lvl3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3pPr>
      <a:lvl4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4pPr>
      <a:lvl5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7013" indent="-227013" algn="l" rtl="0" eaLnBrk="0" fontAlgn="base" hangingPunct="0">
        <a:lnSpc>
          <a:spcPct val="90000"/>
        </a:lnSpc>
        <a:spcBef>
          <a:spcPts val="1000"/>
        </a:spcBef>
        <a:spcAft>
          <a:spcPct val="0"/>
        </a:spcAft>
        <a:buFont typeface="Arial" pitchFamily="34" charset="0"/>
        <a:buChar char="•"/>
        <a:defRPr sz="2800" kern="1200">
          <a:solidFill>
            <a:schemeClr val="bg1"/>
          </a:solidFill>
          <a:latin typeface="+mn-lt"/>
          <a:ea typeface="Microsoft YaHei" pitchFamily="34" charset="-122"/>
          <a:cs typeface="+mn-cs"/>
        </a:defRPr>
      </a:lvl1pPr>
      <a:lvl2pPr marL="684213" indent="-227013" algn="l" rtl="0" eaLnBrk="0" fontAlgn="base" hangingPunct="0">
        <a:lnSpc>
          <a:spcPct val="90000"/>
        </a:lnSpc>
        <a:spcBef>
          <a:spcPts val="500"/>
        </a:spcBef>
        <a:spcAft>
          <a:spcPct val="0"/>
        </a:spcAft>
        <a:buFont typeface="Arial" pitchFamily="34" charset="0"/>
        <a:buChar char="•"/>
        <a:defRPr sz="2400" kern="1200">
          <a:solidFill>
            <a:schemeClr val="bg1"/>
          </a:solidFill>
          <a:latin typeface="+mn-lt"/>
          <a:ea typeface="Microsoft YaHei" pitchFamily="34" charset="-122"/>
          <a:cs typeface="+mn-cs"/>
        </a:defRPr>
      </a:lvl2pPr>
      <a:lvl3pPr marL="1141413" indent="-227013" algn="l" rtl="0" eaLnBrk="0" fontAlgn="base" hangingPunct="0">
        <a:lnSpc>
          <a:spcPct val="90000"/>
        </a:lnSpc>
        <a:spcBef>
          <a:spcPts val="500"/>
        </a:spcBef>
        <a:spcAft>
          <a:spcPct val="0"/>
        </a:spcAft>
        <a:buFont typeface="Arial" pitchFamily="34" charset="0"/>
        <a:buChar char="•"/>
        <a:defRPr sz="2000" kern="1200">
          <a:solidFill>
            <a:schemeClr val="bg1"/>
          </a:solidFill>
          <a:latin typeface="+mn-lt"/>
          <a:ea typeface="Microsoft YaHei" pitchFamily="34" charset="-122"/>
          <a:cs typeface="+mn-cs"/>
        </a:defRPr>
      </a:lvl3pPr>
      <a:lvl4pPr marL="1598613" indent="-227013" algn="l" rtl="0" eaLnBrk="0" fontAlgn="base" hangingPunct="0">
        <a:lnSpc>
          <a:spcPct val="90000"/>
        </a:lnSpc>
        <a:spcBef>
          <a:spcPts val="500"/>
        </a:spcBef>
        <a:spcAft>
          <a:spcPct val="0"/>
        </a:spcAft>
        <a:buFont typeface="Arial" pitchFamily="34" charset="0"/>
        <a:buChar char="•"/>
        <a:defRPr kern="1200">
          <a:solidFill>
            <a:schemeClr val="bg1"/>
          </a:solidFill>
          <a:latin typeface="+mn-lt"/>
          <a:ea typeface="Microsoft YaHei" pitchFamily="34" charset="-122"/>
          <a:cs typeface="+mn-cs"/>
        </a:defRPr>
      </a:lvl4pPr>
      <a:lvl5pPr marL="2055813" indent="-227013" algn="l" rtl="0" eaLnBrk="0" fontAlgn="base" hangingPunct="0">
        <a:lnSpc>
          <a:spcPct val="90000"/>
        </a:lnSpc>
        <a:spcBef>
          <a:spcPts val="500"/>
        </a:spcBef>
        <a:spcAft>
          <a:spcPct val="0"/>
        </a:spcAft>
        <a:buFont typeface="Arial" pitchFamily="34" charset="0"/>
        <a:buChar char="•"/>
        <a:defRPr kern="1200">
          <a:solidFill>
            <a:schemeClr val="bg1"/>
          </a:solidFill>
          <a:latin typeface="+mn-lt"/>
          <a:ea typeface="Microsoft YaHei"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iming>
    <p:tnLst>
      <p:par>
        <p:cTn id="1" dur="indefinite" restart="never" nodeType="tmRoot"/>
      </p:par>
    </p:tnLst>
  </p:timing>
  <p:txStyles>
    <p:titleStyle>
      <a:lvl1pPr algn="ctr" defTabSz="608013" rtl="0" eaLnBrk="0" fontAlgn="base" hangingPunct="0">
        <a:spcBef>
          <a:spcPct val="0"/>
        </a:spcBef>
        <a:spcAft>
          <a:spcPct val="0"/>
        </a:spcAft>
        <a:defRPr sz="5900" kern="1200">
          <a:solidFill>
            <a:schemeClr val="tx1"/>
          </a:solidFill>
          <a:latin typeface="+mj-lt"/>
          <a:ea typeface="+mj-ea"/>
          <a:cs typeface="+mj-cs"/>
        </a:defRPr>
      </a:lvl1pPr>
      <a:lvl2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2pPr>
      <a:lvl3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3pPr>
      <a:lvl4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4pPr>
      <a:lvl5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5pPr>
      <a:lvl6pPr marL="609570" algn="ctr" defTabSz="609570" rtl="0" fontAlgn="base">
        <a:spcBef>
          <a:spcPct val="0"/>
        </a:spcBef>
        <a:spcAft>
          <a:spcPct val="0"/>
        </a:spcAft>
        <a:defRPr sz="5900">
          <a:solidFill>
            <a:schemeClr val="tx1"/>
          </a:solidFill>
          <a:latin typeface="Calibri" pitchFamily="34" charset="0"/>
        </a:defRPr>
      </a:lvl6pPr>
      <a:lvl7pPr marL="1219140" algn="ctr" defTabSz="609570" rtl="0" fontAlgn="base">
        <a:spcBef>
          <a:spcPct val="0"/>
        </a:spcBef>
        <a:spcAft>
          <a:spcPct val="0"/>
        </a:spcAft>
        <a:defRPr sz="5900">
          <a:solidFill>
            <a:schemeClr val="tx1"/>
          </a:solidFill>
          <a:latin typeface="Calibri" pitchFamily="34" charset="0"/>
        </a:defRPr>
      </a:lvl7pPr>
      <a:lvl8pPr marL="1828709" algn="ctr" defTabSz="609570" rtl="0" fontAlgn="base">
        <a:spcBef>
          <a:spcPct val="0"/>
        </a:spcBef>
        <a:spcAft>
          <a:spcPct val="0"/>
        </a:spcAft>
        <a:defRPr sz="5900">
          <a:solidFill>
            <a:schemeClr val="tx1"/>
          </a:solidFill>
          <a:latin typeface="Calibri" pitchFamily="34" charset="0"/>
        </a:defRPr>
      </a:lvl8pPr>
      <a:lvl9pPr marL="2438278" algn="ctr" defTabSz="609570" rtl="0" fontAlgn="base">
        <a:spcBef>
          <a:spcPct val="0"/>
        </a:spcBef>
        <a:spcAft>
          <a:spcPct val="0"/>
        </a:spcAft>
        <a:defRPr sz="5900">
          <a:solidFill>
            <a:schemeClr val="tx1"/>
          </a:solidFill>
          <a:latin typeface="Calibri" pitchFamily="34" charset="0"/>
        </a:defRPr>
      </a:lvl9pPr>
    </p:titleStyle>
    <p:bodyStyle>
      <a:lvl1pPr marL="455613" indent="-455613" algn="l" defTabSz="608013" rtl="0" eaLnBrk="0" fontAlgn="base" hangingPunct="0">
        <a:spcBef>
          <a:spcPct val="20000"/>
        </a:spcBef>
        <a:spcAft>
          <a:spcPct val="0"/>
        </a:spcAft>
        <a:buFont typeface="Arial" pitchFamily="34" charset="0"/>
        <a:buChar char="•"/>
        <a:defRPr sz="43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ebofscience.com/" TargetMode="External"/><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hyperlink" Target="http://ip-science.thomsonreuters.com.cn/productraining/JC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hyperlink" Target="https://webmail.thomsonreuters.com/owa/redir.aspx?SURL=Y7W0A41JQlA_Z2d7azqa9s5qEIWv3aKbNl8gX4PDKQzPmFyp3ALUCGgAdAB0AHAAOgAvAC8AaQBwAC0AcwBjAGkAZQBuAGMAZQAuAHQAaABvAG0AcwBvAG4AcgBlAHUAdABlAHIAcwAuAGMAbwBtAC4AYwBuAC8AbQBlAGQAaQBhAC8AMgAwADEANgByAGUAcwBlAGEAcgBjAGgAZgByAG8AbgB0AC4AcABkAGYA&amp;URL=http://ip-science.thomsonreuters.com.cn/media/2016researchfront.pdf" TargetMode="External"/><Relationship Id="rId4" Type="http://schemas.openxmlformats.org/officeDocument/2006/relationships/hyperlink" Target="http://ip-science.thomsonreuters.com.cn/media/2015_research_1030.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baike.baidu.com/link?url=l2Z8pcTt57pi2ONLU7HPyYzbLuIOazYzaCqPblcSzZ50T9A56qASWPn1dv7AvucunxcWd6UzNtOgK5S1LjadrpYSJKFuFij56-5g2adNzsNMrzbnQMVc9MfcdGTN3n1l"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hyperlink" Target="http://www.zgkjcx.com/Article/ShowArticle.asp?ArticleID=666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hyperlink" Target="http://gs1.dlut.edu.cn/Supervisor/Front/dsxx/new/Default.aspx?WebPageName=luy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bout.jcr.incites.thomsonreuters.com/" TargetMode="External"/><Relationship Id="rId2" Type="http://schemas.openxmlformats.org/officeDocument/2006/relationships/hyperlink" Target="http://www.webofscience.com/" TargetMode="External"/><Relationship Id="rId1" Type="http://schemas.openxmlformats.org/officeDocument/2006/relationships/slideLayout" Target="../slideLayouts/slideLayout81.xml"/><Relationship Id="rId4" Type="http://schemas.openxmlformats.org/officeDocument/2006/relationships/hyperlink" Target="http://about.esi.incites.thomsonreuters.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hyperlink" Target="http://gs1.dlut.edu.cn/Supervisor/Front/dsxx/new/Default.aspx?WebPageName=LiTJ"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nthu.edu.tw/newsphoto/103news/hotnews-1030929.php" TargetMode="External"/><Relationship Id="rId2" Type="http://schemas.openxmlformats.org/officeDocument/2006/relationships/image" Target="../media/image58.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5.xml"/><Relationship Id="rId4" Type="http://schemas.openxmlformats.org/officeDocument/2006/relationships/hyperlink" Target="http://www.engr.utk.edu/~mse/faculty/liaw/default.html"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99.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ipscience-help.thomsonreuters.com/incitesLiveJCR/JCRGroup/titleSuppressions.html" TargetMode="External"/><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 Id="rId5" Type="http://schemas.openxmlformats.org/officeDocument/2006/relationships/hyperlink" Target="http://ip-science.thomsonreuters.com.cn/productraining/JCR/" TargetMode="External"/><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9.xml"/><Relationship Id="rId4" Type="http://schemas.openxmlformats.org/officeDocument/2006/relationships/hyperlink" Target="http://blog.sciencenet.cn/blog-408109-1074231.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5.xml"/><Relationship Id="rId4" Type="http://schemas.openxmlformats.org/officeDocument/2006/relationships/image" Target="../media/image93.png"/></Relationships>
</file>

<file path=ppt/slides/_rels/slide6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www.thomsonscientific.com.cn/productraining/" TargetMode="External"/><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99.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5.xml"/><Relationship Id="rId4" Type="http://schemas.openxmlformats.org/officeDocument/2006/relationships/image" Target="../media/image100.png"/></Relationships>
</file>

<file path=ppt/slides/_rels/slide7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5.xml"/><Relationship Id="rId5" Type="http://schemas.openxmlformats.org/officeDocument/2006/relationships/image" Target="../media/image100.png"/><Relationship Id="rId4" Type="http://schemas.openxmlformats.org/officeDocument/2006/relationships/image" Target="../media/image99.png"/></Relationships>
</file>

<file path=ppt/slides/_rels/slide7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4.png"/><Relationship Id="rId1" Type="http://schemas.openxmlformats.org/officeDocument/2006/relationships/slideLayout" Target="../slideLayouts/slideLayout5.xml"/><Relationship Id="rId4" Type="http://schemas.openxmlformats.org/officeDocument/2006/relationships/image" Target="../media/image100.png"/></Relationships>
</file>

<file path=ppt/slides/_rels/slide7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8" Type="http://schemas.openxmlformats.org/officeDocument/2006/relationships/hyperlink" Target="http://www.thomsonscientific.com.cn/freeresources/download/" TargetMode="External"/><Relationship Id="rId3" Type="http://schemas.openxmlformats.org/officeDocument/2006/relationships/hyperlink" Target="http://ipscience-help.thomsonreuters.com/incitesLiveJCR/JCRGroup/titleSuppressions.html" TargetMode="External"/><Relationship Id="rId7" Type="http://schemas.openxmlformats.org/officeDocument/2006/relationships/hyperlink" Target="https://webmail.thomsonreuters.com/owa/redir.aspx?SURL=Y7W0A41JQlA_Z2d7azqa9s5qEIWv3aKbNl8gX4PDKQzPmFyp3ALUCGgAdAB0AHAAOgAvAC8AaQBwAC0AcwBjAGkAZQBuAGMAZQAuAHQAaABvAG0AcwBvAG4AcgBlAHUAdABlAHIAcwAuAGMAbwBtAC4AYwBuAC8AbQBlAGQAaQBhAC8AMgAwADEANgByAGUAcwBlAGEAcgBjAGgAZgByAG8AbgB0AC4AcABkAGYA&amp;URL=http://ip-science.thomsonreuters.com.cn/media/2016researchfront.pdf" TargetMode="External"/><Relationship Id="rId2" Type="http://schemas.openxmlformats.org/officeDocument/2006/relationships/hyperlink" Target="http://ip-science.thomsonreuters.com.cn/searchtips/WOSsearchtips/" TargetMode="External"/><Relationship Id="rId1" Type="http://schemas.openxmlformats.org/officeDocument/2006/relationships/slideLayout" Target="../slideLayouts/slideLayout5.xml"/><Relationship Id="rId6" Type="http://schemas.openxmlformats.org/officeDocument/2006/relationships/hyperlink" Target="http://ip-science.thomsonreuters.com.cn/media/2015_research_1030.pdf" TargetMode="External"/><Relationship Id="rId5" Type="http://schemas.openxmlformats.org/officeDocument/2006/relationships/hyperlink" Target="http://www.thomsonscientific.com.cn/productraining/" TargetMode="External"/><Relationship Id="rId4" Type="http://schemas.openxmlformats.org/officeDocument/2006/relationships/hyperlink" Target="http://ip-science.thomsonreuters.com.cn/productraining/JCR/"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clarivate.com.cn/e-Clarivate/wos_next.htm" TargetMode="External"/><Relationship Id="rId1" Type="http://schemas.openxmlformats.org/officeDocument/2006/relationships/slideLayout" Target="../slideLayouts/slideLayout70.xml"/></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flipH="1">
            <a:off x="0" y="13"/>
            <a:ext cx="12188825" cy="6858001"/>
          </a:xfrm>
          <a:prstGeom prst="rect">
            <a:avLst/>
          </a:prstGeom>
        </p:spPr>
      </p:pic>
      <p:sp>
        <p:nvSpPr>
          <p:cNvPr id="6" name="Rectangle 5"/>
          <p:cNvSpPr/>
          <p:nvPr/>
        </p:nvSpPr>
        <p:spPr>
          <a:xfrm>
            <a:off x="0" y="1"/>
            <a:ext cx="9787997" cy="6858000"/>
          </a:xfrm>
          <a:prstGeom prst="rect">
            <a:avLst/>
          </a:prstGeom>
          <a:gradFill flip="none" rotWithShape="1">
            <a:gsLst>
              <a:gs pos="37000">
                <a:schemeClr val="tx2">
                  <a:lumMod val="75000"/>
                  <a:alpha val="90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56" tIns="60928" rIns="121856" bIns="60928" rtlCol="0" anchor="ctr"/>
          <a:lstStyle/>
          <a:p>
            <a:pPr algn="ctr"/>
            <a:endParaRPr lang="en-US"/>
          </a:p>
        </p:txBody>
      </p:sp>
      <p:sp>
        <p:nvSpPr>
          <p:cNvPr id="8" name="Content Placeholder 1"/>
          <p:cNvSpPr>
            <a:spLocks noGrp="1"/>
          </p:cNvSpPr>
          <p:nvPr>
            <p:ph idx="4294967295"/>
          </p:nvPr>
        </p:nvSpPr>
        <p:spPr>
          <a:xfrm>
            <a:off x="1308538" y="1460900"/>
            <a:ext cx="9884979" cy="888162"/>
          </a:xfrm>
          <a:prstGeom prst="rect">
            <a:avLst/>
          </a:prstGeom>
        </p:spPr>
        <p:txBody>
          <a:bodyPr lIns="121856" tIns="60928" rIns="121856" bIns="60928"/>
          <a:lstStyle/>
          <a:p>
            <a:pPr marL="0" indent="0">
              <a:buNone/>
            </a:pPr>
            <a:r>
              <a:rPr lang="zh-CN" altLang="en-US" sz="4400" dirty="0" smtClean="0">
                <a:solidFill>
                  <a:schemeClr val="bg1"/>
                </a:solidFill>
              </a:rPr>
              <a:t>利用</a:t>
            </a:r>
            <a:r>
              <a:rPr lang="en-US" altLang="zh-CN" sz="4400" dirty="0" smtClean="0">
                <a:solidFill>
                  <a:schemeClr val="bg1"/>
                </a:solidFill>
              </a:rPr>
              <a:t>Web of Science</a:t>
            </a:r>
            <a:r>
              <a:rPr lang="zh-CN" altLang="en-US" sz="4400" dirty="0" smtClean="0">
                <a:solidFill>
                  <a:schemeClr val="bg1"/>
                </a:solidFill>
              </a:rPr>
              <a:t>助力科学研究</a:t>
            </a:r>
            <a:endParaRPr lang="en-US" altLang="zh-CN" sz="4400" dirty="0" smtClean="0">
              <a:solidFill>
                <a:schemeClr val="bg1"/>
              </a:solidFill>
            </a:endParaRPr>
          </a:p>
        </p:txBody>
      </p:sp>
      <p:sp>
        <p:nvSpPr>
          <p:cNvPr id="13" name="Content Placeholder 3"/>
          <p:cNvSpPr txBox="1">
            <a:spLocks/>
          </p:cNvSpPr>
          <p:nvPr/>
        </p:nvSpPr>
        <p:spPr>
          <a:xfrm>
            <a:off x="304045" y="4587766"/>
            <a:ext cx="10356632" cy="2509175"/>
          </a:xfrm>
          <a:prstGeom prst="rect">
            <a:avLst/>
          </a:prstGeom>
        </p:spPr>
        <p:txBody>
          <a:bodyPr lIns="121856" tIns="60928" rIns="121856" bIns="60928"/>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lnSpc>
                <a:spcPct val="120000"/>
              </a:lnSpc>
              <a:spcBef>
                <a:spcPts val="0"/>
              </a:spcBef>
              <a:buClr>
                <a:schemeClr val="tx2"/>
              </a:buClr>
              <a:buNone/>
              <a:defRPr/>
            </a:pPr>
            <a:r>
              <a:rPr lang="zh-CN" altLang="en-US" sz="2700" kern="0" dirty="0" smtClean="0">
                <a:solidFill>
                  <a:schemeClr val="bg1"/>
                </a:solidFill>
                <a:ea typeface="黑体" pitchFamily="2" charset="-122"/>
              </a:rPr>
              <a:t>张丹丹 </a:t>
            </a:r>
            <a:endParaRPr lang="en-US" altLang="zh-CN" sz="2700" kern="0" dirty="0" smtClean="0">
              <a:solidFill>
                <a:schemeClr val="bg1"/>
              </a:solidFill>
              <a:ea typeface="黑体" pitchFamily="2" charset="-122"/>
            </a:endParaRPr>
          </a:p>
          <a:p>
            <a:pPr eaLnBrk="0" hangingPunct="0">
              <a:lnSpc>
                <a:spcPct val="120000"/>
              </a:lnSpc>
              <a:spcBef>
                <a:spcPts val="0"/>
              </a:spcBef>
              <a:buClr>
                <a:schemeClr val="tx2"/>
              </a:buClr>
              <a:buNone/>
              <a:defRPr/>
            </a:pPr>
            <a:r>
              <a:rPr lang="zh-CN" altLang="en-US" sz="2700" kern="0" dirty="0" smtClean="0">
                <a:solidFill>
                  <a:schemeClr val="bg1"/>
                </a:solidFill>
                <a:ea typeface="黑体" pitchFamily="2" charset="-122"/>
              </a:rPr>
              <a:t>科睿唯安</a:t>
            </a:r>
            <a:endParaRPr lang="en-US" altLang="zh-CN" sz="2700" kern="0" dirty="0" smtClean="0">
              <a:solidFill>
                <a:schemeClr val="bg1"/>
              </a:solidFill>
              <a:ea typeface="黑体" pitchFamily="2" charset="-122"/>
            </a:endParaRPr>
          </a:p>
          <a:p>
            <a:pPr eaLnBrk="0" hangingPunct="0">
              <a:lnSpc>
                <a:spcPct val="120000"/>
              </a:lnSpc>
              <a:spcBef>
                <a:spcPts val="0"/>
              </a:spcBef>
              <a:buClr>
                <a:schemeClr val="tx2"/>
              </a:buClr>
              <a:buNone/>
              <a:defRPr/>
            </a:pPr>
            <a:r>
              <a:rPr lang="zh-CN" altLang="en-US" sz="2700" kern="0" dirty="0" smtClean="0">
                <a:solidFill>
                  <a:schemeClr val="bg1"/>
                </a:solidFill>
                <a:ea typeface="黑体" pitchFamily="2" charset="-122"/>
              </a:rPr>
              <a:t>产品与解决方案部</a:t>
            </a:r>
            <a:endParaRPr lang="en-US" altLang="zh-CN" sz="2700" kern="0" dirty="0" smtClean="0">
              <a:solidFill>
                <a:schemeClr val="bg1"/>
              </a:solidFill>
              <a:ea typeface="黑体" pitchFamily="2" charset="-122"/>
            </a:endParaRPr>
          </a:p>
        </p:txBody>
      </p:sp>
    </p:spTree>
    <p:extLst>
      <p:ext uri="{BB962C8B-B14F-4D97-AF65-F5344CB8AC3E}">
        <p14:creationId xmlns="" xmlns:p14="http://schemas.microsoft.com/office/powerpoint/2010/main" val="1897756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79450" y="964649"/>
            <a:ext cx="10828338" cy="5086350"/>
          </a:xfrm>
          <a:prstGeom prst="rect">
            <a:avLst/>
          </a:prstGeom>
          <a:noFill/>
          <a:ln w="9525">
            <a:noFill/>
            <a:miter lim="800000"/>
            <a:headEnd/>
            <a:tailEnd/>
          </a:ln>
        </p:spPr>
      </p:pic>
      <p:sp>
        <p:nvSpPr>
          <p:cNvPr id="5" name="TextBox 4"/>
          <p:cNvSpPr txBox="1"/>
          <p:nvPr/>
        </p:nvSpPr>
        <p:spPr>
          <a:xfrm>
            <a:off x="9217902" y="31076"/>
            <a:ext cx="2779657" cy="830975"/>
          </a:xfrm>
          <a:prstGeom prst="rect">
            <a:avLst/>
          </a:prstGeom>
          <a:solidFill>
            <a:schemeClr val="bg2">
              <a:lumMod val="50000"/>
            </a:schemeClr>
          </a:solidFill>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往哪走？</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（寻找大致方向）</a:t>
            </a:r>
            <a:endParaRPr lang="en-US" altLang="en-US" dirty="0" smtClean="0">
              <a:solidFill>
                <a:schemeClr val="bg1"/>
              </a:solidFill>
              <a:latin typeface="Arial" pitchFamily="34" charset="0"/>
              <a:ea typeface="Arial Unicode MS" pitchFamily="34" charset="-122"/>
              <a:cs typeface="Arial" pitchFamily="34" charset="0"/>
            </a:endParaRPr>
          </a:p>
        </p:txBody>
      </p:sp>
      <p:sp>
        <p:nvSpPr>
          <p:cNvPr id="8" name="标题 1"/>
          <p:cNvSpPr txBox="1">
            <a:spLocks/>
          </p:cNvSpPr>
          <p:nvPr/>
        </p:nvSpPr>
        <p:spPr bwMode="auto">
          <a:xfrm>
            <a:off x="1835245" y="-204958"/>
            <a:ext cx="8092127"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914171" eaLnBrk="0" fontAlgn="base" hangingPunct="0">
              <a:lnSpc>
                <a:spcPct val="90000"/>
              </a:lnSpc>
              <a:spcBef>
                <a:spcPct val="0"/>
              </a:spcBef>
              <a:spcAft>
                <a:spcPct val="0"/>
              </a:spcAft>
            </a:pPr>
            <a:r>
              <a:rPr lang="zh-CN" altLang="en-US" sz="3200" cap="all" dirty="0" smtClean="0">
                <a:solidFill>
                  <a:srgbClr val="CC0066"/>
                </a:solidFill>
                <a:latin typeface="Arial Black"/>
                <a:ea typeface="+mj-ea"/>
                <a:cs typeface="Arial Black"/>
              </a:rPr>
              <a:t>方法</a:t>
            </a:r>
            <a:r>
              <a:rPr lang="en-US" altLang="zh-CN" sz="3200" cap="all" dirty="0" smtClean="0">
                <a:solidFill>
                  <a:srgbClr val="CC0066"/>
                </a:solidFill>
                <a:latin typeface="Arial Black"/>
                <a:ea typeface="+mj-ea"/>
                <a:cs typeface="Arial Black"/>
              </a:rPr>
              <a:t>1</a:t>
            </a:r>
            <a:r>
              <a:rPr lang="zh-CN" altLang="en-US" sz="3200" cap="all" dirty="0" smtClean="0">
                <a:solidFill>
                  <a:srgbClr val="CC0066"/>
                </a:solidFill>
                <a:latin typeface="Arial Black"/>
                <a:ea typeface="+mj-ea"/>
                <a:cs typeface="Arial Black"/>
              </a:rPr>
              <a:t>：通过</a:t>
            </a:r>
            <a:r>
              <a:rPr lang="en-US" altLang="zh-CN" sz="3200" cap="all" dirty="0" smtClean="0">
                <a:solidFill>
                  <a:srgbClr val="CC0066"/>
                </a:solidFill>
                <a:latin typeface="Arial Black"/>
                <a:ea typeface="+mj-ea"/>
                <a:cs typeface="Arial Black"/>
              </a:rPr>
              <a:t>ESI</a:t>
            </a:r>
            <a:r>
              <a:rPr lang="zh-CN" altLang="en-US" sz="3200" cap="all" dirty="0" smtClean="0">
                <a:solidFill>
                  <a:srgbClr val="CC0066"/>
                </a:solidFill>
                <a:latin typeface="Arial Black"/>
                <a:ea typeface="+mj-ea"/>
                <a:cs typeface="Arial Black"/>
              </a:rPr>
              <a:t>研究前沿获取领域热词</a:t>
            </a:r>
          </a:p>
        </p:txBody>
      </p:sp>
      <p:sp>
        <p:nvSpPr>
          <p:cNvPr id="11" name="Content Placeholder 1"/>
          <p:cNvSpPr>
            <a:spLocks noGrp="1"/>
          </p:cNvSpPr>
          <p:nvPr>
            <p:ph idx="1"/>
          </p:nvPr>
        </p:nvSpPr>
        <p:spPr>
          <a:xfrm>
            <a:off x="1125775" y="1390768"/>
            <a:ext cx="10156540" cy="4735399"/>
          </a:xfrm>
        </p:spPr>
        <p:txBody>
          <a:bodyPr/>
          <a:lstStyle/>
          <a:p>
            <a:endParaRPr lang="en-US" dirty="0"/>
          </a:p>
        </p:txBody>
      </p:sp>
      <p:sp>
        <p:nvSpPr>
          <p:cNvPr id="13" name="Rounded Rectangle 12"/>
          <p:cNvSpPr/>
          <p:nvPr/>
        </p:nvSpPr>
        <p:spPr>
          <a:xfrm>
            <a:off x="3499946" y="917351"/>
            <a:ext cx="1481958" cy="375415"/>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5" name="Left Arrow 14"/>
          <p:cNvSpPr/>
          <p:nvPr/>
        </p:nvSpPr>
        <p:spPr>
          <a:xfrm rot="5400000">
            <a:off x="4012733" y="1388103"/>
            <a:ext cx="566056" cy="50303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en-US"/>
          </a:p>
        </p:txBody>
      </p:sp>
      <p:sp>
        <p:nvSpPr>
          <p:cNvPr id="16" name="Title 1"/>
          <p:cNvSpPr txBox="1">
            <a:spLocks/>
          </p:cNvSpPr>
          <p:nvPr/>
        </p:nvSpPr>
        <p:spPr bwMode="auto">
          <a:xfrm>
            <a:off x="1719283" y="3058510"/>
            <a:ext cx="8260289" cy="2711668"/>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defTabSz="1218581">
              <a:lnSpc>
                <a:spcPct val="90000"/>
              </a:lnSpc>
              <a:spcBef>
                <a:spcPts val="800"/>
              </a:spcBef>
              <a:spcAft>
                <a:spcPts val="1600"/>
              </a:spcAft>
              <a:defRPr/>
            </a:pPr>
            <a:r>
              <a:rPr lang="zh-CN" altLang="en-US" sz="2000" kern="0" dirty="0" smtClean="0">
                <a:solidFill>
                  <a:schemeClr val="accent6">
                    <a:lumMod val="50000"/>
                  </a:schemeClr>
                </a:solidFill>
                <a:latin typeface="Calibri"/>
                <a:ea typeface="微软雅黑"/>
              </a:rPr>
              <a:t>用</a:t>
            </a:r>
            <a:r>
              <a:rPr lang="en-US" altLang="zh-CN" sz="2000" kern="0" dirty="0" smtClean="0">
                <a:solidFill>
                  <a:schemeClr val="accent6">
                    <a:lumMod val="50000"/>
                  </a:schemeClr>
                </a:solidFill>
                <a:latin typeface="Calibri"/>
                <a:ea typeface="微软雅黑"/>
              </a:rPr>
              <a:t>ESI</a:t>
            </a:r>
            <a:r>
              <a:rPr lang="zh-CN" altLang="en-US" sz="2000" kern="0" dirty="0" smtClean="0">
                <a:solidFill>
                  <a:schemeClr val="accent6">
                    <a:lumMod val="50000"/>
                  </a:schemeClr>
                </a:solidFill>
                <a:latin typeface="Calibri"/>
                <a:ea typeface="微软雅黑"/>
              </a:rPr>
              <a:t>可以查看</a:t>
            </a:r>
            <a:r>
              <a:rPr lang="en-US" altLang="zh-CN" sz="2000" kern="0" dirty="0" smtClean="0">
                <a:solidFill>
                  <a:schemeClr val="accent6">
                    <a:lumMod val="50000"/>
                  </a:schemeClr>
                </a:solidFill>
                <a:latin typeface="Calibri"/>
                <a:ea typeface="微软雅黑"/>
              </a:rPr>
              <a:t>22</a:t>
            </a:r>
            <a:r>
              <a:rPr lang="zh-CN" altLang="en-US" sz="2000" kern="0" dirty="0" smtClean="0">
                <a:solidFill>
                  <a:schemeClr val="accent6">
                    <a:lumMod val="50000"/>
                  </a:schemeClr>
                </a:solidFill>
                <a:latin typeface="Calibri"/>
                <a:ea typeface="微软雅黑"/>
              </a:rPr>
              <a:t>个学科的研究前沿。查找方法：</a:t>
            </a:r>
            <a:endParaRPr lang="en-US" altLang="zh-CN" sz="2000" kern="0" dirty="0" smtClean="0">
              <a:solidFill>
                <a:schemeClr val="accent6">
                  <a:lumMod val="50000"/>
                </a:schemeClr>
              </a:solidFill>
              <a:latin typeface="Calibri"/>
              <a:ea typeface="微软雅黑"/>
            </a:endParaRPr>
          </a:p>
          <a:p>
            <a:pPr defTabSz="1218581">
              <a:lnSpc>
                <a:spcPct val="90000"/>
              </a:lnSpc>
              <a:defRPr/>
            </a:pPr>
            <a:r>
              <a:rPr lang="zh-CN" altLang="en-US" sz="2000" kern="0" dirty="0" smtClean="0">
                <a:solidFill>
                  <a:schemeClr val="accent6">
                    <a:lumMod val="50000"/>
                  </a:schemeClr>
                </a:solidFill>
                <a:latin typeface="Calibri"/>
                <a:ea typeface="微软雅黑"/>
              </a:rPr>
              <a:t>第一步：登录</a:t>
            </a:r>
            <a:r>
              <a:rPr lang="en-US" altLang="zh-CN" sz="2000" kern="0" dirty="0" smtClean="0">
                <a:solidFill>
                  <a:schemeClr val="accent6">
                    <a:lumMod val="50000"/>
                  </a:schemeClr>
                </a:solidFill>
                <a:latin typeface="Calibri"/>
                <a:ea typeface="微软雅黑"/>
                <a:hlinkClick r:id="rId3"/>
              </a:rPr>
              <a:t>www.webofscience.com</a:t>
            </a:r>
            <a:r>
              <a:rPr lang="zh-CN" altLang="en-US" sz="2000" kern="0" dirty="0" smtClean="0">
                <a:solidFill>
                  <a:schemeClr val="accent6">
                    <a:lumMod val="50000"/>
                  </a:schemeClr>
                </a:solidFill>
                <a:latin typeface="Calibri"/>
                <a:ea typeface="微软雅黑"/>
              </a:rPr>
              <a:t>后点击顶端导航栏中的</a:t>
            </a:r>
            <a:r>
              <a:rPr lang="en-US" altLang="zh-CN" sz="2000" kern="0" dirty="0" smtClean="0">
                <a:solidFill>
                  <a:schemeClr val="accent6">
                    <a:lumMod val="50000"/>
                  </a:schemeClr>
                </a:solidFill>
                <a:latin typeface="Calibri"/>
                <a:ea typeface="微软雅黑"/>
              </a:rPr>
              <a:t>Essential Science Indicators</a:t>
            </a:r>
            <a:r>
              <a:rPr lang="zh-CN" altLang="en-US" sz="2000" kern="0" dirty="0" smtClean="0">
                <a:solidFill>
                  <a:schemeClr val="accent6">
                    <a:lumMod val="50000"/>
                  </a:schemeClr>
                </a:solidFill>
                <a:latin typeface="Calibri"/>
                <a:ea typeface="微软雅黑"/>
              </a:rPr>
              <a:t>；</a:t>
            </a:r>
            <a:endParaRPr lang="en-US" altLang="zh-CN" sz="2000" kern="0" dirty="0" smtClean="0">
              <a:solidFill>
                <a:schemeClr val="accent6">
                  <a:lumMod val="50000"/>
                </a:schemeClr>
              </a:solidFill>
              <a:latin typeface="Calibri"/>
              <a:ea typeface="微软雅黑"/>
            </a:endParaRPr>
          </a:p>
          <a:p>
            <a:pPr defTabSz="1218581">
              <a:lnSpc>
                <a:spcPct val="90000"/>
              </a:lnSpc>
              <a:defRPr/>
            </a:pPr>
            <a:r>
              <a:rPr lang="zh-CN" altLang="en-US" sz="2000" kern="0" dirty="0" smtClean="0">
                <a:solidFill>
                  <a:schemeClr val="accent6">
                    <a:lumMod val="50000"/>
                  </a:schemeClr>
                </a:solidFill>
                <a:latin typeface="Calibri"/>
                <a:ea typeface="微软雅黑"/>
              </a:rPr>
              <a:t>第二步：在</a:t>
            </a:r>
            <a:r>
              <a:rPr lang="en-US" altLang="zh-CN" sz="2000" kern="0" dirty="0" smtClean="0">
                <a:solidFill>
                  <a:schemeClr val="accent6">
                    <a:lumMod val="50000"/>
                  </a:schemeClr>
                </a:solidFill>
                <a:latin typeface="Calibri"/>
                <a:ea typeface="微软雅黑"/>
              </a:rPr>
              <a:t>Results List</a:t>
            </a:r>
            <a:r>
              <a:rPr lang="zh-CN" altLang="en-US" sz="2000" kern="0" dirty="0" smtClean="0">
                <a:solidFill>
                  <a:schemeClr val="accent6">
                    <a:lumMod val="50000"/>
                  </a:schemeClr>
                </a:solidFill>
                <a:latin typeface="Calibri"/>
                <a:ea typeface="微软雅黑"/>
              </a:rPr>
              <a:t>选择呈现“</a:t>
            </a:r>
            <a:r>
              <a:rPr lang="en-US" altLang="zh-CN" sz="2000" kern="0" dirty="0" smtClean="0">
                <a:solidFill>
                  <a:schemeClr val="accent6">
                    <a:lumMod val="50000"/>
                  </a:schemeClr>
                </a:solidFill>
                <a:latin typeface="Calibri"/>
                <a:ea typeface="微软雅黑"/>
              </a:rPr>
              <a:t>Research Fronts</a:t>
            </a:r>
            <a:r>
              <a:rPr lang="zh-CN" altLang="en-US" sz="2000" kern="0" dirty="0" smtClean="0">
                <a:solidFill>
                  <a:schemeClr val="accent6">
                    <a:lumMod val="50000"/>
                  </a:schemeClr>
                </a:solidFill>
                <a:latin typeface="Calibri"/>
                <a:ea typeface="微软雅黑"/>
              </a:rPr>
              <a:t>”；</a:t>
            </a:r>
            <a:endParaRPr lang="en-US" altLang="zh-CN" sz="2000" kern="0" dirty="0" smtClean="0">
              <a:solidFill>
                <a:schemeClr val="accent6">
                  <a:lumMod val="50000"/>
                </a:schemeClr>
              </a:solidFill>
              <a:latin typeface="Calibri"/>
              <a:ea typeface="微软雅黑"/>
            </a:endParaRPr>
          </a:p>
          <a:p>
            <a:pPr defTabSz="1218581">
              <a:lnSpc>
                <a:spcPct val="90000"/>
              </a:lnSpc>
              <a:defRPr/>
            </a:pPr>
            <a:r>
              <a:rPr lang="zh-CN" altLang="en-US" sz="2000" kern="0" dirty="0" smtClean="0">
                <a:solidFill>
                  <a:schemeClr val="accent6">
                    <a:lumMod val="50000"/>
                  </a:schemeClr>
                </a:solidFill>
                <a:latin typeface="Calibri"/>
                <a:ea typeface="微软雅黑"/>
              </a:rPr>
              <a:t>第三步：</a:t>
            </a:r>
            <a:r>
              <a:rPr lang="en-US" altLang="zh-CN" sz="2000" kern="0" dirty="0" smtClean="0">
                <a:solidFill>
                  <a:schemeClr val="accent6">
                    <a:lumMod val="50000"/>
                  </a:schemeClr>
                </a:solidFill>
                <a:latin typeface="Calibri"/>
                <a:ea typeface="微软雅黑"/>
              </a:rPr>
              <a:t>Add Filter</a:t>
            </a:r>
            <a:r>
              <a:rPr lang="zh-CN" altLang="en-US" sz="2000" kern="0" dirty="0" smtClean="0">
                <a:solidFill>
                  <a:schemeClr val="accent6">
                    <a:lumMod val="50000"/>
                  </a:schemeClr>
                </a:solidFill>
                <a:latin typeface="Calibri"/>
                <a:ea typeface="微软雅黑"/>
              </a:rPr>
              <a:t>中显示感兴趣学科，比如</a:t>
            </a:r>
            <a:r>
              <a:rPr lang="en-US" altLang="zh-CN" sz="2000" kern="0" dirty="0" smtClean="0">
                <a:solidFill>
                  <a:schemeClr val="accent6">
                    <a:lumMod val="50000"/>
                  </a:schemeClr>
                </a:solidFill>
                <a:latin typeface="Calibri"/>
                <a:ea typeface="微软雅黑"/>
              </a:rPr>
              <a:t>Agriculture Science</a:t>
            </a:r>
          </a:p>
          <a:p>
            <a:pPr defTabSz="1218581">
              <a:lnSpc>
                <a:spcPct val="90000"/>
              </a:lnSpc>
              <a:defRPr/>
            </a:pPr>
            <a:r>
              <a:rPr lang="zh-CN" altLang="en-US" sz="2000" kern="0" dirty="0" smtClean="0">
                <a:solidFill>
                  <a:schemeClr val="accent6">
                    <a:lumMod val="50000"/>
                  </a:schemeClr>
                </a:solidFill>
                <a:latin typeface="Calibri"/>
                <a:ea typeface="微软雅黑"/>
              </a:rPr>
              <a:t>更多关于</a:t>
            </a:r>
            <a:r>
              <a:rPr lang="en-US" altLang="zh-CN" sz="2000" kern="0" dirty="0" smtClean="0">
                <a:solidFill>
                  <a:schemeClr val="accent6">
                    <a:lumMod val="50000"/>
                  </a:schemeClr>
                </a:solidFill>
                <a:latin typeface="Calibri"/>
                <a:ea typeface="微软雅黑"/>
              </a:rPr>
              <a:t>ESI</a:t>
            </a:r>
            <a:r>
              <a:rPr lang="zh-CN" altLang="en-US" sz="2000" kern="0" dirty="0" smtClean="0">
                <a:solidFill>
                  <a:schemeClr val="accent6">
                    <a:lumMod val="50000"/>
                  </a:schemeClr>
                </a:solidFill>
                <a:latin typeface="Calibri"/>
                <a:ea typeface="微软雅黑"/>
              </a:rPr>
              <a:t>的操作可登录：</a:t>
            </a:r>
            <a:r>
              <a:rPr lang="en-US" altLang="zh-CN" sz="2000" kern="0" dirty="0" smtClean="0">
                <a:solidFill>
                  <a:schemeClr val="accent6">
                    <a:lumMod val="50000"/>
                  </a:schemeClr>
                </a:solidFill>
                <a:latin typeface="Calibri"/>
                <a:ea typeface="微软雅黑"/>
              </a:rPr>
              <a:t> </a:t>
            </a:r>
            <a:r>
              <a:rPr lang="en-US" altLang="zh-CN" sz="2000" kern="0" dirty="0" smtClean="0">
                <a:solidFill>
                  <a:schemeClr val="accent6">
                    <a:lumMod val="50000"/>
                  </a:schemeClr>
                </a:solidFill>
                <a:latin typeface="Calibri"/>
                <a:ea typeface="微软雅黑"/>
                <a:hlinkClick r:id="rId4"/>
              </a:rPr>
              <a:t>http://ip-science.thomsonreuters.com.cn/productraining/JCR/#tab1</a:t>
            </a:r>
            <a:r>
              <a:rPr lang="en-US" altLang="zh-CN" sz="2000" kern="0" dirty="0" smtClean="0">
                <a:solidFill>
                  <a:schemeClr val="accent6">
                    <a:lumMod val="50000"/>
                  </a:schemeClr>
                </a:solidFill>
                <a:latin typeface="Calibri"/>
                <a:ea typeface="微软雅黑"/>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2438241" y="-53697"/>
            <a:ext cx="10969943" cy="656695"/>
          </a:xfrm>
          <a:noFill/>
          <a:ln w="9525">
            <a:noFill/>
            <a:miter lim="800000"/>
            <a:headEnd/>
            <a:tailEnd/>
          </a:ln>
        </p:spPr>
        <p:txBody>
          <a:bodyPr vert="horz" wrap="square" lIns="0" tIns="0" rIns="0" bIns="0" numCol="1" anchor="b" anchorCtr="0" compatLnSpc="1">
            <a:prstTxWarp prst="textNoShape">
              <a:avLst/>
            </a:prstTxWarp>
          </a:bodyPr>
          <a:lstStyle/>
          <a:p>
            <a:pPr lvl="1" algn="l" defTabSz="914171" rtl="0" eaLnBrk="0" fontAlgn="base" hangingPunct="0">
              <a:lnSpc>
                <a:spcPct val="90000"/>
              </a:lnSpc>
              <a:spcBef>
                <a:spcPct val="0"/>
              </a:spcBef>
              <a:spcAft>
                <a:spcPct val="0"/>
              </a:spcAft>
            </a:pPr>
            <a:r>
              <a:rPr lang="zh-CN" altLang="en-US" sz="3200" kern="1200" cap="all" dirty="0">
                <a:solidFill>
                  <a:srgbClr val="CC0066"/>
                </a:solidFill>
                <a:latin typeface="Arial Black"/>
                <a:ea typeface="+mj-ea"/>
                <a:cs typeface="Arial Black"/>
              </a:rPr>
              <a:t>在</a:t>
            </a:r>
            <a:r>
              <a:rPr lang="en-US" altLang="en-US" sz="3200" kern="1200" cap="all" dirty="0">
                <a:solidFill>
                  <a:srgbClr val="CC0066"/>
                </a:solidFill>
                <a:latin typeface="Arial Black"/>
                <a:ea typeface="+mj-ea"/>
                <a:cs typeface="Arial Black"/>
              </a:rPr>
              <a:t>ESI</a:t>
            </a:r>
            <a:r>
              <a:rPr lang="zh-CN" altLang="en-US" sz="3200" kern="1200" cap="all" dirty="0">
                <a:solidFill>
                  <a:srgbClr val="CC0066"/>
                </a:solidFill>
                <a:latin typeface="Arial Black"/>
                <a:ea typeface="+mj-ea"/>
                <a:cs typeface="Arial Black"/>
              </a:rPr>
              <a:t>中检索材料科学领域研究前沿</a:t>
            </a:r>
            <a:endParaRPr lang="en-US" altLang="en-US" sz="3200" kern="1200" cap="all" dirty="0">
              <a:solidFill>
                <a:srgbClr val="CC0066"/>
              </a:solidFill>
              <a:latin typeface="Arial Black"/>
              <a:ea typeface="+mj-ea"/>
              <a:cs typeface="Arial Black"/>
            </a:endParaRPr>
          </a:p>
        </p:txBody>
      </p:sp>
      <p:pic>
        <p:nvPicPr>
          <p:cNvPr id="10242" name="Picture 2"/>
          <p:cNvPicPr>
            <a:picLocks noChangeAspect="1" noChangeArrowheads="1"/>
          </p:cNvPicPr>
          <p:nvPr/>
        </p:nvPicPr>
        <p:blipFill>
          <a:blip r:embed="rId2"/>
          <a:srcRect/>
          <a:stretch>
            <a:fillRect/>
          </a:stretch>
        </p:blipFill>
        <p:spPr bwMode="auto">
          <a:xfrm>
            <a:off x="1362259" y="922994"/>
            <a:ext cx="7040762" cy="5812012"/>
          </a:xfrm>
          <a:prstGeom prst="rect">
            <a:avLst/>
          </a:prstGeom>
          <a:noFill/>
          <a:ln w="9525">
            <a:noFill/>
            <a:miter lim="800000"/>
            <a:headEnd/>
            <a:tailEnd/>
          </a:ln>
        </p:spPr>
      </p:pic>
      <p:sp>
        <p:nvSpPr>
          <p:cNvPr id="5" name="Rounded Rectangle 4"/>
          <p:cNvSpPr/>
          <p:nvPr/>
        </p:nvSpPr>
        <p:spPr>
          <a:xfrm>
            <a:off x="3121573" y="4074922"/>
            <a:ext cx="5281448" cy="548640"/>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7" name="Title 1"/>
          <p:cNvSpPr txBox="1">
            <a:spLocks/>
          </p:cNvSpPr>
          <p:nvPr/>
        </p:nvSpPr>
        <p:spPr bwMode="auto">
          <a:xfrm>
            <a:off x="8493858" y="3736428"/>
            <a:ext cx="3085525" cy="1129215"/>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r>
              <a:rPr lang="zh-CN" altLang="en-US" sz="2000" kern="0" dirty="0" smtClean="0">
                <a:solidFill>
                  <a:schemeClr val="accent6">
                    <a:lumMod val="50000"/>
                  </a:schemeClr>
                </a:solidFill>
                <a:ea typeface="微软雅黑"/>
              </a:rPr>
              <a:t>多体系统量子理论、 周期性驱动量子系统</a:t>
            </a:r>
            <a:r>
              <a:rPr lang="en-US" altLang="zh-CN" sz="2000" kern="0" dirty="0" smtClean="0">
                <a:solidFill>
                  <a:schemeClr val="accent6">
                    <a:lumMod val="50000"/>
                  </a:schemeClr>
                </a:solidFill>
                <a:ea typeface="微软雅黑"/>
              </a:rPr>
              <a:t>……</a:t>
            </a:r>
            <a:endParaRPr lang="en-US" altLang="en-US" sz="2000" kern="0" dirty="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5474" name="Picture 2"/>
          <p:cNvPicPr>
            <a:picLocks noChangeAspect="1" noChangeArrowheads="1"/>
          </p:cNvPicPr>
          <p:nvPr/>
        </p:nvPicPr>
        <p:blipFill>
          <a:blip r:embed="rId2"/>
          <a:srcRect/>
          <a:stretch>
            <a:fillRect/>
          </a:stretch>
        </p:blipFill>
        <p:spPr bwMode="auto">
          <a:xfrm>
            <a:off x="2300835" y="0"/>
            <a:ext cx="6513512" cy="3228975"/>
          </a:xfrm>
          <a:prstGeom prst="rect">
            <a:avLst/>
          </a:prstGeom>
          <a:noFill/>
          <a:ln w="9525">
            <a:noFill/>
            <a:miter lim="800000"/>
            <a:headEnd/>
            <a:tailEnd/>
          </a:ln>
        </p:spPr>
      </p:pic>
      <p:cxnSp>
        <p:nvCxnSpPr>
          <p:cNvPr id="5" name="Straight Connector 4"/>
          <p:cNvCxnSpPr/>
          <p:nvPr/>
        </p:nvCxnSpPr>
        <p:spPr>
          <a:xfrm>
            <a:off x="2869324" y="2081047"/>
            <a:ext cx="4846320" cy="0"/>
          </a:xfrm>
          <a:prstGeom prst="line">
            <a:avLst/>
          </a:prstGeom>
          <a:ln w="12700">
            <a:solidFill>
              <a:srgbClr val="CC0066"/>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879830" y="2249213"/>
            <a:ext cx="4297680" cy="0"/>
          </a:xfrm>
          <a:prstGeom prst="line">
            <a:avLst/>
          </a:prstGeom>
          <a:ln w="12700">
            <a:solidFill>
              <a:srgbClr val="CC0066"/>
            </a:solidFill>
          </a:ln>
        </p:spPr>
        <p:style>
          <a:lnRef idx="2">
            <a:schemeClr val="accent1"/>
          </a:lnRef>
          <a:fillRef idx="0">
            <a:schemeClr val="accent1"/>
          </a:fillRef>
          <a:effectRef idx="1">
            <a:schemeClr val="accent1"/>
          </a:effectRef>
          <a:fontRef idx="minor">
            <a:schemeClr val="tx1"/>
          </a:fontRef>
        </p:style>
      </p:cxnSp>
      <p:pic>
        <p:nvPicPr>
          <p:cNvPr id="105475" name="Picture 3"/>
          <p:cNvPicPr>
            <a:picLocks noChangeAspect="1" noChangeArrowheads="1"/>
          </p:cNvPicPr>
          <p:nvPr/>
        </p:nvPicPr>
        <p:blipFill>
          <a:blip r:embed="rId3"/>
          <a:srcRect/>
          <a:stretch>
            <a:fillRect/>
          </a:stretch>
        </p:blipFill>
        <p:spPr bwMode="auto">
          <a:xfrm>
            <a:off x="1260278" y="2724476"/>
            <a:ext cx="8470957" cy="4070460"/>
          </a:xfrm>
          <a:prstGeom prst="rect">
            <a:avLst/>
          </a:prstGeom>
          <a:noFill/>
          <a:ln w="9525">
            <a:noFill/>
            <a:miter lim="800000"/>
            <a:headEnd/>
            <a:tailEnd/>
          </a:ln>
        </p:spPr>
      </p:pic>
      <p:sp>
        <p:nvSpPr>
          <p:cNvPr id="8" name="TextBox 7"/>
          <p:cNvSpPr txBox="1"/>
          <p:nvPr/>
        </p:nvSpPr>
        <p:spPr>
          <a:xfrm rot="5400000">
            <a:off x="8287063" y="2996762"/>
            <a:ext cx="6445342" cy="861736"/>
          </a:xfrm>
          <a:prstGeom prst="rect">
            <a:avLst/>
          </a:prstGeom>
          <a:solidFill>
            <a:srgbClr val="FFFF00"/>
          </a:solidFill>
          <a:ln>
            <a:noFill/>
          </a:ln>
        </p:spPr>
        <p:txBody>
          <a:bodyPr wrap="square" lIns="121883" tIns="60941" rIns="121883" bIns="60941" rtlCol="0">
            <a:spAutoFit/>
          </a:bodyPr>
          <a:lstStyle/>
          <a:p>
            <a:r>
              <a:rPr lang="zh-CN" altLang="en-US" sz="1600" dirty="0" smtClean="0"/>
              <a:t>了解</a:t>
            </a:r>
            <a:r>
              <a:rPr lang="en-US" altLang="zh-CN" sz="1600" dirty="0" smtClean="0"/>
              <a:t>《2015</a:t>
            </a:r>
            <a:r>
              <a:rPr lang="zh-CN" altLang="en-US" sz="1600" dirty="0" smtClean="0"/>
              <a:t>研究前沿</a:t>
            </a:r>
            <a:r>
              <a:rPr lang="en-US" altLang="zh-CN" sz="1600" dirty="0" smtClean="0"/>
              <a:t>》</a:t>
            </a:r>
            <a:r>
              <a:rPr lang="zh-CN" altLang="en-US" sz="1600" dirty="0" smtClean="0"/>
              <a:t>和</a:t>
            </a:r>
            <a:r>
              <a:rPr lang="en-US" altLang="zh-CN" sz="1600" dirty="0" smtClean="0"/>
              <a:t>《2016</a:t>
            </a:r>
            <a:r>
              <a:rPr lang="zh-CN" altLang="en-US" sz="1600" dirty="0" smtClean="0"/>
              <a:t>年研究前沿</a:t>
            </a:r>
            <a:r>
              <a:rPr lang="en-US" altLang="zh-CN" sz="1600" dirty="0" smtClean="0"/>
              <a:t>》</a:t>
            </a:r>
            <a:r>
              <a:rPr lang="zh-CN" altLang="en-US" sz="1600" dirty="0" smtClean="0"/>
              <a:t>报告具体内容，可登录：</a:t>
            </a:r>
            <a:endParaRPr lang="en-US" altLang="zh-CN" sz="1600" dirty="0" smtClean="0"/>
          </a:p>
          <a:p>
            <a:r>
              <a:rPr lang="en-US" altLang="zh-CN" sz="1600" dirty="0" smtClean="0"/>
              <a:t> </a:t>
            </a:r>
            <a:r>
              <a:rPr lang="en-US" altLang="zh-CN" sz="1600" dirty="0" smtClean="0">
                <a:hlinkClick r:id="rId4"/>
              </a:rPr>
              <a:t>http://ip-science.thomsonreuters.com.cn/media/2015_research_1030.pdf</a:t>
            </a:r>
            <a:endParaRPr lang="en-US" altLang="zh-CN" sz="1600" dirty="0" smtClean="0"/>
          </a:p>
          <a:p>
            <a:r>
              <a:rPr lang="en-US" sz="1600" u="sng" dirty="0" smtClean="0">
                <a:hlinkClick r:id="rId5" action="ppaction://hlinkfile"/>
              </a:rPr>
              <a:t>http://ip-science.thomsonreuters.com.cn/media/2016researchfront.pdf</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17902" y="31076"/>
            <a:ext cx="2779657" cy="830975"/>
          </a:xfrm>
          <a:prstGeom prst="rect">
            <a:avLst/>
          </a:prstGeom>
          <a:solidFill>
            <a:schemeClr val="bg2">
              <a:lumMod val="50000"/>
            </a:schemeClr>
          </a:solidFill>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往哪走？</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（寻找大致方向）</a:t>
            </a:r>
            <a:endParaRPr lang="en-US" altLang="en-US" dirty="0" smtClean="0">
              <a:solidFill>
                <a:schemeClr val="bg1"/>
              </a:solidFill>
              <a:latin typeface="Arial" pitchFamily="34" charset="0"/>
              <a:ea typeface="Arial Unicode MS" pitchFamily="34" charset="-122"/>
              <a:cs typeface="Arial" pitchFamily="34" charset="0"/>
            </a:endParaRPr>
          </a:p>
        </p:txBody>
      </p:sp>
      <p:sp>
        <p:nvSpPr>
          <p:cNvPr id="8" name="标题 1"/>
          <p:cNvSpPr txBox="1">
            <a:spLocks/>
          </p:cNvSpPr>
          <p:nvPr/>
        </p:nvSpPr>
        <p:spPr bwMode="auto">
          <a:xfrm>
            <a:off x="2089249" y="203944"/>
            <a:ext cx="7128653" cy="836612"/>
          </a:xfrm>
          <a:prstGeom prst="rect">
            <a:avLst/>
          </a:prstGeom>
          <a:solidFill>
            <a:schemeClr val="bg1"/>
          </a:solidFill>
          <a:ln w="9525">
            <a:noFill/>
            <a:miter lim="800000"/>
            <a:headEnd/>
            <a:tailEnd/>
          </a:ln>
        </p:spPr>
        <p:txBody>
          <a:bodyPr vert="horz" wrap="square" lIns="0" tIns="0" rIns="0" bIns="0" numCol="1" anchor="b" anchorCtr="0" compatLnSpc="1">
            <a:prstTxWarp prst="textNoShape">
              <a:avLst/>
            </a:prstTxWarp>
          </a:bodyPr>
          <a:lstStyle/>
          <a:p>
            <a:pPr algn="ctr"/>
            <a:r>
              <a:rPr lang="zh-CN" altLang="en-US" sz="3200" cap="all" dirty="0" smtClean="0">
                <a:solidFill>
                  <a:srgbClr val="CC0066"/>
                </a:solidFill>
                <a:latin typeface="Arial Black"/>
                <a:cs typeface="Arial Black"/>
              </a:rPr>
              <a:t>方法</a:t>
            </a:r>
            <a:r>
              <a:rPr lang="en-US" altLang="zh-CN" sz="3200" cap="all" dirty="0" smtClean="0">
                <a:solidFill>
                  <a:srgbClr val="CC0066"/>
                </a:solidFill>
                <a:latin typeface="Arial Black"/>
                <a:cs typeface="Arial Black"/>
              </a:rPr>
              <a:t>2</a:t>
            </a:r>
            <a:r>
              <a:rPr lang="zh-CN" altLang="en-US" sz="3200" cap="all" dirty="0" smtClean="0">
                <a:solidFill>
                  <a:srgbClr val="CC0066"/>
                </a:solidFill>
                <a:latin typeface="Arial Black"/>
                <a:cs typeface="Arial Black"/>
              </a:rPr>
              <a:t>：通过</a:t>
            </a:r>
            <a:r>
              <a:rPr lang="en-US" altLang="zh-CN" sz="3200" cap="all" dirty="0" smtClean="0">
                <a:solidFill>
                  <a:srgbClr val="CC0066"/>
                </a:solidFill>
                <a:latin typeface="Arial Black"/>
                <a:cs typeface="Arial Black"/>
              </a:rPr>
              <a:t>WOS</a:t>
            </a:r>
            <a:r>
              <a:rPr lang="zh-CN" altLang="en-US" sz="3200" cap="all" dirty="0" smtClean="0">
                <a:solidFill>
                  <a:srgbClr val="CC0066"/>
                </a:solidFill>
                <a:latin typeface="Arial Black"/>
                <a:cs typeface="Arial Black"/>
              </a:rPr>
              <a:t>核心合集，既定领域中的</a:t>
            </a:r>
            <a:r>
              <a:rPr lang="en-US" altLang="zh-CN" sz="3200" cap="all" dirty="0" smtClean="0">
                <a:solidFill>
                  <a:srgbClr val="CC0066"/>
                </a:solidFill>
                <a:latin typeface="Arial Black"/>
                <a:cs typeface="Arial Black"/>
              </a:rPr>
              <a:t>ESI</a:t>
            </a:r>
            <a:r>
              <a:rPr lang="zh-CN" altLang="en-US" sz="3200" cap="all" dirty="0" smtClean="0">
                <a:solidFill>
                  <a:srgbClr val="CC0066"/>
                </a:solidFill>
                <a:latin typeface="Arial Black"/>
                <a:cs typeface="Arial Black"/>
              </a:rPr>
              <a:t>高水平文章锁定热词</a:t>
            </a:r>
          </a:p>
        </p:txBody>
      </p:sp>
      <p:pic>
        <p:nvPicPr>
          <p:cNvPr id="7" name="Picture 2"/>
          <p:cNvPicPr>
            <a:picLocks noChangeAspect="1" noChangeArrowheads="1"/>
          </p:cNvPicPr>
          <p:nvPr/>
        </p:nvPicPr>
        <p:blipFill>
          <a:blip r:embed="rId2"/>
          <a:srcRect/>
          <a:stretch>
            <a:fillRect/>
          </a:stretch>
        </p:blipFill>
        <p:spPr bwMode="auto">
          <a:xfrm>
            <a:off x="0" y="1040556"/>
            <a:ext cx="12419013" cy="7189788"/>
          </a:xfrm>
          <a:prstGeom prst="rect">
            <a:avLst/>
          </a:prstGeom>
          <a:noFill/>
          <a:ln w="9525">
            <a:noFill/>
            <a:miter lim="800000"/>
            <a:headEnd/>
            <a:tailEnd/>
          </a:ln>
        </p:spPr>
      </p:pic>
      <p:sp>
        <p:nvSpPr>
          <p:cNvPr id="9" name="Rounded Rectangle 8"/>
          <p:cNvSpPr/>
          <p:nvPr/>
        </p:nvSpPr>
        <p:spPr>
          <a:xfrm>
            <a:off x="9248029" y="3944369"/>
            <a:ext cx="2940796" cy="2408416"/>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0" name="Rounded Rectangle 9"/>
          <p:cNvSpPr/>
          <p:nvPr/>
        </p:nvSpPr>
        <p:spPr>
          <a:xfrm>
            <a:off x="84469" y="2869353"/>
            <a:ext cx="1470398" cy="331075"/>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1" name="Title 1"/>
          <p:cNvSpPr txBox="1">
            <a:spLocks/>
          </p:cNvSpPr>
          <p:nvPr/>
        </p:nvSpPr>
        <p:spPr bwMode="auto">
          <a:xfrm>
            <a:off x="3667530" y="4996952"/>
            <a:ext cx="5091421" cy="1355833"/>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r>
              <a:rPr lang="zh-CN" altLang="en-US" sz="2000" kern="0" dirty="0" smtClean="0">
                <a:solidFill>
                  <a:schemeClr val="accent6">
                    <a:lumMod val="50000"/>
                  </a:schemeClr>
                </a:solidFill>
                <a:ea typeface="微软雅黑"/>
              </a:rPr>
              <a:t>可在</a:t>
            </a:r>
            <a:r>
              <a:rPr lang="en-US" altLang="zh-CN" sz="2000" kern="0" dirty="0" smtClean="0">
                <a:solidFill>
                  <a:schemeClr val="accent6">
                    <a:lumMod val="50000"/>
                  </a:schemeClr>
                </a:solidFill>
                <a:ea typeface="微软雅黑"/>
              </a:rPr>
              <a:t>WOS</a:t>
            </a:r>
            <a:r>
              <a:rPr lang="zh-CN" altLang="en-US" sz="2000" kern="0" dirty="0" smtClean="0">
                <a:solidFill>
                  <a:schemeClr val="accent6">
                    <a:lumMod val="50000"/>
                  </a:schemeClr>
                </a:solidFill>
                <a:ea typeface="微软雅黑"/>
              </a:rPr>
              <a:t> </a:t>
            </a:r>
            <a:r>
              <a:rPr lang="en-US" altLang="zh-CN" sz="2000" kern="0" dirty="0" smtClean="0">
                <a:solidFill>
                  <a:schemeClr val="accent6">
                    <a:lumMod val="50000"/>
                  </a:schemeClr>
                </a:solidFill>
                <a:ea typeface="微软雅黑"/>
              </a:rPr>
              <a:t>CC</a:t>
            </a:r>
            <a:r>
              <a:rPr lang="zh-CN" altLang="en-US" sz="2000" kern="0" dirty="0" smtClean="0">
                <a:solidFill>
                  <a:schemeClr val="accent6">
                    <a:lumMod val="50000"/>
                  </a:schemeClr>
                </a:solidFill>
                <a:ea typeface="微软雅黑"/>
              </a:rPr>
              <a:t>中利用高级检索功能完成对某既定学科文献的检索。右侧是可利用的字段，蓝色代表附有词典，点击即可查阅。</a:t>
            </a:r>
            <a:endParaRPr lang="en-US" altLang="en-US" sz="2000" kern="0" dirty="0">
              <a:solidFill>
                <a:schemeClr val="accent6">
                  <a:lumMod val="50000"/>
                </a:schemeClr>
              </a:solidFill>
              <a:ea typeface="微软雅黑"/>
            </a:endParaRPr>
          </a:p>
        </p:txBody>
      </p:sp>
      <p:sp>
        <p:nvSpPr>
          <p:cNvPr id="12" name="Rounded Rectangle 11"/>
          <p:cNvSpPr/>
          <p:nvPr/>
        </p:nvSpPr>
        <p:spPr>
          <a:xfrm>
            <a:off x="972068" y="1813066"/>
            <a:ext cx="2695462" cy="331075"/>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3" name="Left Arrow 12"/>
          <p:cNvSpPr/>
          <p:nvPr/>
        </p:nvSpPr>
        <p:spPr>
          <a:xfrm>
            <a:off x="3776243" y="1719960"/>
            <a:ext cx="566056" cy="50303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686525" y="1295409"/>
            <a:ext cx="11150943" cy="4031343"/>
          </a:xfrm>
          <a:prstGeom prst="rect">
            <a:avLst/>
          </a:prstGeom>
          <a:noFill/>
          <a:ln w="9525">
            <a:noFill/>
            <a:miter lim="800000"/>
            <a:headEnd/>
            <a:tailEnd/>
          </a:ln>
        </p:spPr>
      </p:pic>
      <p:sp>
        <p:nvSpPr>
          <p:cNvPr id="2" name="Title 1"/>
          <p:cNvSpPr>
            <a:spLocks noGrp="1"/>
          </p:cNvSpPr>
          <p:nvPr>
            <p:ph type="title"/>
          </p:nvPr>
        </p:nvSpPr>
        <p:spPr/>
        <p:txBody>
          <a:bodyPr/>
          <a:lstStyle/>
          <a:p>
            <a:r>
              <a:rPr lang="zh-CN" altLang="en-US" sz="3200" dirty="0" smtClean="0">
                <a:solidFill>
                  <a:schemeClr val="tx1"/>
                </a:solidFill>
              </a:rPr>
              <a:t>检索历史</a:t>
            </a:r>
            <a:endParaRPr lang="en-US" sz="3200" dirty="0">
              <a:solidFill>
                <a:schemeClr val="tx1"/>
              </a:solidFill>
            </a:endParaRPr>
          </a:p>
        </p:txBody>
      </p:sp>
      <p:sp>
        <p:nvSpPr>
          <p:cNvPr id="6" name="Rectangular Callout 5"/>
          <p:cNvSpPr/>
          <p:nvPr/>
        </p:nvSpPr>
        <p:spPr>
          <a:xfrm>
            <a:off x="1354313" y="5515944"/>
            <a:ext cx="9925188" cy="1046376"/>
          </a:xfrm>
          <a:prstGeom prst="wedgeRectCallout">
            <a:avLst>
              <a:gd name="adj1" fmla="val -34"/>
              <a:gd name="adj2" fmla="val -78610"/>
            </a:avLst>
          </a:prstGeom>
          <a:solidFill>
            <a:srgbClr val="EA157A"/>
          </a:solidFill>
          <a:ln w="9525">
            <a:noFill/>
            <a:miter lim="800000"/>
            <a:headEnd/>
            <a:tailEnd/>
          </a:ln>
        </p:spPr>
        <p:txBody>
          <a:bodyPr wrap="square" lIns="121856" tIns="60928" rIns="121856" bIns="60928">
            <a:spAutoFit/>
          </a:bodyPr>
          <a:lstStyle/>
          <a:p>
            <a:r>
              <a:rPr lang="en-US" altLang="en-US" sz="2000" dirty="0" smtClean="0">
                <a:solidFill>
                  <a:schemeClr val="bg1"/>
                </a:solidFill>
              </a:rPr>
              <a:t>S</a:t>
            </a:r>
            <a:r>
              <a:rPr lang="en-US" altLang="zh-CN" sz="2000" dirty="0" smtClean="0">
                <a:solidFill>
                  <a:schemeClr val="bg1"/>
                </a:solidFill>
              </a:rPr>
              <a:t>tep1</a:t>
            </a:r>
            <a:r>
              <a:rPr lang="zh-CN" altLang="en-US" sz="2000" dirty="0" smtClean="0">
                <a:solidFill>
                  <a:schemeClr val="bg1"/>
                </a:solidFill>
              </a:rPr>
              <a:t>：利用“研究方向”或“</a:t>
            </a:r>
            <a:r>
              <a:rPr lang="en-US" altLang="zh-CN" sz="2000" dirty="0" smtClean="0">
                <a:solidFill>
                  <a:schemeClr val="bg1"/>
                </a:solidFill>
              </a:rPr>
              <a:t>Web of Science</a:t>
            </a:r>
            <a:r>
              <a:rPr lang="zh-CN" altLang="en-US" sz="2000" dirty="0" smtClean="0">
                <a:solidFill>
                  <a:schemeClr val="bg1"/>
                </a:solidFill>
              </a:rPr>
              <a:t>分类“检索感兴趣学科，比如研究方向字段中选择”</a:t>
            </a:r>
            <a:r>
              <a:rPr lang="en-US" altLang="en-US" sz="2000" dirty="0" smtClean="0">
                <a:solidFill>
                  <a:schemeClr val="bg1"/>
                </a:solidFill>
              </a:rPr>
              <a:t> Metallurgy &amp; Metallurgical Engineering </a:t>
            </a:r>
            <a:r>
              <a:rPr lang="zh-CN" altLang="en-US" sz="2000" dirty="0" smtClean="0">
                <a:solidFill>
                  <a:schemeClr val="bg1"/>
                </a:solidFill>
              </a:rPr>
              <a:t>”（冶金与冶金工程）。检索式为：</a:t>
            </a:r>
            <a:r>
              <a:rPr lang="en-US" altLang="en-US" sz="2000" dirty="0" smtClean="0">
                <a:solidFill>
                  <a:schemeClr val="bg1"/>
                </a:solidFill>
              </a:rPr>
              <a:t>SU=(Metallurgy &amp; Metallurgical Engineering) </a:t>
            </a:r>
            <a:endParaRPr lang="en-US" altLang="zh-CN" sz="2000" dirty="0" smtClean="0">
              <a:solidFill>
                <a:schemeClr val="bg1"/>
              </a:solidFill>
            </a:endParaRPr>
          </a:p>
        </p:txBody>
      </p:sp>
      <p:sp>
        <p:nvSpPr>
          <p:cNvPr id="7" name="Rectangular Callout 6"/>
          <p:cNvSpPr/>
          <p:nvPr/>
        </p:nvSpPr>
        <p:spPr>
          <a:xfrm>
            <a:off x="2592547" y="1106217"/>
            <a:ext cx="8899779" cy="738599"/>
          </a:xfrm>
          <a:prstGeom prst="wedgeRectCallout">
            <a:avLst>
              <a:gd name="adj1" fmla="val 3049"/>
              <a:gd name="adj2" fmla="val 229911"/>
            </a:avLst>
          </a:prstGeom>
          <a:solidFill>
            <a:srgbClr val="EA157A"/>
          </a:solidFill>
          <a:ln w="9525">
            <a:noFill/>
            <a:miter lim="800000"/>
            <a:headEnd/>
            <a:tailEnd/>
          </a:ln>
        </p:spPr>
        <p:txBody>
          <a:bodyPr wrap="square" lIns="121856" tIns="60928" rIns="121856" bIns="60928">
            <a:spAutoFit/>
          </a:bodyPr>
          <a:lstStyle/>
          <a:p>
            <a:r>
              <a:rPr lang="en-US" altLang="en-US" sz="2000" dirty="0" smtClean="0">
                <a:solidFill>
                  <a:schemeClr val="bg1"/>
                </a:solidFill>
              </a:rPr>
              <a:t>S</a:t>
            </a:r>
            <a:r>
              <a:rPr lang="en-US" altLang="zh-CN" sz="2000" dirty="0" smtClean="0">
                <a:solidFill>
                  <a:schemeClr val="bg1"/>
                </a:solidFill>
              </a:rPr>
              <a:t>tep2</a:t>
            </a:r>
            <a:r>
              <a:rPr lang="zh-CN" altLang="en-US" sz="2000" dirty="0" smtClean="0">
                <a:solidFill>
                  <a:schemeClr val="bg1"/>
                </a:solidFill>
              </a:rPr>
              <a:t>：在</a:t>
            </a:r>
            <a:r>
              <a:rPr lang="en-US" altLang="zh-CN" sz="2000" dirty="0" smtClean="0">
                <a:solidFill>
                  <a:schemeClr val="bg1"/>
                </a:solidFill>
              </a:rPr>
              <a:t>#1</a:t>
            </a:r>
            <a:r>
              <a:rPr lang="zh-CN" altLang="en-US" sz="2000" dirty="0" smtClean="0">
                <a:solidFill>
                  <a:schemeClr val="bg1"/>
                </a:solidFill>
              </a:rPr>
              <a:t>的基础上，查看左侧“精炼检索结果”中“</a:t>
            </a:r>
            <a:r>
              <a:rPr lang="en-US" altLang="zh-CN" sz="2000" dirty="0" smtClean="0">
                <a:solidFill>
                  <a:schemeClr val="bg1"/>
                </a:solidFill>
              </a:rPr>
              <a:t>ESI</a:t>
            </a:r>
            <a:r>
              <a:rPr lang="zh-CN" altLang="en-US" sz="2000" dirty="0" smtClean="0">
                <a:solidFill>
                  <a:schemeClr val="bg1"/>
                </a:solidFill>
              </a:rPr>
              <a:t>高水平论文“，可分别”精炼”，然后下载数据，分析关键词字段。</a:t>
            </a:r>
            <a:endParaRPr lang="en-US" altLang="zh-CN" sz="2000" dirty="0" smtClean="0">
              <a:solidFill>
                <a:schemeClr val="bg1"/>
              </a:solidFill>
            </a:endParaRPr>
          </a:p>
        </p:txBody>
      </p:sp>
      <p:sp>
        <p:nvSpPr>
          <p:cNvPr id="10" name="Rounded Rectangle 9"/>
          <p:cNvSpPr/>
          <p:nvPr/>
        </p:nvSpPr>
        <p:spPr>
          <a:xfrm>
            <a:off x="686524" y="4430113"/>
            <a:ext cx="6644441" cy="520261"/>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1" name="Rounded Rectangle 10"/>
          <p:cNvSpPr/>
          <p:nvPr/>
        </p:nvSpPr>
        <p:spPr>
          <a:xfrm>
            <a:off x="609441" y="3247697"/>
            <a:ext cx="6721524" cy="1119352"/>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87967"/>
            <a:ext cx="10969943" cy="656695"/>
          </a:xfrm>
        </p:spPr>
        <p:txBody>
          <a:bodyPr/>
          <a:lstStyle/>
          <a:p>
            <a:endParaRPr lang="en-US"/>
          </a:p>
        </p:txBody>
      </p:sp>
      <p:graphicFrame>
        <p:nvGraphicFramePr>
          <p:cNvPr id="9" name="Content Placeholder 8"/>
          <p:cNvGraphicFramePr>
            <a:graphicFrameLocks noGrp="1"/>
          </p:cNvGraphicFramePr>
          <p:nvPr>
            <p:ph idx="1"/>
          </p:nvPr>
        </p:nvGraphicFramePr>
        <p:xfrm>
          <a:off x="1603844" y="772499"/>
          <a:ext cx="4260928" cy="5824289"/>
        </p:xfrm>
        <a:graphic>
          <a:graphicData uri="http://schemas.openxmlformats.org/drawingml/2006/table">
            <a:tbl>
              <a:tblPr/>
              <a:tblGrid>
                <a:gridCol w="3036230"/>
                <a:gridCol w="1224698"/>
              </a:tblGrid>
              <a:tr h="282455">
                <a:tc>
                  <a:txBody>
                    <a:bodyPr/>
                    <a:lstStyle/>
                    <a:p>
                      <a:pPr algn="ctr" fontAlgn="b"/>
                      <a:r>
                        <a:rPr lang="zh-CN" altLang="en-US" sz="1800" b="0" i="0" u="none" strike="noStrike" dirty="0">
                          <a:solidFill>
                            <a:schemeClr val="bg1"/>
                          </a:solidFill>
                          <a:latin typeface="Calibri"/>
                        </a:rPr>
                        <a:t>关键词（来自作者）</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zh-CN" altLang="en-US" sz="1800" b="0" i="0" u="none" strike="noStrike" dirty="0">
                          <a:solidFill>
                            <a:schemeClr val="bg1"/>
                          </a:solidFill>
                          <a:latin typeface="Calibri"/>
                        </a:rPr>
                        <a:t>文章量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282455">
                <a:tc>
                  <a:txBody>
                    <a:bodyPr/>
                    <a:lstStyle/>
                    <a:p>
                      <a:pPr algn="l" fontAlgn="b"/>
                      <a:r>
                        <a:rPr lang="en-US" sz="2000" b="0" i="0" u="none" strike="noStrike" dirty="0">
                          <a:solidFill>
                            <a:srgbClr val="000000"/>
                          </a:solidFill>
                          <a:latin typeface="Calibri"/>
                        </a:rPr>
                        <a:t>Mechanical properties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dirty="0">
                          <a:solidFill>
                            <a:srgbClr val="000000"/>
                          </a:solidFill>
                          <a:latin typeface="Calibri"/>
                        </a:rPr>
                        <a:t>Microstructure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dirty="0">
                          <a:solidFill>
                            <a:srgbClr val="000000"/>
                          </a:solidFill>
                          <a:latin typeface="Calibri"/>
                        </a:rPr>
                        <a:t>Twinning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dirty="0">
                          <a:solidFill>
                            <a:srgbClr val="000000"/>
                          </a:solidFill>
                          <a:latin typeface="Calibri"/>
                        </a:rPr>
                        <a:t>EIS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dirty="0">
                          <a:solidFill>
                            <a:srgbClr val="000000"/>
                          </a:solidFill>
                          <a:latin typeface="Calibri"/>
                        </a:rPr>
                        <a:t>Mild steel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Magnesium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High-entropy alloys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Polarization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Magnesium alloys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Texture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Plastic deformation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Weight loss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Acid corrosion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Acid inhibition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244">
                <a:tc>
                  <a:txBody>
                    <a:bodyPr/>
                    <a:lstStyle/>
                    <a:p>
                      <a:pPr algn="l" fontAlgn="b"/>
                      <a:r>
                        <a:rPr lang="en-US" sz="2000" b="0" i="0" u="none" strike="noStrike">
                          <a:solidFill>
                            <a:srgbClr val="000000"/>
                          </a:solidFill>
                          <a:latin typeface="Calibri"/>
                        </a:rPr>
                        <a:t>Severe plastic deformation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Titanium alloys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455">
                <a:tc>
                  <a:txBody>
                    <a:bodyPr/>
                    <a:lstStyle/>
                    <a:p>
                      <a:pPr algn="l" fontAlgn="b"/>
                      <a:r>
                        <a:rPr lang="en-US" sz="2000" b="0" i="0" u="none" strike="noStrike">
                          <a:solidFill>
                            <a:srgbClr val="000000"/>
                          </a:solidFill>
                          <a:latin typeface="Calibri"/>
                        </a:rPr>
                        <a:t>modeling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Rectangular Callout 4"/>
          <p:cNvSpPr/>
          <p:nvPr/>
        </p:nvSpPr>
        <p:spPr>
          <a:xfrm>
            <a:off x="7261061" y="2247793"/>
            <a:ext cx="4318323" cy="1354152"/>
          </a:xfrm>
          <a:prstGeom prst="wedgeRectCallout">
            <a:avLst>
              <a:gd name="adj1" fmla="val -70993"/>
              <a:gd name="adj2" fmla="val 15166"/>
            </a:avLst>
          </a:prstGeom>
          <a:solidFill>
            <a:srgbClr val="EA157A"/>
          </a:solidFill>
          <a:ln w="9525">
            <a:noFill/>
            <a:miter lim="800000"/>
            <a:headEnd/>
            <a:tailEnd/>
          </a:ln>
        </p:spPr>
        <p:txBody>
          <a:bodyPr wrap="square" lIns="121856" tIns="60928" rIns="121856" bIns="60928">
            <a:spAutoFit/>
          </a:bodyPr>
          <a:lstStyle/>
          <a:p>
            <a:r>
              <a:rPr lang="en-US" altLang="zh-CN" sz="2000" dirty="0" smtClean="0">
                <a:solidFill>
                  <a:schemeClr val="bg1"/>
                </a:solidFill>
                <a:latin typeface="Arial" pitchFamily="34" charset="0"/>
                <a:cs typeface="Arial" pitchFamily="34" charset="0"/>
              </a:rPr>
              <a:t>Step3</a:t>
            </a:r>
            <a:r>
              <a:rPr lang="zh-CN" altLang="en-US" sz="2000" dirty="0" smtClean="0">
                <a:solidFill>
                  <a:schemeClr val="bg1"/>
                </a:solidFill>
                <a:latin typeface="Arial" pitchFamily="34" charset="0"/>
                <a:cs typeface="Arial" pitchFamily="34" charset="0"/>
              </a:rPr>
              <a:t>：分析冶金与冶金工程领域的</a:t>
            </a:r>
            <a:r>
              <a:rPr lang="en-US" altLang="zh-CN" sz="2000" dirty="0" smtClean="0">
                <a:solidFill>
                  <a:schemeClr val="bg1"/>
                </a:solidFill>
                <a:latin typeface="Arial" pitchFamily="34" charset="0"/>
                <a:cs typeface="Arial" pitchFamily="34" charset="0"/>
              </a:rPr>
              <a:t>ESI</a:t>
            </a:r>
            <a:r>
              <a:rPr lang="zh-CN" altLang="en-US" sz="2000" dirty="0" smtClean="0">
                <a:solidFill>
                  <a:schemeClr val="bg1"/>
                </a:solidFill>
                <a:latin typeface="Arial" pitchFamily="34" charset="0"/>
                <a:cs typeface="Arial" pitchFamily="34" charset="0"/>
              </a:rPr>
              <a:t>高被引文章的关键词，会看到比如有机械属性、微结构、双晶、软钢、镁、 </a:t>
            </a:r>
            <a:r>
              <a:rPr lang="zh-CN" altLang="en-US" sz="2000" u="sng" dirty="0" smtClean="0">
                <a:solidFill>
                  <a:schemeClr val="bg1"/>
                </a:solidFill>
                <a:latin typeface="Arial" pitchFamily="34" charset="0"/>
                <a:cs typeface="Arial" pitchFamily="34" charset="0"/>
              </a:rPr>
              <a:t>高熵合金 </a:t>
            </a:r>
            <a:r>
              <a:rPr lang="zh-CN" altLang="en-US" sz="2000" dirty="0" smtClean="0">
                <a:solidFill>
                  <a:schemeClr val="bg1"/>
                </a:solidFill>
                <a:latin typeface="Arial" pitchFamily="34" charset="0"/>
                <a:cs typeface="Arial" pitchFamily="34" charset="0"/>
              </a:rPr>
              <a:t>、极化、镁合金等</a:t>
            </a:r>
            <a:endParaRPr lang="en-US" altLang="en-US" sz="2000" dirty="0" smtClean="0">
              <a:solidFill>
                <a:schemeClr val="bg1"/>
              </a:solidFill>
              <a:latin typeface="Arial" pitchFamily="34" charset="0"/>
              <a:cs typeface="Arial" pitchFamily="34" charset="0"/>
            </a:endParaRPr>
          </a:p>
        </p:txBody>
      </p:sp>
      <p:sp>
        <p:nvSpPr>
          <p:cNvPr id="8" name="Rounded Rectangle 7"/>
          <p:cNvSpPr/>
          <p:nvPr/>
        </p:nvSpPr>
        <p:spPr>
          <a:xfrm>
            <a:off x="1463175" y="1056281"/>
            <a:ext cx="4551665" cy="3405349"/>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7" name="Rounded Rectangle 6"/>
          <p:cNvSpPr/>
          <p:nvPr/>
        </p:nvSpPr>
        <p:spPr>
          <a:xfrm>
            <a:off x="1170248" y="2924869"/>
            <a:ext cx="5200440" cy="393384"/>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0" y="1343025"/>
            <a:ext cx="12366579" cy="5514975"/>
          </a:xfrm>
          <a:prstGeom prst="rect">
            <a:avLst/>
          </a:prstGeom>
          <a:noFill/>
          <a:ln w="9525">
            <a:noFill/>
            <a:miter lim="800000"/>
            <a:headEnd/>
            <a:tailEnd/>
          </a:ln>
        </p:spPr>
      </p:pic>
      <p:sp>
        <p:nvSpPr>
          <p:cNvPr id="45" name="矩形 44"/>
          <p:cNvSpPr/>
          <p:nvPr/>
        </p:nvSpPr>
        <p:spPr>
          <a:xfrm>
            <a:off x="3406946" y="3224213"/>
            <a:ext cx="8062400" cy="86360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fontAlgn="base">
              <a:spcBef>
                <a:spcPct val="0"/>
              </a:spcBef>
              <a:spcAft>
                <a:spcPct val="0"/>
              </a:spcAft>
              <a:defRPr/>
            </a:pPr>
            <a:endParaRPr lang="en-US" kern="0" dirty="0">
              <a:solidFill>
                <a:sysClr val="window" lastClr="FFFFFF"/>
              </a:solidFill>
              <a:latin typeface="Calibri"/>
              <a:ea typeface="微软雅黑"/>
            </a:endParaRPr>
          </a:p>
        </p:txBody>
      </p:sp>
      <p:sp>
        <p:nvSpPr>
          <p:cNvPr id="7" name="矩形 45"/>
          <p:cNvSpPr>
            <a:spLocks noChangeArrowheads="1"/>
          </p:cNvSpPr>
          <p:nvPr/>
        </p:nvSpPr>
        <p:spPr bwMode="auto">
          <a:xfrm>
            <a:off x="503094" y="506413"/>
            <a:ext cx="11212766" cy="836612"/>
          </a:xfrm>
          <a:prstGeom prst="rect">
            <a:avLst/>
          </a:prstGeom>
          <a:noFill/>
          <a:ln w="28575" cap="flat" cmpd="sng" algn="ctr">
            <a:noFill/>
            <a:prstDash val="sysDash"/>
            <a:miter lim="800000"/>
          </a:ln>
          <a:effectLst/>
        </p:spPr>
        <p:txBody>
          <a:bodyPr lIns="121856" tIns="60928" rIns="121856" bIns="60928" anchor="ctr"/>
          <a:lstStyle/>
          <a:p>
            <a:pPr defTabSz="1218581" fontAlgn="base">
              <a:spcBef>
                <a:spcPct val="0"/>
              </a:spcBef>
              <a:spcAft>
                <a:spcPct val="0"/>
              </a:spcAft>
              <a:defRPr/>
            </a:pPr>
            <a:r>
              <a:rPr lang="en-US" altLang="zh-CN" sz="3200" kern="0" dirty="0" smtClean="0">
                <a:solidFill>
                  <a:srgbClr val="CC0066"/>
                </a:solidFill>
                <a:latin typeface="Calibri"/>
                <a:ea typeface="微软雅黑"/>
              </a:rPr>
              <a:t>ESI</a:t>
            </a:r>
            <a:r>
              <a:rPr lang="zh-CN" altLang="en-US" sz="3200" kern="0" dirty="0" smtClean="0">
                <a:solidFill>
                  <a:srgbClr val="CC0066"/>
                </a:solidFill>
                <a:latin typeface="Calibri"/>
                <a:ea typeface="微软雅黑"/>
              </a:rPr>
              <a:t>研究前沿中，是否有高熵合金（</a:t>
            </a:r>
            <a:r>
              <a:rPr lang="en-US" altLang="zh-CN" sz="3200" kern="0" dirty="0" smtClean="0">
                <a:solidFill>
                  <a:srgbClr val="CC0066"/>
                </a:solidFill>
                <a:latin typeface="Calibri"/>
                <a:ea typeface="微软雅黑"/>
              </a:rPr>
              <a:t> high-entropy alloy </a:t>
            </a:r>
            <a:r>
              <a:rPr lang="zh-CN" altLang="en-US" sz="3200" kern="0" dirty="0" smtClean="0">
                <a:solidFill>
                  <a:srgbClr val="CC0066"/>
                </a:solidFill>
                <a:latin typeface="Calibri"/>
                <a:ea typeface="微软雅黑"/>
              </a:rPr>
              <a:t>）？</a:t>
            </a:r>
            <a:endParaRPr lang="en-US" sz="3200" kern="0" dirty="0" smtClean="0">
              <a:solidFill>
                <a:srgbClr val="CC0066"/>
              </a:solidFill>
              <a:latin typeface="Calibri"/>
              <a:ea typeface="微软雅黑"/>
            </a:endParaRPr>
          </a:p>
        </p:txBody>
      </p:sp>
      <p:sp>
        <p:nvSpPr>
          <p:cNvPr id="8" name="Rectangular Callout 7"/>
          <p:cNvSpPr/>
          <p:nvPr/>
        </p:nvSpPr>
        <p:spPr>
          <a:xfrm>
            <a:off x="4391737" y="4477407"/>
            <a:ext cx="5414415" cy="1046376"/>
          </a:xfrm>
          <a:prstGeom prst="wedgeRectCallout">
            <a:avLst>
              <a:gd name="adj1" fmla="val -73031"/>
              <a:gd name="adj2" fmla="val -43595"/>
            </a:avLst>
          </a:prstGeom>
          <a:solidFill>
            <a:srgbClr val="EA157A"/>
          </a:solidFill>
          <a:ln w="9525">
            <a:noFill/>
            <a:miter lim="800000"/>
            <a:headEnd/>
            <a:tailEnd/>
          </a:ln>
        </p:spPr>
        <p:txBody>
          <a:bodyPr wrap="square" lIns="121856" tIns="60928" rIns="121856" bIns="60928">
            <a:spAutoFit/>
          </a:bodyPr>
          <a:lstStyle/>
          <a:p>
            <a:r>
              <a:rPr lang="zh-CN" altLang="en-US" sz="2000" dirty="0" smtClean="0">
                <a:solidFill>
                  <a:schemeClr val="bg1"/>
                </a:solidFill>
                <a:latin typeface="Arial" pitchFamily="34" charset="0"/>
                <a:cs typeface="Arial" pitchFamily="34" charset="0"/>
              </a:rPr>
              <a:t>检索方法：</a:t>
            </a:r>
            <a:r>
              <a:rPr lang="en-US" altLang="zh-CN" sz="2000" dirty="0" smtClean="0">
                <a:solidFill>
                  <a:schemeClr val="bg1"/>
                </a:solidFill>
                <a:latin typeface="Arial" pitchFamily="34" charset="0"/>
                <a:cs typeface="Arial" pitchFamily="34" charset="0"/>
              </a:rPr>
              <a:t>Results List</a:t>
            </a:r>
            <a:r>
              <a:rPr lang="zh-CN" altLang="en-US" sz="2000" dirty="0" smtClean="0">
                <a:solidFill>
                  <a:schemeClr val="bg1"/>
                </a:solidFill>
                <a:latin typeface="Arial" pitchFamily="34" charset="0"/>
                <a:cs typeface="Arial" pitchFamily="34" charset="0"/>
              </a:rPr>
              <a:t>中选择</a:t>
            </a:r>
            <a:r>
              <a:rPr lang="en-US" altLang="zh-CN" sz="2000" dirty="0" smtClean="0">
                <a:solidFill>
                  <a:schemeClr val="bg1"/>
                </a:solidFill>
                <a:latin typeface="Arial" pitchFamily="34" charset="0"/>
                <a:cs typeface="Arial" pitchFamily="34" charset="0"/>
              </a:rPr>
              <a:t>Research Fronts</a:t>
            </a:r>
            <a:r>
              <a:rPr lang="zh-CN" altLang="en-US" sz="2000" dirty="0" smtClean="0">
                <a:solidFill>
                  <a:schemeClr val="bg1"/>
                </a:solidFill>
                <a:latin typeface="Arial" pitchFamily="34" charset="0"/>
                <a:cs typeface="Arial" pitchFamily="34" charset="0"/>
              </a:rPr>
              <a:t>，然后在</a:t>
            </a:r>
            <a:r>
              <a:rPr lang="en-US" altLang="zh-CN" sz="2000" dirty="0" smtClean="0">
                <a:solidFill>
                  <a:schemeClr val="bg1"/>
                </a:solidFill>
                <a:latin typeface="Arial" pitchFamily="34" charset="0"/>
                <a:cs typeface="Arial" pitchFamily="34" charset="0"/>
              </a:rPr>
              <a:t>Add Filter</a:t>
            </a:r>
            <a:r>
              <a:rPr lang="zh-CN" altLang="en-US" sz="2000" dirty="0" smtClean="0">
                <a:solidFill>
                  <a:schemeClr val="bg1"/>
                </a:solidFill>
                <a:latin typeface="Arial" pitchFamily="34" charset="0"/>
                <a:cs typeface="Arial" pitchFamily="34" charset="0"/>
              </a:rPr>
              <a:t>中选择</a:t>
            </a:r>
            <a:r>
              <a:rPr lang="en-US" altLang="zh-CN" sz="2000" dirty="0" smtClean="0">
                <a:solidFill>
                  <a:schemeClr val="bg1"/>
                </a:solidFill>
                <a:latin typeface="Arial" pitchFamily="34" charset="0"/>
                <a:cs typeface="Arial" pitchFamily="34" charset="0"/>
              </a:rPr>
              <a:t>Research front</a:t>
            </a:r>
            <a:r>
              <a:rPr lang="zh-CN" altLang="en-US" sz="2000" dirty="0" smtClean="0">
                <a:solidFill>
                  <a:schemeClr val="bg1"/>
                </a:solidFill>
                <a:latin typeface="Arial" pitchFamily="34" charset="0"/>
                <a:cs typeface="Arial" pitchFamily="34" charset="0"/>
              </a:rPr>
              <a:t>后，输入“</a:t>
            </a:r>
            <a:r>
              <a:rPr lang="en-US" altLang="zh-CN" sz="2000" dirty="0" smtClean="0">
                <a:solidFill>
                  <a:schemeClr val="bg1"/>
                </a:solidFill>
                <a:latin typeface="Arial" pitchFamily="34" charset="0"/>
                <a:cs typeface="Arial" pitchFamily="34" charset="0"/>
              </a:rPr>
              <a:t>high-entropy alloy</a:t>
            </a:r>
            <a:r>
              <a:rPr lang="zh-CN" altLang="en-US" sz="2000" dirty="0" smtClean="0">
                <a:solidFill>
                  <a:schemeClr val="bg1"/>
                </a:solidFill>
                <a:latin typeface="Arial" pitchFamily="34" charset="0"/>
                <a:cs typeface="Arial" pitchFamily="34" charset="0"/>
              </a:rPr>
              <a:t>”</a:t>
            </a:r>
            <a:endParaRPr lang="en-US" altLang="zh-CN" sz="2000" dirty="0" smtClean="0">
              <a:solidFill>
                <a:schemeClr val="bg1"/>
              </a:solidFill>
              <a:latin typeface="Arial" pitchFamily="34" charset="0"/>
              <a:cs typeface="Arial" pitchFamily="34" charset="0"/>
            </a:endParaRPr>
          </a:p>
        </p:txBody>
      </p:sp>
      <p:sp>
        <p:nvSpPr>
          <p:cNvPr id="9" name="矩形 44"/>
          <p:cNvSpPr/>
          <p:nvPr/>
        </p:nvSpPr>
        <p:spPr>
          <a:xfrm>
            <a:off x="201291" y="2123419"/>
            <a:ext cx="2888751" cy="370814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fontAlgn="base">
              <a:spcBef>
                <a:spcPct val="0"/>
              </a:spcBef>
              <a:spcAft>
                <a:spcPct val="0"/>
              </a:spcAft>
              <a:defRPr/>
            </a:pPr>
            <a:endParaRPr lang="en-US" kern="0" dirty="0">
              <a:solidFill>
                <a:sysClr val="window" lastClr="FFFFFF"/>
              </a:solidFill>
              <a:latin typeface="Calibri"/>
              <a:ea typeface="微软雅黑"/>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2704" y="1084133"/>
            <a:ext cx="3759199" cy="2062081"/>
          </a:xfrm>
          <a:prstGeom prst="rect">
            <a:avLst/>
          </a:prstGeom>
          <a:solidFill>
            <a:schemeClr val="bg2">
              <a:lumMod val="50000"/>
            </a:schemeClr>
          </a:solidFill>
        </p:spPr>
        <p:txBody>
          <a:bodyPr wrap="square" lIns="91416" tIns="45709" rIns="91416" bIns="45709" rtlCol="0">
            <a:spAutoFit/>
          </a:bodyPr>
          <a:lstStyle/>
          <a:p>
            <a:pPr algn="ctr"/>
            <a:endParaRPr lang="en-US" altLang="zh-CN" sz="3200" dirty="0" smtClean="0">
              <a:solidFill>
                <a:schemeClr val="bg1"/>
              </a:solidFill>
              <a:latin typeface="Arial" pitchFamily="34" charset="0"/>
              <a:ea typeface="Arial Unicode MS" pitchFamily="34" charset="-122"/>
              <a:cs typeface="Arial" pitchFamily="34" charset="0"/>
            </a:endParaRPr>
          </a:p>
          <a:p>
            <a:pPr algn="ctr"/>
            <a:r>
              <a:rPr lang="zh-CN" altLang="en-US" sz="3200" dirty="0" smtClean="0">
                <a:solidFill>
                  <a:schemeClr val="bg2">
                    <a:lumMod val="75000"/>
                  </a:schemeClr>
                </a:solidFill>
                <a:latin typeface="Arial" pitchFamily="34" charset="0"/>
                <a:ea typeface="Arial Unicode MS" pitchFamily="34" charset="-122"/>
                <a:cs typeface="Arial" pitchFamily="34" charset="0"/>
              </a:rPr>
              <a:t>往哪走？</a:t>
            </a:r>
            <a:endParaRPr lang="en-US" altLang="zh-CN" sz="3200" dirty="0" smtClean="0">
              <a:solidFill>
                <a:schemeClr val="bg2">
                  <a:lumMod val="75000"/>
                </a:schemeClr>
              </a:solidFill>
              <a:latin typeface="Arial" pitchFamily="34" charset="0"/>
              <a:ea typeface="Arial Unicode MS" pitchFamily="34" charset="-122"/>
              <a:cs typeface="Arial" pitchFamily="34" charset="0"/>
            </a:endParaRPr>
          </a:p>
          <a:p>
            <a:pPr algn="ctr"/>
            <a:r>
              <a:rPr lang="zh-CN" altLang="en-US" sz="3200" dirty="0" smtClean="0">
                <a:solidFill>
                  <a:schemeClr val="bg2">
                    <a:lumMod val="75000"/>
                  </a:schemeClr>
                </a:solidFill>
                <a:latin typeface="Arial" pitchFamily="34" charset="0"/>
                <a:ea typeface="Arial Unicode MS" pitchFamily="34" charset="-122"/>
                <a:cs typeface="Arial" pitchFamily="34" charset="0"/>
              </a:rPr>
              <a:t>（寻找大致方向）</a:t>
            </a:r>
            <a:endParaRPr lang="en-US" altLang="en-US" sz="3200" dirty="0" smtClean="0">
              <a:solidFill>
                <a:schemeClr val="bg2">
                  <a:lumMod val="75000"/>
                </a:schemeClr>
              </a:solidFill>
              <a:latin typeface="Arial" pitchFamily="34" charset="0"/>
              <a:ea typeface="Arial Unicode MS" pitchFamily="34" charset="-122"/>
              <a:cs typeface="Arial" pitchFamily="34" charset="0"/>
            </a:endParaRPr>
          </a:p>
          <a:p>
            <a:pPr algn="ct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6" name="TextBox 5"/>
          <p:cNvSpPr txBox="1"/>
          <p:nvPr/>
        </p:nvSpPr>
        <p:spPr>
          <a:xfrm>
            <a:off x="6760034" y="1145681"/>
            <a:ext cx="3853542" cy="1938970"/>
          </a:xfrm>
          <a:prstGeom prst="rect">
            <a:avLst/>
          </a:prstGeom>
          <a:solidFill>
            <a:schemeClr val="accent3">
              <a:lumMod val="75000"/>
            </a:schemeClr>
          </a:solidFill>
          <a:ln w="28575">
            <a:noFill/>
          </a:ln>
        </p:spPr>
        <p:txBody>
          <a:bodyPr wrap="square" lIns="91416" tIns="45709" rIns="91416" bIns="45709" rtlCol="0">
            <a:spAutoFit/>
          </a:bodyPr>
          <a:lstStyle/>
          <a:p>
            <a:pPr algn="ctr"/>
            <a:endParaRPr lang="en-US" altLang="zh-CN" sz="2800" dirty="0" smtClean="0">
              <a:solidFill>
                <a:schemeClr val="bg1"/>
              </a:solidFill>
              <a:latin typeface="Arial" pitchFamily="34" charset="0"/>
              <a:cs typeface="Arial" pitchFamily="34" charset="0"/>
            </a:endParaRPr>
          </a:p>
          <a:p>
            <a:pPr algn="ctr"/>
            <a:r>
              <a:rPr lang="zh-CN" altLang="en-US" sz="3200" dirty="0" smtClean="0">
                <a:solidFill>
                  <a:schemeClr val="bg1"/>
                </a:solidFill>
                <a:latin typeface="Arial" pitchFamily="34" charset="0"/>
                <a:ea typeface="Arial Unicode MS" pitchFamily="34" charset="-122"/>
                <a:cs typeface="Arial" pitchFamily="34" charset="0"/>
              </a:rPr>
              <a:t>能不能顺利走下去？</a:t>
            </a:r>
            <a:endParaRPr lang="en-US" altLang="zh-CN" sz="3200" dirty="0" smtClean="0">
              <a:solidFill>
                <a:schemeClr val="bg1"/>
              </a:solidFill>
              <a:latin typeface="Arial" pitchFamily="34" charset="0"/>
              <a:ea typeface="Arial Unicode MS" pitchFamily="34" charset="-122"/>
              <a:cs typeface="Arial" pitchFamily="34" charset="0"/>
            </a:endParaRPr>
          </a:p>
          <a:p>
            <a:pPr algn="ctr"/>
            <a:r>
              <a:rPr lang="zh-CN" altLang="en-US" sz="3200" dirty="0" smtClean="0">
                <a:solidFill>
                  <a:schemeClr val="bg1"/>
                </a:solidFill>
                <a:latin typeface="Arial" pitchFamily="34" charset="0"/>
                <a:ea typeface="Arial Unicode MS" pitchFamily="34" charset="-122"/>
                <a:cs typeface="Arial" pitchFamily="34" charset="0"/>
              </a:rPr>
              <a:t>（做课题查新）</a:t>
            </a:r>
            <a:endParaRPr lang="en-US" altLang="zh-CN" sz="3200" dirty="0" smtClean="0">
              <a:solidFill>
                <a:schemeClr val="bg1"/>
              </a:solidFill>
              <a:latin typeface="Arial" pitchFamily="34" charset="0"/>
              <a:ea typeface="Arial Unicode MS" pitchFamily="34" charset="-122"/>
              <a:cs typeface="Arial" pitchFamily="34" charset="0"/>
            </a:endParaRPr>
          </a:p>
          <a:p>
            <a:pPr algn="ctr"/>
            <a:endParaRPr lang="en-US" sz="2800" dirty="0" smtClean="0">
              <a:solidFill>
                <a:schemeClr val="bg1"/>
              </a:solidFill>
              <a:latin typeface="Arial" pitchFamily="34" charset="0"/>
              <a:cs typeface="Arial" pitchFamily="34" charset="0"/>
            </a:endParaRPr>
          </a:p>
        </p:txBody>
      </p:sp>
      <p:sp>
        <p:nvSpPr>
          <p:cNvPr id="8" name="标题 1"/>
          <p:cNvSpPr txBox="1">
            <a:spLocks/>
          </p:cNvSpPr>
          <p:nvPr/>
        </p:nvSpPr>
        <p:spPr bwMode="auto">
          <a:xfrm>
            <a:off x="4285602" y="-204958"/>
            <a:ext cx="413581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914171" eaLnBrk="0" fontAlgn="base" hangingPunct="0">
              <a:lnSpc>
                <a:spcPct val="90000"/>
              </a:lnSpc>
              <a:spcBef>
                <a:spcPct val="0"/>
              </a:spcBef>
              <a:spcAft>
                <a:spcPct val="0"/>
              </a:spcAft>
            </a:pPr>
            <a:r>
              <a:rPr lang="zh-CN" altLang="en-US" sz="3600" cap="all" dirty="0" smtClean="0">
                <a:solidFill>
                  <a:srgbClr val="CC0066"/>
                </a:solidFill>
                <a:latin typeface="Arial Black"/>
                <a:ea typeface="+mj-ea"/>
                <a:cs typeface="Arial Black"/>
              </a:rPr>
              <a:t>选题的两个环节</a:t>
            </a:r>
            <a:endParaRPr lang="zh-CN" altLang="en-US" sz="3600" cap="all" dirty="0">
              <a:solidFill>
                <a:srgbClr val="CC0066"/>
              </a:solidFill>
              <a:latin typeface="Arial Black"/>
              <a:ea typeface="+mj-ea"/>
              <a:cs typeface="Arial Black"/>
            </a:endParaRPr>
          </a:p>
        </p:txBody>
      </p:sp>
      <p:sp>
        <p:nvSpPr>
          <p:cNvPr id="9" name="Right Arrow 8"/>
          <p:cNvSpPr/>
          <p:nvPr/>
        </p:nvSpPr>
        <p:spPr>
          <a:xfrm>
            <a:off x="5344512" y="1766842"/>
            <a:ext cx="898635" cy="771383"/>
          </a:xfrm>
          <a:prstGeom prst="rightArrow">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en-US"/>
          </a:p>
        </p:txBody>
      </p:sp>
      <p:sp>
        <p:nvSpPr>
          <p:cNvPr id="10" name="Content Placeholder 2"/>
          <p:cNvSpPr txBox="1">
            <a:spLocks/>
          </p:cNvSpPr>
          <p:nvPr/>
        </p:nvSpPr>
        <p:spPr bwMode="auto">
          <a:xfrm>
            <a:off x="246083" y="3442928"/>
            <a:ext cx="5587158" cy="2768679"/>
          </a:xfrm>
          <a:prstGeom prst="rect">
            <a:avLst/>
          </a:prstGeom>
          <a:noFill/>
          <a:ln w="28575">
            <a:noFill/>
            <a:miter lim="800000"/>
            <a:headEnd/>
            <a:tailEnd/>
          </a:ln>
        </p:spPr>
        <p:txBody>
          <a:bodyPr vert="horz" wrap="square" lIns="0" tIns="0" rIns="182832" bIns="0" numCol="1" anchor="t" anchorCtr="0" compatLnSpc="1">
            <a:prstTxWarp prst="textNoShape">
              <a:avLst/>
            </a:prstTxWarp>
          </a:bodyPr>
          <a:lstStyle/>
          <a:p>
            <a:pPr marL="228544" indent="-228544" defTabSz="914171" eaLnBrk="0" fontAlgn="base" hangingPunct="0">
              <a:spcAft>
                <a:spcPct val="0"/>
              </a:spcAft>
              <a:buClr>
                <a:schemeClr val="tx2"/>
              </a:buClr>
              <a:defRPr/>
            </a:pPr>
            <a:r>
              <a:rPr lang="zh-CN" altLang="en-US" kern="0" dirty="0" smtClean="0">
                <a:solidFill>
                  <a:schemeClr val="bg2">
                    <a:lumMod val="50000"/>
                  </a:schemeClr>
                </a:solidFill>
              </a:rPr>
              <a:t>获取前沿研究：</a:t>
            </a:r>
            <a:endParaRPr lang="en-US" altLang="zh-CN" kern="0" dirty="0" smtClean="0">
              <a:solidFill>
                <a:schemeClr val="bg2">
                  <a:lumMod val="50000"/>
                </a:schemeClr>
              </a:solidFill>
            </a:endParaRPr>
          </a:p>
          <a:p>
            <a:pPr marL="228544" indent="-228544" defTabSz="914171" eaLnBrk="0" fontAlgn="base" hangingPunct="0">
              <a:spcAft>
                <a:spcPct val="0"/>
              </a:spcAft>
              <a:buClr>
                <a:schemeClr val="tx2"/>
              </a:buClr>
              <a:defRPr/>
            </a:pPr>
            <a:endParaRPr lang="en-US" altLang="zh-CN" sz="800" kern="0" dirty="0" smtClean="0">
              <a:solidFill>
                <a:schemeClr val="bg2">
                  <a:lumMod val="50000"/>
                </a:schemeClr>
              </a:solidFill>
            </a:endParaRPr>
          </a:p>
          <a:p>
            <a:pPr marL="228544" indent="-228544" defTabSz="914171" eaLnBrk="0" fontAlgn="base" hangingPunct="0">
              <a:buClr>
                <a:schemeClr val="tx2"/>
              </a:buClr>
              <a:defRPr/>
            </a:pPr>
            <a:r>
              <a:rPr lang="zh-CN" altLang="en-US" kern="0" dirty="0" smtClean="0">
                <a:solidFill>
                  <a:schemeClr val="bg2">
                    <a:lumMod val="50000"/>
                  </a:schemeClr>
                </a:solidFill>
              </a:rPr>
              <a:t>方法</a:t>
            </a:r>
            <a:r>
              <a:rPr lang="en-US" altLang="zh-CN" kern="0" dirty="0" smtClean="0">
                <a:solidFill>
                  <a:schemeClr val="bg2">
                    <a:lumMod val="50000"/>
                  </a:schemeClr>
                </a:solidFill>
              </a:rPr>
              <a:t>1</a:t>
            </a:r>
            <a:r>
              <a:rPr lang="zh-CN" altLang="en-US" kern="0" dirty="0" smtClean="0">
                <a:solidFill>
                  <a:schemeClr val="bg2">
                    <a:lumMod val="50000"/>
                  </a:schemeClr>
                </a:solidFill>
              </a:rPr>
              <a:t>：通过</a:t>
            </a:r>
            <a:r>
              <a:rPr lang="en-US" altLang="zh-CN" kern="0" dirty="0" smtClean="0">
                <a:solidFill>
                  <a:schemeClr val="bg2">
                    <a:lumMod val="50000"/>
                  </a:schemeClr>
                </a:solidFill>
              </a:rPr>
              <a:t>ESI</a:t>
            </a:r>
            <a:r>
              <a:rPr lang="zh-CN" altLang="en-US" kern="0" dirty="0" smtClean="0">
                <a:solidFill>
                  <a:schemeClr val="bg2">
                    <a:lumMod val="50000"/>
                  </a:schemeClr>
                </a:solidFill>
              </a:rPr>
              <a:t>研究前沿获取领域热词</a:t>
            </a:r>
            <a:endParaRPr lang="en-US" altLang="zh-CN" kern="0" dirty="0" smtClean="0">
              <a:solidFill>
                <a:schemeClr val="bg2">
                  <a:lumMod val="50000"/>
                </a:schemeClr>
              </a:solidFill>
            </a:endParaRPr>
          </a:p>
          <a:p>
            <a:pPr marL="228544" indent="-228544" defTabSz="914171" eaLnBrk="0" fontAlgn="base" hangingPunct="0">
              <a:buClr>
                <a:schemeClr val="tx2"/>
              </a:buClr>
              <a:defRPr/>
            </a:pPr>
            <a:r>
              <a:rPr lang="zh-CN" altLang="en-US" kern="0" dirty="0" smtClean="0">
                <a:solidFill>
                  <a:schemeClr val="bg2">
                    <a:lumMod val="50000"/>
                  </a:schemeClr>
                </a:solidFill>
              </a:rPr>
              <a:t>方法</a:t>
            </a:r>
            <a:r>
              <a:rPr lang="en-US" altLang="zh-CN" kern="0" dirty="0" smtClean="0">
                <a:solidFill>
                  <a:schemeClr val="bg2">
                    <a:lumMod val="50000"/>
                  </a:schemeClr>
                </a:solidFill>
              </a:rPr>
              <a:t>2</a:t>
            </a:r>
            <a:r>
              <a:rPr lang="zh-CN" altLang="en-US" kern="0" dirty="0" smtClean="0">
                <a:solidFill>
                  <a:schemeClr val="bg2">
                    <a:lumMod val="50000"/>
                  </a:schemeClr>
                </a:solidFill>
              </a:rPr>
              <a:t>：通过</a:t>
            </a:r>
            <a:r>
              <a:rPr lang="en-US" altLang="zh-CN" kern="0" dirty="0" smtClean="0">
                <a:solidFill>
                  <a:schemeClr val="bg2">
                    <a:lumMod val="50000"/>
                  </a:schemeClr>
                </a:solidFill>
              </a:rPr>
              <a:t>WOS</a:t>
            </a:r>
            <a:r>
              <a:rPr lang="zh-CN" altLang="en-US" kern="0" dirty="0" smtClean="0">
                <a:solidFill>
                  <a:schemeClr val="bg2">
                    <a:lumMod val="50000"/>
                  </a:schemeClr>
                </a:solidFill>
              </a:rPr>
              <a:t>核心合集，检索所关注学科领域中的</a:t>
            </a:r>
            <a:r>
              <a:rPr lang="en-US" altLang="zh-CN" kern="0" dirty="0" smtClean="0">
                <a:solidFill>
                  <a:schemeClr val="bg2">
                    <a:lumMod val="50000"/>
                  </a:schemeClr>
                </a:solidFill>
              </a:rPr>
              <a:t>ESI</a:t>
            </a:r>
            <a:r>
              <a:rPr lang="zh-CN" altLang="en-US" kern="0" dirty="0" smtClean="0">
                <a:solidFill>
                  <a:schemeClr val="bg2">
                    <a:lumMod val="50000"/>
                  </a:schemeClr>
                </a:solidFill>
              </a:rPr>
              <a:t>高水平文章，查看高频关键词</a:t>
            </a:r>
            <a:endParaRPr lang="en-US" altLang="zh-CN" kern="0" dirty="0" smtClean="0">
              <a:solidFill>
                <a:schemeClr val="bg2">
                  <a:lumMod val="50000"/>
                </a:schemeClr>
              </a:solidFill>
            </a:endParaRPr>
          </a:p>
          <a:p>
            <a:pPr marL="228544" indent="-228544" defTabSz="914171" eaLnBrk="0" fontAlgn="base" hangingPunct="0">
              <a:buClr>
                <a:schemeClr val="tx2"/>
              </a:buClr>
              <a:defRPr/>
            </a:pPr>
            <a:r>
              <a:rPr lang="zh-CN" altLang="en-US" kern="0" dirty="0" smtClean="0">
                <a:solidFill>
                  <a:schemeClr val="bg2">
                    <a:lumMod val="50000"/>
                  </a:schemeClr>
                </a:solidFill>
              </a:rPr>
              <a:t>方法</a:t>
            </a:r>
            <a:r>
              <a:rPr lang="en-US" altLang="zh-CN" kern="0" dirty="0" smtClean="0">
                <a:solidFill>
                  <a:schemeClr val="bg2">
                    <a:lumMod val="50000"/>
                  </a:schemeClr>
                </a:solidFill>
              </a:rPr>
              <a:t>3</a:t>
            </a:r>
            <a:r>
              <a:rPr lang="zh-CN" altLang="en-US" kern="0" dirty="0" smtClean="0">
                <a:solidFill>
                  <a:schemeClr val="bg2">
                    <a:lumMod val="50000"/>
                  </a:schemeClr>
                </a:solidFill>
              </a:rPr>
              <a:t>：通过</a:t>
            </a:r>
            <a:r>
              <a:rPr lang="en-US" altLang="zh-CN" kern="0" dirty="0" smtClean="0">
                <a:solidFill>
                  <a:schemeClr val="bg2">
                    <a:lumMod val="50000"/>
                  </a:schemeClr>
                </a:solidFill>
              </a:rPr>
              <a:t>WOS</a:t>
            </a:r>
            <a:r>
              <a:rPr lang="zh-CN" altLang="en-US" kern="0" dirty="0" smtClean="0">
                <a:solidFill>
                  <a:schemeClr val="bg2">
                    <a:lumMod val="50000"/>
                  </a:schemeClr>
                </a:solidFill>
              </a:rPr>
              <a:t>核心合集，查阅领域中的重要期刊</a:t>
            </a:r>
            <a:endParaRPr lang="en-US" altLang="en-US" kern="0" dirty="0" smtClean="0">
              <a:solidFill>
                <a:schemeClr val="bg2">
                  <a:lumMod val="50000"/>
                </a:schemeClr>
              </a:solidFill>
            </a:endParaRPr>
          </a:p>
        </p:txBody>
      </p:sp>
      <p:sp>
        <p:nvSpPr>
          <p:cNvPr id="11" name="Content Placeholder 2"/>
          <p:cNvSpPr txBox="1">
            <a:spLocks/>
          </p:cNvSpPr>
          <p:nvPr/>
        </p:nvSpPr>
        <p:spPr bwMode="auto">
          <a:xfrm>
            <a:off x="6353510" y="3521758"/>
            <a:ext cx="5992976" cy="3000619"/>
          </a:xfrm>
          <a:prstGeom prst="rect">
            <a:avLst/>
          </a:prstGeom>
          <a:noFill/>
          <a:ln w="28575">
            <a:noFill/>
            <a:miter lim="800000"/>
            <a:headEnd/>
            <a:tailEnd/>
          </a:ln>
        </p:spPr>
        <p:txBody>
          <a:bodyPr vert="horz" wrap="square" lIns="0" tIns="0" rIns="182832" bIns="0" numCol="1" anchor="t" anchorCtr="0" compatLnSpc="1">
            <a:prstTxWarp prst="textNoShape">
              <a:avLst/>
            </a:prstTxWarp>
          </a:bodyPr>
          <a:lstStyle/>
          <a:p>
            <a:pPr marL="228544" indent="-228544" defTabSz="914171" eaLnBrk="0" fontAlgn="base" hangingPunct="0">
              <a:spcAft>
                <a:spcPts val="1200"/>
              </a:spcAft>
              <a:buClr>
                <a:schemeClr val="tx2"/>
              </a:buClr>
              <a:defRPr/>
            </a:pPr>
            <a:r>
              <a:rPr lang="zh-CN" altLang="en-US" kern="0" dirty="0" smtClean="0"/>
              <a:t>确定待定选题后，做课题查新工作：</a:t>
            </a:r>
            <a:endParaRPr lang="en-US" altLang="zh-CN" kern="0" dirty="0" smtClean="0"/>
          </a:p>
          <a:p>
            <a:pPr marL="228544" indent="-228544" defTabSz="914171" eaLnBrk="0" fontAlgn="base" hangingPunct="0">
              <a:spcAft>
                <a:spcPct val="0"/>
              </a:spcAft>
              <a:buClr>
                <a:schemeClr val="tx2"/>
              </a:buClr>
              <a:defRPr/>
            </a:pPr>
            <a:r>
              <a:rPr lang="en-US" kern="0" dirty="0" smtClean="0"/>
              <a:t>❶</a:t>
            </a:r>
            <a:r>
              <a:rPr lang="zh-CN" altLang="en-US" kern="0" dirty="0" smtClean="0"/>
              <a:t>迅速了解领域中的研究历史和研究背景</a:t>
            </a:r>
            <a:endParaRPr lang="en-US" kern="0" dirty="0" smtClean="0"/>
          </a:p>
          <a:p>
            <a:pPr marL="228544" indent="-228544" defTabSz="914171" eaLnBrk="0" fontAlgn="base" hangingPunct="0">
              <a:spcAft>
                <a:spcPct val="0"/>
              </a:spcAft>
              <a:buClr>
                <a:schemeClr val="tx2"/>
              </a:buClr>
              <a:defRPr/>
            </a:pPr>
            <a:r>
              <a:rPr lang="en-US" kern="0" dirty="0" smtClean="0">
                <a:latin typeface="Calibri"/>
              </a:rPr>
              <a:t>❷</a:t>
            </a:r>
            <a:r>
              <a:rPr lang="zh-CN" altLang="en-US" kern="0" dirty="0" smtClean="0">
                <a:latin typeface="Calibri"/>
              </a:rPr>
              <a:t>高影响力文献</a:t>
            </a:r>
            <a:endParaRPr lang="en-US" kern="0" dirty="0" smtClean="0">
              <a:latin typeface="Calibri"/>
            </a:endParaRPr>
          </a:p>
          <a:p>
            <a:pPr marL="228544" indent="-228544" defTabSz="914171" eaLnBrk="0" fontAlgn="base" hangingPunct="0">
              <a:spcAft>
                <a:spcPct val="0"/>
              </a:spcAft>
              <a:buClr>
                <a:schemeClr val="tx2"/>
              </a:buClr>
              <a:defRPr/>
            </a:pPr>
            <a:r>
              <a:rPr lang="en-US" kern="0" dirty="0" smtClean="0">
                <a:latin typeface="Calibri"/>
              </a:rPr>
              <a:t>❸</a:t>
            </a:r>
            <a:r>
              <a:rPr lang="zh-CN" altLang="en-US" kern="0" dirty="0" smtClean="0">
                <a:latin typeface="Calibri"/>
              </a:rPr>
              <a:t>热点文献</a:t>
            </a:r>
            <a:endParaRPr lang="en-US" kern="0" dirty="0" smtClean="0">
              <a:latin typeface="Calibri"/>
            </a:endParaRPr>
          </a:p>
          <a:p>
            <a:pPr marL="228544" indent="-228544" defTabSz="914171" eaLnBrk="0" fontAlgn="base" hangingPunct="0">
              <a:spcAft>
                <a:spcPct val="0"/>
              </a:spcAft>
              <a:buClr>
                <a:schemeClr val="tx2"/>
              </a:buClr>
              <a:defRPr/>
            </a:pPr>
            <a:r>
              <a:rPr lang="en-US" kern="0" dirty="0" smtClean="0">
                <a:latin typeface="Calibri"/>
              </a:rPr>
              <a:t>❹</a:t>
            </a:r>
            <a:r>
              <a:rPr lang="zh-CN" altLang="en-US" kern="0" dirty="0" smtClean="0">
                <a:latin typeface="Calibri"/>
              </a:rPr>
              <a:t>追踪课题</a:t>
            </a:r>
            <a:endParaRPr lang="en-US" altLang="zh-CN" kern="0" dirty="0" smtClean="0">
              <a:latin typeface="Calibri"/>
            </a:endParaRPr>
          </a:p>
          <a:p>
            <a:pPr marL="228544" indent="-228544" defTabSz="914171" eaLnBrk="0" fontAlgn="base" hangingPunct="0">
              <a:spcAft>
                <a:spcPct val="0"/>
              </a:spcAft>
              <a:buClr>
                <a:schemeClr val="tx2"/>
              </a:buClr>
              <a:defRPr/>
            </a:pPr>
            <a:r>
              <a:rPr lang="en-US" kern="0" dirty="0" smtClean="0">
                <a:latin typeface="Calibri"/>
              </a:rPr>
              <a:t>❺</a:t>
            </a:r>
            <a:r>
              <a:rPr lang="zh-CN" altLang="en-US" kern="0" dirty="0" smtClean="0">
                <a:latin typeface="Calibri"/>
              </a:rPr>
              <a:t>追踪牛人</a:t>
            </a:r>
            <a:endParaRPr lang="en-US"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869" y="38161"/>
            <a:ext cx="10969943" cy="656695"/>
          </a:xfrm>
          <a:noFill/>
          <a:ln w="9525">
            <a:noFill/>
            <a:miter lim="800000"/>
            <a:headEnd/>
            <a:tailEnd/>
          </a:ln>
        </p:spPr>
        <p:txBody>
          <a:bodyPr vert="horz" wrap="square" lIns="0" tIns="0" rIns="0" bIns="0" numCol="1" anchor="b" anchorCtr="0" compatLnSpc="1">
            <a:prstTxWarp prst="textNoShape">
              <a:avLst/>
            </a:prstTxWarp>
          </a:bodyPr>
          <a:lstStyle/>
          <a:p>
            <a:pPr marL="228544" indent="-228544" algn="l" defTabSz="914171" eaLnBrk="0" fontAlgn="base" hangingPunct="0">
              <a:spcAft>
                <a:spcPct val="0"/>
              </a:spcAft>
              <a:buClr>
                <a:schemeClr val="tx2"/>
              </a:buClr>
              <a:defRPr/>
            </a:pPr>
            <a:r>
              <a:rPr lang="zh-CN" altLang="en-US" sz="3600" dirty="0" smtClean="0">
                <a:solidFill>
                  <a:srgbClr val="CC0066"/>
                </a:solidFill>
                <a:ea typeface="+mn-ea"/>
              </a:rPr>
              <a:t>案例：高熵合金</a:t>
            </a:r>
            <a:endParaRPr lang="en-US" altLang="en-US" sz="3600" dirty="0">
              <a:solidFill>
                <a:srgbClr val="CC0066"/>
              </a:solidFill>
              <a:ea typeface="+mn-ea"/>
            </a:endParaRPr>
          </a:p>
        </p:txBody>
      </p:sp>
      <p:sp>
        <p:nvSpPr>
          <p:cNvPr id="5" name="TextBox 4"/>
          <p:cNvSpPr txBox="1"/>
          <p:nvPr/>
        </p:nvSpPr>
        <p:spPr>
          <a:xfrm>
            <a:off x="715854" y="4063999"/>
            <a:ext cx="11008638" cy="1000235"/>
          </a:xfrm>
          <a:prstGeom prst="rect">
            <a:avLst/>
          </a:prstGeom>
          <a:noFill/>
        </p:spPr>
        <p:txBody>
          <a:bodyPr wrap="square" lIns="121883" tIns="60941" rIns="121883" bIns="60941" rtlCol="0">
            <a:spAutoFit/>
          </a:bodyPr>
          <a:lstStyle/>
          <a:p>
            <a:r>
              <a:rPr lang="zh-CN" altLang="en-US" sz="1900" dirty="0" smtClean="0"/>
              <a:t>摘自“百度百科”：</a:t>
            </a:r>
            <a:r>
              <a:rPr lang="en-US" altLang="zh-CN" sz="1900" dirty="0" smtClean="0"/>
              <a:t> </a:t>
            </a:r>
            <a:r>
              <a:rPr lang="en-US" altLang="zh-CN" sz="1900" dirty="0" smtClean="0">
                <a:hlinkClick r:id="rId2"/>
              </a:rPr>
              <a:t>http://baike.baidu.com/link?url=l2Z8pcTt57pi2ONLU7HPyYzbLuIOazYzaCqPblcSzZ50T9A56qASWPn1dv7AvucunxcWd6UzNtOgK5S1LjadrpYSJKFuFij56-5g2adNzsNMrzbnQMVc9MfcdGTN3n1l</a:t>
            </a:r>
            <a:r>
              <a:rPr lang="en-US" altLang="zh-CN" sz="1900" dirty="0" smtClean="0"/>
              <a:t> </a:t>
            </a:r>
            <a:endParaRPr lang="en-US" sz="1900" dirty="0"/>
          </a:p>
        </p:txBody>
      </p:sp>
      <p:pic>
        <p:nvPicPr>
          <p:cNvPr id="3" name="Picture 2"/>
          <p:cNvPicPr>
            <a:picLocks noChangeAspect="1" noChangeArrowheads="1"/>
          </p:cNvPicPr>
          <p:nvPr/>
        </p:nvPicPr>
        <p:blipFill>
          <a:blip r:embed="rId3"/>
          <a:srcRect/>
          <a:stretch>
            <a:fillRect/>
          </a:stretch>
        </p:blipFill>
        <p:spPr bwMode="auto">
          <a:xfrm>
            <a:off x="1235019" y="931346"/>
            <a:ext cx="9171273" cy="26158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97997" y="606308"/>
            <a:ext cx="9628188" cy="5810250"/>
          </a:xfrm>
          <a:prstGeom prst="rect">
            <a:avLst/>
          </a:prstGeom>
          <a:noFill/>
          <a:ln w="9525">
            <a:noFill/>
            <a:miter lim="800000"/>
            <a:headEnd/>
            <a:tailEnd/>
          </a:ln>
        </p:spPr>
      </p:pic>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3421118" y="100371"/>
            <a:ext cx="6396726" cy="48398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zh-CN" altLang="en-US" sz="3200" cap="all" dirty="0" smtClean="0">
                <a:solidFill>
                  <a:srgbClr val="CC0066"/>
                </a:solidFill>
                <a:latin typeface="Arial Black"/>
                <a:cs typeface="Arial Black"/>
              </a:rPr>
              <a:t>全面的课题查新是立项的前提</a:t>
            </a:r>
            <a:endParaRPr lang="en-US" altLang="en-US" sz="3200" cap="all" dirty="0" smtClean="0">
              <a:solidFill>
                <a:srgbClr val="CC0066"/>
              </a:solidFill>
              <a:latin typeface="Arial Black"/>
              <a:cs typeface="Arial Black"/>
            </a:endParaRPr>
          </a:p>
        </p:txBody>
      </p:sp>
      <p:sp>
        <p:nvSpPr>
          <p:cNvPr id="10" name="矩形 10"/>
          <p:cNvSpPr>
            <a:spLocks noChangeArrowheads="1"/>
          </p:cNvSpPr>
          <p:nvPr/>
        </p:nvSpPr>
        <p:spPr bwMode="auto">
          <a:xfrm>
            <a:off x="4641724" y="3527891"/>
            <a:ext cx="4023448" cy="1046402"/>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defRPr/>
            </a:pPr>
            <a:r>
              <a:rPr lang="zh-CN" altLang="en-US" sz="2000" kern="0" dirty="0" smtClean="0">
                <a:solidFill>
                  <a:schemeClr val="accent6">
                    <a:lumMod val="50000"/>
                  </a:schemeClr>
                </a:solidFill>
                <a:ea typeface="微软雅黑"/>
              </a:rPr>
              <a:t>检索词</a:t>
            </a:r>
            <a:r>
              <a:rPr lang="en-US" altLang="zh-CN" sz="2000" kern="0" dirty="0" smtClean="0">
                <a:solidFill>
                  <a:schemeClr val="accent6">
                    <a:lumMod val="50000"/>
                  </a:schemeClr>
                </a:solidFill>
                <a:ea typeface="微软雅黑"/>
              </a:rPr>
              <a:t>:</a:t>
            </a:r>
            <a:r>
              <a:rPr lang="zh-CN" altLang="en-US" sz="2000" kern="0" dirty="0" smtClean="0">
                <a:solidFill>
                  <a:schemeClr val="accent6">
                    <a:lumMod val="50000"/>
                  </a:schemeClr>
                </a:solidFill>
                <a:ea typeface="微软雅黑"/>
              </a:rPr>
              <a:t> </a:t>
            </a:r>
            <a:r>
              <a:rPr lang="en-US" altLang="zh-CN" sz="2000" kern="0" dirty="0" smtClean="0">
                <a:solidFill>
                  <a:schemeClr val="accent6">
                    <a:lumMod val="50000"/>
                  </a:schemeClr>
                </a:solidFill>
                <a:ea typeface="微软雅黑"/>
              </a:rPr>
              <a:t>high-entropy alloys*</a:t>
            </a:r>
          </a:p>
          <a:p>
            <a:pPr>
              <a:defRPr/>
            </a:pPr>
            <a:r>
              <a:rPr lang="zh-CN" altLang="en-US" sz="2000" kern="0" dirty="0" smtClean="0">
                <a:solidFill>
                  <a:schemeClr val="accent6">
                    <a:lumMod val="50000"/>
                  </a:schemeClr>
                </a:solidFill>
                <a:ea typeface="微软雅黑"/>
              </a:rPr>
              <a:t>检索字段：主题</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检索数据库：</a:t>
            </a:r>
            <a:r>
              <a:rPr lang="en-US" altLang="zh-CN" sz="2000" kern="0" dirty="0" smtClean="0">
                <a:solidFill>
                  <a:schemeClr val="accent6">
                    <a:lumMod val="50000"/>
                  </a:schemeClr>
                </a:solidFill>
                <a:ea typeface="微软雅黑"/>
              </a:rPr>
              <a:t>SCIE/CPCI-S</a:t>
            </a:r>
          </a:p>
        </p:txBody>
      </p:sp>
      <p:sp>
        <p:nvSpPr>
          <p:cNvPr id="11" name="Left Arrow 10"/>
          <p:cNvSpPr/>
          <p:nvPr/>
        </p:nvSpPr>
        <p:spPr>
          <a:xfrm>
            <a:off x="4091396" y="1572471"/>
            <a:ext cx="566056" cy="503030"/>
          </a:xfrm>
          <a:prstGeom prst="leftArrow">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en-US"/>
          </a:p>
        </p:txBody>
      </p:sp>
      <p:sp>
        <p:nvSpPr>
          <p:cNvPr id="12" name="Rounded Rectangle 11"/>
          <p:cNvSpPr/>
          <p:nvPr/>
        </p:nvSpPr>
        <p:spPr>
          <a:xfrm>
            <a:off x="1185129" y="2632841"/>
            <a:ext cx="6886848" cy="520261"/>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3" name="Rounded Rectangle 12"/>
          <p:cNvSpPr/>
          <p:nvPr/>
        </p:nvSpPr>
        <p:spPr>
          <a:xfrm>
            <a:off x="1398348" y="5234154"/>
            <a:ext cx="4308769" cy="1261234"/>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5650" y="1576551"/>
            <a:ext cx="10086789" cy="3292595"/>
          </a:xfrm>
        </p:spPr>
        <p:txBody>
          <a:bodyPr/>
          <a:lstStyle/>
          <a:p>
            <a:pPr marL="342787" indent="-342787">
              <a:lnSpc>
                <a:spcPts val="5300"/>
              </a:lnSpc>
              <a:spcBef>
                <a:spcPts val="0"/>
              </a:spcBef>
            </a:pPr>
            <a:r>
              <a:rPr lang="en-US" altLang="zh-CN" sz="4000" dirty="0" smtClean="0"/>
              <a:t/>
            </a:r>
            <a:br>
              <a:rPr lang="en-US" altLang="zh-CN" sz="4000" dirty="0" smtClean="0"/>
            </a:br>
            <a:r>
              <a:rPr lang="en-US" altLang="zh-CN" sz="4000" dirty="0" smtClean="0"/>
              <a:t>1.</a:t>
            </a:r>
            <a:r>
              <a:rPr lang="zh-CN" altLang="en-US" sz="4000" dirty="0" smtClean="0"/>
              <a:t>选题和课题查新</a:t>
            </a:r>
            <a:r>
              <a:rPr lang="en-US" altLang="zh-CN" sz="4000" dirty="0" smtClean="0"/>
              <a:t/>
            </a:r>
            <a:br>
              <a:rPr lang="en-US" altLang="zh-CN" sz="4000" dirty="0" smtClean="0"/>
            </a:br>
            <a:r>
              <a:rPr lang="en-US" altLang="zh-CN" sz="4000" dirty="0" smtClean="0"/>
              <a:t>2.</a:t>
            </a:r>
            <a:r>
              <a:rPr lang="zh-CN" altLang="en-US" sz="4000" dirty="0" smtClean="0"/>
              <a:t>选择合适的国际期刊投稿</a:t>
            </a:r>
            <a:r>
              <a:rPr lang="en-US" altLang="zh-CN" sz="4000" dirty="0" smtClean="0"/>
              <a:t/>
            </a:r>
            <a:br>
              <a:rPr lang="en-US" altLang="zh-CN" sz="4000" dirty="0" smtClean="0"/>
            </a:br>
            <a:r>
              <a:rPr lang="en-US" altLang="zh-CN" sz="4000" dirty="0" smtClean="0"/>
              <a:t>3.</a:t>
            </a:r>
            <a:r>
              <a:rPr lang="zh-CN" altLang="en-US" sz="4000" dirty="0" smtClean="0"/>
              <a:t>提高写作效率</a:t>
            </a:r>
            <a:r>
              <a:rPr lang="en-US" altLang="zh-CN" sz="4000" dirty="0" smtClean="0"/>
              <a:t/>
            </a:r>
            <a:br>
              <a:rPr lang="en-US" altLang="zh-CN" sz="4000" dirty="0" smtClean="0"/>
            </a:br>
            <a:endParaRPr lang="en-US" sz="4000" dirty="0"/>
          </a:p>
        </p:txBody>
      </p:sp>
    </p:spTree>
    <p:extLst>
      <p:ext uri="{BB962C8B-B14F-4D97-AF65-F5344CB8AC3E}">
        <p14:creationId xmlns="" xmlns:p14="http://schemas.microsoft.com/office/powerpoint/2010/main" val="222215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02714" y="315310"/>
            <a:ext cx="9710631" cy="6542690"/>
          </a:xfrm>
          <a:prstGeom prst="rect">
            <a:avLst/>
          </a:prstGeom>
          <a:noFill/>
          <a:ln w="9525">
            <a:noFill/>
            <a:miter lim="800000"/>
            <a:headEnd/>
            <a:tailEnd/>
          </a:ln>
        </p:spPr>
      </p:pic>
      <p:sp>
        <p:nvSpPr>
          <p:cNvPr id="13" name="矩形 11"/>
          <p:cNvSpPr/>
          <p:nvPr/>
        </p:nvSpPr>
        <p:spPr>
          <a:xfrm>
            <a:off x="802714" y="1206470"/>
            <a:ext cx="2175641" cy="290263"/>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
        <p:nvSpPr>
          <p:cNvPr id="14" name="矩形 11"/>
          <p:cNvSpPr/>
          <p:nvPr/>
        </p:nvSpPr>
        <p:spPr>
          <a:xfrm>
            <a:off x="802714" y="2569779"/>
            <a:ext cx="2175641" cy="4020207"/>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
        <p:nvSpPr>
          <p:cNvPr id="15" name="矩形 11"/>
          <p:cNvSpPr/>
          <p:nvPr/>
        </p:nvSpPr>
        <p:spPr>
          <a:xfrm>
            <a:off x="3499961" y="1206470"/>
            <a:ext cx="1762683" cy="337561"/>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
        <p:nvSpPr>
          <p:cNvPr id="16" name="矩形 11"/>
          <p:cNvSpPr/>
          <p:nvPr/>
        </p:nvSpPr>
        <p:spPr>
          <a:xfrm>
            <a:off x="9218877" y="1749472"/>
            <a:ext cx="1262936" cy="537011"/>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500"/>
                                        <p:tgtEl>
                                          <p:spTgt spid="14"/>
                                        </p:tgtEl>
                                      </p:cBhvr>
                                    </p:animEffect>
                                  </p:childTnLst>
                                </p:cTn>
                              </p:par>
                            </p:childTnLst>
                          </p:cTn>
                        </p:par>
                        <p:par>
                          <p:cTn id="13" fill="hold">
                            <p:stCondLst>
                              <p:cond delay="500"/>
                            </p:stCondLst>
                            <p:childTnLst>
                              <p:par>
                                <p:cTn id="14" presetID="21"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4)">
                                      <p:cBhvr>
                                        <p:cTn id="16" dur="500"/>
                                        <p:tgtEl>
                                          <p:spTgt spid="15"/>
                                        </p:tgtEl>
                                      </p:cBhvr>
                                    </p:animEffect>
                                  </p:childTnLst>
                                </p:cTn>
                              </p:par>
                            </p:childTnLst>
                          </p:cTn>
                        </p:par>
                        <p:par>
                          <p:cTn id="17" fill="hold">
                            <p:stCondLst>
                              <p:cond delay="1000"/>
                            </p:stCondLst>
                            <p:childTnLst>
                              <p:par>
                                <p:cTn id="18" presetID="21"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4)">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a:stretch>
            <a:fillRect/>
          </a:stretch>
        </p:blipFill>
        <p:spPr bwMode="auto">
          <a:xfrm>
            <a:off x="949848" y="110362"/>
            <a:ext cx="9710631" cy="6542690"/>
          </a:xfrm>
          <a:prstGeom prst="rect">
            <a:avLst/>
          </a:prstGeom>
          <a:noFill/>
          <a:ln w="9525">
            <a:noFill/>
            <a:miter lim="800000"/>
            <a:headEnd/>
            <a:tailEnd/>
          </a:ln>
        </p:spPr>
      </p:pic>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1193386" y="0"/>
            <a:ext cx="8239954" cy="836612"/>
          </a:xfrm>
          <a:prstGeom prst="rect">
            <a:avLst/>
          </a:prstGeom>
          <a:noFill/>
          <a:ln w="9525">
            <a:solidFill>
              <a:schemeClr val="bg1"/>
            </a:solid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200" cap="all" dirty="0" smtClean="0">
                <a:solidFill>
                  <a:schemeClr val="bg1"/>
                </a:solidFill>
                <a:latin typeface="Arial Black"/>
                <a:cs typeface="Arial Black"/>
              </a:rPr>
              <a:t>❶</a:t>
            </a:r>
            <a:r>
              <a:rPr lang="zh-CN" altLang="en-US" sz="3200" cap="all" dirty="0" smtClean="0">
                <a:solidFill>
                  <a:schemeClr val="bg1"/>
                </a:solidFill>
                <a:latin typeface="Arial Black"/>
                <a:cs typeface="Arial Black"/>
              </a:rPr>
              <a:t>迅速了解领域中的研究历史和研究背景</a:t>
            </a:r>
            <a:endParaRPr lang="en-US" altLang="en-US" sz="3200" cap="all" dirty="0" smtClean="0">
              <a:solidFill>
                <a:schemeClr val="bg1"/>
              </a:solidFill>
              <a:latin typeface="Arial Black"/>
              <a:cs typeface="Arial Black"/>
            </a:endParaRPr>
          </a:p>
        </p:txBody>
      </p:sp>
      <p:sp>
        <p:nvSpPr>
          <p:cNvPr id="13" name="Rounded Rectangle 12"/>
          <p:cNvSpPr/>
          <p:nvPr/>
        </p:nvSpPr>
        <p:spPr>
          <a:xfrm>
            <a:off x="1035730" y="5249930"/>
            <a:ext cx="1912411" cy="1135114"/>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5" name="矩形 11"/>
          <p:cNvSpPr/>
          <p:nvPr/>
        </p:nvSpPr>
        <p:spPr>
          <a:xfrm>
            <a:off x="9397543" y="1745650"/>
            <a:ext cx="1262936" cy="314331"/>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
        <p:nvSpPr>
          <p:cNvPr id="21" name="矩形 8"/>
          <p:cNvSpPr/>
          <p:nvPr/>
        </p:nvSpPr>
        <p:spPr>
          <a:xfrm>
            <a:off x="1214438" y="5900581"/>
            <a:ext cx="90487" cy="92075"/>
          </a:xfrm>
          <a:prstGeom prst="rect">
            <a:avLst/>
          </a:prstGeom>
          <a:solidFill>
            <a:srgbClr val="FFFF00"/>
          </a:solidFill>
          <a:ln w="12700" cap="flat" cmpd="sng" algn="ctr">
            <a:solidFill>
              <a:srgbClr val="7FD13B">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2" name="TextBox 21"/>
          <p:cNvSpPr txBox="1">
            <a:spLocks noChangeArrowheads="1"/>
          </p:cNvSpPr>
          <p:nvPr/>
        </p:nvSpPr>
        <p:spPr bwMode="auto">
          <a:xfrm>
            <a:off x="468835" y="5579687"/>
            <a:ext cx="481013" cy="58578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rPr>
              <a:t>A</a:t>
            </a:r>
          </a:p>
        </p:txBody>
      </p:sp>
      <p:sp>
        <p:nvSpPr>
          <p:cNvPr id="23" name="TextBox 22"/>
          <p:cNvSpPr txBox="1">
            <a:spLocks noChangeArrowheads="1"/>
          </p:cNvSpPr>
          <p:nvPr/>
        </p:nvSpPr>
        <p:spPr bwMode="auto">
          <a:xfrm>
            <a:off x="10660479" y="1609922"/>
            <a:ext cx="481012" cy="5857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rPr>
              <a:t>B</a:t>
            </a:r>
          </a:p>
        </p:txBody>
      </p:sp>
      <p:cxnSp>
        <p:nvCxnSpPr>
          <p:cNvPr id="24" name="Shape 23"/>
          <p:cNvCxnSpPr/>
          <p:nvPr/>
        </p:nvCxnSpPr>
        <p:spPr>
          <a:xfrm rot="5400000">
            <a:off x="4923570" y="778390"/>
            <a:ext cx="3749040" cy="6583680"/>
          </a:xfrm>
          <a:prstGeom prst="bentConnector2">
            <a:avLst/>
          </a:prstGeom>
          <a:noFill/>
          <a:ln w="38100" cap="flat" cmpd="sng" algn="ctr">
            <a:solidFill>
              <a:srgbClr val="EA157A"/>
            </a:solidFill>
            <a:prstDash val="solid"/>
            <a:miter lim="800000"/>
          </a:ln>
          <a:effectLst/>
        </p:spPr>
      </p:cxnSp>
      <p:sp>
        <p:nvSpPr>
          <p:cNvPr id="25" name="TextBox 24"/>
          <p:cNvSpPr txBox="1"/>
          <p:nvPr/>
        </p:nvSpPr>
        <p:spPr>
          <a:xfrm>
            <a:off x="5313363" y="3490913"/>
            <a:ext cx="3906090" cy="1400383"/>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marR="0" lvl="0" indent="0" fontAlgn="auto">
              <a:lnSpc>
                <a:spcPct val="100000"/>
              </a:lnSpc>
              <a:spcBef>
                <a:spcPts val="0"/>
              </a:spcBef>
              <a:spcAft>
                <a:spcPts val="600"/>
              </a:spcAft>
              <a:buClrTx/>
              <a:buSzTx/>
              <a:buFontTx/>
              <a:buNone/>
              <a:tabLst/>
              <a:defRPr/>
            </a:pPr>
            <a:r>
              <a:rPr lang="en-US" altLang="zh-CN" sz="2000" kern="0" dirty="0">
                <a:solidFill>
                  <a:schemeClr val="accent6">
                    <a:lumMod val="50000"/>
                  </a:schemeClr>
                </a:solidFill>
                <a:ea typeface="微软雅黑"/>
              </a:rPr>
              <a:t>A</a:t>
            </a:r>
            <a:r>
              <a:rPr lang="zh-CN" altLang="en-US" sz="2000" kern="0" dirty="0">
                <a:solidFill>
                  <a:schemeClr val="accent6">
                    <a:lumMod val="50000"/>
                  </a:schemeClr>
                </a:solidFill>
                <a:ea typeface="微软雅黑"/>
              </a:rPr>
              <a:t>和</a:t>
            </a:r>
            <a:r>
              <a:rPr lang="en-US" altLang="zh-CN" sz="2000" kern="0" dirty="0">
                <a:solidFill>
                  <a:schemeClr val="accent6">
                    <a:lumMod val="50000"/>
                  </a:schemeClr>
                </a:solidFill>
                <a:ea typeface="微软雅黑"/>
              </a:rPr>
              <a:t>B</a:t>
            </a:r>
            <a:r>
              <a:rPr lang="zh-CN" altLang="en-US" sz="2000" kern="0" dirty="0">
                <a:solidFill>
                  <a:schemeClr val="accent6">
                    <a:lumMod val="50000"/>
                  </a:schemeClr>
                </a:solidFill>
                <a:ea typeface="微软雅黑"/>
              </a:rPr>
              <a:t>两种方式：</a:t>
            </a:r>
            <a:endParaRPr lang="en-US" altLang="zh-CN" sz="2000" kern="0" dirty="0">
              <a:solidFill>
                <a:schemeClr val="accent6">
                  <a:lumMod val="50000"/>
                </a:schemeClr>
              </a:solidFill>
              <a:ea typeface="微软雅黑"/>
            </a:endParaRPr>
          </a:p>
          <a:p>
            <a:pPr marR="0" lvl="0" indent="0" fontAlgn="auto">
              <a:lnSpc>
                <a:spcPct val="100000"/>
              </a:lnSpc>
              <a:spcBef>
                <a:spcPts val="0"/>
              </a:spcBef>
              <a:spcAft>
                <a:spcPts val="0"/>
              </a:spcAft>
              <a:buClrTx/>
              <a:buSzTx/>
              <a:buFont typeface="Wingdings" pitchFamily="2" charset="2"/>
              <a:buChar char="Ø"/>
              <a:tabLst/>
              <a:defRPr/>
            </a:pPr>
            <a:r>
              <a:rPr lang="en-US" altLang="zh-CN" sz="2000" kern="0" dirty="0">
                <a:solidFill>
                  <a:schemeClr val="accent6">
                    <a:lumMod val="50000"/>
                  </a:schemeClr>
                </a:solidFill>
                <a:ea typeface="微软雅黑"/>
              </a:rPr>
              <a:t>  </a:t>
            </a:r>
            <a:r>
              <a:rPr lang="zh-CN" altLang="en-US" sz="2000" kern="0" dirty="0">
                <a:solidFill>
                  <a:schemeClr val="accent6">
                    <a:lumMod val="50000"/>
                  </a:schemeClr>
                </a:solidFill>
                <a:ea typeface="微软雅黑"/>
              </a:rPr>
              <a:t>阅读已有的文献综述；</a:t>
            </a:r>
            <a:endParaRPr lang="en-US" altLang="zh-CN" sz="2000" kern="0" dirty="0">
              <a:solidFill>
                <a:schemeClr val="accent6">
                  <a:lumMod val="50000"/>
                </a:schemeClr>
              </a:solidFill>
              <a:ea typeface="微软雅黑"/>
            </a:endParaRPr>
          </a:p>
          <a:p>
            <a:pPr marR="0" lvl="0" indent="0" fontAlgn="auto">
              <a:lnSpc>
                <a:spcPct val="100000"/>
              </a:lnSpc>
              <a:spcBef>
                <a:spcPts val="0"/>
              </a:spcBef>
              <a:spcAft>
                <a:spcPts val="0"/>
              </a:spcAft>
              <a:buClrTx/>
              <a:buSzTx/>
              <a:buFont typeface="Wingdings" pitchFamily="2" charset="2"/>
              <a:buChar char="Ø"/>
              <a:tabLst/>
              <a:defRPr/>
            </a:pPr>
            <a:r>
              <a:rPr lang="en-US" altLang="zh-CN" sz="2000" kern="0" dirty="0">
                <a:solidFill>
                  <a:schemeClr val="accent6">
                    <a:lumMod val="50000"/>
                  </a:schemeClr>
                </a:solidFill>
                <a:ea typeface="微软雅黑"/>
              </a:rPr>
              <a:t>  </a:t>
            </a:r>
            <a:r>
              <a:rPr lang="zh-CN" altLang="en-US" sz="2000" kern="0" dirty="0">
                <a:solidFill>
                  <a:schemeClr val="accent6">
                    <a:lumMod val="50000"/>
                  </a:schemeClr>
                </a:solidFill>
                <a:ea typeface="微软雅黑"/>
              </a:rPr>
              <a:t>亲力亲为</a:t>
            </a:r>
            <a:r>
              <a:rPr lang="en-US" altLang="zh-CN" sz="2000" kern="0" dirty="0">
                <a:solidFill>
                  <a:schemeClr val="accent6">
                    <a:lumMod val="50000"/>
                  </a:schemeClr>
                </a:solidFill>
                <a:ea typeface="微软雅黑"/>
              </a:rPr>
              <a:t>-</a:t>
            </a:r>
            <a:r>
              <a:rPr lang="zh-CN" altLang="en-US" sz="2000" kern="0" dirty="0">
                <a:solidFill>
                  <a:schemeClr val="accent6">
                    <a:lumMod val="50000"/>
                  </a:schemeClr>
                </a:solidFill>
                <a:ea typeface="微软雅黑"/>
              </a:rPr>
              <a:t>“分析检索结果”</a:t>
            </a:r>
            <a:endParaRPr lang="en-US" altLang="zh-CN" sz="2000" kern="0" dirty="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1" grpId="0" animBg="1"/>
      <p:bldP spid="22" grpId="0"/>
      <p:bldP spid="23"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76292" y="1390768"/>
            <a:ext cx="10123542" cy="6394433"/>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5" name="Oval 4"/>
          <p:cNvSpPr/>
          <p:nvPr/>
        </p:nvSpPr>
        <p:spPr>
          <a:xfrm>
            <a:off x="376292" y="2175642"/>
            <a:ext cx="1858634" cy="646387"/>
          </a:xfrm>
          <a:prstGeom prst="ellipse">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6" name="矩形 10"/>
          <p:cNvSpPr>
            <a:spLocks noChangeArrowheads="1"/>
          </p:cNvSpPr>
          <p:nvPr/>
        </p:nvSpPr>
        <p:spPr bwMode="auto">
          <a:xfrm>
            <a:off x="2424678" y="4240924"/>
            <a:ext cx="8075156" cy="1616951"/>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spcBef>
                <a:spcPts val="600"/>
              </a:spcBef>
              <a:defRPr/>
            </a:pPr>
            <a:r>
              <a:rPr lang="zh-CN" altLang="en-US" kern="0" dirty="0" smtClean="0">
                <a:solidFill>
                  <a:schemeClr val="accent6">
                    <a:lumMod val="50000"/>
                  </a:schemeClr>
                </a:solidFill>
                <a:ea typeface="微软雅黑"/>
              </a:rPr>
              <a:t>在“精炼检索结果”</a:t>
            </a:r>
            <a:r>
              <a:rPr lang="en-US" altLang="zh-CN" kern="0" dirty="0" smtClean="0">
                <a:solidFill>
                  <a:schemeClr val="accent6">
                    <a:lumMod val="50000"/>
                  </a:schemeClr>
                </a:solidFill>
                <a:ea typeface="微软雅黑"/>
              </a:rPr>
              <a:t>-&gt;</a:t>
            </a:r>
            <a:r>
              <a:rPr lang="zh-CN" altLang="en-US" kern="0" dirty="0" smtClean="0">
                <a:solidFill>
                  <a:schemeClr val="accent6">
                    <a:lumMod val="50000"/>
                  </a:schemeClr>
                </a:solidFill>
                <a:ea typeface="微软雅黑"/>
              </a:rPr>
              <a:t>“文献类型”中精炼出</a:t>
            </a:r>
            <a:r>
              <a:rPr lang="en-US" altLang="zh-CN" kern="0" dirty="0" smtClean="0">
                <a:solidFill>
                  <a:schemeClr val="accent6">
                    <a:lumMod val="50000"/>
                  </a:schemeClr>
                </a:solidFill>
                <a:ea typeface="微软雅黑"/>
              </a:rPr>
              <a:t>review</a:t>
            </a:r>
            <a:r>
              <a:rPr lang="zh-CN" altLang="en-US" kern="0" dirty="0" smtClean="0">
                <a:solidFill>
                  <a:schemeClr val="accent6">
                    <a:lumMod val="50000"/>
                  </a:schemeClr>
                </a:solidFill>
                <a:ea typeface="微软雅黑"/>
              </a:rPr>
              <a:t>后：</a:t>
            </a:r>
            <a:endParaRPr lang="en-US" altLang="zh-CN" kern="0" dirty="0" smtClean="0">
              <a:solidFill>
                <a:schemeClr val="accent6">
                  <a:lumMod val="50000"/>
                </a:schemeClr>
              </a:solidFill>
              <a:ea typeface="微软雅黑"/>
            </a:endParaRPr>
          </a:p>
          <a:p>
            <a:pPr>
              <a:spcBef>
                <a:spcPts val="600"/>
              </a:spcBef>
              <a:buFont typeface="Wingdings" pitchFamily="2" charset="2"/>
              <a:buChar char="v"/>
              <a:defRPr/>
            </a:pPr>
            <a:r>
              <a:rPr lang="zh-CN" altLang="en-US" kern="0" dirty="0" smtClean="0">
                <a:solidFill>
                  <a:schemeClr val="accent6">
                    <a:lumMod val="50000"/>
                  </a:schemeClr>
                </a:solidFill>
                <a:ea typeface="微软雅黑"/>
              </a:rPr>
              <a:t>可按照被引频次降序排列锁定领域中的牛综述；</a:t>
            </a:r>
            <a:endParaRPr lang="en-US" altLang="zh-CN" kern="0" dirty="0" smtClean="0">
              <a:solidFill>
                <a:schemeClr val="accent6">
                  <a:lumMod val="50000"/>
                </a:schemeClr>
              </a:solidFill>
              <a:ea typeface="微软雅黑"/>
            </a:endParaRPr>
          </a:p>
          <a:p>
            <a:pPr>
              <a:spcBef>
                <a:spcPts val="600"/>
              </a:spcBef>
              <a:buFont typeface="Wingdings" pitchFamily="2" charset="2"/>
              <a:buChar char="v"/>
              <a:defRPr/>
            </a:pPr>
            <a:r>
              <a:rPr lang="zh-CN" altLang="en-US" kern="0" dirty="0" smtClean="0">
                <a:solidFill>
                  <a:schemeClr val="accent6">
                    <a:lumMod val="50000"/>
                  </a:schemeClr>
                </a:solidFill>
                <a:ea typeface="微软雅黑"/>
              </a:rPr>
              <a:t>可按照出版日期排序，锁定领域中刚发表的综述</a:t>
            </a:r>
            <a:endParaRPr lang="en-US" altLang="zh-CN" kern="0" dirty="0" smtClean="0">
              <a:solidFill>
                <a:schemeClr val="accent6">
                  <a:lumMod val="50000"/>
                </a:schemeClr>
              </a:solidFill>
              <a:ea typeface="微软雅黑"/>
            </a:endParaRPr>
          </a:p>
        </p:txBody>
      </p:sp>
      <p:sp>
        <p:nvSpPr>
          <p:cNvPr id="7" name="矩形 11"/>
          <p:cNvSpPr/>
          <p:nvPr/>
        </p:nvSpPr>
        <p:spPr>
          <a:xfrm>
            <a:off x="2582166" y="2460400"/>
            <a:ext cx="2762340" cy="314331"/>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a:stretch>
            <a:fillRect/>
          </a:stretch>
        </p:blipFill>
        <p:spPr bwMode="auto">
          <a:xfrm>
            <a:off x="949848" y="110362"/>
            <a:ext cx="9710631" cy="6542690"/>
          </a:xfrm>
          <a:prstGeom prst="rect">
            <a:avLst/>
          </a:prstGeom>
          <a:noFill/>
          <a:ln w="9525">
            <a:noFill/>
            <a:miter lim="800000"/>
            <a:headEnd/>
            <a:tailEnd/>
          </a:ln>
        </p:spPr>
      </p:pic>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1193386" y="0"/>
            <a:ext cx="8239954" cy="836612"/>
          </a:xfrm>
          <a:prstGeom prst="rect">
            <a:avLst/>
          </a:prstGeom>
          <a:noFill/>
          <a:ln w="9525">
            <a:solidFill>
              <a:schemeClr val="bg1"/>
            </a:solid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200" cap="all" dirty="0" smtClean="0">
                <a:solidFill>
                  <a:schemeClr val="bg1"/>
                </a:solidFill>
                <a:latin typeface="Arial Black"/>
                <a:cs typeface="Arial Black"/>
              </a:rPr>
              <a:t>❶</a:t>
            </a:r>
            <a:r>
              <a:rPr lang="zh-CN" altLang="en-US" sz="3200" cap="all" dirty="0" smtClean="0">
                <a:solidFill>
                  <a:schemeClr val="bg1"/>
                </a:solidFill>
                <a:latin typeface="Arial Black"/>
                <a:cs typeface="Arial Black"/>
              </a:rPr>
              <a:t>迅速了解领域中的研究历史和研究背景</a:t>
            </a:r>
            <a:endParaRPr lang="en-US" altLang="en-US" sz="3200" cap="all" dirty="0" smtClean="0">
              <a:solidFill>
                <a:schemeClr val="bg1"/>
              </a:solidFill>
              <a:latin typeface="Arial Black"/>
              <a:cs typeface="Arial Black"/>
            </a:endParaRPr>
          </a:p>
        </p:txBody>
      </p:sp>
      <p:sp>
        <p:nvSpPr>
          <p:cNvPr id="13" name="Rounded Rectangle 12"/>
          <p:cNvSpPr/>
          <p:nvPr/>
        </p:nvSpPr>
        <p:spPr>
          <a:xfrm>
            <a:off x="1035730" y="5249930"/>
            <a:ext cx="1912411" cy="1135114"/>
          </a:xfrm>
          <a:prstGeom prst="round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latin typeface="Calibri"/>
              <a:ea typeface="微软雅黑"/>
            </a:endParaRPr>
          </a:p>
        </p:txBody>
      </p:sp>
      <p:sp>
        <p:nvSpPr>
          <p:cNvPr id="15" name="矩形 11"/>
          <p:cNvSpPr/>
          <p:nvPr/>
        </p:nvSpPr>
        <p:spPr>
          <a:xfrm>
            <a:off x="9397543" y="1745650"/>
            <a:ext cx="1262936" cy="314331"/>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
        <p:nvSpPr>
          <p:cNvPr id="21" name="矩形 8"/>
          <p:cNvSpPr/>
          <p:nvPr/>
        </p:nvSpPr>
        <p:spPr>
          <a:xfrm>
            <a:off x="1214438" y="5900581"/>
            <a:ext cx="90487" cy="92075"/>
          </a:xfrm>
          <a:prstGeom prst="rect">
            <a:avLst/>
          </a:prstGeom>
          <a:solidFill>
            <a:srgbClr val="FFFF00"/>
          </a:solidFill>
          <a:ln w="12700" cap="flat" cmpd="sng" algn="ctr">
            <a:solidFill>
              <a:srgbClr val="7FD13B">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2" name="TextBox 21"/>
          <p:cNvSpPr txBox="1">
            <a:spLocks noChangeArrowheads="1"/>
          </p:cNvSpPr>
          <p:nvPr/>
        </p:nvSpPr>
        <p:spPr bwMode="auto">
          <a:xfrm>
            <a:off x="468835" y="5579687"/>
            <a:ext cx="481013" cy="58578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rPr>
              <a:t>A</a:t>
            </a:r>
          </a:p>
        </p:txBody>
      </p:sp>
      <p:sp>
        <p:nvSpPr>
          <p:cNvPr id="23" name="TextBox 22"/>
          <p:cNvSpPr txBox="1">
            <a:spLocks noChangeArrowheads="1"/>
          </p:cNvSpPr>
          <p:nvPr/>
        </p:nvSpPr>
        <p:spPr bwMode="auto">
          <a:xfrm>
            <a:off x="10660479" y="1609922"/>
            <a:ext cx="481012" cy="5857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rPr>
              <a:t>B</a:t>
            </a:r>
          </a:p>
        </p:txBody>
      </p:sp>
      <p:cxnSp>
        <p:nvCxnSpPr>
          <p:cNvPr id="24" name="Shape 23"/>
          <p:cNvCxnSpPr/>
          <p:nvPr/>
        </p:nvCxnSpPr>
        <p:spPr>
          <a:xfrm rot="5400000">
            <a:off x="4923570" y="778390"/>
            <a:ext cx="3749040" cy="6583680"/>
          </a:xfrm>
          <a:prstGeom prst="bentConnector2">
            <a:avLst/>
          </a:prstGeom>
          <a:noFill/>
          <a:ln w="38100" cap="flat" cmpd="sng" algn="ctr">
            <a:solidFill>
              <a:srgbClr val="EA157A"/>
            </a:solidFill>
            <a:prstDash val="solid"/>
            <a:miter lim="800000"/>
          </a:ln>
          <a:effectLst/>
        </p:spPr>
      </p:cxnSp>
      <p:sp>
        <p:nvSpPr>
          <p:cNvPr id="25" name="TextBox 24"/>
          <p:cNvSpPr txBox="1"/>
          <p:nvPr/>
        </p:nvSpPr>
        <p:spPr>
          <a:xfrm>
            <a:off x="5313363" y="3490913"/>
            <a:ext cx="3906090" cy="1400383"/>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marR="0" lvl="0" indent="0" fontAlgn="auto">
              <a:lnSpc>
                <a:spcPct val="100000"/>
              </a:lnSpc>
              <a:spcBef>
                <a:spcPts val="0"/>
              </a:spcBef>
              <a:spcAft>
                <a:spcPts val="600"/>
              </a:spcAft>
              <a:buClrTx/>
              <a:buSzTx/>
              <a:buFontTx/>
              <a:buNone/>
              <a:tabLst/>
              <a:defRPr/>
            </a:pPr>
            <a:r>
              <a:rPr lang="en-US" altLang="zh-CN" sz="2000" kern="0" dirty="0">
                <a:solidFill>
                  <a:schemeClr val="accent6">
                    <a:lumMod val="50000"/>
                  </a:schemeClr>
                </a:solidFill>
                <a:ea typeface="微软雅黑"/>
              </a:rPr>
              <a:t>A</a:t>
            </a:r>
            <a:r>
              <a:rPr lang="zh-CN" altLang="en-US" sz="2000" kern="0" dirty="0">
                <a:solidFill>
                  <a:schemeClr val="accent6">
                    <a:lumMod val="50000"/>
                  </a:schemeClr>
                </a:solidFill>
                <a:ea typeface="微软雅黑"/>
              </a:rPr>
              <a:t>和</a:t>
            </a:r>
            <a:r>
              <a:rPr lang="en-US" altLang="zh-CN" sz="2000" kern="0" dirty="0">
                <a:solidFill>
                  <a:schemeClr val="accent6">
                    <a:lumMod val="50000"/>
                  </a:schemeClr>
                </a:solidFill>
                <a:ea typeface="微软雅黑"/>
              </a:rPr>
              <a:t>B</a:t>
            </a:r>
            <a:r>
              <a:rPr lang="zh-CN" altLang="en-US" sz="2000" kern="0" dirty="0">
                <a:solidFill>
                  <a:schemeClr val="accent6">
                    <a:lumMod val="50000"/>
                  </a:schemeClr>
                </a:solidFill>
                <a:ea typeface="微软雅黑"/>
              </a:rPr>
              <a:t>两种方式：</a:t>
            </a:r>
            <a:endParaRPr lang="en-US" altLang="zh-CN" sz="2000" kern="0" dirty="0">
              <a:solidFill>
                <a:schemeClr val="accent6">
                  <a:lumMod val="50000"/>
                </a:schemeClr>
              </a:solidFill>
              <a:ea typeface="微软雅黑"/>
            </a:endParaRPr>
          </a:p>
          <a:p>
            <a:pPr marR="0" lvl="0" indent="0" fontAlgn="auto">
              <a:lnSpc>
                <a:spcPct val="100000"/>
              </a:lnSpc>
              <a:spcBef>
                <a:spcPts val="0"/>
              </a:spcBef>
              <a:spcAft>
                <a:spcPts val="0"/>
              </a:spcAft>
              <a:buClrTx/>
              <a:buSzTx/>
              <a:buFont typeface="Wingdings" pitchFamily="2" charset="2"/>
              <a:buChar char="Ø"/>
              <a:tabLst/>
              <a:defRPr/>
            </a:pPr>
            <a:r>
              <a:rPr lang="en-US" altLang="zh-CN" sz="2000" kern="0" dirty="0">
                <a:solidFill>
                  <a:schemeClr val="accent6">
                    <a:lumMod val="50000"/>
                  </a:schemeClr>
                </a:solidFill>
                <a:ea typeface="微软雅黑"/>
              </a:rPr>
              <a:t>  </a:t>
            </a:r>
            <a:r>
              <a:rPr lang="zh-CN" altLang="en-US" sz="2000" kern="0" dirty="0">
                <a:solidFill>
                  <a:schemeClr val="accent6">
                    <a:lumMod val="50000"/>
                  </a:schemeClr>
                </a:solidFill>
                <a:ea typeface="微软雅黑"/>
              </a:rPr>
              <a:t>阅读已有的文献综述；</a:t>
            </a:r>
            <a:endParaRPr lang="en-US" altLang="zh-CN" sz="2000" kern="0" dirty="0">
              <a:solidFill>
                <a:schemeClr val="accent6">
                  <a:lumMod val="50000"/>
                </a:schemeClr>
              </a:solidFill>
              <a:ea typeface="微软雅黑"/>
            </a:endParaRPr>
          </a:p>
          <a:p>
            <a:pPr marR="0" lvl="0" indent="0" fontAlgn="auto">
              <a:lnSpc>
                <a:spcPct val="100000"/>
              </a:lnSpc>
              <a:spcBef>
                <a:spcPts val="0"/>
              </a:spcBef>
              <a:spcAft>
                <a:spcPts val="0"/>
              </a:spcAft>
              <a:buClrTx/>
              <a:buSzTx/>
              <a:buFont typeface="Wingdings" pitchFamily="2" charset="2"/>
              <a:buChar char="Ø"/>
              <a:tabLst/>
              <a:defRPr/>
            </a:pPr>
            <a:r>
              <a:rPr lang="en-US" altLang="zh-CN" sz="2000" kern="0" dirty="0">
                <a:solidFill>
                  <a:schemeClr val="accent6">
                    <a:lumMod val="50000"/>
                  </a:schemeClr>
                </a:solidFill>
                <a:ea typeface="微软雅黑"/>
              </a:rPr>
              <a:t>  </a:t>
            </a:r>
            <a:r>
              <a:rPr lang="zh-CN" altLang="en-US" sz="2000" kern="0" dirty="0">
                <a:solidFill>
                  <a:schemeClr val="accent6">
                    <a:lumMod val="50000"/>
                  </a:schemeClr>
                </a:solidFill>
                <a:ea typeface="微软雅黑"/>
              </a:rPr>
              <a:t>亲力亲为</a:t>
            </a:r>
            <a:r>
              <a:rPr lang="en-US" altLang="zh-CN" sz="2000" kern="0" dirty="0">
                <a:solidFill>
                  <a:schemeClr val="accent6">
                    <a:lumMod val="50000"/>
                  </a:schemeClr>
                </a:solidFill>
                <a:ea typeface="微软雅黑"/>
              </a:rPr>
              <a:t>-</a:t>
            </a:r>
            <a:r>
              <a:rPr lang="zh-CN" altLang="en-US" sz="2000" kern="0" dirty="0">
                <a:solidFill>
                  <a:schemeClr val="accent6">
                    <a:lumMod val="50000"/>
                  </a:schemeClr>
                </a:solidFill>
                <a:ea typeface="微软雅黑"/>
              </a:rPr>
              <a:t>“分析检索结果”</a:t>
            </a:r>
            <a:endParaRPr lang="en-US" altLang="zh-CN" sz="2000" kern="0" dirty="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99201" y="1114694"/>
            <a:ext cx="7663437" cy="4157116"/>
          </a:xfrm>
          <a:prstGeom prst="rect">
            <a:avLst/>
          </a:prstGeom>
          <a:noFill/>
          <a:ln w="9525">
            <a:noFill/>
            <a:miter lim="800000"/>
            <a:headEnd/>
            <a:tailEnd/>
          </a:ln>
        </p:spPr>
      </p:pic>
      <p:sp>
        <p:nvSpPr>
          <p:cNvPr id="3" name="Title 2"/>
          <p:cNvSpPr>
            <a:spLocks noGrp="1"/>
          </p:cNvSpPr>
          <p:nvPr>
            <p:ph type="title"/>
          </p:nvPr>
        </p:nvSpPr>
        <p:spPr>
          <a:xfrm>
            <a:off x="609441" y="-135265"/>
            <a:ext cx="10969943" cy="656695"/>
          </a:xfrm>
        </p:spPr>
        <p:txBody>
          <a:bodyPr/>
          <a:lstStyle/>
          <a:p>
            <a:endParaRPr lang="en-US"/>
          </a:p>
        </p:txBody>
      </p:sp>
      <p:sp>
        <p:nvSpPr>
          <p:cNvPr id="5" name="矩形 11"/>
          <p:cNvSpPr/>
          <p:nvPr/>
        </p:nvSpPr>
        <p:spPr>
          <a:xfrm>
            <a:off x="1726346" y="3193252"/>
            <a:ext cx="1751180" cy="1527818"/>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6" name="TextBox 5"/>
          <p:cNvSpPr txBox="1"/>
          <p:nvPr/>
        </p:nvSpPr>
        <p:spPr>
          <a:xfrm>
            <a:off x="4311101" y="59765"/>
            <a:ext cx="3960000" cy="584775"/>
          </a:xfrm>
          <a:prstGeom prst="rect">
            <a:avLst/>
          </a:prstGeom>
          <a:solidFill>
            <a:srgbClr val="003399"/>
          </a:solidFill>
        </p:spPr>
        <p:txBody>
          <a:bodyPr wrap="square" rtlCol="0">
            <a:spAutoFit/>
          </a:bodyPr>
          <a:lstStyle/>
          <a:p>
            <a:pPr algn="ctr"/>
            <a:r>
              <a:rPr lang="zh-CN" altLang="en-US" sz="3200" dirty="0" smtClean="0">
                <a:solidFill>
                  <a:schemeClr val="bg1"/>
                </a:solidFill>
                <a:latin typeface="Arial Unicode MS" pitchFamily="34" charset="-122"/>
                <a:ea typeface="Arial Unicode MS" pitchFamily="34" charset="-122"/>
                <a:cs typeface="Arial Unicode MS" pitchFamily="34" charset="-122"/>
              </a:rPr>
              <a:t>“分析检索结果”页面</a:t>
            </a:r>
          </a:p>
        </p:txBody>
      </p:sp>
      <p:sp>
        <p:nvSpPr>
          <p:cNvPr id="7" name="TextBox 6"/>
          <p:cNvSpPr txBox="1"/>
          <p:nvPr/>
        </p:nvSpPr>
        <p:spPr>
          <a:xfrm>
            <a:off x="3713049" y="4540460"/>
            <a:ext cx="6802551" cy="1801492"/>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spcAft>
                <a:spcPts val="1000"/>
              </a:spcAft>
              <a:defRPr/>
            </a:pPr>
            <a:r>
              <a:rPr lang="en-US" altLang="zh-CN" sz="2000" kern="0" dirty="0" smtClean="0">
                <a:solidFill>
                  <a:schemeClr val="accent6">
                    <a:lumMod val="50000"/>
                  </a:schemeClr>
                </a:solidFill>
                <a:ea typeface="微软雅黑"/>
              </a:rPr>
              <a:t>16</a:t>
            </a:r>
            <a:r>
              <a:rPr lang="zh-CN" altLang="en-US" sz="2000" kern="0" dirty="0" smtClean="0">
                <a:solidFill>
                  <a:schemeClr val="accent6">
                    <a:lumMod val="50000"/>
                  </a:schemeClr>
                </a:solidFill>
                <a:ea typeface="微软雅黑"/>
              </a:rPr>
              <a:t>个分析入口：</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▪作者            ▪出版年            ▪来源期刊               ▪文献类型   </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▪会议名称    ▪国家</a:t>
            </a:r>
            <a:r>
              <a:rPr lang="en-US" altLang="zh-CN" sz="2000" kern="0" dirty="0" smtClean="0">
                <a:solidFill>
                  <a:schemeClr val="accent6">
                    <a:lumMod val="50000"/>
                  </a:schemeClr>
                </a:solidFill>
                <a:ea typeface="微软雅黑"/>
              </a:rPr>
              <a:t>/</a:t>
            </a:r>
            <a:r>
              <a:rPr lang="zh-CN" altLang="en-US" sz="2000" kern="0" dirty="0" smtClean="0">
                <a:solidFill>
                  <a:schemeClr val="accent6">
                    <a:lumMod val="50000"/>
                  </a:schemeClr>
                </a:solidFill>
                <a:ea typeface="微软雅黑"/>
              </a:rPr>
              <a:t>地区        ▪基金资助机构   ▪授权号    </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▪团体作者    ▪机构                ▪机构扩展               ▪ </a:t>
            </a:r>
            <a:r>
              <a:rPr lang="en-US" altLang="zh-CN" sz="2000" kern="0" dirty="0" smtClean="0">
                <a:solidFill>
                  <a:schemeClr val="accent6">
                    <a:lumMod val="50000"/>
                  </a:schemeClr>
                </a:solidFill>
                <a:ea typeface="微软雅黑"/>
              </a:rPr>
              <a:t>WOS</a:t>
            </a:r>
            <a:r>
              <a:rPr lang="zh-CN" altLang="en-US" sz="2000" kern="0" dirty="0" smtClean="0">
                <a:solidFill>
                  <a:schemeClr val="accent6">
                    <a:lumMod val="50000"/>
                  </a:schemeClr>
                </a:solidFill>
                <a:ea typeface="微软雅黑"/>
              </a:rPr>
              <a:t>学科类别     </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▪语种   </a:t>
            </a:r>
            <a:r>
              <a:rPr lang="en-US" altLang="zh-CN" sz="2000" kern="0" dirty="0" smtClean="0">
                <a:solidFill>
                  <a:schemeClr val="accent6">
                    <a:lumMod val="50000"/>
                  </a:schemeClr>
                </a:solidFill>
                <a:ea typeface="微软雅黑"/>
              </a:rPr>
              <a:t>         </a:t>
            </a:r>
            <a:r>
              <a:rPr lang="zh-CN" altLang="en-US" sz="2000" kern="0" dirty="0" smtClean="0">
                <a:solidFill>
                  <a:schemeClr val="accent6">
                    <a:lumMod val="50000"/>
                  </a:schemeClr>
                </a:solidFill>
                <a:ea typeface="微软雅黑"/>
              </a:rPr>
              <a:t>▪编者                ▪丛书名称                ▪研究方向</a:t>
            </a:r>
            <a:endParaRPr lang="en-US" altLang="zh-CN" sz="2000" kern="0" dirty="0" smtClean="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22349" y="59765"/>
            <a:ext cx="9562701" cy="6798235"/>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
        <p:nvSpPr>
          <p:cNvPr id="5" name="TextBox 4"/>
          <p:cNvSpPr txBox="1"/>
          <p:nvPr/>
        </p:nvSpPr>
        <p:spPr>
          <a:xfrm>
            <a:off x="4311101" y="59765"/>
            <a:ext cx="3960000" cy="584775"/>
          </a:xfrm>
          <a:prstGeom prst="rect">
            <a:avLst/>
          </a:prstGeom>
          <a:solidFill>
            <a:srgbClr val="003399"/>
          </a:solidFill>
        </p:spPr>
        <p:txBody>
          <a:bodyPr wrap="square" rtlCol="0">
            <a:spAutoFit/>
          </a:bodyPr>
          <a:lstStyle/>
          <a:p>
            <a:pPr algn="ctr"/>
            <a:r>
              <a:rPr lang="zh-CN" altLang="en-US" sz="3200" dirty="0" smtClean="0">
                <a:solidFill>
                  <a:schemeClr val="bg1"/>
                </a:solidFill>
                <a:latin typeface="Arial Unicode MS" pitchFamily="34" charset="-122"/>
                <a:ea typeface="Arial Unicode MS" pitchFamily="34" charset="-122"/>
                <a:cs typeface="Arial Unicode MS" pitchFamily="34" charset="-122"/>
              </a:rPr>
              <a:t>“基金资助机构”</a:t>
            </a:r>
          </a:p>
        </p:txBody>
      </p:sp>
      <p:sp>
        <p:nvSpPr>
          <p:cNvPr id="6" name="TextBox 10"/>
          <p:cNvSpPr txBox="1">
            <a:spLocks noChangeArrowheads="1"/>
          </p:cNvSpPr>
          <p:nvPr/>
        </p:nvSpPr>
        <p:spPr bwMode="auto">
          <a:xfrm>
            <a:off x="7468468" y="495028"/>
            <a:ext cx="4128817" cy="2011680"/>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nSpc>
                <a:spcPct val="150000"/>
              </a:lnSpc>
              <a:spcBef>
                <a:spcPct val="20000"/>
              </a:spcBef>
              <a:buClr>
                <a:srgbClr val="009900"/>
              </a:buClr>
              <a:buSzPct val="80000"/>
              <a:defRPr/>
            </a:pPr>
            <a:r>
              <a:rPr lang="zh-CN" altLang="en-US" sz="2000" kern="0" dirty="0" smtClean="0">
                <a:solidFill>
                  <a:schemeClr val="accent6">
                    <a:lumMod val="50000"/>
                  </a:schemeClr>
                </a:solidFill>
                <a:ea typeface="微软雅黑"/>
              </a:rPr>
              <a:t>基金资助机构分析：</a:t>
            </a:r>
            <a:endParaRPr lang="en-US" altLang="zh-CN" sz="2000" kern="0" dirty="0" smtClean="0">
              <a:solidFill>
                <a:schemeClr val="accent6">
                  <a:lumMod val="50000"/>
                </a:schemeClr>
              </a:solidFill>
              <a:ea typeface="微软雅黑"/>
            </a:endParaRPr>
          </a:p>
          <a:p>
            <a:pPr>
              <a:spcBef>
                <a:spcPct val="20000"/>
              </a:spcBef>
              <a:buClr>
                <a:srgbClr val="009900"/>
              </a:buClr>
              <a:buSzPct val="80000"/>
              <a:buFont typeface="Wingdings" pitchFamily="2" charset="2"/>
              <a:buChar char="v"/>
              <a:defRPr/>
            </a:pPr>
            <a:r>
              <a:rPr lang="zh-CN" altLang="en-US" sz="2000" kern="0" dirty="0" smtClean="0">
                <a:solidFill>
                  <a:schemeClr val="accent6">
                    <a:lumMod val="50000"/>
                  </a:schemeClr>
                </a:solidFill>
                <a:ea typeface="微软雅黑"/>
              </a:rPr>
              <a:t>了解各机构的资助重点</a:t>
            </a:r>
            <a:endParaRPr lang="en-US" altLang="zh-CN" sz="2000" kern="0" dirty="0" smtClean="0">
              <a:solidFill>
                <a:schemeClr val="accent6">
                  <a:lumMod val="50000"/>
                </a:schemeClr>
              </a:solidFill>
              <a:ea typeface="微软雅黑"/>
            </a:endParaRPr>
          </a:p>
          <a:p>
            <a:pPr>
              <a:spcBef>
                <a:spcPct val="20000"/>
              </a:spcBef>
              <a:buClr>
                <a:srgbClr val="009900"/>
              </a:buClr>
              <a:buSzPct val="80000"/>
              <a:buFont typeface="Wingdings" pitchFamily="2" charset="2"/>
              <a:buChar char="v"/>
              <a:defRPr/>
            </a:pPr>
            <a:r>
              <a:rPr lang="zh-CN" altLang="en-US" sz="2000" kern="0" dirty="0" smtClean="0">
                <a:solidFill>
                  <a:schemeClr val="accent6">
                    <a:lumMod val="50000"/>
                  </a:schemeClr>
                </a:solidFill>
                <a:ea typeface="微软雅黑"/>
              </a:rPr>
              <a:t>目标基金是否资助过相关研究？</a:t>
            </a:r>
            <a:endParaRPr lang="en-US" altLang="zh-CN" sz="2000" kern="0" dirty="0" smtClean="0">
              <a:solidFill>
                <a:schemeClr val="accent6">
                  <a:lumMod val="50000"/>
                </a:schemeClr>
              </a:solidFill>
              <a:ea typeface="微软雅黑"/>
            </a:endParaRPr>
          </a:p>
          <a:p>
            <a:pPr>
              <a:spcBef>
                <a:spcPct val="20000"/>
              </a:spcBef>
              <a:buClr>
                <a:srgbClr val="009900"/>
              </a:buClr>
              <a:buSzPct val="80000"/>
              <a:buFont typeface="Wingdings" pitchFamily="2" charset="2"/>
              <a:buChar char="v"/>
              <a:defRPr/>
            </a:pPr>
            <a:r>
              <a:rPr lang="zh-CN" altLang="en-US" sz="2000" kern="0" dirty="0" smtClean="0">
                <a:solidFill>
                  <a:schemeClr val="accent6">
                    <a:lumMod val="50000"/>
                  </a:schemeClr>
                </a:solidFill>
                <a:ea typeface="微软雅黑"/>
              </a:rPr>
              <a:t>新颖性？</a:t>
            </a:r>
            <a:endParaRPr lang="en-US" altLang="zh-CN" sz="2000" kern="0" dirty="0" smtClean="0">
              <a:solidFill>
                <a:schemeClr val="accent6">
                  <a:lumMod val="50000"/>
                </a:schemeClr>
              </a:solidFill>
              <a:ea typeface="微软雅黑"/>
            </a:endParaRPr>
          </a:p>
        </p:txBody>
      </p:sp>
      <p:sp>
        <p:nvSpPr>
          <p:cNvPr id="7" name="矩形 11"/>
          <p:cNvSpPr/>
          <p:nvPr/>
        </p:nvSpPr>
        <p:spPr>
          <a:xfrm>
            <a:off x="1213940" y="2963922"/>
            <a:ext cx="8166537" cy="227363"/>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10" name="矩形 11"/>
          <p:cNvSpPr/>
          <p:nvPr/>
        </p:nvSpPr>
        <p:spPr>
          <a:xfrm>
            <a:off x="1224446" y="4043164"/>
            <a:ext cx="8266393" cy="227363"/>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11" name="矩形 11"/>
          <p:cNvSpPr/>
          <p:nvPr/>
        </p:nvSpPr>
        <p:spPr>
          <a:xfrm>
            <a:off x="1229706" y="5290568"/>
            <a:ext cx="8166537" cy="227363"/>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12" name="Rectangular Callout 11"/>
          <p:cNvSpPr/>
          <p:nvPr/>
        </p:nvSpPr>
        <p:spPr>
          <a:xfrm>
            <a:off x="8755112" y="4650837"/>
            <a:ext cx="3244521" cy="867094"/>
          </a:xfrm>
          <a:prstGeom prst="wedgeRectCallout">
            <a:avLst>
              <a:gd name="adj1" fmla="val -36798"/>
              <a:gd name="adj2" fmla="val -11178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bg1"/>
                </a:solidFill>
                <a:latin typeface="Arial Unicode MS" pitchFamily="34" charset="-122"/>
                <a:ea typeface="Arial Unicode MS" pitchFamily="34" charset="-122"/>
                <a:cs typeface="Arial Unicode MS" pitchFamily="34" charset="-122"/>
              </a:rPr>
              <a:t>勾选</a:t>
            </a:r>
            <a:r>
              <a:rPr lang="en-US" altLang="zh-CN" sz="2000" b="1" dirty="0" smtClean="0">
                <a:solidFill>
                  <a:schemeClr val="bg1"/>
                </a:solidFill>
                <a:latin typeface="Arial Unicode MS" pitchFamily="34" charset="-122"/>
                <a:ea typeface="Arial Unicode MS" pitchFamily="34" charset="-122"/>
                <a:cs typeface="Arial Unicode MS" pitchFamily="34" charset="-122"/>
              </a:rPr>
              <a:t>NSFC</a:t>
            </a:r>
            <a:r>
              <a:rPr lang="zh-CN" altLang="en-US" sz="2000" b="1" dirty="0" smtClean="0">
                <a:solidFill>
                  <a:schemeClr val="bg1"/>
                </a:solidFill>
                <a:latin typeface="Arial Unicode MS" pitchFamily="34" charset="-122"/>
                <a:ea typeface="Arial Unicode MS" pitchFamily="34" charset="-122"/>
                <a:cs typeface="Arial Unicode MS" pitchFamily="34" charset="-122"/>
              </a:rPr>
              <a:t>的相应内容，然后点击“查看记录”</a:t>
            </a:r>
          </a:p>
        </p:txBody>
      </p:sp>
      <p:sp>
        <p:nvSpPr>
          <p:cNvPr id="13" name="矩形 11"/>
          <p:cNvSpPr/>
          <p:nvPr/>
        </p:nvSpPr>
        <p:spPr>
          <a:xfrm>
            <a:off x="722511" y="931346"/>
            <a:ext cx="1329709" cy="227363"/>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14" name="矩形 11"/>
          <p:cNvSpPr/>
          <p:nvPr/>
        </p:nvSpPr>
        <p:spPr>
          <a:xfrm>
            <a:off x="834637" y="2348932"/>
            <a:ext cx="1329709" cy="227363"/>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609441" y="1276350"/>
            <a:ext cx="9952038" cy="5581650"/>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5" name="矩形 11"/>
          <p:cNvSpPr/>
          <p:nvPr/>
        </p:nvSpPr>
        <p:spPr>
          <a:xfrm>
            <a:off x="609441" y="2238703"/>
            <a:ext cx="2720781"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6" name="Rectangular Callout 5"/>
          <p:cNvSpPr/>
          <p:nvPr/>
        </p:nvSpPr>
        <p:spPr>
          <a:xfrm>
            <a:off x="4637960" y="1390768"/>
            <a:ext cx="2409227" cy="1135364"/>
          </a:xfrm>
          <a:prstGeom prst="wedgeRectCallout">
            <a:avLst>
              <a:gd name="adj1" fmla="val -98704"/>
              <a:gd name="adj2" fmla="val 41765"/>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nSpc>
                <a:spcPct val="120000"/>
              </a:lnSpc>
              <a:spcBef>
                <a:spcPct val="20000"/>
              </a:spcBef>
              <a:buClr>
                <a:srgbClr val="009900"/>
              </a:buClr>
              <a:buSzPct val="80000"/>
              <a:defRPr/>
            </a:pPr>
            <a:r>
              <a:rPr lang="zh-CN" altLang="en-US" sz="2000" kern="0" dirty="0" smtClean="0">
                <a:solidFill>
                  <a:schemeClr val="accent6">
                    <a:lumMod val="50000"/>
                  </a:schemeClr>
                </a:solidFill>
                <a:ea typeface="微软雅黑"/>
              </a:rPr>
              <a:t>来自</a:t>
            </a:r>
            <a:r>
              <a:rPr lang="en-US" altLang="zh-CN" sz="2000" kern="0" dirty="0" smtClean="0">
                <a:solidFill>
                  <a:schemeClr val="accent6">
                    <a:lumMod val="50000"/>
                  </a:schemeClr>
                </a:solidFill>
                <a:ea typeface="微软雅黑"/>
              </a:rPr>
              <a:t>NSFC</a:t>
            </a:r>
            <a:r>
              <a:rPr lang="zh-CN" altLang="en-US" sz="2000" kern="0" dirty="0" smtClean="0">
                <a:solidFill>
                  <a:schemeClr val="accent6">
                    <a:lumMod val="50000"/>
                  </a:schemeClr>
                </a:solidFill>
                <a:ea typeface="微软雅黑"/>
              </a:rPr>
              <a:t>资助共发表</a:t>
            </a:r>
            <a:r>
              <a:rPr lang="en-US" altLang="zh-CN" sz="2000" kern="0" dirty="0" smtClean="0">
                <a:solidFill>
                  <a:schemeClr val="accent6">
                    <a:lumMod val="50000"/>
                  </a:schemeClr>
                </a:solidFill>
                <a:ea typeface="微软雅黑"/>
              </a:rPr>
              <a:t>160</a:t>
            </a:r>
            <a:r>
              <a:rPr lang="zh-CN" altLang="en-US" sz="2000" kern="0" dirty="0" smtClean="0">
                <a:solidFill>
                  <a:schemeClr val="accent6">
                    <a:lumMod val="50000"/>
                  </a:schemeClr>
                </a:solidFill>
                <a:ea typeface="微软雅黑"/>
              </a:rPr>
              <a:t>篇相关文章</a:t>
            </a:r>
            <a:endParaRPr lang="zh-CN" altLang="en-US" sz="2000" kern="0" dirty="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128683" y="1513490"/>
            <a:ext cx="7330966" cy="4966138"/>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
        <p:nvSpPr>
          <p:cNvPr id="7" name="矩形 11"/>
          <p:cNvSpPr/>
          <p:nvPr/>
        </p:nvSpPr>
        <p:spPr>
          <a:xfrm>
            <a:off x="1396705" y="2506722"/>
            <a:ext cx="5082923" cy="1481954"/>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9" name="TextBox 10"/>
          <p:cNvSpPr txBox="1">
            <a:spLocks noChangeArrowheads="1"/>
          </p:cNvSpPr>
          <p:nvPr/>
        </p:nvSpPr>
        <p:spPr bwMode="auto">
          <a:xfrm>
            <a:off x="8067898" y="2506722"/>
            <a:ext cx="2999495" cy="2383627"/>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buClr>
                <a:srgbClr val="009900"/>
              </a:buClr>
              <a:buSzPct val="80000"/>
              <a:defRPr/>
            </a:pPr>
            <a:r>
              <a:rPr lang="zh-CN" altLang="en-US" kern="0" dirty="0" smtClean="0">
                <a:solidFill>
                  <a:schemeClr val="accent6">
                    <a:lumMod val="50000"/>
                  </a:schemeClr>
                </a:solidFill>
                <a:ea typeface="微软雅黑"/>
              </a:rPr>
              <a:t>北京科技大学</a:t>
            </a:r>
            <a:endParaRPr lang="en-US" altLang="zh-CN" kern="0" dirty="0" smtClean="0">
              <a:solidFill>
                <a:schemeClr val="accent6">
                  <a:lumMod val="50000"/>
                </a:schemeClr>
              </a:solidFill>
              <a:ea typeface="微软雅黑"/>
            </a:endParaRPr>
          </a:p>
          <a:p>
            <a:pPr>
              <a:buClr>
                <a:srgbClr val="009900"/>
              </a:buClr>
              <a:buSzPct val="80000"/>
              <a:defRPr/>
            </a:pPr>
            <a:r>
              <a:rPr lang="zh-CN" altLang="en-US" kern="0" dirty="0" smtClean="0">
                <a:solidFill>
                  <a:schemeClr val="accent6">
                    <a:lumMod val="50000"/>
                  </a:schemeClr>
                </a:solidFill>
                <a:ea typeface="微软雅黑"/>
              </a:rPr>
              <a:t>田纳西大学</a:t>
            </a:r>
            <a:endParaRPr lang="en-US" altLang="zh-CN" kern="0" dirty="0" smtClean="0">
              <a:solidFill>
                <a:schemeClr val="accent6">
                  <a:lumMod val="50000"/>
                </a:schemeClr>
              </a:solidFill>
              <a:ea typeface="微软雅黑"/>
            </a:endParaRPr>
          </a:p>
          <a:p>
            <a:pPr>
              <a:buClr>
                <a:srgbClr val="009900"/>
              </a:buClr>
              <a:buSzPct val="80000"/>
              <a:defRPr/>
            </a:pPr>
            <a:r>
              <a:rPr lang="zh-CN" altLang="en-US" kern="0" dirty="0" smtClean="0">
                <a:solidFill>
                  <a:schemeClr val="accent6">
                    <a:lumMod val="50000"/>
                  </a:schemeClr>
                </a:solidFill>
                <a:ea typeface="微软雅黑"/>
              </a:rPr>
              <a:t>大连理工大学</a:t>
            </a:r>
            <a:endParaRPr lang="en-US" altLang="zh-CN" kern="0" dirty="0" smtClean="0">
              <a:solidFill>
                <a:schemeClr val="accent6">
                  <a:lumMod val="50000"/>
                </a:schemeClr>
              </a:solidFill>
              <a:ea typeface="微软雅黑"/>
            </a:endParaRPr>
          </a:p>
          <a:p>
            <a:pPr>
              <a:buClr>
                <a:srgbClr val="009900"/>
              </a:buClr>
              <a:buSzPct val="80000"/>
              <a:defRPr/>
            </a:pPr>
            <a:r>
              <a:rPr lang="zh-CN" altLang="en-US" kern="0" dirty="0" smtClean="0">
                <a:solidFill>
                  <a:schemeClr val="accent6">
                    <a:lumMod val="50000"/>
                  </a:schemeClr>
                </a:solidFill>
                <a:ea typeface="微软雅黑"/>
              </a:rPr>
              <a:t>西北工业大学</a:t>
            </a:r>
            <a:endParaRPr lang="en-US" altLang="zh-CN" kern="0" dirty="0" smtClean="0">
              <a:solidFill>
                <a:schemeClr val="accent6">
                  <a:lumMod val="50000"/>
                </a:schemeClr>
              </a:solidFill>
              <a:ea typeface="微软雅黑"/>
            </a:endParaRPr>
          </a:p>
          <a:p>
            <a:pPr>
              <a:buClr>
                <a:srgbClr val="009900"/>
              </a:buClr>
              <a:buSzPct val="80000"/>
              <a:defRPr/>
            </a:pPr>
            <a:r>
              <a:rPr lang="zh-CN" altLang="en-US" kern="0" dirty="0" smtClean="0">
                <a:solidFill>
                  <a:schemeClr val="accent6">
                    <a:lumMod val="50000"/>
                  </a:schemeClr>
                </a:solidFill>
                <a:ea typeface="微软雅黑"/>
              </a:rPr>
              <a:t>太原理工大学</a:t>
            </a:r>
            <a:endParaRPr lang="en-US" altLang="zh-CN" kern="0" dirty="0" smtClean="0">
              <a:solidFill>
                <a:schemeClr val="accent6">
                  <a:lumMod val="50000"/>
                </a:schemeClr>
              </a:solidFill>
              <a:ea typeface="微软雅黑"/>
            </a:endParaRPr>
          </a:p>
        </p:txBody>
      </p:sp>
      <p:sp>
        <p:nvSpPr>
          <p:cNvPr id="10" name="TextBox 9"/>
          <p:cNvSpPr txBox="1"/>
          <p:nvPr/>
        </p:nvSpPr>
        <p:spPr>
          <a:xfrm>
            <a:off x="2061527" y="669736"/>
            <a:ext cx="3960000" cy="584775"/>
          </a:xfrm>
          <a:prstGeom prst="rect">
            <a:avLst/>
          </a:prstGeom>
          <a:solidFill>
            <a:srgbClr val="003399"/>
          </a:solidFill>
        </p:spPr>
        <p:txBody>
          <a:bodyPr wrap="square" rtlCol="0">
            <a:spAutoFit/>
          </a:bodyPr>
          <a:lstStyle/>
          <a:p>
            <a:pPr algn="ctr"/>
            <a:r>
              <a:rPr lang="en-US" altLang="zh-CN" sz="3200" dirty="0" smtClean="0">
                <a:solidFill>
                  <a:schemeClr val="bg1"/>
                </a:solidFill>
                <a:latin typeface="Arial Unicode MS" pitchFamily="34" charset="-122"/>
                <a:ea typeface="Arial Unicode MS" pitchFamily="34" charset="-122"/>
                <a:cs typeface="Arial Unicode MS" pitchFamily="34" charset="-122"/>
              </a:rPr>
              <a:t>NSFC</a:t>
            </a:r>
            <a:r>
              <a:rPr lang="zh-CN" altLang="en-US" sz="3200" dirty="0" smtClean="0">
                <a:solidFill>
                  <a:schemeClr val="bg1"/>
                </a:solidFill>
                <a:latin typeface="Arial Unicode MS" pitchFamily="34" charset="-122"/>
                <a:ea typeface="Arial Unicode MS" pitchFamily="34" charset="-122"/>
                <a:cs typeface="Arial Unicode MS" pitchFamily="34" charset="-122"/>
              </a:rPr>
              <a:t>资助的单位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1623843"/>
            <a:ext cx="4837117" cy="4796355"/>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9570" name="Picture 2"/>
          <p:cNvPicPr>
            <a:picLocks noChangeAspect="1" noChangeArrowheads="1"/>
          </p:cNvPicPr>
          <p:nvPr/>
        </p:nvPicPr>
        <p:blipFill>
          <a:blip r:embed="rId3"/>
          <a:srcRect/>
          <a:stretch>
            <a:fillRect/>
          </a:stretch>
        </p:blipFill>
        <p:spPr bwMode="auto">
          <a:xfrm>
            <a:off x="4267709" y="2372546"/>
            <a:ext cx="7921116" cy="2577826"/>
          </a:xfrm>
          <a:prstGeom prst="rect">
            <a:avLst/>
          </a:prstGeom>
          <a:noFill/>
          <a:ln w="9525">
            <a:solidFill>
              <a:srgbClr val="CC0066"/>
            </a:solidFill>
            <a:miter lim="800000"/>
            <a:headEnd/>
            <a:tailEnd/>
          </a:ln>
        </p:spPr>
      </p:pic>
      <p:sp>
        <p:nvSpPr>
          <p:cNvPr id="6" name="矩形 11"/>
          <p:cNvSpPr/>
          <p:nvPr/>
        </p:nvSpPr>
        <p:spPr>
          <a:xfrm>
            <a:off x="806938" y="2785604"/>
            <a:ext cx="3208522"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7" name="TextBox 6"/>
          <p:cNvSpPr txBox="1"/>
          <p:nvPr/>
        </p:nvSpPr>
        <p:spPr>
          <a:xfrm>
            <a:off x="315310" y="669736"/>
            <a:ext cx="6810704" cy="954107"/>
          </a:xfrm>
          <a:prstGeom prst="rect">
            <a:avLst/>
          </a:prstGeom>
          <a:solidFill>
            <a:srgbClr val="003399"/>
          </a:solidFill>
        </p:spPr>
        <p:txBody>
          <a:bodyPr wrap="square" rtlCol="0">
            <a:spAutoFit/>
          </a:bodyPr>
          <a:lstStyle/>
          <a:p>
            <a:pPr algn="ctr"/>
            <a:r>
              <a:rPr lang="en-US" altLang="zh-CN" sz="3200" dirty="0" smtClean="0">
                <a:solidFill>
                  <a:schemeClr val="bg1"/>
                </a:solidFill>
                <a:latin typeface="Arial Unicode MS" pitchFamily="34" charset="-122"/>
                <a:ea typeface="Arial Unicode MS" pitchFamily="34" charset="-122"/>
                <a:cs typeface="Arial Unicode MS" pitchFamily="34" charset="-122"/>
              </a:rPr>
              <a:t>NSFC</a:t>
            </a:r>
            <a:r>
              <a:rPr lang="zh-CN" altLang="en-US" sz="3200" dirty="0" smtClean="0">
                <a:solidFill>
                  <a:schemeClr val="bg1"/>
                </a:solidFill>
                <a:latin typeface="Arial Unicode MS" pitchFamily="34" charset="-122"/>
                <a:ea typeface="Arial Unicode MS" pitchFamily="34" charset="-122"/>
                <a:cs typeface="Arial Unicode MS" pitchFamily="34" charset="-122"/>
              </a:rPr>
              <a:t>资助的科研人员</a:t>
            </a:r>
            <a:endParaRPr lang="en-US" altLang="zh-CN" sz="3200" dirty="0" smtClean="0">
              <a:solidFill>
                <a:schemeClr val="bg1"/>
              </a:solidFill>
              <a:latin typeface="Arial Unicode MS" pitchFamily="34" charset="-122"/>
              <a:ea typeface="Arial Unicode MS" pitchFamily="34" charset="-122"/>
              <a:cs typeface="Arial Unicode MS" pitchFamily="34" charset="-122"/>
            </a:endParaRPr>
          </a:p>
          <a:p>
            <a:pPr algn="ctr"/>
            <a:r>
              <a:rPr lang="zh-CN" altLang="en-US" dirty="0" smtClean="0">
                <a:solidFill>
                  <a:schemeClr val="bg1"/>
                </a:solidFill>
                <a:latin typeface="Arial Unicode MS" pitchFamily="34" charset="-122"/>
                <a:ea typeface="Arial Unicode MS" pitchFamily="34" charset="-122"/>
                <a:cs typeface="Arial Unicode MS" pitchFamily="34" charset="-122"/>
              </a:rPr>
              <a:t>（</a:t>
            </a:r>
            <a:r>
              <a:rPr lang="en-US" altLang="zh-CN" dirty="0" smtClean="0">
                <a:solidFill>
                  <a:schemeClr val="bg1"/>
                </a:solidFill>
                <a:latin typeface="Arial Unicode MS" pitchFamily="34" charset="-122"/>
                <a:ea typeface="Arial Unicode MS" pitchFamily="34" charset="-122"/>
                <a:cs typeface="Arial Unicode MS" pitchFamily="34" charset="-122"/>
              </a:rPr>
              <a:t>TOP10</a:t>
            </a:r>
            <a:r>
              <a:rPr lang="zh-CN" altLang="en-US" dirty="0" smtClean="0">
                <a:solidFill>
                  <a:schemeClr val="bg1"/>
                </a:solidFill>
                <a:latin typeface="Arial Unicode MS" pitchFamily="34" charset="-122"/>
                <a:ea typeface="Arial Unicode MS" pitchFamily="34" charset="-122"/>
                <a:cs typeface="Arial Unicode MS" pitchFamily="34" charset="-122"/>
              </a:rPr>
              <a:t>，包括合作者）</a:t>
            </a:r>
          </a:p>
        </p:txBody>
      </p:sp>
      <p:sp>
        <p:nvSpPr>
          <p:cNvPr id="8" name="Rectangle 7"/>
          <p:cNvSpPr/>
          <p:nvPr/>
        </p:nvSpPr>
        <p:spPr>
          <a:xfrm>
            <a:off x="4881736" y="4997670"/>
            <a:ext cx="7950536" cy="307777"/>
          </a:xfrm>
          <a:prstGeom prst="rect">
            <a:avLst/>
          </a:prstGeom>
        </p:spPr>
        <p:txBody>
          <a:bodyPr wrap="square">
            <a:spAutoFit/>
          </a:bodyPr>
          <a:lstStyle/>
          <a:p>
            <a:r>
              <a:rPr lang="en-US" sz="1400" dirty="0" smtClean="0">
                <a:hlinkClick r:id="rId4"/>
              </a:rPr>
              <a:t>http://www.zgkjcx.com/Article/ShowArticle.asp?ArticleID=6668</a:t>
            </a:r>
            <a:r>
              <a:rPr lang="en-US" sz="1400" dirty="0" smtClean="0"/>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0" y="1623843"/>
            <a:ext cx="4837117" cy="4796355"/>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6" name="矩形 11"/>
          <p:cNvSpPr/>
          <p:nvPr/>
        </p:nvSpPr>
        <p:spPr>
          <a:xfrm>
            <a:off x="609441" y="3085158"/>
            <a:ext cx="3208522"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7" name="TextBox 6"/>
          <p:cNvSpPr txBox="1"/>
          <p:nvPr/>
        </p:nvSpPr>
        <p:spPr>
          <a:xfrm>
            <a:off x="315310" y="669736"/>
            <a:ext cx="6810704" cy="954107"/>
          </a:xfrm>
          <a:prstGeom prst="rect">
            <a:avLst/>
          </a:prstGeom>
          <a:solidFill>
            <a:srgbClr val="003399"/>
          </a:solidFill>
        </p:spPr>
        <p:txBody>
          <a:bodyPr wrap="square" rtlCol="0">
            <a:spAutoFit/>
          </a:bodyPr>
          <a:lstStyle/>
          <a:p>
            <a:pPr algn="ctr"/>
            <a:r>
              <a:rPr lang="en-US" altLang="zh-CN" sz="3200" dirty="0" smtClean="0">
                <a:solidFill>
                  <a:schemeClr val="bg1"/>
                </a:solidFill>
                <a:latin typeface="Arial Unicode MS" pitchFamily="34" charset="-122"/>
                <a:ea typeface="Arial Unicode MS" pitchFamily="34" charset="-122"/>
                <a:cs typeface="Arial Unicode MS" pitchFamily="34" charset="-122"/>
              </a:rPr>
              <a:t>NSFC</a:t>
            </a:r>
            <a:r>
              <a:rPr lang="zh-CN" altLang="en-US" sz="3200" dirty="0" smtClean="0">
                <a:solidFill>
                  <a:schemeClr val="bg1"/>
                </a:solidFill>
                <a:latin typeface="Arial Unicode MS" pitchFamily="34" charset="-122"/>
                <a:ea typeface="Arial Unicode MS" pitchFamily="34" charset="-122"/>
                <a:cs typeface="Arial Unicode MS" pitchFamily="34" charset="-122"/>
              </a:rPr>
              <a:t>资助的科研人员</a:t>
            </a:r>
            <a:endParaRPr lang="en-US" altLang="zh-CN" sz="3200" dirty="0" smtClean="0">
              <a:solidFill>
                <a:schemeClr val="bg1"/>
              </a:solidFill>
              <a:latin typeface="Arial Unicode MS" pitchFamily="34" charset="-122"/>
              <a:ea typeface="Arial Unicode MS" pitchFamily="34" charset="-122"/>
              <a:cs typeface="Arial Unicode MS" pitchFamily="34" charset="-122"/>
            </a:endParaRPr>
          </a:p>
          <a:p>
            <a:pPr algn="ctr"/>
            <a:r>
              <a:rPr lang="zh-CN" altLang="en-US" dirty="0" smtClean="0">
                <a:solidFill>
                  <a:schemeClr val="bg1"/>
                </a:solidFill>
                <a:latin typeface="Arial Unicode MS" pitchFamily="34" charset="-122"/>
                <a:ea typeface="Arial Unicode MS" pitchFamily="34" charset="-122"/>
                <a:cs typeface="Arial Unicode MS" pitchFamily="34" charset="-122"/>
              </a:rPr>
              <a:t>（</a:t>
            </a:r>
            <a:r>
              <a:rPr lang="en-US" altLang="zh-CN" dirty="0" smtClean="0">
                <a:solidFill>
                  <a:schemeClr val="bg1"/>
                </a:solidFill>
                <a:latin typeface="Arial Unicode MS" pitchFamily="34" charset="-122"/>
                <a:ea typeface="Arial Unicode MS" pitchFamily="34" charset="-122"/>
                <a:cs typeface="Arial Unicode MS" pitchFamily="34" charset="-122"/>
              </a:rPr>
              <a:t>TOP10</a:t>
            </a:r>
            <a:r>
              <a:rPr lang="zh-CN" altLang="en-US" dirty="0" smtClean="0">
                <a:solidFill>
                  <a:schemeClr val="bg1"/>
                </a:solidFill>
                <a:latin typeface="Arial Unicode MS" pitchFamily="34" charset="-122"/>
                <a:ea typeface="Arial Unicode MS" pitchFamily="34" charset="-122"/>
                <a:cs typeface="Arial Unicode MS" pitchFamily="34" charset="-122"/>
              </a:rPr>
              <a:t>，包括合作者）</a:t>
            </a:r>
          </a:p>
        </p:txBody>
      </p:sp>
      <p:pic>
        <p:nvPicPr>
          <p:cNvPr id="12" name="Picture 2"/>
          <p:cNvPicPr>
            <a:picLocks noChangeAspect="1" noChangeArrowheads="1"/>
          </p:cNvPicPr>
          <p:nvPr/>
        </p:nvPicPr>
        <p:blipFill>
          <a:blip r:embed="rId3"/>
          <a:srcRect/>
          <a:stretch>
            <a:fillRect/>
          </a:stretch>
        </p:blipFill>
        <p:spPr bwMode="auto">
          <a:xfrm>
            <a:off x="4607028" y="2305868"/>
            <a:ext cx="7208838" cy="3543300"/>
          </a:xfrm>
          <a:prstGeom prst="rect">
            <a:avLst/>
          </a:prstGeom>
          <a:noFill/>
          <a:ln w="9525">
            <a:solidFill>
              <a:srgbClr val="CC0066"/>
            </a:solidFill>
            <a:miter lim="800000"/>
            <a:headEnd/>
            <a:tailEnd/>
          </a:ln>
        </p:spPr>
      </p:pic>
      <p:sp>
        <p:nvSpPr>
          <p:cNvPr id="13" name="TextBox 12"/>
          <p:cNvSpPr txBox="1"/>
          <p:nvPr/>
        </p:nvSpPr>
        <p:spPr>
          <a:xfrm>
            <a:off x="4607028" y="5849168"/>
            <a:ext cx="5533887" cy="276999"/>
          </a:xfrm>
          <a:prstGeom prst="rect">
            <a:avLst/>
          </a:prstGeom>
          <a:noFill/>
        </p:spPr>
        <p:txBody>
          <a:bodyPr wrap="none" rtlCol="0">
            <a:spAutoFit/>
          </a:bodyPr>
          <a:lstStyle/>
          <a:p>
            <a:r>
              <a:rPr lang="en-US" sz="1200" dirty="0" smtClean="0">
                <a:hlinkClick r:id="rId4"/>
              </a:rPr>
              <a:t>http://gs1.dlut.edu.cn/Supervisor/Front/dsxx/new/Default.aspx?WebPageName=luyp</a:t>
            </a:r>
            <a:r>
              <a:rPr lang="en-US" sz="1200" dirty="0" smtClean="0"/>
              <a:t>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Rounded Rectangle 4"/>
          <p:cNvSpPr/>
          <p:nvPr/>
        </p:nvSpPr>
        <p:spPr>
          <a:xfrm>
            <a:off x="1506899" y="1028150"/>
            <a:ext cx="984053" cy="375415"/>
          </a:xfrm>
          <a:prstGeom prst="roundRect">
            <a:avLst/>
          </a:prstGeom>
          <a:noFill/>
          <a:ln w="28575" cap="flat" cmpd="sng" algn="ctr">
            <a:solidFill>
              <a:schemeClr val="bg1"/>
            </a:solidFill>
            <a:prstDash val="sysDash"/>
            <a:miter lim="800000"/>
          </a:ln>
          <a:effectLst/>
        </p:spPr>
        <p:txBody>
          <a:bodyPr lIns="121856" tIns="60928" rIns="121856" bIns="60928" anchor="ctr"/>
          <a:lstStyle/>
          <a:p>
            <a:pPr algn="ctr" defTabSz="1218581">
              <a:defRPr/>
            </a:pPr>
            <a:endParaRPr lang="en-US" kern="0" dirty="0">
              <a:solidFill>
                <a:sysClr val="window" lastClr="FFFFFF"/>
              </a:solidFill>
              <a:ea typeface="微软雅黑"/>
            </a:endParaRPr>
          </a:p>
        </p:txBody>
      </p:sp>
      <p:sp>
        <p:nvSpPr>
          <p:cNvPr id="10" name="Rectangular Callout 9"/>
          <p:cNvSpPr/>
          <p:nvPr/>
        </p:nvSpPr>
        <p:spPr>
          <a:xfrm>
            <a:off x="1235976" y="1746914"/>
            <a:ext cx="8790893" cy="3408410"/>
          </a:xfrm>
          <a:prstGeom prst="wedgeRectCallout">
            <a:avLst>
              <a:gd name="adj1" fmla="val -30248"/>
              <a:gd name="adj2" fmla="val 40097"/>
            </a:avLst>
          </a:prstGeom>
          <a:solidFill>
            <a:srgbClr val="CC0066"/>
          </a:solidFill>
          <a:ln w="25400" cap="flat" cmpd="sng" algn="ctr">
            <a:noFill/>
            <a:prstDash val="solid"/>
          </a:ln>
          <a:effectLst/>
        </p:spPr>
        <p:txBody>
          <a:bodyPr rtlCol="0" anchor="ctr"/>
          <a:lstStyle/>
          <a:p>
            <a:pPr defTabSz="914400">
              <a:defRPr/>
            </a:pPr>
            <a:r>
              <a:rPr lang="zh-CN" altLang="en-US" kern="0" dirty="0" smtClean="0">
                <a:solidFill>
                  <a:srgbClr val="FFFFFF"/>
                </a:solidFill>
                <a:latin typeface="Knowledge Light Italic" pitchFamily="34" charset="0"/>
                <a:cs typeface="Arial" pitchFamily="34" charset="0"/>
              </a:rPr>
              <a:t>检索</a:t>
            </a:r>
            <a:r>
              <a:rPr lang="en-US" altLang="zh-CN" kern="0" dirty="0" smtClean="0">
                <a:solidFill>
                  <a:srgbClr val="FFFFFF"/>
                </a:solidFill>
                <a:latin typeface="Knowledge Light Italic" pitchFamily="34" charset="0"/>
                <a:cs typeface="Arial" pitchFamily="34" charset="0"/>
              </a:rPr>
              <a:t>SCI</a:t>
            </a:r>
            <a:r>
              <a:rPr lang="zh-CN" altLang="en-US" kern="0" dirty="0" smtClean="0">
                <a:solidFill>
                  <a:srgbClr val="FFFFFF"/>
                </a:solidFill>
                <a:latin typeface="Knowledge Light Italic" pitchFamily="34" charset="0"/>
                <a:cs typeface="Arial" pitchFamily="34" charset="0"/>
              </a:rPr>
              <a:t>、</a:t>
            </a:r>
            <a:r>
              <a:rPr lang="en-US" altLang="zh-CN" kern="0" dirty="0" smtClean="0">
                <a:solidFill>
                  <a:srgbClr val="FFFFFF"/>
                </a:solidFill>
                <a:latin typeface="Knowledge Light Italic" pitchFamily="34" charset="0"/>
                <a:cs typeface="Arial" pitchFamily="34" charset="0"/>
              </a:rPr>
              <a:t>SSCI</a:t>
            </a:r>
            <a:r>
              <a:rPr lang="zh-CN" altLang="en-US" kern="0" dirty="0" smtClean="0">
                <a:solidFill>
                  <a:srgbClr val="FFFFFF"/>
                </a:solidFill>
                <a:latin typeface="Knowledge Light Italic" pitchFamily="34" charset="0"/>
                <a:cs typeface="Arial" pitchFamily="34" charset="0"/>
              </a:rPr>
              <a:t>数据库的途径：</a:t>
            </a:r>
            <a:endParaRPr lang="en-US" altLang="zh-CN" kern="0" dirty="0" smtClean="0">
              <a:solidFill>
                <a:srgbClr val="FFFFFF"/>
              </a:solidFill>
              <a:latin typeface="Knowledge Light Italic" pitchFamily="34" charset="0"/>
              <a:cs typeface="Arial" pitchFamily="34" charset="0"/>
            </a:endParaRPr>
          </a:p>
          <a:p>
            <a:pPr defTabSz="914400">
              <a:defRPr/>
            </a:pPr>
            <a:endParaRPr lang="en-US" altLang="zh-CN" kern="0" dirty="0" smtClean="0">
              <a:solidFill>
                <a:srgbClr val="FFFFFF"/>
              </a:solidFill>
              <a:latin typeface="Knowledge Light Italic" pitchFamily="34" charset="0"/>
              <a:cs typeface="Arial" pitchFamily="34" charset="0"/>
            </a:endParaRPr>
          </a:p>
          <a:p>
            <a:pPr defTabSz="914400">
              <a:defRPr/>
            </a:pPr>
            <a:r>
              <a:rPr lang="zh-CN" altLang="en-US" kern="0" dirty="0" smtClean="0">
                <a:solidFill>
                  <a:srgbClr val="FFFFFF"/>
                </a:solidFill>
                <a:latin typeface="Knowledge Light Italic" pitchFamily="34" charset="0"/>
                <a:cs typeface="Arial" pitchFamily="34" charset="0"/>
              </a:rPr>
              <a:t>途径一：通过本校图书馆网站</a:t>
            </a:r>
            <a:endParaRPr lang="en-US" altLang="zh-CN" kern="0" dirty="0" smtClean="0">
              <a:solidFill>
                <a:srgbClr val="FFFFFF"/>
              </a:solidFill>
              <a:latin typeface="Knowledge Light Italic" pitchFamily="34" charset="0"/>
              <a:cs typeface="Arial" pitchFamily="34" charset="0"/>
            </a:endParaRPr>
          </a:p>
          <a:p>
            <a:pPr defTabSz="914400">
              <a:defRPr/>
            </a:pPr>
            <a:r>
              <a:rPr lang="zh-CN" altLang="en-US" kern="0" dirty="0" smtClean="0">
                <a:solidFill>
                  <a:srgbClr val="FFFFFF"/>
                </a:solidFill>
                <a:latin typeface="Knowledge Light Italic" pitchFamily="34" charset="0"/>
                <a:cs typeface="Arial" pitchFamily="34" charset="0"/>
              </a:rPr>
              <a:t>途径二：或者在</a:t>
            </a:r>
            <a:r>
              <a:rPr lang="en-US" altLang="zh-CN" kern="0" dirty="0" smtClean="0">
                <a:solidFill>
                  <a:srgbClr val="FFFFFF"/>
                </a:solidFill>
                <a:latin typeface="Knowledge Light Italic" pitchFamily="34" charset="0"/>
                <a:cs typeface="Arial" pitchFamily="34" charset="0"/>
              </a:rPr>
              <a:t>IP</a:t>
            </a:r>
            <a:r>
              <a:rPr lang="zh-CN" altLang="en-US" kern="0" dirty="0" smtClean="0">
                <a:solidFill>
                  <a:srgbClr val="FFFFFF"/>
                </a:solidFill>
                <a:latin typeface="Knowledge Light Italic" pitchFamily="34" charset="0"/>
                <a:cs typeface="Arial" pitchFamily="34" charset="0"/>
              </a:rPr>
              <a:t>范围内直接登录</a:t>
            </a:r>
            <a:endParaRPr lang="en-US" altLang="zh-CN" kern="0" dirty="0" smtClean="0">
              <a:solidFill>
                <a:srgbClr val="FFFFFF"/>
              </a:solidFill>
              <a:latin typeface="Knowledge Light Italic" pitchFamily="34" charset="0"/>
              <a:cs typeface="Arial" pitchFamily="34" charset="0"/>
            </a:endParaRPr>
          </a:p>
          <a:p>
            <a:pPr defTabSz="914400">
              <a:defRPr/>
            </a:pPr>
            <a:r>
              <a:rPr lang="en-US" altLang="zh-CN" kern="0" dirty="0" smtClean="0">
                <a:solidFill>
                  <a:srgbClr val="FFFFFF"/>
                </a:solidFill>
                <a:latin typeface="Knowledge Light Italic" pitchFamily="34" charset="0"/>
                <a:cs typeface="Arial" pitchFamily="34" charset="0"/>
              </a:rPr>
              <a:t>WOS</a:t>
            </a:r>
            <a:r>
              <a:rPr lang="zh-CN" altLang="en-US" kern="0" dirty="0" smtClean="0">
                <a:solidFill>
                  <a:srgbClr val="FFFFFF"/>
                </a:solidFill>
                <a:latin typeface="Knowledge Light Italic" pitchFamily="34" charset="0"/>
                <a:cs typeface="Arial" pitchFamily="34" charset="0"/>
              </a:rPr>
              <a:t>平台：</a:t>
            </a:r>
            <a:r>
              <a:rPr lang="en-US" altLang="zh-CN" kern="0" dirty="0" smtClean="0">
                <a:solidFill>
                  <a:srgbClr val="FFFFFF"/>
                </a:solidFill>
                <a:latin typeface="Arial"/>
                <a:hlinkClick r:id="rId2"/>
              </a:rPr>
              <a:t>www.webofscience.com</a:t>
            </a:r>
            <a:endParaRPr lang="en-US" altLang="zh-CN" kern="0" dirty="0" smtClean="0">
              <a:solidFill>
                <a:srgbClr val="FFFFFF"/>
              </a:solidFill>
              <a:latin typeface="Arial"/>
              <a:hlinkClick r:id="rId3"/>
            </a:endParaRPr>
          </a:p>
          <a:p>
            <a:pPr defTabSz="914400">
              <a:defRPr/>
            </a:pPr>
            <a:r>
              <a:rPr lang="en-US" altLang="zh-CN" kern="0" dirty="0" smtClean="0">
                <a:solidFill>
                  <a:srgbClr val="FFFFFF"/>
                </a:solidFill>
                <a:latin typeface="Knowledge Light Italic" pitchFamily="34" charset="0"/>
                <a:cs typeface="Arial" pitchFamily="34" charset="0"/>
              </a:rPr>
              <a:t>JCR</a:t>
            </a:r>
            <a:r>
              <a:rPr lang="zh-CN" altLang="en-US" kern="0" dirty="0" smtClean="0">
                <a:solidFill>
                  <a:srgbClr val="FFFFFF"/>
                </a:solidFill>
                <a:latin typeface="Knowledge Light Italic" pitchFamily="34" charset="0"/>
                <a:cs typeface="Arial" pitchFamily="34" charset="0"/>
              </a:rPr>
              <a:t>的访问网址： </a:t>
            </a:r>
            <a:r>
              <a:rPr lang="en-US" kern="0" dirty="0" smtClean="0">
                <a:solidFill>
                  <a:srgbClr val="FFFFFF"/>
                </a:solidFill>
                <a:latin typeface="Arial"/>
                <a:hlinkClick r:id="rId3"/>
              </a:rPr>
              <a:t>about.jcr.incites.thomsonreuters.com/</a:t>
            </a:r>
            <a:endParaRPr lang="en-US" kern="0" dirty="0" smtClean="0">
              <a:solidFill>
                <a:srgbClr val="FFFFFF"/>
              </a:solidFill>
              <a:latin typeface="Arial"/>
            </a:endParaRPr>
          </a:p>
          <a:p>
            <a:pPr defTabSz="914400">
              <a:defRPr/>
            </a:pPr>
            <a:r>
              <a:rPr lang="en-US" altLang="zh-CN" kern="0" dirty="0" smtClean="0">
                <a:solidFill>
                  <a:srgbClr val="FFFFFF"/>
                </a:solidFill>
                <a:latin typeface="Knowledge Light Italic" pitchFamily="34" charset="0"/>
                <a:cs typeface="Arial" pitchFamily="34" charset="0"/>
              </a:rPr>
              <a:t>ESI</a:t>
            </a:r>
            <a:r>
              <a:rPr lang="zh-CN" altLang="en-US" kern="0" dirty="0" smtClean="0">
                <a:solidFill>
                  <a:srgbClr val="FFFFFF"/>
                </a:solidFill>
                <a:latin typeface="Knowledge Light Italic" pitchFamily="34" charset="0"/>
                <a:cs typeface="Arial" pitchFamily="34" charset="0"/>
              </a:rPr>
              <a:t>的访问网址：</a:t>
            </a:r>
            <a:r>
              <a:rPr lang="en-US" kern="0" dirty="0" smtClean="0">
                <a:solidFill>
                  <a:srgbClr val="FFFFFF"/>
                </a:solidFill>
                <a:latin typeface="Arial"/>
                <a:hlinkClick r:id="rId4"/>
              </a:rPr>
              <a:t>http://about.esi.incites.thomsonreuters.com/</a:t>
            </a:r>
            <a:endParaRPr lang="en-US" kern="0" dirty="0" smtClean="0">
              <a:solidFill>
                <a:srgbClr val="FFFFFF"/>
              </a:solidFill>
              <a:latin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0" y="1623843"/>
            <a:ext cx="4837117" cy="4796355"/>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6" name="矩形 11"/>
          <p:cNvSpPr/>
          <p:nvPr/>
        </p:nvSpPr>
        <p:spPr>
          <a:xfrm>
            <a:off x="1031179" y="3607166"/>
            <a:ext cx="3208522"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7" name="TextBox 6"/>
          <p:cNvSpPr txBox="1"/>
          <p:nvPr/>
        </p:nvSpPr>
        <p:spPr>
          <a:xfrm>
            <a:off x="315310" y="669736"/>
            <a:ext cx="6810704" cy="954107"/>
          </a:xfrm>
          <a:prstGeom prst="rect">
            <a:avLst/>
          </a:prstGeom>
          <a:solidFill>
            <a:srgbClr val="003399"/>
          </a:solidFill>
        </p:spPr>
        <p:txBody>
          <a:bodyPr wrap="square" rtlCol="0">
            <a:spAutoFit/>
          </a:bodyPr>
          <a:lstStyle/>
          <a:p>
            <a:pPr algn="ctr"/>
            <a:r>
              <a:rPr lang="en-US" altLang="zh-CN" sz="3200" dirty="0" smtClean="0">
                <a:solidFill>
                  <a:schemeClr val="bg1"/>
                </a:solidFill>
                <a:latin typeface="Arial Unicode MS" pitchFamily="34" charset="-122"/>
                <a:ea typeface="Arial Unicode MS" pitchFamily="34" charset="-122"/>
                <a:cs typeface="Arial Unicode MS" pitchFamily="34" charset="-122"/>
              </a:rPr>
              <a:t>NSFC</a:t>
            </a:r>
            <a:r>
              <a:rPr lang="zh-CN" altLang="en-US" sz="3200" dirty="0" smtClean="0">
                <a:solidFill>
                  <a:schemeClr val="bg1"/>
                </a:solidFill>
                <a:latin typeface="Arial Unicode MS" pitchFamily="34" charset="-122"/>
                <a:ea typeface="Arial Unicode MS" pitchFamily="34" charset="-122"/>
                <a:cs typeface="Arial Unicode MS" pitchFamily="34" charset="-122"/>
              </a:rPr>
              <a:t>资助的科研人员</a:t>
            </a:r>
            <a:endParaRPr lang="en-US" altLang="zh-CN" sz="3200" dirty="0" smtClean="0">
              <a:solidFill>
                <a:schemeClr val="bg1"/>
              </a:solidFill>
              <a:latin typeface="Arial Unicode MS" pitchFamily="34" charset="-122"/>
              <a:ea typeface="Arial Unicode MS" pitchFamily="34" charset="-122"/>
              <a:cs typeface="Arial Unicode MS" pitchFamily="34" charset="-122"/>
            </a:endParaRPr>
          </a:p>
          <a:p>
            <a:pPr algn="ctr"/>
            <a:r>
              <a:rPr lang="zh-CN" altLang="en-US" dirty="0" smtClean="0">
                <a:solidFill>
                  <a:schemeClr val="bg1"/>
                </a:solidFill>
                <a:latin typeface="Arial Unicode MS" pitchFamily="34" charset="-122"/>
                <a:ea typeface="Arial Unicode MS" pitchFamily="34" charset="-122"/>
                <a:cs typeface="Arial Unicode MS" pitchFamily="34" charset="-122"/>
              </a:rPr>
              <a:t>（</a:t>
            </a:r>
            <a:r>
              <a:rPr lang="en-US" altLang="zh-CN" dirty="0" smtClean="0">
                <a:solidFill>
                  <a:schemeClr val="bg1"/>
                </a:solidFill>
                <a:latin typeface="Arial Unicode MS" pitchFamily="34" charset="-122"/>
                <a:ea typeface="Arial Unicode MS" pitchFamily="34" charset="-122"/>
                <a:cs typeface="Arial Unicode MS" pitchFamily="34" charset="-122"/>
              </a:rPr>
              <a:t>TOP10</a:t>
            </a:r>
            <a:r>
              <a:rPr lang="zh-CN" altLang="en-US" dirty="0" smtClean="0">
                <a:solidFill>
                  <a:schemeClr val="bg1"/>
                </a:solidFill>
                <a:latin typeface="Arial Unicode MS" pitchFamily="34" charset="-122"/>
                <a:ea typeface="Arial Unicode MS" pitchFamily="34" charset="-122"/>
                <a:cs typeface="Arial Unicode MS" pitchFamily="34" charset="-122"/>
              </a:rPr>
              <a:t>，包括合作者）</a:t>
            </a:r>
          </a:p>
        </p:txBody>
      </p:sp>
      <p:pic>
        <p:nvPicPr>
          <p:cNvPr id="114690" name="Picture 2"/>
          <p:cNvPicPr>
            <a:picLocks noChangeAspect="1" noChangeArrowheads="1"/>
          </p:cNvPicPr>
          <p:nvPr/>
        </p:nvPicPr>
        <p:blipFill>
          <a:blip r:embed="rId3"/>
          <a:srcRect/>
          <a:stretch>
            <a:fillRect/>
          </a:stretch>
        </p:blipFill>
        <p:spPr bwMode="auto">
          <a:xfrm>
            <a:off x="4570572" y="1641200"/>
            <a:ext cx="7008812" cy="4295775"/>
          </a:xfrm>
          <a:prstGeom prst="rect">
            <a:avLst/>
          </a:prstGeom>
          <a:noFill/>
          <a:ln w="9525">
            <a:solidFill>
              <a:srgbClr val="CC0066"/>
            </a:solidFill>
            <a:miter lim="800000"/>
            <a:headEnd/>
            <a:tailEnd/>
          </a:ln>
        </p:spPr>
      </p:pic>
      <p:sp>
        <p:nvSpPr>
          <p:cNvPr id="10" name="TextBox 9"/>
          <p:cNvSpPr txBox="1"/>
          <p:nvPr/>
        </p:nvSpPr>
        <p:spPr>
          <a:xfrm>
            <a:off x="5155324" y="5987667"/>
            <a:ext cx="5488939" cy="276999"/>
          </a:xfrm>
          <a:prstGeom prst="rect">
            <a:avLst/>
          </a:prstGeom>
          <a:noFill/>
        </p:spPr>
        <p:txBody>
          <a:bodyPr wrap="none" rtlCol="0">
            <a:spAutoFit/>
          </a:bodyPr>
          <a:lstStyle/>
          <a:p>
            <a:r>
              <a:rPr lang="en-US" sz="1200" dirty="0" smtClean="0">
                <a:hlinkClick r:id="rId4"/>
              </a:rPr>
              <a:t>http://gs1.dlut.edu.cn/Supervisor/Front/dsxx/new/Default.aspx?WebPageName=LiTJ</a:t>
            </a:r>
            <a:r>
              <a:rPr lang="en-US" sz="1200" dirty="0" smtClean="0"/>
              <a:t>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15714" name="Picture 2"/>
          <p:cNvPicPr>
            <a:picLocks noChangeAspect="1" noChangeArrowheads="1"/>
          </p:cNvPicPr>
          <p:nvPr/>
        </p:nvPicPr>
        <p:blipFill>
          <a:blip r:embed="rId2"/>
          <a:srcRect/>
          <a:stretch>
            <a:fillRect/>
          </a:stretch>
        </p:blipFill>
        <p:spPr bwMode="auto">
          <a:xfrm>
            <a:off x="0" y="874911"/>
            <a:ext cx="12088851" cy="1593466"/>
          </a:xfrm>
          <a:prstGeom prst="rect">
            <a:avLst/>
          </a:prstGeom>
          <a:noFill/>
          <a:ln w="9525">
            <a:noFill/>
            <a:miter lim="800000"/>
            <a:headEnd/>
            <a:tailEnd/>
          </a:ln>
        </p:spPr>
      </p:pic>
      <p:pic>
        <p:nvPicPr>
          <p:cNvPr id="115715" name="Picture 3"/>
          <p:cNvPicPr>
            <a:picLocks noChangeAspect="1" noChangeArrowheads="1"/>
          </p:cNvPicPr>
          <p:nvPr/>
        </p:nvPicPr>
        <p:blipFill>
          <a:blip r:embed="rId3"/>
          <a:srcRect/>
          <a:stretch>
            <a:fillRect/>
          </a:stretch>
        </p:blipFill>
        <p:spPr bwMode="auto">
          <a:xfrm>
            <a:off x="509467" y="63064"/>
            <a:ext cx="6913562" cy="704850"/>
          </a:xfrm>
          <a:prstGeom prst="rect">
            <a:avLst/>
          </a:prstGeom>
          <a:noFill/>
          <a:ln w="9525">
            <a:noFill/>
            <a:miter lim="800000"/>
            <a:headEnd/>
            <a:tailEnd/>
          </a:ln>
        </p:spPr>
      </p:pic>
      <p:pic>
        <p:nvPicPr>
          <p:cNvPr id="115716" name="Picture 4"/>
          <p:cNvPicPr>
            <a:picLocks noChangeAspect="1" noChangeArrowheads="1"/>
          </p:cNvPicPr>
          <p:nvPr/>
        </p:nvPicPr>
        <p:blipFill>
          <a:blip r:embed="rId4"/>
          <a:srcRect/>
          <a:stretch>
            <a:fillRect/>
          </a:stretch>
        </p:blipFill>
        <p:spPr bwMode="auto">
          <a:xfrm>
            <a:off x="509467" y="2468377"/>
            <a:ext cx="7742238" cy="5000625"/>
          </a:xfrm>
          <a:prstGeom prst="rect">
            <a:avLst/>
          </a:prstGeom>
          <a:noFill/>
          <a:ln w="9525">
            <a:solidFill>
              <a:srgbClr val="CC0066"/>
            </a:solidFill>
            <a:miter lim="800000"/>
            <a:headEnd/>
            <a:tailEnd/>
          </a:ln>
        </p:spPr>
      </p:pic>
      <p:pic>
        <p:nvPicPr>
          <p:cNvPr id="115717" name="Picture 5"/>
          <p:cNvPicPr>
            <a:picLocks noChangeAspect="1" noChangeArrowheads="1"/>
          </p:cNvPicPr>
          <p:nvPr/>
        </p:nvPicPr>
        <p:blipFill>
          <a:blip r:embed="rId5"/>
          <a:srcRect/>
          <a:stretch>
            <a:fillRect/>
          </a:stretch>
        </p:blipFill>
        <p:spPr bwMode="auto">
          <a:xfrm>
            <a:off x="4399636" y="2716217"/>
            <a:ext cx="7704138" cy="3409950"/>
          </a:xfrm>
          <a:prstGeom prst="rect">
            <a:avLst/>
          </a:prstGeom>
          <a:noFill/>
          <a:ln w="9525">
            <a:solidFill>
              <a:srgbClr val="CC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500"/>
                                        <p:tgtEl>
                                          <p:spTgt spid="1157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717"/>
                                        </p:tgtEl>
                                        <p:attrNameLst>
                                          <p:attrName>style.visibility</p:attrName>
                                        </p:attrNameLst>
                                      </p:cBhvr>
                                      <p:to>
                                        <p:strVal val="visible"/>
                                      </p:to>
                                    </p:set>
                                    <p:animEffect transition="in" filter="fade">
                                      <p:cBhvr>
                                        <p:cTn id="12"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31076" y="453229"/>
            <a:ext cx="4719305" cy="6404771"/>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5" name="TextBox 4"/>
          <p:cNvSpPr txBox="1"/>
          <p:nvPr/>
        </p:nvSpPr>
        <p:spPr>
          <a:xfrm>
            <a:off x="141884" y="47298"/>
            <a:ext cx="6079826" cy="584775"/>
          </a:xfrm>
          <a:prstGeom prst="rect">
            <a:avLst/>
          </a:prstGeom>
          <a:solidFill>
            <a:srgbClr val="003399"/>
          </a:solidFill>
        </p:spPr>
        <p:txBody>
          <a:bodyPr wrap="square" rtlCol="0">
            <a:spAutoFit/>
          </a:bodyPr>
          <a:lstStyle/>
          <a:p>
            <a:pPr algn="ctr"/>
            <a:r>
              <a:rPr lang="zh-CN" altLang="en-US" sz="3200" dirty="0" smtClean="0">
                <a:solidFill>
                  <a:schemeClr val="bg1"/>
                </a:solidFill>
                <a:latin typeface="Arial Unicode MS" pitchFamily="34" charset="-122"/>
                <a:ea typeface="Arial Unicode MS" pitchFamily="34" charset="-122"/>
                <a:cs typeface="Arial Unicode MS" pitchFamily="34" charset="-122"/>
              </a:rPr>
              <a:t>出版年：分析整体研究趋势</a:t>
            </a:r>
          </a:p>
        </p:txBody>
      </p:sp>
      <p:sp>
        <p:nvSpPr>
          <p:cNvPr id="6" name="Rectangular Callout 5"/>
          <p:cNvSpPr/>
          <p:nvPr/>
        </p:nvSpPr>
        <p:spPr>
          <a:xfrm>
            <a:off x="5182600" y="1390768"/>
            <a:ext cx="2888345" cy="609600"/>
          </a:xfrm>
          <a:prstGeom prst="wedgeRectCallout">
            <a:avLst>
              <a:gd name="adj1" fmla="val -53719"/>
              <a:gd name="adj2" fmla="val 14424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smtClean="0">
                <a:solidFill>
                  <a:schemeClr val="bg1"/>
                </a:solidFill>
                <a:latin typeface="Arial Unicode MS" pitchFamily="34" charset="-122"/>
                <a:ea typeface="Arial Unicode MS" pitchFamily="34" charset="-122"/>
                <a:cs typeface="Arial Unicode MS" pitchFamily="34" charset="-122"/>
              </a:rPr>
              <a:t>将“所有数据行”保存至本地，用</a:t>
            </a:r>
            <a:r>
              <a:rPr lang="en-US" altLang="zh-CN" sz="1800" dirty="0" smtClean="0">
                <a:solidFill>
                  <a:schemeClr val="bg1"/>
                </a:solidFill>
                <a:latin typeface="Arial Unicode MS" pitchFamily="34" charset="-122"/>
                <a:ea typeface="Arial Unicode MS" pitchFamily="34" charset="-122"/>
                <a:cs typeface="Arial Unicode MS" pitchFamily="34" charset="-122"/>
              </a:rPr>
              <a:t>Excel</a:t>
            </a:r>
            <a:r>
              <a:rPr lang="zh-CN" altLang="en-US" sz="1800" b="1" dirty="0" smtClean="0">
                <a:solidFill>
                  <a:schemeClr val="bg1"/>
                </a:solidFill>
                <a:latin typeface="Arial Unicode MS" pitchFamily="34" charset="-122"/>
                <a:ea typeface="Arial Unicode MS" pitchFamily="34" charset="-122"/>
                <a:cs typeface="Arial Unicode MS" pitchFamily="34" charset="-122"/>
              </a:rPr>
              <a:t>打开</a:t>
            </a:r>
            <a:r>
              <a:rPr lang="en-US" altLang="zh-CN" sz="1800" b="1" dirty="0" smtClean="0">
                <a:solidFill>
                  <a:schemeClr val="bg1"/>
                </a:solidFill>
                <a:latin typeface="Arial Unicode MS" pitchFamily="34" charset="-122"/>
                <a:ea typeface="Arial Unicode MS" pitchFamily="34" charset="-122"/>
                <a:cs typeface="Arial Unicode MS" pitchFamily="34" charset="-122"/>
              </a:rPr>
              <a:t>.txt</a:t>
            </a:r>
            <a:r>
              <a:rPr lang="zh-CN" altLang="en-US" sz="1800" b="1" dirty="0" smtClean="0">
                <a:solidFill>
                  <a:schemeClr val="bg1"/>
                </a:solidFill>
                <a:latin typeface="Arial Unicode MS" pitchFamily="34" charset="-122"/>
                <a:ea typeface="Arial Unicode MS" pitchFamily="34" charset="-122"/>
                <a:cs typeface="Arial Unicode MS" pitchFamily="34" charset="-122"/>
              </a:rPr>
              <a:t>文档并作图</a:t>
            </a:r>
          </a:p>
        </p:txBody>
      </p:sp>
      <p:pic>
        <p:nvPicPr>
          <p:cNvPr id="11267" name="Picture 3"/>
          <p:cNvPicPr>
            <a:picLocks noChangeAspect="1" noChangeArrowheads="1"/>
          </p:cNvPicPr>
          <p:nvPr/>
        </p:nvPicPr>
        <p:blipFill>
          <a:blip r:embed="rId3"/>
          <a:srcRect/>
          <a:stretch>
            <a:fillRect/>
          </a:stretch>
        </p:blipFill>
        <p:spPr bwMode="auto">
          <a:xfrm>
            <a:off x="2932113" y="3100552"/>
            <a:ext cx="9256712" cy="37433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125774" y="784477"/>
            <a:ext cx="6084013" cy="6073523"/>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5" name="TextBox 4"/>
          <p:cNvSpPr txBox="1"/>
          <p:nvPr/>
        </p:nvSpPr>
        <p:spPr>
          <a:xfrm>
            <a:off x="6062345" y="4837001"/>
            <a:ext cx="6126480" cy="772519"/>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defRPr/>
            </a:pPr>
            <a:r>
              <a:rPr lang="zh-TW" altLang="en-US" sz="1800" kern="0" dirty="0" smtClean="0">
                <a:solidFill>
                  <a:schemeClr val="accent6">
                    <a:lumMod val="50000"/>
                  </a:schemeClr>
                </a:solidFill>
                <a:ea typeface="微软雅黑"/>
              </a:rPr>
              <a:t>葉均蔚</a:t>
            </a:r>
            <a:r>
              <a:rPr lang="zh-CN" altLang="en-US" sz="1800" kern="0" dirty="0" smtClean="0">
                <a:solidFill>
                  <a:schemeClr val="accent6">
                    <a:lumMod val="50000"/>
                  </a:schemeClr>
                </a:solidFill>
                <a:ea typeface="微软雅黑"/>
              </a:rPr>
              <a:t>，国立清华大学材料工程学系 被誉为</a:t>
            </a:r>
            <a:r>
              <a:rPr lang="zh-TW" altLang="en-US" sz="1800" kern="0" dirty="0" smtClean="0">
                <a:solidFill>
                  <a:schemeClr val="accent6">
                    <a:lumMod val="50000"/>
                  </a:schemeClr>
                </a:solidFill>
                <a:ea typeface="微软雅黑"/>
              </a:rPr>
              <a:t>高熵合金之父</a:t>
            </a:r>
            <a:endParaRPr lang="en-US" altLang="zh-CN" sz="1800" kern="0" dirty="0" smtClean="0">
              <a:solidFill>
                <a:schemeClr val="accent6">
                  <a:lumMod val="50000"/>
                </a:schemeClr>
              </a:solidFill>
              <a:ea typeface="微软雅黑"/>
            </a:endParaRPr>
          </a:p>
          <a:p>
            <a:pPr>
              <a:defRPr/>
            </a:pPr>
            <a:r>
              <a:rPr lang="en-US" altLang="zh-CN" sz="1400" kern="0" dirty="0" smtClean="0">
                <a:solidFill>
                  <a:schemeClr val="accent6">
                    <a:lumMod val="50000"/>
                  </a:schemeClr>
                </a:solidFill>
                <a:ea typeface="微软雅黑"/>
                <a:hlinkClick r:id="rId3"/>
              </a:rPr>
              <a:t>http://www.nthu.edu.tw/newsphoto/103news/hotnews-1030929.php</a:t>
            </a:r>
            <a:r>
              <a:rPr lang="en-US" altLang="zh-CN" sz="1400" kern="0" dirty="0" smtClean="0">
                <a:solidFill>
                  <a:schemeClr val="accent6">
                    <a:lumMod val="50000"/>
                  </a:schemeClr>
                </a:solidFill>
                <a:ea typeface="微软雅黑"/>
              </a:rPr>
              <a:t> </a:t>
            </a:r>
            <a:r>
              <a:rPr lang="zh-CN" altLang="en-US" sz="1400" kern="0" dirty="0" smtClean="0">
                <a:solidFill>
                  <a:schemeClr val="accent6">
                    <a:lumMod val="50000"/>
                  </a:schemeClr>
                </a:solidFill>
                <a:ea typeface="微软雅黑"/>
              </a:rPr>
              <a:t>  </a:t>
            </a:r>
            <a:endParaRPr lang="en-US" altLang="zh-CN" sz="1400" kern="0" dirty="0" smtClean="0">
              <a:solidFill>
                <a:schemeClr val="accent6">
                  <a:lumMod val="50000"/>
                </a:schemeClr>
              </a:solidFill>
              <a:ea typeface="微软雅黑"/>
            </a:endParaRPr>
          </a:p>
        </p:txBody>
      </p:sp>
      <p:pic>
        <p:nvPicPr>
          <p:cNvPr id="6" name="Picture 2"/>
          <p:cNvPicPr>
            <a:picLocks noChangeAspect="1" noChangeArrowheads="1"/>
          </p:cNvPicPr>
          <p:nvPr/>
        </p:nvPicPr>
        <p:blipFill>
          <a:blip r:embed="rId4"/>
          <a:srcRect/>
          <a:stretch>
            <a:fillRect/>
          </a:stretch>
        </p:blipFill>
        <p:spPr bwMode="auto">
          <a:xfrm>
            <a:off x="7888890" y="1707284"/>
            <a:ext cx="2185276" cy="3082217"/>
          </a:xfrm>
          <a:prstGeom prst="rect">
            <a:avLst/>
          </a:prstGeom>
          <a:noFill/>
          <a:ln w="9525">
            <a:noFill/>
            <a:miter lim="800000"/>
            <a:headEnd/>
            <a:tailEnd/>
          </a:ln>
        </p:spPr>
      </p:pic>
      <p:sp>
        <p:nvSpPr>
          <p:cNvPr id="7" name="矩形 11"/>
          <p:cNvSpPr/>
          <p:nvPr/>
        </p:nvSpPr>
        <p:spPr>
          <a:xfrm>
            <a:off x="2546151" y="3827328"/>
            <a:ext cx="2073145"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9" name="TextBox 8"/>
          <p:cNvSpPr txBox="1"/>
          <p:nvPr/>
        </p:nvSpPr>
        <p:spPr>
          <a:xfrm>
            <a:off x="2128345" y="199702"/>
            <a:ext cx="7078717" cy="584775"/>
          </a:xfrm>
          <a:prstGeom prst="rect">
            <a:avLst/>
          </a:prstGeom>
          <a:solidFill>
            <a:srgbClr val="003399"/>
          </a:solidFill>
        </p:spPr>
        <p:txBody>
          <a:bodyPr wrap="square" rtlCol="0">
            <a:spAutoFit/>
          </a:bodyPr>
          <a:lstStyle/>
          <a:p>
            <a:pPr algn="ctr"/>
            <a:r>
              <a:rPr lang="zh-CN" altLang="en-US" sz="3200" dirty="0" smtClean="0">
                <a:solidFill>
                  <a:schemeClr val="bg1"/>
                </a:solidFill>
                <a:latin typeface="Arial Unicode MS" pitchFamily="34" charset="-122"/>
                <a:ea typeface="Arial Unicode MS" pitchFamily="34" charset="-122"/>
                <a:cs typeface="Arial Unicode MS" pitchFamily="34" charset="-122"/>
              </a:rPr>
              <a:t>“作者”：分析高产出的科研人员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1125774" y="784477"/>
            <a:ext cx="6084013" cy="6073523"/>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8055723" y="3296966"/>
            <a:ext cx="1829708" cy="3414548"/>
          </a:xfrm>
          <a:prstGeom prst="rect">
            <a:avLst/>
          </a:prstGeom>
          <a:noFill/>
          <a:ln w="9525">
            <a:solidFill>
              <a:schemeClr val="accent2">
                <a:lumMod val="40000"/>
                <a:lumOff val="60000"/>
              </a:schemeClr>
            </a:solidFill>
            <a:miter lim="800000"/>
            <a:headEnd/>
            <a:tailEnd/>
          </a:ln>
        </p:spPr>
      </p:pic>
      <p:sp>
        <p:nvSpPr>
          <p:cNvPr id="5" name="TextBox 10"/>
          <p:cNvSpPr txBox="1">
            <a:spLocks noChangeArrowheads="1"/>
          </p:cNvSpPr>
          <p:nvPr/>
        </p:nvSpPr>
        <p:spPr bwMode="auto">
          <a:xfrm>
            <a:off x="7888890" y="931346"/>
            <a:ext cx="4128817" cy="2011680"/>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nSpc>
                <a:spcPct val="150000"/>
              </a:lnSpc>
              <a:spcBef>
                <a:spcPct val="20000"/>
              </a:spcBef>
              <a:buClr>
                <a:srgbClr val="009900"/>
              </a:buClr>
              <a:buSzPct val="80000"/>
              <a:defRPr/>
            </a:pPr>
            <a:r>
              <a:rPr lang="zh-CN" altLang="en-US" sz="2000" kern="0" dirty="0" smtClean="0">
                <a:solidFill>
                  <a:schemeClr val="accent6">
                    <a:lumMod val="50000"/>
                  </a:schemeClr>
                </a:solidFill>
                <a:ea typeface="微软雅黑"/>
              </a:rPr>
              <a:t>著者分析：</a:t>
            </a:r>
            <a:endParaRPr lang="en-US" altLang="zh-CN" sz="2000" kern="0" dirty="0" smtClean="0">
              <a:solidFill>
                <a:schemeClr val="accent6">
                  <a:lumMod val="50000"/>
                </a:schemeClr>
              </a:solidFill>
              <a:ea typeface="微软雅黑"/>
            </a:endParaRPr>
          </a:p>
          <a:p>
            <a:pPr>
              <a:spcBef>
                <a:spcPct val="20000"/>
              </a:spcBef>
              <a:buClr>
                <a:srgbClr val="009900"/>
              </a:buClr>
              <a:buSzPct val="80000"/>
              <a:defRPr/>
            </a:pPr>
            <a:r>
              <a:rPr lang="en-US" altLang="zh-CN" sz="2000" kern="0" dirty="0" smtClean="0">
                <a:solidFill>
                  <a:schemeClr val="accent6">
                    <a:lumMod val="50000"/>
                  </a:schemeClr>
                </a:solidFill>
                <a:ea typeface="微软雅黑"/>
              </a:rPr>
              <a:t>- </a:t>
            </a:r>
            <a:r>
              <a:rPr lang="zh-CN" altLang="en-US" sz="2000" kern="0" dirty="0" smtClean="0">
                <a:solidFill>
                  <a:schemeClr val="accent6">
                    <a:lumMod val="50000"/>
                  </a:schemeClr>
                </a:solidFill>
                <a:ea typeface="微软雅黑"/>
              </a:rPr>
              <a:t>发现该领域的高产出研究人员</a:t>
            </a:r>
          </a:p>
          <a:p>
            <a:pPr>
              <a:spcBef>
                <a:spcPct val="20000"/>
              </a:spcBef>
              <a:buClr>
                <a:srgbClr val="009900"/>
              </a:buClr>
              <a:buSzPct val="80000"/>
              <a:buFontTx/>
              <a:buChar char="-"/>
              <a:defRPr/>
            </a:pPr>
            <a:r>
              <a:rPr lang="zh-CN" altLang="en-US" sz="2000" kern="0" dirty="0" smtClean="0">
                <a:solidFill>
                  <a:schemeClr val="accent6">
                    <a:lumMod val="50000"/>
                  </a:schemeClr>
                </a:solidFill>
                <a:ea typeface="微软雅黑"/>
              </a:rPr>
              <a:t> 有利于机构的人才招聘</a:t>
            </a:r>
            <a:endParaRPr lang="en-US" altLang="zh-CN" sz="2000" kern="0" dirty="0" smtClean="0">
              <a:solidFill>
                <a:schemeClr val="accent6">
                  <a:lumMod val="50000"/>
                </a:schemeClr>
              </a:solidFill>
              <a:ea typeface="微软雅黑"/>
            </a:endParaRPr>
          </a:p>
          <a:p>
            <a:pPr>
              <a:spcBef>
                <a:spcPct val="20000"/>
              </a:spcBef>
              <a:buClr>
                <a:srgbClr val="009900"/>
              </a:buClr>
              <a:buSzPct val="80000"/>
              <a:buFontTx/>
              <a:buChar char="-"/>
              <a:defRPr/>
            </a:pPr>
            <a:r>
              <a:rPr lang="zh-CN" altLang="en-US" sz="2000" kern="0" dirty="0" smtClean="0">
                <a:solidFill>
                  <a:schemeClr val="accent6">
                    <a:lumMod val="50000"/>
                  </a:schemeClr>
                </a:solidFill>
                <a:ea typeface="微软雅黑"/>
              </a:rPr>
              <a:t> 选择小同行审稿专家</a:t>
            </a:r>
            <a:endParaRPr lang="en-US" altLang="zh-CN" sz="2000" kern="0" dirty="0" smtClean="0">
              <a:solidFill>
                <a:schemeClr val="accent6">
                  <a:lumMod val="50000"/>
                </a:schemeClr>
              </a:solidFill>
              <a:ea typeface="微软雅黑"/>
            </a:endParaRPr>
          </a:p>
          <a:p>
            <a:pPr>
              <a:spcBef>
                <a:spcPct val="20000"/>
              </a:spcBef>
              <a:buClr>
                <a:srgbClr val="009900"/>
              </a:buClr>
              <a:buSzPct val="80000"/>
              <a:buFontTx/>
              <a:buChar char="-"/>
              <a:defRPr/>
            </a:pPr>
            <a:r>
              <a:rPr lang="zh-CN" altLang="en-US" sz="2000" kern="0" dirty="0" smtClean="0">
                <a:solidFill>
                  <a:schemeClr val="accent6">
                    <a:lumMod val="50000"/>
                  </a:schemeClr>
                </a:solidFill>
                <a:ea typeface="微软雅黑"/>
              </a:rPr>
              <a:t> 选择潜在的合作者</a:t>
            </a:r>
          </a:p>
        </p:txBody>
      </p:sp>
      <p:sp>
        <p:nvSpPr>
          <p:cNvPr id="8" name="矩形 11"/>
          <p:cNvSpPr/>
          <p:nvPr/>
        </p:nvSpPr>
        <p:spPr>
          <a:xfrm>
            <a:off x="2451558" y="4398046"/>
            <a:ext cx="2640703" cy="18288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9" name="TextBox 8"/>
          <p:cNvSpPr txBox="1"/>
          <p:nvPr/>
        </p:nvSpPr>
        <p:spPr>
          <a:xfrm>
            <a:off x="9648200" y="3983640"/>
            <a:ext cx="2540625" cy="1818069"/>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defRPr/>
            </a:pPr>
            <a:r>
              <a:rPr lang="en-US" sz="1800" b="1" dirty="0" smtClean="0"/>
              <a:t>Dr. Peter K. </a:t>
            </a:r>
            <a:r>
              <a:rPr lang="en-US" sz="1800" b="1" dirty="0" err="1" smtClean="0"/>
              <a:t>Liaw</a:t>
            </a:r>
            <a:endParaRPr lang="en-US" sz="1800" b="1" dirty="0" smtClean="0"/>
          </a:p>
          <a:p>
            <a:pPr>
              <a:defRPr/>
            </a:pPr>
            <a:r>
              <a:rPr lang="zh-CN" altLang="en-US" sz="1800" kern="0" dirty="0" smtClean="0">
                <a:solidFill>
                  <a:schemeClr val="accent6">
                    <a:lumMod val="50000"/>
                  </a:schemeClr>
                </a:solidFill>
                <a:ea typeface="微软雅黑"/>
              </a:rPr>
              <a:t>田纳西大学 材料科学与工程学院，有</a:t>
            </a:r>
            <a:r>
              <a:rPr lang="en-US" altLang="zh-CN" sz="1800" kern="0" dirty="0" smtClean="0">
                <a:solidFill>
                  <a:schemeClr val="accent6">
                    <a:lumMod val="50000"/>
                  </a:schemeClr>
                </a:solidFill>
                <a:ea typeface="微软雅黑"/>
              </a:rPr>
              <a:t>6</a:t>
            </a:r>
            <a:r>
              <a:rPr lang="zh-CN" altLang="en-US" sz="1800" kern="0" dirty="0" smtClean="0">
                <a:solidFill>
                  <a:schemeClr val="accent6">
                    <a:lumMod val="50000"/>
                  </a:schemeClr>
                </a:solidFill>
                <a:ea typeface="微软雅黑"/>
              </a:rPr>
              <a:t>篇</a:t>
            </a:r>
            <a:r>
              <a:rPr lang="en-US" altLang="zh-CN" sz="1800" kern="0" dirty="0" smtClean="0">
                <a:solidFill>
                  <a:schemeClr val="accent6">
                    <a:lumMod val="50000"/>
                  </a:schemeClr>
                </a:solidFill>
                <a:ea typeface="微软雅黑"/>
              </a:rPr>
              <a:t>ESI</a:t>
            </a:r>
            <a:r>
              <a:rPr lang="zh-CN" altLang="en-US" sz="1800" kern="0" dirty="0" smtClean="0">
                <a:solidFill>
                  <a:schemeClr val="accent6">
                    <a:lumMod val="50000"/>
                  </a:schemeClr>
                </a:solidFill>
                <a:ea typeface="微软雅黑"/>
              </a:rPr>
              <a:t>高被引文章</a:t>
            </a:r>
            <a:endParaRPr lang="en-US" altLang="zh-CN" sz="1800" kern="0" dirty="0" smtClean="0">
              <a:solidFill>
                <a:schemeClr val="accent6">
                  <a:lumMod val="50000"/>
                </a:schemeClr>
              </a:solidFill>
              <a:ea typeface="微软雅黑"/>
            </a:endParaRPr>
          </a:p>
          <a:p>
            <a:pPr>
              <a:defRPr/>
            </a:pPr>
            <a:r>
              <a:rPr lang="en-US" altLang="zh-CN" sz="1200" kern="0" dirty="0" smtClean="0">
                <a:solidFill>
                  <a:schemeClr val="accent6">
                    <a:lumMod val="50000"/>
                  </a:schemeClr>
                </a:solidFill>
                <a:ea typeface="微软雅黑"/>
                <a:hlinkClick r:id="rId4"/>
              </a:rPr>
              <a:t>http://www.engr.utk.edu/~mse/faculty/liaw/default.html</a:t>
            </a:r>
            <a:r>
              <a:rPr lang="en-US" altLang="zh-CN" sz="1200" kern="0" dirty="0" smtClean="0">
                <a:solidFill>
                  <a:schemeClr val="accent6">
                    <a:lumMod val="50000"/>
                  </a:schemeClr>
                </a:solidFill>
                <a:ea typeface="微软雅黑"/>
              </a:rPr>
              <a:t> </a:t>
            </a:r>
          </a:p>
        </p:txBody>
      </p:sp>
      <p:sp>
        <p:nvSpPr>
          <p:cNvPr id="10" name="TextBox 9"/>
          <p:cNvSpPr txBox="1"/>
          <p:nvPr/>
        </p:nvSpPr>
        <p:spPr>
          <a:xfrm>
            <a:off x="2128345" y="199702"/>
            <a:ext cx="7078717" cy="584775"/>
          </a:xfrm>
          <a:prstGeom prst="rect">
            <a:avLst/>
          </a:prstGeom>
          <a:solidFill>
            <a:srgbClr val="003399"/>
          </a:solidFill>
        </p:spPr>
        <p:txBody>
          <a:bodyPr wrap="square" rtlCol="0">
            <a:spAutoFit/>
          </a:bodyPr>
          <a:lstStyle/>
          <a:p>
            <a:pPr algn="ctr"/>
            <a:r>
              <a:rPr lang="zh-CN" altLang="en-US" sz="3200" dirty="0" smtClean="0">
                <a:solidFill>
                  <a:schemeClr val="bg1"/>
                </a:solidFill>
                <a:latin typeface="Arial Unicode MS" pitchFamily="34" charset="-122"/>
                <a:ea typeface="Arial Unicode MS" pitchFamily="34" charset="-122"/>
                <a:cs typeface="Arial Unicode MS" pitchFamily="34" charset="-122"/>
              </a:rPr>
              <a:t>“作者”：分析高产出的科研人员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018561" y="274651"/>
            <a:ext cx="5618722" cy="6227417"/>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TextBox 3"/>
          <p:cNvSpPr txBox="1"/>
          <p:nvPr/>
        </p:nvSpPr>
        <p:spPr>
          <a:xfrm>
            <a:off x="3679722" y="274651"/>
            <a:ext cx="4792312" cy="584775"/>
          </a:xfrm>
          <a:prstGeom prst="rect">
            <a:avLst/>
          </a:prstGeom>
          <a:solidFill>
            <a:srgbClr val="003399"/>
          </a:solidFill>
        </p:spPr>
        <p:txBody>
          <a:bodyPr wrap="square" rtlCol="0">
            <a:spAutoFit/>
          </a:bodyPr>
          <a:lstStyle/>
          <a:p>
            <a:pPr algn="ctr"/>
            <a:r>
              <a:rPr lang="zh-CN" altLang="en-US" sz="3200" dirty="0" smtClean="0">
                <a:solidFill>
                  <a:schemeClr val="bg1"/>
                </a:solidFill>
                <a:latin typeface="Arial Unicode MS" pitchFamily="34" charset="-122"/>
                <a:ea typeface="Arial Unicode MS" pitchFamily="34" charset="-122"/>
                <a:cs typeface="Arial Unicode MS" pitchFamily="34" charset="-122"/>
              </a:rPr>
              <a:t>“机构”：分析高产出机构</a:t>
            </a:r>
          </a:p>
        </p:txBody>
      </p:sp>
      <p:sp>
        <p:nvSpPr>
          <p:cNvPr id="5" name="Text Box 5"/>
          <p:cNvSpPr txBox="1">
            <a:spLocks noChangeArrowheads="1"/>
          </p:cNvSpPr>
          <p:nvPr/>
        </p:nvSpPr>
        <p:spPr bwMode="auto">
          <a:xfrm>
            <a:off x="7216856" y="931346"/>
            <a:ext cx="4877934" cy="1754326"/>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nSpc>
                <a:spcPct val="120000"/>
              </a:lnSpc>
              <a:spcBef>
                <a:spcPct val="20000"/>
              </a:spcBef>
              <a:buClr>
                <a:srgbClr val="009900"/>
              </a:buClr>
              <a:buSzPct val="80000"/>
              <a:defRPr/>
            </a:pPr>
            <a:r>
              <a:rPr lang="zh-CN" altLang="en-US" sz="2000" kern="0" dirty="0">
                <a:solidFill>
                  <a:schemeClr val="accent6">
                    <a:lumMod val="50000"/>
                  </a:schemeClr>
                </a:solidFill>
                <a:ea typeface="微软雅黑"/>
              </a:rPr>
              <a:t>组织分析 </a:t>
            </a:r>
          </a:p>
          <a:p>
            <a:pPr>
              <a:lnSpc>
                <a:spcPct val="120000"/>
              </a:lnSpc>
              <a:spcBef>
                <a:spcPct val="20000"/>
              </a:spcBef>
              <a:buClr>
                <a:srgbClr val="009900"/>
              </a:buClr>
              <a:buSzPct val="80000"/>
              <a:defRPr/>
            </a:pPr>
            <a:r>
              <a:rPr lang="en-US" altLang="zh-CN" sz="2000" kern="0" dirty="0">
                <a:solidFill>
                  <a:schemeClr val="accent6">
                    <a:lumMod val="50000"/>
                  </a:schemeClr>
                </a:solidFill>
                <a:ea typeface="微软雅黑"/>
              </a:rPr>
              <a:t>- </a:t>
            </a:r>
            <a:r>
              <a:rPr lang="zh-CN" altLang="en-US" sz="2000" kern="0" dirty="0">
                <a:solidFill>
                  <a:schemeClr val="accent6">
                    <a:lumMod val="50000"/>
                  </a:schemeClr>
                </a:solidFill>
                <a:ea typeface="微软雅黑"/>
              </a:rPr>
              <a:t>发现该领域高产出的大学及研究机构</a:t>
            </a:r>
          </a:p>
          <a:p>
            <a:pPr>
              <a:lnSpc>
                <a:spcPct val="120000"/>
              </a:lnSpc>
              <a:spcBef>
                <a:spcPct val="20000"/>
              </a:spcBef>
              <a:buClr>
                <a:srgbClr val="009900"/>
              </a:buClr>
              <a:buSzPct val="80000"/>
              <a:buFontTx/>
              <a:buChar char="-"/>
              <a:defRPr/>
            </a:pPr>
            <a:r>
              <a:rPr lang="zh-CN" altLang="en-US" sz="2000" kern="0" dirty="0">
                <a:solidFill>
                  <a:schemeClr val="accent6">
                    <a:lumMod val="50000"/>
                  </a:schemeClr>
                </a:solidFill>
                <a:ea typeface="微软雅黑"/>
              </a:rPr>
              <a:t> 有利于机构间的合作</a:t>
            </a:r>
          </a:p>
          <a:p>
            <a:pPr>
              <a:lnSpc>
                <a:spcPct val="120000"/>
              </a:lnSpc>
              <a:spcBef>
                <a:spcPct val="20000"/>
              </a:spcBef>
              <a:buClr>
                <a:srgbClr val="009900"/>
              </a:buClr>
              <a:buSzPct val="80000"/>
              <a:buFontTx/>
              <a:buChar char="-"/>
              <a:defRPr/>
            </a:pPr>
            <a:r>
              <a:rPr lang="zh-CN" altLang="en-US" sz="2000" kern="0" dirty="0">
                <a:solidFill>
                  <a:schemeClr val="accent6">
                    <a:lumMod val="50000"/>
                  </a:schemeClr>
                </a:solidFill>
                <a:ea typeface="微软雅黑"/>
              </a:rPr>
              <a:t> 发现深造的研究机构 </a:t>
            </a:r>
          </a:p>
        </p:txBody>
      </p:sp>
      <p:sp>
        <p:nvSpPr>
          <p:cNvPr id="7" name="TextBox 6"/>
          <p:cNvSpPr txBox="1"/>
          <p:nvPr/>
        </p:nvSpPr>
        <p:spPr>
          <a:xfrm>
            <a:off x="7188439" y="3955927"/>
            <a:ext cx="2567189" cy="1933749"/>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defRPr/>
            </a:pPr>
            <a:r>
              <a:rPr lang="zh-CN" altLang="en-US" sz="2000" kern="0" dirty="0" smtClean="0">
                <a:solidFill>
                  <a:schemeClr val="accent6">
                    <a:lumMod val="50000"/>
                  </a:schemeClr>
                </a:solidFill>
                <a:ea typeface="微软雅黑"/>
              </a:rPr>
              <a:t>国立清华大学</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田纳西大学</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北京科技大学</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橡树岭国家实验室</a:t>
            </a:r>
            <a:endParaRPr lang="en-US" altLang="zh-CN" sz="2000" kern="0" dirty="0" smtClean="0">
              <a:solidFill>
                <a:schemeClr val="accent6">
                  <a:lumMod val="50000"/>
                </a:schemeClr>
              </a:solidFill>
              <a:ea typeface="微软雅黑"/>
            </a:endParaRPr>
          </a:p>
          <a:p>
            <a:pPr>
              <a:defRPr/>
            </a:pPr>
            <a:r>
              <a:rPr lang="zh-CN" altLang="en-US" sz="2000" kern="0" dirty="0" smtClean="0">
                <a:solidFill>
                  <a:schemeClr val="accent6">
                    <a:lumMod val="50000"/>
                  </a:schemeClr>
                </a:solidFill>
                <a:ea typeface="微软雅黑"/>
              </a:rPr>
              <a:t>大连理工大学</a:t>
            </a:r>
            <a:endParaRPr lang="en-US" altLang="zh-CN" sz="2000" kern="0" dirty="0" smtClean="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947159" y="188687"/>
            <a:ext cx="4949143" cy="6635248"/>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4" name="TextBox 3"/>
          <p:cNvSpPr txBox="1"/>
          <p:nvPr/>
        </p:nvSpPr>
        <p:spPr>
          <a:xfrm>
            <a:off x="3231835" y="188687"/>
            <a:ext cx="6779268" cy="584775"/>
          </a:xfrm>
          <a:prstGeom prst="rect">
            <a:avLst/>
          </a:prstGeom>
          <a:solidFill>
            <a:srgbClr val="003399"/>
          </a:solidFill>
        </p:spPr>
        <p:txBody>
          <a:bodyPr wrap="square" rtlCol="0">
            <a:spAutoFit/>
          </a:bodyPr>
          <a:lstStyle/>
          <a:p>
            <a:pPr algn="ctr"/>
            <a:r>
              <a:rPr lang="zh-CN" altLang="en-US" sz="3200" dirty="0" smtClean="0">
                <a:solidFill>
                  <a:schemeClr val="bg1"/>
                </a:solidFill>
                <a:latin typeface="Arial Unicode MS" pitchFamily="34" charset="-122"/>
                <a:ea typeface="Arial Unicode MS" pitchFamily="34" charset="-122"/>
                <a:cs typeface="Arial Unicode MS" pitchFamily="34" charset="-122"/>
              </a:rPr>
              <a:t>“国家</a:t>
            </a:r>
            <a:r>
              <a:rPr lang="en-US" altLang="zh-CN" sz="3200" dirty="0" smtClean="0">
                <a:solidFill>
                  <a:schemeClr val="bg1"/>
                </a:solidFill>
                <a:latin typeface="Arial Unicode MS" pitchFamily="34" charset="-122"/>
                <a:ea typeface="Arial Unicode MS" pitchFamily="34" charset="-122"/>
                <a:cs typeface="Arial Unicode MS" pitchFamily="34" charset="-122"/>
              </a:rPr>
              <a:t>/</a:t>
            </a:r>
            <a:r>
              <a:rPr lang="zh-CN" altLang="en-US" sz="3200" dirty="0" smtClean="0">
                <a:solidFill>
                  <a:schemeClr val="bg1"/>
                </a:solidFill>
                <a:latin typeface="Arial Unicode MS" pitchFamily="34" charset="-122"/>
                <a:ea typeface="Arial Unicode MS" pitchFamily="34" charset="-122"/>
                <a:cs typeface="Arial Unicode MS" pitchFamily="34" charset="-122"/>
              </a:rPr>
              <a:t>地区”：分析高产出国家或地区</a:t>
            </a:r>
          </a:p>
        </p:txBody>
      </p:sp>
      <p:sp>
        <p:nvSpPr>
          <p:cNvPr id="6" name="矩形 11"/>
          <p:cNvSpPr/>
          <p:nvPr/>
        </p:nvSpPr>
        <p:spPr>
          <a:xfrm>
            <a:off x="1682111" y="3673364"/>
            <a:ext cx="2720781"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7" name="矩形 11"/>
          <p:cNvSpPr/>
          <p:nvPr/>
        </p:nvSpPr>
        <p:spPr>
          <a:xfrm>
            <a:off x="1125775" y="3058509"/>
            <a:ext cx="1454971"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9" name="Rectangular Callout 8"/>
          <p:cNvSpPr/>
          <p:nvPr/>
        </p:nvSpPr>
        <p:spPr>
          <a:xfrm>
            <a:off x="7662041" y="3215919"/>
            <a:ext cx="3620274" cy="1135364"/>
          </a:xfrm>
          <a:prstGeom prst="wedgeRectCallout">
            <a:avLst>
              <a:gd name="adj1" fmla="val -98704"/>
              <a:gd name="adj2" fmla="val 41765"/>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nSpc>
                <a:spcPct val="120000"/>
              </a:lnSpc>
              <a:spcBef>
                <a:spcPct val="20000"/>
              </a:spcBef>
              <a:buClr>
                <a:srgbClr val="009900"/>
              </a:buClr>
              <a:buSzPct val="80000"/>
              <a:defRPr/>
            </a:pPr>
            <a:r>
              <a:rPr lang="zh-CN" altLang="en-US" sz="2000" kern="0" dirty="0" smtClean="0">
                <a:solidFill>
                  <a:schemeClr val="accent6">
                    <a:lumMod val="50000"/>
                  </a:schemeClr>
                </a:solidFill>
                <a:ea typeface="微软雅黑"/>
              </a:rPr>
              <a:t>如果要了解中国的研究背景信息，可勾选</a:t>
            </a:r>
            <a:r>
              <a:rPr lang="en-US" altLang="zh-CN" sz="2000" kern="0" dirty="0" smtClean="0">
                <a:solidFill>
                  <a:schemeClr val="accent6">
                    <a:lumMod val="50000"/>
                  </a:schemeClr>
                </a:solidFill>
                <a:ea typeface="微软雅黑"/>
              </a:rPr>
              <a:t>P R CHINA</a:t>
            </a:r>
            <a:r>
              <a:rPr lang="zh-CN" altLang="en-US" sz="2000" kern="0" dirty="0" smtClean="0">
                <a:solidFill>
                  <a:schemeClr val="accent6">
                    <a:lumMod val="50000"/>
                  </a:schemeClr>
                </a:solidFill>
                <a:ea typeface="微软雅黑"/>
              </a:rPr>
              <a:t>之后，点击“查看记录”。</a:t>
            </a:r>
            <a:endParaRPr lang="zh-CN" altLang="en-US" sz="2000" kern="0" dirty="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882869" y="1106535"/>
            <a:ext cx="9923462" cy="5514975"/>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
        <p:nvSpPr>
          <p:cNvPr id="5" name="矩形 11"/>
          <p:cNvSpPr/>
          <p:nvPr/>
        </p:nvSpPr>
        <p:spPr>
          <a:xfrm>
            <a:off x="882869" y="1983302"/>
            <a:ext cx="1454971" cy="365760"/>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a:solidFill>
                <a:sysClr val="window" lastClr="FFFFFF"/>
              </a:solidFill>
              <a:latin typeface="Calibri"/>
              <a:ea typeface="微软雅黑"/>
            </a:endParaRPr>
          </a:p>
        </p:txBody>
      </p:sp>
      <p:sp>
        <p:nvSpPr>
          <p:cNvPr id="6" name="Rectangular Callout 5"/>
          <p:cNvSpPr/>
          <p:nvPr/>
        </p:nvSpPr>
        <p:spPr>
          <a:xfrm>
            <a:off x="2337840" y="363664"/>
            <a:ext cx="7236914" cy="567682"/>
          </a:xfrm>
          <a:prstGeom prst="wedgeRectCallout">
            <a:avLst>
              <a:gd name="adj1" fmla="val -50366"/>
              <a:gd name="adj2" fmla="val 37599"/>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nSpc>
                <a:spcPct val="120000"/>
              </a:lnSpc>
              <a:spcBef>
                <a:spcPct val="20000"/>
              </a:spcBef>
              <a:buClr>
                <a:srgbClr val="009900"/>
              </a:buClr>
              <a:buSzPct val="80000"/>
              <a:defRPr/>
            </a:pPr>
            <a:r>
              <a:rPr lang="zh-CN" altLang="en-US" kern="0" dirty="0" smtClean="0">
                <a:solidFill>
                  <a:schemeClr val="accent6">
                    <a:lumMod val="50000"/>
                  </a:schemeClr>
                </a:solidFill>
                <a:ea typeface="微软雅黑"/>
              </a:rPr>
              <a:t>可以继续利用平台的功能了解中国的相关背景信息</a:t>
            </a:r>
            <a:endParaRPr lang="zh-CN" altLang="en-US" kern="0" dirty="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415614" y="600122"/>
            <a:ext cx="10644499" cy="6134579"/>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4367048" y="-236490"/>
            <a:ext cx="3594539"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❷</a:t>
            </a:r>
            <a:r>
              <a:rPr lang="zh-CN" altLang="en-US" sz="3600" cap="all" dirty="0" smtClean="0">
                <a:solidFill>
                  <a:srgbClr val="CC0066"/>
                </a:solidFill>
                <a:latin typeface="Arial Black"/>
                <a:cs typeface="Arial Black"/>
              </a:rPr>
              <a:t>高影响力文献</a:t>
            </a:r>
            <a:endParaRPr lang="en-US" altLang="en-US" sz="3600" cap="all" dirty="0" smtClean="0">
              <a:solidFill>
                <a:srgbClr val="CC0066"/>
              </a:solidFill>
              <a:latin typeface="Arial Black"/>
              <a:cs typeface="Arial Black"/>
            </a:endParaRPr>
          </a:p>
        </p:txBody>
      </p:sp>
      <p:sp>
        <p:nvSpPr>
          <p:cNvPr id="6" name="圆角矩形 11"/>
          <p:cNvSpPr>
            <a:spLocks noChangeArrowheads="1"/>
          </p:cNvSpPr>
          <p:nvPr/>
        </p:nvSpPr>
        <p:spPr bwMode="auto">
          <a:xfrm>
            <a:off x="2940142" y="1560785"/>
            <a:ext cx="1773747" cy="277220"/>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dirty="0">
              <a:solidFill>
                <a:sysClr val="window" lastClr="FFFFFF"/>
              </a:solidFill>
              <a:latin typeface="Calibri"/>
              <a:ea typeface="微软雅黑"/>
            </a:endParaRPr>
          </a:p>
        </p:txBody>
      </p:sp>
      <p:sp>
        <p:nvSpPr>
          <p:cNvPr id="10" name="Down Arrow 9"/>
          <p:cNvSpPr>
            <a:spLocks noChangeArrowheads="1"/>
          </p:cNvSpPr>
          <p:nvPr/>
        </p:nvSpPr>
        <p:spPr bwMode="auto">
          <a:xfrm>
            <a:off x="9012388" y="2648346"/>
            <a:ext cx="207065" cy="3367071"/>
          </a:xfrm>
          <a:prstGeom prst="downArrow">
            <a:avLst>
              <a:gd name="adj1" fmla="val 50000"/>
              <a:gd name="adj2" fmla="val 50091"/>
            </a:avLst>
          </a:prstGeom>
          <a:solidFill>
            <a:schemeClr val="accent2"/>
          </a:solidFill>
          <a:ln w="28575" cap="flat" cmpd="sng" algn="ctr">
            <a:noFill/>
            <a:prstDash val="sysDash"/>
            <a:miter lim="800000"/>
          </a:ln>
          <a:effectLst/>
        </p:spPr>
        <p:txBody>
          <a:bodyPr vert="eaVert" wrap="none" anchor="ctr"/>
          <a:lstStyle/>
          <a:p>
            <a:pPr algn="ctr">
              <a:spcBef>
                <a:spcPct val="50000"/>
              </a:spcBef>
            </a:pPr>
            <a:endParaRPr lang="en-US" altLang="en-US"/>
          </a:p>
        </p:txBody>
      </p:sp>
      <p:sp>
        <p:nvSpPr>
          <p:cNvPr id="11" name="TextBox 10"/>
          <p:cNvSpPr txBox="1"/>
          <p:nvPr/>
        </p:nvSpPr>
        <p:spPr>
          <a:xfrm>
            <a:off x="1249565" y="929103"/>
            <a:ext cx="8306003" cy="461665"/>
          </a:xfrm>
          <a:prstGeom prst="rect">
            <a:avLst/>
          </a:prstGeom>
          <a:noFill/>
        </p:spPr>
        <p:txBody>
          <a:bodyPr wrap="square" rtlCol="0">
            <a:spAutoFit/>
          </a:bodyPr>
          <a:lstStyle/>
          <a:p>
            <a:pPr defTabSz="914400" fontAlgn="base">
              <a:spcBef>
                <a:spcPct val="0"/>
              </a:spcBef>
              <a:spcAft>
                <a:spcPct val="0"/>
              </a:spcAft>
            </a:pPr>
            <a:r>
              <a:rPr lang="zh-CN" altLang="en-US" dirty="0" smtClean="0">
                <a:solidFill>
                  <a:schemeClr val="bg1"/>
                </a:solidFill>
                <a:latin typeface="Arial Unicode MS" pitchFamily="34" charset="-122"/>
                <a:ea typeface="Arial Unicode MS" pitchFamily="34" charset="-122"/>
                <a:cs typeface="Arial Unicode MS" pitchFamily="34" charset="-122"/>
              </a:rPr>
              <a:t>途径一：被引频次（降序）锁定文献中经常受关注的文章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450" decel="100000" fill="hold"/>
                                        <p:tgtEl>
                                          <p:spTgt spid="10"/>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415614" y="600122"/>
            <a:ext cx="10644499" cy="6134579"/>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4367048" y="-236490"/>
            <a:ext cx="3594539"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❷</a:t>
            </a:r>
            <a:r>
              <a:rPr lang="zh-CN" altLang="en-US" sz="3600" cap="all" dirty="0" smtClean="0">
                <a:solidFill>
                  <a:srgbClr val="CC0066"/>
                </a:solidFill>
                <a:latin typeface="Arial Black"/>
                <a:cs typeface="Arial Black"/>
              </a:rPr>
              <a:t>高影响力文献</a:t>
            </a:r>
            <a:endParaRPr lang="en-US" altLang="en-US" sz="3600" cap="all" dirty="0" smtClean="0">
              <a:solidFill>
                <a:srgbClr val="CC0066"/>
              </a:solidFill>
              <a:latin typeface="Arial Black"/>
              <a:cs typeface="Arial Black"/>
            </a:endParaRPr>
          </a:p>
        </p:txBody>
      </p:sp>
      <p:sp>
        <p:nvSpPr>
          <p:cNvPr id="6" name="圆角矩形 11"/>
          <p:cNvSpPr>
            <a:spLocks noChangeArrowheads="1"/>
          </p:cNvSpPr>
          <p:nvPr/>
        </p:nvSpPr>
        <p:spPr bwMode="auto">
          <a:xfrm>
            <a:off x="2940142" y="1560785"/>
            <a:ext cx="1773747" cy="277220"/>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dirty="0">
              <a:solidFill>
                <a:sysClr val="window" lastClr="FFFFFF"/>
              </a:solidFill>
              <a:latin typeface="Calibri"/>
              <a:ea typeface="微软雅黑"/>
            </a:endParaRPr>
          </a:p>
        </p:txBody>
      </p:sp>
      <p:sp>
        <p:nvSpPr>
          <p:cNvPr id="11" name="TextBox 10"/>
          <p:cNvSpPr txBox="1"/>
          <p:nvPr/>
        </p:nvSpPr>
        <p:spPr>
          <a:xfrm>
            <a:off x="1249565" y="929103"/>
            <a:ext cx="8306003" cy="461665"/>
          </a:xfrm>
          <a:prstGeom prst="rect">
            <a:avLst/>
          </a:prstGeom>
          <a:noFill/>
        </p:spPr>
        <p:txBody>
          <a:bodyPr wrap="square" rtlCol="0">
            <a:spAutoFit/>
          </a:bodyPr>
          <a:lstStyle/>
          <a:p>
            <a:pPr defTabSz="914400" fontAlgn="base">
              <a:spcBef>
                <a:spcPct val="0"/>
              </a:spcBef>
              <a:spcAft>
                <a:spcPct val="0"/>
              </a:spcAft>
            </a:pPr>
            <a:r>
              <a:rPr lang="zh-CN" altLang="en-US" dirty="0" smtClean="0">
                <a:solidFill>
                  <a:schemeClr val="bg1"/>
                </a:solidFill>
                <a:latin typeface="Arial Unicode MS" pitchFamily="34" charset="-122"/>
                <a:ea typeface="Arial Unicode MS" pitchFamily="34" charset="-122"/>
                <a:cs typeface="Arial Unicode MS" pitchFamily="34" charset="-122"/>
              </a:rPr>
              <a:t>途径一：被引频次（降序）锁定文献中经常受关注的文章</a:t>
            </a:r>
          </a:p>
        </p:txBody>
      </p:sp>
      <p:pic>
        <p:nvPicPr>
          <p:cNvPr id="9" name="Picture 2"/>
          <p:cNvPicPr>
            <a:picLocks noChangeAspect="1" noChangeArrowheads="1"/>
          </p:cNvPicPr>
          <p:nvPr/>
        </p:nvPicPr>
        <p:blipFill>
          <a:blip r:embed="rId3"/>
          <a:srcRect/>
          <a:stretch>
            <a:fillRect/>
          </a:stretch>
        </p:blipFill>
        <p:spPr bwMode="auto">
          <a:xfrm>
            <a:off x="786386" y="3028184"/>
            <a:ext cx="2185276" cy="3082217"/>
          </a:xfrm>
          <a:prstGeom prst="rect">
            <a:avLst/>
          </a:prstGeom>
          <a:noFill/>
          <a:ln w="9525">
            <a:noFill/>
            <a:miter lim="800000"/>
            <a:headEnd/>
            <a:tailEnd/>
          </a:ln>
        </p:spPr>
      </p:pic>
      <p:sp>
        <p:nvSpPr>
          <p:cNvPr id="12" name="TextBox 11"/>
          <p:cNvSpPr txBox="1"/>
          <p:nvPr/>
        </p:nvSpPr>
        <p:spPr>
          <a:xfrm>
            <a:off x="3301465" y="3988655"/>
            <a:ext cx="7151062" cy="1024759"/>
          </a:xfrm>
          <a:prstGeom prst="rect">
            <a:avLst/>
          </a:prstGeom>
          <a:solidFill>
            <a:schemeClr val="bg1"/>
          </a:solidFill>
          <a:ln w="28575" cap="flat" cmpd="sng" algn="ctr">
            <a:solidFill>
              <a:srgbClr val="EA157A"/>
            </a:solidFill>
            <a:prstDash val="solid"/>
            <a:miter lim="800000"/>
          </a:ln>
          <a:effectLst/>
        </p:spPr>
        <p:txBody>
          <a:bodyPr lIns="121856" tIns="60928" rIns="121856" bIns="60928" anchor="ctr"/>
          <a:lstStyle/>
          <a:p>
            <a:pPr>
              <a:defRPr/>
            </a:pPr>
            <a:r>
              <a:rPr lang="zh-CN" altLang="en-US" sz="2000" kern="0" dirty="0" smtClean="0">
                <a:solidFill>
                  <a:schemeClr val="accent6">
                    <a:lumMod val="50000"/>
                  </a:schemeClr>
                </a:solidFill>
                <a:ea typeface="微软雅黑"/>
              </a:rPr>
              <a:t>国立清华大学材料工程学系，被誉为</a:t>
            </a:r>
            <a:r>
              <a:rPr lang="zh-TW" altLang="en-US" sz="2000" kern="0" dirty="0" smtClean="0">
                <a:solidFill>
                  <a:schemeClr val="accent6">
                    <a:lumMod val="50000"/>
                  </a:schemeClr>
                </a:solidFill>
                <a:ea typeface="微软雅黑"/>
              </a:rPr>
              <a:t>高熵合金之父葉均蔚</a:t>
            </a:r>
            <a:r>
              <a:rPr lang="zh-CN" altLang="en-US" sz="2000" kern="0" dirty="0" smtClean="0">
                <a:solidFill>
                  <a:schemeClr val="accent6">
                    <a:lumMod val="50000"/>
                  </a:schemeClr>
                </a:solidFill>
                <a:ea typeface="微软雅黑"/>
              </a:rPr>
              <a:t>发表在</a:t>
            </a:r>
            <a:r>
              <a:rPr lang="en-US" altLang="zh-CN" sz="2000" kern="0" dirty="0" smtClean="0">
                <a:solidFill>
                  <a:schemeClr val="accent6">
                    <a:lumMod val="50000"/>
                  </a:schemeClr>
                </a:solidFill>
                <a:ea typeface="微软雅黑"/>
              </a:rPr>
              <a:t>2004</a:t>
            </a:r>
            <a:r>
              <a:rPr lang="zh-CN" altLang="en-US" sz="2000" kern="0" dirty="0" smtClean="0">
                <a:solidFill>
                  <a:schemeClr val="accent6">
                    <a:lumMod val="50000"/>
                  </a:schemeClr>
                </a:solidFill>
                <a:ea typeface="微软雅黑"/>
              </a:rPr>
              <a:t>年</a:t>
            </a:r>
            <a:r>
              <a:rPr lang="en-US" altLang="zh-CN" sz="2000" kern="0" dirty="0" smtClean="0">
                <a:solidFill>
                  <a:schemeClr val="accent6">
                    <a:lumMod val="50000"/>
                  </a:schemeClr>
                </a:solidFill>
                <a:ea typeface="微软雅黑"/>
              </a:rPr>
              <a:t>5</a:t>
            </a:r>
            <a:r>
              <a:rPr lang="zh-CN" altLang="en-US" sz="2000" kern="0" dirty="0" smtClean="0">
                <a:solidFill>
                  <a:schemeClr val="accent6">
                    <a:lumMod val="50000"/>
                  </a:schemeClr>
                </a:solidFill>
                <a:ea typeface="微软雅黑"/>
              </a:rPr>
              <a:t>月关于多成分的纳米结构高熵合金的文章，至今被引用</a:t>
            </a:r>
            <a:r>
              <a:rPr lang="en-US" altLang="zh-CN" sz="2000" kern="0" dirty="0" smtClean="0">
                <a:solidFill>
                  <a:schemeClr val="accent6">
                    <a:lumMod val="50000"/>
                  </a:schemeClr>
                </a:solidFill>
                <a:ea typeface="微软雅黑"/>
              </a:rPr>
              <a:t>860</a:t>
            </a:r>
            <a:r>
              <a:rPr lang="zh-CN" altLang="en-US" sz="2000" kern="0" dirty="0" smtClean="0">
                <a:solidFill>
                  <a:schemeClr val="accent6">
                    <a:lumMod val="50000"/>
                  </a:schemeClr>
                </a:solidFill>
                <a:ea typeface="微软雅黑"/>
              </a:rPr>
              <a:t>次。</a:t>
            </a:r>
            <a:endParaRPr lang="en-US" altLang="zh-CN" sz="2000" kern="0" dirty="0" smtClean="0">
              <a:solidFill>
                <a:schemeClr val="accent6">
                  <a:lumMod val="50000"/>
                </a:schemeClr>
              </a:solidFill>
              <a:ea typeface="微软雅黑"/>
            </a:endParaRPr>
          </a:p>
        </p:txBody>
      </p:sp>
      <p:sp>
        <p:nvSpPr>
          <p:cNvPr id="13" name="圆角矩形 11"/>
          <p:cNvSpPr>
            <a:spLocks noChangeArrowheads="1"/>
          </p:cNvSpPr>
          <p:nvPr/>
        </p:nvSpPr>
        <p:spPr bwMode="auto">
          <a:xfrm>
            <a:off x="2971662" y="2655144"/>
            <a:ext cx="7480865" cy="907841"/>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dirty="0">
              <a:solidFill>
                <a:sysClr val="window" lastClr="FFFFFF"/>
              </a:solidFill>
              <a:latin typeface="Calibri"/>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endParaRPr lang="en-US" smtClean="0"/>
          </a:p>
        </p:txBody>
      </p:sp>
      <p:sp>
        <p:nvSpPr>
          <p:cNvPr id="128003" name="Content Placeholder 2"/>
          <p:cNvSpPr>
            <a:spLocks noGrp="1"/>
          </p:cNvSpPr>
          <p:nvPr>
            <p:ph idx="1"/>
          </p:nvPr>
        </p:nvSpPr>
        <p:spPr/>
        <p:txBody>
          <a:bodyPr/>
          <a:lstStyle/>
          <a:p>
            <a:endParaRPr lang="en-US" smtClean="0"/>
          </a:p>
        </p:txBody>
      </p:sp>
      <p:pic>
        <p:nvPicPr>
          <p:cNvPr id="128004" name="Picture 3"/>
          <p:cNvPicPr>
            <a:picLocks noChangeAspect="1" noChangeArrowheads="1"/>
          </p:cNvPicPr>
          <p:nvPr/>
        </p:nvPicPr>
        <p:blipFill>
          <a:blip r:embed="rId3"/>
          <a:srcRect/>
          <a:stretch>
            <a:fillRect/>
          </a:stretch>
        </p:blipFill>
        <p:spPr bwMode="auto">
          <a:xfrm>
            <a:off x="791958" y="282575"/>
            <a:ext cx="9181295" cy="6575425"/>
          </a:xfrm>
          <a:prstGeom prst="rect">
            <a:avLst/>
          </a:prstGeom>
          <a:noFill/>
          <a:ln w="9525">
            <a:noFill/>
            <a:miter lim="800000"/>
            <a:headEnd/>
            <a:tailEnd/>
          </a:ln>
        </p:spPr>
      </p:pic>
      <p:sp>
        <p:nvSpPr>
          <p:cNvPr id="7" name="Rectangle 6"/>
          <p:cNvSpPr/>
          <p:nvPr/>
        </p:nvSpPr>
        <p:spPr>
          <a:xfrm>
            <a:off x="888770" y="5148263"/>
            <a:ext cx="3504287" cy="652462"/>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400" eaLnBrk="0" fontAlgn="base" hangingPunct="0">
              <a:spcBef>
                <a:spcPct val="0"/>
              </a:spcBef>
              <a:spcAft>
                <a:spcPct val="0"/>
              </a:spcAft>
              <a:defRPr/>
            </a:pPr>
            <a:endParaRPr lang="en-US" sz="1800">
              <a:solidFill>
                <a:prstClr val="white"/>
              </a:solidFill>
            </a:endParaRPr>
          </a:p>
        </p:txBody>
      </p:sp>
      <p:sp>
        <p:nvSpPr>
          <p:cNvPr id="11" name="Rectangular Callout 10"/>
          <p:cNvSpPr/>
          <p:nvPr/>
        </p:nvSpPr>
        <p:spPr>
          <a:xfrm>
            <a:off x="5416726" y="2797178"/>
            <a:ext cx="5303825" cy="2265363"/>
          </a:xfrm>
          <a:prstGeom prst="wedgeRectCallout">
            <a:avLst>
              <a:gd name="adj1" fmla="val -67251"/>
              <a:gd name="adj2" fmla="val -5650"/>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defTabSz="914400" eaLnBrk="0" fontAlgn="base" hangingPunct="0">
              <a:spcBef>
                <a:spcPct val="0"/>
              </a:spcBef>
              <a:spcAft>
                <a:spcPct val="0"/>
              </a:spcAft>
              <a:defRPr/>
            </a:pPr>
            <a:endParaRPr lang="en-US" altLang="zh-CN" sz="1600" dirty="0">
              <a:solidFill>
                <a:srgbClr val="EA157A"/>
              </a:solidFill>
            </a:endParaRPr>
          </a:p>
          <a:p>
            <a:pPr defTabSz="914400" eaLnBrk="0" fontAlgn="base" hangingPunct="0">
              <a:spcBef>
                <a:spcPct val="0"/>
              </a:spcBef>
              <a:spcAft>
                <a:spcPct val="0"/>
              </a:spcAft>
              <a:defRPr/>
            </a:pPr>
            <a:r>
              <a:rPr lang="zh-CN" altLang="en-US" sz="1600" dirty="0" smtClean="0">
                <a:solidFill>
                  <a:srgbClr val="EA157A"/>
                </a:solidFill>
              </a:rPr>
              <a:t>大家可能的</a:t>
            </a:r>
            <a:r>
              <a:rPr lang="zh-CN" altLang="en-US" sz="1600" dirty="0">
                <a:solidFill>
                  <a:srgbClr val="EA157A"/>
                </a:solidFill>
              </a:rPr>
              <a:t>疑问：</a:t>
            </a:r>
            <a:endParaRPr lang="en-US" altLang="zh-CN" sz="1600" dirty="0">
              <a:solidFill>
                <a:srgbClr val="EA157A"/>
              </a:solidFill>
            </a:endParaRPr>
          </a:p>
          <a:p>
            <a:pPr marL="342891" indent="-342891" defTabSz="914400" eaLnBrk="0" fontAlgn="base" hangingPunct="0">
              <a:spcBef>
                <a:spcPct val="0"/>
              </a:spcBef>
              <a:spcAft>
                <a:spcPct val="0"/>
              </a:spcAft>
              <a:defRPr/>
            </a:pPr>
            <a:r>
              <a:rPr lang="zh-CN" altLang="en-US" sz="1600" dirty="0" smtClean="0">
                <a:solidFill>
                  <a:prstClr val="black"/>
                </a:solidFill>
              </a:rPr>
              <a:t>为</a:t>
            </a:r>
            <a:r>
              <a:rPr lang="zh-CN" altLang="en-US" sz="1600" dirty="0">
                <a:solidFill>
                  <a:prstClr val="black"/>
                </a:solidFill>
              </a:rPr>
              <a:t>什么我看到的数据库没有你的</a:t>
            </a:r>
            <a:r>
              <a:rPr lang="zh-CN" altLang="en-US" sz="1600" dirty="0" smtClean="0">
                <a:solidFill>
                  <a:prstClr val="black"/>
                </a:solidFill>
              </a:rPr>
              <a:t>多</a:t>
            </a:r>
            <a:r>
              <a:rPr lang="zh-CN" altLang="en-US" sz="1600" dirty="0" smtClean="0">
                <a:solidFill>
                  <a:prstClr val="black"/>
                </a:solidFill>
              </a:rPr>
              <a:t>，</a:t>
            </a:r>
            <a:r>
              <a:rPr lang="zh-CN" altLang="en-US" sz="1600" dirty="0" smtClean="0">
                <a:solidFill>
                  <a:prstClr val="black"/>
                </a:solidFill>
              </a:rPr>
              <a:t>本</a:t>
            </a:r>
            <a:r>
              <a:rPr lang="zh-CN" altLang="en-US" sz="1600" dirty="0">
                <a:solidFill>
                  <a:prstClr val="black"/>
                </a:solidFill>
              </a:rPr>
              <a:t>校目前可以检</a:t>
            </a:r>
            <a:r>
              <a:rPr lang="zh-CN" altLang="en-US" sz="1600" dirty="0" smtClean="0">
                <a:solidFill>
                  <a:prstClr val="black"/>
                </a:solidFill>
              </a:rPr>
              <a:t>索</a:t>
            </a:r>
            <a:endParaRPr lang="en-US" altLang="zh-CN" sz="1600" dirty="0" smtClean="0">
              <a:solidFill>
                <a:prstClr val="black"/>
              </a:solidFill>
            </a:endParaRPr>
          </a:p>
          <a:p>
            <a:pPr marL="952182" lvl="1" indent="-342891" defTabSz="914400" eaLnBrk="0" fontAlgn="base" hangingPunct="0">
              <a:spcBef>
                <a:spcPct val="0"/>
              </a:spcBef>
              <a:spcAft>
                <a:spcPct val="0"/>
              </a:spcAft>
              <a:buFont typeface="Arial" pitchFamily="34" charset="0"/>
              <a:buChar char="•"/>
              <a:defRPr/>
            </a:pPr>
            <a:r>
              <a:rPr lang="en-US" altLang="zh-CN" sz="1600" dirty="0" smtClean="0">
                <a:solidFill>
                  <a:prstClr val="black"/>
                </a:solidFill>
              </a:rPr>
              <a:t>SCI(1999</a:t>
            </a:r>
            <a:r>
              <a:rPr lang="zh-CN" altLang="en-US" sz="1600" dirty="0" smtClean="0">
                <a:solidFill>
                  <a:prstClr val="black"/>
                </a:solidFill>
              </a:rPr>
              <a:t>年至今</a:t>
            </a:r>
            <a:r>
              <a:rPr lang="zh-CN" altLang="en-US" sz="1600" dirty="0" smtClean="0">
                <a:solidFill>
                  <a:prstClr val="black"/>
                </a:solidFill>
              </a:rPr>
              <a:t>）；</a:t>
            </a:r>
            <a:endParaRPr lang="en-US" altLang="zh-CN" sz="1600" dirty="0" smtClean="0">
              <a:solidFill>
                <a:prstClr val="black"/>
              </a:solidFill>
            </a:endParaRPr>
          </a:p>
          <a:p>
            <a:pPr marL="952182" lvl="1" indent="-342891" defTabSz="914400" eaLnBrk="0" fontAlgn="base" hangingPunct="0">
              <a:spcBef>
                <a:spcPct val="0"/>
              </a:spcBef>
              <a:spcAft>
                <a:spcPct val="0"/>
              </a:spcAft>
              <a:buFont typeface="Arial" pitchFamily="34" charset="0"/>
              <a:buChar char="•"/>
              <a:defRPr/>
            </a:pPr>
            <a:r>
              <a:rPr lang="en-US" altLang="zh-CN" sz="1600" dirty="0" smtClean="0">
                <a:solidFill>
                  <a:prstClr val="black"/>
                </a:solidFill>
              </a:rPr>
              <a:t>SSCI</a:t>
            </a:r>
            <a:r>
              <a:rPr lang="zh-CN" altLang="en-US" sz="1600" dirty="0" smtClean="0">
                <a:solidFill>
                  <a:prstClr val="black"/>
                </a:solidFill>
              </a:rPr>
              <a:t>（</a:t>
            </a:r>
            <a:r>
              <a:rPr lang="en-US" altLang="zh-CN" sz="1600" dirty="0" smtClean="0">
                <a:solidFill>
                  <a:prstClr val="black"/>
                </a:solidFill>
              </a:rPr>
              <a:t>1900</a:t>
            </a:r>
            <a:r>
              <a:rPr lang="zh-CN" altLang="en-US" sz="1600" dirty="0" smtClean="0">
                <a:solidFill>
                  <a:prstClr val="black"/>
                </a:solidFill>
              </a:rPr>
              <a:t>年至今</a:t>
            </a:r>
            <a:r>
              <a:rPr lang="zh-CN" altLang="en-US" sz="1600" dirty="0" smtClean="0">
                <a:solidFill>
                  <a:prstClr val="black"/>
                </a:solidFill>
              </a:rPr>
              <a:t>）；</a:t>
            </a:r>
            <a:endParaRPr lang="en-US" altLang="zh-CN" sz="1600" dirty="0" smtClean="0">
              <a:solidFill>
                <a:prstClr val="black"/>
              </a:solidFill>
            </a:endParaRPr>
          </a:p>
          <a:p>
            <a:pPr marL="952182" lvl="1" indent="-342891" defTabSz="914400" eaLnBrk="0" fontAlgn="base" hangingPunct="0">
              <a:spcBef>
                <a:spcPct val="0"/>
              </a:spcBef>
              <a:spcAft>
                <a:spcPct val="0"/>
              </a:spcAft>
              <a:buFont typeface="Arial" pitchFamily="34" charset="0"/>
              <a:buChar char="•"/>
              <a:defRPr/>
            </a:pPr>
            <a:r>
              <a:rPr lang="en-US" altLang="zh-CN" sz="1600" dirty="0" smtClean="0">
                <a:solidFill>
                  <a:prstClr val="black"/>
                </a:solidFill>
              </a:rPr>
              <a:t>A&amp;HCI</a:t>
            </a:r>
            <a:r>
              <a:rPr lang="zh-CN" altLang="en-US" sz="1600" dirty="0" smtClean="0">
                <a:solidFill>
                  <a:prstClr val="black"/>
                </a:solidFill>
              </a:rPr>
              <a:t>（</a:t>
            </a:r>
            <a:r>
              <a:rPr lang="en-US" altLang="zh-CN" sz="1600" dirty="0" smtClean="0">
                <a:solidFill>
                  <a:prstClr val="black"/>
                </a:solidFill>
              </a:rPr>
              <a:t>1975</a:t>
            </a:r>
            <a:r>
              <a:rPr lang="zh-CN" altLang="en-US" sz="1600" dirty="0" smtClean="0">
                <a:solidFill>
                  <a:prstClr val="black"/>
                </a:solidFill>
              </a:rPr>
              <a:t>年至今</a:t>
            </a:r>
            <a:r>
              <a:rPr lang="zh-CN" altLang="en-US" sz="1600" dirty="0" smtClean="0">
                <a:solidFill>
                  <a:prstClr val="black"/>
                </a:solidFill>
              </a:rPr>
              <a:t>）；</a:t>
            </a:r>
            <a:endParaRPr lang="en-US" altLang="zh-CN" sz="1600" dirty="0" smtClean="0">
              <a:solidFill>
                <a:prstClr val="black"/>
              </a:solidFill>
            </a:endParaRPr>
          </a:p>
          <a:p>
            <a:pPr marL="952182" lvl="1" indent="-342891" defTabSz="914400" eaLnBrk="0" fontAlgn="base" hangingPunct="0">
              <a:spcBef>
                <a:spcPct val="0"/>
              </a:spcBef>
              <a:spcAft>
                <a:spcPct val="0"/>
              </a:spcAft>
              <a:buFont typeface="Arial" pitchFamily="34" charset="0"/>
              <a:buChar char="•"/>
              <a:defRPr/>
            </a:pPr>
            <a:r>
              <a:rPr lang="en-US" altLang="zh-CN" sz="1600" dirty="0" smtClean="0">
                <a:solidFill>
                  <a:prstClr val="black"/>
                </a:solidFill>
              </a:rPr>
              <a:t>CPCI-S(2003</a:t>
            </a:r>
            <a:r>
              <a:rPr lang="zh-CN" altLang="en-US" sz="1600" dirty="0" smtClean="0">
                <a:solidFill>
                  <a:prstClr val="black"/>
                </a:solidFill>
              </a:rPr>
              <a:t>年至今</a:t>
            </a:r>
            <a:r>
              <a:rPr lang="zh-CN" altLang="en-US" sz="1600" dirty="0" smtClean="0">
                <a:solidFill>
                  <a:prstClr val="black"/>
                </a:solidFill>
              </a:rPr>
              <a:t>）；</a:t>
            </a:r>
            <a:endParaRPr lang="en-US" altLang="zh-CN" sz="1600" dirty="0" smtClean="0">
              <a:solidFill>
                <a:prstClr val="black"/>
              </a:solidFill>
            </a:endParaRPr>
          </a:p>
          <a:p>
            <a:pPr marL="952182" lvl="1" indent="-342891" defTabSz="914400" eaLnBrk="0" fontAlgn="base" hangingPunct="0">
              <a:spcBef>
                <a:spcPct val="0"/>
              </a:spcBef>
              <a:spcAft>
                <a:spcPct val="0"/>
              </a:spcAft>
              <a:buFont typeface="Arial" pitchFamily="34" charset="0"/>
              <a:buChar char="•"/>
              <a:defRPr/>
            </a:pPr>
            <a:r>
              <a:rPr lang="en-US" altLang="zh-CN" sz="1600" dirty="0" smtClean="0">
                <a:solidFill>
                  <a:prstClr val="black"/>
                </a:solidFill>
              </a:rPr>
              <a:t>ESI/JCR/Incites</a:t>
            </a:r>
            <a:endParaRPr lang="en-US" altLang="zh-CN" sz="1600" dirty="0" smtClean="0">
              <a:solidFill>
                <a:prstClr val="black"/>
              </a:solidFill>
            </a:endParaRPr>
          </a:p>
        </p:txBody>
      </p:sp>
      <p:sp>
        <p:nvSpPr>
          <p:cNvPr id="8" name="Rectangle 7"/>
          <p:cNvSpPr/>
          <p:nvPr/>
        </p:nvSpPr>
        <p:spPr>
          <a:xfrm>
            <a:off x="1845784" y="1438275"/>
            <a:ext cx="2642499" cy="363538"/>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400" eaLnBrk="0" fontAlgn="base" hangingPunct="0">
              <a:spcBef>
                <a:spcPct val="0"/>
              </a:spcBef>
              <a:spcAft>
                <a:spcPct val="0"/>
              </a:spcAft>
              <a:defRPr/>
            </a:pPr>
            <a:endParaRPr lang="en-US"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843519" y="931346"/>
            <a:ext cx="10925373" cy="5925864"/>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6" name="TextBox 5"/>
          <p:cNvSpPr txBox="1"/>
          <p:nvPr/>
        </p:nvSpPr>
        <p:spPr>
          <a:xfrm>
            <a:off x="1729249" y="1144169"/>
            <a:ext cx="9584598" cy="461665"/>
          </a:xfrm>
          <a:prstGeom prst="rect">
            <a:avLst/>
          </a:prstGeom>
          <a:noFill/>
        </p:spPr>
        <p:txBody>
          <a:bodyPr wrap="square" rtlCol="0">
            <a:spAutoFit/>
          </a:bodyPr>
          <a:lstStyle/>
          <a:p>
            <a:pPr defTabSz="914400" fontAlgn="base">
              <a:spcBef>
                <a:spcPct val="0"/>
              </a:spcBef>
              <a:spcAft>
                <a:spcPct val="0"/>
              </a:spcAft>
            </a:pPr>
            <a:r>
              <a:rPr lang="zh-CN" altLang="en-US" dirty="0" smtClean="0">
                <a:solidFill>
                  <a:schemeClr val="bg1"/>
                </a:solidFill>
                <a:latin typeface="Arial Unicode MS" pitchFamily="34" charset="-122"/>
                <a:ea typeface="Arial Unicode MS" pitchFamily="34" charset="-122"/>
                <a:cs typeface="Arial Unicode MS" pitchFamily="34" charset="-122"/>
              </a:rPr>
              <a:t>途径二：锁定最近</a:t>
            </a:r>
            <a:r>
              <a:rPr lang="en-US" altLang="zh-CN" dirty="0" smtClean="0">
                <a:solidFill>
                  <a:schemeClr val="bg1"/>
                </a:solidFill>
                <a:latin typeface="Arial Unicode MS" pitchFamily="34" charset="-122"/>
                <a:ea typeface="Arial Unicode MS" pitchFamily="34" charset="-122"/>
                <a:cs typeface="Arial Unicode MS" pitchFamily="34" charset="-122"/>
              </a:rPr>
              <a:t>10</a:t>
            </a:r>
            <a:r>
              <a:rPr lang="zh-CN" altLang="en-US" dirty="0" smtClean="0">
                <a:solidFill>
                  <a:schemeClr val="bg1"/>
                </a:solidFill>
                <a:latin typeface="Arial Unicode MS" pitchFamily="34" charset="-122"/>
                <a:ea typeface="Arial Unicode MS" pitchFamily="34" charset="-122"/>
                <a:cs typeface="Arial Unicode MS" pitchFamily="34" charset="-122"/>
              </a:rPr>
              <a:t>年同年度同学科中的重要文章，即</a:t>
            </a:r>
            <a:r>
              <a:rPr lang="en-US" altLang="zh-CN" dirty="0" smtClean="0">
                <a:solidFill>
                  <a:schemeClr val="bg1"/>
                </a:solidFill>
                <a:latin typeface="Arial Unicode MS" pitchFamily="34" charset="-122"/>
                <a:ea typeface="Arial Unicode MS" pitchFamily="34" charset="-122"/>
                <a:cs typeface="Arial Unicode MS" pitchFamily="34" charset="-122"/>
              </a:rPr>
              <a:t>ESI</a:t>
            </a:r>
            <a:r>
              <a:rPr lang="zh-CN" altLang="en-US" dirty="0" smtClean="0">
                <a:solidFill>
                  <a:schemeClr val="bg1"/>
                </a:solidFill>
                <a:latin typeface="Arial Unicode MS" pitchFamily="34" charset="-122"/>
                <a:ea typeface="Arial Unicode MS" pitchFamily="34" charset="-122"/>
                <a:cs typeface="Arial Unicode MS" pitchFamily="34" charset="-122"/>
              </a:rPr>
              <a:t>高水平文章</a:t>
            </a:r>
          </a:p>
        </p:txBody>
      </p:sp>
      <p:sp>
        <p:nvSpPr>
          <p:cNvPr id="7" name="Rounded Rectangle 7"/>
          <p:cNvSpPr/>
          <p:nvPr/>
        </p:nvSpPr>
        <p:spPr>
          <a:xfrm>
            <a:off x="9660174" y="3013215"/>
            <a:ext cx="1622141" cy="3655599"/>
          </a:xfrm>
          <a:prstGeom prst="roundRect">
            <a:avLst>
              <a:gd name="adj" fmla="val 7374"/>
            </a:avLst>
          </a:prstGeom>
          <a:noFill/>
          <a:ln w="28575" cap="flat" cmpd="sng" algn="ctr">
            <a:solidFill>
              <a:srgbClr val="EA157A"/>
            </a:solidFill>
            <a:prstDash val="sysDash"/>
            <a:miter lim="800000"/>
          </a:ln>
          <a:effectLst/>
        </p:spPr>
        <p:txBody>
          <a:bodyPr lIns="121856" tIns="60928" rIns="121856" bIns="60928"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18581">
              <a:spcBef>
                <a:spcPct val="50000"/>
              </a:spcBef>
              <a:defRPr/>
            </a:pPr>
            <a:endParaRPr lang="en-US" altLang="en-US" kern="0">
              <a:solidFill>
                <a:sysClr val="window" lastClr="FFFFFF"/>
              </a:solidFill>
              <a:latin typeface="Calibri"/>
              <a:ea typeface="微软雅黑"/>
            </a:endParaRPr>
          </a:p>
        </p:txBody>
      </p:sp>
      <p:sp>
        <p:nvSpPr>
          <p:cNvPr id="8" name="圆角矩形 21"/>
          <p:cNvSpPr>
            <a:spLocks noChangeArrowheads="1"/>
          </p:cNvSpPr>
          <p:nvPr/>
        </p:nvSpPr>
        <p:spPr bwMode="auto">
          <a:xfrm>
            <a:off x="959992" y="1840033"/>
            <a:ext cx="1538514" cy="377371"/>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spcBef>
                <a:spcPct val="50000"/>
              </a:spcBef>
              <a:defRPr/>
            </a:pPr>
            <a:endParaRPr lang="zh-CN" altLang="en-US" kern="0">
              <a:solidFill>
                <a:sysClr val="window" lastClr="FFFFFF"/>
              </a:solidFill>
              <a:latin typeface="Calibri"/>
              <a:ea typeface="微软雅黑"/>
            </a:endParaRPr>
          </a:p>
        </p:txBody>
      </p:sp>
      <p:sp>
        <p:nvSpPr>
          <p:cNvPr id="9" name="Rectangular Callout 8"/>
          <p:cNvSpPr/>
          <p:nvPr/>
        </p:nvSpPr>
        <p:spPr>
          <a:xfrm>
            <a:off x="3216879" y="2680138"/>
            <a:ext cx="3924899" cy="1094104"/>
          </a:xfrm>
          <a:prstGeom prst="wedgeRectCallout">
            <a:avLst>
              <a:gd name="adj1" fmla="val -63201"/>
              <a:gd name="adj2" fmla="val -101565"/>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gn="ctr" defTabSz="1218581">
              <a:defRPr/>
            </a:pPr>
            <a:r>
              <a:rPr lang="zh-CN" altLang="en-US" sz="2000" kern="0" dirty="0" smtClean="0">
                <a:solidFill>
                  <a:schemeClr val="accent6">
                    <a:lumMod val="50000"/>
                  </a:schemeClr>
                </a:solidFill>
                <a:ea typeface="微软雅黑"/>
              </a:rPr>
              <a:t>利用“精炼”中的</a:t>
            </a:r>
            <a:r>
              <a:rPr lang="en-US" altLang="zh-CN" sz="2000" kern="0" dirty="0" smtClean="0">
                <a:solidFill>
                  <a:schemeClr val="accent6">
                    <a:lumMod val="50000"/>
                  </a:schemeClr>
                </a:solidFill>
                <a:ea typeface="微软雅黑"/>
              </a:rPr>
              <a:t>”ESI</a:t>
            </a:r>
            <a:r>
              <a:rPr lang="zh-CN" altLang="en-US" sz="2000" kern="0" dirty="0" smtClean="0">
                <a:solidFill>
                  <a:schemeClr val="accent6">
                    <a:lumMod val="50000"/>
                  </a:schemeClr>
                </a:solidFill>
                <a:ea typeface="微软雅黑"/>
              </a:rPr>
              <a:t>高水平文章</a:t>
            </a:r>
            <a:r>
              <a:rPr lang="en-US" altLang="zh-CN" sz="2000" kern="0" dirty="0" smtClean="0">
                <a:solidFill>
                  <a:schemeClr val="accent6">
                    <a:lumMod val="50000"/>
                  </a:schemeClr>
                </a:solidFill>
                <a:ea typeface="微软雅黑"/>
              </a:rPr>
              <a:t>”</a:t>
            </a:r>
            <a:r>
              <a:rPr lang="zh-CN" altLang="en-US" sz="2000" kern="0" dirty="0" smtClean="0">
                <a:solidFill>
                  <a:schemeClr val="accent6">
                    <a:lumMod val="50000"/>
                  </a:schemeClr>
                </a:solidFill>
                <a:ea typeface="微软雅黑"/>
              </a:rPr>
              <a:t>可直接过滤出最近</a:t>
            </a:r>
            <a:r>
              <a:rPr lang="en-US" altLang="zh-CN" sz="2000" kern="0" dirty="0" smtClean="0">
                <a:solidFill>
                  <a:schemeClr val="accent6">
                    <a:lumMod val="50000"/>
                  </a:schemeClr>
                </a:solidFill>
                <a:ea typeface="微软雅黑"/>
              </a:rPr>
              <a:t>10</a:t>
            </a:r>
            <a:r>
              <a:rPr lang="zh-CN" altLang="en-US" sz="2000" kern="0" dirty="0" smtClean="0">
                <a:solidFill>
                  <a:schemeClr val="accent6">
                    <a:lumMod val="50000"/>
                  </a:schemeClr>
                </a:solidFill>
                <a:ea typeface="微软雅黑"/>
              </a:rPr>
              <a:t>年的</a:t>
            </a:r>
            <a:r>
              <a:rPr lang="en-US" altLang="zh-CN" sz="2000" kern="0" dirty="0" smtClean="0">
                <a:solidFill>
                  <a:schemeClr val="accent6">
                    <a:lumMod val="50000"/>
                  </a:schemeClr>
                </a:solidFill>
                <a:ea typeface="微软雅黑"/>
              </a:rPr>
              <a:t>ESI</a:t>
            </a:r>
            <a:r>
              <a:rPr lang="zh-CN" altLang="en-US" sz="2000" kern="0" dirty="0" smtClean="0">
                <a:solidFill>
                  <a:schemeClr val="accent6">
                    <a:lumMod val="50000"/>
                  </a:schemeClr>
                </a:solidFill>
                <a:ea typeface="微软雅黑"/>
              </a:rPr>
              <a:t>高水平文章</a:t>
            </a:r>
          </a:p>
        </p:txBody>
      </p:sp>
      <p:sp>
        <p:nvSpPr>
          <p:cNvPr id="10" name="标题 1"/>
          <p:cNvSpPr txBox="1">
            <a:spLocks/>
          </p:cNvSpPr>
          <p:nvPr/>
        </p:nvSpPr>
        <p:spPr bwMode="auto">
          <a:xfrm>
            <a:off x="4367048" y="-236490"/>
            <a:ext cx="3594539"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❷</a:t>
            </a:r>
            <a:r>
              <a:rPr lang="zh-CN" altLang="en-US" sz="3600" cap="all" dirty="0" smtClean="0">
                <a:solidFill>
                  <a:srgbClr val="CC0066"/>
                </a:solidFill>
                <a:latin typeface="Arial Black"/>
                <a:cs typeface="Arial Black"/>
              </a:rPr>
              <a:t>高影响力文献</a:t>
            </a:r>
            <a:endParaRPr lang="en-US" altLang="en-US" sz="3600" cap="all" dirty="0" smtClean="0">
              <a:solidFill>
                <a:srgbClr val="CC0066"/>
              </a:solidFill>
              <a:latin typeface="Arial Black"/>
              <a:cs typeface="Arial Black"/>
            </a:endParaRPr>
          </a:p>
        </p:txBody>
      </p:sp>
      <p:sp>
        <p:nvSpPr>
          <p:cNvPr id="11" name="TextBox 10"/>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150937" y="733424"/>
            <a:ext cx="10854385" cy="5919623"/>
          </a:xfrm>
          <a:prstGeom prst="rect">
            <a:avLst/>
          </a:prstGeom>
          <a:noFill/>
          <a:ln w="9525">
            <a:noFill/>
            <a:miter lim="800000"/>
            <a:headEnd/>
            <a:tailEnd/>
          </a:ln>
        </p:spPr>
      </p:pic>
      <p:sp>
        <p:nvSpPr>
          <p:cNvPr id="5" name="标题 1"/>
          <p:cNvSpPr txBox="1">
            <a:spLocks/>
          </p:cNvSpPr>
          <p:nvPr/>
        </p:nvSpPr>
        <p:spPr bwMode="auto">
          <a:xfrm>
            <a:off x="4367048" y="-236490"/>
            <a:ext cx="3594539"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❷</a:t>
            </a:r>
            <a:r>
              <a:rPr lang="zh-CN" altLang="en-US" sz="3600" cap="all" dirty="0" smtClean="0">
                <a:solidFill>
                  <a:srgbClr val="CC0066"/>
                </a:solidFill>
                <a:latin typeface="Arial Black"/>
                <a:cs typeface="Arial Black"/>
              </a:rPr>
              <a:t>高影响力文献</a:t>
            </a:r>
            <a:endParaRPr lang="en-US" altLang="en-US" sz="3600" cap="all" dirty="0" smtClean="0">
              <a:solidFill>
                <a:srgbClr val="CC0066"/>
              </a:solidFill>
              <a:latin typeface="Arial Black"/>
              <a:cs typeface="Arial Black"/>
            </a:endParaRPr>
          </a:p>
        </p:txBody>
      </p:sp>
      <p:sp>
        <p:nvSpPr>
          <p:cNvPr id="7" name="TextBox 6"/>
          <p:cNvSpPr txBox="1"/>
          <p:nvPr/>
        </p:nvSpPr>
        <p:spPr>
          <a:xfrm>
            <a:off x="1049615" y="1099114"/>
            <a:ext cx="9346527" cy="461665"/>
          </a:xfrm>
          <a:prstGeom prst="rect">
            <a:avLst/>
          </a:prstGeom>
          <a:noFill/>
        </p:spPr>
        <p:txBody>
          <a:bodyPr wrap="square" rtlCol="0">
            <a:spAutoFit/>
          </a:bodyPr>
          <a:lstStyle/>
          <a:p>
            <a:pPr defTabSz="914400" fontAlgn="base">
              <a:spcBef>
                <a:spcPct val="0"/>
              </a:spcBef>
              <a:spcAft>
                <a:spcPct val="0"/>
              </a:spcAft>
            </a:pPr>
            <a:r>
              <a:rPr lang="zh-CN" altLang="en-US" dirty="0" smtClean="0">
                <a:solidFill>
                  <a:schemeClr val="bg1"/>
                </a:solidFill>
                <a:latin typeface="Arial Unicode MS" pitchFamily="34" charset="-122"/>
                <a:ea typeface="Arial Unicode MS" pitchFamily="34" charset="-122"/>
                <a:cs typeface="Arial Unicode MS" pitchFamily="34" charset="-122"/>
              </a:rPr>
              <a:t>途径三：“使用次数”锁定近期发表尚未被引用，但使用较多的文献</a:t>
            </a:r>
          </a:p>
        </p:txBody>
      </p:sp>
      <p:cxnSp>
        <p:nvCxnSpPr>
          <p:cNvPr id="8" name="Straight Arrow Connector 9"/>
          <p:cNvCxnSpPr/>
          <p:nvPr/>
        </p:nvCxnSpPr>
        <p:spPr>
          <a:xfrm flipV="1">
            <a:off x="5927837" y="2415036"/>
            <a:ext cx="789433" cy="873537"/>
          </a:xfrm>
          <a:prstGeom prst="straightConnector1">
            <a:avLst/>
          </a:prstGeom>
          <a:ln w="28575" cap="flat" cmpd="sng" algn="ctr">
            <a:solidFill>
              <a:srgbClr val="CC0066"/>
            </a:solidFill>
            <a:prstDash val="dash"/>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9" name="Rectangle 22"/>
          <p:cNvSpPr/>
          <p:nvPr/>
        </p:nvSpPr>
        <p:spPr>
          <a:xfrm>
            <a:off x="4014568" y="3319078"/>
            <a:ext cx="2260108" cy="411969"/>
          </a:xfrm>
          <a:prstGeom prst="rect">
            <a:avLst/>
          </a:prstGeom>
          <a:noFill/>
          <a:ln w="28575">
            <a:solidFill>
              <a:srgbClr val="CC0066"/>
            </a:solidFill>
            <a:prstDash val="dash"/>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solidFill>
                <a:srgbClr val="CC0066"/>
              </a:solidFill>
            </a:endParaRPr>
          </a:p>
        </p:txBody>
      </p:sp>
      <p:sp>
        <p:nvSpPr>
          <p:cNvPr id="10" name="TextBox 9"/>
          <p:cNvSpPr txBox="1">
            <a:spLocks noChangeArrowheads="1"/>
          </p:cNvSpPr>
          <p:nvPr/>
        </p:nvSpPr>
        <p:spPr bwMode="auto">
          <a:xfrm>
            <a:off x="6757775" y="2358846"/>
            <a:ext cx="3425600" cy="830997"/>
          </a:xfrm>
          <a:prstGeom prst="rect">
            <a:avLst/>
          </a:prstGeom>
          <a:solidFill>
            <a:schemeClr val="bg1"/>
          </a:solidFill>
          <a:ln w="22225">
            <a:solidFill>
              <a:srgbClr val="CC0066"/>
            </a:solidFill>
            <a:prstDash val="dash"/>
            <a:miter lim="800000"/>
            <a:headEnd/>
            <a:tailEnd/>
          </a:ln>
        </p:spPr>
        <p:txBody>
          <a:bodyPr wrap="square">
            <a:spAutoFit/>
          </a:bodyPr>
          <a:lstStyle/>
          <a:p>
            <a:r>
              <a:rPr lang="zh-CN" altLang="en-US" dirty="0">
                <a:solidFill>
                  <a:srgbClr val="CC0066"/>
                </a:solidFill>
                <a:latin typeface="黑体" pitchFamily="49" charset="-122"/>
                <a:ea typeface="黑体" pitchFamily="49" charset="-122"/>
              </a:rPr>
              <a:t>使用次数</a:t>
            </a:r>
            <a:r>
              <a:rPr lang="en-US" altLang="zh-CN" dirty="0">
                <a:solidFill>
                  <a:srgbClr val="CC0066"/>
                </a:solidFill>
                <a:latin typeface="黑体" pitchFamily="49" charset="-122"/>
                <a:ea typeface="黑体" pitchFamily="49" charset="-122"/>
              </a:rPr>
              <a:t>—</a:t>
            </a:r>
            <a:r>
              <a:rPr lang="zh-CN" altLang="en-US" dirty="0">
                <a:solidFill>
                  <a:srgbClr val="CC0066"/>
                </a:solidFill>
                <a:latin typeface="黑体" pitchFamily="49" charset="-122"/>
                <a:ea typeface="黑体" pitchFamily="49" charset="-122"/>
              </a:rPr>
              <a:t>最近</a:t>
            </a:r>
            <a:r>
              <a:rPr lang="en-US" altLang="zh-CN" dirty="0">
                <a:solidFill>
                  <a:srgbClr val="CC0066"/>
                </a:solidFill>
                <a:latin typeface="黑体" pitchFamily="49" charset="-122"/>
                <a:ea typeface="黑体" pitchFamily="49" charset="-122"/>
              </a:rPr>
              <a:t>180</a:t>
            </a:r>
            <a:r>
              <a:rPr lang="zh-CN" altLang="en-US" dirty="0">
                <a:solidFill>
                  <a:srgbClr val="CC0066"/>
                </a:solidFill>
                <a:latin typeface="黑体" pitchFamily="49" charset="-122"/>
                <a:ea typeface="黑体" pitchFamily="49" charset="-122"/>
              </a:rPr>
              <a:t>天</a:t>
            </a:r>
            <a:endParaRPr lang="en-US" altLang="zh-CN" dirty="0">
              <a:solidFill>
                <a:srgbClr val="CC0066"/>
              </a:solidFill>
              <a:latin typeface="黑体" pitchFamily="49" charset="-122"/>
              <a:ea typeface="黑体" pitchFamily="49" charset="-122"/>
            </a:endParaRPr>
          </a:p>
          <a:p>
            <a:r>
              <a:rPr lang="zh-CN" altLang="en-US" dirty="0">
                <a:solidFill>
                  <a:srgbClr val="CC0066"/>
                </a:solidFill>
                <a:latin typeface="黑体" pitchFamily="49" charset="-122"/>
                <a:ea typeface="黑体" pitchFamily="49" charset="-122"/>
              </a:rPr>
              <a:t>使用次数</a:t>
            </a:r>
            <a:r>
              <a:rPr lang="en-US" altLang="zh-CN" dirty="0">
                <a:solidFill>
                  <a:srgbClr val="CC0066"/>
                </a:solidFill>
                <a:latin typeface="黑体" pitchFamily="49" charset="-122"/>
                <a:ea typeface="黑体" pitchFamily="49" charset="-122"/>
              </a:rPr>
              <a:t>—2013</a:t>
            </a:r>
            <a:r>
              <a:rPr lang="zh-CN" altLang="en-US" dirty="0">
                <a:solidFill>
                  <a:srgbClr val="CC0066"/>
                </a:solidFill>
                <a:latin typeface="黑体" pitchFamily="49" charset="-122"/>
                <a:ea typeface="黑体" pitchFamily="49" charset="-122"/>
              </a:rPr>
              <a:t>年至今</a:t>
            </a:r>
            <a:endParaRPr lang="en-US" dirty="0">
              <a:solidFill>
                <a:srgbClr val="CC0066"/>
              </a:solidFill>
              <a:latin typeface="黑体" pitchFamily="49" charset="-122"/>
              <a:ea typeface="黑体" pitchFamily="49" charset="-122"/>
            </a:endParaRPr>
          </a:p>
        </p:txBody>
      </p:sp>
      <p:sp>
        <p:nvSpPr>
          <p:cNvPr id="11" name="TextBox 10"/>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a:stretch>
            <a:fillRect/>
          </a:stretch>
        </p:blipFill>
        <p:spPr bwMode="auto">
          <a:xfrm>
            <a:off x="415614" y="600122"/>
            <a:ext cx="10644499" cy="6134579"/>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a:p>
        </p:txBody>
      </p:sp>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5021647" y="-236490"/>
            <a:ext cx="3050302"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❸</a:t>
            </a:r>
            <a:r>
              <a:rPr lang="zh-CN" altLang="en-US" sz="3600" cap="all" dirty="0" smtClean="0">
                <a:solidFill>
                  <a:srgbClr val="CC0066"/>
                </a:solidFill>
                <a:latin typeface="Arial Black"/>
                <a:cs typeface="Arial Black"/>
              </a:rPr>
              <a:t>热点文献</a:t>
            </a:r>
            <a:endParaRPr lang="en-US" altLang="en-US" sz="3600" cap="all" dirty="0" smtClean="0">
              <a:solidFill>
                <a:srgbClr val="CC0066"/>
              </a:solidFill>
              <a:latin typeface="Arial Black"/>
              <a:cs typeface="Arial Black"/>
            </a:endParaRPr>
          </a:p>
        </p:txBody>
      </p:sp>
      <p:sp>
        <p:nvSpPr>
          <p:cNvPr id="8" name="矩形 11"/>
          <p:cNvSpPr/>
          <p:nvPr/>
        </p:nvSpPr>
        <p:spPr>
          <a:xfrm>
            <a:off x="9397543" y="2144110"/>
            <a:ext cx="1262936" cy="314331"/>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
        <p:nvSpPr>
          <p:cNvPr id="9" name="Rectangular Callout 8"/>
          <p:cNvSpPr/>
          <p:nvPr/>
        </p:nvSpPr>
        <p:spPr>
          <a:xfrm>
            <a:off x="2538248" y="3720661"/>
            <a:ext cx="7110249" cy="1986455"/>
          </a:xfrm>
          <a:prstGeom prst="wedgeRectCallout">
            <a:avLst>
              <a:gd name="adj1" fmla="val -26124"/>
              <a:gd name="adj2" fmla="val -50427"/>
            </a:avLst>
          </a:prstGeom>
          <a:solidFill>
            <a:schemeClr val="bg1"/>
          </a:solidFill>
          <a:ln w="28575" cap="flat" cmpd="sng" algn="ctr">
            <a:solidFill>
              <a:srgbClr val="EA157A"/>
            </a:solidFill>
            <a:prstDash val="sysDash"/>
            <a:miter lim="800000"/>
          </a:ln>
          <a:effectLst/>
        </p:spPr>
        <p:txBody>
          <a:bodyPr lIns="121856" tIns="60928" rIns="121856" bIns="60928" anchor="ctr"/>
          <a:lstStyle/>
          <a:p>
            <a:pPr defTabSz="1218581">
              <a:defRPr/>
            </a:pPr>
            <a:r>
              <a:rPr lang="zh-CN" altLang="en-US" kern="0" dirty="0" smtClean="0">
                <a:solidFill>
                  <a:schemeClr val="accent6">
                    <a:lumMod val="50000"/>
                  </a:schemeClr>
                </a:solidFill>
                <a:ea typeface="微软雅黑"/>
              </a:rPr>
              <a:t>锁定热点研究两个途径：</a:t>
            </a:r>
            <a:endParaRPr lang="en-US" altLang="zh-CN" kern="0" dirty="0" smtClean="0">
              <a:solidFill>
                <a:schemeClr val="accent6">
                  <a:lumMod val="50000"/>
                </a:schemeClr>
              </a:solidFill>
              <a:ea typeface="微软雅黑"/>
            </a:endParaRPr>
          </a:p>
          <a:p>
            <a:pPr indent="-342900" defTabSz="1218581">
              <a:defRPr/>
            </a:pPr>
            <a:r>
              <a:rPr lang="zh-CN" altLang="en-US" kern="0" dirty="0" smtClean="0">
                <a:solidFill>
                  <a:schemeClr val="accent6">
                    <a:lumMod val="50000"/>
                  </a:schemeClr>
                </a:solidFill>
                <a:ea typeface="微软雅黑"/>
              </a:rPr>
              <a:t>其一，“精炼”</a:t>
            </a:r>
            <a:r>
              <a:rPr lang="en-US" altLang="zh-CN" kern="0" dirty="0" smtClean="0">
                <a:solidFill>
                  <a:schemeClr val="accent6">
                    <a:lumMod val="50000"/>
                  </a:schemeClr>
                </a:solidFill>
                <a:ea typeface="微软雅黑"/>
              </a:rPr>
              <a:t>-&gt;ESI</a:t>
            </a:r>
            <a:r>
              <a:rPr lang="zh-CN" altLang="en-US" kern="0" dirty="0" smtClean="0">
                <a:solidFill>
                  <a:schemeClr val="accent6">
                    <a:lumMod val="50000"/>
                  </a:schemeClr>
                </a:solidFill>
                <a:ea typeface="微软雅黑"/>
              </a:rPr>
              <a:t>高水平文章</a:t>
            </a:r>
            <a:r>
              <a:rPr lang="en-US" altLang="zh-CN" kern="0" dirty="0" smtClean="0">
                <a:solidFill>
                  <a:schemeClr val="accent6">
                    <a:lumMod val="50000"/>
                  </a:schemeClr>
                </a:solidFill>
                <a:ea typeface="微软雅黑"/>
              </a:rPr>
              <a:t>-&gt;Hot Papers</a:t>
            </a:r>
          </a:p>
          <a:p>
            <a:pPr indent="-342900" defTabSz="1218581">
              <a:defRPr/>
            </a:pPr>
            <a:r>
              <a:rPr lang="zh-CN" altLang="en-US" kern="0" dirty="0" smtClean="0">
                <a:solidFill>
                  <a:schemeClr val="accent6">
                    <a:lumMod val="50000"/>
                  </a:schemeClr>
                </a:solidFill>
                <a:ea typeface="微软雅黑"/>
              </a:rPr>
              <a:t>其二，“创建引文报告”查看最近几年被引频次（创建引文报告功能当文献量超过</a:t>
            </a:r>
            <a:r>
              <a:rPr lang="en-US" altLang="zh-CN" kern="0" dirty="0" smtClean="0">
                <a:solidFill>
                  <a:schemeClr val="accent6">
                    <a:lumMod val="50000"/>
                  </a:schemeClr>
                </a:solidFill>
                <a:ea typeface="微软雅黑"/>
              </a:rPr>
              <a:t>1</a:t>
            </a:r>
            <a:r>
              <a:rPr lang="zh-CN" altLang="en-US" kern="0" dirty="0" smtClean="0">
                <a:solidFill>
                  <a:schemeClr val="accent6">
                    <a:lumMod val="50000"/>
                  </a:schemeClr>
                </a:solidFill>
                <a:ea typeface="微软雅黑"/>
              </a:rPr>
              <a:t>万篇时无法使用，建议可精炼学科</a:t>
            </a:r>
            <a:r>
              <a:rPr lang="en-US" altLang="zh-CN" kern="0" dirty="0" smtClean="0">
                <a:solidFill>
                  <a:schemeClr val="accent6">
                    <a:lumMod val="50000"/>
                  </a:schemeClr>
                </a:solidFill>
                <a:ea typeface="微软雅黑"/>
              </a:rPr>
              <a:t>/</a:t>
            </a:r>
            <a:r>
              <a:rPr lang="zh-CN" altLang="en-US" kern="0" dirty="0" smtClean="0">
                <a:solidFill>
                  <a:schemeClr val="accent6">
                    <a:lumMod val="50000"/>
                  </a:schemeClr>
                </a:solidFill>
                <a:ea typeface="微软雅黑"/>
              </a:rPr>
              <a:t>出版年</a:t>
            </a:r>
            <a:r>
              <a:rPr lang="en-US" altLang="zh-CN" kern="0" dirty="0" smtClean="0">
                <a:solidFill>
                  <a:schemeClr val="accent6">
                    <a:lumMod val="50000"/>
                  </a:schemeClr>
                </a:solidFill>
                <a:ea typeface="微软雅黑"/>
              </a:rPr>
              <a:t>/</a:t>
            </a:r>
            <a:r>
              <a:rPr lang="zh-CN" altLang="en-US" kern="0" dirty="0" smtClean="0">
                <a:solidFill>
                  <a:schemeClr val="accent6">
                    <a:lumMod val="50000"/>
                  </a:schemeClr>
                </a:solidFill>
                <a:ea typeface="微软雅黑"/>
              </a:rPr>
              <a:t>国家地区等之后再利用）</a:t>
            </a:r>
            <a:endParaRPr lang="en-US" altLang="zh-CN" kern="0" dirty="0" smtClean="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769250" y="181220"/>
            <a:ext cx="10625959" cy="6676780"/>
          </a:xfrm>
          <a:prstGeom prst="rect">
            <a:avLst/>
          </a:prstGeom>
          <a:noFill/>
          <a:ln w="9525">
            <a:noFill/>
            <a:miter lim="800000"/>
            <a:headEnd/>
            <a:tailEnd/>
          </a:ln>
        </p:spPr>
      </p:pic>
      <p:sp>
        <p:nvSpPr>
          <p:cNvPr id="5" name="TextBox 4"/>
          <p:cNvSpPr txBox="1"/>
          <p:nvPr/>
        </p:nvSpPr>
        <p:spPr>
          <a:xfrm>
            <a:off x="1125775" y="3988676"/>
            <a:ext cx="5338087" cy="1040524"/>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marL="0" lvl="1" defTabSz="1218581">
              <a:defRPr/>
            </a:pPr>
            <a:r>
              <a:rPr lang="zh-CN" altLang="en-US" kern="0" dirty="0" smtClean="0">
                <a:solidFill>
                  <a:schemeClr val="accent6">
                    <a:lumMod val="50000"/>
                  </a:schemeClr>
                </a:solidFill>
                <a:ea typeface="微软雅黑"/>
              </a:rPr>
              <a:t>高影响力是对总被引频次的关注；</a:t>
            </a:r>
            <a:endParaRPr lang="en-US" altLang="zh-CN" kern="0" dirty="0" smtClean="0">
              <a:solidFill>
                <a:schemeClr val="accent6">
                  <a:lumMod val="50000"/>
                </a:schemeClr>
              </a:solidFill>
              <a:ea typeface="微软雅黑"/>
            </a:endParaRPr>
          </a:p>
          <a:p>
            <a:pPr marL="0" lvl="1" defTabSz="1218581">
              <a:defRPr/>
            </a:pPr>
            <a:r>
              <a:rPr lang="zh-CN" altLang="en-US" kern="0" dirty="0" smtClean="0">
                <a:solidFill>
                  <a:schemeClr val="accent6">
                    <a:lumMod val="50000"/>
                  </a:schemeClr>
                </a:solidFill>
                <a:ea typeface="微软雅黑"/>
              </a:rPr>
              <a:t>高热点是对最近几年被引频次的关注</a:t>
            </a:r>
            <a:endParaRPr lang="en-US" altLang="zh-CN" kern="0" dirty="0" smtClean="0">
              <a:solidFill>
                <a:schemeClr val="accent6">
                  <a:lumMod val="50000"/>
                </a:schemeClr>
              </a:solidFill>
              <a:ea typeface="微软雅黑"/>
            </a:endParaRPr>
          </a:p>
        </p:txBody>
      </p:sp>
      <p:sp>
        <p:nvSpPr>
          <p:cNvPr id="6" name="矩形 11"/>
          <p:cNvSpPr/>
          <p:nvPr/>
        </p:nvSpPr>
        <p:spPr>
          <a:xfrm>
            <a:off x="8166538" y="2081046"/>
            <a:ext cx="2554014" cy="4713890"/>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
        <p:nvSpPr>
          <p:cNvPr id="7" name="矩形 11"/>
          <p:cNvSpPr/>
          <p:nvPr/>
        </p:nvSpPr>
        <p:spPr>
          <a:xfrm>
            <a:off x="7898524" y="3231930"/>
            <a:ext cx="1891862" cy="2585546"/>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800" dirty="0"/>
          </a:p>
        </p:txBody>
      </p:sp>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5021647" y="-236490"/>
            <a:ext cx="3050302"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❹</a:t>
            </a:r>
            <a:r>
              <a:rPr lang="zh-CN" altLang="en-US" sz="3600" cap="all" dirty="0" smtClean="0">
                <a:solidFill>
                  <a:srgbClr val="CC0066"/>
                </a:solidFill>
                <a:latin typeface="Arial Black"/>
                <a:cs typeface="Arial Black"/>
              </a:rPr>
              <a:t>追踪课题</a:t>
            </a:r>
            <a:endParaRPr lang="en-US" altLang="zh-CN" sz="3600" cap="all" dirty="0" smtClean="0">
              <a:solidFill>
                <a:srgbClr val="CC0066"/>
              </a:solidFill>
              <a:latin typeface="Arial Black"/>
              <a:cs typeface="Arial Black"/>
            </a:endParaRPr>
          </a:p>
        </p:txBody>
      </p:sp>
      <p:grpSp>
        <p:nvGrpSpPr>
          <p:cNvPr id="6" name="Group 13"/>
          <p:cNvGrpSpPr/>
          <p:nvPr/>
        </p:nvGrpSpPr>
        <p:grpSpPr>
          <a:xfrm rot="21427732">
            <a:off x="5507376" y="2712653"/>
            <a:ext cx="2976977" cy="1752285"/>
            <a:chOff x="4037244" y="2751476"/>
            <a:chExt cx="2976977" cy="1752285"/>
          </a:xfrm>
        </p:grpSpPr>
        <p:pic>
          <p:nvPicPr>
            <p:cNvPr id="8" name="Picture 2"/>
            <p:cNvPicPr>
              <a:picLocks noChangeAspect="1" noChangeArrowheads="1"/>
            </p:cNvPicPr>
            <p:nvPr/>
          </p:nvPicPr>
          <p:blipFill>
            <a:blip r:embed="rId2" cstate="print"/>
            <a:srcRect/>
            <a:stretch>
              <a:fillRect/>
            </a:stretch>
          </p:blipFill>
          <p:spPr bwMode="auto">
            <a:xfrm rot="20693044">
              <a:off x="4037244" y="2751476"/>
              <a:ext cx="1617493" cy="1752285"/>
            </a:xfrm>
            <a:prstGeom prst="rect">
              <a:avLst/>
            </a:prstGeom>
            <a:noFill/>
            <a:ln w="9525">
              <a:noFill/>
              <a:miter lim="800000"/>
              <a:headEnd/>
              <a:tailEnd/>
            </a:ln>
          </p:spPr>
        </p:pic>
        <p:sp>
          <p:nvSpPr>
            <p:cNvPr id="9" name="TextBox 8"/>
            <p:cNvSpPr txBox="1"/>
            <p:nvPr/>
          </p:nvSpPr>
          <p:spPr>
            <a:xfrm rot="172268">
              <a:off x="5428146" y="2761290"/>
              <a:ext cx="1586075" cy="369332"/>
            </a:xfrm>
            <a:prstGeom prst="rect">
              <a:avLst/>
            </a:prstGeom>
            <a:noFill/>
          </p:spPr>
          <p:txBody>
            <a:bodyPr wrap="none" rtlCol="0">
              <a:spAutoFit/>
            </a:bodyPr>
            <a:lstStyle/>
            <a:p>
              <a:r>
                <a:rPr lang="zh-CN" altLang="zh-CN" sz="1800" b="1" dirty="0" smtClean="0">
                  <a:solidFill>
                    <a:schemeClr val="tx2"/>
                  </a:solidFill>
                </a:rPr>
                <a:t>在</a:t>
              </a:r>
              <a:r>
                <a:rPr lang="en-US" altLang="zh-CN" sz="1800" b="1" dirty="0" smtClean="0">
                  <a:solidFill>
                    <a:schemeClr val="tx2"/>
                  </a:solidFill>
                </a:rPr>
                <a:t>WOS</a:t>
              </a:r>
              <a:r>
                <a:rPr lang="zh-CN" altLang="zh-CN" sz="1800" b="1" dirty="0" smtClean="0">
                  <a:solidFill>
                    <a:schemeClr val="tx2"/>
                  </a:solidFill>
                </a:rPr>
                <a:t>中寻找</a:t>
              </a:r>
              <a:endParaRPr lang="zh-CN" altLang="en-US" sz="1800" b="1" dirty="0" smtClean="0">
                <a:solidFill>
                  <a:schemeClr val="tx2"/>
                </a:solidFill>
              </a:endParaRPr>
            </a:p>
          </p:txBody>
        </p:sp>
      </p:grpSp>
      <p:sp>
        <p:nvSpPr>
          <p:cNvPr id="10" name="TextBox 9"/>
          <p:cNvSpPr txBox="1"/>
          <p:nvPr/>
        </p:nvSpPr>
        <p:spPr>
          <a:xfrm>
            <a:off x="1722740" y="2126342"/>
            <a:ext cx="2877711" cy="369332"/>
          </a:xfrm>
          <a:prstGeom prst="rect">
            <a:avLst/>
          </a:prstGeom>
          <a:noFill/>
        </p:spPr>
        <p:txBody>
          <a:bodyPr wrap="none" rtlCol="0">
            <a:spAutoFit/>
          </a:bodyPr>
          <a:lstStyle/>
          <a:p>
            <a:r>
              <a:rPr lang="zh-CN" altLang="en-US" sz="1800" b="1" dirty="0" smtClean="0">
                <a:solidFill>
                  <a:schemeClr val="tx2"/>
                </a:solidFill>
                <a:latin typeface="Arial Unicode MS" pitchFamily="34" charset="-122"/>
                <a:ea typeface="Arial Unicode MS" pitchFamily="34" charset="-122"/>
                <a:cs typeface="Arial Unicode MS" pitchFamily="34" charset="-122"/>
              </a:rPr>
              <a:t>跟进后续进展</a:t>
            </a:r>
            <a:r>
              <a:rPr lang="en-US" altLang="zh-CN" sz="1800" b="1" dirty="0" smtClean="0">
                <a:solidFill>
                  <a:schemeClr val="tx2"/>
                </a:solidFill>
                <a:latin typeface="Arial Unicode MS" pitchFamily="34" charset="-122"/>
                <a:ea typeface="Arial Unicode MS" pitchFamily="34" charset="-122"/>
                <a:cs typeface="Arial Unicode MS" pitchFamily="34" charset="-122"/>
              </a:rPr>
              <a:t>&amp;</a:t>
            </a:r>
            <a:r>
              <a:rPr lang="zh-CN" altLang="en-US" sz="1800" b="1" dirty="0" smtClean="0">
                <a:solidFill>
                  <a:schemeClr val="tx2"/>
                </a:solidFill>
                <a:latin typeface="Arial Unicode MS" pitchFamily="34" charset="-122"/>
                <a:ea typeface="Arial Unicode MS" pitchFamily="34" charset="-122"/>
                <a:cs typeface="Arial Unicode MS" pitchFamily="34" charset="-122"/>
              </a:rPr>
              <a:t>最新进展？</a:t>
            </a:r>
            <a:endParaRPr lang="zh-CN" altLang="en-US" sz="1800" b="1" dirty="0">
              <a:solidFill>
                <a:schemeClr val="tx2"/>
              </a:solidFill>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8063820" y="2119085"/>
            <a:ext cx="2877711" cy="369332"/>
          </a:xfrm>
          <a:prstGeom prst="rect">
            <a:avLst/>
          </a:prstGeom>
          <a:noFill/>
        </p:spPr>
        <p:txBody>
          <a:bodyPr wrap="none" rtlCol="0">
            <a:spAutoFit/>
          </a:bodyPr>
          <a:lstStyle/>
          <a:p>
            <a:r>
              <a:rPr lang="zh-CN" altLang="en-US" sz="1800" b="1" dirty="0" smtClean="0">
                <a:solidFill>
                  <a:schemeClr val="tx2"/>
                </a:solidFill>
                <a:latin typeface="Arial Unicode MS" pitchFamily="34" charset="-122"/>
                <a:ea typeface="Arial Unicode MS" pitchFamily="34" charset="-122"/>
                <a:cs typeface="Arial Unicode MS" pitchFamily="34" charset="-122"/>
              </a:rPr>
              <a:t>跟进后续进展</a:t>
            </a:r>
            <a:r>
              <a:rPr lang="en-US" altLang="zh-CN" sz="1800" b="1" dirty="0" smtClean="0">
                <a:solidFill>
                  <a:schemeClr val="tx2"/>
                </a:solidFill>
                <a:latin typeface="Arial Unicode MS" pitchFamily="34" charset="-122"/>
                <a:ea typeface="Arial Unicode MS" pitchFamily="34" charset="-122"/>
                <a:cs typeface="Arial Unicode MS" pitchFamily="34" charset="-122"/>
              </a:rPr>
              <a:t>&amp;</a:t>
            </a:r>
            <a:r>
              <a:rPr lang="zh-CN" altLang="en-US" sz="1800" b="1" dirty="0" smtClean="0">
                <a:solidFill>
                  <a:schemeClr val="tx2"/>
                </a:solidFill>
                <a:latin typeface="Arial Unicode MS" pitchFamily="34" charset="-122"/>
                <a:ea typeface="Arial Unicode MS" pitchFamily="34" charset="-122"/>
                <a:cs typeface="Arial Unicode MS" pitchFamily="34" charset="-122"/>
              </a:rPr>
              <a:t>最新进展？</a:t>
            </a:r>
            <a:endParaRPr lang="zh-CN" altLang="en-US" sz="1800" b="1" dirty="0">
              <a:solidFill>
                <a:schemeClr val="tx2"/>
              </a:solidFill>
              <a:latin typeface="Arial Unicode MS" pitchFamily="34" charset="-122"/>
              <a:ea typeface="Arial Unicode MS" pitchFamily="34" charset="-122"/>
              <a:cs typeface="Arial Unicode MS" pitchFamily="34" charset="-122"/>
            </a:endParaRPr>
          </a:p>
        </p:txBody>
      </p:sp>
      <p:sp>
        <p:nvSpPr>
          <p:cNvPr id="12" name="TextBox 11"/>
          <p:cNvSpPr txBox="1"/>
          <p:nvPr/>
        </p:nvSpPr>
        <p:spPr>
          <a:xfrm>
            <a:off x="7448622" y="4731652"/>
            <a:ext cx="4312453" cy="646331"/>
          </a:xfrm>
          <a:prstGeom prst="rect">
            <a:avLst/>
          </a:prstGeom>
          <a:noFill/>
        </p:spPr>
        <p:txBody>
          <a:bodyPr wrap="square" rtlCol="0">
            <a:spAutoFit/>
          </a:bodyPr>
          <a:lstStyle/>
          <a:p>
            <a:pPr>
              <a:buFont typeface="Arial" pitchFamily="34" charset="0"/>
              <a:buChar char="•"/>
            </a:pPr>
            <a:r>
              <a:rPr lang="zh-CN" altLang="en-US" sz="1800" b="1" dirty="0" smtClean="0">
                <a:solidFill>
                  <a:srgbClr val="78A22F"/>
                </a:solidFill>
                <a:latin typeface="Arial Unicode MS" pitchFamily="34" charset="-122"/>
                <a:ea typeface="Arial Unicode MS" pitchFamily="34" charset="-122"/>
                <a:cs typeface="Arial Unicode MS" pitchFamily="34" charset="-122"/>
              </a:rPr>
              <a:t>“被引频次（降序）”锁定高影响力文献</a:t>
            </a:r>
            <a:endParaRPr lang="en-US" altLang="zh-CN" sz="1800" b="1" dirty="0" smtClean="0">
              <a:solidFill>
                <a:srgbClr val="78A22F"/>
              </a:solidFill>
              <a:latin typeface="Arial Unicode MS" pitchFamily="34" charset="-122"/>
              <a:ea typeface="Arial Unicode MS" pitchFamily="34" charset="-122"/>
              <a:cs typeface="Arial Unicode MS" pitchFamily="34" charset="-122"/>
            </a:endParaRPr>
          </a:p>
          <a:p>
            <a:pPr>
              <a:buFont typeface="Arial" pitchFamily="34" charset="0"/>
              <a:buChar char="•"/>
            </a:pPr>
            <a:r>
              <a:rPr lang="zh-CN" altLang="en-US" sz="1800" b="1" dirty="0" smtClean="0">
                <a:solidFill>
                  <a:srgbClr val="78A22F"/>
                </a:solidFill>
                <a:latin typeface="Arial Unicode MS" pitchFamily="34" charset="-122"/>
                <a:ea typeface="Arial Unicode MS" pitchFamily="34" charset="-122"/>
                <a:cs typeface="Arial Unicode MS" pitchFamily="34" charset="-122"/>
              </a:rPr>
              <a:t>“创建引文报告”锁定高热点文献</a:t>
            </a:r>
          </a:p>
        </p:txBody>
      </p:sp>
      <p:cxnSp>
        <p:nvCxnSpPr>
          <p:cNvPr id="13" name="Elbow Connector 12"/>
          <p:cNvCxnSpPr/>
          <p:nvPr/>
        </p:nvCxnSpPr>
        <p:spPr>
          <a:xfrm rot="16200000" flipH="1">
            <a:off x="7152578" y="3056752"/>
            <a:ext cx="2286942" cy="2282076"/>
          </a:xfrm>
          <a:prstGeom prst="bentConnector3">
            <a:avLst>
              <a:gd name="adj1" fmla="val 126794"/>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24283" y="3178629"/>
            <a:ext cx="1480457" cy="646331"/>
          </a:xfrm>
          <a:prstGeom prst="rect">
            <a:avLst/>
          </a:prstGeom>
          <a:noFill/>
        </p:spPr>
        <p:txBody>
          <a:bodyPr wrap="square" rtlCol="0">
            <a:spAutoFit/>
          </a:bodyPr>
          <a:lstStyle/>
          <a:p>
            <a:pPr algn="ctr"/>
            <a:r>
              <a:rPr lang="zh-CN" altLang="zh-CN" sz="1800" b="1" dirty="0" smtClean="0">
                <a:solidFill>
                  <a:srgbClr val="78A22F"/>
                </a:solidFill>
                <a:latin typeface="Arial Unicode MS" pitchFamily="34" charset="-122"/>
                <a:ea typeface="Arial Unicode MS" pitchFamily="34" charset="-122"/>
                <a:cs typeface="Arial Unicode MS" pitchFamily="34" charset="-122"/>
              </a:rPr>
              <a:t>“引证关系图”</a:t>
            </a:r>
            <a:r>
              <a:rPr lang="en-US" altLang="zh-CN" sz="1800" b="1" dirty="0" smtClean="0">
                <a:solidFill>
                  <a:srgbClr val="78A22F"/>
                </a:solidFill>
                <a:latin typeface="Arial Unicode MS" pitchFamily="34" charset="-122"/>
                <a:ea typeface="Arial Unicode MS" pitchFamily="34" charset="-122"/>
                <a:cs typeface="Arial Unicode MS" pitchFamily="34" charset="-122"/>
              </a:rPr>
              <a:t> &amp; </a:t>
            </a:r>
            <a:r>
              <a:rPr lang="zh-CN" altLang="zh-CN" sz="1800" b="1" dirty="0" smtClean="0">
                <a:solidFill>
                  <a:srgbClr val="78A22F"/>
                </a:solidFill>
                <a:latin typeface="Arial Unicode MS" pitchFamily="34" charset="-122"/>
                <a:ea typeface="Arial Unicode MS" pitchFamily="34" charset="-122"/>
                <a:cs typeface="Arial Unicode MS" pitchFamily="34" charset="-122"/>
              </a:rPr>
              <a:t>“引文跟踪”</a:t>
            </a:r>
            <a:endParaRPr lang="zh-CN" altLang="en-US" sz="1800" b="1" dirty="0" smtClean="0">
              <a:solidFill>
                <a:srgbClr val="78A22F"/>
              </a:solidFill>
              <a:latin typeface="Arial Unicode MS" pitchFamily="34" charset="-122"/>
              <a:ea typeface="Arial Unicode MS" pitchFamily="34" charset="-122"/>
              <a:cs typeface="Arial Unicode MS" pitchFamily="34" charset="-122"/>
            </a:endParaRPr>
          </a:p>
        </p:txBody>
      </p:sp>
      <p:cxnSp>
        <p:nvCxnSpPr>
          <p:cNvPr id="15" name="Straight Arrow Connector 14"/>
          <p:cNvCxnSpPr/>
          <p:nvPr/>
        </p:nvCxnSpPr>
        <p:spPr>
          <a:xfrm flipH="1" flipV="1">
            <a:off x="9408064" y="3802742"/>
            <a:ext cx="7254" cy="87085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9393538" y="2467431"/>
            <a:ext cx="0" cy="70393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V="1">
            <a:off x="2903583" y="2864383"/>
            <a:ext cx="1554480" cy="1280160"/>
          </a:xfrm>
          <a:prstGeom prst="bentConnector3">
            <a:avLst>
              <a:gd name="adj1" fmla="val -31446"/>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89657" y="3164108"/>
            <a:ext cx="2104570" cy="646331"/>
          </a:xfrm>
          <a:prstGeom prst="rect">
            <a:avLst/>
          </a:prstGeom>
          <a:solidFill>
            <a:schemeClr val="bg1"/>
          </a:solidFill>
        </p:spPr>
        <p:txBody>
          <a:bodyPr wrap="square" rtlCol="0">
            <a:spAutoFit/>
          </a:bodyPr>
          <a:lstStyle/>
          <a:p>
            <a:pPr algn="ctr"/>
            <a:r>
              <a:rPr lang="zh-CN" altLang="en-US" sz="1800" b="1" dirty="0" smtClean="0">
                <a:solidFill>
                  <a:srgbClr val="78A22F"/>
                </a:solidFill>
                <a:latin typeface="Arial Unicode MS" pitchFamily="34" charset="-122"/>
                <a:ea typeface="Arial Unicode MS" pitchFamily="34" charset="-122"/>
                <a:cs typeface="Arial Unicode MS" pitchFamily="34" charset="-122"/>
              </a:rPr>
              <a:t>“被引参考文献检索” </a:t>
            </a:r>
            <a:r>
              <a:rPr lang="en-US" altLang="zh-CN" sz="1800" b="1" dirty="0" smtClean="0">
                <a:solidFill>
                  <a:srgbClr val="78A22F"/>
                </a:solidFill>
                <a:latin typeface="Arial Unicode MS" pitchFamily="34" charset="-122"/>
                <a:ea typeface="Arial Unicode MS" pitchFamily="34" charset="-122"/>
                <a:cs typeface="Arial Unicode MS" pitchFamily="34" charset="-122"/>
              </a:rPr>
              <a:t>&amp; </a:t>
            </a:r>
            <a:r>
              <a:rPr lang="zh-CN" altLang="en-US" sz="1800" b="1" dirty="0" smtClean="0">
                <a:solidFill>
                  <a:srgbClr val="78A22F"/>
                </a:solidFill>
                <a:latin typeface="Arial Unicode MS" pitchFamily="34" charset="-122"/>
                <a:ea typeface="Arial Unicode MS" pitchFamily="34" charset="-122"/>
                <a:cs typeface="Arial Unicode MS" pitchFamily="34" charset="-122"/>
              </a:rPr>
              <a:t>“创建跟踪</a:t>
            </a:r>
            <a:r>
              <a:rPr lang="en-US" altLang="zh-CN" sz="1800" b="1" dirty="0" smtClean="0">
                <a:solidFill>
                  <a:srgbClr val="78A22F"/>
                </a:solidFill>
                <a:latin typeface="Arial Unicode MS" pitchFamily="34" charset="-122"/>
                <a:ea typeface="Arial Unicode MS" pitchFamily="34" charset="-122"/>
                <a:cs typeface="Arial Unicode MS" pitchFamily="34" charset="-122"/>
              </a:rPr>
              <a:t>/RSS</a:t>
            </a:r>
            <a:r>
              <a:rPr lang="zh-CN" altLang="en-US" sz="1800" b="1" dirty="0" smtClean="0">
                <a:solidFill>
                  <a:srgbClr val="78A22F"/>
                </a:solidFill>
                <a:latin typeface="Arial Unicode MS" pitchFamily="34" charset="-122"/>
                <a:ea typeface="Arial Unicode MS" pitchFamily="34" charset="-122"/>
                <a:cs typeface="Arial Unicode MS" pitchFamily="34" charset="-122"/>
              </a:rPr>
              <a:t>”</a:t>
            </a:r>
          </a:p>
        </p:txBody>
      </p:sp>
      <p:grpSp>
        <p:nvGrpSpPr>
          <p:cNvPr id="19" name="Group 3"/>
          <p:cNvGrpSpPr/>
          <p:nvPr/>
        </p:nvGrpSpPr>
        <p:grpSpPr>
          <a:xfrm rot="1326014">
            <a:off x="3423810" y="2608685"/>
            <a:ext cx="2027923" cy="1712685"/>
            <a:chOff x="1166826" y="2510971"/>
            <a:chExt cx="2244031" cy="1973943"/>
          </a:xfrm>
        </p:grpSpPr>
        <p:grpSp>
          <p:nvGrpSpPr>
            <p:cNvPr id="20" name="Group 31"/>
            <p:cNvGrpSpPr/>
            <p:nvPr/>
          </p:nvGrpSpPr>
          <p:grpSpPr>
            <a:xfrm>
              <a:off x="1927905" y="2510971"/>
              <a:ext cx="1482952" cy="1973943"/>
              <a:chOff x="4221163" y="2243138"/>
              <a:chExt cx="1593143" cy="2386919"/>
            </a:xfrm>
          </p:grpSpPr>
          <p:pic>
            <p:nvPicPr>
              <p:cNvPr id="22" name="Picture 5"/>
              <p:cNvPicPr>
                <a:picLocks noChangeAspect="1" noChangeArrowheads="1"/>
              </p:cNvPicPr>
              <p:nvPr/>
            </p:nvPicPr>
            <p:blipFill>
              <a:blip r:embed="rId3" cstate="print"/>
              <a:srcRect/>
              <a:stretch>
                <a:fillRect/>
              </a:stretch>
            </p:blipFill>
            <p:spPr bwMode="auto">
              <a:xfrm>
                <a:off x="4221163" y="2243138"/>
                <a:ext cx="1593143" cy="2386919"/>
              </a:xfrm>
              <a:prstGeom prst="rect">
                <a:avLst/>
              </a:prstGeom>
              <a:noFill/>
              <a:ln w="9525">
                <a:noFill/>
                <a:miter lim="800000"/>
                <a:headEnd/>
                <a:tailEnd/>
              </a:ln>
            </p:spPr>
          </p:pic>
          <p:sp>
            <p:nvSpPr>
              <p:cNvPr id="23" name="TextBox 22"/>
              <p:cNvSpPr txBox="1"/>
              <p:nvPr/>
            </p:nvSpPr>
            <p:spPr>
              <a:xfrm rot="19548788">
                <a:off x="4270015" y="3186501"/>
                <a:ext cx="638316" cy="215443"/>
              </a:xfrm>
              <a:prstGeom prst="rect">
                <a:avLst/>
              </a:prstGeom>
              <a:noFill/>
            </p:spPr>
            <p:txBody>
              <a:bodyPr wrap="none" rtlCol="0">
                <a:spAutoFit/>
              </a:bodyPr>
              <a:lstStyle/>
              <a:p>
                <a:r>
                  <a:rPr lang="en-US" altLang="zh-CN" sz="800" b="1" dirty="0" smtClean="0">
                    <a:solidFill>
                      <a:srgbClr val="993300"/>
                    </a:solidFill>
                  </a:rPr>
                  <a:t>materials</a:t>
                </a:r>
                <a:endParaRPr lang="zh-CN" altLang="en-US" sz="800" b="1" dirty="0">
                  <a:solidFill>
                    <a:srgbClr val="993300"/>
                  </a:solidFill>
                </a:endParaRPr>
              </a:p>
            </p:txBody>
          </p:sp>
        </p:grpSp>
        <p:sp>
          <p:nvSpPr>
            <p:cNvPr id="21" name="TextBox 20"/>
            <p:cNvSpPr txBox="1"/>
            <p:nvPr/>
          </p:nvSpPr>
          <p:spPr>
            <a:xfrm rot="20273986">
              <a:off x="1166826" y="2820797"/>
              <a:ext cx="1233166" cy="425671"/>
            </a:xfrm>
            <a:prstGeom prst="rect">
              <a:avLst/>
            </a:prstGeom>
            <a:noFill/>
          </p:spPr>
          <p:txBody>
            <a:bodyPr wrap="none" rtlCol="0">
              <a:spAutoFit/>
            </a:bodyPr>
            <a:lstStyle/>
            <a:p>
              <a:r>
                <a:rPr lang="zh-CN" altLang="en-US" sz="1800" b="1" dirty="0" smtClean="0">
                  <a:solidFill>
                    <a:schemeClr val="tx2"/>
                  </a:solidFill>
                </a:rPr>
                <a:t>手边就有</a:t>
              </a:r>
              <a:endParaRPr lang="zh-CN" altLang="en-US" sz="1800" b="1" dirty="0">
                <a:solidFill>
                  <a:schemeClr val="tx2"/>
                </a:solidFill>
              </a:endParaRPr>
            </a:p>
          </p:txBody>
        </p:sp>
      </p:grpSp>
      <p:sp>
        <p:nvSpPr>
          <p:cNvPr id="24" name="Rectangle 23"/>
          <p:cNvSpPr/>
          <p:nvPr/>
        </p:nvSpPr>
        <p:spPr>
          <a:xfrm>
            <a:off x="1628475" y="1451429"/>
            <a:ext cx="3788151" cy="4818743"/>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500"/>
                            </p:stCondLst>
                            <p:childTnLst>
                              <p:par>
                                <p:cTn id="35" presetID="37"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900" decel="100000" fill="hold"/>
                                        <p:tgtEl>
                                          <p:spTgt spid="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1" fill="hold">
                            <p:stCondLst>
                              <p:cond delay="1500"/>
                            </p:stCondLst>
                            <p:childTnLst>
                              <p:par>
                                <p:cTn id="42" presetID="55"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par>
                          <p:cTn id="51" fill="hold">
                            <p:stCondLst>
                              <p:cond delay="3000"/>
                            </p:stCondLst>
                            <p:childTnLst>
                              <p:par>
                                <p:cTn id="52" presetID="22" presetClass="entr" presetSubtype="4"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heel(4)">
                                      <p:cBhvr>
                                        <p:cTn id="5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8"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917114" y="560388"/>
            <a:ext cx="10402559" cy="6094022"/>
          </a:xfrm>
          <a:prstGeom prst="rect">
            <a:avLst/>
          </a:prstGeom>
          <a:noFill/>
          <a:ln w="28575" cap="flat" cmpd="sng" algn="ctr">
            <a:noFill/>
            <a:prstDash val="sysDash"/>
            <a:miter lim="800000"/>
          </a:ln>
          <a:effectLst/>
        </p:spPr>
      </p:pic>
      <p:sp>
        <p:nvSpPr>
          <p:cNvPr id="9" name="Title 1"/>
          <p:cNvSpPr txBox="1">
            <a:spLocks/>
          </p:cNvSpPr>
          <p:nvPr/>
        </p:nvSpPr>
        <p:spPr bwMode="auto">
          <a:xfrm>
            <a:off x="4570809" y="228600"/>
            <a:ext cx="3758221" cy="331788"/>
          </a:xfrm>
          <a:prstGeom prst="rect">
            <a:avLst/>
          </a:prstGeom>
          <a:noFill/>
          <a:ln w="9525">
            <a:noFill/>
            <a:miter lim="800000"/>
            <a:headEnd/>
            <a:tailEnd/>
          </a:ln>
        </p:spPr>
        <p:txBody>
          <a:bodyPr lIns="0" tIns="0" rIns="0" bIns="0" anchor="b"/>
          <a:lstStyle/>
          <a:p>
            <a:pPr>
              <a:lnSpc>
                <a:spcPct val="90000"/>
              </a:lnSpc>
              <a:defRPr/>
            </a:pPr>
            <a:r>
              <a:rPr lang="en-US" altLang="zh-CN" b="1" kern="0" dirty="0">
                <a:solidFill>
                  <a:srgbClr val="FFFFFF"/>
                </a:solidFill>
                <a:latin typeface="Arial"/>
                <a:ea typeface="+mn-ea"/>
              </a:rPr>
              <a:t>Web of Science</a:t>
            </a:r>
            <a:r>
              <a:rPr lang="zh-CN" altLang="en-US" b="1" kern="0" dirty="0">
                <a:solidFill>
                  <a:srgbClr val="FFFFFF"/>
                </a:solidFill>
                <a:latin typeface="Arial"/>
                <a:ea typeface="+mn-ea"/>
              </a:rPr>
              <a:t>核心合集</a:t>
            </a:r>
            <a:endParaRPr lang="en-US" b="1" kern="0" dirty="0">
              <a:solidFill>
                <a:srgbClr val="FFFFFF"/>
              </a:solidFill>
              <a:latin typeface="Arial"/>
              <a:ea typeface="+mn-ea"/>
            </a:endParaRPr>
          </a:p>
        </p:txBody>
      </p:sp>
      <p:pic>
        <p:nvPicPr>
          <p:cNvPr id="9218" name="Picture 2"/>
          <p:cNvPicPr>
            <a:picLocks noChangeAspect="1" noChangeArrowheads="1"/>
          </p:cNvPicPr>
          <p:nvPr/>
        </p:nvPicPr>
        <p:blipFill>
          <a:blip r:embed="rId4"/>
          <a:srcRect/>
          <a:stretch>
            <a:fillRect/>
          </a:stretch>
        </p:blipFill>
        <p:spPr bwMode="auto">
          <a:xfrm>
            <a:off x="1759059" y="2329027"/>
            <a:ext cx="2238375" cy="1695450"/>
          </a:xfrm>
          <a:prstGeom prst="rect">
            <a:avLst/>
          </a:prstGeom>
          <a:noFill/>
          <a:ln w="28575" cap="flat" cmpd="sng" algn="ctr">
            <a:solidFill>
              <a:srgbClr val="EA157A"/>
            </a:solidFill>
            <a:prstDash val="sysDash"/>
            <a:miter lim="800000"/>
          </a:ln>
          <a:effectLst/>
        </p:spPr>
      </p:pic>
      <p:sp>
        <p:nvSpPr>
          <p:cNvPr id="8" name="Right Arrow 7"/>
          <p:cNvSpPr/>
          <p:nvPr/>
        </p:nvSpPr>
        <p:spPr>
          <a:xfrm rot="10800000">
            <a:off x="3727582" y="2973377"/>
            <a:ext cx="640080" cy="274320"/>
          </a:xfrm>
          <a:prstGeom prst="rightArrow">
            <a:avLst/>
          </a:prstGeom>
          <a:noFill/>
          <a:ln w="28575" cap="flat" cmpd="sng" algn="ctr">
            <a:solidFill>
              <a:srgbClr val="EA157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3" name="Right Arrow 12"/>
          <p:cNvSpPr/>
          <p:nvPr/>
        </p:nvSpPr>
        <p:spPr>
          <a:xfrm rot="10800000">
            <a:off x="3832684" y="1186559"/>
            <a:ext cx="640080" cy="274320"/>
          </a:xfrm>
          <a:prstGeom prst="rightArrow">
            <a:avLst/>
          </a:prstGeom>
          <a:noFill/>
          <a:ln w="28575" cap="flat" cmpd="sng" algn="ctr">
            <a:solidFill>
              <a:srgbClr val="EA157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1218883" y="76200"/>
            <a:ext cx="9704388" cy="5410200"/>
          </a:xfrm>
          <a:prstGeom prst="rect">
            <a:avLst/>
          </a:prstGeom>
          <a:noFill/>
          <a:ln w="9525">
            <a:noFill/>
            <a:miter lim="800000"/>
            <a:headEnd/>
            <a:tailEnd/>
          </a:ln>
        </p:spPr>
      </p:pic>
      <p:sp>
        <p:nvSpPr>
          <p:cNvPr id="13" name="圆角矩形 4"/>
          <p:cNvSpPr>
            <a:spLocks noChangeArrowheads="1"/>
          </p:cNvSpPr>
          <p:nvPr/>
        </p:nvSpPr>
        <p:spPr bwMode="auto">
          <a:xfrm>
            <a:off x="1218883" y="1777206"/>
            <a:ext cx="1961639" cy="338137"/>
          </a:xfrm>
          <a:prstGeom prst="roundRect">
            <a:avLst>
              <a:gd name="adj" fmla="val 16667"/>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5" name="Text Box 4"/>
          <p:cNvSpPr txBox="1">
            <a:spLocks noChangeArrowheads="1"/>
          </p:cNvSpPr>
          <p:nvPr/>
        </p:nvSpPr>
        <p:spPr bwMode="auto">
          <a:xfrm>
            <a:off x="8100490" y="3045147"/>
            <a:ext cx="2198115" cy="461962"/>
          </a:xfrm>
          <a:prstGeom prst="rect">
            <a:avLst/>
          </a:prstGeom>
          <a:gradFill>
            <a:gsLst>
              <a:gs pos="0">
                <a:srgbClr val="FF6600"/>
              </a:gs>
              <a:gs pos="50000">
                <a:schemeClr val="bg1"/>
              </a:gs>
              <a:gs pos="100000">
                <a:srgbClr val="FF6600"/>
              </a:gs>
            </a:gsLst>
            <a:lin ang="5400000" scaled="1"/>
          </a:gradFill>
          <a:ln cap="rnd">
            <a:solidFill>
              <a:schemeClr val="tx1"/>
            </a:solidFill>
          </a:ln>
        </p:spPr>
        <p:txBody>
          <a:bodyPr>
            <a:spAutoFit/>
          </a:bodyPr>
          <a:lstStyle/>
          <a:p>
            <a:pPr eaLnBrk="1" hangingPunct="1">
              <a:lnSpc>
                <a:spcPct val="150000"/>
              </a:lnSpc>
              <a:defRPr/>
            </a:pPr>
            <a:r>
              <a:rPr lang="zh-CN" altLang="en-US" sz="1600" b="1" dirty="0">
                <a:solidFill>
                  <a:srgbClr val="4B4B4B"/>
                </a:solidFill>
                <a:latin typeface="宋体" pitchFamily="2" charset="-122"/>
                <a:ea typeface="+mn-ea"/>
              </a:rPr>
              <a:t>被引文献作者</a:t>
            </a:r>
          </a:p>
        </p:txBody>
      </p:sp>
      <p:sp>
        <p:nvSpPr>
          <p:cNvPr id="17" name="Line 5"/>
          <p:cNvSpPr>
            <a:spLocks noChangeShapeType="1"/>
          </p:cNvSpPr>
          <p:nvPr/>
        </p:nvSpPr>
        <p:spPr bwMode="auto">
          <a:xfrm flipH="1">
            <a:off x="5358004" y="3291209"/>
            <a:ext cx="2742486" cy="0"/>
          </a:xfrm>
          <a:prstGeom prst="line">
            <a:avLst/>
          </a:prstGeom>
          <a:noFill/>
          <a:ln w="31750">
            <a:solidFill>
              <a:srgbClr val="FF6600"/>
            </a:solidFill>
            <a:round/>
            <a:headEnd/>
            <a:tailEnd type="triangle" w="med" len="med"/>
          </a:ln>
        </p:spPr>
        <p:txBody>
          <a:bodyPr/>
          <a:lstStyle/>
          <a:p>
            <a:pPr eaLnBrk="1" hangingPunct="1">
              <a:defRPr/>
            </a:pPr>
            <a:endParaRPr lang="en-US">
              <a:solidFill>
                <a:srgbClr val="4B4B4B"/>
              </a:solidFill>
              <a:latin typeface="Arial" charset="0"/>
              <a:ea typeface="+mn-ea"/>
            </a:endParaRPr>
          </a:p>
        </p:txBody>
      </p:sp>
      <p:sp>
        <p:nvSpPr>
          <p:cNvPr id="18" name="Text Box 6"/>
          <p:cNvSpPr txBox="1">
            <a:spLocks noChangeArrowheads="1"/>
          </p:cNvSpPr>
          <p:nvPr/>
        </p:nvSpPr>
        <p:spPr bwMode="auto">
          <a:xfrm>
            <a:off x="8100490" y="3591247"/>
            <a:ext cx="2179070" cy="461962"/>
          </a:xfrm>
          <a:prstGeom prst="rect">
            <a:avLst/>
          </a:prstGeom>
          <a:gradFill>
            <a:gsLst>
              <a:gs pos="0">
                <a:srgbClr val="FF6600"/>
              </a:gs>
              <a:gs pos="50000">
                <a:schemeClr val="bg1"/>
              </a:gs>
              <a:gs pos="100000">
                <a:srgbClr val="FF6600"/>
              </a:gs>
            </a:gsLst>
            <a:lin ang="5400000" scaled="1"/>
          </a:gradFill>
          <a:ln cap="rnd">
            <a:solidFill>
              <a:schemeClr val="tx1"/>
            </a:solidFill>
          </a:ln>
        </p:spPr>
        <p:txBody>
          <a:bodyPr>
            <a:spAutoFit/>
          </a:bodyPr>
          <a:lstStyle/>
          <a:p>
            <a:pPr eaLnBrk="1" hangingPunct="1">
              <a:lnSpc>
                <a:spcPct val="150000"/>
              </a:lnSpc>
              <a:defRPr/>
            </a:pPr>
            <a:r>
              <a:rPr lang="zh-CN" altLang="en-US" sz="1600" b="1" dirty="0">
                <a:solidFill>
                  <a:srgbClr val="4B4B4B"/>
                </a:solidFill>
                <a:latin typeface="宋体" pitchFamily="2" charset="-122"/>
                <a:ea typeface="+mn-ea"/>
              </a:rPr>
              <a:t>被引著作</a:t>
            </a:r>
          </a:p>
        </p:txBody>
      </p:sp>
      <p:sp>
        <p:nvSpPr>
          <p:cNvPr id="19" name="Line 7"/>
          <p:cNvSpPr>
            <a:spLocks noChangeShapeType="1"/>
          </p:cNvSpPr>
          <p:nvPr/>
        </p:nvSpPr>
        <p:spPr bwMode="auto">
          <a:xfrm flipH="1">
            <a:off x="5358004" y="3837309"/>
            <a:ext cx="2742486" cy="0"/>
          </a:xfrm>
          <a:prstGeom prst="line">
            <a:avLst/>
          </a:prstGeom>
          <a:noFill/>
          <a:ln w="31750">
            <a:solidFill>
              <a:srgbClr val="FF6600"/>
            </a:solidFill>
            <a:round/>
            <a:headEnd/>
            <a:tailEnd type="triangle" w="med" len="med"/>
          </a:ln>
        </p:spPr>
        <p:txBody>
          <a:bodyPr/>
          <a:lstStyle/>
          <a:p>
            <a:pPr eaLnBrk="1" hangingPunct="1">
              <a:defRPr/>
            </a:pPr>
            <a:endParaRPr lang="en-US">
              <a:solidFill>
                <a:srgbClr val="4B4B4B"/>
              </a:solidFill>
              <a:latin typeface="Arial" charset="0"/>
              <a:ea typeface="+mn-ea"/>
            </a:endParaRPr>
          </a:p>
        </p:txBody>
      </p:sp>
      <p:sp>
        <p:nvSpPr>
          <p:cNvPr id="20" name="Text Box 8"/>
          <p:cNvSpPr txBox="1">
            <a:spLocks noChangeArrowheads="1"/>
          </p:cNvSpPr>
          <p:nvPr/>
        </p:nvSpPr>
        <p:spPr bwMode="auto">
          <a:xfrm>
            <a:off x="8100490" y="4167510"/>
            <a:ext cx="2179070" cy="461963"/>
          </a:xfrm>
          <a:prstGeom prst="rect">
            <a:avLst/>
          </a:prstGeom>
          <a:gradFill>
            <a:gsLst>
              <a:gs pos="0">
                <a:srgbClr val="FF6600"/>
              </a:gs>
              <a:gs pos="50000">
                <a:schemeClr val="bg1"/>
              </a:gs>
              <a:gs pos="100000">
                <a:srgbClr val="FF6600"/>
              </a:gs>
            </a:gsLst>
            <a:lin ang="5400000" scaled="1"/>
          </a:gradFill>
          <a:ln cap="rnd">
            <a:solidFill>
              <a:schemeClr val="tx1"/>
            </a:solidFill>
          </a:ln>
        </p:spPr>
        <p:txBody>
          <a:bodyPr>
            <a:spAutoFit/>
          </a:bodyPr>
          <a:lstStyle/>
          <a:p>
            <a:pPr eaLnBrk="1" hangingPunct="1">
              <a:lnSpc>
                <a:spcPct val="150000"/>
              </a:lnSpc>
              <a:defRPr/>
            </a:pPr>
            <a:r>
              <a:rPr lang="zh-CN" altLang="en-US" sz="1600" b="1" dirty="0">
                <a:solidFill>
                  <a:srgbClr val="4B4B4B"/>
                </a:solidFill>
                <a:latin typeface="宋体" pitchFamily="2" charset="-122"/>
                <a:ea typeface="+mn-ea"/>
              </a:rPr>
              <a:t>被引文献出版年</a:t>
            </a:r>
          </a:p>
        </p:txBody>
      </p:sp>
      <p:sp>
        <p:nvSpPr>
          <p:cNvPr id="21" name="Line 9"/>
          <p:cNvSpPr>
            <a:spLocks noChangeShapeType="1"/>
          </p:cNvSpPr>
          <p:nvPr/>
        </p:nvSpPr>
        <p:spPr bwMode="auto">
          <a:xfrm flipH="1">
            <a:off x="5358004" y="4342134"/>
            <a:ext cx="2742486" cy="0"/>
          </a:xfrm>
          <a:prstGeom prst="line">
            <a:avLst/>
          </a:prstGeom>
          <a:noFill/>
          <a:ln w="31750">
            <a:solidFill>
              <a:srgbClr val="FF6600"/>
            </a:solidFill>
            <a:round/>
            <a:headEnd/>
            <a:tailEnd type="triangle" w="med" len="med"/>
          </a:ln>
        </p:spPr>
        <p:txBody>
          <a:bodyPr/>
          <a:lstStyle/>
          <a:p>
            <a:pPr eaLnBrk="1" hangingPunct="1">
              <a:defRPr/>
            </a:pPr>
            <a:endParaRPr lang="en-US">
              <a:solidFill>
                <a:srgbClr val="4B4B4B"/>
              </a:solidFill>
              <a:latin typeface="Arial" charset="0"/>
              <a:ea typeface="+mn-ea"/>
            </a:endParaRPr>
          </a:p>
        </p:txBody>
      </p:sp>
      <p:sp>
        <p:nvSpPr>
          <p:cNvPr id="14" name="TextBox 13"/>
          <p:cNvSpPr txBox="1"/>
          <p:nvPr/>
        </p:nvSpPr>
        <p:spPr>
          <a:xfrm>
            <a:off x="1797770" y="4919663"/>
            <a:ext cx="9125501" cy="1733385"/>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marL="0" lvl="1" defTabSz="1218581">
              <a:defRPr/>
            </a:pPr>
            <a:r>
              <a:rPr lang="zh-CN" altLang="en-US" sz="2000" kern="0" dirty="0" smtClean="0">
                <a:solidFill>
                  <a:schemeClr val="accent6">
                    <a:lumMod val="50000"/>
                  </a:schemeClr>
                </a:solidFill>
                <a:ea typeface="微软雅黑"/>
              </a:rPr>
              <a:t>举例</a:t>
            </a:r>
            <a:endParaRPr lang="en-US" altLang="zh-CN" sz="2000" kern="0" dirty="0" smtClean="0">
              <a:solidFill>
                <a:schemeClr val="accent6">
                  <a:lumMod val="50000"/>
                </a:schemeClr>
              </a:solidFill>
              <a:ea typeface="微软雅黑"/>
            </a:endParaRPr>
          </a:p>
          <a:p>
            <a:pPr marL="0" lvl="1" defTabSz="1218581">
              <a:defRPr/>
            </a:pPr>
            <a:r>
              <a:rPr lang="zh-CN" altLang="en-US" sz="2000" kern="0" dirty="0" smtClean="0">
                <a:solidFill>
                  <a:schemeClr val="accent6">
                    <a:lumMod val="50000"/>
                  </a:schemeClr>
                </a:solidFill>
                <a:ea typeface="微软雅黑"/>
              </a:rPr>
              <a:t>标题：</a:t>
            </a:r>
            <a:r>
              <a:rPr lang="en-US" altLang="zh-CN" sz="2000" kern="0" dirty="0" smtClean="0">
                <a:solidFill>
                  <a:schemeClr val="accent6">
                    <a:lumMod val="50000"/>
                  </a:schemeClr>
                </a:solidFill>
                <a:ea typeface="微软雅黑"/>
              </a:rPr>
              <a:t>Identifying molecular orientation of individual C-60 on a Si(III)-(7x7) Surface</a:t>
            </a:r>
          </a:p>
          <a:p>
            <a:pPr marL="0" lvl="1" defTabSz="1218581">
              <a:defRPr/>
            </a:pPr>
            <a:r>
              <a:rPr lang="zh-CN" altLang="en-US" sz="2000" kern="0" dirty="0" smtClean="0">
                <a:solidFill>
                  <a:schemeClr val="accent6">
                    <a:lumMod val="50000"/>
                  </a:schemeClr>
                </a:solidFill>
                <a:ea typeface="微软雅黑"/>
              </a:rPr>
              <a:t>作者：</a:t>
            </a:r>
            <a:r>
              <a:rPr lang="en-US" altLang="zh-CN" sz="2000" kern="0" dirty="0" err="1" smtClean="0">
                <a:solidFill>
                  <a:schemeClr val="accent6">
                    <a:lumMod val="50000"/>
                  </a:schemeClr>
                </a:solidFill>
                <a:ea typeface="微软雅黑"/>
              </a:rPr>
              <a:t>Hou</a:t>
            </a:r>
            <a:r>
              <a:rPr lang="en-US" altLang="zh-CN" sz="2000" kern="0" dirty="0" smtClean="0">
                <a:solidFill>
                  <a:schemeClr val="accent6">
                    <a:lumMod val="50000"/>
                  </a:schemeClr>
                </a:solidFill>
                <a:ea typeface="微软雅黑"/>
              </a:rPr>
              <a:t> JG, Yang JL, Zhu </a:t>
            </a:r>
            <a:r>
              <a:rPr lang="en-US" altLang="zh-CN" sz="2000" kern="0" dirty="0" err="1" smtClean="0">
                <a:solidFill>
                  <a:schemeClr val="accent6">
                    <a:lumMod val="50000"/>
                  </a:schemeClr>
                </a:solidFill>
                <a:ea typeface="微软雅黑"/>
              </a:rPr>
              <a:t>QS,etal</a:t>
            </a:r>
            <a:r>
              <a:rPr lang="en-US" altLang="zh-CN" sz="2000" kern="0" dirty="0" smtClean="0">
                <a:solidFill>
                  <a:schemeClr val="accent6">
                    <a:lumMod val="50000"/>
                  </a:schemeClr>
                </a:solidFill>
                <a:ea typeface="微软雅黑"/>
              </a:rPr>
              <a:t>,  </a:t>
            </a:r>
          </a:p>
          <a:p>
            <a:pPr marL="0" lvl="1" defTabSz="1218581">
              <a:defRPr/>
            </a:pPr>
            <a:r>
              <a:rPr lang="zh-CN" altLang="en-US" sz="2000" kern="0" dirty="0" smtClean="0">
                <a:solidFill>
                  <a:schemeClr val="accent6">
                    <a:lumMod val="50000"/>
                  </a:schemeClr>
                </a:solidFill>
                <a:ea typeface="微软雅黑"/>
              </a:rPr>
              <a:t>出版物：</a:t>
            </a:r>
            <a:r>
              <a:rPr lang="en-US" altLang="zh-CN" sz="2000" kern="0" dirty="0" smtClean="0">
                <a:solidFill>
                  <a:schemeClr val="accent6">
                    <a:lumMod val="50000"/>
                  </a:schemeClr>
                </a:solidFill>
                <a:ea typeface="微软雅黑"/>
              </a:rPr>
              <a:t>Physical Review Letters,83: (15)3001-3004, Oct 11,1999</a:t>
            </a:r>
          </a:p>
          <a:p>
            <a:pPr marL="0" lvl="1" defTabSz="1218581">
              <a:defRPr/>
            </a:pPr>
            <a:r>
              <a:rPr lang="zh-CN" altLang="en-US" sz="2000" kern="0" dirty="0" smtClean="0">
                <a:solidFill>
                  <a:schemeClr val="accent6">
                    <a:lumMod val="50000"/>
                  </a:schemeClr>
                </a:solidFill>
                <a:ea typeface="微软雅黑"/>
              </a:rPr>
              <a:t>用</a:t>
            </a:r>
            <a:r>
              <a:rPr lang="en-US" altLang="zh-CN" sz="2000" kern="0" dirty="0" smtClean="0">
                <a:solidFill>
                  <a:schemeClr val="accent6">
                    <a:lumMod val="50000"/>
                  </a:schemeClr>
                </a:solidFill>
                <a:ea typeface="微软雅黑"/>
              </a:rPr>
              <a:t>STM</a:t>
            </a:r>
            <a:r>
              <a:rPr lang="zh-CN" altLang="en-US" sz="2000" kern="0" dirty="0" smtClean="0">
                <a:solidFill>
                  <a:schemeClr val="accent6">
                    <a:lumMod val="50000"/>
                  </a:schemeClr>
                </a:solidFill>
                <a:ea typeface="微软雅黑"/>
              </a:rPr>
              <a:t>观测</a:t>
            </a:r>
            <a:r>
              <a:rPr lang="en-US" altLang="zh-CN" sz="2000" kern="0" dirty="0" smtClean="0">
                <a:solidFill>
                  <a:schemeClr val="accent6">
                    <a:lumMod val="50000"/>
                  </a:schemeClr>
                </a:solidFill>
                <a:ea typeface="微软雅黑"/>
              </a:rPr>
              <a:t>C60</a:t>
            </a:r>
            <a:r>
              <a:rPr lang="zh-CN" altLang="en-US" sz="2000" kern="0" dirty="0" smtClean="0">
                <a:solidFill>
                  <a:schemeClr val="accent6">
                    <a:lumMod val="50000"/>
                  </a:schemeClr>
                </a:solidFill>
                <a:ea typeface="微软雅黑"/>
              </a:rPr>
              <a:t>单分子在半导体材料表面取向研究工作的最新进展及其应用</a:t>
            </a:r>
            <a:endParaRPr lang="en-US" altLang="zh-CN" sz="2000" kern="0" dirty="0" smtClean="0">
              <a:solidFill>
                <a:schemeClr val="accent6">
                  <a:lumMod val="50000"/>
                </a:schemeClr>
              </a:solidFill>
              <a:ea typeface="微软雅黑"/>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amond(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amond(in)">
                                      <p:cBhvr>
                                        <p:cTn id="28" dur="2000"/>
                                        <p:tgtEl>
                                          <p:spTgt spid="2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amond(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77767" y="217488"/>
            <a:ext cx="12479262" cy="6945312"/>
          </a:xfrm>
          <a:prstGeom prst="rect">
            <a:avLst/>
          </a:prstGeom>
          <a:noFill/>
          <a:ln w="9525">
            <a:noFill/>
            <a:miter lim="800000"/>
            <a:headEnd/>
            <a:tailEnd/>
          </a:ln>
        </p:spPr>
      </p:pic>
      <p:sp>
        <p:nvSpPr>
          <p:cNvPr id="8" name="圆角矩形 5"/>
          <p:cNvSpPr>
            <a:spLocks noChangeArrowheads="1"/>
          </p:cNvSpPr>
          <p:nvPr/>
        </p:nvSpPr>
        <p:spPr bwMode="auto">
          <a:xfrm>
            <a:off x="144426" y="1373188"/>
            <a:ext cx="2206050" cy="431800"/>
          </a:xfrm>
          <a:prstGeom prst="roundRect">
            <a:avLst>
              <a:gd name="adj" fmla="val 2014"/>
            </a:avLst>
          </a:prstGeom>
          <a:noFill/>
          <a:ln w="28575" cap="flat" cmpd="sng" algn="ctr">
            <a:solidFill>
              <a:srgbClr val="EA157A"/>
            </a:solidFill>
            <a:prstDash val="sysDash"/>
            <a:miter lim="800000"/>
          </a:ln>
          <a:effectLst/>
        </p:spPr>
        <p:txBody>
          <a:bodyPr lIns="0" tIns="0" rIns="182880" bIns="0"/>
          <a:lstStyle/>
          <a:p>
            <a:pPr>
              <a:spcBef>
                <a:spcPct val="50000"/>
              </a:spcBef>
              <a:defRPr/>
            </a:pPr>
            <a:endParaRPr lang="zh-CN" altLang="en-US">
              <a:solidFill>
                <a:srgbClr val="4B4B4B"/>
              </a:solidFill>
              <a:latin typeface="Arial" charset="0"/>
            </a:endParaRPr>
          </a:p>
        </p:txBody>
      </p:sp>
      <p:grpSp>
        <p:nvGrpSpPr>
          <p:cNvPr id="2" name="Group 26"/>
          <p:cNvGrpSpPr>
            <a:grpSpLocks/>
          </p:cNvGrpSpPr>
          <p:nvPr/>
        </p:nvGrpSpPr>
        <p:grpSpPr bwMode="auto">
          <a:xfrm>
            <a:off x="671339" y="63501"/>
            <a:ext cx="11149283" cy="1095375"/>
            <a:chOff x="2607844" y="2313161"/>
            <a:chExt cx="8364938" cy="1095619"/>
          </a:xfrm>
        </p:grpSpPr>
        <p:grpSp>
          <p:nvGrpSpPr>
            <p:cNvPr id="3" name="Group 16"/>
            <p:cNvGrpSpPr>
              <a:grpSpLocks/>
            </p:cNvGrpSpPr>
            <p:nvPr/>
          </p:nvGrpSpPr>
          <p:grpSpPr bwMode="auto">
            <a:xfrm>
              <a:off x="2607844" y="2313161"/>
              <a:ext cx="854006" cy="1095619"/>
              <a:chOff x="1141900" y="5045706"/>
              <a:chExt cx="854006" cy="1095619"/>
            </a:xfrm>
          </p:grpSpPr>
          <p:pic>
            <p:nvPicPr>
              <p:cNvPr id="64527" name="Picture 5"/>
              <p:cNvPicPr>
                <a:picLocks noChangeAspect="1" noChangeArrowheads="1"/>
              </p:cNvPicPr>
              <p:nvPr/>
            </p:nvPicPr>
            <p:blipFill>
              <a:blip r:embed="rId3"/>
              <a:srcRect/>
              <a:stretch>
                <a:fillRect/>
              </a:stretch>
            </p:blipFill>
            <p:spPr bwMode="auto">
              <a:xfrm rot="1326014">
                <a:off x="1141900" y="5054834"/>
                <a:ext cx="854006" cy="1053091"/>
              </a:xfrm>
              <a:prstGeom prst="rect">
                <a:avLst/>
              </a:prstGeom>
              <a:noFill/>
              <a:ln w="9525">
                <a:noFill/>
                <a:miter lim="800000"/>
                <a:headEnd/>
                <a:tailEnd/>
              </a:ln>
            </p:spPr>
          </p:pic>
          <p:sp>
            <p:nvSpPr>
              <p:cNvPr id="15" name="Rectangle 15"/>
              <p:cNvSpPr/>
              <p:nvPr/>
            </p:nvSpPr>
            <p:spPr>
              <a:xfrm rot="1269735">
                <a:off x="1160952" y="5045706"/>
                <a:ext cx="788269" cy="1095619"/>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grpSp>
        <p:sp>
          <p:nvSpPr>
            <p:cNvPr id="13" name="TextBox 12"/>
            <p:cNvSpPr txBox="1"/>
            <p:nvPr/>
          </p:nvSpPr>
          <p:spPr>
            <a:xfrm>
              <a:off x="3400610" y="2756136"/>
              <a:ext cx="7572172" cy="461665"/>
            </a:xfrm>
            <a:prstGeom prst="rect">
              <a:avLst/>
            </a:prstGeom>
            <a:solidFill>
              <a:srgbClr val="003399"/>
            </a:solidFill>
            <a:ln/>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zh-CN" altLang="en-US" sz="2400" dirty="0">
                  <a:solidFill>
                    <a:srgbClr val="FFFFFF"/>
                  </a:solidFill>
                  <a:latin typeface="Arial Unicode MS" pitchFamily="34" charset="-122"/>
                  <a:ea typeface="Arial Unicode MS" pitchFamily="34" charset="-122"/>
                  <a:cs typeface="Arial Unicode MS" pitchFamily="34" charset="-122"/>
                </a:rPr>
                <a:t>如何跟进</a:t>
              </a:r>
              <a:r>
                <a:rPr lang="zh-CN" altLang="en-US" sz="2400" dirty="0">
                  <a:solidFill>
                    <a:srgbClr val="FFFF00"/>
                  </a:solidFill>
                  <a:latin typeface="Arial Unicode MS" pitchFamily="34" charset="-122"/>
                  <a:ea typeface="Arial Unicode MS" pitchFamily="34" charset="-122"/>
                  <a:cs typeface="Arial Unicode MS" pitchFamily="34" charset="-122"/>
                </a:rPr>
                <a:t>手边文献</a:t>
              </a:r>
              <a:r>
                <a:rPr lang="zh-CN" altLang="en-US" sz="2400" dirty="0">
                  <a:solidFill>
                    <a:srgbClr val="FFFFFF"/>
                  </a:solidFill>
                  <a:latin typeface="Arial Unicode MS" pitchFamily="34" charset="-122"/>
                  <a:ea typeface="Arial Unicode MS" pitchFamily="34" charset="-122"/>
                  <a:cs typeface="Arial Unicode MS" pitchFamily="34" charset="-122"/>
                </a:rPr>
                <a:t>的后续进展 </a:t>
              </a:r>
              <a:r>
                <a:rPr lang="en-US" altLang="zh-CN" sz="2400" dirty="0">
                  <a:solidFill>
                    <a:srgbClr val="FFFFFF"/>
                  </a:solidFill>
                  <a:latin typeface="Arial Unicode MS" pitchFamily="34" charset="-122"/>
                  <a:ea typeface="Arial Unicode MS" pitchFamily="34" charset="-122"/>
                  <a:cs typeface="Arial Unicode MS" pitchFamily="34" charset="-122"/>
                </a:rPr>
                <a:t>&amp; </a:t>
              </a:r>
              <a:r>
                <a:rPr lang="zh-CN" altLang="en-US" sz="2400" dirty="0">
                  <a:solidFill>
                    <a:srgbClr val="FFFFFF"/>
                  </a:solidFill>
                  <a:latin typeface="Arial Unicode MS" pitchFamily="34" charset="-122"/>
                  <a:ea typeface="Arial Unicode MS" pitchFamily="34" charset="-122"/>
                  <a:cs typeface="Arial Unicode MS" pitchFamily="34" charset="-122"/>
                </a:rPr>
                <a:t>最新进展</a:t>
              </a:r>
              <a:r>
                <a:rPr lang="en-US" altLang="zh-CN" sz="2400" dirty="0">
                  <a:solidFill>
                    <a:srgbClr val="FFFFFF"/>
                  </a:solidFill>
                  <a:latin typeface="Arial Unicode MS" pitchFamily="34" charset="-122"/>
                  <a:ea typeface="Arial Unicode MS" pitchFamily="34" charset="-122"/>
                  <a:cs typeface="Arial Unicode MS" pitchFamily="34" charset="-122"/>
                </a:rPr>
                <a:t>?</a:t>
              </a:r>
              <a:r>
                <a:rPr lang="en-US" altLang="zh-CN" sz="1600" dirty="0">
                  <a:solidFill>
                    <a:srgbClr val="FFFFFF"/>
                  </a:solidFill>
                  <a:latin typeface="Arial Unicode MS" pitchFamily="34" charset="-122"/>
                  <a:ea typeface="Arial Unicode MS" pitchFamily="34" charset="-122"/>
                  <a:cs typeface="Arial Unicode MS" pitchFamily="34" charset="-122"/>
                </a:rPr>
                <a:t>(</a:t>
              </a:r>
              <a:r>
                <a:rPr lang="zh-CN" altLang="en-US" sz="1600" dirty="0">
                  <a:solidFill>
                    <a:srgbClr val="FFFFFF"/>
                  </a:solidFill>
                  <a:latin typeface="Arial Unicode MS" pitchFamily="34" charset="-122"/>
                  <a:ea typeface="Arial Unicode MS" pitchFamily="34" charset="-122"/>
                  <a:cs typeface="Arial Unicode MS" pitchFamily="34" charset="-122"/>
                </a:rPr>
                <a:t>文章或书均可）</a:t>
              </a:r>
            </a:p>
          </p:txBody>
        </p:sp>
      </p:grpSp>
      <p:sp>
        <p:nvSpPr>
          <p:cNvPr id="16" name="圆角矩形 5"/>
          <p:cNvSpPr>
            <a:spLocks noChangeArrowheads="1"/>
          </p:cNvSpPr>
          <p:nvPr/>
        </p:nvSpPr>
        <p:spPr bwMode="auto">
          <a:xfrm>
            <a:off x="2991659" y="1857376"/>
            <a:ext cx="8809917" cy="5000625"/>
          </a:xfrm>
          <a:prstGeom prst="roundRect">
            <a:avLst>
              <a:gd name="adj" fmla="val 2014"/>
            </a:avLst>
          </a:prstGeom>
          <a:noFill/>
          <a:ln w="28575" cap="flat" cmpd="sng" algn="ctr">
            <a:solidFill>
              <a:srgbClr val="EA157A"/>
            </a:solidFill>
            <a:prstDash val="sysDash"/>
            <a:miter lim="800000"/>
          </a:ln>
          <a:effectLst/>
        </p:spPr>
        <p:txBody>
          <a:bodyPr lIns="0" tIns="0" rIns="182880" bIns="0"/>
          <a:lstStyle/>
          <a:p>
            <a:pPr eaLnBrk="1" hangingPunct="1">
              <a:spcBef>
                <a:spcPct val="50000"/>
              </a:spcBef>
              <a:defRPr/>
            </a:pPr>
            <a:endParaRPr lang="zh-CN" altLang="en-US" sz="2400">
              <a:solidFill>
                <a:srgbClr val="4B4B4B"/>
              </a:solidFill>
              <a:latin typeface="Arial" charset="0"/>
              <a:ea typeface="+mn-ea"/>
            </a:endParaRPr>
          </a:p>
        </p:txBody>
      </p:sp>
      <p:sp>
        <p:nvSpPr>
          <p:cNvPr id="17" name="圆角矩形 5"/>
          <p:cNvSpPr>
            <a:spLocks noChangeArrowheads="1"/>
          </p:cNvSpPr>
          <p:nvPr/>
        </p:nvSpPr>
        <p:spPr bwMode="auto">
          <a:xfrm>
            <a:off x="96813" y="2614614"/>
            <a:ext cx="1606132" cy="346075"/>
          </a:xfrm>
          <a:prstGeom prst="roundRect">
            <a:avLst>
              <a:gd name="adj" fmla="val 2014"/>
            </a:avLst>
          </a:prstGeom>
          <a:noFill/>
          <a:ln w="28575" cap="flat" cmpd="sng" algn="ctr">
            <a:solidFill>
              <a:srgbClr val="EA157A"/>
            </a:solidFill>
            <a:prstDash val="sysDash"/>
            <a:miter lim="800000"/>
          </a:ln>
          <a:effectLst/>
        </p:spPr>
        <p:txBody>
          <a:bodyPr lIns="0" tIns="0" rIns="182880" bIns="0"/>
          <a:lstStyle/>
          <a:p>
            <a:pPr eaLnBrk="1" hangingPunct="1">
              <a:spcBef>
                <a:spcPct val="50000"/>
              </a:spcBef>
              <a:defRPr/>
            </a:pPr>
            <a:endParaRPr lang="zh-CN" altLang="en-US" sz="2400">
              <a:solidFill>
                <a:srgbClr val="4B4B4B"/>
              </a:solidFill>
              <a:latin typeface="Arial" charset="0"/>
              <a:ea typeface="+mn-ea"/>
            </a:endParaRPr>
          </a:p>
        </p:txBody>
      </p:sp>
      <p:cxnSp>
        <p:nvCxnSpPr>
          <p:cNvPr id="18" name="Straight Arrow Connector 17"/>
          <p:cNvCxnSpPr/>
          <p:nvPr/>
        </p:nvCxnSpPr>
        <p:spPr>
          <a:xfrm>
            <a:off x="6441985" y="1044576"/>
            <a:ext cx="20632" cy="1204913"/>
          </a:xfrm>
          <a:prstGeom prst="straightConnector1">
            <a:avLst/>
          </a:prstGeom>
          <a:noFill/>
          <a:ln w="28575" cap="flat" cmpd="sng" algn="ctr">
            <a:solidFill>
              <a:srgbClr val="EA157A"/>
            </a:solidFill>
            <a:prstDash val="sysDash"/>
            <a:miter lim="800000"/>
            <a:headEnd type="none" w="med" len="med"/>
            <a:tailEnd type="arrow" w="med" len="med"/>
          </a:ln>
          <a:effectLst/>
        </p:spPr>
      </p:cxnSp>
      <p:cxnSp>
        <p:nvCxnSpPr>
          <p:cNvPr id="20" name="Elbow Connector 34"/>
          <p:cNvCxnSpPr/>
          <p:nvPr/>
        </p:nvCxnSpPr>
        <p:spPr>
          <a:xfrm rot="10800000" flipV="1">
            <a:off x="1873175" y="873126"/>
            <a:ext cx="6949440" cy="1920875"/>
          </a:xfrm>
          <a:prstGeom prst="bentConnector3">
            <a:avLst>
              <a:gd name="adj1" fmla="val 189"/>
            </a:avLst>
          </a:prstGeom>
          <a:noFill/>
          <a:ln w="28575" cap="flat" cmpd="sng" algn="ctr">
            <a:solidFill>
              <a:srgbClr val="EA157A"/>
            </a:solidFill>
            <a:prstDash val="sysDash"/>
            <a:miter lim="800000"/>
            <a:headEnd type="none" w="med" len="med"/>
            <a:tailEnd type="arrow" w="med" len="med"/>
          </a:ln>
          <a:effectLst/>
        </p:spPr>
      </p:cxnSp>
      <p:sp>
        <p:nvSpPr>
          <p:cNvPr id="24" name="TextBox 23"/>
          <p:cNvSpPr txBox="1"/>
          <p:nvPr/>
        </p:nvSpPr>
        <p:spPr>
          <a:xfrm>
            <a:off x="7096945" y="3175471"/>
            <a:ext cx="4646897" cy="400110"/>
          </a:xfrm>
          <a:prstGeom prst="rect">
            <a:avLst/>
          </a:prstGeom>
          <a:solidFill>
            <a:schemeClr val="accent2">
              <a:lumMod val="40000"/>
              <a:lumOff val="60000"/>
            </a:schemeClr>
          </a:solidFill>
          <a:ln w="28575" cap="flat" cmpd="sng" algn="ctr">
            <a:solidFill>
              <a:srgbClr val="EA157A"/>
            </a:solidFill>
            <a:prstDash val="sysDash"/>
            <a:miter lim="800000"/>
          </a:ln>
          <a:effectLst/>
        </p:spPr>
        <p:txBody>
          <a:bodyPr lIns="121856" tIns="60928" rIns="121856" bIns="60928" anchor="ctr"/>
          <a:lstStyle/>
          <a:p>
            <a:pPr marL="0" lvl="1" defTabSz="1218581">
              <a:spcAft>
                <a:spcPts val="600"/>
              </a:spcAft>
              <a:defRPr/>
            </a:pPr>
            <a:r>
              <a:rPr lang="zh-CN" altLang="en-US" sz="2000" kern="0" dirty="0">
                <a:solidFill>
                  <a:schemeClr val="accent6">
                    <a:lumMod val="50000"/>
                  </a:schemeClr>
                </a:solidFill>
                <a:ea typeface="微软雅黑"/>
              </a:rPr>
              <a:t>这些文献都是在该研究基础上的发展</a:t>
            </a:r>
          </a:p>
        </p:txBody>
      </p:sp>
      <p:sp>
        <p:nvSpPr>
          <p:cNvPr id="27" name="TextBox 26"/>
          <p:cNvSpPr txBox="1"/>
          <p:nvPr/>
        </p:nvSpPr>
        <p:spPr>
          <a:xfrm>
            <a:off x="4585094" y="4295775"/>
            <a:ext cx="6559428" cy="1860550"/>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marL="0" lvl="1" defTabSz="1218581">
              <a:spcAft>
                <a:spcPts val="600"/>
              </a:spcAft>
              <a:defRPr/>
            </a:pPr>
            <a:r>
              <a:rPr lang="zh-CN" altLang="en-US" sz="2000" kern="0" dirty="0">
                <a:solidFill>
                  <a:schemeClr val="accent6">
                    <a:lumMod val="50000"/>
                  </a:schemeClr>
                </a:solidFill>
                <a:ea typeface="微软雅黑"/>
              </a:rPr>
              <a:t>后续进展：可阅读检索得到的文献列表；</a:t>
            </a:r>
            <a:endParaRPr lang="en-US" altLang="zh-CN" sz="2000" kern="0" dirty="0">
              <a:solidFill>
                <a:schemeClr val="accent6">
                  <a:lumMod val="50000"/>
                </a:schemeClr>
              </a:solidFill>
              <a:ea typeface="微软雅黑"/>
            </a:endParaRPr>
          </a:p>
          <a:p>
            <a:pPr marL="0" lvl="1" defTabSz="1218581">
              <a:spcAft>
                <a:spcPts val="600"/>
              </a:spcAft>
              <a:defRPr/>
            </a:pPr>
            <a:r>
              <a:rPr lang="zh-CN" altLang="en-US" sz="2000" kern="0" dirty="0">
                <a:solidFill>
                  <a:schemeClr val="accent6">
                    <a:lumMod val="50000"/>
                  </a:schemeClr>
                </a:solidFill>
                <a:ea typeface="微软雅黑"/>
              </a:rPr>
              <a:t>最新进展：</a:t>
            </a:r>
            <a:endParaRPr lang="en-US" altLang="zh-CN" sz="2000" kern="0" dirty="0">
              <a:solidFill>
                <a:schemeClr val="accent6">
                  <a:lumMod val="50000"/>
                </a:schemeClr>
              </a:solidFill>
              <a:ea typeface="微软雅黑"/>
            </a:endParaRPr>
          </a:p>
          <a:p>
            <a:pPr marL="0" lvl="1" defTabSz="1218581">
              <a:spcAft>
                <a:spcPts val="600"/>
              </a:spcAft>
              <a:buFont typeface="Wingdings" pitchFamily="2" charset="2"/>
              <a:buChar char="v"/>
              <a:defRPr/>
            </a:pPr>
            <a:r>
              <a:rPr lang="zh-CN" altLang="en-US" sz="2000" kern="0" dirty="0">
                <a:solidFill>
                  <a:schemeClr val="accent6">
                    <a:lumMod val="50000"/>
                  </a:schemeClr>
                </a:solidFill>
                <a:ea typeface="微软雅黑"/>
              </a:rPr>
              <a:t>可利用“排序方式”</a:t>
            </a:r>
            <a:r>
              <a:rPr lang="en-US" altLang="zh-CN" sz="2000" kern="0" dirty="0">
                <a:solidFill>
                  <a:schemeClr val="accent6">
                    <a:lumMod val="50000"/>
                  </a:schemeClr>
                </a:solidFill>
                <a:ea typeface="微软雅黑"/>
              </a:rPr>
              <a:t>-</a:t>
            </a:r>
            <a:r>
              <a:rPr lang="zh-CN" altLang="en-US" sz="2000" kern="0" dirty="0">
                <a:solidFill>
                  <a:schemeClr val="accent6">
                    <a:lumMod val="50000"/>
                  </a:schemeClr>
                </a:solidFill>
                <a:ea typeface="微软雅黑"/>
              </a:rPr>
              <a:t>出版时间排序；</a:t>
            </a:r>
            <a:endParaRPr lang="en-US" altLang="zh-CN" sz="2000" kern="0" dirty="0">
              <a:solidFill>
                <a:schemeClr val="accent6">
                  <a:lumMod val="50000"/>
                </a:schemeClr>
              </a:solidFill>
              <a:ea typeface="微软雅黑"/>
            </a:endParaRPr>
          </a:p>
          <a:p>
            <a:pPr marL="0" lvl="1" defTabSz="1218581">
              <a:spcAft>
                <a:spcPts val="600"/>
              </a:spcAft>
              <a:buFont typeface="Wingdings" pitchFamily="2" charset="2"/>
              <a:buChar char="v"/>
              <a:defRPr/>
            </a:pPr>
            <a:r>
              <a:rPr lang="zh-CN" altLang="en-US" sz="2000" kern="0" dirty="0">
                <a:solidFill>
                  <a:schemeClr val="accent6">
                    <a:lumMod val="50000"/>
                  </a:schemeClr>
                </a:solidFill>
                <a:ea typeface="微软雅黑"/>
              </a:rPr>
              <a:t>也可创建跟踪定期发送更新报告：“创建跟踪服务”或“检索历史”中创建跟踪</a:t>
            </a:r>
            <a:endParaRPr lang="en-US" altLang="zh-CN" sz="2000" kern="0" dirty="0">
              <a:solidFill>
                <a:schemeClr val="accent6">
                  <a:lumMod val="50000"/>
                </a:schemeClr>
              </a:solidFill>
              <a:ea typeface="微软雅黑"/>
            </a:endParaRPr>
          </a:p>
        </p:txBody>
      </p: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55"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strVal val="#ppt_w*0.70"/>
                                          </p:val>
                                        </p:tav>
                                        <p:tav tm="100000">
                                          <p:val>
                                            <p:strVal val="#ppt_w"/>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smtClean="0"/>
          </a:p>
        </p:txBody>
      </p:sp>
      <p:sp>
        <p:nvSpPr>
          <p:cNvPr id="65539" name="Content Placeholder 2"/>
          <p:cNvSpPr>
            <a:spLocks noGrp="1"/>
          </p:cNvSpPr>
          <p:nvPr>
            <p:ph idx="1"/>
          </p:nvPr>
        </p:nvSpPr>
        <p:spPr>
          <a:xfrm>
            <a:off x="1223645" y="2092326"/>
            <a:ext cx="9822478" cy="4570413"/>
          </a:xfrm>
        </p:spPr>
        <p:txBody>
          <a:bodyPr/>
          <a:lstStyle/>
          <a:p>
            <a:endParaRPr lang="en-US" smtClean="0"/>
          </a:p>
        </p:txBody>
      </p:sp>
      <p:pic>
        <p:nvPicPr>
          <p:cNvPr id="65540" name="Picture 3"/>
          <p:cNvPicPr>
            <a:picLocks noChangeAspect="1" noChangeArrowheads="1"/>
          </p:cNvPicPr>
          <p:nvPr/>
        </p:nvPicPr>
        <p:blipFill>
          <a:blip r:embed="rId2"/>
          <a:srcRect/>
          <a:stretch>
            <a:fillRect/>
          </a:stretch>
        </p:blipFill>
        <p:spPr bwMode="auto">
          <a:xfrm>
            <a:off x="0" y="1666512"/>
            <a:ext cx="12687170" cy="6240463"/>
          </a:xfrm>
          <a:prstGeom prst="rect">
            <a:avLst/>
          </a:prstGeom>
          <a:noFill/>
          <a:ln w="9525">
            <a:noFill/>
            <a:miter lim="800000"/>
            <a:headEnd/>
            <a:tailEnd/>
          </a:ln>
        </p:spPr>
      </p:pic>
      <p:sp>
        <p:nvSpPr>
          <p:cNvPr id="6" name="圆角矩形 9"/>
          <p:cNvSpPr>
            <a:spLocks noChangeArrowheads="1"/>
          </p:cNvSpPr>
          <p:nvPr/>
        </p:nvSpPr>
        <p:spPr bwMode="auto">
          <a:xfrm>
            <a:off x="3772505" y="2916621"/>
            <a:ext cx="1917201" cy="258762"/>
          </a:xfrm>
          <a:prstGeom prst="roundRect">
            <a:avLst>
              <a:gd name="adj" fmla="val 16667"/>
            </a:avLst>
          </a:prstGeom>
          <a:noFill/>
          <a:ln w="28575" cap="flat" cmpd="sng" algn="ctr">
            <a:solidFill>
              <a:srgbClr val="EA157A"/>
            </a:solidFill>
            <a:prstDash val="sysDash"/>
            <a:miter lim="800000"/>
          </a:ln>
          <a:effectLst/>
        </p:spPr>
        <p:txBody>
          <a:bodyPr lIns="0" tIns="0" rIns="182880" bIns="0"/>
          <a:lstStyle/>
          <a:p>
            <a:pPr>
              <a:spcBef>
                <a:spcPct val="50000"/>
              </a:spcBef>
              <a:defRPr/>
            </a:pPr>
            <a:endParaRPr lang="zh-CN" altLang="en-US">
              <a:solidFill>
                <a:srgbClr val="4B4B4B"/>
              </a:solidFill>
              <a:latin typeface="Arial" charset="0"/>
            </a:endParaRPr>
          </a:p>
        </p:txBody>
      </p:sp>
      <p:sp>
        <p:nvSpPr>
          <p:cNvPr id="7" name="TextBox 6"/>
          <p:cNvSpPr txBox="1"/>
          <p:nvPr/>
        </p:nvSpPr>
        <p:spPr>
          <a:xfrm>
            <a:off x="2521000" y="496961"/>
            <a:ext cx="7954299" cy="1169551"/>
          </a:xfrm>
          <a:prstGeom prst="rect">
            <a:avLst/>
          </a:prstGeom>
          <a:solidFill>
            <a:schemeClr val="accent2">
              <a:lumMod val="40000"/>
              <a:lumOff val="60000"/>
            </a:schemeClr>
          </a:solidFill>
          <a:ln w="28575" cap="flat" cmpd="sng" algn="ctr">
            <a:solidFill>
              <a:srgbClr val="EA157A"/>
            </a:solidFill>
            <a:prstDash val="sysDash"/>
            <a:miter lim="800000"/>
          </a:ln>
          <a:effectLst/>
        </p:spPr>
        <p:txBody>
          <a:bodyPr lIns="121856" tIns="60928" rIns="121856" bIns="60928" anchor="ctr"/>
          <a:lstStyle/>
          <a:p>
            <a:pPr marL="0" lvl="1" defTabSz="1218581">
              <a:spcAft>
                <a:spcPts val="600"/>
              </a:spcAft>
              <a:buFont typeface="Wingdings" pitchFamily="2" charset="2"/>
              <a:buChar char="Ø"/>
              <a:defRPr/>
            </a:pPr>
            <a:r>
              <a:rPr lang="zh-CN" altLang="en-US" sz="2000" kern="0" dirty="0">
                <a:solidFill>
                  <a:schemeClr val="accent6">
                    <a:lumMod val="50000"/>
                  </a:schemeClr>
                </a:solidFill>
                <a:ea typeface="微软雅黑"/>
              </a:rPr>
              <a:t> 定题检索相关课题，并把最新结果发送到指定的邮箱中；</a:t>
            </a:r>
            <a:endParaRPr lang="en-US" altLang="zh-CN" sz="2000" kern="0" dirty="0">
              <a:solidFill>
                <a:schemeClr val="accent6">
                  <a:lumMod val="50000"/>
                </a:schemeClr>
              </a:solidFill>
              <a:ea typeface="微软雅黑"/>
            </a:endParaRPr>
          </a:p>
          <a:p>
            <a:pPr marL="0" lvl="1" defTabSz="1218581">
              <a:spcAft>
                <a:spcPts val="600"/>
              </a:spcAft>
              <a:buFont typeface="Wingdings" pitchFamily="2" charset="2"/>
              <a:buChar char="Ø"/>
              <a:defRPr/>
            </a:pPr>
            <a:r>
              <a:rPr lang="zh-CN" altLang="en-US" sz="2000" kern="0" dirty="0">
                <a:solidFill>
                  <a:schemeClr val="accent6">
                    <a:lumMod val="50000"/>
                  </a:schemeClr>
                </a:solidFill>
                <a:ea typeface="微软雅黑"/>
              </a:rPr>
              <a:t> 有效期半年，到期后可续订；</a:t>
            </a:r>
            <a:endParaRPr lang="en-US" altLang="zh-CN" sz="2000" kern="0" dirty="0">
              <a:solidFill>
                <a:schemeClr val="accent6">
                  <a:lumMod val="50000"/>
                </a:schemeClr>
              </a:solidFill>
              <a:ea typeface="微软雅黑"/>
            </a:endParaRPr>
          </a:p>
          <a:p>
            <a:pPr marL="0" lvl="1" defTabSz="1218581">
              <a:spcAft>
                <a:spcPts val="600"/>
              </a:spcAft>
              <a:buFont typeface="Wingdings" pitchFamily="2" charset="2"/>
              <a:buChar char="Ø"/>
              <a:defRPr/>
            </a:pPr>
            <a:r>
              <a:rPr lang="zh-CN" altLang="en-US" sz="2000" kern="0" dirty="0">
                <a:solidFill>
                  <a:schemeClr val="accent6">
                    <a:lumMod val="50000"/>
                  </a:schemeClr>
                </a:solidFill>
                <a:ea typeface="微软雅黑"/>
              </a:rPr>
              <a:t> 支持</a:t>
            </a:r>
            <a:r>
              <a:rPr lang="en-US" altLang="zh-CN" sz="2000" kern="0" dirty="0">
                <a:solidFill>
                  <a:schemeClr val="accent6">
                    <a:lumMod val="50000"/>
                  </a:schemeClr>
                </a:solidFill>
                <a:ea typeface="微软雅黑"/>
              </a:rPr>
              <a:t>RSS Feed</a:t>
            </a:r>
            <a:endParaRPr lang="zh-CN" altLang="en-US" sz="2000" kern="0" dirty="0">
              <a:solidFill>
                <a:schemeClr val="accent6">
                  <a:lumMod val="50000"/>
                </a:schemeClr>
              </a:solidFill>
              <a:ea typeface="微软雅黑"/>
            </a:endParaRPr>
          </a:p>
        </p:txBody>
      </p:sp>
      <p:sp>
        <p:nvSpPr>
          <p:cNvPr id="8" name="圆角矩形 9"/>
          <p:cNvSpPr>
            <a:spLocks noChangeArrowheads="1"/>
          </p:cNvSpPr>
          <p:nvPr/>
        </p:nvSpPr>
        <p:spPr bwMode="auto">
          <a:xfrm>
            <a:off x="5186146" y="3714148"/>
            <a:ext cx="1917201" cy="258762"/>
          </a:xfrm>
          <a:prstGeom prst="roundRect">
            <a:avLst>
              <a:gd name="adj" fmla="val 16667"/>
            </a:avLst>
          </a:prstGeom>
          <a:noFill/>
          <a:ln w="28575" cap="flat" cmpd="sng" algn="ctr">
            <a:solidFill>
              <a:srgbClr val="EA157A"/>
            </a:solidFill>
            <a:prstDash val="sysDash"/>
            <a:miter lim="800000"/>
          </a:ln>
          <a:effectLst/>
        </p:spPr>
        <p:txBody>
          <a:bodyPr lIns="0" tIns="0" rIns="182880" bIns="0"/>
          <a:lstStyle/>
          <a:p>
            <a:pPr>
              <a:spcBef>
                <a:spcPct val="50000"/>
              </a:spcBef>
              <a:defRPr/>
            </a:pPr>
            <a:endParaRPr lang="zh-CN" altLang="en-US">
              <a:solidFill>
                <a:srgbClr val="4B4B4B"/>
              </a:solidFill>
              <a:latin typeface="Arial"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800" dirty="0"/>
          </a:p>
        </p:txBody>
      </p:sp>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5021647" y="-236490"/>
            <a:ext cx="3050302"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❹</a:t>
            </a:r>
            <a:r>
              <a:rPr lang="zh-CN" altLang="en-US" sz="3600" cap="all" dirty="0" smtClean="0">
                <a:solidFill>
                  <a:srgbClr val="CC0066"/>
                </a:solidFill>
                <a:latin typeface="Arial Black"/>
                <a:cs typeface="Arial Black"/>
              </a:rPr>
              <a:t>追踪课题</a:t>
            </a:r>
            <a:endParaRPr lang="en-US" altLang="zh-CN" sz="3600" cap="all" dirty="0" smtClean="0">
              <a:solidFill>
                <a:srgbClr val="CC0066"/>
              </a:solidFill>
              <a:latin typeface="Arial Black"/>
              <a:cs typeface="Arial Black"/>
            </a:endParaRPr>
          </a:p>
        </p:txBody>
      </p:sp>
      <p:grpSp>
        <p:nvGrpSpPr>
          <p:cNvPr id="3" name="Group 13"/>
          <p:cNvGrpSpPr/>
          <p:nvPr/>
        </p:nvGrpSpPr>
        <p:grpSpPr>
          <a:xfrm rot="21427732">
            <a:off x="5507376" y="2712653"/>
            <a:ext cx="2976977" cy="1752285"/>
            <a:chOff x="4037244" y="2751476"/>
            <a:chExt cx="2976977" cy="1752285"/>
          </a:xfrm>
        </p:grpSpPr>
        <p:pic>
          <p:nvPicPr>
            <p:cNvPr id="8" name="Picture 2"/>
            <p:cNvPicPr>
              <a:picLocks noChangeAspect="1" noChangeArrowheads="1"/>
            </p:cNvPicPr>
            <p:nvPr/>
          </p:nvPicPr>
          <p:blipFill>
            <a:blip r:embed="rId2" cstate="print"/>
            <a:srcRect/>
            <a:stretch>
              <a:fillRect/>
            </a:stretch>
          </p:blipFill>
          <p:spPr bwMode="auto">
            <a:xfrm rot="20693044">
              <a:off x="4037244" y="2751476"/>
              <a:ext cx="1617493" cy="1752285"/>
            </a:xfrm>
            <a:prstGeom prst="rect">
              <a:avLst/>
            </a:prstGeom>
            <a:noFill/>
            <a:ln w="9525">
              <a:noFill/>
              <a:miter lim="800000"/>
              <a:headEnd/>
              <a:tailEnd/>
            </a:ln>
          </p:spPr>
        </p:pic>
        <p:sp>
          <p:nvSpPr>
            <p:cNvPr id="9" name="TextBox 8"/>
            <p:cNvSpPr txBox="1"/>
            <p:nvPr/>
          </p:nvSpPr>
          <p:spPr>
            <a:xfrm rot="172268">
              <a:off x="5428146" y="2761290"/>
              <a:ext cx="1586075" cy="369332"/>
            </a:xfrm>
            <a:prstGeom prst="rect">
              <a:avLst/>
            </a:prstGeom>
            <a:noFill/>
          </p:spPr>
          <p:txBody>
            <a:bodyPr wrap="none" rtlCol="0">
              <a:spAutoFit/>
            </a:bodyPr>
            <a:lstStyle/>
            <a:p>
              <a:r>
                <a:rPr lang="zh-CN" altLang="zh-CN" sz="1800" b="1" dirty="0" smtClean="0">
                  <a:solidFill>
                    <a:schemeClr val="tx2"/>
                  </a:solidFill>
                </a:rPr>
                <a:t>在</a:t>
              </a:r>
              <a:r>
                <a:rPr lang="en-US" altLang="zh-CN" sz="1800" b="1" dirty="0" smtClean="0">
                  <a:solidFill>
                    <a:schemeClr val="tx2"/>
                  </a:solidFill>
                </a:rPr>
                <a:t>WOS</a:t>
              </a:r>
              <a:r>
                <a:rPr lang="zh-CN" altLang="zh-CN" sz="1800" b="1" dirty="0" smtClean="0">
                  <a:solidFill>
                    <a:schemeClr val="tx2"/>
                  </a:solidFill>
                </a:rPr>
                <a:t>中寻找</a:t>
              </a:r>
              <a:endParaRPr lang="zh-CN" altLang="en-US" sz="1800" b="1" dirty="0" smtClean="0">
                <a:solidFill>
                  <a:schemeClr val="tx2"/>
                </a:solidFill>
              </a:endParaRPr>
            </a:p>
          </p:txBody>
        </p:sp>
      </p:grpSp>
      <p:sp>
        <p:nvSpPr>
          <p:cNvPr id="10" name="TextBox 9"/>
          <p:cNvSpPr txBox="1"/>
          <p:nvPr/>
        </p:nvSpPr>
        <p:spPr>
          <a:xfrm>
            <a:off x="1722740" y="2126342"/>
            <a:ext cx="2877711" cy="369332"/>
          </a:xfrm>
          <a:prstGeom prst="rect">
            <a:avLst/>
          </a:prstGeom>
          <a:noFill/>
        </p:spPr>
        <p:txBody>
          <a:bodyPr wrap="none" rtlCol="0">
            <a:spAutoFit/>
          </a:bodyPr>
          <a:lstStyle/>
          <a:p>
            <a:r>
              <a:rPr lang="zh-CN" altLang="en-US" sz="1800" b="1" dirty="0" smtClean="0">
                <a:solidFill>
                  <a:schemeClr val="tx2"/>
                </a:solidFill>
                <a:latin typeface="Arial Unicode MS" pitchFamily="34" charset="-122"/>
                <a:ea typeface="Arial Unicode MS" pitchFamily="34" charset="-122"/>
                <a:cs typeface="Arial Unicode MS" pitchFamily="34" charset="-122"/>
              </a:rPr>
              <a:t>跟进后续进展</a:t>
            </a:r>
            <a:r>
              <a:rPr lang="en-US" altLang="zh-CN" sz="1800" b="1" dirty="0" smtClean="0">
                <a:solidFill>
                  <a:schemeClr val="tx2"/>
                </a:solidFill>
                <a:latin typeface="Arial Unicode MS" pitchFamily="34" charset="-122"/>
                <a:ea typeface="Arial Unicode MS" pitchFamily="34" charset="-122"/>
                <a:cs typeface="Arial Unicode MS" pitchFamily="34" charset="-122"/>
              </a:rPr>
              <a:t>&amp;</a:t>
            </a:r>
            <a:r>
              <a:rPr lang="zh-CN" altLang="en-US" sz="1800" b="1" dirty="0" smtClean="0">
                <a:solidFill>
                  <a:schemeClr val="tx2"/>
                </a:solidFill>
                <a:latin typeface="Arial Unicode MS" pitchFamily="34" charset="-122"/>
                <a:ea typeface="Arial Unicode MS" pitchFamily="34" charset="-122"/>
                <a:cs typeface="Arial Unicode MS" pitchFamily="34" charset="-122"/>
              </a:rPr>
              <a:t>最新进展？</a:t>
            </a:r>
            <a:endParaRPr lang="zh-CN" altLang="en-US" sz="1800" b="1" dirty="0">
              <a:solidFill>
                <a:schemeClr val="tx2"/>
              </a:solidFill>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8063820" y="2119085"/>
            <a:ext cx="2877711" cy="369332"/>
          </a:xfrm>
          <a:prstGeom prst="rect">
            <a:avLst/>
          </a:prstGeom>
          <a:noFill/>
        </p:spPr>
        <p:txBody>
          <a:bodyPr wrap="none" rtlCol="0">
            <a:spAutoFit/>
          </a:bodyPr>
          <a:lstStyle/>
          <a:p>
            <a:r>
              <a:rPr lang="zh-CN" altLang="en-US" sz="1800" b="1" dirty="0" smtClean="0">
                <a:solidFill>
                  <a:schemeClr val="tx2"/>
                </a:solidFill>
                <a:latin typeface="Arial Unicode MS" pitchFamily="34" charset="-122"/>
                <a:ea typeface="Arial Unicode MS" pitchFamily="34" charset="-122"/>
                <a:cs typeface="Arial Unicode MS" pitchFamily="34" charset="-122"/>
              </a:rPr>
              <a:t>跟进后续进展</a:t>
            </a:r>
            <a:r>
              <a:rPr lang="en-US" altLang="zh-CN" sz="1800" b="1" dirty="0" smtClean="0">
                <a:solidFill>
                  <a:schemeClr val="tx2"/>
                </a:solidFill>
                <a:latin typeface="Arial Unicode MS" pitchFamily="34" charset="-122"/>
                <a:ea typeface="Arial Unicode MS" pitchFamily="34" charset="-122"/>
                <a:cs typeface="Arial Unicode MS" pitchFamily="34" charset="-122"/>
              </a:rPr>
              <a:t>&amp;</a:t>
            </a:r>
            <a:r>
              <a:rPr lang="zh-CN" altLang="en-US" sz="1800" b="1" dirty="0" smtClean="0">
                <a:solidFill>
                  <a:schemeClr val="tx2"/>
                </a:solidFill>
                <a:latin typeface="Arial Unicode MS" pitchFamily="34" charset="-122"/>
                <a:ea typeface="Arial Unicode MS" pitchFamily="34" charset="-122"/>
                <a:cs typeface="Arial Unicode MS" pitchFamily="34" charset="-122"/>
              </a:rPr>
              <a:t>最新进展？</a:t>
            </a:r>
            <a:endParaRPr lang="zh-CN" altLang="en-US" sz="1800" b="1" dirty="0">
              <a:solidFill>
                <a:schemeClr val="tx2"/>
              </a:solidFill>
              <a:latin typeface="Arial Unicode MS" pitchFamily="34" charset="-122"/>
              <a:ea typeface="Arial Unicode MS" pitchFamily="34" charset="-122"/>
              <a:cs typeface="Arial Unicode MS" pitchFamily="34" charset="-122"/>
            </a:endParaRPr>
          </a:p>
        </p:txBody>
      </p:sp>
      <p:sp>
        <p:nvSpPr>
          <p:cNvPr id="12" name="TextBox 11"/>
          <p:cNvSpPr txBox="1"/>
          <p:nvPr/>
        </p:nvSpPr>
        <p:spPr>
          <a:xfrm>
            <a:off x="7448622" y="4731652"/>
            <a:ext cx="4312453" cy="646331"/>
          </a:xfrm>
          <a:prstGeom prst="rect">
            <a:avLst/>
          </a:prstGeom>
          <a:noFill/>
        </p:spPr>
        <p:txBody>
          <a:bodyPr wrap="square" rtlCol="0">
            <a:spAutoFit/>
          </a:bodyPr>
          <a:lstStyle/>
          <a:p>
            <a:pPr>
              <a:buFont typeface="Arial" pitchFamily="34" charset="0"/>
              <a:buChar char="•"/>
            </a:pPr>
            <a:r>
              <a:rPr lang="zh-CN" altLang="en-US" sz="1800" b="1" dirty="0" smtClean="0">
                <a:solidFill>
                  <a:srgbClr val="78A22F"/>
                </a:solidFill>
                <a:latin typeface="Arial Unicode MS" pitchFamily="34" charset="-122"/>
                <a:ea typeface="Arial Unicode MS" pitchFamily="34" charset="-122"/>
                <a:cs typeface="Arial Unicode MS" pitchFamily="34" charset="-122"/>
              </a:rPr>
              <a:t>“被引频次（降序）”锁定高影响力文献</a:t>
            </a:r>
            <a:endParaRPr lang="en-US" altLang="zh-CN" sz="1800" b="1" dirty="0" smtClean="0">
              <a:solidFill>
                <a:srgbClr val="78A22F"/>
              </a:solidFill>
              <a:latin typeface="Arial Unicode MS" pitchFamily="34" charset="-122"/>
              <a:ea typeface="Arial Unicode MS" pitchFamily="34" charset="-122"/>
              <a:cs typeface="Arial Unicode MS" pitchFamily="34" charset="-122"/>
            </a:endParaRPr>
          </a:p>
          <a:p>
            <a:pPr>
              <a:buFont typeface="Arial" pitchFamily="34" charset="0"/>
              <a:buChar char="•"/>
            </a:pPr>
            <a:r>
              <a:rPr lang="zh-CN" altLang="en-US" sz="1800" b="1" dirty="0" smtClean="0">
                <a:solidFill>
                  <a:srgbClr val="78A22F"/>
                </a:solidFill>
                <a:latin typeface="Arial Unicode MS" pitchFamily="34" charset="-122"/>
                <a:ea typeface="Arial Unicode MS" pitchFamily="34" charset="-122"/>
                <a:cs typeface="Arial Unicode MS" pitchFamily="34" charset="-122"/>
              </a:rPr>
              <a:t>“创建引文报告”锁定高热点文献</a:t>
            </a:r>
          </a:p>
        </p:txBody>
      </p:sp>
      <p:cxnSp>
        <p:nvCxnSpPr>
          <p:cNvPr id="13" name="Elbow Connector 12"/>
          <p:cNvCxnSpPr/>
          <p:nvPr/>
        </p:nvCxnSpPr>
        <p:spPr>
          <a:xfrm rot="16200000" flipH="1">
            <a:off x="7152578" y="3056752"/>
            <a:ext cx="2286942" cy="2282076"/>
          </a:xfrm>
          <a:prstGeom prst="bentConnector3">
            <a:avLst>
              <a:gd name="adj1" fmla="val 126794"/>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24283" y="3178629"/>
            <a:ext cx="1480457" cy="646331"/>
          </a:xfrm>
          <a:prstGeom prst="rect">
            <a:avLst/>
          </a:prstGeom>
          <a:noFill/>
        </p:spPr>
        <p:txBody>
          <a:bodyPr wrap="square" rtlCol="0">
            <a:spAutoFit/>
          </a:bodyPr>
          <a:lstStyle/>
          <a:p>
            <a:pPr algn="ctr"/>
            <a:r>
              <a:rPr lang="zh-CN" altLang="zh-CN" sz="1800" b="1" dirty="0" smtClean="0">
                <a:solidFill>
                  <a:srgbClr val="78A22F"/>
                </a:solidFill>
                <a:latin typeface="Arial Unicode MS" pitchFamily="34" charset="-122"/>
                <a:ea typeface="Arial Unicode MS" pitchFamily="34" charset="-122"/>
                <a:cs typeface="Arial Unicode MS" pitchFamily="34" charset="-122"/>
              </a:rPr>
              <a:t>“引证关系图”</a:t>
            </a:r>
            <a:r>
              <a:rPr lang="en-US" altLang="zh-CN" sz="1800" b="1" dirty="0" smtClean="0">
                <a:solidFill>
                  <a:srgbClr val="78A22F"/>
                </a:solidFill>
                <a:latin typeface="Arial Unicode MS" pitchFamily="34" charset="-122"/>
                <a:ea typeface="Arial Unicode MS" pitchFamily="34" charset="-122"/>
                <a:cs typeface="Arial Unicode MS" pitchFamily="34" charset="-122"/>
              </a:rPr>
              <a:t> &amp; </a:t>
            </a:r>
            <a:r>
              <a:rPr lang="zh-CN" altLang="zh-CN" sz="1800" b="1" dirty="0" smtClean="0">
                <a:solidFill>
                  <a:srgbClr val="78A22F"/>
                </a:solidFill>
                <a:latin typeface="Arial Unicode MS" pitchFamily="34" charset="-122"/>
                <a:ea typeface="Arial Unicode MS" pitchFamily="34" charset="-122"/>
                <a:cs typeface="Arial Unicode MS" pitchFamily="34" charset="-122"/>
              </a:rPr>
              <a:t>“引文跟踪”</a:t>
            </a:r>
            <a:endParaRPr lang="zh-CN" altLang="en-US" sz="1800" b="1" dirty="0" smtClean="0">
              <a:solidFill>
                <a:srgbClr val="78A22F"/>
              </a:solidFill>
              <a:latin typeface="Arial Unicode MS" pitchFamily="34" charset="-122"/>
              <a:ea typeface="Arial Unicode MS" pitchFamily="34" charset="-122"/>
              <a:cs typeface="Arial Unicode MS" pitchFamily="34" charset="-122"/>
            </a:endParaRPr>
          </a:p>
        </p:txBody>
      </p:sp>
      <p:cxnSp>
        <p:nvCxnSpPr>
          <p:cNvPr id="15" name="Straight Arrow Connector 14"/>
          <p:cNvCxnSpPr/>
          <p:nvPr/>
        </p:nvCxnSpPr>
        <p:spPr>
          <a:xfrm flipH="1" flipV="1">
            <a:off x="9408064" y="3802742"/>
            <a:ext cx="7254" cy="87085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9393538" y="2467431"/>
            <a:ext cx="0" cy="70393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V="1">
            <a:off x="2903583" y="2864383"/>
            <a:ext cx="1554480" cy="1280160"/>
          </a:xfrm>
          <a:prstGeom prst="bentConnector3">
            <a:avLst>
              <a:gd name="adj1" fmla="val -31446"/>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89657" y="3164108"/>
            <a:ext cx="2104570" cy="646331"/>
          </a:xfrm>
          <a:prstGeom prst="rect">
            <a:avLst/>
          </a:prstGeom>
          <a:solidFill>
            <a:schemeClr val="bg1"/>
          </a:solidFill>
        </p:spPr>
        <p:txBody>
          <a:bodyPr wrap="square" rtlCol="0">
            <a:spAutoFit/>
          </a:bodyPr>
          <a:lstStyle/>
          <a:p>
            <a:pPr algn="ctr"/>
            <a:r>
              <a:rPr lang="zh-CN" altLang="en-US" sz="1800" b="1" dirty="0" smtClean="0">
                <a:solidFill>
                  <a:srgbClr val="78A22F"/>
                </a:solidFill>
                <a:latin typeface="Arial Unicode MS" pitchFamily="34" charset="-122"/>
                <a:ea typeface="Arial Unicode MS" pitchFamily="34" charset="-122"/>
                <a:cs typeface="Arial Unicode MS" pitchFamily="34" charset="-122"/>
              </a:rPr>
              <a:t>“被引参考文献检索” </a:t>
            </a:r>
            <a:r>
              <a:rPr lang="en-US" altLang="zh-CN" sz="1800" b="1" dirty="0" smtClean="0">
                <a:solidFill>
                  <a:srgbClr val="78A22F"/>
                </a:solidFill>
                <a:latin typeface="Arial Unicode MS" pitchFamily="34" charset="-122"/>
                <a:ea typeface="Arial Unicode MS" pitchFamily="34" charset="-122"/>
                <a:cs typeface="Arial Unicode MS" pitchFamily="34" charset="-122"/>
              </a:rPr>
              <a:t>&amp; </a:t>
            </a:r>
            <a:r>
              <a:rPr lang="zh-CN" altLang="en-US" sz="1800" b="1" dirty="0" smtClean="0">
                <a:solidFill>
                  <a:srgbClr val="78A22F"/>
                </a:solidFill>
                <a:latin typeface="Arial Unicode MS" pitchFamily="34" charset="-122"/>
                <a:ea typeface="Arial Unicode MS" pitchFamily="34" charset="-122"/>
                <a:cs typeface="Arial Unicode MS" pitchFamily="34" charset="-122"/>
              </a:rPr>
              <a:t>“创建跟踪</a:t>
            </a:r>
            <a:r>
              <a:rPr lang="en-US" altLang="zh-CN" sz="1800" b="1" dirty="0" smtClean="0">
                <a:solidFill>
                  <a:srgbClr val="78A22F"/>
                </a:solidFill>
                <a:latin typeface="Arial Unicode MS" pitchFamily="34" charset="-122"/>
                <a:ea typeface="Arial Unicode MS" pitchFamily="34" charset="-122"/>
                <a:cs typeface="Arial Unicode MS" pitchFamily="34" charset="-122"/>
              </a:rPr>
              <a:t>/RSS</a:t>
            </a:r>
            <a:r>
              <a:rPr lang="zh-CN" altLang="en-US" sz="1800" b="1" dirty="0" smtClean="0">
                <a:solidFill>
                  <a:srgbClr val="78A22F"/>
                </a:solidFill>
                <a:latin typeface="Arial Unicode MS" pitchFamily="34" charset="-122"/>
                <a:ea typeface="Arial Unicode MS" pitchFamily="34" charset="-122"/>
                <a:cs typeface="Arial Unicode MS" pitchFamily="34" charset="-122"/>
              </a:rPr>
              <a:t>”</a:t>
            </a:r>
          </a:p>
        </p:txBody>
      </p:sp>
      <p:grpSp>
        <p:nvGrpSpPr>
          <p:cNvPr id="4" name="Group 3"/>
          <p:cNvGrpSpPr/>
          <p:nvPr/>
        </p:nvGrpSpPr>
        <p:grpSpPr>
          <a:xfrm rot="1326014">
            <a:off x="3423810" y="2608685"/>
            <a:ext cx="2027923" cy="1712685"/>
            <a:chOff x="1166826" y="2510971"/>
            <a:chExt cx="2244031" cy="1973943"/>
          </a:xfrm>
        </p:grpSpPr>
        <p:grpSp>
          <p:nvGrpSpPr>
            <p:cNvPr id="6" name="Group 31"/>
            <p:cNvGrpSpPr/>
            <p:nvPr/>
          </p:nvGrpSpPr>
          <p:grpSpPr>
            <a:xfrm>
              <a:off x="1927905" y="2510971"/>
              <a:ext cx="1482952" cy="1973943"/>
              <a:chOff x="4221163" y="2243138"/>
              <a:chExt cx="1593143" cy="2386919"/>
            </a:xfrm>
          </p:grpSpPr>
          <p:pic>
            <p:nvPicPr>
              <p:cNvPr id="22" name="Picture 5"/>
              <p:cNvPicPr>
                <a:picLocks noChangeAspect="1" noChangeArrowheads="1"/>
              </p:cNvPicPr>
              <p:nvPr/>
            </p:nvPicPr>
            <p:blipFill>
              <a:blip r:embed="rId3" cstate="print"/>
              <a:srcRect/>
              <a:stretch>
                <a:fillRect/>
              </a:stretch>
            </p:blipFill>
            <p:spPr bwMode="auto">
              <a:xfrm>
                <a:off x="4221163" y="2243138"/>
                <a:ext cx="1593143" cy="2386919"/>
              </a:xfrm>
              <a:prstGeom prst="rect">
                <a:avLst/>
              </a:prstGeom>
              <a:noFill/>
              <a:ln w="9525">
                <a:noFill/>
                <a:miter lim="800000"/>
                <a:headEnd/>
                <a:tailEnd/>
              </a:ln>
            </p:spPr>
          </p:pic>
          <p:sp>
            <p:nvSpPr>
              <p:cNvPr id="23" name="TextBox 22"/>
              <p:cNvSpPr txBox="1"/>
              <p:nvPr/>
            </p:nvSpPr>
            <p:spPr>
              <a:xfrm rot="19548788">
                <a:off x="4270015" y="3186501"/>
                <a:ext cx="638316" cy="215443"/>
              </a:xfrm>
              <a:prstGeom prst="rect">
                <a:avLst/>
              </a:prstGeom>
              <a:noFill/>
            </p:spPr>
            <p:txBody>
              <a:bodyPr wrap="none" rtlCol="0">
                <a:spAutoFit/>
              </a:bodyPr>
              <a:lstStyle/>
              <a:p>
                <a:r>
                  <a:rPr lang="en-US" altLang="zh-CN" sz="800" b="1" dirty="0" smtClean="0">
                    <a:solidFill>
                      <a:srgbClr val="993300"/>
                    </a:solidFill>
                  </a:rPr>
                  <a:t>materials</a:t>
                </a:r>
                <a:endParaRPr lang="zh-CN" altLang="en-US" sz="800" b="1" dirty="0">
                  <a:solidFill>
                    <a:srgbClr val="993300"/>
                  </a:solidFill>
                </a:endParaRPr>
              </a:p>
            </p:txBody>
          </p:sp>
        </p:grpSp>
        <p:sp>
          <p:nvSpPr>
            <p:cNvPr id="21" name="TextBox 20"/>
            <p:cNvSpPr txBox="1"/>
            <p:nvPr/>
          </p:nvSpPr>
          <p:spPr>
            <a:xfrm rot="20273986">
              <a:off x="1166826" y="2820797"/>
              <a:ext cx="1233166" cy="425671"/>
            </a:xfrm>
            <a:prstGeom prst="rect">
              <a:avLst/>
            </a:prstGeom>
            <a:noFill/>
          </p:spPr>
          <p:txBody>
            <a:bodyPr wrap="none" rtlCol="0">
              <a:spAutoFit/>
            </a:bodyPr>
            <a:lstStyle/>
            <a:p>
              <a:r>
                <a:rPr lang="zh-CN" altLang="en-US" sz="1800" b="1" dirty="0" smtClean="0">
                  <a:solidFill>
                    <a:schemeClr val="tx2"/>
                  </a:solidFill>
                </a:rPr>
                <a:t>手边就有</a:t>
              </a:r>
              <a:endParaRPr lang="zh-CN" altLang="en-US" sz="1800" b="1" dirty="0">
                <a:solidFill>
                  <a:schemeClr val="tx2"/>
                </a:solidFill>
              </a:endParaRPr>
            </a:p>
          </p:txBody>
        </p:sp>
      </p:grpSp>
      <p:sp>
        <p:nvSpPr>
          <p:cNvPr id="24" name="Rectangle 23"/>
          <p:cNvSpPr/>
          <p:nvPr/>
        </p:nvSpPr>
        <p:spPr>
          <a:xfrm>
            <a:off x="5431302" y="1654384"/>
            <a:ext cx="6329773" cy="4818743"/>
          </a:xfrm>
          <a:prstGeom prst="rect">
            <a:avLst/>
          </a:prstGeom>
          <a:noFill/>
          <a:ln w="28575" cap="flat" cmpd="sng" algn="ctr">
            <a:solidFill>
              <a:srgbClr val="EA157A"/>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683087" y="242888"/>
            <a:ext cx="3596338" cy="123825"/>
          </a:xfrm>
        </p:spPr>
        <p:txBody>
          <a:bodyPr/>
          <a:lstStyle/>
          <a:p>
            <a:pPr>
              <a:defRPr/>
            </a:pPr>
            <a:endParaRPr lang="en-US"/>
          </a:p>
        </p:txBody>
      </p:sp>
      <p:sp>
        <p:nvSpPr>
          <p:cNvPr id="16" name="Rectangle 20"/>
          <p:cNvSpPr>
            <a:spLocks noChangeArrowheads="1"/>
          </p:cNvSpPr>
          <p:nvPr/>
        </p:nvSpPr>
        <p:spPr bwMode="auto">
          <a:xfrm>
            <a:off x="1007803" y="1341438"/>
            <a:ext cx="10078000" cy="215900"/>
          </a:xfrm>
          <a:prstGeom prst="rect">
            <a:avLst/>
          </a:prstGeom>
          <a:solidFill>
            <a:srgbClr val="FFFFFF"/>
          </a:solidFill>
          <a:ln w="9525" algn="ctr">
            <a:noFill/>
            <a:round/>
            <a:headEnd/>
            <a:tailEnd/>
          </a:ln>
        </p:spPr>
        <p:txBody>
          <a:bodyPr lIns="0" tIns="0" rIns="243823" bIns="0"/>
          <a:lstStyle/>
          <a:p>
            <a:pPr defTabSz="1219110">
              <a:spcBef>
                <a:spcPct val="50000"/>
              </a:spcBef>
              <a:defRPr/>
            </a:pPr>
            <a:endParaRPr lang="en-US" sz="3200" kern="0" dirty="0">
              <a:solidFill>
                <a:srgbClr val="666666"/>
              </a:solidFill>
              <a:latin typeface="Arial" pitchFamily="34" charset="0"/>
              <a:ea typeface="Microsoft YaHei" pitchFamily="34" charset="-122"/>
              <a:cs typeface="Arial" pitchFamily="34" charset="0"/>
            </a:endParaRPr>
          </a:p>
        </p:txBody>
      </p:sp>
      <p:pic>
        <p:nvPicPr>
          <p:cNvPr id="129028" name="Picture 5" descr="garfie3"/>
          <p:cNvPicPr>
            <a:picLocks noChangeAspect="1" noChangeArrowheads="1"/>
          </p:cNvPicPr>
          <p:nvPr/>
        </p:nvPicPr>
        <p:blipFill>
          <a:blip r:embed="rId3"/>
          <a:srcRect/>
          <a:stretch>
            <a:fillRect/>
          </a:stretch>
        </p:blipFill>
        <p:spPr bwMode="auto">
          <a:xfrm>
            <a:off x="363443" y="1493838"/>
            <a:ext cx="3020225" cy="2794000"/>
          </a:xfrm>
          <a:prstGeom prst="rect">
            <a:avLst/>
          </a:prstGeom>
          <a:noFill/>
          <a:ln w="9525">
            <a:noFill/>
            <a:miter lim="800000"/>
            <a:headEnd/>
            <a:tailEnd/>
          </a:ln>
        </p:spPr>
      </p:pic>
      <p:sp>
        <p:nvSpPr>
          <p:cNvPr id="18" name="Rectangle 17"/>
          <p:cNvSpPr/>
          <p:nvPr/>
        </p:nvSpPr>
        <p:spPr>
          <a:xfrm>
            <a:off x="249175" y="4230688"/>
            <a:ext cx="3456675" cy="1047750"/>
          </a:xfrm>
          <a:prstGeom prst="rect">
            <a:avLst/>
          </a:prstGeom>
        </p:spPr>
        <p:txBody>
          <a:bodyPr lIns="121912" tIns="60956" rIns="121912" bIns="60956">
            <a:spAutoFit/>
          </a:bodyPr>
          <a:lstStyle/>
          <a:p>
            <a:pPr algn="ctr" defTabSz="1219110" fontAlgn="base">
              <a:spcBef>
                <a:spcPct val="0"/>
              </a:spcBef>
              <a:spcAft>
                <a:spcPct val="0"/>
              </a:spcAft>
              <a:defRPr/>
            </a:pPr>
            <a:r>
              <a:rPr lang="en-US" altLang="zh-CN" sz="1500" dirty="0">
                <a:solidFill>
                  <a:srgbClr val="000000"/>
                </a:solidFill>
                <a:latin typeface="Microsoft YaHei" pitchFamily="34" charset="-122"/>
                <a:ea typeface="Microsoft YaHei" pitchFamily="34" charset="-122"/>
                <a:cs typeface="Arial" pitchFamily="34" charset="0"/>
              </a:rPr>
              <a:t>Dr. Eugene Garfield</a:t>
            </a:r>
          </a:p>
          <a:p>
            <a:pPr algn="ctr" defTabSz="1219110" fontAlgn="base">
              <a:spcBef>
                <a:spcPct val="0"/>
              </a:spcBef>
              <a:spcAft>
                <a:spcPct val="0"/>
              </a:spcAft>
              <a:defRPr/>
            </a:pPr>
            <a:r>
              <a:rPr lang="zh-CN" altLang="en-US" sz="1500" dirty="0">
                <a:solidFill>
                  <a:srgbClr val="000000"/>
                </a:solidFill>
                <a:latin typeface="Arial" pitchFamily="34" charset="0"/>
                <a:cs typeface="Arial" pitchFamily="34" charset="0"/>
              </a:rPr>
              <a:t>（</a:t>
            </a:r>
            <a:r>
              <a:rPr lang="en-US" sz="1500" dirty="0">
                <a:solidFill>
                  <a:srgbClr val="000000"/>
                </a:solidFill>
                <a:latin typeface="Arial" pitchFamily="34" charset="0"/>
                <a:ea typeface="Microsoft YaHei" pitchFamily="34" charset="-122"/>
                <a:cs typeface="Arial" pitchFamily="34" charset="0"/>
              </a:rPr>
              <a:t>1925. 9.16–2017.2.26</a:t>
            </a:r>
            <a:r>
              <a:rPr lang="zh-CN" altLang="en-US" sz="1500" dirty="0">
                <a:solidFill>
                  <a:srgbClr val="000000"/>
                </a:solidFill>
                <a:latin typeface="Arial" pitchFamily="34" charset="0"/>
                <a:cs typeface="Arial" pitchFamily="34" charset="0"/>
              </a:rPr>
              <a:t>）</a:t>
            </a:r>
            <a:endParaRPr lang="en-US" altLang="zh-CN" sz="1500" dirty="0">
              <a:solidFill>
                <a:srgbClr val="000000"/>
              </a:solidFill>
              <a:latin typeface="Microsoft YaHei" pitchFamily="34" charset="-122"/>
              <a:ea typeface="Microsoft YaHei" pitchFamily="34" charset="-122"/>
              <a:cs typeface="Arial" pitchFamily="34" charset="0"/>
            </a:endParaRPr>
          </a:p>
          <a:p>
            <a:pPr algn="ctr" defTabSz="1219110" fontAlgn="base">
              <a:spcBef>
                <a:spcPct val="0"/>
              </a:spcBef>
              <a:spcAft>
                <a:spcPct val="0"/>
              </a:spcAft>
              <a:defRPr/>
            </a:pPr>
            <a:r>
              <a:rPr lang="zh-CN" altLang="en-US" sz="1500" dirty="0">
                <a:solidFill>
                  <a:srgbClr val="000000"/>
                </a:solidFill>
                <a:latin typeface="Microsoft YaHei" pitchFamily="34" charset="-122"/>
                <a:ea typeface="Microsoft YaHei" pitchFamily="34" charset="-122"/>
                <a:cs typeface="Arial" pitchFamily="34" charset="0"/>
              </a:rPr>
              <a:t>美国情报学家和科学计量学家</a:t>
            </a:r>
            <a:endParaRPr lang="en-US" altLang="zh-CN" sz="1500" dirty="0">
              <a:solidFill>
                <a:srgbClr val="000000"/>
              </a:solidFill>
              <a:latin typeface="Microsoft YaHei" pitchFamily="34" charset="-122"/>
              <a:ea typeface="Microsoft YaHei" pitchFamily="34" charset="-122"/>
              <a:cs typeface="Arial" pitchFamily="34" charset="0"/>
            </a:endParaRPr>
          </a:p>
          <a:p>
            <a:pPr algn="ctr" defTabSz="1219110" fontAlgn="base">
              <a:spcBef>
                <a:spcPct val="0"/>
              </a:spcBef>
              <a:spcAft>
                <a:spcPct val="0"/>
              </a:spcAft>
              <a:defRPr/>
            </a:pPr>
            <a:r>
              <a:rPr lang="zh-CN" altLang="en-US" sz="1500" dirty="0">
                <a:solidFill>
                  <a:srgbClr val="000000"/>
                </a:solidFill>
                <a:latin typeface="Microsoft YaHei" pitchFamily="34" charset="-122"/>
                <a:ea typeface="Microsoft YaHei" pitchFamily="34" charset="-122"/>
                <a:cs typeface="Arial" pitchFamily="34" charset="0"/>
              </a:rPr>
              <a:t>美国科学信息研究所创始人</a:t>
            </a:r>
            <a:endParaRPr lang="en-US" sz="1500" dirty="0">
              <a:solidFill>
                <a:srgbClr val="000000"/>
              </a:solidFill>
              <a:latin typeface="Microsoft YaHei" pitchFamily="34" charset="-122"/>
              <a:ea typeface="Microsoft YaHei" pitchFamily="34" charset="-122"/>
              <a:cs typeface="Arial" pitchFamily="34" charset="0"/>
            </a:endParaRPr>
          </a:p>
        </p:txBody>
      </p:sp>
      <p:pic>
        <p:nvPicPr>
          <p:cNvPr id="129030" name="Picture 18" descr="33.png"/>
          <p:cNvPicPr>
            <a:picLocks noChangeAspect="1"/>
          </p:cNvPicPr>
          <p:nvPr/>
        </p:nvPicPr>
        <p:blipFill>
          <a:blip r:embed="rId4"/>
          <a:srcRect/>
          <a:stretch>
            <a:fillRect/>
          </a:stretch>
        </p:blipFill>
        <p:spPr bwMode="auto">
          <a:xfrm>
            <a:off x="3356688" y="3068643"/>
            <a:ext cx="7249812" cy="3978275"/>
          </a:xfrm>
          <a:prstGeom prst="rect">
            <a:avLst/>
          </a:prstGeom>
          <a:noFill/>
          <a:ln w="9525">
            <a:noFill/>
            <a:miter lim="800000"/>
            <a:headEnd/>
            <a:tailEnd/>
          </a:ln>
        </p:spPr>
      </p:pic>
      <p:sp>
        <p:nvSpPr>
          <p:cNvPr id="129031" name="Rectangle 19"/>
          <p:cNvSpPr>
            <a:spLocks noChangeArrowheads="1"/>
          </p:cNvSpPr>
          <p:nvPr/>
        </p:nvSpPr>
        <p:spPr bwMode="auto">
          <a:xfrm>
            <a:off x="3705848" y="1557338"/>
            <a:ext cx="8214760" cy="1000125"/>
          </a:xfrm>
          <a:prstGeom prst="rect">
            <a:avLst/>
          </a:prstGeom>
          <a:noFill/>
          <a:ln w="9525">
            <a:noFill/>
            <a:miter lim="800000"/>
            <a:headEnd/>
            <a:tailEnd/>
          </a:ln>
        </p:spPr>
        <p:txBody>
          <a:bodyPr lIns="121912" tIns="60956" rIns="121912" bIns="60956">
            <a:spAutoFit/>
          </a:bodyPr>
          <a:lstStyle/>
          <a:p>
            <a:pPr algn="just" defTabSz="1217613" fontAlgn="base">
              <a:spcBef>
                <a:spcPct val="0"/>
              </a:spcBef>
              <a:spcAft>
                <a:spcPct val="0"/>
              </a:spcAft>
            </a:pPr>
            <a:r>
              <a:rPr lang="en-GB" altLang="zh-CN" sz="1900" smtClean="0">
                <a:solidFill>
                  <a:srgbClr val="000000"/>
                </a:solidFill>
                <a:latin typeface="楷体" pitchFamily="49" charset="-122"/>
                <a:ea typeface="楷体" pitchFamily="49" charset="-122"/>
                <a:cs typeface="Arial" pitchFamily="34" charset="0"/>
              </a:rPr>
              <a:t>    Dr. Garfield 1955</a:t>
            </a:r>
            <a:r>
              <a:rPr lang="zh-CN" altLang="en-GB" sz="1900" smtClean="0">
                <a:solidFill>
                  <a:srgbClr val="000000"/>
                </a:solidFill>
                <a:latin typeface="楷体" pitchFamily="49" charset="-122"/>
                <a:ea typeface="楷体" pitchFamily="49" charset="-122"/>
                <a:cs typeface="Arial" pitchFamily="34" charset="0"/>
              </a:rPr>
              <a:t>年在</a:t>
            </a:r>
            <a:r>
              <a:rPr lang="en-GB" altLang="en-US" sz="1900" smtClean="0">
                <a:solidFill>
                  <a:srgbClr val="000000"/>
                </a:solidFill>
                <a:latin typeface="楷体" pitchFamily="49" charset="-122"/>
                <a:ea typeface="楷体" pitchFamily="49" charset="-122"/>
                <a:cs typeface="Arial" pitchFamily="34" charset="0"/>
              </a:rPr>
              <a:t> </a:t>
            </a:r>
            <a:r>
              <a:rPr lang="en-US" altLang="zh-CN" sz="1900" smtClean="0">
                <a:solidFill>
                  <a:srgbClr val="000000"/>
                </a:solidFill>
                <a:latin typeface="楷体" pitchFamily="49" charset="-122"/>
                <a:ea typeface="楷体" pitchFamily="49" charset="-122"/>
                <a:cs typeface="Arial" pitchFamily="34" charset="0"/>
              </a:rPr>
              <a:t>《</a:t>
            </a:r>
            <a:r>
              <a:rPr lang="en-GB" altLang="zh-CN" sz="1900" smtClean="0">
                <a:solidFill>
                  <a:srgbClr val="000000"/>
                </a:solidFill>
                <a:latin typeface="楷体" pitchFamily="49" charset="-122"/>
                <a:ea typeface="楷体" pitchFamily="49" charset="-122"/>
                <a:cs typeface="Arial" pitchFamily="34" charset="0"/>
              </a:rPr>
              <a:t> Science </a:t>
            </a:r>
            <a:r>
              <a:rPr lang="en-US" altLang="zh-CN" sz="1900" smtClean="0">
                <a:solidFill>
                  <a:srgbClr val="000000"/>
                </a:solidFill>
                <a:latin typeface="楷体" pitchFamily="49" charset="-122"/>
                <a:ea typeface="楷体" pitchFamily="49" charset="-122"/>
                <a:cs typeface="Arial" pitchFamily="34" charset="0"/>
              </a:rPr>
              <a:t>》</a:t>
            </a:r>
            <a:r>
              <a:rPr lang="zh-CN" altLang="en-GB" sz="1900" smtClean="0">
                <a:solidFill>
                  <a:srgbClr val="000000"/>
                </a:solidFill>
                <a:latin typeface="楷体" pitchFamily="49" charset="-122"/>
                <a:ea typeface="楷体" pitchFamily="49" charset="-122"/>
                <a:cs typeface="Arial" pitchFamily="34" charset="0"/>
              </a:rPr>
              <a:t>发表论文提出</a:t>
            </a:r>
            <a:r>
              <a:rPr lang="zh-CN" altLang="en-US" sz="1900" smtClean="0">
                <a:solidFill>
                  <a:srgbClr val="000000"/>
                </a:solidFill>
                <a:latin typeface="楷体" pitchFamily="49" charset="-122"/>
                <a:ea typeface="楷体" pitchFamily="49" charset="-122"/>
                <a:cs typeface="Arial" pitchFamily="34" charset="0"/>
              </a:rPr>
              <a:t>：</a:t>
            </a:r>
            <a:r>
              <a:rPr lang="zh-CN" altLang="en-GB" sz="1900" smtClean="0">
                <a:solidFill>
                  <a:srgbClr val="000000"/>
                </a:solidFill>
                <a:latin typeface="楷体" pitchFamily="49" charset="-122"/>
                <a:ea typeface="楷体" pitchFamily="49" charset="-122"/>
                <a:cs typeface="Arial" pitchFamily="34" charset="0"/>
              </a:rPr>
              <a:t>将一篇文献作为检索字段从而跟踪一个</a:t>
            </a:r>
            <a:r>
              <a:rPr lang="en-US" altLang="zh-CN" sz="1900" smtClean="0">
                <a:solidFill>
                  <a:srgbClr val="000000"/>
                </a:solidFill>
                <a:latin typeface="楷体" pitchFamily="49" charset="-122"/>
                <a:ea typeface="楷体" pitchFamily="49" charset="-122"/>
                <a:cs typeface="Arial" pitchFamily="34" charset="0"/>
              </a:rPr>
              <a:t>idea</a:t>
            </a:r>
            <a:r>
              <a:rPr lang="zh-CN" altLang="en-GB" sz="1900" smtClean="0">
                <a:solidFill>
                  <a:srgbClr val="000000"/>
                </a:solidFill>
                <a:latin typeface="楷体" pitchFamily="49" charset="-122"/>
                <a:ea typeface="楷体" pitchFamily="49" charset="-122"/>
                <a:cs typeface="Arial" pitchFamily="34" charset="0"/>
              </a:rPr>
              <a:t>的发展</a:t>
            </a:r>
            <a:r>
              <a:rPr lang="zh-CN" altLang="en-US" sz="1900" smtClean="0">
                <a:solidFill>
                  <a:srgbClr val="000000"/>
                </a:solidFill>
                <a:latin typeface="楷体" pitchFamily="49" charset="-122"/>
                <a:ea typeface="楷体" pitchFamily="49" charset="-122"/>
                <a:cs typeface="Arial" pitchFamily="34" charset="0"/>
              </a:rPr>
              <a:t>过</a:t>
            </a:r>
            <a:r>
              <a:rPr lang="zh-CN" altLang="en-GB" sz="1900" smtClean="0">
                <a:solidFill>
                  <a:srgbClr val="000000"/>
                </a:solidFill>
                <a:latin typeface="楷体" pitchFamily="49" charset="-122"/>
                <a:ea typeface="楷体" pitchFamily="49" charset="-122"/>
                <a:cs typeface="Arial" pitchFamily="34" charset="0"/>
              </a:rPr>
              <a:t>程</a:t>
            </a:r>
            <a:r>
              <a:rPr lang="zh-CN" altLang="en-US" sz="1900" smtClean="0">
                <a:solidFill>
                  <a:srgbClr val="000000"/>
                </a:solidFill>
                <a:latin typeface="楷体" pitchFamily="49" charset="-122"/>
                <a:ea typeface="楷体" pitchFamily="49" charset="-122"/>
                <a:cs typeface="Arial" pitchFamily="34" charset="0"/>
              </a:rPr>
              <a:t>及</a:t>
            </a:r>
            <a:r>
              <a:rPr lang="zh-CN" altLang="zh-CN" sz="1900" smtClean="0">
                <a:solidFill>
                  <a:srgbClr val="000000"/>
                </a:solidFill>
                <a:latin typeface="楷体" pitchFamily="49" charset="-122"/>
                <a:ea typeface="楷体" pitchFamily="49" charset="-122"/>
                <a:cs typeface="Arial" pitchFamily="34" charset="0"/>
              </a:rPr>
              <a:t>学科之间的交叉渗透的关系</a:t>
            </a:r>
            <a:r>
              <a:rPr lang="zh-CN" altLang="en-US" sz="1900" smtClean="0">
                <a:solidFill>
                  <a:srgbClr val="000000"/>
                </a:solidFill>
                <a:latin typeface="楷体" pitchFamily="49" charset="-122"/>
                <a:ea typeface="楷体" pitchFamily="49" charset="-122"/>
                <a:cs typeface="Arial" pitchFamily="34" charset="0"/>
              </a:rPr>
              <a:t>。</a:t>
            </a:r>
            <a:endParaRPr lang="en-US" altLang="zh-CN" sz="1900" smtClean="0">
              <a:solidFill>
                <a:srgbClr val="000000"/>
              </a:solidFill>
              <a:latin typeface="楷体" pitchFamily="49" charset="-122"/>
              <a:ea typeface="楷体" pitchFamily="49" charset="-122"/>
              <a:cs typeface="Arial" pitchFamily="34" charset="0"/>
            </a:endParaRPr>
          </a:p>
          <a:p>
            <a:pPr algn="just" defTabSz="1217613" fontAlgn="base">
              <a:spcBef>
                <a:spcPct val="0"/>
              </a:spcBef>
              <a:spcAft>
                <a:spcPct val="0"/>
              </a:spcAft>
            </a:pPr>
            <a:r>
              <a:rPr lang="zh-CN" altLang="en-US" sz="1900" smtClean="0">
                <a:solidFill>
                  <a:srgbClr val="000000"/>
                </a:solidFill>
                <a:latin typeface="楷体" pitchFamily="49" charset="-122"/>
                <a:ea typeface="楷体" pitchFamily="49" charset="-122"/>
                <a:cs typeface="Arial" pitchFamily="34" charset="0"/>
              </a:rPr>
              <a:t>揭示了研究人员之间的认知联系，以及科学体系的组织结构和层次。 </a:t>
            </a:r>
            <a:endParaRPr lang="en-US" altLang="zh-CN" sz="1900" smtClean="0">
              <a:solidFill>
                <a:srgbClr val="000000"/>
              </a:solidFill>
              <a:latin typeface="楷体" pitchFamily="49" charset="-122"/>
              <a:ea typeface="楷体" pitchFamily="49" charset="-122"/>
              <a:cs typeface="Arial" pitchFamily="34" charset="0"/>
            </a:endParaRPr>
          </a:p>
        </p:txBody>
      </p:sp>
      <p:sp>
        <p:nvSpPr>
          <p:cNvPr id="129032" name="Rectangle 20"/>
          <p:cNvSpPr>
            <a:spLocks noChangeArrowheads="1"/>
          </p:cNvSpPr>
          <p:nvPr/>
        </p:nvSpPr>
        <p:spPr bwMode="auto">
          <a:xfrm>
            <a:off x="3897887" y="2700343"/>
            <a:ext cx="3077361" cy="415925"/>
          </a:xfrm>
          <a:prstGeom prst="rect">
            <a:avLst/>
          </a:prstGeom>
          <a:noFill/>
          <a:ln w="9525">
            <a:noFill/>
            <a:miter lim="800000"/>
            <a:headEnd/>
            <a:tailEnd/>
          </a:ln>
        </p:spPr>
        <p:txBody>
          <a:bodyPr wrap="none" lIns="121912" tIns="60956" rIns="121912" bIns="60956">
            <a:spAutoFit/>
          </a:bodyPr>
          <a:lstStyle/>
          <a:p>
            <a:pPr defTabSz="1217613" fontAlgn="base">
              <a:spcBef>
                <a:spcPct val="0"/>
              </a:spcBef>
              <a:spcAft>
                <a:spcPct val="0"/>
              </a:spcAft>
            </a:pPr>
            <a:r>
              <a:rPr lang="en-US" altLang="zh-CN" sz="1900" b="1" smtClean="0">
                <a:solidFill>
                  <a:srgbClr val="6817FF"/>
                </a:solidFill>
                <a:latin typeface="楷体" pitchFamily="49" charset="-122"/>
                <a:ea typeface="楷体" pitchFamily="49" charset="-122"/>
                <a:cs typeface="Arial" pitchFamily="34" charset="0"/>
              </a:rPr>
              <a:t>Citation Index </a:t>
            </a:r>
            <a:r>
              <a:rPr lang="zh-CN" altLang="en-US" sz="1900" b="1" smtClean="0">
                <a:solidFill>
                  <a:srgbClr val="6817FF"/>
                </a:solidFill>
                <a:latin typeface="楷体" pitchFamily="49" charset="-122"/>
                <a:ea typeface="楷体" pitchFamily="49" charset="-122"/>
                <a:cs typeface="Arial" pitchFamily="34" charset="0"/>
              </a:rPr>
              <a:t>引文索引</a:t>
            </a:r>
            <a:endParaRPr lang="en-US" altLang="en-GB" sz="1900" b="1" smtClean="0">
              <a:solidFill>
                <a:srgbClr val="6817FF"/>
              </a:solidFill>
              <a:latin typeface="楷体" pitchFamily="49" charset="-122"/>
              <a:ea typeface="楷体" pitchFamily="49" charset="-122"/>
              <a:cs typeface="Arial" pitchFamily="34" charset="0"/>
            </a:endParaRPr>
          </a:p>
        </p:txBody>
      </p:sp>
      <p:sp>
        <p:nvSpPr>
          <p:cNvPr id="129033" name="Rectangle 50"/>
          <p:cNvSpPr>
            <a:spLocks noChangeArrowheads="1"/>
          </p:cNvSpPr>
          <p:nvPr/>
        </p:nvSpPr>
        <p:spPr bwMode="auto">
          <a:xfrm>
            <a:off x="3356689" y="3773489"/>
            <a:ext cx="2307624" cy="369887"/>
          </a:xfrm>
          <a:prstGeom prst="rect">
            <a:avLst/>
          </a:prstGeom>
          <a:noFill/>
          <a:ln w="9525">
            <a:noFill/>
            <a:miter lim="800000"/>
            <a:headEnd/>
            <a:tailEnd/>
          </a:ln>
        </p:spPr>
        <p:txBody>
          <a:bodyPr lIns="121912" tIns="60956" rIns="121912" bIns="60956">
            <a:spAutoFit/>
          </a:bodyPr>
          <a:lstStyle/>
          <a:p>
            <a:pPr defTabSz="1217613" eaLnBrk="0" fontAlgn="base" hangingPunct="0">
              <a:spcBef>
                <a:spcPct val="0"/>
              </a:spcBef>
              <a:spcAft>
                <a:spcPct val="0"/>
              </a:spcAft>
              <a:buClr>
                <a:srgbClr val="FF9100"/>
              </a:buClr>
              <a:buFont typeface="Wingdings" pitchFamily="2" charset="2"/>
              <a:buChar char="§"/>
            </a:pPr>
            <a:r>
              <a:rPr lang="zh-CN" altLang="en-US" sz="1600" smtClean="0">
                <a:solidFill>
                  <a:srgbClr val="6817FF"/>
                </a:solidFill>
                <a:latin typeface="Microsoft YaHei" pitchFamily="34" charset="-122"/>
                <a:ea typeface="Microsoft YaHei" pitchFamily="34" charset="-122"/>
                <a:cs typeface="Arial" pitchFamily="34" charset="0"/>
              </a:rPr>
              <a:t> </a:t>
            </a:r>
            <a:r>
              <a:rPr lang="zh-CN" altLang="en-US" sz="1600" b="1" smtClean="0">
                <a:solidFill>
                  <a:srgbClr val="6817FF"/>
                </a:solidFill>
                <a:latin typeface="Microsoft YaHei" pitchFamily="34" charset="-122"/>
                <a:ea typeface="Microsoft YaHei" pitchFamily="34" charset="-122"/>
                <a:cs typeface="Arial" pitchFamily="34" charset="0"/>
              </a:rPr>
              <a:t>越查越深</a:t>
            </a:r>
          </a:p>
        </p:txBody>
      </p:sp>
      <p:sp>
        <p:nvSpPr>
          <p:cNvPr id="129034" name="Rectangle 50"/>
          <p:cNvSpPr>
            <a:spLocks noChangeArrowheads="1"/>
          </p:cNvSpPr>
          <p:nvPr/>
        </p:nvSpPr>
        <p:spPr bwMode="auto">
          <a:xfrm>
            <a:off x="8594075" y="2700343"/>
            <a:ext cx="2306036" cy="369887"/>
          </a:xfrm>
          <a:prstGeom prst="rect">
            <a:avLst/>
          </a:prstGeom>
          <a:noFill/>
          <a:ln w="9525">
            <a:noFill/>
            <a:miter lim="800000"/>
            <a:headEnd/>
            <a:tailEnd/>
          </a:ln>
        </p:spPr>
        <p:txBody>
          <a:bodyPr lIns="121912" tIns="60956" rIns="121912" bIns="60956">
            <a:spAutoFit/>
          </a:bodyPr>
          <a:lstStyle/>
          <a:p>
            <a:pPr defTabSz="1217613" eaLnBrk="0" fontAlgn="base" hangingPunct="0">
              <a:spcBef>
                <a:spcPct val="0"/>
              </a:spcBef>
              <a:spcAft>
                <a:spcPct val="0"/>
              </a:spcAft>
              <a:buClr>
                <a:srgbClr val="FF9100"/>
              </a:buClr>
              <a:buFont typeface="Wingdings" pitchFamily="2" charset="2"/>
              <a:buChar char="§"/>
            </a:pPr>
            <a:r>
              <a:rPr lang="zh-CN" altLang="en-US" sz="1600" smtClean="0">
                <a:solidFill>
                  <a:srgbClr val="6817FF"/>
                </a:solidFill>
                <a:latin typeface="Microsoft YaHei" pitchFamily="34" charset="-122"/>
                <a:ea typeface="Microsoft YaHei" pitchFamily="34" charset="-122"/>
                <a:cs typeface="Arial" pitchFamily="34" charset="0"/>
              </a:rPr>
              <a:t> </a:t>
            </a:r>
            <a:r>
              <a:rPr lang="zh-CN" altLang="en-US" sz="1600" b="1" smtClean="0">
                <a:solidFill>
                  <a:srgbClr val="6817FF"/>
                </a:solidFill>
                <a:latin typeface="Microsoft YaHei" pitchFamily="34" charset="-122"/>
                <a:ea typeface="Microsoft YaHei" pitchFamily="34" charset="-122"/>
                <a:cs typeface="Arial" pitchFamily="34" charset="0"/>
              </a:rPr>
              <a:t>越查越新</a:t>
            </a:r>
          </a:p>
        </p:txBody>
      </p:sp>
      <p:sp>
        <p:nvSpPr>
          <p:cNvPr id="129035" name="Rectangle 50"/>
          <p:cNvSpPr>
            <a:spLocks noChangeArrowheads="1"/>
          </p:cNvSpPr>
          <p:nvPr/>
        </p:nvSpPr>
        <p:spPr bwMode="auto">
          <a:xfrm>
            <a:off x="8543288" y="4903793"/>
            <a:ext cx="2307624" cy="369887"/>
          </a:xfrm>
          <a:prstGeom prst="rect">
            <a:avLst/>
          </a:prstGeom>
          <a:noFill/>
          <a:ln w="9525">
            <a:noFill/>
            <a:miter lim="800000"/>
            <a:headEnd/>
            <a:tailEnd/>
          </a:ln>
        </p:spPr>
        <p:txBody>
          <a:bodyPr lIns="121912" tIns="60956" rIns="121912" bIns="60956">
            <a:spAutoFit/>
          </a:bodyPr>
          <a:lstStyle/>
          <a:p>
            <a:pPr defTabSz="1217613" eaLnBrk="0" fontAlgn="base" hangingPunct="0">
              <a:spcBef>
                <a:spcPct val="0"/>
              </a:spcBef>
              <a:spcAft>
                <a:spcPct val="0"/>
              </a:spcAft>
              <a:buClr>
                <a:srgbClr val="FF9100"/>
              </a:buClr>
              <a:buFont typeface="Wingdings" pitchFamily="2" charset="2"/>
              <a:buChar char="§"/>
            </a:pPr>
            <a:r>
              <a:rPr lang="zh-CN" altLang="en-US" sz="1600" smtClean="0">
                <a:solidFill>
                  <a:srgbClr val="6817FF"/>
                </a:solidFill>
                <a:latin typeface="Microsoft YaHei" pitchFamily="34" charset="-122"/>
                <a:ea typeface="Microsoft YaHei" pitchFamily="34" charset="-122"/>
                <a:cs typeface="Arial" pitchFamily="34" charset="0"/>
              </a:rPr>
              <a:t> </a:t>
            </a:r>
            <a:r>
              <a:rPr lang="zh-CN" altLang="en-US" sz="1600" b="1" smtClean="0">
                <a:solidFill>
                  <a:srgbClr val="6817FF"/>
                </a:solidFill>
                <a:latin typeface="Microsoft YaHei" pitchFamily="34" charset="-122"/>
                <a:ea typeface="Microsoft YaHei" pitchFamily="34" charset="-122"/>
                <a:cs typeface="Arial" pitchFamily="34" charset="0"/>
              </a:rPr>
              <a:t>越查越广</a:t>
            </a:r>
          </a:p>
        </p:txBody>
      </p:sp>
      <p:sp>
        <p:nvSpPr>
          <p:cNvPr id="129036" name="Title 2"/>
          <p:cNvSpPr>
            <a:spLocks noGrp="1"/>
          </p:cNvSpPr>
          <p:nvPr>
            <p:ph type="title"/>
          </p:nvPr>
        </p:nvSpPr>
        <p:spPr bwMode="auto">
          <a:xfrm>
            <a:off x="560245" y="514350"/>
            <a:ext cx="10801711" cy="400050"/>
          </a:xfrm>
          <a:noFill/>
          <a:ln>
            <a:miter lim="800000"/>
            <a:headEnd/>
            <a:tailEnd/>
          </a:ln>
        </p:spPr>
        <p:txBody>
          <a:bodyPr wrap="square" numCol="1" anchor="t" anchorCtr="0" compatLnSpc="1">
            <a:prstTxWarp prst="textNoShape">
              <a:avLst/>
            </a:prstTxWarp>
          </a:bodyPr>
          <a:lstStyle/>
          <a:p>
            <a:r>
              <a:rPr lang="zh-CN" altLang="en-US" smtClean="0">
                <a:cs typeface="Arial" pitchFamily="34" charset="0"/>
              </a:rPr>
              <a:t>引文</a:t>
            </a:r>
            <a:r>
              <a:rPr lang="en-US" altLang="zh-CN" smtClean="0">
                <a:cs typeface="Arial" pitchFamily="34" charset="0"/>
              </a:rPr>
              <a:t>——</a:t>
            </a:r>
            <a:r>
              <a:rPr lang="zh-CN" altLang="en-US" smtClean="0">
                <a:cs typeface="Arial" pitchFamily="34" charset="0"/>
              </a:rPr>
              <a:t>科学活动的文献印记</a:t>
            </a:r>
            <a:r>
              <a:rPr lang="en-US" altLang="zh-CN" smtClean="0">
                <a:cs typeface="Arial" pitchFamily="34" charset="0"/>
              </a:rPr>
              <a:t/>
            </a:r>
            <a:br>
              <a:rPr lang="en-US" altLang="zh-CN" smtClean="0">
                <a:cs typeface="Arial" pitchFamily="34" charset="0"/>
              </a:rPr>
            </a:br>
            <a:endParaRPr lang="en-US" altLang="en-US" smtClean="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415614" y="600122"/>
            <a:ext cx="10644499" cy="6134579"/>
          </a:xfrm>
          <a:prstGeom prst="rect">
            <a:avLst/>
          </a:prstGeom>
          <a:noFill/>
          <a:ln w="9525">
            <a:noFill/>
            <a:miter lim="800000"/>
            <a:headEnd/>
            <a:tailEnd/>
          </a:ln>
        </p:spPr>
      </p:pic>
      <p:sp>
        <p:nvSpPr>
          <p:cNvPr id="2" name="Content Placeholder 1"/>
          <p:cNvSpPr>
            <a:spLocks noGrp="1"/>
          </p:cNvSpPr>
          <p:nvPr>
            <p:ph idx="1"/>
          </p:nvPr>
        </p:nvSpPr>
        <p:spPr>
          <a:xfrm>
            <a:off x="1125775" y="1084604"/>
            <a:ext cx="10156540" cy="4735399"/>
          </a:xfrm>
        </p:spPr>
        <p:txBody>
          <a:bodyPr/>
          <a:lstStyle/>
          <a:p>
            <a:endParaRPr lang="en-US"/>
          </a:p>
        </p:txBody>
      </p:sp>
      <p:sp>
        <p:nvSpPr>
          <p:cNvPr id="3" name="Title 2"/>
          <p:cNvSpPr>
            <a:spLocks noGrp="1"/>
          </p:cNvSpPr>
          <p:nvPr>
            <p:ph type="title"/>
          </p:nvPr>
        </p:nvSpPr>
        <p:spPr>
          <a:xfrm>
            <a:off x="609441" y="-31513"/>
            <a:ext cx="10969943" cy="656695"/>
          </a:xfrm>
        </p:spPr>
        <p:txBody>
          <a:bodyPr/>
          <a:lstStyle/>
          <a:p>
            <a:endParaRPr lang="en-US"/>
          </a:p>
        </p:txBody>
      </p:sp>
      <p:sp>
        <p:nvSpPr>
          <p:cNvPr id="5" name="TextBox 4"/>
          <p:cNvSpPr txBox="1"/>
          <p:nvPr/>
        </p:nvSpPr>
        <p:spPr>
          <a:xfrm>
            <a:off x="3664083" y="4067503"/>
            <a:ext cx="7151062" cy="1024759"/>
          </a:xfrm>
          <a:prstGeom prst="rect">
            <a:avLst/>
          </a:prstGeom>
          <a:solidFill>
            <a:schemeClr val="bg1"/>
          </a:solidFill>
          <a:ln w="28575" cap="flat" cmpd="sng" algn="ctr">
            <a:solidFill>
              <a:srgbClr val="EA157A"/>
            </a:solidFill>
            <a:prstDash val="solid"/>
            <a:miter lim="800000"/>
          </a:ln>
          <a:effectLst/>
        </p:spPr>
        <p:txBody>
          <a:bodyPr lIns="121856" tIns="60928" rIns="121856" bIns="60928" anchor="ctr"/>
          <a:lstStyle/>
          <a:p>
            <a:pPr>
              <a:defRPr/>
            </a:pPr>
            <a:r>
              <a:rPr lang="zh-CN" altLang="en-US" sz="2000" kern="0" dirty="0" smtClean="0">
                <a:solidFill>
                  <a:schemeClr val="accent6">
                    <a:lumMod val="50000"/>
                  </a:schemeClr>
                </a:solidFill>
                <a:ea typeface="微软雅黑"/>
              </a:rPr>
              <a:t>国立清华大学材料工程学系，被誉为</a:t>
            </a:r>
            <a:r>
              <a:rPr lang="zh-TW" altLang="en-US" sz="2000" kern="0" dirty="0" smtClean="0">
                <a:solidFill>
                  <a:schemeClr val="accent6">
                    <a:lumMod val="50000"/>
                  </a:schemeClr>
                </a:solidFill>
                <a:ea typeface="微软雅黑"/>
              </a:rPr>
              <a:t>高熵合金之父葉均蔚</a:t>
            </a:r>
            <a:r>
              <a:rPr lang="zh-CN" altLang="en-US" sz="2000" kern="0" dirty="0" smtClean="0">
                <a:solidFill>
                  <a:schemeClr val="accent6">
                    <a:lumMod val="50000"/>
                  </a:schemeClr>
                </a:solidFill>
                <a:ea typeface="微软雅黑"/>
              </a:rPr>
              <a:t>发表在</a:t>
            </a:r>
            <a:r>
              <a:rPr lang="en-US" altLang="zh-CN" sz="2000" kern="0" dirty="0" smtClean="0">
                <a:solidFill>
                  <a:schemeClr val="accent6">
                    <a:lumMod val="50000"/>
                  </a:schemeClr>
                </a:solidFill>
                <a:ea typeface="微软雅黑"/>
              </a:rPr>
              <a:t>2004</a:t>
            </a:r>
            <a:r>
              <a:rPr lang="zh-CN" altLang="en-US" sz="2000" kern="0" dirty="0" smtClean="0">
                <a:solidFill>
                  <a:schemeClr val="accent6">
                    <a:lumMod val="50000"/>
                  </a:schemeClr>
                </a:solidFill>
                <a:ea typeface="微软雅黑"/>
              </a:rPr>
              <a:t>年</a:t>
            </a:r>
            <a:r>
              <a:rPr lang="en-US" altLang="zh-CN" sz="2000" kern="0" dirty="0" smtClean="0">
                <a:solidFill>
                  <a:schemeClr val="accent6">
                    <a:lumMod val="50000"/>
                  </a:schemeClr>
                </a:solidFill>
                <a:ea typeface="微软雅黑"/>
              </a:rPr>
              <a:t>5</a:t>
            </a:r>
            <a:r>
              <a:rPr lang="zh-CN" altLang="en-US" sz="2000" kern="0" dirty="0" smtClean="0">
                <a:solidFill>
                  <a:schemeClr val="accent6">
                    <a:lumMod val="50000"/>
                  </a:schemeClr>
                </a:solidFill>
                <a:ea typeface="微软雅黑"/>
              </a:rPr>
              <a:t>月关于多成分的纳米结构高熵合金的文章，至今被引用</a:t>
            </a:r>
            <a:r>
              <a:rPr lang="en-US" altLang="zh-CN" sz="2000" kern="0" dirty="0" smtClean="0">
                <a:solidFill>
                  <a:schemeClr val="accent6">
                    <a:lumMod val="50000"/>
                  </a:schemeClr>
                </a:solidFill>
                <a:ea typeface="微软雅黑"/>
              </a:rPr>
              <a:t>860</a:t>
            </a:r>
            <a:r>
              <a:rPr lang="zh-CN" altLang="en-US" sz="2000" kern="0" dirty="0" smtClean="0">
                <a:solidFill>
                  <a:schemeClr val="accent6">
                    <a:lumMod val="50000"/>
                  </a:schemeClr>
                </a:solidFill>
                <a:ea typeface="微软雅黑"/>
              </a:rPr>
              <a:t>次。</a:t>
            </a:r>
            <a:endParaRPr lang="en-US" altLang="zh-CN" sz="2000" kern="0" dirty="0" smtClean="0">
              <a:solidFill>
                <a:schemeClr val="accent6">
                  <a:lumMod val="50000"/>
                </a:schemeClr>
              </a:solidFill>
              <a:ea typeface="微软雅黑"/>
            </a:endParaRPr>
          </a:p>
        </p:txBody>
      </p:sp>
      <p:sp>
        <p:nvSpPr>
          <p:cNvPr id="6" name="圆角矩形 11"/>
          <p:cNvSpPr>
            <a:spLocks noChangeArrowheads="1"/>
          </p:cNvSpPr>
          <p:nvPr/>
        </p:nvSpPr>
        <p:spPr bwMode="auto">
          <a:xfrm>
            <a:off x="3129328" y="2572997"/>
            <a:ext cx="7480865" cy="1147665"/>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dirty="0">
              <a:solidFill>
                <a:sysClr val="window" lastClr="FFFFFF"/>
              </a:solidFill>
              <a:latin typeface="Calibri"/>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2101750" y="650656"/>
            <a:ext cx="8807285" cy="5987669"/>
          </a:xfrm>
          <a:prstGeom prst="rect">
            <a:avLst/>
          </a:prstGeom>
          <a:noFill/>
          <a:ln w="9525">
            <a:noFill/>
            <a:miter lim="800000"/>
            <a:headEnd/>
            <a:tailEnd/>
          </a:ln>
        </p:spPr>
      </p:pic>
      <p:sp>
        <p:nvSpPr>
          <p:cNvPr id="3" name="Title 2"/>
          <p:cNvSpPr>
            <a:spLocks noGrp="1"/>
          </p:cNvSpPr>
          <p:nvPr>
            <p:ph type="title"/>
          </p:nvPr>
        </p:nvSpPr>
        <p:spPr>
          <a:xfrm>
            <a:off x="546377" y="274651"/>
            <a:ext cx="10969943" cy="656695"/>
          </a:xfrm>
        </p:spPr>
        <p:txBody>
          <a:bodyPr/>
          <a:lstStyle/>
          <a:p>
            <a:endParaRPr lang="en-US"/>
          </a:p>
        </p:txBody>
      </p:sp>
      <p:sp>
        <p:nvSpPr>
          <p:cNvPr id="5" name="Title 1"/>
          <p:cNvSpPr txBox="1">
            <a:spLocks/>
          </p:cNvSpPr>
          <p:nvPr/>
        </p:nvSpPr>
        <p:spPr bwMode="auto">
          <a:xfrm>
            <a:off x="110355" y="397686"/>
            <a:ext cx="7369175" cy="836613"/>
          </a:xfrm>
          <a:prstGeom prst="rect">
            <a:avLst/>
          </a:prstGeom>
          <a:noFill/>
          <a:ln w="9525">
            <a:noFill/>
            <a:miter lim="800000"/>
            <a:headEnd/>
            <a:tailEnd/>
          </a:ln>
        </p:spPr>
        <p:txBody>
          <a:bodyPr lIns="0" tIns="0" rIns="0" bIns="0"/>
          <a:lstStyle/>
          <a:p>
            <a:pPr>
              <a:lnSpc>
                <a:spcPct val="90000"/>
              </a:lnSpc>
              <a:defRPr/>
            </a:pPr>
            <a:r>
              <a:rPr lang="zh-CN" altLang="en-US" sz="2800" kern="0" dirty="0">
                <a:solidFill>
                  <a:srgbClr val="FF8000"/>
                </a:solidFill>
                <a:latin typeface="微软雅黑" pitchFamily="34" charset="-122"/>
                <a:ea typeface="微软雅黑" pitchFamily="34" charset="-122"/>
              </a:rPr>
              <a:t>全记录页面</a:t>
            </a:r>
            <a:endParaRPr lang="en-US" sz="2800" kern="0" dirty="0">
              <a:solidFill>
                <a:srgbClr val="FF8000"/>
              </a:solidFill>
              <a:latin typeface="微软雅黑" pitchFamily="34" charset="-122"/>
              <a:ea typeface="微软雅黑" pitchFamily="34" charset="-122"/>
            </a:endParaRPr>
          </a:p>
        </p:txBody>
      </p:sp>
      <p:grpSp>
        <p:nvGrpSpPr>
          <p:cNvPr id="6" name="组合 16"/>
          <p:cNvGrpSpPr>
            <a:grpSpLocks/>
          </p:cNvGrpSpPr>
          <p:nvPr/>
        </p:nvGrpSpPr>
        <p:grpSpPr bwMode="auto">
          <a:xfrm>
            <a:off x="3956330" y="115063"/>
            <a:ext cx="7327900" cy="901700"/>
            <a:chOff x="1496119" y="-783772"/>
            <a:chExt cx="7328564" cy="900987"/>
          </a:xfrm>
        </p:grpSpPr>
        <p:pic>
          <p:nvPicPr>
            <p:cNvPr id="7" name="Picture 2"/>
            <p:cNvPicPr>
              <a:picLocks noChangeAspect="1" noChangeArrowheads="1"/>
            </p:cNvPicPr>
            <p:nvPr/>
          </p:nvPicPr>
          <p:blipFill>
            <a:blip r:embed="rId3"/>
            <a:srcRect/>
            <a:stretch>
              <a:fillRect/>
            </a:stretch>
          </p:blipFill>
          <p:spPr bwMode="auto">
            <a:xfrm rot="-1079224">
              <a:off x="1496119" y="-783772"/>
              <a:ext cx="831680" cy="900987"/>
            </a:xfrm>
            <a:prstGeom prst="rect">
              <a:avLst/>
            </a:prstGeom>
            <a:noFill/>
            <a:ln w="9525">
              <a:noFill/>
              <a:miter lim="800000"/>
              <a:headEnd/>
              <a:tailEnd/>
            </a:ln>
          </p:spPr>
        </p:pic>
        <p:sp>
          <p:nvSpPr>
            <p:cNvPr id="8" name="TextBox 7"/>
            <p:cNvSpPr txBox="1"/>
            <p:nvPr/>
          </p:nvSpPr>
          <p:spPr>
            <a:xfrm>
              <a:off x="2456643" y="-393556"/>
              <a:ext cx="6368040" cy="461598"/>
            </a:xfrm>
            <a:prstGeom prst="rect">
              <a:avLst/>
            </a:prstGeom>
            <a:solidFill>
              <a:srgbClr val="003399"/>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zh-CN" altLang="en-US" sz="2400" dirty="0">
                  <a:solidFill>
                    <a:srgbClr val="FFFFFF"/>
                  </a:solidFill>
                  <a:latin typeface="Arial Unicode MS" pitchFamily="34" charset="-122"/>
                  <a:ea typeface="Arial Unicode MS" pitchFamily="34" charset="-122"/>
                  <a:cs typeface="Arial Unicode MS" pitchFamily="34" charset="-122"/>
                </a:rPr>
                <a:t>如何跟进</a:t>
              </a:r>
              <a:r>
                <a:rPr lang="en-US" altLang="zh-CN" sz="2400" dirty="0">
                  <a:solidFill>
                    <a:srgbClr val="FFFF00"/>
                  </a:solidFill>
                  <a:latin typeface="Arial Unicode MS" pitchFamily="34" charset="-122"/>
                  <a:ea typeface="Arial Unicode MS" pitchFamily="34" charset="-122"/>
                  <a:cs typeface="Arial Unicode MS" pitchFamily="34" charset="-122"/>
                </a:rPr>
                <a:t>WOS</a:t>
              </a:r>
              <a:r>
                <a:rPr lang="zh-CN" altLang="en-US" sz="2400" dirty="0">
                  <a:solidFill>
                    <a:srgbClr val="FFFF00"/>
                  </a:solidFill>
                  <a:latin typeface="Arial Unicode MS" pitchFamily="34" charset="-122"/>
                  <a:ea typeface="Arial Unicode MS" pitchFamily="34" charset="-122"/>
                  <a:cs typeface="Arial Unicode MS" pitchFamily="34" charset="-122"/>
                </a:rPr>
                <a:t>中文献</a:t>
              </a:r>
              <a:r>
                <a:rPr lang="zh-CN" altLang="en-US" sz="2400" dirty="0">
                  <a:solidFill>
                    <a:srgbClr val="FFFFFF"/>
                  </a:solidFill>
                  <a:latin typeface="Arial Unicode MS" pitchFamily="34" charset="-122"/>
                  <a:ea typeface="Arial Unicode MS" pitchFamily="34" charset="-122"/>
                  <a:cs typeface="Arial Unicode MS" pitchFamily="34" charset="-122"/>
                </a:rPr>
                <a:t>的后续进展</a:t>
              </a:r>
              <a:r>
                <a:rPr lang="en-US" altLang="zh-CN" sz="2400" dirty="0">
                  <a:solidFill>
                    <a:srgbClr val="FFFFFF"/>
                  </a:solidFill>
                  <a:latin typeface="Arial Unicode MS" pitchFamily="34" charset="-122"/>
                  <a:ea typeface="Arial Unicode MS" pitchFamily="34" charset="-122"/>
                  <a:cs typeface="Arial Unicode MS" pitchFamily="34" charset="-122"/>
                </a:rPr>
                <a:t>&amp;</a:t>
              </a:r>
              <a:r>
                <a:rPr lang="zh-CN" altLang="en-US" sz="2400" dirty="0">
                  <a:solidFill>
                    <a:srgbClr val="FFFFFF"/>
                  </a:solidFill>
                  <a:latin typeface="Arial Unicode MS" pitchFamily="34" charset="-122"/>
                  <a:ea typeface="Arial Unicode MS" pitchFamily="34" charset="-122"/>
                  <a:cs typeface="Arial Unicode MS" pitchFamily="34" charset="-122"/>
                </a:rPr>
                <a:t>最新进展？</a:t>
              </a:r>
            </a:p>
          </p:txBody>
        </p:sp>
      </p:grpSp>
      <p:sp>
        <p:nvSpPr>
          <p:cNvPr id="9" name="矩形 5"/>
          <p:cNvSpPr/>
          <p:nvPr/>
        </p:nvSpPr>
        <p:spPr>
          <a:xfrm>
            <a:off x="1526305" y="1604137"/>
            <a:ext cx="6924010" cy="652463"/>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dirty="0">
              <a:solidFill>
                <a:sysClr val="window" lastClr="FFFFFF"/>
              </a:solidFill>
              <a:latin typeface="Calibri"/>
              <a:ea typeface="微软雅黑"/>
            </a:endParaRPr>
          </a:p>
        </p:txBody>
      </p:sp>
      <p:sp>
        <p:nvSpPr>
          <p:cNvPr id="10" name="矩形 5"/>
          <p:cNvSpPr/>
          <p:nvPr/>
        </p:nvSpPr>
        <p:spPr>
          <a:xfrm>
            <a:off x="9107767" y="2866201"/>
            <a:ext cx="1335088" cy="174625"/>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dirty="0">
              <a:solidFill>
                <a:sysClr val="window" lastClr="FFFFFF"/>
              </a:solidFill>
              <a:latin typeface="Calibri"/>
              <a:ea typeface="微软雅黑"/>
            </a:endParaRPr>
          </a:p>
        </p:txBody>
      </p:sp>
      <p:cxnSp>
        <p:nvCxnSpPr>
          <p:cNvPr id="11" name="Elbow Connector 10"/>
          <p:cNvCxnSpPr/>
          <p:nvPr/>
        </p:nvCxnSpPr>
        <p:spPr>
          <a:xfrm>
            <a:off x="7970075" y="1078240"/>
            <a:ext cx="1073150" cy="1280160"/>
          </a:xfrm>
          <a:prstGeom prst="bentConnector3">
            <a:avLst>
              <a:gd name="adj1" fmla="val -1351"/>
            </a:avLst>
          </a:prstGeom>
          <a:noFill/>
          <a:ln w="28575" cap="flat" cmpd="sng" algn="ctr">
            <a:solidFill>
              <a:srgbClr val="EA157A"/>
            </a:solidFill>
            <a:prstDash val="sysDash"/>
            <a:miter lim="800000"/>
            <a:headEnd type="none" w="med" len="med"/>
            <a:tailEnd type="arrow" w="med" len="med"/>
          </a:ln>
          <a:effectLst/>
        </p:spPr>
      </p:cxnSp>
      <p:cxnSp>
        <p:nvCxnSpPr>
          <p:cNvPr id="13" name="Elbow Connector 12"/>
          <p:cNvCxnSpPr/>
          <p:nvPr/>
        </p:nvCxnSpPr>
        <p:spPr>
          <a:xfrm flipH="1">
            <a:off x="10465080" y="1116776"/>
            <a:ext cx="365125" cy="1828800"/>
          </a:xfrm>
          <a:prstGeom prst="bentConnector3">
            <a:avLst>
              <a:gd name="adj1" fmla="val -1351"/>
            </a:avLst>
          </a:prstGeom>
          <a:noFill/>
          <a:ln w="28575" cap="flat" cmpd="sng" algn="ctr">
            <a:solidFill>
              <a:srgbClr val="EA157A"/>
            </a:solidFill>
            <a:prstDash val="sysDash"/>
            <a:miter lim="800000"/>
            <a:headEnd type="none" w="med" len="med"/>
            <a:tailEnd type="arrow" w="med" len="med"/>
          </a:ln>
          <a:effectLst/>
        </p:spPr>
      </p:cxnSp>
      <p:sp>
        <p:nvSpPr>
          <p:cNvPr id="14" name="矩形 5"/>
          <p:cNvSpPr/>
          <p:nvPr/>
        </p:nvSpPr>
        <p:spPr>
          <a:xfrm>
            <a:off x="9071255" y="2256601"/>
            <a:ext cx="1335087" cy="173037"/>
          </a:xfrm>
          <a:prstGeom prst="rect">
            <a:avLst/>
          </a:prstGeom>
          <a:noFill/>
          <a:ln w="28575" cap="flat" cmpd="sng" algn="ctr">
            <a:solidFill>
              <a:srgbClr val="EA157A"/>
            </a:solidFill>
            <a:prstDash val="sysDash"/>
            <a:miter lim="800000"/>
          </a:ln>
          <a:effectLst/>
        </p:spPr>
        <p:txBody>
          <a:bodyPr lIns="121856" tIns="60928" rIns="121856" bIns="60928" anchor="ctr"/>
          <a:lstStyle/>
          <a:p>
            <a:pPr algn="ctr" defTabSz="1218581">
              <a:defRPr/>
            </a:pPr>
            <a:endParaRPr lang="zh-CN" altLang="en-US" kern="0" dirty="0">
              <a:solidFill>
                <a:sysClr val="window" lastClr="FFFFFF"/>
              </a:solidFill>
              <a:latin typeface="Calibri"/>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srcRect/>
          <a:stretch>
            <a:fillRect/>
          </a:stretch>
        </p:blipFill>
        <p:spPr bwMode="auto">
          <a:xfrm>
            <a:off x="1867850" y="523486"/>
            <a:ext cx="8807285" cy="5987669"/>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5" name="Title 1"/>
          <p:cNvSpPr txBox="1">
            <a:spLocks/>
          </p:cNvSpPr>
          <p:nvPr/>
        </p:nvSpPr>
        <p:spPr bwMode="auto">
          <a:xfrm>
            <a:off x="110355" y="397686"/>
            <a:ext cx="7369175" cy="836613"/>
          </a:xfrm>
          <a:prstGeom prst="rect">
            <a:avLst/>
          </a:prstGeom>
          <a:noFill/>
          <a:ln w="9525">
            <a:noFill/>
            <a:miter lim="800000"/>
            <a:headEnd/>
            <a:tailEnd/>
          </a:ln>
        </p:spPr>
        <p:txBody>
          <a:bodyPr lIns="0" tIns="0" rIns="0" bIns="0"/>
          <a:lstStyle/>
          <a:p>
            <a:pPr>
              <a:lnSpc>
                <a:spcPct val="90000"/>
              </a:lnSpc>
              <a:defRPr/>
            </a:pPr>
            <a:r>
              <a:rPr lang="zh-CN" altLang="en-US" sz="2800" kern="0" dirty="0">
                <a:solidFill>
                  <a:srgbClr val="FF8000"/>
                </a:solidFill>
                <a:latin typeface="微软雅黑" pitchFamily="34" charset="-122"/>
                <a:ea typeface="微软雅黑" pitchFamily="34" charset="-122"/>
              </a:rPr>
              <a:t>全记录页面</a:t>
            </a:r>
            <a:endParaRPr lang="en-US" sz="2800" kern="0" dirty="0">
              <a:solidFill>
                <a:srgbClr val="FF8000"/>
              </a:solidFill>
              <a:latin typeface="微软雅黑" pitchFamily="34" charset="-122"/>
              <a:ea typeface="微软雅黑" pitchFamily="34" charset="-122"/>
            </a:endParaRPr>
          </a:p>
        </p:txBody>
      </p:sp>
      <p:sp>
        <p:nvSpPr>
          <p:cNvPr id="6" name="圆角矩形 5"/>
          <p:cNvSpPr>
            <a:spLocks noChangeArrowheads="1"/>
          </p:cNvSpPr>
          <p:nvPr/>
        </p:nvSpPr>
        <p:spPr bwMode="auto">
          <a:xfrm>
            <a:off x="1867850" y="1293481"/>
            <a:ext cx="922522" cy="288925"/>
          </a:xfrm>
          <a:prstGeom prst="roundRect">
            <a:avLst>
              <a:gd name="adj" fmla="val 16667"/>
            </a:avLst>
          </a:prstGeom>
          <a:noFill/>
          <a:ln w="28575" cap="flat" cmpd="sng" algn="ctr">
            <a:solidFill>
              <a:srgbClr val="EA157A"/>
            </a:solidFill>
            <a:prstDash val="sysDash"/>
            <a:miter lim="800000"/>
          </a:ln>
          <a:effectLst/>
        </p:spPr>
        <p:txBody>
          <a:bodyPr vert="eaVert" wrap="none" anchor="ctr"/>
          <a:lstStyle/>
          <a:p>
            <a:pPr algn="ctr"/>
            <a:endParaRPr lang="zh-CN" altLang="en-US">
              <a:solidFill>
                <a:prstClr val="black"/>
              </a:solidFill>
            </a:endParaRPr>
          </a:p>
        </p:txBody>
      </p:sp>
      <p:sp>
        <p:nvSpPr>
          <p:cNvPr id="7" name="Left Arrow 6"/>
          <p:cNvSpPr>
            <a:spLocks noChangeArrowheads="1"/>
          </p:cNvSpPr>
          <p:nvPr/>
        </p:nvSpPr>
        <p:spPr bwMode="auto">
          <a:xfrm rot="16200000">
            <a:off x="1934411" y="1559161"/>
            <a:ext cx="367846" cy="389844"/>
          </a:xfrm>
          <a:prstGeom prst="leftArrow">
            <a:avLst>
              <a:gd name="adj1" fmla="val 50000"/>
              <a:gd name="adj2" fmla="val 50000"/>
            </a:avLst>
          </a:prstGeom>
          <a:solidFill>
            <a:schemeClr val="accent2">
              <a:lumMod val="40000"/>
              <a:lumOff val="60000"/>
            </a:schemeClr>
          </a:solidFill>
          <a:ln w="28575" cap="flat" cmpd="sng" algn="ctr">
            <a:solidFill>
              <a:srgbClr val="EA157A"/>
            </a:solidFill>
            <a:prstDash val="sysDash"/>
            <a:miter lim="800000"/>
          </a:ln>
          <a:effectLst/>
        </p:spPr>
        <p:txBody>
          <a:bodyPr vert="eaVert" wrap="none" anchor="ctr"/>
          <a:lstStyle/>
          <a:p>
            <a:pPr algn="ctr">
              <a:spcBef>
                <a:spcPct val="50000"/>
              </a:spcBef>
            </a:pPr>
            <a:endParaRPr lang="en-US" altLang="en-US">
              <a:solidFill>
                <a:prstClr val="black"/>
              </a:solidFill>
            </a:endParaRPr>
          </a:p>
        </p:txBody>
      </p:sp>
      <p:sp>
        <p:nvSpPr>
          <p:cNvPr id="8" name="TextBox 7"/>
          <p:cNvSpPr txBox="1"/>
          <p:nvPr/>
        </p:nvSpPr>
        <p:spPr>
          <a:xfrm>
            <a:off x="4826510" y="366154"/>
            <a:ext cx="4520690" cy="523220"/>
          </a:xfrm>
          <a:prstGeom prst="rect">
            <a:avLst/>
          </a:prstGeom>
          <a:solidFill>
            <a:srgbClr val="003399"/>
          </a:solidFill>
        </p:spPr>
        <p:txBody>
          <a:bodyPr wrap="square" rtlCol="0">
            <a:spAutoFit/>
          </a:bodyPr>
          <a:lstStyle/>
          <a:p>
            <a:pPr algn="ctr"/>
            <a:r>
              <a:rPr lang="zh-CN" altLang="en-US" sz="2800" dirty="0" smtClean="0">
                <a:solidFill>
                  <a:prstClr val="white"/>
                </a:solidFill>
                <a:latin typeface="Arial Unicode MS" pitchFamily="34" charset="-122"/>
                <a:ea typeface="Arial Unicode MS" pitchFamily="34" charset="-122"/>
                <a:cs typeface="Arial Unicode MS" pitchFamily="34" charset="-122"/>
              </a:rPr>
              <a:t>如何获取全文？</a:t>
            </a:r>
          </a:p>
        </p:txBody>
      </p:sp>
      <p:pic>
        <p:nvPicPr>
          <p:cNvPr id="9" name="Picture 2"/>
          <p:cNvPicPr>
            <a:picLocks noChangeAspect="1" noChangeArrowheads="1"/>
          </p:cNvPicPr>
          <p:nvPr/>
        </p:nvPicPr>
        <p:blipFill>
          <a:blip r:embed="rId3" cstate="print"/>
          <a:srcRect/>
          <a:stretch>
            <a:fillRect/>
          </a:stretch>
        </p:blipFill>
        <p:spPr bwMode="auto">
          <a:xfrm>
            <a:off x="1533341" y="1936189"/>
            <a:ext cx="1704975" cy="1771650"/>
          </a:xfrm>
          <a:prstGeom prst="rect">
            <a:avLst/>
          </a:prstGeom>
          <a:noFill/>
          <a:ln w="28575" cap="flat" cmpd="sng" algn="ctr">
            <a:solidFill>
              <a:srgbClr val="EA157A"/>
            </a:solidFill>
            <a:prstDash val="sysDash"/>
            <a:miter lim="800000"/>
          </a:ln>
          <a:effectLst/>
        </p:spPr>
      </p:pic>
      <p:sp>
        <p:nvSpPr>
          <p:cNvPr id="10" name="TextBox 9"/>
          <p:cNvSpPr txBox="1"/>
          <p:nvPr/>
        </p:nvSpPr>
        <p:spPr>
          <a:xfrm>
            <a:off x="4826510" y="2123432"/>
            <a:ext cx="4267200" cy="2448567"/>
          </a:xfrm>
          <a:prstGeom prst="rect">
            <a:avLst/>
          </a:prstGeom>
          <a:solidFill>
            <a:schemeClr val="bg1"/>
          </a:solidFill>
          <a:ln w="28575" cap="flat" cmpd="sng" algn="ctr">
            <a:solidFill>
              <a:srgbClr val="EA157A"/>
            </a:solidFill>
            <a:prstDash val="solid"/>
            <a:miter lim="800000"/>
          </a:ln>
          <a:effectLst/>
        </p:spPr>
        <p:txBody>
          <a:bodyPr lIns="121856" tIns="60928" rIns="121856" bIns="60928" anchor="ctr"/>
          <a:lstStyle/>
          <a:p>
            <a:pPr>
              <a:spcAft>
                <a:spcPts val="600"/>
              </a:spcAft>
              <a:defRPr/>
            </a:pPr>
            <a:r>
              <a:rPr lang="zh-CN" altLang="en-US" sz="2000" kern="0" dirty="0" smtClean="0">
                <a:solidFill>
                  <a:srgbClr val="F79646">
                    <a:lumMod val="50000"/>
                  </a:srgbClr>
                </a:solidFill>
                <a:ea typeface="微软雅黑"/>
              </a:rPr>
              <a:t>获取全文的建议</a:t>
            </a:r>
            <a:r>
              <a:rPr lang="en-US" altLang="zh-CN" sz="2000" kern="0" dirty="0" smtClean="0">
                <a:solidFill>
                  <a:srgbClr val="F79646">
                    <a:lumMod val="50000"/>
                  </a:srgbClr>
                </a:solidFill>
                <a:ea typeface="微软雅黑"/>
              </a:rPr>
              <a:t>:</a:t>
            </a:r>
          </a:p>
          <a:p>
            <a:pPr>
              <a:spcAft>
                <a:spcPts val="600"/>
              </a:spcAft>
              <a:buFont typeface="Wingdings" pitchFamily="2" charset="2"/>
              <a:buChar char="v"/>
              <a:defRPr/>
            </a:pPr>
            <a:r>
              <a:rPr lang="zh-CN" altLang="en-US" sz="2000" kern="0" dirty="0" smtClean="0">
                <a:solidFill>
                  <a:srgbClr val="F79646">
                    <a:lumMod val="50000"/>
                  </a:srgbClr>
                </a:solidFill>
                <a:ea typeface="微软雅黑"/>
              </a:rPr>
              <a:t>在</a:t>
            </a:r>
            <a:r>
              <a:rPr lang="en-US" altLang="zh-CN" sz="2000" kern="0" dirty="0" smtClean="0">
                <a:solidFill>
                  <a:srgbClr val="F79646">
                    <a:lumMod val="50000"/>
                  </a:srgbClr>
                </a:solidFill>
                <a:ea typeface="微软雅黑"/>
              </a:rPr>
              <a:t>WOS</a:t>
            </a:r>
            <a:r>
              <a:rPr lang="zh-CN" altLang="en-US" sz="2000" kern="0" dirty="0" smtClean="0">
                <a:solidFill>
                  <a:srgbClr val="F79646">
                    <a:lumMod val="50000"/>
                  </a:srgbClr>
                </a:solidFill>
                <a:ea typeface="微软雅黑"/>
              </a:rPr>
              <a:t>平台精炼入口中</a:t>
            </a:r>
            <a:r>
              <a:rPr lang="en-US" altLang="zh-CN" sz="2000" kern="0" dirty="0" smtClean="0">
                <a:solidFill>
                  <a:srgbClr val="F79646">
                    <a:lumMod val="50000"/>
                  </a:srgbClr>
                </a:solidFill>
                <a:ea typeface="微软雅黑"/>
              </a:rPr>
              <a:t>,”</a:t>
            </a:r>
            <a:r>
              <a:rPr lang="zh-CN" altLang="en-US" sz="2000" kern="0" dirty="0" smtClean="0">
                <a:solidFill>
                  <a:srgbClr val="F79646">
                    <a:lumMod val="50000"/>
                  </a:srgbClr>
                </a:solidFill>
                <a:ea typeface="微软雅黑"/>
              </a:rPr>
              <a:t>开放获取</a:t>
            </a:r>
            <a:r>
              <a:rPr lang="en-US" altLang="zh-CN" sz="2000" kern="0" dirty="0" smtClean="0">
                <a:solidFill>
                  <a:srgbClr val="F79646">
                    <a:lumMod val="50000"/>
                  </a:srgbClr>
                </a:solidFill>
                <a:ea typeface="微软雅黑"/>
              </a:rPr>
              <a:t>”</a:t>
            </a:r>
            <a:r>
              <a:rPr lang="zh-CN" altLang="en-US" sz="2000" kern="0" dirty="0" smtClean="0">
                <a:solidFill>
                  <a:srgbClr val="F79646">
                    <a:lumMod val="50000"/>
                  </a:srgbClr>
                </a:solidFill>
                <a:ea typeface="微软雅黑"/>
              </a:rPr>
              <a:t>可直接获得免费文章</a:t>
            </a:r>
            <a:r>
              <a:rPr lang="en-US" altLang="zh-CN" sz="2000" kern="0" dirty="0" smtClean="0">
                <a:solidFill>
                  <a:srgbClr val="F79646">
                    <a:lumMod val="50000"/>
                  </a:srgbClr>
                </a:solidFill>
                <a:ea typeface="微软雅黑"/>
              </a:rPr>
              <a:t>;</a:t>
            </a:r>
          </a:p>
          <a:p>
            <a:pPr>
              <a:spcAft>
                <a:spcPts val="600"/>
              </a:spcAft>
              <a:buFont typeface="Wingdings" pitchFamily="2" charset="2"/>
              <a:buChar char="v"/>
              <a:defRPr/>
            </a:pPr>
            <a:r>
              <a:rPr lang="zh-CN" altLang="en-US" sz="2000" kern="0" dirty="0" smtClean="0">
                <a:solidFill>
                  <a:srgbClr val="F79646">
                    <a:lumMod val="50000"/>
                  </a:srgbClr>
                </a:solidFill>
                <a:ea typeface="微软雅黑"/>
              </a:rPr>
              <a:t>与</a:t>
            </a:r>
            <a:r>
              <a:rPr lang="en-US" altLang="zh-CN" sz="2000" kern="0" dirty="0" smtClean="0">
                <a:solidFill>
                  <a:srgbClr val="F79646">
                    <a:lumMod val="50000"/>
                  </a:srgbClr>
                </a:solidFill>
                <a:ea typeface="微软雅黑"/>
              </a:rPr>
              <a:t>Google Scholar</a:t>
            </a:r>
            <a:r>
              <a:rPr lang="zh-CN" altLang="en-US" sz="2000" kern="0" dirty="0" smtClean="0">
                <a:solidFill>
                  <a:srgbClr val="F79646">
                    <a:lumMod val="50000"/>
                  </a:srgbClr>
                </a:solidFill>
                <a:ea typeface="微软雅黑"/>
              </a:rPr>
              <a:t>的互通</a:t>
            </a:r>
            <a:r>
              <a:rPr lang="en-US" altLang="zh-CN" sz="2000" kern="0" dirty="0" smtClean="0">
                <a:solidFill>
                  <a:srgbClr val="F79646">
                    <a:lumMod val="50000"/>
                  </a:srgbClr>
                </a:solidFill>
                <a:ea typeface="微软雅黑"/>
              </a:rPr>
              <a:t>;</a:t>
            </a:r>
          </a:p>
          <a:p>
            <a:pPr>
              <a:spcAft>
                <a:spcPts val="600"/>
              </a:spcAft>
              <a:buFont typeface="Wingdings" pitchFamily="2" charset="2"/>
              <a:buChar char="v"/>
              <a:defRPr/>
            </a:pPr>
            <a:r>
              <a:rPr lang="zh-CN" altLang="en-US" sz="2000" kern="0" dirty="0" smtClean="0">
                <a:solidFill>
                  <a:srgbClr val="F79646">
                    <a:lumMod val="50000"/>
                  </a:srgbClr>
                </a:solidFill>
                <a:ea typeface="微软雅黑"/>
              </a:rPr>
              <a:t>馆际互借和文献传递</a:t>
            </a:r>
            <a:r>
              <a:rPr lang="en-US" altLang="zh-CN" sz="2000" kern="0" dirty="0" smtClean="0">
                <a:solidFill>
                  <a:srgbClr val="F79646">
                    <a:lumMod val="50000"/>
                  </a:srgbClr>
                </a:solidFill>
                <a:ea typeface="微软雅黑"/>
              </a:rPr>
              <a:t>;</a:t>
            </a:r>
          </a:p>
          <a:p>
            <a:pPr>
              <a:spcAft>
                <a:spcPts val="600"/>
              </a:spcAft>
              <a:buFont typeface="Wingdings" pitchFamily="2" charset="2"/>
              <a:buChar char="v"/>
              <a:defRPr/>
            </a:pPr>
            <a:r>
              <a:rPr lang="zh-CN" altLang="en-US" sz="2000" kern="0" dirty="0" smtClean="0">
                <a:solidFill>
                  <a:srgbClr val="F79646">
                    <a:lumMod val="50000"/>
                  </a:srgbClr>
                </a:solidFill>
                <a:ea typeface="微软雅黑"/>
              </a:rPr>
              <a:t>直接联系文章作者</a:t>
            </a:r>
            <a:endParaRPr lang="en-US" altLang="zh-CN" sz="2000" kern="0" dirty="0" smtClean="0">
              <a:solidFill>
                <a:srgbClr val="F79646">
                  <a:lumMod val="50000"/>
                </a:srgbClr>
              </a:solidFill>
              <a:ea typeface="微软雅黑"/>
            </a:endParaRPr>
          </a:p>
        </p:txBody>
      </p:sp>
      <p:sp>
        <p:nvSpPr>
          <p:cNvPr id="11" name="圆角矩形 6"/>
          <p:cNvSpPr>
            <a:spLocks noChangeArrowheads="1"/>
          </p:cNvSpPr>
          <p:nvPr/>
        </p:nvSpPr>
        <p:spPr bwMode="auto">
          <a:xfrm>
            <a:off x="1869092" y="5717609"/>
            <a:ext cx="2356058" cy="304800"/>
          </a:xfrm>
          <a:prstGeom prst="roundRect">
            <a:avLst>
              <a:gd name="adj" fmla="val 16667"/>
            </a:avLst>
          </a:prstGeom>
          <a:noFill/>
          <a:ln w="28575" cap="flat" cmpd="sng" algn="ctr">
            <a:solidFill>
              <a:srgbClr val="EA157A"/>
            </a:solidFill>
            <a:prstDash val="sysDash"/>
            <a:miter lim="800000"/>
          </a:ln>
          <a:effectLst/>
        </p:spPr>
        <p:txBody>
          <a:bodyPr vert="eaVert" wrap="none" anchor="ctr"/>
          <a:lstStyle/>
          <a:p>
            <a:pPr algn="ctr"/>
            <a:endParaRPr lang="zh-CN" alt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500"/>
                            </p:stCondLst>
                            <p:childTnLst>
                              <p:par>
                                <p:cTn id="16" presetID="16" presetClass="entr" presetSubtype="2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Horizontal)">
                                      <p:cBhvr>
                                        <p:cTn id="18" dur="500"/>
                                        <p:tgtEl>
                                          <p:spTgt spid="7"/>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0" y="1165499"/>
            <a:ext cx="12188825" cy="4716187"/>
          </a:xfrm>
          <a:prstGeom prst="rect">
            <a:avLst/>
          </a:prstGeom>
          <a:noFill/>
          <a:ln w="9525">
            <a:noFill/>
            <a:miter lim="800000"/>
            <a:headEnd/>
            <a:tailEnd/>
          </a:ln>
        </p:spPr>
      </p:pic>
      <p:sp>
        <p:nvSpPr>
          <p:cNvPr id="6" name="圆角矩形 6"/>
          <p:cNvSpPr>
            <a:spLocks noChangeArrowheads="1"/>
          </p:cNvSpPr>
          <p:nvPr/>
        </p:nvSpPr>
        <p:spPr bwMode="auto">
          <a:xfrm>
            <a:off x="197956" y="4493172"/>
            <a:ext cx="2024982" cy="977462"/>
          </a:xfrm>
          <a:prstGeom prst="roundRect">
            <a:avLst>
              <a:gd name="adj" fmla="val 16667"/>
            </a:avLst>
          </a:prstGeom>
          <a:noFill/>
          <a:ln w="28575" cap="flat" cmpd="sng" algn="ctr">
            <a:solidFill>
              <a:srgbClr val="EA157A"/>
            </a:solidFill>
            <a:prstDash val="sysDash"/>
            <a:miter lim="800000"/>
          </a:ln>
          <a:effectLst/>
        </p:spPr>
        <p:txBody>
          <a:bodyPr vert="eaVert" wrap="none" anchor="ctr"/>
          <a:lstStyle/>
          <a:p>
            <a:pPr algn="ctr"/>
            <a:endParaRPr lang="zh-CN" altLang="en-US">
              <a:solidFill>
                <a:prstClr val="black"/>
              </a:solidFill>
            </a:endParaRPr>
          </a:p>
        </p:txBody>
      </p:sp>
      <p:sp>
        <p:nvSpPr>
          <p:cNvPr id="9" name="TextBox 8"/>
          <p:cNvSpPr txBox="1">
            <a:spLocks noChangeArrowheads="1"/>
          </p:cNvSpPr>
          <p:nvPr/>
        </p:nvSpPr>
        <p:spPr bwMode="auto">
          <a:xfrm>
            <a:off x="2667329" y="4835525"/>
            <a:ext cx="3001963" cy="369887"/>
          </a:xfrm>
          <a:prstGeom prst="rect">
            <a:avLst/>
          </a:prstGeom>
          <a:solidFill>
            <a:srgbClr val="EA157A"/>
          </a:solidFill>
          <a:ln w="9525">
            <a:noFill/>
            <a:miter lim="800000"/>
            <a:headEnd/>
            <a:tailEnd/>
          </a:ln>
        </p:spPr>
        <p:txBody>
          <a:bodyPr>
            <a:spAutoFit/>
          </a:bodyPr>
          <a:lstStyle/>
          <a:p>
            <a:pPr algn="ctr" defTabSz="914400">
              <a:defRPr/>
            </a:pPr>
            <a:r>
              <a:rPr lang="zh-CN" altLang="en-US" sz="1800" b="1" kern="0" dirty="0" smtClean="0">
                <a:solidFill>
                  <a:sysClr val="window" lastClr="FFFFFF"/>
                </a:solidFill>
                <a:latin typeface="Microsoft YaHei" pitchFamily="34" charset="-122"/>
                <a:cs typeface="Arial" pitchFamily="34" charset="0"/>
              </a:rPr>
              <a:t>新增对</a:t>
            </a:r>
            <a:r>
              <a:rPr lang="en-US" altLang="zh-CN" sz="1800" b="1" kern="0" dirty="0" smtClean="0">
                <a:solidFill>
                  <a:sysClr val="window" lastClr="FFFFFF"/>
                </a:solidFill>
                <a:latin typeface="Microsoft YaHei" pitchFamily="34" charset="-122"/>
                <a:cs typeface="Arial" pitchFamily="34" charset="0"/>
              </a:rPr>
              <a:t>OA</a:t>
            </a:r>
            <a:r>
              <a:rPr lang="zh-CN" altLang="en-US" sz="1800" b="1" kern="0" dirty="0" smtClean="0">
                <a:solidFill>
                  <a:sysClr val="window" lastClr="FFFFFF"/>
                </a:solidFill>
                <a:latin typeface="Microsoft YaHei" pitchFamily="34" charset="-122"/>
                <a:cs typeface="Arial" pitchFamily="34" charset="0"/>
              </a:rPr>
              <a:t>期刊文章的精炼</a:t>
            </a:r>
            <a:endParaRPr lang="en-US" sz="1800" b="1" kern="0" dirty="0" smtClean="0">
              <a:solidFill>
                <a:sysClr val="window" lastClr="FFFFFF"/>
              </a:solidFill>
              <a:latin typeface="Microsoft YaHei" pitchFamily="34"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5" name="TextBox 4"/>
          <p:cNvSpPr txBox="1"/>
          <p:nvPr/>
        </p:nvSpPr>
        <p:spPr>
          <a:xfrm>
            <a:off x="9219453" y="100371"/>
            <a:ext cx="2883550" cy="830975"/>
          </a:xfrm>
          <a:prstGeom prst="rect">
            <a:avLst/>
          </a:prstGeom>
          <a:solidFill>
            <a:schemeClr val="accent3">
              <a:lumMod val="75000"/>
            </a:schemeClr>
          </a:solidFill>
          <a:ln w="28575">
            <a:noFill/>
          </a:ln>
        </p:spPr>
        <p:txBody>
          <a:bodyPr wrap="square" lIns="91416" tIns="45709" rIns="91416" bIns="45709" rtlCol="0">
            <a:spAutoFit/>
          </a:bodyPr>
          <a:lstStyle/>
          <a:p>
            <a:pPr algn="ctr"/>
            <a:r>
              <a:rPr lang="zh-CN" altLang="en-US" dirty="0" smtClean="0">
                <a:solidFill>
                  <a:schemeClr val="bg1"/>
                </a:solidFill>
                <a:latin typeface="Arial" pitchFamily="34" charset="0"/>
                <a:ea typeface="Arial Unicode MS" pitchFamily="34" charset="-122"/>
                <a:cs typeface="Arial" pitchFamily="34" charset="0"/>
              </a:rPr>
              <a:t>能不能顺利走下去？</a:t>
            </a:r>
            <a:endParaRPr lang="en-US" altLang="zh-CN" dirty="0" smtClean="0">
              <a:solidFill>
                <a:schemeClr val="bg1"/>
              </a:solidFill>
              <a:latin typeface="Arial" pitchFamily="34" charset="0"/>
              <a:ea typeface="Arial Unicode MS" pitchFamily="34" charset="-122"/>
              <a:cs typeface="Arial" pitchFamily="34" charset="0"/>
            </a:endParaRPr>
          </a:p>
          <a:p>
            <a:pPr algn="ctr"/>
            <a:r>
              <a:rPr lang="zh-CN" altLang="en-US" dirty="0" smtClean="0">
                <a:solidFill>
                  <a:schemeClr val="bg1"/>
                </a:solidFill>
                <a:latin typeface="Arial" pitchFamily="34" charset="0"/>
                <a:ea typeface="Arial Unicode MS" pitchFamily="34" charset="-122"/>
                <a:cs typeface="Arial" pitchFamily="34" charset="0"/>
              </a:rPr>
              <a:t>（做课题查新）</a:t>
            </a:r>
            <a:endParaRPr lang="en-US" altLang="zh-CN" dirty="0" smtClean="0">
              <a:solidFill>
                <a:schemeClr val="bg1"/>
              </a:solidFill>
              <a:latin typeface="Arial" pitchFamily="34" charset="0"/>
              <a:ea typeface="Arial Unicode MS" pitchFamily="34" charset="-122"/>
              <a:cs typeface="Arial" pitchFamily="34" charset="0"/>
            </a:endParaRPr>
          </a:p>
        </p:txBody>
      </p:sp>
      <p:sp>
        <p:nvSpPr>
          <p:cNvPr id="7" name="标题 1"/>
          <p:cNvSpPr txBox="1">
            <a:spLocks/>
          </p:cNvSpPr>
          <p:nvPr/>
        </p:nvSpPr>
        <p:spPr bwMode="auto">
          <a:xfrm>
            <a:off x="5021647" y="-236490"/>
            <a:ext cx="3050302"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544" indent="-228544" defTabSz="914171" eaLnBrk="0" fontAlgn="base" hangingPunct="0">
              <a:spcAft>
                <a:spcPct val="0"/>
              </a:spcAft>
              <a:buClr>
                <a:schemeClr val="tx2"/>
              </a:buClr>
              <a:defRPr/>
            </a:pPr>
            <a:r>
              <a:rPr lang="en-US" altLang="en-US" sz="3600" cap="all" dirty="0" smtClean="0">
                <a:solidFill>
                  <a:srgbClr val="CC0066"/>
                </a:solidFill>
                <a:latin typeface="Arial Black"/>
                <a:cs typeface="Arial Black"/>
              </a:rPr>
              <a:t>❺</a:t>
            </a:r>
            <a:r>
              <a:rPr lang="zh-CN" altLang="en-US" sz="3600" cap="all" dirty="0" smtClean="0">
                <a:solidFill>
                  <a:srgbClr val="CC0066"/>
                </a:solidFill>
                <a:latin typeface="Arial Black"/>
                <a:cs typeface="Arial Black"/>
              </a:rPr>
              <a:t>追踪牛人</a:t>
            </a:r>
            <a:endParaRPr lang="en-US" altLang="en-US" sz="3600" cap="all" dirty="0" smtClean="0">
              <a:solidFill>
                <a:srgbClr val="CC0066"/>
              </a:solidFill>
              <a:latin typeface="Arial Black"/>
              <a:cs typeface="Arial Black"/>
            </a:endParaRPr>
          </a:p>
        </p:txBody>
      </p:sp>
      <p:pic>
        <p:nvPicPr>
          <p:cNvPr id="13314" name="Picture 2"/>
          <p:cNvPicPr>
            <a:picLocks noChangeAspect="1" noChangeArrowheads="1"/>
          </p:cNvPicPr>
          <p:nvPr/>
        </p:nvPicPr>
        <p:blipFill>
          <a:blip r:embed="rId2"/>
          <a:srcRect/>
          <a:stretch>
            <a:fillRect/>
          </a:stretch>
        </p:blipFill>
        <p:spPr bwMode="auto">
          <a:xfrm>
            <a:off x="84138" y="976313"/>
            <a:ext cx="12018962" cy="4905375"/>
          </a:xfrm>
          <a:prstGeom prst="rect">
            <a:avLst/>
          </a:prstGeom>
          <a:noFill/>
          <a:ln w="9525">
            <a:noFill/>
            <a:miter lim="800000"/>
            <a:headEnd/>
            <a:tailEnd/>
          </a:ln>
        </p:spPr>
      </p:pic>
      <p:sp>
        <p:nvSpPr>
          <p:cNvPr id="6" name="TextBox 5"/>
          <p:cNvSpPr txBox="1"/>
          <p:nvPr/>
        </p:nvSpPr>
        <p:spPr>
          <a:xfrm>
            <a:off x="3347922" y="4185743"/>
            <a:ext cx="5002172" cy="835573"/>
          </a:xfrm>
          <a:prstGeom prst="rect">
            <a:avLst/>
          </a:prstGeom>
          <a:solidFill>
            <a:schemeClr val="bg1"/>
          </a:solidFill>
          <a:ln w="28575" cap="flat" cmpd="sng" algn="ctr">
            <a:solidFill>
              <a:srgbClr val="EA157A"/>
            </a:solidFill>
            <a:prstDash val="solid"/>
            <a:miter lim="800000"/>
          </a:ln>
          <a:effectLst/>
        </p:spPr>
        <p:txBody>
          <a:bodyPr lIns="121856" tIns="60928" rIns="121856" bIns="60928" anchor="ctr"/>
          <a:lstStyle/>
          <a:p>
            <a:pPr>
              <a:spcAft>
                <a:spcPts val="600"/>
              </a:spcAft>
              <a:defRPr/>
            </a:pPr>
            <a:r>
              <a:rPr lang="zh-CN" altLang="en-US" sz="2000" kern="0" dirty="0" smtClean="0">
                <a:solidFill>
                  <a:schemeClr val="accent6">
                    <a:lumMod val="50000"/>
                  </a:schemeClr>
                </a:solidFill>
                <a:ea typeface="微软雅黑"/>
              </a:rPr>
              <a:t>作者：</a:t>
            </a:r>
            <a:r>
              <a:rPr lang="en-US" altLang="zh-CN" sz="2000" kern="0" dirty="0" err="1" smtClean="0">
                <a:solidFill>
                  <a:schemeClr val="accent6">
                    <a:lumMod val="50000"/>
                  </a:schemeClr>
                </a:solidFill>
                <a:ea typeface="微软雅黑"/>
              </a:rPr>
              <a:t>wang</a:t>
            </a:r>
            <a:r>
              <a:rPr lang="en-US" altLang="zh-CN" sz="2000" kern="0" dirty="0" smtClean="0">
                <a:solidFill>
                  <a:schemeClr val="accent6">
                    <a:lumMod val="50000"/>
                  </a:schemeClr>
                </a:solidFill>
                <a:ea typeface="微软雅黑"/>
              </a:rPr>
              <a:t> h</a:t>
            </a:r>
            <a:r>
              <a:rPr lang="zh-CN" altLang="en-US" sz="2000" kern="0" dirty="0" smtClean="0">
                <a:solidFill>
                  <a:schemeClr val="accent6">
                    <a:lumMod val="50000"/>
                  </a:schemeClr>
                </a:solidFill>
                <a:ea typeface="微软雅黑"/>
              </a:rPr>
              <a:t>*</a:t>
            </a:r>
            <a:r>
              <a:rPr lang="en-US" altLang="zh-CN" sz="2000" kern="0" dirty="0" smtClean="0">
                <a:solidFill>
                  <a:schemeClr val="accent6">
                    <a:lumMod val="50000"/>
                  </a:schemeClr>
                </a:solidFill>
                <a:ea typeface="微软雅黑"/>
              </a:rPr>
              <a:t>w</a:t>
            </a:r>
            <a:r>
              <a:rPr lang="zh-CN" altLang="en-US" sz="2000" kern="0" dirty="0" smtClean="0">
                <a:solidFill>
                  <a:schemeClr val="accent6">
                    <a:lumMod val="50000"/>
                  </a:schemeClr>
                </a:solidFill>
                <a:ea typeface="微软雅黑"/>
              </a:rPr>
              <a:t>* </a:t>
            </a:r>
            <a:r>
              <a:rPr lang="en-US" altLang="zh-CN" sz="2000" kern="0" dirty="0" smtClean="0">
                <a:solidFill>
                  <a:schemeClr val="accent6">
                    <a:lumMod val="50000"/>
                  </a:schemeClr>
                </a:solidFill>
                <a:ea typeface="微软雅黑"/>
              </a:rPr>
              <a:t>or h*w* </a:t>
            </a:r>
            <a:r>
              <a:rPr lang="en-US" altLang="zh-CN" sz="2000" kern="0" dirty="0" err="1" smtClean="0">
                <a:solidFill>
                  <a:schemeClr val="accent6">
                    <a:lumMod val="50000"/>
                  </a:schemeClr>
                </a:solidFill>
                <a:ea typeface="微软雅黑"/>
              </a:rPr>
              <a:t>wang</a:t>
            </a:r>
            <a:endParaRPr lang="en-US" altLang="zh-CN" sz="2000" kern="0" dirty="0" smtClean="0">
              <a:solidFill>
                <a:schemeClr val="accent6">
                  <a:lumMod val="50000"/>
                </a:schemeClr>
              </a:solidFill>
              <a:ea typeface="微软雅黑"/>
            </a:endParaRPr>
          </a:p>
          <a:p>
            <a:pPr>
              <a:spcAft>
                <a:spcPts val="600"/>
              </a:spcAft>
              <a:defRPr/>
            </a:pPr>
            <a:r>
              <a:rPr lang="zh-CN" altLang="en-US" sz="2000" kern="0" dirty="0" smtClean="0">
                <a:solidFill>
                  <a:schemeClr val="accent6">
                    <a:lumMod val="50000"/>
                  </a:schemeClr>
                </a:solidFill>
                <a:ea typeface="微软雅黑"/>
              </a:rPr>
              <a:t>去重可考虑用机构、学科、出版年等筛选</a:t>
            </a:r>
            <a:endParaRPr lang="en-US" altLang="zh-CN" sz="2000" kern="0" dirty="0" smtClean="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5650" y="1576551"/>
            <a:ext cx="10086789" cy="3292595"/>
          </a:xfrm>
        </p:spPr>
        <p:txBody>
          <a:bodyPr/>
          <a:lstStyle/>
          <a:p>
            <a:pPr marL="342787" indent="-342787">
              <a:lnSpc>
                <a:spcPts val="5300"/>
              </a:lnSpc>
              <a:spcBef>
                <a:spcPts val="0"/>
              </a:spcBef>
            </a:pPr>
            <a:r>
              <a:rPr lang="en-US" altLang="zh-CN" sz="4000" dirty="0" smtClean="0">
                <a:solidFill>
                  <a:schemeClr val="bg2">
                    <a:lumMod val="50000"/>
                  </a:schemeClr>
                </a:solidFill>
              </a:rPr>
              <a:t/>
            </a:r>
            <a:br>
              <a:rPr lang="en-US" altLang="zh-CN" sz="4000" dirty="0" smtClean="0">
                <a:solidFill>
                  <a:schemeClr val="bg2">
                    <a:lumMod val="50000"/>
                  </a:schemeClr>
                </a:solidFill>
              </a:rPr>
            </a:br>
            <a:r>
              <a:rPr lang="en-US" altLang="zh-CN" sz="4000" dirty="0" smtClean="0">
                <a:solidFill>
                  <a:schemeClr val="bg2">
                    <a:lumMod val="50000"/>
                  </a:schemeClr>
                </a:solidFill>
              </a:rPr>
              <a:t>1.</a:t>
            </a:r>
            <a:r>
              <a:rPr lang="zh-CN" altLang="en-US" sz="4000" dirty="0" smtClean="0">
                <a:solidFill>
                  <a:schemeClr val="bg2">
                    <a:lumMod val="50000"/>
                  </a:schemeClr>
                </a:solidFill>
              </a:rPr>
              <a:t>选题和课题查新</a:t>
            </a:r>
            <a:r>
              <a:rPr lang="en-US" altLang="zh-CN" sz="4000" dirty="0" smtClean="0">
                <a:solidFill>
                  <a:schemeClr val="bg2">
                    <a:lumMod val="50000"/>
                  </a:schemeClr>
                </a:solidFill>
              </a:rPr>
              <a:t/>
            </a:r>
            <a:br>
              <a:rPr lang="en-US" altLang="zh-CN" sz="4000" dirty="0" smtClean="0">
                <a:solidFill>
                  <a:schemeClr val="bg2">
                    <a:lumMod val="50000"/>
                  </a:schemeClr>
                </a:solidFill>
              </a:rPr>
            </a:br>
            <a:r>
              <a:rPr lang="en-US" altLang="zh-CN" sz="4000" dirty="0" smtClean="0"/>
              <a:t>2.</a:t>
            </a:r>
            <a:r>
              <a:rPr lang="zh-CN" altLang="en-US" sz="4000" dirty="0" smtClean="0"/>
              <a:t>选择合适的国际期刊投稿</a:t>
            </a:r>
            <a:r>
              <a:rPr lang="en-US" altLang="zh-CN" sz="4000" dirty="0" smtClean="0"/>
              <a:t/>
            </a:r>
            <a:br>
              <a:rPr lang="en-US" altLang="zh-CN" sz="4000" dirty="0" smtClean="0"/>
            </a:br>
            <a:r>
              <a:rPr lang="en-US" altLang="zh-CN" sz="4000" dirty="0" smtClean="0">
                <a:solidFill>
                  <a:schemeClr val="bg2">
                    <a:lumMod val="50000"/>
                  </a:schemeClr>
                </a:solidFill>
              </a:rPr>
              <a:t>3.</a:t>
            </a:r>
            <a:r>
              <a:rPr lang="zh-CN" altLang="en-US" sz="4000" dirty="0" smtClean="0">
                <a:solidFill>
                  <a:schemeClr val="bg2">
                    <a:lumMod val="50000"/>
                  </a:schemeClr>
                </a:solidFill>
              </a:rPr>
              <a:t>提高写作效率</a:t>
            </a:r>
            <a:r>
              <a:rPr lang="en-US" altLang="zh-CN" sz="4000" dirty="0" smtClean="0">
                <a:solidFill>
                  <a:schemeClr val="bg2">
                    <a:lumMod val="50000"/>
                  </a:schemeClr>
                </a:solidFill>
              </a:rPr>
              <a:t/>
            </a:r>
            <a:br>
              <a:rPr lang="en-US" altLang="zh-CN" sz="4000" dirty="0" smtClean="0">
                <a:solidFill>
                  <a:schemeClr val="bg2">
                    <a:lumMod val="50000"/>
                  </a:schemeClr>
                </a:solidFill>
              </a:rPr>
            </a:br>
            <a:endParaRPr lang="en-US" sz="4000" dirty="0">
              <a:solidFill>
                <a:schemeClr val="bg2">
                  <a:lumMod val="50000"/>
                </a:schemeClr>
              </a:solidFill>
            </a:endParaRPr>
          </a:p>
        </p:txBody>
      </p:sp>
    </p:spTree>
    <p:extLst>
      <p:ext uri="{BB962C8B-B14F-4D97-AF65-F5344CB8AC3E}">
        <p14:creationId xmlns="" xmlns:p14="http://schemas.microsoft.com/office/powerpoint/2010/main" val="22221538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8361" y="1375098"/>
            <a:ext cx="3759199" cy="584753"/>
          </a:xfrm>
          <a:prstGeom prst="rect">
            <a:avLst/>
          </a:prstGeom>
          <a:solidFill>
            <a:srgbClr val="CC0066"/>
          </a:solidFill>
        </p:spPr>
        <p:txBody>
          <a:bodyPr wrap="square" lIns="91416" tIns="45709" rIns="91416" bIns="45709" rtlCol="0">
            <a:spAutoFit/>
          </a:bodyPr>
          <a:lstStyle/>
          <a:p>
            <a:pPr algn="ctr"/>
            <a:r>
              <a:rPr lang="zh-CN" altLang="en-US" sz="3200" dirty="0" smtClean="0">
                <a:solidFill>
                  <a:schemeClr val="bg1"/>
                </a:solidFill>
                <a:latin typeface="Arial" pitchFamily="34" charset="0"/>
                <a:ea typeface="Arial Unicode MS" pitchFamily="34" charset="-122"/>
                <a:cs typeface="Arial" pitchFamily="34" charset="0"/>
              </a:rPr>
              <a:t>按照学科领域</a:t>
            </a: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6" name="TextBox 5"/>
          <p:cNvSpPr txBox="1"/>
          <p:nvPr/>
        </p:nvSpPr>
        <p:spPr>
          <a:xfrm>
            <a:off x="968361" y="3531456"/>
            <a:ext cx="3853542" cy="584753"/>
          </a:xfrm>
          <a:prstGeom prst="rect">
            <a:avLst/>
          </a:prstGeom>
          <a:solidFill>
            <a:srgbClr val="CC0066"/>
          </a:solidFill>
          <a:ln w="28575">
            <a:noFill/>
          </a:ln>
        </p:spPr>
        <p:txBody>
          <a:bodyPr wrap="square" lIns="91416" tIns="45709" rIns="91416" bIns="45709" rtlCol="0">
            <a:spAutoFit/>
          </a:bodyPr>
          <a:lstStyle/>
          <a:p>
            <a:pPr algn="ctr"/>
            <a:r>
              <a:rPr lang="zh-CN" altLang="en-US" sz="3200" dirty="0" smtClean="0">
                <a:solidFill>
                  <a:schemeClr val="bg1"/>
                </a:solidFill>
                <a:latin typeface="Arial" pitchFamily="34" charset="0"/>
                <a:ea typeface="Arial Unicode MS" pitchFamily="34" charset="-122"/>
                <a:cs typeface="Arial" pitchFamily="34" charset="0"/>
              </a:rPr>
              <a:t>按照课题</a:t>
            </a: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8" name="标题 1"/>
          <p:cNvSpPr txBox="1">
            <a:spLocks/>
          </p:cNvSpPr>
          <p:nvPr/>
        </p:nvSpPr>
        <p:spPr bwMode="auto">
          <a:xfrm>
            <a:off x="4995072" y="-204958"/>
            <a:ext cx="413581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914171" eaLnBrk="0" fontAlgn="base" hangingPunct="0">
              <a:lnSpc>
                <a:spcPct val="90000"/>
              </a:lnSpc>
              <a:spcBef>
                <a:spcPct val="0"/>
              </a:spcBef>
              <a:spcAft>
                <a:spcPct val="0"/>
              </a:spcAft>
            </a:pPr>
            <a:r>
              <a:rPr lang="zh-CN" altLang="en-US" sz="3600" cap="all" dirty="0" smtClean="0">
                <a:solidFill>
                  <a:srgbClr val="CC0066"/>
                </a:solidFill>
                <a:latin typeface="Arial Black"/>
                <a:ea typeface="+mj-ea"/>
                <a:cs typeface="Arial Black"/>
              </a:rPr>
              <a:t>选刊建议</a:t>
            </a:r>
            <a:endParaRPr lang="zh-CN" altLang="en-US" sz="3600" cap="all" dirty="0">
              <a:solidFill>
                <a:srgbClr val="CC0066"/>
              </a:solidFill>
              <a:latin typeface="Arial Black"/>
              <a:ea typeface="+mj-ea"/>
              <a:cs typeface="Arial Black"/>
            </a:endParaRPr>
          </a:p>
        </p:txBody>
      </p:sp>
      <p:sp>
        <p:nvSpPr>
          <p:cNvPr id="12" name="Plus 11"/>
          <p:cNvSpPr/>
          <p:nvPr/>
        </p:nvSpPr>
        <p:spPr>
          <a:xfrm>
            <a:off x="2238703" y="2150852"/>
            <a:ext cx="914400"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21"/>
          <p:cNvGrpSpPr/>
          <p:nvPr/>
        </p:nvGrpSpPr>
        <p:grpSpPr>
          <a:xfrm>
            <a:off x="4979464" y="2970670"/>
            <a:ext cx="6900386" cy="1982510"/>
            <a:chOff x="4325264" y="4049486"/>
            <a:chExt cx="6900386" cy="1982510"/>
          </a:xfrm>
        </p:grpSpPr>
        <p:grpSp>
          <p:nvGrpSpPr>
            <p:cNvPr id="3" name="Group 29"/>
            <p:cNvGrpSpPr/>
            <p:nvPr/>
          </p:nvGrpSpPr>
          <p:grpSpPr>
            <a:xfrm>
              <a:off x="4325264" y="4049486"/>
              <a:ext cx="6900386" cy="1517710"/>
              <a:chOff x="4717142" y="4049486"/>
              <a:chExt cx="6520201" cy="1517710"/>
            </a:xfrm>
          </p:grpSpPr>
          <p:sp>
            <p:nvSpPr>
              <p:cNvPr id="17" name="TextBox 16"/>
              <p:cNvSpPr txBox="1"/>
              <p:nvPr/>
            </p:nvSpPr>
            <p:spPr>
              <a:xfrm>
                <a:off x="4790378" y="4680857"/>
                <a:ext cx="2490443"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我国学者的投稿倾向</a:t>
                </a:r>
                <a:r>
                  <a:rPr lang="en-US" altLang="zh-CN" sz="2000" b="1" dirty="0" smtClean="0">
                    <a:solidFill>
                      <a:srgbClr val="CC0066"/>
                    </a:solidFill>
                    <a:latin typeface="Arial Unicode MS" pitchFamily="34" charset="-122"/>
                    <a:ea typeface="Arial Unicode MS" pitchFamily="34" charset="-122"/>
                    <a:cs typeface="Arial Unicode MS" pitchFamily="34" charset="-122"/>
                  </a:rPr>
                  <a:t>?</a:t>
                </a:r>
              </a:p>
            </p:txBody>
          </p:sp>
          <p:sp>
            <p:nvSpPr>
              <p:cNvPr id="18" name="TextBox 17"/>
              <p:cNvSpPr txBox="1"/>
              <p:nvPr/>
            </p:nvSpPr>
            <p:spPr>
              <a:xfrm>
                <a:off x="4761768" y="5167086"/>
                <a:ext cx="6475575"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各期刊录用稿件特点、收录文献类型、出版周期、稿件数量</a:t>
                </a:r>
                <a:endParaRPr lang="zh-CN" altLang="en-US" sz="2000" b="1" dirty="0">
                  <a:solidFill>
                    <a:srgbClr val="CC0066"/>
                  </a:solidFill>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4804229" y="4194627"/>
                <a:ext cx="3246270"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本领域的</a:t>
                </a:r>
                <a:r>
                  <a:rPr lang="en-US" altLang="zh-CN" sz="2000" b="1" dirty="0" smtClean="0">
                    <a:solidFill>
                      <a:srgbClr val="CC0066"/>
                    </a:solidFill>
                    <a:latin typeface="Arial Unicode MS" pitchFamily="34" charset="-122"/>
                    <a:ea typeface="Arial Unicode MS" pitchFamily="34" charset="-122"/>
                    <a:cs typeface="Arial Unicode MS" pitchFamily="34" charset="-122"/>
                  </a:rPr>
                  <a:t>SCI</a:t>
                </a:r>
                <a:r>
                  <a:rPr lang="zh-CN" altLang="en-US" sz="2000" b="1" dirty="0" smtClean="0">
                    <a:solidFill>
                      <a:srgbClr val="CC0066"/>
                    </a:solidFill>
                    <a:latin typeface="Arial Unicode MS" pitchFamily="34" charset="-122"/>
                    <a:ea typeface="Arial Unicode MS" pitchFamily="34" charset="-122"/>
                    <a:cs typeface="Arial Unicode MS" pitchFamily="34" charset="-122"/>
                  </a:rPr>
                  <a:t>期刊都有哪些？</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nvGrpSpPr>
              <p:cNvPr id="4" name="Group 28"/>
              <p:cNvGrpSpPr/>
              <p:nvPr/>
            </p:nvGrpSpPr>
            <p:grpSpPr>
              <a:xfrm>
                <a:off x="4717142" y="4049486"/>
                <a:ext cx="6408263" cy="1509485"/>
                <a:chOff x="4717142" y="4049486"/>
                <a:chExt cx="6408263" cy="1509485"/>
              </a:xfrm>
            </p:grpSpPr>
            <p:sp>
              <p:nvSpPr>
                <p:cNvPr id="21" name="Rectangle 20"/>
                <p:cNvSpPr/>
                <p:nvPr/>
              </p:nvSpPr>
              <p:spPr>
                <a:xfrm>
                  <a:off x="4731657" y="4049486"/>
                  <a:ext cx="6393748" cy="1509485"/>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C0066"/>
                    </a:solidFill>
                  </a:endParaRPr>
                </a:p>
              </p:txBody>
            </p:sp>
            <p:cxnSp>
              <p:nvCxnSpPr>
                <p:cNvPr id="22" name="Straight Connector 21"/>
                <p:cNvCxnSpPr/>
                <p:nvPr/>
              </p:nvCxnSpPr>
              <p:spPr>
                <a:xfrm>
                  <a:off x="4717142" y="4572000"/>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24627" y="5101764"/>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Rectangle 14"/>
            <p:cNvSpPr/>
            <p:nvPr/>
          </p:nvSpPr>
          <p:spPr>
            <a:xfrm>
              <a:off x="4337804" y="5557643"/>
              <a:ext cx="6766560" cy="474353"/>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C0066"/>
                </a:solidFill>
              </a:endParaRPr>
            </a:p>
          </p:txBody>
        </p:sp>
        <p:sp>
          <p:nvSpPr>
            <p:cNvPr id="16" name="TextBox 15"/>
            <p:cNvSpPr txBox="1"/>
            <p:nvPr/>
          </p:nvSpPr>
          <p:spPr>
            <a:xfrm>
              <a:off x="4397842" y="5605153"/>
              <a:ext cx="3005951"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期刊所在区间和影响因子</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sp>
        <p:nvSpPr>
          <p:cNvPr id="26" name="TextBox 25"/>
          <p:cNvSpPr txBox="1"/>
          <p:nvPr/>
        </p:nvSpPr>
        <p:spPr>
          <a:xfrm>
            <a:off x="5972277" y="1312034"/>
            <a:ext cx="5605860" cy="584753"/>
          </a:xfrm>
          <a:prstGeom prst="rect">
            <a:avLst/>
          </a:prstGeom>
          <a:solidFill>
            <a:srgbClr val="FF0000"/>
          </a:solidFill>
          <a:ln w="28575">
            <a:noFill/>
          </a:ln>
        </p:spPr>
        <p:txBody>
          <a:bodyPr wrap="square" lIns="91416" tIns="45709" rIns="91416" bIns="45709" rtlCol="0">
            <a:spAutoFit/>
          </a:bodyPr>
          <a:lstStyle/>
          <a:p>
            <a:pPr algn="ctr"/>
            <a:r>
              <a:rPr lang="zh-CN" altLang="en-US" sz="3200" dirty="0" smtClean="0">
                <a:solidFill>
                  <a:schemeClr val="bg1"/>
                </a:solidFill>
                <a:latin typeface="Arial" pitchFamily="34" charset="0"/>
                <a:ea typeface="Arial Unicode MS" pitchFamily="34" charset="-122"/>
                <a:cs typeface="Arial" pitchFamily="34" charset="0"/>
              </a:rPr>
              <a:t>小心进入负面观察名单的期刊</a:t>
            </a: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27" name="Plus 26"/>
          <p:cNvSpPr/>
          <p:nvPr/>
        </p:nvSpPr>
        <p:spPr>
          <a:xfrm>
            <a:off x="4995582" y="1173388"/>
            <a:ext cx="914400"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09441" y="648"/>
            <a:ext cx="10969943" cy="656695"/>
          </a:xfrm>
        </p:spPr>
        <p:txBody>
          <a:bodyPr/>
          <a:lstStyle/>
          <a:p>
            <a:r>
              <a:rPr lang="zh-CN" altLang="en-US" sz="2800" dirty="0" smtClean="0">
                <a:solidFill>
                  <a:srgbClr val="CC0066"/>
                </a:solidFill>
              </a:rPr>
              <a:t>材料科学多学科被</a:t>
            </a:r>
            <a:r>
              <a:rPr lang="en-US" altLang="zh-CN" sz="2800" dirty="0" smtClean="0">
                <a:solidFill>
                  <a:srgbClr val="CC0066"/>
                </a:solidFill>
              </a:rPr>
              <a:t>SCI</a:t>
            </a:r>
            <a:r>
              <a:rPr lang="zh-CN" altLang="en-US" sz="2800" dirty="0" smtClean="0">
                <a:solidFill>
                  <a:srgbClr val="CC0066"/>
                </a:solidFill>
              </a:rPr>
              <a:t>收录的期刊共</a:t>
            </a:r>
            <a:r>
              <a:rPr lang="en-US" altLang="zh-CN" sz="2800" dirty="0" smtClean="0">
                <a:solidFill>
                  <a:srgbClr val="CC0066"/>
                </a:solidFill>
              </a:rPr>
              <a:t>274</a:t>
            </a:r>
            <a:r>
              <a:rPr lang="zh-CN" altLang="en-US" sz="2800" dirty="0" smtClean="0">
                <a:solidFill>
                  <a:srgbClr val="CC0066"/>
                </a:solidFill>
              </a:rPr>
              <a:t>本期刊，其中</a:t>
            </a:r>
            <a:r>
              <a:rPr lang="en-US" altLang="zh-CN" sz="2800" dirty="0" smtClean="0">
                <a:solidFill>
                  <a:srgbClr val="CC0066"/>
                </a:solidFill>
              </a:rPr>
              <a:t>Q1</a:t>
            </a:r>
            <a:r>
              <a:rPr lang="zh-CN" altLang="en-US" sz="2800" dirty="0" smtClean="0">
                <a:solidFill>
                  <a:srgbClr val="CC0066"/>
                </a:solidFill>
              </a:rPr>
              <a:t>共计</a:t>
            </a:r>
            <a:r>
              <a:rPr lang="en-US" altLang="zh-CN" sz="2800" dirty="0" smtClean="0">
                <a:solidFill>
                  <a:srgbClr val="CC0066"/>
                </a:solidFill>
              </a:rPr>
              <a:t>68</a:t>
            </a:r>
            <a:r>
              <a:rPr lang="zh-CN" altLang="en-US" sz="2800" dirty="0" smtClean="0">
                <a:solidFill>
                  <a:srgbClr val="CC0066"/>
                </a:solidFill>
              </a:rPr>
              <a:t>本</a:t>
            </a:r>
            <a:endParaRPr lang="en-US" sz="2800" dirty="0"/>
          </a:p>
        </p:txBody>
      </p:sp>
      <p:pic>
        <p:nvPicPr>
          <p:cNvPr id="5" name="Picture 2"/>
          <p:cNvPicPr>
            <a:picLocks noChangeAspect="1" noChangeArrowheads="1"/>
          </p:cNvPicPr>
          <p:nvPr/>
        </p:nvPicPr>
        <p:blipFill>
          <a:blip r:embed="rId2"/>
          <a:srcRect/>
          <a:stretch>
            <a:fillRect/>
          </a:stretch>
        </p:blipFill>
        <p:spPr bwMode="auto">
          <a:xfrm>
            <a:off x="1153080" y="448290"/>
            <a:ext cx="4238625" cy="733425"/>
          </a:xfrm>
          <a:prstGeom prst="rect">
            <a:avLst/>
          </a:prstGeom>
          <a:noFill/>
          <a:ln w="9525">
            <a:noFill/>
            <a:miter lim="800000"/>
            <a:headEnd/>
            <a:tailEnd/>
          </a:ln>
        </p:spPr>
      </p:pic>
      <p:pic>
        <p:nvPicPr>
          <p:cNvPr id="20482" name="Picture 2"/>
          <p:cNvPicPr>
            <a:picLocks noChangeAspect="1" noChangeArrowheads="1"/>
          </p:cNvPicPr>
          <p:nvPr/>
        </p:nvPicPr>
        <p:blipFill>
          <a:blip r:embed="rId3"/>
          <a:srcRect/>
          <a:stretch>
            <a:fillRect/>
          </a:stretch>
        </p:blipFill>
        <p:spPr bwMode="auto">
          <a:xfrm>
            <a:off x="1125775" y="1181715"/>
            <a:ext cx="7361238" cy="5695950"/>
          </a:xfrm>
          <a:prstGeom prst="rect">
            <a:avLst/>
          </a:prstGeom>
          <a:noFill/>
          <a:ln w="9525">
            <a:noFill/>
            <a:miter lim="800000"/>
            <a:headEnd/>
            <a:tailEnd/>
          </a:ln>
        </p:spPr>
      </p:pic>
      <p:sp>
        <p:nvSpPr>
          <p:cNvPr id="7" name="Rectangle 6"/>
          <p:cNvSpPr/>
          <p:nvPr/>
        </p:nvSpPr>
        <p:spPr>
          <a:xfrm>
            <a:off x="1125776" y="4256687"/>
            <a:ext cx="1648956" cy="283777"/>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8" name="Rectangle 7"/>
          <p:cNvSpPr/>
          <p:nvPr/>
        </p:nvSpPr>
        <p:spPr>
          <a:xfrm>
            <a:off x="1125776" y="5984278"/>
            <a:ext cx="1648956" cy="283777"/>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9" name="Rectangle 8"/>
          <p:cNvSpPr/>
          <p:nvPr/>
        </p:nvSpPr>
        <p:spPr>
          <a:xfrm>
            <a:off x="1125775" y="6574223"/>
            <a:ext cx="671494" cy="283777"/>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317625" y="0"/>
            <a:ext cx="9551988" cy="7275513"/>
          </a:xfrm>
          <a:prstGeom prst="rect">
            <a:avLst/>
          </a:prstGeom>
          <a:noFill/>
          <a:ln w="9525">
            <a:noFill/>
            <a:miter lim="800000"/>
            <a:headEnd/>
            <a:tailEnd/>
          </a:ln>
        </p:spPr>
      </p:pic>
      <p:sp>
        <p:nvSpPr>
          <p:cNvPr id="5" name="Rectangle 4"/>
          <p:cNvSpPr/>
          <p:nvPr/>
        </p:nvSpPr>
        <p:spPr>
          <a:xfrm>
            <a:off x="970773" y="3184637"/>
            <a:ext cx="2721011" cy="236486"/>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6" name="Rectangular Callout 5"/>
          <p:cNvSpPr/>
          <p:nvPr/>
        </p:nvSpPr>
        <p:spPr>
          <a:xfrm>
            <a:off x="4272455" y="931346"/>
            <a:ext cx="5139559" cy="1670087"/>
          </a:xfrm>
          <a:prstGeom prst="wedgeRectCallout">
            <a:avLst>
              <a:gd name="adj1" fmla="val -59159"/>
              <a:gd name="adj2" fmla="val 91473"/>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buClr>
                <a:srgbClr val="009900"/>
              </a:buClr>
              <a:buSzPct val="80000"/>
              <a:defRPr/>
            </a:pPr>
            <a:r>
              <a:rPr lang="zh-CN" altLang="en-US" sz="2000" kern="0" dirty="0" smtClean="0">
                <a:solidFill>
                  <a:schemeClr val="accent6">
                    <a:lumMod val="50000"/>
                  </a:schemeClr>
                </a:solidFill>
                <a:ea typeface="微软雅黑"/>
              </a:rPr>
              <a:t>在</a:t>
            </a:r>
            <a:r>
              <a:rPr lang="en-US" altLang="zh-CN" sz="2000" kern="0" dirty="0" smtClean="0">
                <a:solidFill>
                  <a:schemeClr val="accent6">
                    <a:lumMod val="50000"/>
                  </a:schemeClr>
                </a:solidFill>
                <a:ea typeface="微软雅黑"/>
              </a:rPr>
              <a:t>JCR</a:t>
            </a:r>
            <a:r>
              <a:rPr lang="zh-CN" altLang="en-US" sz="2000" kern="0" dirty="0" smtClean="0">
                <a:solidFill>
                  <a:schemeClr val="accent6">
                    <a:lumMod val="50000"/>
                  </a:schemeClr>
                </a:solidFill>
                <a:ea typeface="微软雅黑"/>
              </a:rPr>
              <a:t>帮助文档中，查看“</a:t>
            </a:r>
            <a:r>
              <a:rPr lang="en-US" altLang="zh-CN" sz="2000" kern="0" dirty="0" smtClean="0">
                <a:solidFill>
                  <a:schemeClr val="accent6">
                    <a:lumMod val="50000"/>
                  </a:schemeClr>
                </a:solidFill>
                <a:ea typeface="微软雅黑"/>
              </a:rPr>
              <a:t>Title Suppressions</a:t>
            </a:r>
            <a:r>
              <a:rPr lang="zh-CN" altLang="en-US" sz="2000" kern="0" dirty="0" smtClean="0">
                <a:solidFill>
                  <a:schemeClr val="accent6">
                    <a:lumMod val="50000"/>
                  </a:schemeClr>
                </a:solidFill>
                <a:ea typeface="微软雅黑"/>
              </a:rPr>
              <a:t>”可以了解进入负面观察名单的期刊，包括自引（</a:t>
            </a:r>
            <a:r>
              <a:rPr lang="en-US" altLang="zh-CN" sz="2000" kern="0" dirty="0" smtClean="0">
                <a:solidFill>
                  <a:schemeClr val="accent6">
                    <a:lumMod val="50000"/>
                  </a:schemeClr>
                </a:solidFill>
                <a:ea typeface="微软雅黑"/>
              </a:rPr>
              <a:t>self</a:t>
            </a:r>
            <a:r>
              <a:rPr lang="zh-CN" altLang="en-US" sz="2000" kern="0" dirty="0" smtClean="0">
                <a:solidFill>
                  <a:schemeClr val="accent6">
                    <a:lumMod val="50000"/>
                  </a:schemeClr>
                </a:solidFill>
                <a:ea typeface="微软雅黑"/>
              </a:rPr>
              <a:t>）和非正常他引（</a:t>
            </a:r>
            <a:r>
              <a:rPr lang="en-US" altLang="zh-CN" sz="2000" kern="0" dirty="0" smtClean="0">
                <a:solidFill>
                  <a:schemeClr val="accent6">
                    <a:lumMod val="50000"/>
                  </a:schemeClr>
                </a:solidFill>
                <a:ea typeface="微软雅黑"/>
              </a:rPr>
              <a:t>stacking</a:t>
            </a:r>
            <a:r>
              <a:rPr lang="zh-CN" altLang="en-US" sz="2000" kern="0" dirty="0" smtClean="0">
                <a:solidFill>
                  <a:schemeClr val="accent6">
                    <a:lumMod val="50000"/>
                  </a:schemeClr>
                </a:solidFill>
                <a:ea typeface="微软雅黑"/>
              </a:rPr>
              <a:t>）。通常每年</a:t>
            </a:r>
            <a:r>
              <a:rPr lang="en-US" altLang="zh-CN" sz="2000" kern="0" dirty="0" smtClean="0">
                <a:solidFill>
                  <a:schemeClr val="accent6">
                    <a:lumMod val="50000"/>
                  </a:schemeClr>
                </a:solidFill>
                <a:ea typeface="微软雅黑"/>
              </a:rPr>
              <a:t>6</a:t>
            </a:r>
            <a:r>
              <a:rPr lang="zh-CN" altLang="en-US" sz="2000" kern="0" dirty="0" smtClean="0">
                <a:solidFill>
                  <a:schemeClr val="accent6">
                    <a:lumMod val="50000"/>
                  </a:schemeClr>
                </a:solidFill>
                <a:ea typeface="微软雅黑"/>
              </a:rPr>
              <a:t>月或</a:t>
            </a:r>
            <a:r>
              <a:rPr lang="en-US" altLang="zh-CN" sz="2000" kern="0" dirty="0" smtClean="0">
                <a:solidFill>
                  <a:schemeClr val="accent6">
                    <a:lumMod val="50000"/>
                  </a:schemeClr>
                </a:solidFill>
                <a:ea typeface="微软雅黑"/>
              </a:rPr>
              <a:t>7</a:t>
            </a:r>
            <a:r>
              <a:rPr lang="zh-CN" altLang="en-US" sz="2000" kern="0" dirty="0" smtClean="0">
                <a:solidFill>
                  <a:schemeClr val="accent6">
                    <a:lumMod val="50000"/>
                  </a:schemeClr>
                </a:solidFill>
                <a:ea typeface="微软雅黑"/>
              </a:rPr>
              <a:t>月份更新一次</a:t>
            </a:r>
            <a:endParaRPr lang="zh-CN" altLang="en-US" sz="2000" kern="0" dirty="0">
              <a:solidFill>
                <a:schemeClr val="accent6">
                  <a:lumMod val="50000"/>
                </a:schemeClr>
              </a:solidFill>
              <a:ea typeface="微软雅黑"/>
            </a:endParaRPr>
          </a:p>
        </p:txBody>
      </p:sp>
      <p:sp>
        <p:nvSpPr>
          <p:cNvPr id="9" name="Rectangle 8"/>
          <p:cNvSpPr/>
          <p:nvPr/>
        </p:nvSpPr>
        <p:spPr>
          <a:xfrm rot="5400000">
            <a:off x="8508301" y="2661794"/>
            <a:ext cx="6126169" cy="1077218"/>
          </a:xfrm>
          <a:prstGeom prst="rect">
            <a:avLst/>
          </a:prstGeom>
          <a:solidFill>
            <a:srgbClr val="FFFF00"/>
          </a:solidFill>
        </p:spPr>
        <p:txBody>
          <a:bodyPr wrap="square">
            <a:spAutoFit/>
          </a:bodyPr>
          <a:lstStyle/>
          <a:p>
            <a:r>
              <a:rPr lang="zh-CN" altLang="en-US" sz="1600" dirty="0" smtClean="0"/>
              <a:t>下载</a:t>
            </a:r>
            <a:r>
              <a:rPr lang="en-US" altLang="zh-CN" sz="1600" dirty="0" smtClean="0"/>
              <a:t>JCR</a:t>
            </a:r>
            <a:r>
              <a:rPr lang="zh-CN" altLang="en-US" sz="1600" dirty="0" smtClean="0"/>
              <a:t>镇压列表</a:t>
            </a:r>
            <a:endParaRPr lang="en-US" altLang="zh-CN" sz="1600" dirty="0" smtClean="0"/>
          </a:p>
          <a:p>
            <a:r>
              <a:rPr lang="en-US" sz="1600" dirty="0" smtClean="0">
                <a:hlinkClick r:id="rId3"/>
              </a:rPr>
              <a:t>http://ipscience-help.thomsonreuters.com/incitesLiveJCR/JCRGroup/titleSuppressions.html</a:t>
            </a:r>
            <a:r>
              <a:rPr lang="en-US" sz="1600" dirty="0" smtClean="0"/>
              <a:t>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609441" y="248095"/>
            <a:ext cx="6570662" cy="1095375"/>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2974484" y="1390768"/>
            <a:ext cx="9009383" cy="4039914"/>
          </a:xfrm>
          <a:prstGeom prst="rect">
            <a:avLst/>
          </a:prstGeom>
          <a:noFill/>
          <a:ln w="9525">
            <a:solidFill>
              <a:schemeClr val="bg1">
                <a:lumMod val="75000"/>
              </a:schemeClr>
            </a:solid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609441" y="1390768"/>
            <a:ext cx="2352675" cy="4600575"/>
          </a:xfrm>
          <a:prstGeom prst="rect">
            <a:avLst/>
          </a:prstGeom>
          <a:noFill/>
          <a:ln w="9525">
            <a:noFill/>
            <a:miter lim="800000"/>
            <a:headEnd/>
            <a:tailEnd/>
          </a:ln>
        </p:spPr>
      </p:pic>
      <p:sp>
        <p:nvSpPr>
          <p:cNvPr id="7" name="Rectangle 6"/>
          <p:cNvSpPr/>
          <p:nvPr/>
        </p:nvSpPr>
        <p:spPr>
          <a:xfrm>
            <a:off x="458431" y="2869326"/>
            <a:ext cx="2721011" cy="457201"/>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8" name="Rectangular Callout 7"/>
          <p:cNvSpPr/>
          <p:nvPr/>
        </p:nvSpPr>
        <p:spPr>
          <a:xfrm>
            <a:off x="3600333" y="3783601"/>
            <a:ext cx="2106785" cy="819930"/>
          </a:xfrm>
          <a:prstGeom prst="wedgeRectCallout">
            <a:avLst>
              <a:gd name="adj1" fmla="val -70398"/>
              <a:gd name="adj2" fmla="val -112368"/>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nSpc>
                <a:spcPct val="120000"/>
              </a:lnSpc>
              <a:spcBef>
                <a:spcPct val="20000"/>
              </a:spcBef>
              <a:buClr>
                <a:srgbClr val="009900"/>
              </a:buClr>
              <a:buSzPct val="80000"/>
              <a:defRPr/>
            </a:pPr>
            <a:r>
              <a:rPr lang="zh-CN" altLang="en-US" sz="2000" kern="0" dirty="0" smtClean="0">
                <a:solidFill>
                  <a:schemeClr val="accent6">
                    <a:lumMod val="50000"/>
                  </a:schemeClr>
                </a:solidFill>
                <a:ea typeface="微软雅黑"/>
              </a:rPr>
              <a:t>了解期刊更名或者变化情况</a:t>
            </a:r>
            <a:endParaRPr lang="zh-CN" altLang="en-US" sz="2000" kern="0" dirty="0">
              <a:solidFill>
                <a:schemeClr val="accent6">
                  <a:lumMod val="50000"/>
                </a:schemeClr>
              </a:solidFill>
              <a:ea typeface="微软雅黑"/>
            </a:endParaRPr>
          </a:p>
        </p:txBody>
      </p:sp>
      <p:sp>
        <p:nvSpPr>
          <p:cNvPr id="9" name="TextBox 8"/>
          <p:cNvSpPr txBox="1"/>
          <p:nvPr/>
        </p:nvSpPr>
        <p:spPr>
          <a:xfrm>
            <a:off x="2962115" y="5683585"/>
            <a:ext cx="9021751" cy="400071"/>
          </a:xfrm>
          <a:prstGeom prst="rect">
            <a:avLst/>
          </a:prstGeom>
          <a:solidFill>
            <a:srgbClr val="FFFF00"/>
          </a:solidFill>
          <a:ln>
            <a:noFill/>
          </a:ln>
        </p:spPr>
        <p:txBody>
          <a:bodyPr wrap="square" lIns="121883" tIns="60941" rIns="121883" bIns="60941" rtlCol="0">
            <a:spAutoFit/>
          </a:bodyPr>
          <a:lstStyle/>
          <a:p>
            <a:r>
              <a:rPr lang="zh-CN" altLang="en-US" sz="1800" dirty="0" smtClean="0">
                <a:solidFill>
                  <a:prstClr val="black"/>
                </a:solidFill>
              </a:rPr>
              <a:t>更多</a:t>
            </a:r>
            <a:r>
              <a:rPr lang="en-US" altLang="zh-CN" sz="1800" dirty="0" smtClean="0">
                <a:solidFill>
                  <a:prstClr val="black"/>
                </a:solidFill>
              </a:rPr>
              <a:t>JCR</a:t>
            </a:r>
            <a:r>
              <a:rPr lang="zh-CN" altLang="en-US" sz="1800" dirty="0" smtClean="0">
                <a:solidFill>
                  <a:prstClr val="black"/>
                </a:solidFill>
              </a:rPr>
              <a:t>操作可查阅</a:t>
            </a:r>
            <a:r>
              <a:rPr lang="en-US" altLang="zh-CN" sz="1800" dirty="0" smtClean="0">
                <a:solidFill>
                  <a:prstClr val="black"/>
                </a:solidFill>
                <a:hlinkClick r:id="rId5"/>
              </a:rPr>
              <a:t>http://ip-science.thomsonreuters.com.cn/productraining/JCR/#tab1</a:t>
            </a:r>
            <a:r>
              <a:rPr lang="en-US" altLang="zh-CN" sz="1800" dirty="0" smtClean="0">
                <a:solidFill>
                  <a:prstClr val="black"/>
                </a:solidFill>
              </a:rPr>
              <a:t> </a:t>
            </a:r>
            <a:endParaRPr lang="zh-CN" altLang="en-US" sz="1800" dirty="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0244" y="1314450"/>
            <a:ext cx="10823931" cy="3932238"/>
          </a:xfrm>
        </p:spPr>
        <p:txBody>
          <a:bodyPr/>
          <a:lstStyle/>
          <a:p>
            <a:pPr defTabSz="609570">
              <a:defRPr/>
            </a:pPr>
            <a:endParaRPr lang="en-US"/>
          </a:p>
        </p:txBody>
      </p:sp>
      <p:sp>
        <p:nvSpPr>
          <p:cNvPr id="130051" name="Title 2"/>
          <p:cNvSpPr>
            <a:spLocks noGrp="1"/>
          </p:cNvSpPr>
          <p:nvPr>
            <p:ph type="title"/>
          </p:nvPr>
        </p:nvSpPr>
        <p:spPr bwMode="auto">
          <a:xfrm>
            <a:off x="560245" y="514350"/>
            <a:ext cx="10801711" cy="400050"/>
          </a:xfrm>
          <a:noFill/>
          <a:ln>
            <a:miter lim="800000"/>
            <a:headEnd/>
            <a:tailEnd/>
          </a:ln>
        </p:spPr>
        <p:txBody>
          <a:bodyPr wrap="square" numCol="1" anchor="t" anchorCtr="0" compatLnSpc="1">
            <a:prstTxWarp prst="textNoShape">
              <a:avLst/>
            </a:prstTxWarp>
          </a:bodyPr>
          <a:lstStyle/>
          <a:p>
            <a:r>
              <a:rPr lang="en-US" smtClean="0">
                <a:ea typeface="宋体" pitchFamily="2" charset="-122"/>
                <a:cs typeface="Arial" pitchFamily="34" charset="0"/>
              </a:rPr>
              <a:t>Eugene Garfield，</a:t>
            </a:r>
            <a:r>
              <a:rPr lang="zh-CN" altLang="en-US" smtClean="0">
                <a:cs typeface="Arial" pitchFamily="34" charset="0"/>
              </a:rPr>
              <a:t>不仅仅是</a:t>
            </a:r>
            <a:r>
              <a:rPr lang="en-US" smtClean="0">
                <a:ea typeface="宋体" pitchFamily="2" charset="-122"/>
                <a:cs typeface="Arial" pitchFamily="34" charset="0"/>
              </a:rPr>
              <a:t>SCI</a:t>
            </a:r>
            <a:r>
              <a:rPr lang="zh-CN" altLang="en-US" smtClean="0">
                <a:cs typeface="Arial" pitchFamily="34" charset="0"/>
              </a:rPr>
              <a:t>之父，还是搜索引擎的祖父</a:t>
            </a:r>
            <a:br>
              <a:rPr lang="zh-CN" altLang="en-US" smtClean="0">
                <a:cs typeface="Arial" pitchFamily="34" charset="0"/>
              </a:rPr>
            </a:br>
            <a:endParaRPr lang="en-US" smtClean="0">
              <a:ea typeface="宋体" pitchFamily="2" charset="-122"/>
              <a:cs typeface="Arial" pitchFamily="34" charset="0"/>
            </a:endParaRPr>
          </a:p>
        </p:txBody>
      </p:sp>
      <p:sp>
        <p:nvSpPr>
          <p:cNvPr id="4" name="Text Placeholder 3"/>
          <p:cNvSpPr>
            <a:spLocks noGrp="1"/>
          </p:cNvSpPr>
          <p:nvPr>
            <p:ph type="body" sz="quarter" idx="13"/>
          </p:nvPr>
        </p:nvSpPr>
        <p:spPr>
          <a:xfrm>
            <a:off x="7683087" y="242888"/>
            <a:ext cx="3596338" cy="123825"/>
          </a:xfrm>
        </p:spPr>
        <p:txBody>
          <a:bodyPr/>
          <a:lstStyle/>
          <a:p>
            <a:pPr>
              <a:buFont typeface="Arial" charset="0"/>
              <a:buNone/>
              <a:defRPr/>
            </a:pPr>
            <a:endParaRPr lang="en-US"/>
          </a:p>
        </p:txBody>
      </p:sp>
      <p:pic>
        <p:nvPicPr>
          <p:cNvPr id="130053" name="Picture 2"/>
          <p:cNvPicPr>
            <a:picLocks noChangeAspect="1" noChangeArrowheads="1"/>
          </p:cNvPicPr>
          <p:nvPr/>
        </p:nvPicPr>
        <p:blipFill>
          <a:blip r:embed="rId3"/>
          <a:srcRect/>
          <a:stretch>
            <a:fillRect/>
          </a:stretch>
        </p:blipFill>
        <p:spPr bwMode="auto">
          <a:xfrm>
            <a:off x="1766430" y="1314450"/>
            <a:ext cx="7260921" cy="4910138"/>
          </a:xfrm>
          <a:prstGeom prst="rect">
            <a:avLst/>
          </a:prstGeom>
          <a:noFill/>
          <a:ln w="9525">
            <a:noFill/>
            <a:miter lim="800000"/>
            <a:headEnd/>
            <a:tailEnd/>
          </a:ln>
        </p:spPr>
      </p:pic>
      <p:sp>
        <p:nvSpPr>
          <p:cNvPr id="104454" name="TextBox 5"/>
          <p:cNvSpPr txBox="1">
            <a:spLocks noChangeArrowheads="1"/>
          </p:cNvSpPr>
          <p:nvPr/>
        </p:nvSpPr>
        <p:spPr bwMode="auto">
          <a:xfrm>
            <a:off x="3274162" y="6267455"/>
            <a:ext cx="6608629" cy="354013"/>
          </a:xfrm>
          <a:prstGeom prst="rect">
            <a:avLst/>
          </a:prstGeom>
          <a:noFill/>
          <a:ln w="9525">
            <a:noFill/>
            <a:miter lim="800000"/>
            <a:headEnd/>
            <a:tailEnd/>
          </a:ln>
        </p:spPr>
        <p:txBody>
          <a:bodyPr wrap="none" lIns="121912" tIns="60956" rIns="121912" bIns="60956">
            <a:spAutoFit/>
          </a:bodyPr>
          <a:lstStyle/>
          <a:p>
            <a:pPr defTabSz="609555" fontAlgn="base">
              <a:spcBef>
                <a:spcPct val="0"/>
              </a:spcBef>
              <a:spcAft>
                <a:spcPct val="0"/>
              </a:spcAft>
              <a:defRPr/>
            </a:pPr>
            <a:r>
              <a:rPr lang="zh-CN" altLang="en-US" sz="1500" dirty="0">
                <a:solidFill>
                  <a:srgbClr val="000000"/>
                </a:solidFill>
                <a:latin typeface="Arial" pitchFamily="34" charset="0"/>
                <a:cs typeface="Arial" pitchFamily="34" charset="0"/>
              </a:rPr>
              <a:t>宁笔博客</a:t>
            </a:r>
            <a:r>
              <a:rPr lang="en-US" altLang="zh-CN" sz="1500" dirty="0">
                <a:solidFill>
                  <a:srgbClr val="000000"/>
                </a:solidFill>
                <a:latin typeface="Arial" pitchFamily="34" charset="0"/>
                <a:cs typeface="Arial" pitchFamily="34" charset="0"/>
              </a:rPr>
              <a:t>   </a:t>
            </a:r>
            <a:r>
              <a:rPr lang="zh-CN" altLang="en-US" sz="1500" dirty="0">
                <a:solidFill>
                  <a:srgbClr val="000000"/>
                </a:solidFill>
                <a:latin typeface="Arial" pitchFamily="34" charset="0"/>
                <a:cs typeface="Arial" pitchFamily="34" charset="0"/>
              </a:rPr>
              <a:t>信息来源：</a:t>
            </a:r>
            <a:r>
              <a:rPr lang="en-US" sz="1500" dirty="0">
                <a:solidFill>
                  <a:srgbClr val="000000"/>
                </a:solidFill>
                <a:latin typeface="Arial" pitchFamily="34" charset="0"/>
                <a:ea typeface="Microsoft YaHei" pitchFamily="34" charset="-122"/>
                <a:cs typeface="Arial" pitchFamily="34" charset="0"/>
                <a:hlinkClick r:id="rId4"/>
              </a:rPr>
              <a:t>http://blog.sciencenet.cn/blog-408109-1074231.html</a:t>
            </a:r>
            <a:r>
              <a:rPr lang="en-US" sz="1500" dirty="0">
                <a:solidFill>
                  <a:srgbClr val="000000"/>
                </a:solidFill>
                <a:latin typeface="Arial" pitchFamily="34" charset="0"/>
                <a:ea typeface="Microsoft YaHei" pitchFamily="34" charset="-122"/>
                <a:cs typeface="Arial" pitchFamily="34" charset="0"/>
              </a:rPr>
              <a:t> </a:t>
            </a:r>
          </a:p>
        </p:txBody>
      </p:sp>
      <p:cxnSp>
        <p:nvCxnSpPr>
          <p:cNvPr id="8" name="Straight Connector 7"/>
          <p:cNvCxnSpPr/>
          <p:nvPr/>
        </p:nvCxnSpPr>
        <p:spPr>
          <a:xfrm>
            <a:off x="2280644" y="2978150"/>
            <a:ext cx="626581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910313" y="2636838"/>
            <a:ext cx="2925001"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8361" y="1375098"/>
            <a:ext cx="3759199" cy="584753"/>
          </a:xfrm>
          <a:prstGeom prst="rect">
            <a:avLst/>
          </a:prstGeom>
          <a:solidFill>
            <a:schemeClr val="bg2">
              <a:lumMod val="75000"/>
            </a:schemeClr>
          </a:solidFill>
        </p:spPr>
        <p:txBody>
          <a:bodyPr wrap="square" lIns="91416" tIns="45709" rIns="91416" bIns="45709" rtlCol="0">
            <a:spAutoFit/>
          </a:bodyPr>
          <a:lstStyle/>
          <a:p>
            <a:pPr algn="ctr"/>
            <a:r>
              <a:rPr lang="zh-CN" altLang="en-US" sz="3200" dirty="0" smtClean="0">
                <a:solidFill>
                  <a:schemeClr val="bg1"/>
                </a:solidFill>
                <a:latin typeface="Arial" pitchFamily="34" charset="0"/>
                <a:ea typeface="Arial Unicode MS" pitchFamily="34" charset="-122"/>
                <a:cs typeface="Arial" pitchFamily="34" charset="0"/>
              </a:rPr>
              <a:t>按照学科领域</a:t>
            </a: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6" name="TextBox 5"/>
          <p:cNvSpPr txBox="1"/>
          <p:nvPr/>
        </p:nvSpPr>
        <p:spPr>
          <a:xfrm>
            <a:off x="968361" y="3531456"/>
            <a:ext cx="3853542" cy="584753"/>
          </a:xfrm>
          <a:prstGeom prst="rect">
            <a:avLst/>
          </a:prstGeom>
          <a:solidFill>
            <a:srgbClr val="CC0066"/>
          </a:solidFill>
          <a:ln w="28575">
            <a:noFill/>
          </a:ln>
        </p:spPr>
        <p:txBody>
          <a:bodyPr wrap="square" lIns="91416" tIns="45709" rIns="91416" bIns="45709" rtlCol="0">
            <a:spAutoFit/>
          </a:bodyPr>
          <a:lstStyle/>
          <a:p>
            <a:pPr algn="ctr"/>
            <a:r>
              <a:rPr lang="zh-CN" altLang="en-US" sz="3200" dirty="0" smtClean="0">
                <a:solidFill>
                  <a:schemeClr val="bg1"/>
                </a:solidFill>
                <a:latin typeface="Arial" pitchFamily="34" charset="0"/>
                <a:ea typeface="Arial Unicode MS" pitchFamily="34" charset="-122"/>
                <a:cs typeface="Arial" pitchFamily="34" charset="0"/>
              </a:rPr>
              <a:t>按照课题</a:t>
            </a: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8" name="标题 1"/>
          <p:cNvSpPr txBox="1">
            <a:spLocks/>
          </p:cNvSpPr>
          <p:nvPr/>
        </p:nvSpPr>
        <p:spPr bwMode="auto">
          <a:xfrm>
            <a:off x="4995072" y="-204958"/>
            <a:ext cx="413581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914171" eaLnBrk="0" fontAlgn="base" hangingPunct="0">
              <a:lnSpc>
                <a:spcPct val="90000"/>
              </a:lnSpc>
              <a:spcBef>
                <a:spcPct val="0"/>
              </a:spcBef>
              <a:spcAft>
                <a:spcPct val="0"/>
              </a:spcAft>
            </a:pPr>
            <a:r>
              <a:rPr lang="zh-CN" altLang="en-US" sz="3600" cap="all" dirty="0" smtClean="0">
                <a:solidFill>
                  <a:srgbClr val="CC0066"/>
                </a:solidFill>
                <a:latin typeface="Arial Black"/>
                <a:ea typeface="+mj-ea"/>
                <a:cs typeface="Arial Black"/>
              </a:rPr>
              <a:t>选刊建议</a:t>
            </a:r>
            <a:endParaRPr lang="zh-CN" altLang="en-US" sz="3600" cap="all" dirty="0">
              <a:solidFill>
                <a:srgbClr val="CC0066"/>
              </a:solidFill>
              <a:latin typeface="Arial Black"/>
              <a:ea typeface="+mj-ea"/>
              <a:cs typeface="Arial Black"/>
            </a:endParaRPr>
          </a:p>
        </p:txBody>
      </p:sp>
      <p:sp>
        <p:nvSpPr>
          <p:cNvPr id="12" name="Plus 11"/>
          <p:cNvSpPr/>
          <p:nvPr/>
        </p:nvSpPr>
        <p:spPr>
          <a:xfrm>
            <a:off x="2238703" y="2150852"/>
            <a:ext cx="914400"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21"/>
          <p:cNvGrpSpPr/>
          <p:nvPr/>
        </p:nvGrpSpPr>
        <p:grpSpPr>
          <a:xfrm>
            <a:off x="4979464" y="2970670"/>
            <a:ext cx="6900386" cy="1982510"/>
            <a:chOff x="4325264" y="4049486"/>
            <a:chExt cx="6900386" cy="1982510"/>
          </a:xfrm>
        </p:grpSpPr>
        <p:grpSp>
          <p:nvGrpSpPr>
            <p:cNvPr id="3" name="Group 29"/>
            <p:cNvGrpSpPr/>
            <p:nvPr/>
          </p:nvGrpSpPr>
          <p:grpSpPr>
            <a:xfrm>
              <a:off x="4325264" y="4049486"/>
              <a:ext cx="6900386" cy="1517710"/>
              <a:chOff x="4717142" y="4049486"/>
              <a:chExt cx="6520201" cy="1517710"/>
            </a:xfrm>
          </p:grpSpPr>
          <p:sp>
            <p:nvSpPr>
              <p:cNvPr id="17" name="TextBox 16"/>
              <p:cNvSpPr txBox="1"/>
              <p:nvPr/>
            </p:nvSpPr>
            <p:spPr>
              <a:xfrm>
                <a:off x="4790378" y="4680857"/>
                <a:ext cx="2490443"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我国学者的投稿倾向</a:t>
                </a:r>
                <a:r>
                  <a:rPr lang="en-US" altLang="zh-CN" sz="2000" b="1" dirty="0" smtClean="0">
                    <a:solidFill>
                      <a:srgbClr val="CC0066"/>
                    </a:solidFill>
                    <a:latin typeface="Arial Unicode MS" pitchFamily="34" charset="-122"/>
                    <a:ea typeface="Arial Unicode MS" pitchFamily="34" charset="-122"/>
                    <a:cs typeface="Arial Unicode MS" pitchFamily="34" charset="-122"/>
                  </a:rPr>
                  <a:t>?</a:t>
                </a:r>
              </a:p>
            </p:txBody>
          </p:sp>
          <p:sp>
            <p:nvSpPr>
              <p:cNvPr id="18" name="TextBox 17"/>
              <p:cNvSpPr txBox="1"/>
              <p:nvPr/>
            </p:nvSpPr>
            <p:spPr>
              <a:xfrm>
                <a:off x="4761768" y="5167086"/>
                <a:ext cx="6475575"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各期刊录用稿件特点、收录文献类型、出版周期、稿件数量</a:t>
                </a:r>
                <a:endParaRPr lang="zh-CN" altLang="en-US" sz="2000" b="1" dirty="0">
                  <a:solidFill>
                    <a:srgbClr val="CC0066"/>
                  </a:solidFill>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4804229" y="4194627"/>
                <a:ext cx="3246270"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本领域的</a:t>
                </a:r>
                <a:r>
                  <a:rPr lang="en-US" altLang="zh-CN" sz="2000" b="1" dirty="0" smtClean="0">
                    <a:solidFill>
                      <a:srgbClr val="CC0066"/>
                    </a:solidFill>
                    <a:latin typeface="Arial Unicode MS" pitchFamily="34" charset="-122"/>
                    <a:ea typeface="Arial Unicode MS" pitchFamily="34" charset="-122"/>
                    <a:cs typeface="Arial Unicode MS" pitchFamily="34" charset="-122"/>
                  </a:rPr>
                  <a:t>SCI</a:t>
                </a:r>
                <a:r>
                  <a:rPr lang="zh-CN" altLang="en-US" sz="2000" b="1" dirty="0" smtClean="0">
                    <a:solidFill>
                      <a:srgbClr val="CC0066"/>
                    </a:solidFill>
                    <a:latin typeface="Arial Unicode MS" pitchFamily="34" charset="-122"/>
                    <a:ea typeface="Arial Unicode MS" pitchFamily="34" charset="-122"/>
                    <a:cs typeface="Arial Unicode MS" pitchFamily="34" charset="-122"/>
                  </a:rPr>
                  <a:t>期刊都有哪些？</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nvGrpSpPr>
              <p:cNvPr id="4" name="Group 28"/>
              <p:cNvGrpSpPr/>
              <p:nvPr/>
            </p:nvGrpSpPr>
            <p:grpSpPr>
              <a:xfrm>
                <a:off x="4717142" y="4049486"/>
                <a:ext cx="6408263" cy="1509485"/>
                <a:chOff x="4717142" y="4049486"/>
                <a:chExt cx="6408263" cy="1509485"/>
              </a:xfrm>
            </p:grpSpPr>
            <p:sp>
              <p:nvSpPr>
                <p:cNvPr id="21" name="Rectangle 20"/>
                <p:cNvSpPr/>
                <p:nvPr/>
              </p:nvSpPr>
              <p:spPr>
                <a:xfrm>
                  <a:off x="4731657" y="4049486"/>
                  <a:ext cx="6393748" cy="1509485"/>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C0066"/>
                    </a:solidFill>
                  </a:endParaRPr>
                </a:p>
              </p:txBody>
            </p:sp>
            <p:cxnSp>
              <p:nvCxnSpPr>
                <p:cNvPr id="22" name="Straight Connector 21"/>
                <p:cNvCxnSpPr/>
                <p:nvPr/>
              </p:nvCxnSpPr>
              <p:spPr>
                <a:xfrm>
                  <a:off x="4717142" y="4572000"/>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24627" y="5101764"/>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Rectangle 14"/>
            <p:cNvSpPr/>
            <p:nvPr/>
          </p:nvSpPr>
          <p:spPr>
            <a:xfrm>
              <a:off x="4337804" y="5557643"/>
              <a:ext cx="6766560" cy="474353"/>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C0066"/>
                </a:solidFill>
              </a:endParaRPr>
            </a:p>
          </p:txBody>
        </p:sp>
        <p:sp>
          <p:nvSpPr>
            <p:cNvPr id="16" name="TextBox 15"/>
            <p:cNvSpPr txBox="1"/>
            <p:nvPr/>
          </p:nvSpPr>
          <p:spPr>
            <a:xfrm>
              <a:off x="4397842" y="5605153"/>
              <a:ext cx="3005951" cy="400110"/>
            </a:xfrm>
            <a:prstGeom prst="rect">
              <a:avLst/>
            </a:prstGeom>
            <a:noFill/>
            <a:ln>
              <a:noFill/>
            </a:ln>
          </p:spPr>
          <p:txBody>
            <a:bodyPr wrap="none" rtlCol="0">
              <a:spAutoFit/>
            </a:bodyPr>
            <a:lstStyle/>
            <a:p>
              <a:r>
                <a:rPr lang="zh-CN" altLang="en-US" sz="2000" b="1" dirty="0" smtClean="0">
                  <a:solidFill>
                    <a:srgbClr val="CC0066"/>
                  </a:solidFill>
                  <a:latin typeface="Arial Unicode MS" pitchFamily="34" charset="-122"/>
                  <a:ea typeface="Arial Unicode MS" pitchFamily="34" charset="-122"/>
                  <a:cs typeface="Arial Unicode MS" pitchFamily="34" charset="-122"/>
                </a:rPr>
                <a:t>期刊所在区间和影响因子</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sp>
        <p:nvSpPr>
          <p:cNvPr id="26" name="TextBox 25"/>
          <p:cNvSpPr txBox="1"/>
          <p:nvPr/>
        </p:nvSpPr>
        <p:spPr>
          <a:xfrm>
            <a:off x="5972277" y="1312034"/>
            <a:ext cx="5605860" cy="584753"/>
          </a:xfrm>
          <a:prstGeom prst="rect">
            <a:avLst/>
          </a:prstGeom>
          <a:solidFill>
            <a:schemeClr val="bg2">
              <a:lumMod val="75000"/>
            </a:schemeClr>
          </a:solidFill>
          <a:ln w="28575">
            <a:noFill/>
          </a:ln>
        </p:spPr>
        <p:txBody>
          <a:bodyPr wrap="square" lIns="91416" tIns="45709" rIns="91416" bIns="45709" rtlCol="0">
            <a:spAutoFit/>
          </a:bodyPr>
          <a:lstStyle/>
          <a:p>
            <a:pPr algn="ctr"/>
            <a:r>
              <a:rPr lang="zh-CN" altLang="en-US" sz="3200" dirty="0" smtClean="0">
                <a:solidFill>
                  <a:schemeClr val="bg1"/>
                </a:solidFill>
                <a:latin typeface="Arial" pitchFamily="34" charset="0"/>
                <a:ea typeface="Arial Unicode MS" pitchFamily="34" charset="-122"/>
                <a:cs typeface="Arial" pitchFamily="34" charset="0"/>
              </a:rPr>
              <a:t>小心进入负面观察名单的期刊</a:t>
            </a: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27" name="Plus 26"/>
          <p:cNvSpPr/>
          <p:nvPr/>
        </p:nvSpPr>
        <p:spPr>
          <a:xfrm>
            <a:off x="4995582" y="1173388"/>
            <a:ext cx="914400"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125775" y="631938"/>
            <a:ext cx="9404162" cy="5894985"/>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5" name="矩形 9"/>
          <p:cNvSpPr>
            <a:spLocks noChangeArrowheads="1"/>
          </p:cNvSpPr>
          <p:nvPr/>
        </p:nvSpPr>
        <p:spPr bwMode="auto">
          <a:xfrm>
            <a:off x="4913054" y="3222739"/>
            <a:ext cx="4035923" cy="1015663"/>
          </a:xfrm>
          <a:prstGeom prst="rect">
            <a:avLst/>
          </a:prstGeom>
          <a:solidFill>
            <a:srgbClr val="FF0000"/>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eaLnBrk="0" hangingPunct="0">
              <a:defRPr/>
            </a:pPr>
            <a:r>
              <a:rPr lang="zh-CN" altLang="en-US" sz="2000" dirty="0" smtClean="0">
                <a:solidFill>
                  <a:schemeClr val="bg1"/>
                </a:solidFill>
                <a:latin typeface="华文仿宋" pitchFamily="2" charset="-122"/>
                <a:ea typeface="华文仿宋" pitchFamily="2" charset="-122"/>
              </a:rPr>
              <a:t>请注意：</a:t>
            </a:r>
            <a:endParaRPr lang="en-US" altLang="zh-CN" sz="2000" dirty="0" smtClean="0">
              <a:solidFill>
                <a:schemeClr val="bg1"/>
              </a:solidFill>
              <a:latin typeface="华文仿宋" pitchFamily="2" charset="-122"/>
              <a:ea typeface="华文仿宋" pitchFamily="2" charset="-122"/>
            </a:endParaRPr>
          </a:p>
          <a:p>
            <a:pPr eaLnBrk="0" hangingPunct="0">
              <a:defRPr/>
            </a:pPr>
            <a:r>
              <a:rPr lang="zh-CN" altLang="en-US" sz="2000" dirty="0" smtClean="0">
                <a:solidFill>
                  <a:schemeClr val="bg1"/>
                </a:solidFill>
                <a:latin typeface="华文仿宋" pitchFamily="2" charset="-122"/>
                <a:ea typeface="华文仿宋" pitchFamily="2" charset="-122"/>
              </a:rPr>
              <a:t>如果只查看被</a:t>
            </a:r>
            <a:r>
              <a:rPr lang="en-US" altLang="zh-CN" sz="2000" dirty="0" smtClean="0">
                <a:solidFill>
                  <a:schemeClr val="bg1"/>
                </a:solidFill>
                <a:latin typeface="华文仿宋" pitchFamily="2" charset="-122"/>
                <a:ea typeface="华文仿宋" pitchFamily="2" charset="-122"/>
              </a:rPr>
              <a:t>SCIE</a:t>
            </a:r>
            <a:r>
              <a:rPr lang="zh-CN" altLang="en-US" sz="2000" dirty="0" smtClean="0">
                <a:solidFill>
                  <a:schemeClr val="bg1"/>
                </a:solidFill>
                <a:latin typeface="华文仿宋" pitchFamily="2" charset="-122"/>
                <a:ea typeface="华文仿宋" pitchFamily="2" charset="-122"/>
              </a:rPr>
              <a:t>收录的期刊，检索时务必只选择</a:t>
            </a:r>
            <a:r>
              <a:rPr lang="en-US" altLang="zh-CN" sz="2000" dirty="0" smtClean="0">
                <a:solidFill>
                  <a:schemeClr val="bg1"/>
                </a:solidFill>
                <a:latin typeface="华文仿宋" pitchFamily="2" charset="-122"/>
                <a:ea typeface="华文仿宋" pitchFamily="2" charset="-122"/>
              </a:rPr>
              <a:t>SCIE</a:t>
            </a:r>
            <a:endParaRPr lang="en-US" altLang="zh-CN" sz="2000" dirty="0">
              <a:solidFill>
                <a:schemeClr val="bg1"/>
              </a:solidFill>
              <a:latin typeface="华文仿宋" pitchFamily="2" charset="-122"/>
              <a:ea typeface="华文仿宋" pitchFamily="2" charset="-122"/>
            </a:endParaRPr>
          </a:p>
        </p:txBody>
      </p:sp>
      <p:sp>
        <p:nvSpPr>
          <p:cNvPr id="7" name="Rectangle 6"/>
          <p:cNvSpPr/>
          <p:nvPr/>
        </p:nvSpPr>
        <p:spPr>
          <a:xfrm>
            <a:off x="1343489" y="5470633"/>
            <a:ext cx="5029203" cy="283780"/>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125775" y="1100282"/>
            <a:ext cx="8944413" cy="5757718"/>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5" name="Rectangle 4"/>
          <p:cNvSpPr/>
          <p:nvPr/>
        </p:nvSpPr>
        <p:spPr>
          <a:xfrm>
            <a:off x="1125775" y="2017983"/>
            <a:ext cx="1541601" cy="488731"/>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6" name="TextBox 5"/>
          <p:cNvSpPr txBox="1"/>
          <p:nvPr/>
        </p:nvSpPr>
        <p:spPr>
          <a:xfrm>
            <a:off x="2667376" y="3247697"/>
            <a:ext cx="7498389" cy="1896781"/>
          </a:xfrm>
          <a:prstGeom prst="rect">
            <a:avLst/>
          </a:prstGeom>
          <a:solidFill>
            <a:schemeClr val="bg1"/>
          </a:solidFill>
          <a:ln w="28575" cap="flat" cmpd="sng" algn="ctr">
            <a:solidFill>
              <a:srgbClr val="EA157A"/>
            </a:solidFill>
            <a:prstDash val="solid"/>
            <a:miter lim="800000"/>
          </a:ln>
          <a:effectLst/>
        </p:spPr>
        <p:txBody>
          <a:bodyPr lIns="121856" tIns="60928" rIns="121856" bIns="60928" anchor="ctr"/>
          <a:lstStyle/>
          <a:p>
            <a:pPr>
              <a:lnSpc>
                <a:spcPct val="150000"/>
              </a:lnSpc>
              <a:spcAft>
                <a:spcPts val="600"/>
              </a:spcAft>
              <a:defRPr/>
            </a:pPr>
            <a:r>
              <a:rPr lang="zh-CN" altLang="en-US" sz="2000" kern="0" dirty="0" smtClean="0">
                <a:solidFill>
                  <a:schemeClr val="accent6">
                    <a:lumMod val="50000"/>
                  </a:schemeClr>
                </a:solidFill>
                <a:ea typeface="微软雅黑"/>
              </a:rPr>
              <a:t>查看相关课题的主要投稿期刊；</a:t>
            </a:r>
            <a:endParaRPr lang="en-US" altLang="zh-CN" sz="2000" kern="0" dirty="0" smtClean="0">
              <a:solidFill>
                <a:schemeClr val="accent6">
                  <a:lumMod val="50000"/>
                </a:schemeClr>
              </a:solidFill>
              <a:ea typeface="微软雅黑"/>
            </a:endParaRPr>
          </a:p>
          <a:p>
            <a:pPr>
              <a:buFont typeface="Wingdings" pitchFamily="2" charset="2"/>
              <a:buChar char="Ø"/>
              <a:defRPr/>
            </a:pPr>
            <a:r>
              <a:rPr lang="zh-CN" altLang="en-US" sz="2000" kern="0" dirty="0" smtClean="0">
                <a:solidFill>
                  <a:schemeClr val="accent6">
                    <a:lumMod val="50000"/>
                  </a:schemeClr>
                </a:solidFill>
                <a:ea typeface="微软雅黑"/>
              </a:rPr>
              <a:t> 可用“国家</a:t>
            </a:r>
            <a:r>
              <a:rPr lang="en-US" altLang="zh-CN" sz="2000" kern="0" dirty="0" smtClean="0">
                <a:solidFill>
                  <a:schemeClr val="accent6">
                    <a:lumMod val="50000"/>
                  </a:schemeClr>
                </a:solidFill>
                <a:ea typeface="微软雅黑"/>
              </a:rPr>
              <a:t>/</a:t>
            </a:r>
            <a:r>
              <a:rPr lang="zh-CN" altLang="en-US" sz="2000" kern="0" dirty="0" smtClean="0">
                <a:solidFill>
                  <a:schemeClr val="accent6">
                    <a:lumMod val="50000"/>
                  </a:schemeClr>
                </a:solidFill>
                <a:ea typeface="微软雅黑"/>
              </a:rPr>
              <a:t>地区”精炼出我国科研工作者的主要投稿期刊；</a:t>
            </a:r>
            <a:endParaRPr lang="en-US" altLang="zh-CN" sz="2000" kern="0" dirty="0" smtClean="0">
              <a:solidFill>
                <a:schemeClr val="accent6">
                  <a:lumMod val="50000"/>
                </a:schemeClr>
              </a:solidFill>
              <a:ea typeface="微软雅黑"/>
            </a:endParaRPr>
          </a:p>
          <a:p>
            <a:pPr>
              <a:buFont typeface="Wingdings" pitchFamily="2" charset="2"/>
              <a:buChar char="Ø"/>
              <a:defRPr/>
            </a:pPr>
            <a:r>
              <a:rPr lang="zh-CN" altLang="en-US" sz="2000" kern="0" dirty="0" smtClean="0">
                <a:solidFill>
                  <a:schemeClr val="accent6">
                    <a:lumMod val="50000"/>
                  </a:schemeClr>
                </a:solidFill>
                <a:ea typeface="微软雅黑"/>
              </a:rPr>
              <a:t>可用“分析检索结果”分析不同刊物用稿特点；</a:t>
            </a:r>
            <a:endParaRPr lang="en-US" altLang="zh-CN" sz="2000" kern="0" dirty="0" smtClean="0">
              <a:solidFill>
                <a:schemeClr val="accent6">
                  <a:lumMod val="50000"/>
                </a:schemeClr>
              </a:solidFill>
              <a:ea typeface="微软雅黑"/>
            </a:endParaRPr>
          </a:p>
          <a:p>
            <a:pPr>
              <a:buFont typeface="Wingdings" pitchFamily="2" charset="2"/>
              <a:buChar char="Ø"/>
              <a:defRPr/>
            </a:pPr>
            <a:r>
              <a:rPr lang="zh-CN" altLang="en-US" sz="2000" kern="0" dirty="0" smtClean="0">
                <a:solidFill>
                  <a:schemeClr val="accent6">
                    <a:lumMod val="50000"/>
                  </a:schemeClr>
                </a:solidFill>
                <a:ea typeface="微软雅黑"/>
              </a:rPr>
              <a:t> 在文章全记录页面：了解不同刊物的“投稿须知”和影响因子</a:t>
            </a:r>
            <a:endParaRPr lang="en-US" altLang="zh-CN" sz="2000" kern="0" dirty="0" smtClean="0">
              <a:solidFill>
                <a:schemeClr val="accent6">
                  <a:lumMod val="50000"/>
                </a:schemeClr>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173073" y="695324"/>
            <a:ext cx="9124124" cy="6162676"/>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zh-CN" altLang="en-US" dirty="0" smtClean="0"/>
              <a:t>直接过滤出中国的稿件</a:t>
            </a:r>
            <a:endParaRPr lang="en-US" dirty="0"/>
          </a:p>
        </p:txBody>
      </p:sp>
      <p:sp>
        <p:nvSpPr>
          <p:cNvPr id="6" name="圆角矩形 21"/>
          <p:cNvSpPr>
            <a:spLocks noChangeArrowheads="1"/>
          </p:cNvSpPr>
          <p:nvPr/>
        </p:nvSpPr>
        <p:spPr bwMode="auto">
          <a:xfrm>
            <a:off x="1173073" y="1729671"/>
            <a:ext cx="1538514" cy="377371"/>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spcBef>
                <a:spcPct val="50000"/>
              </a:spcBef>
              <a:defRPr/>
            </a:pPr>
            <a:endParaRPr lang="zh-CN" altLang="en-US" kern="0">
              <a:solidFill>
                <a:sysClr val="window" lastClr="FFFFFF"/>
              </a:solidFill>
              <a:latin typeface="Calibri"/>
              <a:ea typeface="微软雅黑"/>
            </a:endParaRPr>
          </a:p>
        </p:txBody>
      </p:sp>
      <p:sp>
        <p:nvSpPr>
          <p:cNvPr id="7" name="Rectangular Callout 6"/>
          <p:cNvSpPr/>
          <p:nvPr/>
        </p:nvSpPr>
        <p:spPr>
          <a:xfrm>
            <a:off x="8129827" y="3839903"/>
            <a:ext cx="3680860" cy="1268125"/>
          </a:xfrm>
          <a:prstGeom prst="wedgeRectCallout">
            <a:avLst>
              <a:gd name="adj1" fmla="val -2191"/>
              <a:gd name="adj2" fmla="val -117533"/>
            </a:avLst>
          </a:prstGeom>
          <a:solidFill>
            <a:schemeClr val="bg1"/>
          </a:solidFill>
          <a:ln w="28575" cap="flat" cmpd="sng" algn="ctr">
            <a:solidFill>
              <a:srgbClr val="EA157A"/>
            </a:solidFill>
            <a:prstDash val="sysDash"/>
            <a:miter lim="800000"/>
          </a:ln>
          <a:effectLst/>
        </p:spPr>
        <p:txBody>
          <a:bodyPr lIns="121856" tIns="60928" rIns="121856" bIns="60928" anchor="ctr"/>
          <a:lstStyle/>
          <a:p>
            <a:pPr algn="ctr" defTabSz="1218581">
              <a:defRPr/>
            </a:pPr>
            <a:r>
              <a:rPr lang="zh-CN" altLang="en-US" sz="2000" kern="0" dirty="0" smtClean="0">
                <a:solidFill>
                  <a:schemeClr val="accent6">
                    <a:lumMod val="50000"/>
                  </a:schemeClr>
                </a:solidFill>
                <a:ea typeface="微软雅黑"/>
              </a:rPr>
              <a:t>这些文章投向何种期刊以及期刊特点，可继续利“分析检索结果” 进行分析。</a:t>
            </a:r>
          </a:p>
        </p:txBody>
      </p:sp>
      <p:sp>
        <p:nvSpPr>
          <p:cNvPr id="8" name="圆角矩形 21"/>
          <p:cNvSpPr>
            <a:spLocks noChangeArrowheads="1"/>
          </p:cNvSpPr>
          <p:nvPr/>
        </p:nvSpPr>
        <p:spPr bwMode="auto">
          <a:xfrm>
            <a:off x="9252434" y="2604312"/>
            <a:ext cx="1044763" cy="377371"/>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spcBef>
                <a:spcPct val="50000"/>
              </a:spcBef>
              <a:defRPr/>
            </a:pPr>
            <a:endParaRPr lang="zh-CN" altLang="en-US" kern="0">
              <a:solidFill>
                <a:sysClr val="window" lastClr="FFFFFF"/>
              </a:solidFill>
              <a:latin typeface="Calibri"/>
              <a:ea typeface="微软雅黑"/>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917576" y="974450"/>
            <a:ext cx="8228012" cy="5314950"/>
          </a:xfrm>
          <a:prstGeom prst="rect">
            <a:avLst/>
          </a:prstGeom>
          <a:noFill/>
          <a:ln w="9525">
            <a:noFill/>
            <a:miter lim="800000"/>
            <a:headEnd/>
            <a:tailEnd/>
          </a:ln>
        </p:spPr>
      </p:pic>
      <p:sp>
        <p:nvSpPr>
          <p:cNvPr id="7" name="Title 1"/>
          <p:cNvSpPr txBox="1">
            <a:spLocks/>
          </p:cNvSpPr>
          <p:nvPr/>
        </p:nvSpPr>
        <p:spPr bwMode="auto">
          <a:xfrm>
            <a:off x="3723838" y="-238251"/>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zh-CN" altLang="en-US" sz="2700" cap="all" dirty="0" smtClean="0">
                <a:solidFill>
                  <a:srgbClr val="434544"/>
                </a:solidFill>
                <a:latin typeface="Arial Black"/>
                <a:ea typeface="+mj-ea"/>
                <a:cs typeface="Arial Black"/>
              </a:rPr>
              <a:t>刊载中国稿件较多的期刊（</a:t>
            </a:r>
            <a:r>
              <a:rPr lang="en-US" altLang="zh-CN" sz="2700" cap="all" dirty="0" smtClean="0">
                <a:solidFill>
                  <a:srgbClr val="434544"/>
                </a:solidFill>
                <a:latin typeface="Arial Black"/>
                <a:ea typeface="+mj-ea"/>
                <a:cs typeface="Arial Black"/>
              </a:rPr>
              <a:t>TOP10</a:t>
            </a:r>
            <a:r>
              <a:rPr lang="zh-CN" altLang="en-US" sz="2700" cap="all" dirty="0" smtClean="0">
                <a:solidFill>
                  <a:srgbClr val="434544"/>
                </a:solidFill>
                <a:latin typeface="Arial Black"/>
                <a:ea typeface="+mj-ea"/>
                <a:cs typeface="Arial Black"/>
              </a:rPr>
              <a:t>）</a:t>
            </a:r>
            <a:endParaRPr lang="en-US" altLang="en-US" sz="2700" cap="all" dirty="0">
              <a:solidFill>
                <a:srgbClr val="434544"/>
              </a:solidFill>
              <a:latin typeface="Arial Black"/>
              <a:ea typeface="+mj-ea"/>
              <a:cs typeface="Arial Black"/>
            </a:endParaRPr>
          </a:p>
        </p:txBody>
      </p:sp>
      <p:sp>
        <p:nvSpPr>
          <p:cNvPr id="8" name="圆角矩形 5"/>
          <p:cNvSpPr>
            <a:spLocks noChangeArrowheads="1"/>
          </p:cNvSpPr>
          <p:nvPr/>
        </p:nvSpPr>
        <p:spPr bwMode="auto">
          <a:xfrm>
            <a:off x="917576" y="3815254"/>
            <a:ext cx="7769224" cy="279400"/>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marR="0" lvl="0" indent="0" algn="ctr" defTabSz="1218581" fontAlgn="auto">
              <a:lnSpc>
                <a:spcPct val="100000"/>
              </a:lnSpc>
              <a:spcBef>
                <a:spcPct val="50000"/>
              </a:spcBef>
              <a:spcAft>
                <a:spcPts val="0"/>
              </a:spcAft>
              <a:buClrTx/>
              <a:buSzTx/>
              <a:buFontTx/>
              <a:buNone/>
              <a:tabLst/>
              <a:defRPr/>
            </a:pPr>
            <a:endParaRPr lang="zh-CN" altLang="en-US" kern="0">
              <a:solidFill>
                <a:sysClr val="window" lastClr="FFFFFF"/>
              </a:solidFill>
              <a:latin typeface="Calibri"/>
              <a:ea typeface="微软雅黑"/>
            </a:endParaRPr>
          </a:p>
        </p:txBody>
      </p:sp>
      <p:sp>
        <p:nvSpPr>
          <p:cNvPr id="9" name="圆角矩形 6"/>
          <p:cNvSpPr/>
          <p:nvPr/>
        </p:nvSpPr>
        <p:spPr bwMode="auto">
          <a:xfrm>
            <a:off x="7954908" y="4598437"/>
            <a:ext cx="4010637" cy="1690963"/>
          </a:xfrm>
          <a:prstGeom prst="round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marR="0" lvl="0" indent="0" algn="ctr" defTabSz="1218581" fontAlgn="auto">
              <a:lnSpc>
                <a:spcPct val="100000"/>
              </a:lnSpc>
              <a:spcBef>
                <a:spcPts val="0"/>
              </a:spcBef>
              <a:spcAft>
                <a:spcPts val="0"/>
              </a:spcAft>
              <a:buClrTx/>
              <a:buSzTx/>
              <a:buFontTx/>
              <a:buNone/>
              <a:tabLst/>
              <a:defRPr/>
            </a:pPr>
            <a:endParaRPr lang="en-US" altLang="zh-CN" sz="2000" kern="0" dirty="0">
              <a:solidFill>
                <a:schemeClr val="accent6">
                  <a:lumMod val="50000"/>
                </a:schemeClr>
              </a:solidFill>
              <a:ea typeface="微软雅黑"/>
            </a:endParaRPr>
          </a:p>
          <a:p>
            <a:pPr marR="0" lvl="0" indent="0" algn="ctr" defTabSz="1218581" fontAlgn="auto">
              <a:lnSpc>
                <a:spcPct val="120000"/>
              </a:lnSpc>
              <a:spcBef>
                <a:spcPts val="0"/>
              </a:spcBef>
              <a:spcAft>
                <a:spcPts val="0"/>
              </a:spcAft>
              <a:buClrTx/>
              <a:buSzTx/>
              <a:buFontTx/>
              <a:buNone/>
              <a:tabLst/>
              <a:defRPr/>
            </a:pPr>
            <a:r>
              <a:rPr lang="zh-CN" altLang="en-US" sz="2000" kern="0" dirty="0">
                <a:solidFill>
                  <a:schemeClr val="accent6">
                    <a:lumMod val="50000"/>
                  </a:schemeClr>
                </a:solidFill>
                <a:ea typeface="微软雅黑"/>
              </a:rPr>
              <a:t>来源期刊：</a:t>
            </a:r>
            <a:endParaRPr lang="en-US" altLang="zh-CN" sz="2000" kern="0" dirty="0">
              <a:solidFill>
                <a:schemeClr val="accent6">
                  <a:lumMod val="50000"/>
                </a:schemeClr>
              </a:solidFill>
              <a:ea typeface="微软雅黑"/>
            </a:endParaRPr>
          </a:p>
          <a:p>
            <a:pPr marR="0" lvl="0" indent="0" defTabSz="1218581" fontAlgn="auto">
              <a:lnSpc>
                <a:spcPct val="120000"/>
              </a:lnSpc>
              <a:spcBef>
                <a:spcPts val="0"/>
              </a:spcBef>
              <a:spcAft>
                <a:spcPts val="0"/>
              </a:spcAft>
              <a:buClrTx/>
              <a:buSzTx/>
              <a:buFontTx/>
              <a:buChar char="-"/>
              <a:tabLst/>
              <a:defRPr/>
            </a:pPr>
            <a:r>
              <a:rPr lang="zh-CN" altLang="en-US" sz="2000" kern="0" dirty="0">
                <a:solidFill>
                  <a:schemeClr val="accent6">
                    <a:lumMod val="50000"/>
                  </a:schemeClr>
                </a:solidFill>
                <a:ea typeface="微软雅黑"/>
              </a:rPr>
              <a:t> 发现相关的学术期刊进行投稿</a:t>
            </a:r>
          </a:p>
          <a:p>
            <a:pPr marR="0" lvl="0" indent="0" defTabSz="1218581" fontAlgn="auto">
              <a:lnSpc>
                <a:spcPct val="120000"/>
              </a:lnSpc>
              <a:spcBef>
                <a:spcPts val="0"/>
              </a:spcBef>
              <a:spcAft>
                <a:spcPts val="0"/>
              </a:spcAft>
              <a:buClrTx/>
              <a:buSzTx/>
              <a:buFontTx/>
              <a:buChar char="-"/>
              <a:tabLst/>
              <a:defRPr/>
            </a:pPr>
            <a:r>
              <a:rPr lang="en-US" altLang="zh-CN" sz="2000" kern="0" dirty="0">
                <a:solidFill>
                  <a:schemeClr val="accent6">
                    <a:lumMod val="50000"/>
                  </a:schemeClr>
                </a:solidFill>
                <a:ea typeface="微软雅黑"/>
              </a:rPr>
              <a:t> </a:t>
            </a:r>
            <a:r>
              <a:rPr lang="zh-CN" altLang="en-US" sz="2000" kern="0" dirty="0">
                <a:solidFill>
                  <a:schemeClr val="accent6">
                    <a:lumMod val="50000"/>
                  </a:schemeClr>
                </a:solidFill>
                <a:ea typeface="微软雅黑"/>
              </a:rPr>
              <a:t>分析备选期刊的录用倾向性</a:t>
            </a:r>
            <a:endParaRPr lang="en-US" altLang="zh-CN" sz="2000" kern="0" dirty="0">
              <a:solidFill>
                <a:schemeClr val="accent6">
                  <a:lumMod val="50000"/>
                </a:schemeClr>
              </a:solidFill>
              <a:ea typeface="微软雅黑"/>
            </a:endParaRPr>
          </a:p>
          <a:p>
            <a:pPr marR="0" lvl="0" indent="0" defTabSz="1218581" fontAlgn="auto">
              <a:lnSpc>
                <a:spcPct val="120000"/>
              </a:lnSpc>
              <a:spcBef>
                <a:spcPts val="0"/>
              </a:spcBef>
              <a:spcAft>
                <a:spcPts val="0"/>
              </a:spcAft>
              <a:buClrTx/>
              <a:buSzTx/>
              <a:buFontTx/>
              <a:buChar char="-"/>
              <a:tabLst/>
              <a:defRPr/>
            </a:pPr>
            <a:r>
              <a:rPr lang="en-US" altLang="zh-CN" sz="2000" kern="0" dirty="0">
                <a:solidFill>
                  <a:schemeClr val="accent6">
                    <a:lumMod val="50000"/>
                  </a:schemeClr>
                </a:solidFill>
                <a:ea typeface="微软雅黑"/>
              </a:rPr>
              <a:t> </a:t>
            </a:r>
            <a:r>
              <a:rPr lang="en-US" altLang="zh-CN" sz="2000" kern="0" dirty="0" smtClean="0">
                <a:solidFill>
                  <a:schemeClr val="accent6">
                    <a:lumMod val="50000"/>
                  </a:schemeClr>
                </a:solidFill>
                <a:ea typeface="微软雅黑"/>
              </a:rPr>
              <a:t>……</a:t>
            </a:r>
            <a:endParaRPr lang="zh-CN" altLang="en-US" sz="2000" kern="0" dirty="0">
              <a:solidFill>
                <a:schemeClr val="accent6">
                  <a:lumMod val="50000"/>
                </a:schemeClr>
              </a:solidFill>
              <a:ea typeface="微软雅黑"/>
            </a:endParaRPr>
          </a:p>
          <a:p>
            <a:pPr marR="0" lvl="0" indent="0" algn="ctr" defTabSz="1218581" fontAlgn="auto">
              <a:lnSpc>
                <a:spcPct val="100000"/>
              </a:lnSpc>
              <a:spcBef>
                <a:spcPts val="0"/>
              </a:spcBef>
              <a:spcAft>
                <a:spcPts val="0"/>
              </a:spcAft>
              <a:buClrTx/>
              <a:buSzTx/>
              <a:buFontTx/>
              <a:buNone/>
              <a:tabLst/>
              <a:defRPr/>
            </a:pPr>
            <a:endParaRPr lang="zh-CN" altLang="en-US" sz="2000" kern="0" dirty="0">
              <a:solidFill>
                <a:schemeClr val="accent6">
                  <a:lumMod val="50000"/>
                </a:schemeClr>
              </a:solidFill>
              <a:ea typeface="微软雅黑"/>
            </a:endParaRPr>
          </a:p>
        </p:txBody>
      </p:sp>
      <p:sp>
        <p:nvSpPr>
          <p:cNvPr id="10" name="圆角矩形 21"/>
          <p:cNvSpPr>
            <a:spLocks noChangeArrowheads="1"/>
          </p:cNvSpPr>
          <p:nvPr/>
        </p:nvSpPr>
        <p:spPr bwMode="auto">
          <a:xfrm>
            <a:off x="1119348" y="2145112"/>
            <a:ext cx="1210614" cy="274320"/>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spcBef>
                <a:spcPct val="50000"/>
              </a:spcBef>
              <a:defRPr/>
            </a:pPr>
            <a:endParaRPr lang="zh-CN" altLang="en-US" kern="0">
              <a:solidFill>
                <a:sysClr val="window" lastClr="FFFFFF"/>
              </a:solidFill>
              <a:latin typeface="Calibri"/>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039842" y="931346"/>
            <a:ext cx="10288478" cy="6274676"/>
          </a:xfrm>
          <a:prstGeom prst="rect">
            <a:avLst/>
          </a:prstGeom>
          <a:noFill/>
          <a:ln w="9525">
            <a:noFill/>
            <a:miter lim="800000"/>
            <a:headEnd/>
            <a:tailEnd/>
          </a:ln>
        </p:spPr>
      </p:pic>
      <p:sp>
        <p:nvSpPr>
          <p:cNvPr id="3" name="Title 2"/>
          <p:cNvSpPr>
            <a:spLocks noGrp="1"/>
          </p:cNvSpPr>
          <p:nvPr>
            <p:ph type="title"/>
          </p:nvPr>
        </p:nvSpPr>
        <p:spPr/>
        <p:txBody>
          <a:bodyPr/>
          <a:lstStyle/>
          <a:p>
            <a:r>
              <a:rPr lang="zh-CN" altLang="en-US" dirty="0" smtClean="0"/>
              <a:t>录用稿件的特点</a:t>
            </a:r>
            <a:endParaRPr lang="en-US" dirty="0"/>
          </a:p>
        </p:txBody>
      </p:sp>
      <p:sp>
        <p:nvSpPr>
          <p:cNvPr id="6" name="圆角矩形 9"/>
          <p:cNvSpPr>
            <a:spLocks noChangeArrowheads="1"/>
          </p:cNvSpPr>
          <p:nvPr/>
        </p:nvSpPr>
        <p:spPr bwMode="auto">
          <a:xfrm>
            <a:off x="3358055" y="3090043"/>
            <a:ext cx="7267904" cy="3484169"/>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marR="0" lvl="0" indent="0" algn="ctr" defTabSz="1218581" fontAlgn="auto">
              <a:lnSpc>
                <a:spcPct val="100000"/>
              </a:lnSpc>
              <a:spcBef>
                <a:spcPct val="50000"/>
              </a:spcBef>
              <a:spcAft>
                <a:spcPts val="0"/>
              </a:spcAft>
              <a:buClrTx/>
              <a:buSzTx/>
              <a:buFontTx/>
              <a:buNone/>
              <a:tabLst/>
              <a:defRPr/>
            </a:pPr>
            <a:endParaRPr lang="zh-CN" altLang="en-US" kern="0">
              <a:solidFill>
                <a:sysClr val="window" lastClr="FFFFFF"/>
              </a:solidFill>
              <a:latin typeface="Calibri"/>
              <a:ea typeface="微软雅黑"/>
            </a:endParaRPr>
          </a:p>
        </p:txBody>
      </p:sp>
      <p:pic>
        <p:nvPicPr>
          <p:cNvPr id="7" name="图片 4" descr="小手.jpg"/>
          <p:cNvPicPr>
            <a:picLocks noChangeAspect="1"/>
          </p:cNvPicPr>
          <p:nvPr/>
        </p:nvPicPr>
        <p:blipFill>
          <a:blip r:embed="rId3" cstate="print"/>
          <a:stretch>
            <a:fillRect/>
          </a:stretch>
        </p:blipFill>
        <p:spPr>
          <a:xfrm>
            <a:off x="5328743" y="3948489"/>
            <a:ext cx="395834" cy="477329"/>
          </a:xfrm>
          <a:prstGeom prst="rect">
            <a:avLst/>
          </a:prstGeom>
        </p:spPr>
      </p:pic>
      <p:pic>
        <p:nvPicPr>
          <p:cNvPr id="25603" name="Picture 3"/>
          <p:cNvPicPr>
            <a:picLocks noChangeAspect="1" noChangeArrowheads="1"/>
          </p:cNvPicPr>
          <p:nvPr/>
        </p:nvPicPr>
        <p:blipFill>
          <a:blip r:embed="rId4"/>
          <a:srcRect/>
          <a:stretch>
            <a:fillRect/>
          </a:stretch>
        </p:blipFill>
        <p:spPr bwMode="auto">
          <a:xfrm>
            <a:off x="7130284" y="1830946"/>
            <a:ext cx="4449100" cy="4715803"/>
          </a:xfrm>
          <a:prstGeom prst="rect">
            <a:avLst/>
          </a:prstGeom>
          <a:noFill/>
          <a:ln w="9525">
            <a:solidFill>
              <a:srgbClr val="CC0066"/>
            </a:solidFill>
            <a:miter lim="800000"/>
            <a:headEnd/>
            <a:tailEnd/>
          </a:ln>
        </p:spPr>
      </p:pic>
      <p:pic>
        <p:nvPicPr>
          <p:cNvPr id="8" name="图片 4" descr="小手.jpg"/>
          <p:cNvPicPr>
            <a:picLocks noChangeAspect="1"/>
          </p:cNvPicPr>
          <p:nvPr/>
        </p:nvPicPr>
        <p:blipFill>
          <a:blip r:embed="rId3" cstate="print"/>
          <a:stretch>
            <a:fillRect/>
          </a:stretch>
        </p:blipFill>
        <p:spPr>
          <a:xfrm>
            <a:off x="8821738" y="4688502"/>
            <a:ext cx="395834" cy="477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987214" y="947775"/>
            <a:ext cx="10447084" cy="5043122"/>
          </a:xfrm>
          <a:prstGeom prst="rect">
            <a:avLst/>
          </a:prstGeom>
          <a:noFill/>
          <a:ln w="9525">
            <a:noFill/>
            <a:miter lim="800000"/>
            <a:headEnd/>
            <a:tailEnd/>
          </a:ln>
        </p:spPr>
      </p:pic>
      <p:sp>
        <p:nvSpPr>
          <p:cNvPr id="3" name="Title 2"/>
          <p:cNvSpPr>
            <a:spLocks noGrp="1"/>
          </p:cNvSpPr>
          <p:nvPr>
            <p:ph type="title"/>
          </p:nvPr>
        </p:nvSpPr>
        <p:spPr/>
        <p:txBody>
          <a:bodyPr/>
          <a:lstStyle/>
          <a:p>
            <a:r>
              <a:rPr lang="zh-CN" altLang="en-US" dirty="0" smtClean="0"/>
              <a:t>在</a:t>
            </a:r>
            <a:r>
              <a:rPr lang="en-US" altLang="zh-CN" dirty="0" smtClean="0"/>
              <a:t>JCR</a:t>
            </a:r>
            <a:r>
              <a:rPr lang="zh-CN" altLang="en-US" dirty="0" smtClean="0"/>
              <a:t>中了解期刊出版周期、语种</a:t>
            </a:r>
            <a:endParaRPr lang="en-US" dirty="0"/>
          </a:p>
        </p:txBody>
      </p:sp>
      <p:sp>
        <p:nvSpPr>
          <p:cNvPr id="6" name="圆角矩形 9"/>
          <p:cNvSpPr>
            <a:spLocks noChangeArrowheads="1"/>
          </p:cNvSpPr>
          <p:nvPr/>
        </p:nvSpPr>
        <p:spPr bwMode="auto">
          <a:xfrm>
            <a:off x="8962321" y="4871545"/>
            <a:ext cx="1726700" cy="1080753"/>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spcBef>
                <a:spcPct val="50000"/>
              </a:spcBef>
              <a:defRPr/>
            </a:pPr>
            <a:endParaRPr lang="zh-CN" altLang="en-US" kern="0">
              <a:solidFill>
                <a:sysClr val="window" lastClr="FFFFFF"/>
              </a:solidFill>
              <a:latin typeface="Calibri"/>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在</a:t>
            </a:r>
            <a:r>
              <a:rPr lang="en-US" altLang="zh-CN" dirty="0" smtClean="0"/>
              <a:t>JCR</a:t>
            </a:r>
            <a:r>
              <a:rPr lang="zh-CN" altLang="en-US" dirty="0" smtClean="0"/>
              <a:t>中可了解最近</a:t>
            </a:r>
            <a:r>
              <a:rPr lang="en-US" altLang="zh-CN" dirty="0" smtClean="0"/>
              <a:t>5</a:t>
            </a:r>
            <a:r>
              <a:rPr lang="zh-CN" altLang="en-US" dirty="0" smtClean="0"/>
              <a:t>年影响因子分布情况</a:t>
            </a:r>
            <a:endParaRPr lang="en-US" dirty="0"/>
          </a:p>
        </p:txBody>
      </p:sp>
      <p:pic>
        <p:nvPicPr>
          <p:cNvPr id="27650" name="Picture 2"/>
          <p:cNvPicPr>
            <a:picLocks noChangeAspect="1" noChangeArrowheads="1"/>
          </p:cNvPicPr>
          <p:nvPr/>
        </p:nvPicPr>
        <p:blipFill>
          <a:blip r:embed="rId2"/>
          <a:srcRect/>
          <a:stretch>
            <a:fillRect/>
          </a:stretch>
        </p:blipFill>
        <p:spPr bwMode="auto">
          <a:xfrm>
            <a:off x="373499" y="931346"/>
            <a:ext cx="10789251" cy="5154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2916028" y="796362"/>
            <a:ext cx="7132537" cy="5874045"/>
          </a:xfrm>
          <a:prstGeom prst="rect">
            <a:avLst/>
          </a:prstGeom>
          <a:noFill/>
          <a:ln w="9525">
            <a:noFill/>
            <a:miter lim="800000"/>
            <a:headEnd/>
            <a:tailEnd/>
          </a:ln>
        </p:spPr>
      </p:pic>
      <p:sp>
        <p:nvSpPr>
          <p:cNvPr id="5" name="TextBox 4"/>
          <p:cNvSpPr txBox="1"/>
          <p:nvPr/>
        </p:nvSpPr>
        <p:spPr>
          <a:xfrm>
            <a:off x="1693334" y="211587"/>
            <a:ext cx="9225602" cy="584775"/>
          </a:xfrm>
          <a:prstGeom prst="rect">
            <a:avLst/>
          </a:prstGeom>
          <a:noFill/>
        </p:spPr>
        <p:txBody>
          <a:bodyPr wrap="none" rtlCol="0">
            <a:spAutoFit/>
          </a:bodyPr>
          <a:lstStyle/>
          <a:p>
            <a:r>
              <a:rPr lang="en-US" sz="3200" dirty="0" smtClean="0">
                <a:solidFill>
                  <a:srgbClr val="CC0066"/>
                </a:solidFill>
              </a:rPr>
              <a:t>2005</a:t>
            </a:r>
            <a:r>
              <a:rPr lang="zh-CN" altLang="en-US" sz="3200" dirty="0" smtClean="0">
                <a:solidFill>
                  <a:srgbClr val="CC0066"/>
                </a:solidFill>
              </a:rPr>
              <a:t>年至今高熵合金领域高发文期刊及其影响因子</a:t>
            </a:r>
            <a:endParaRPr lang="en-US" sz="3200" dirty="0">
              <a:solidFill>
                <a:srgbClr val="CC0066"/>
              </a:solidFill>
            </a:endParaRPr>
          </a:p>
        </p:txBody>
      </p:sp>
      <p:sp>
        <p:nvSpPr>
          <p:cNvPr id="6" name="圆角矩形 21"/>
          <p:cNvSpPr>
            <a:spLocks noChangeArrowheads="1"/>
          </p:cNvSpPr>
          <p:nvPr/>
        </p:nvSpPr>
        <p:spPr bwMode="auto">
          <a:xfrm>
            <a:off x="6295336" y="1502724"/>
            <a:ext cx="946963" cy="5246513"/>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spcBef>
                <a:spcPct val="50000"/>
              </a:spcBef>
              <a:defRPr/>
            </a:pPr>
            <a:endParaRPr lang="zh-CN" altLang="en-US" kern="0">
              <a:solidFill>
                <a:sysClr val="window" lastClr="FFFFFF"/>
              </a:solidFil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434336" y="894583"/>
            <a:ext cx="7881508" cy="5963417"/>
          </a:xfrm>
          <a:prstGeom prst="rect">
            <a:avLst/>
          </a:prstGeom>
          <a:noFill/>
          <a:ln w="9525">
            <a:noFill/>
            <a:miter lim="800000"/>
            <a:headEnd/>
            <a:tailEnd/>
          </a:ln>
        </p:spPr>
      </p:pic>
      <p:sp>
        <p:nvSpPr>
          <p:cNvPr id="6" name="圆角矩形 21"/>
          <p:cNvSpPr>
            <a:spLocks noChangeArrowheads="1"/>
          </p:cNvSpPr>
          <p:nvPr/>
        </p:nvSpPr>
        <p:spPr bwMode="auto">
          <a:xfrm>
            <a:off x="7353115" y="1907628"/>
            <a:ext cx="946963" cy="4861363"/>
          </a:xfrm>
          <a:prstGeom prst="roundRect">
            <a:avLst>
              <a:gd name="adj" fmla="val 16667"/>
            </a:avLst>
          </a:prstGeom>
          <a:noFill/>
          <a:ln w="28575" cap="flat" cmpd="sng" algn="ctr">
            <a:solidFill>
              <a:srgbClr val="EA157A"/>
            </a:solidFill>
            <a:prstDash val="sysDash"/>
            <a:miter lim="800000"/>
          </a:ln>
          <a:effectLst/>
        </p:spPr>
        <p:txBody>
          <a:bodyPr lIns="121856" tIns="60928" rIns="121856" bIns="60928" anchor="ctr"/>
          <a:lstStyle/>
          <a:p>
            <a:pPr algn="ctr" defTabSz="1218581">
              <a:spcBef>
                <a:spcPct val="50000"/>
              </a:spcBef>
              <a:defRPr/>
            </a:pPr>
            <a:endParaRPr lang="zh-CN" altLang="en-US" kern="0">
              <a:solidFill>
                <a:sysClr val="window" lastClr="FFFFFF"/>
              </a:solidFill>
              <a:ea typeface="微软雅黑"/>
            </a:endParaRPr>
          </a:p>
        </p:txBody>
      </p:sp>
      <p:sp>
        <p:nvSpPr>
          <p:cNvPr id="7" name="TextBox 6"/>
          <p:cNvSpPr txBox="1"/>
          <p:nvPr/>
        </p:nvSpPr>
        <p:spPr>
          <a:xfrm>
            <a:off x="2026702" y="211587"/>
            <a:ext cx="8404865" cy="584775"/>
          </a:xfrm>
          <a:prstGeom prst="rect">
            <a:avLst/>
          </a:prstGeom>
          <a:noFill/>
        </p:spPr>
        <p:txBody>
          <a:bodyPr wrap="none" rtlCol="0">
            <a:spAutoFit/>
          </a:bodyPr>
          <a:lstStyle/>
          <a:p>
            <a:r>
              <a:rPr lang="en-US" sz="3200" dirty="0" smtClean="0">
                <a:solidFill>
                  <a:srgbClr val="CC0066"/>
                </a:solidFill>
              </a:rPr>
              <a:t>2005</a:t>
            </a:r>
            <a:r>
              <a:rPr lang="zh-CN" altLang="en-US" sz="3200" dirty="0" smtClean="0">
                <a:solidFill>
                  <a:srgbClr val="CC0066"/>
                </a:solidFill>
              </a:rPr>
              <a:t>年至今高熵合金领域影响因子较高的期刊</a:t>
            </a:r>
            <a:endParaRPr lang="en-US" sz="3200" dirty="0">
              <a:solidFill>
                <a:srgbClr val="CC0066"/>
              </a:solidFill>
            </a:endParaRPr>
          </a:p>
        </p:txBody>
      </p:sp>
      <p:sp>
        <p:nvSpPr>
          <p:cNvPr id="9" name="TextBox 8"/>
          <p:cNvSpPr txBox="1"/>
          <p:nvPr/>
        </p:nvSpPr>
        <p:spPr>
          <a:xfrm rot="5400000">
            <a:off x="8450027" y="3033186"/>
            <a:ext cx="6132585" cy="615515"/>
          </a:xfrm>
          <a:prstGeom prst="rect">
            <a:avLst/>
          </a:prstGeom>
          <a:solidFill>
            <a:srgbClr val="FFFF00"/>
          </a:solidFill>
          <a:ln>
            <a:noFill/>
          </a:ln>
        </p:spPr>
        <p:txBody>
          <a:bodyPr wrap="square" lIns="121883" tIns="60941" rIns="121883" bIns="60941" rtlCol="0">
            <a:spAutoFit/>
          </a:bodyPr>
          <a:lstStyle/>
          <a:p>
            <a:r>
              <a:rPr lang="zh-CN" altLang="en-US" sz="1600" dirty="0" smtClean="0">
                <a:solidFill>
                  <a:prstClr val="black"/>
                </a:solidFill>
              </a:rPr>
              <a:t>更多</a:t>
            </a:r>
            <a:r>
              <a:rPr lang="en-US" altLang="zh-CN" sz="1600" dirty="0" err="1" smtClean="0">
                <a:solidFill>
                  <a:prstClr val="black"/>
                </a:solidFill>
              </a:rPr>
              <a:t>InCites</a:t>
            </a:r>
            <a:r>
              <a:rPr lang="zh-CN" altLang="en-US" sz="1600" dirty="0" smtClean="0">
                <a:solidFill>
                  <a:prstClr val="black"/>
                </a:solidFill>
              </a:rPr>
              <a:t>的内容，可登录：</a:t>
            </a:r>
            <a:endParaRPr lang="en-US" altLang="zh-CN" sz="1600" dirty="0" smtClean="0">
              <a:solidFill>
                <a:prstClr val="black"/>
              </a:solidFill>
            </a:endParaRPr>
          </a:p>
          <a:p>
            <a:r>
              <a:rPr lang="en-US" sz="1600" dirty="0" smtClean="0">
                <a:solidFill>
                  <a:prstClr val="black"/>
                </a:solidFill>
                <a:hlinkClick r:id="rId3"/>
              </a:rPr>
              <a:t>http://www.thomsonscientific.com.cn/productraining/</a:t>
            </a:r>
            <a:r>
              <a:rPr lang="en-US" sz="1600" dirty="0" smtClean="0">
                <a:solidFill>
                  <a:prstClr val="black"/>
                </a:solidFill>
              </a:rPr>
              <a:t> </a:t>
            </a:r>
            <a:endParaRPr lang="en-US" sz="1600" dirty="0">
              <a:solidFill>
                <a:prstClr val="black"/>
              </a:solidFill>
            </a:endParaRPr>
          </a:p>
        </p:txBody>
      </p:sp>
      <p:sp>
        <p:nvSpPr>
          <p:cNvPr id="8" name="Rectangular Callout 7"/>
          <p:cNvSpPr/>
          <p:nvPr/>
        </p:nvSpPr>
        <p:spPr>
          <a:xfrm>
            <a:off x="8686079" y="3184634"/>
            <a:ext cx="2522483" cy="1867214"/>
          </a:xfrm>
          <a:prstGeom prst="wedgeRectCallout">
            <a:avLst>
              <a:gd name="adj1" fmla="val -51710"/>
              <a:gd name="adj2" fmla="val -87954"/>
            </a:avLst>
          </a:prstGeom>
          <a:solidFill>
            <a:schemeClr val="bg1"/>
          </a:solidFill>
          <a:ln w="28575" cap="flat" cmpd="sng" algn="ctr">
            <a:solidFill>
              <a:srgbClr val="EA157A"/>
            </a:solidFill>
            <a:prstDash val="sysDash"/>
            <a:miter lim="800000"/>
          </a:ln>
          <a:effectLst/>
        </p:spPr>
        <p:txBody>
          <a:bodyPr lIns="121856" tIns="60928" rIns="121856" bIns="60928" anchor="ctr"/>
          <a:lstStyle/>
          <a:p>
            <a:pPr defTabSz="1218581">
              <a:defRPr/>
            </a:pPr>
            <a:r>
              <a:rPr lang="zh-CN" altLang="en-US" sz="2000" kern="0" dirty="0" smtClean="0">
                <a:solidFill>
                  <a:schemeClr val="accent6">
                    <a:lumMod val="50000"/>
                  </a:schemeClr>
                </a:solidFill>
                <a:ea typeface="微软雅黑"/>
              </a:rPr>
              <a:t>利用</a:t>
            </a:r>
            <a:r>
              <a:rPr lang="en-US" altLang="zh-CN" sz="2000" kern="0" dirty="0" smtClean="0">
                <a:solidFill>
                  <a:schemeClr val="accent6">
                    <a:lumMod val="50000"/>
                  </a:schemeClr>
                </a:solidFill>
                <a:ea typeface="微软雅黑"/>
              </a:rPr>
              <a:t>incites</a:t>
            </a:r>
            <a:r>
              <a:rPr lang="zh-CN" altLang="en-US" sz="2000" kern="0" dirty="0" smtClean="0">
                <a:solidFill>
                  <a:schemeClr val="accent6">
                    <a:lumMod val="50000"/>
                  </a:schemeClr>
                </a:solidFill>
                <a:ea typeface="微软雅黑"/>
              </a:rPr>
              <a:t>可以横向比较多个指标，比如发文容量、影响因子。请注意：使用</a:t>
            </a:r>
            <a:r>
              <a:rPr lang="en-US" altLang="zh-CN" sz="2000" kern="0" dirty="0" smtClean="0">
                <a:solidFill>
                  <a:schemeClr val="accent6">
                    <a:lumMod val="50000"/>
                  </a:schemeClr>
                </a:solidFill>
                <a:ea typeface="微软雅黑"/>
              </a:rPr>
              <a:t>incites</a:t>
            </a:r>
            <a:r>
              <a:rPr lang="zh-CN" altLang="en-US" sz="2000" kern="0" dirty="0" smtClean="0">
                <a:solidFill>
                  <a:schemeClr val="accent6">
                    <a:lumMod val="50000"/>
                  </a:schemeClr>
                </a:solidFill>
                <a:ea typeface="微软雅黑"/>
              </a:rPr>
              <a:t>前要在学校</a:t>
            </a:r>
            <a:r>
              <a:rPr lang="en-US" altLang="zh-CN" sz="2000" kern="0" dirty="0" smtClean="0">
                <a:solidFill>
                  <a:schemeClr val="accent6">
                    <a:lumMod val="50000"/>
                  </a:schemeClr>
                </a:solidFill>
                <a:ea typeface="微软雅黑"/>
              </a:rPr>
              <a:t>IP</a:t>
            </a:r>
            <a:r>
              <a:rPr lang="zh-CN" altLang="en-US" sz="2000" kern="0" dirty="0" smtClean="0">
                <a:solidFill>
                  <a:schemeClr val="accent6">
                    <a:lumMod val="50000"/>
                  </a:schemeClr>
                </a:solidFill>
                <a:ea typeface="微软雅黑"/>
              </a:rPr>
              <a:t>范围内注册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2"/>
          <p:cNvSpPr>
            <a:spLocks noGrp="1"/>
          </p:cNvSpPr>
          <p:nvPr>
            <p:ph type="title"/>
          </p:nvPr>
        </p:nvSpPr>
        <p:spPr bwMode="auto">
          <a:xfrm>
            <a:off x="560245" y="514350"/>
            <a:ext cx="10801711" cy="400050"/>
          </a:xfrm>
          <a:noFill/>
          <a:ln>
            <a:miter lim="800000"/>
            <a:headEnd/>
            <a:tailEnd/>
          </a:ln>
        </p:spPr>
        <p:txBody>
          <a:bodyPr wrap="square" numCol="1" anchor="t" anchorCtr="0" compatLnSpc="1">
            <a:prstTxWarp prst="textNoShape">
              <a:avLst/>
            </a:prstTxWarp>
          </a:bodyPr>
          <a:lstStyle/>
          <a:p>
            <a:r>
              <a:rPr lang="zh-CN" altLang="en-US" smtClean="0">
                <a:cs typeface="Arial" pitchFamily="34" charset="0"/>
              </a:rPr>
              <a:t>严格的遴选确保绩效评估更可靠</a:t>
            </a:r>
            <a:endParaRPr lang="en-US" smtClean="0">
              <a:ea typeface="宋体" pitchFamily="2" charset="-122"/>
              <a:cs typeface="Arial" pitchFamily="34" charset="0"/>
            </a:endParaRPr>
          </a:p>
        </p:txBody>
      </p:sp>
      <p:sp>
        <p:nvSpPr>
          <p:cNvPr id="4" name="Text Placeholder 3"/>
          <p:cNvSpPr>
            <a:spLocks noGrp="1"/>
          </p:cNvSpPr>
          <p:nvPr>
            <p:ph type="body" sz="quarter" idx="13"/>
          </p:nvPr>
        </p:nvSpPr>
        <p:spPr>
          <a:xfrm>
            <a:off x="7683087" y="242888"/>
            <a:ext cx="3596338" cy="123825"/>
          </a:xfrm>
        </p:spPr>
        <p:txBody>
          <a:bodyPr/>
          <a:lstStyle/>
          <a:p>
            <a:pPr>
              <a:defRPr/>
            </a:pPr>
            <a:endParaRPr lang="en-US"/>
          </a:p>
        </p:txBody>
      </p:sp>
      <p:sp>
        <p:nvSpPr>
          <p:cNvPr id="132100" name="内容占位符 2"/>
          <p:cNvSpPr txBox="1">
            <a:spLocks/>
          </p:cNvSpPr>
          <p:nvPr/>
        </p:nvSpPr>
        <p:spPr bwMode="auto">
          <a:xfrm>
            <a:off x="895117" y="1014413"/>
            <a:ext cx="9822479" cy="4568825"/>
          </a:xfrm>
          <a:prstGeom prst="rect">
            <a:avLst/>
          </a:prstGeom>
          <a:noFill/>
          <a:ln w="9525">
            <a:noFill/>
            <a:miter lim="800000"/>
            <a:headEnd/>
            <a:tailEnd/>
          </a:ln>
        </p:spPr>
        <p:txBody>
          <a:bodyPr lIns="121912" tIns="60956" rIns="121912" bIns="60956"/>
          <a:lstStyle/>
          <a:p>
            <a:pPr marL="455613" indent="-455613" algn="just" defTabSz="608013" eaLnBrk="0" fontAlgn="base" hangingPunct="0">
              <a:lnSpc>
                <a:spcPct val="150000"/>
              </a:lnSpc>
              <a:spcBef>
                <a:spcPct val="20000"/>
              </a:spcBef>
              <a:spcAft>
                <a:spcPct val="0"/>
              </a:spcAft>
            </a:pPr>
            <a:r>
              <a:rPr lang="en-US" altLang="zh-CN" sz="1900" smtClean="0">
                <a:solidFill>
                  <a:srgbClr val="000000"/>
                </a:solidFill>
                <a:latin typeface="楷体" pitchFamily="49" charset="-122"/>
                <a:ea typeface="楷体" pitchFamily="49" charset="-122"/>
                <a:cs typeface="Arial" pitchFamily="34" charset="0"/>
              </a:rPr>
              <a:t>	Web of Science</a:t>
            </a:r>
            <a:r>
              <a:rPr lang="zh-CN" altLang="en-US" sz="1900" smtClean="0">
                <a:solidFill>
                  <a:srgbClr val="000000"/>
                </a:solidFill>
                <a:latin typeface="楷体" pitchFamily="49" charset="-122"/>
                <a:ea typeface="楷体" pitchFamily="49" charset="-122"/>
                <a:cs typeface="Arial" pitchFamily="34" charset="0"/>
              </a:rPr>
              <a:t>平台中独特的引文索引库揭示科学研究间的内在联系和发展，反映了科学研究的贡献与影响，已成为科学研究绩效评估工作中重要的定量分析工具。</a:t>
            </a:r>
          </a:p>
        </p:txBody>
      </p:sp>
      <p:sp>
        <p:nvSpPr>
          <p:cNvPr id="132101" name="Rectangle 2"/>
          <p:cNvSpPr txBox="1">
            <a:spLocks noChangeArrowheads="1"/>
          </p:cNvSpPr>
          <p:nvPr/>
        </p:nvSpPr>
        <p:spPr bwMode="auto">
          <a:xfrm>
            <a:off x="1237930" y="430213"/>
            <a:ext cx="9822479" cy="835025"/>
          </a:xfrm>
          <a:prstGeom prst="rect">
            <a:avLst/>
          </a:prstGeom>
          <a:noFill/>
          <a:ln w="9525">
            <a:noFill/>
            <a:miter lim="800000"/>
            <a:headEnd/>
            <a:tailEnd/>
          </a:ln>
        </p:spPr>
        <p:txBody>
          <a:bodyPr lIns="0" tIns="0" rIns="0" bIns="0"/>
          <a:lstStyle/>
          <a:p>
            <a:pPr defTabSz="608013" fontAlgn="base">
              <a:spcBef>
                <a:spcPct val="0"/>
              </a:spcBef>
              <a:spcAft>
                <a:spcPct val="0"/>
              </a:spcAft>
            </a:pPr>
            <a:endParaRPr lang="zh-CN" altLang="en-US" sz="2000" b="1" smtClean="0">
              <a:solidFill>
                <a:srgbClr val="6817FF"/>
              </a:solidFill>
              <a:latin typeface="黑体" pitchFamily="49" charset="-122"/>
              <a:ea typeface="黑体" pitchFamily="49" charset="-122"/>
              <a:cs typeface="Arial" pitchFamily="34" charset="0"/>
            </a:endParaRPr>
          </a:p>
        </p:txBody>
      </p:sp>
      <p:sp>
        <p:nvSpPr>
          <p:cNvPr id="132102" name="Text Box 4"/>
          <p:cNvSpPr txBox="1">
            <a:spLocks noChangeArrowheads="1"/>
          </p:cNvSpPr>
          <p:nvPr/>
        </p:nvSpPr>
        <p:spPr bwMode="auto">
          <a:xfrm>
            <a:off x="431687" y="3300413"/>
            <a:ext cx="11230225" cy="400050"/>
          </a:xfrm>
          <a:prstGeom prst="rect">
            <a:avLst/>
          </a:prstGeom>
          <a:noFill/>
          <a:ln w="9525">
            <a:noFill/>
            <a:miter lim="800000"/>
            <a:headEnd/>
            <a:tailEnd/>
          </a:ln>
        </p:spPr>
        <p:txBody>
          <a:bodyPr lIns="121912" tIns="60956" rIns="121912" bIns="60956">
            <a:spAutoFit/>
          </a:bodyPr>
          <a:lstStyle/>
          <a:p>
            <a:pPr defTabSz="1217613" fontAlgn="base">
              <a:spcBef>
                <a:spcPct val="50000"/>
              </a:spcBef>
              <a:spcAft>
                <a:spcPct val="0"/>
              </a:spcAft>
            </a:pPr>
            <a:endParaRPr kumimoji="1" lang="ja-JP" altLang="en-US" sz="1800" smtClean="0">
              <a:solidFill>
                <a:srgbClr val="666666"/>
              </a:solidFill>
              <a:latin typeface="Times New Roman" pitchFamily="18" charset="0"/>
              <a:cs typeface="Arial" pitchFamily="34" charset="0"/>
            </a:endParaRPr>
          </a:p>
        </p:txBody>
      </p:sp>
      <p:pic>
        <p:nvPicPr>
          <p:cNvPr id="132103" name="Picture 14" descr="D:\GSS-SSR\2011\20110728 David's presentation in Peking Univ\ESI\602px-max-planck-gesellschaftsvg.png"/>
          <p:cNvPicPr>
            <a:picLocks noChangeAspect="1" noChangeArrowheads="1"/>
          </p:cNvPicPr>
          <p:nvPr/>
        </p:nvPicPr>
        <p:blipFill>
          <a:blip r:embed="rId2"/>
          <a:srcRect/>
          <a:stretch>
            <a:fillRect/>
          </a:stretch>
        </p:blipFill>
        <p:spPr bwMode="auto">
          <a:xfrm>
            <a:off x="1731512" y="4306888"/>
            <a:ext cx="2007664" cy="1223962"/>
          </a:xfrm>
          <a:prstGeom prst="rect">
            <a:avLst/>
          </a:prstGeom>
          <a:noFill/>
          <a:ln w="9525">
            <a:noFill/>
            <a:miter lim="800000"/>
            <a:headEnd/>
            <a:tailEnd/>
          </a:ln>
        </p:spPr>
      </p:pic>
      <p:pic>
        <p:nvPicPr>
          <p:cNvPr id="132104" name="Picture 15" descr="D:\GSS-SSR\2011\20110728 David's presentation in Peking Univ\ESI\cas.jpg"/>
          <p:cNvPicPr>
            <a:picLocks noChangeAspect="1" noChangeArrowheads="1"/>
          </p:cNvPicPr>
          <p:nvPr/>
        </p:nvPicPr>
        <p:blipFill>
          <a:blip r:embed="rId3"/>
          <a:srcRect/>
          <a:stretch>
            <a:fillRect/>
          </a:stretch>
        </p:blipFill>
        <p:spPr bwMode="auto">
          <a:xfrm>
            <a:off x="2845649" y="3243266"/>
            <a:ext cx="1249037" cy="935037"/>
          </a:xfrm>
          <a:prstGeom prst="rect">
            <a:avLst/>
          </a:prstGeom>
          <a:noFill/>
          <a:ln w="9525">
            <a:noFill/>
            <a:miter lim="800000"/>
            <a:headEnd/>
            <a:tailEnd/>
          </a:ln>
        </p:spPr>
      </p:pic>
      <p:pic>
        <p:nvPicPr>
          <p:cNvPr id="132105" name="Picture 18" descr="D:\GSS-SSR\2011\20110728 David's presentation in Peking Univ\ESI\NSF.jpg"/>
          <p:cNvPicPr>
            <a:picLocks noChangeAspect="1" noChangeArrowheads="1"/>
          </p:cNvPicPr>
          <p:nvPr/>
        </p:nvPicPr>
        <p:blipFill>
          <a:blip r:embed="rId4"/>
          <a:srcRect/>
          <a:stretch>
            <a:fillRect/>
          </a:stretch>
        </p:blipFill>
        <p:spPr bwMode="auto">
          <a:xfrm>
            <a:off x="9784389" y="3125788"/>
            <a:ext cx="1534712" cy="1160462"/>
          </a:xfrm>
          <a:prstGeom prst="rect">
            <a:avLst/>
          </a:prstGeom>
          <a:noFill/>
          <a:ln w="9525">
            <a:noFill/>
            <a:miter lim="800000"/>
            <a:headEnd/>
            <a:tailEnd/>
          </a:ln>
        </p:spPr>
      </p:pic>
      <p:pic>
        <p:nvPicPr>
          <p:cNvPr id="132106" name="Picture 19"/>
          <p:cNvPicPr>
            <a:picLocks noChangeAspect="1" noChangeArrowheads="1"/>
          </p:cNvPicPr>
          <p:nvPr/>
        </p:nvPicPr>
        <p:blipFill>
          <a:blip r:embed="rId5"/>
          <a:srcRect/>
          <a:stretch>
            <a:fillRect/>
          </a:stretch>
        </p:blipFill>
        <p:spPr bwMode="auto">
          <a:xfrm>
            <a:off x="801479" y="3398838"/>
            <a:ext cx="1472816" cy="773112"/>
          </a:xfrm>
          <a:prstGeom prst="rect">
            <a:avLst/>
          </a:prstGeom>
          <a:noFill/>
          <a:ln w="9525">
            <a:noFill/>
            <a:miter lim="800000"/>
            <a:headEnd/>
            <a:tailEnd/>
          </a:ln>
        </p:spPr>
      </p:pic>
      <p:pic>
        <p:nvPicPr>
          <p:cNvPr id="132107" name="Picture 21" descr="http://ubroad.cn/wp-content/uploads/2010/09/University-of-Chicago-logo.jpg"/>
          <p:cNvPicPr>
            <a:picLocks noChangeAspect="1" noChangeArrowheads="1"/>
          </p:cNvPicPr>
          <p:nvPr/>
        </p:nvPicPr>
        <p:blipFill>
          <a:blip r:embed="rId6"/>
          <a:srcRect/>
          <a:stretch>
            <a:fillRect/>
          </a:stretch>
        </p:blipFill>
        <p:spPr bwMode="auto">
          <a:xfrm>
            <a:off x="6286451" y="3605213"/>
            <a:ext cx="3071012" cy="520700"/>
          </a:xfrm>
          <a:prstGeom prst="rect">
            <a:avLst/>
          </a:prstGeom>
          <a:noFill/>
          <a:ln w="9525">
            <a:noFill/>
            <a:miter lim="800000"/>
            <a:headEnd/>
            <a:tailEnd/>
          </a:ln>
        </p:spPr>
      </p:pic>
      <p:pic>
        <p:nvPicPr>
          <p:cNvPr id="132108" name="Picture 23" descr="http://www.canachieve.com.cn/UserFiles/Image/新logo(1).png"/>
          <p:cNvPicPr>
            <a:picLocks noChangeAspect="1" noChangeArrowheads="1"/>
          </p:cNvPicPr>
          <p:nvPr/>
        </p:nvPicPr>
        <p:blipFill>
          <a:blip r:embed="rId7"/>
          <a:srcRect/>
          <a:stretch>
            <a:fillRect/>
          </a:stretch>
        </p:blipFill>
        <p:spPr bwMode="auto">
          <a:xfrm>
            <a:off x="6157896" y="5226050"/>
            <a:ext cx="2304450" cy="528638"/>
          </a:xfrm>
          <a:prstGeom prst="rect">
            <a:avLst/>
          </a:prstGeom>
          <a:noFill/>
          <a:ln w="9525">
            <a:noFill/>
            <a:miter lim="800000"/>
            <a:headEnd/>
            <a:tailEnd/>
          </a:ln>
        </p:spPr>
      </p:pic>
      <p:pic>
        <p:nvPicPr>
          <p:cNvPr id="132109" name="Picture 25" descr="http://streamline-project.eu/media/images/logo_cnrs.jpg"/>
          <p:cNvPicPr>
            <a:picLocks noChangeAspect="1" noChangeArrowheads="1"/>
          </p:cNvPicPr>
          <p:nvPr/>
        </p:nvPicPr>
        <p:blipFill>
          <a:blip r:embed="rId8"/>
          <a:srcRect/>
          <a:stretch>
            <a:fillRect/>
          </a:stretch>
        </p:blipFill>
        <p:spPr bwMode="auto">
          <a:xfrm>
            <a:off x="1625177" y="2201863"/>
            <a:ext cx="1153812" cy="863600"/>
          </a:xfrm>
          <a:prstGeom prst="rect">
            <a:avLst/>
          </a:prstGeom>
          <a:noFill/>
          <a:ln w="9525">
            <a:noFill/>
            <a:miter lim="800000"/>
            <a:headEnd/>
            <a:tailEnd/>
          </a:ln>
        </p:spPr>
      </p:pic>
      <p:pic>
        <p:nvPicPr>
          <p:cNvPr id="132110" name="Picture 29" descr="http://upload.wikimedia.org/wikipedia/commons/c/ca/Yale_logo.png"/>
          <p:cNvPicPr>
            <a:picLocks noChangeAspect="1" noChangeArrowheads="1"/>
          </p:cNvPicPr>
          <p:nvPr/>
        </p:nvPicPr>
        <p:blipFill>
          <a:blip r:embed="rId9"/>
          <a:srcRect/>
          <a:stretch>
            <a:fillRect/>
          </a:stretch>
        </p:blipFill>
        <p:spPr bwMode="auto">
          <a:xfrm>
            <a:off x="8771831" y="4475168"/>
            <a:ext cx="1342675" cy="1006475"/>
          </a:xfrm>
          <a:prstGeom prst="rect">
            <a:avLst/>
          </a:prstGeom>
          <a:noFill/>
          <a:ln w="9525">
            <a:noFill/>
            <a:miter lim="800000"/>
            <a:headEnd/>
            <a:tailEnd/>
          </a:ln>
        </p:spPr>
      </p:pic>
      <p:pic>
        <p:nvPicPr>
          <p:cNvPr id="132111" name="Picture 30" descr="D:\GSS-SSR\2011\20110728 David's presentation in Peking Univ\ESI\Peking-University.png"/>
          <p:cNvPicPr>
            <a:picLocks noChangeAspect="1" noChangeArrowheads="1"/>
          </p:cNvPicPr>
          <p:nvPr/>
        </p:nvPicPr>
        <p:blipFill>
          <a:blip r:embed="rId10"/>
          <a:srcRect/>
          <a:stretch>
            <a:fillRect/>
          </a:stretch>
        </p:blipFill>
        <p:spPr bwMode="auto">
          <a:xfrm>
            <a:off x="4654928" y="3251200"/>
            <a:ext cx="1152225" cy="865188"/>
          </a:xfrm>
          <a:prstGeom prst="rect">
            <a:avLst/>
          </a:prstGeom>
          <a:noFill/>
          <a:ln w="9525">
            <a:noFill/>
            <a:miter lim="800000"/>
            <a:headEnd/>
            <a:tailEnd/>
          </a:ln>
        </p:spPr>
      </p:pic>
      <p:pic>
        <p:nvPicPr>
          <p:cNvPr id="132112" name="Picture 31" descr="D:\GSS-SSR\2011\20110728 David's presentation in Peking Univ\ESI\univ.jpg"/>
          <p:cNvPicPr>
            <a:picLocks noChangeAspect="1" noChangeArrowheads="1"/>
          </p:cNvPicPr>
          <p:nvPr/>
        </p:nvPicPr>
        <p:blipFill>
          <a:blip r:embed="rId11"/>
          <a:srcRect/>
          <a:stretch>
            <a:fillRect/>
          </a:stretch>
        </p:blipFill>
        <p:spPr bwMode="auto">
          <a:xfrm>
            <a:off x="5000913" y="4445000"/>
            <a:ext cx="2686937" cy="527050"/>
          </a:xfrm>
          <a:prstGeom prst="rect">
            <a:avLst/>
          </a:prstGeom>
          <a:noFill/>
          <a:ln w="9525">
            <a:noFill/>
            <a:miter lim="800000"/>
            <a:headEnd/>
            <a:tailEnd/>
          </a:ln>
        </p:spPr>
      </p:pic>
      <p:pic>
        <p:nvPicPr>
          <p:cNvPr id="132113" name="Picture 20"/>
          <p:cNvPicPr>
            <a:picLocks noChangeAspect="1" noChangeArrowheads="1"/>
          </p:cNvPicPr>
          <p:nvPr/>
        </p:nvPicPr>
        <p:blipFill>
          <a:blip r:embed="rId12"/>
          <a:srcRect/>
          <a:stretch>
            <a:fillRect/>
          </a:stretch>
        </p:blipFill>
        <p:spPr bwMode="auto">
          <a:xfrm>
            <a:off x="4077226" y="5053013"/>
            <a:ext cx="1028432" cy="876300"/>
          </a:xfrm>
          <a:prstGeom prst="rect">
            <a:avLst/>
          </a:prstGeom>
          <a:noFill/>
          <a:ln w="9525">
            <a:noFill/>
            <a:miter lim="800000"/>
            <a:headEnd/>
            <a:tailEnd/>
          </a:ln>
        </p:spPr>
      </p:pic>
      <p:pic>
        <p:nvPicPr>
          <p:cNvPr id="132114" name="Picture 21"/>
          <p:cNvPicPr>
            <a:picLocks noChangeAspect="1" noChangeArrowheads="1"/>
          </p:cNvPicPr>
          <p:nvPr/>
        </p:nvPicPr>
        <p:blipFill>
          <a:blip r:embed="rId13"/>
          <a:srcRect/>
          <a:stretch>
            <a:fillRect/>
          </a:stretch>
        </p:blipFill>
        <p:spPr bwMode="auto">
          <a:xfrm>
            <a:off x="7054600" y="2387600"/>
            <a:ext cx="3743937" cy="596900"/>
          </a:xfrm>
          <a:prstGeom prst="rect">
            <a:avLst/>
          </a:prstGeom>
          <a:noFill/>
          <a:ln w="9525">
            <a:noFill/>
            <a:miter lim="800000"/>
            <a:headEnd/>
            <a:tailEnd/>
          </a:ln>
        </p:spPr>
      </p:pic>
      <p:pic>
        <p:nvPicPr>
          <p:cNvPr id="132115" name="Picture 31" descr="http://ec.europa.eu/avservices/avs/files/video6/repository/prod/photo/store/0/P0027400133.jpg"/>
          <p:cNvPicPr>
            <a:picLocks noChangeAspect="1" noChangeArrowheads="1"/>
          </p:cNvPicPr>
          <p:nvPr/>
        </p:nvPicPr>
        <p:blipFill>
          <a:blip r:embed="rId14"/>
          <a:srcRect/>
          <a:stretch>
            <a:fillRect/>
          </a:stretch>
        </p:blipFill>
        <p:spPr bwMode="auto">
          <a:xfrm>
            <a:off x="3267812" y="2338393"/>
            <a:ext cx="1529951" cy="758825"/>
          </a:xfrm>
          <a:prstGeom prst="rect">
            <a:avLst/>
          </a:prstGeom>
          <a:noFill/>
          <a:ln w="9525">
            <a:noFill/>
            <a:miter lim="800000"/>
            <a:headEnd/>
            <a:tailEnd/>
          </a:ln>
        </p:spPr>
      </p:pic>
      <p:pic>
        <p:nvPicPr>
          <p:cNvPr id="132116" name="Picture 32"/>
          <p:cNvPicPr>
            <a:picLocks noChangeAspect="1" noChangeArrowheads="1"/>
          </p:cNvPicPr>
          <p:nvPr/>
        </p:nvPicPr>
        <p:blipFill>
          <a:blip r:embed="rId15"/>
          <a:srcRect/>
          <a:stretch>
            <a:fillRect/>
          </a:stretch>
        </p:blipFill>
        <p:spPr bwMode="auto">
          <a:xfrm>
            <a:off x="5472274" y="2393950"/>
            <a:ext cx="1256973"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5650" y="1576551"/>
            <a:ext cx="10086789" cy="3292595"/>
          </a:xfrm>
        </p:spPr>
        <p:txBody>
          <a:bodyPr/>
          <a:lstStyle/>
          <a:p>
            <a:pPr marL="342787" indent="-342787">
              <a:lnSpc>
                <a:spcPts val="5300"/>
              </a:lnSpc>
              <a:spcBef>
                <a:spcPts val="0"/>
              </a:spcBef>
            </a:pPr>
            <a:r>
              <a:rPr lang="en-US" altLang="zh-CN" sz="4000" dirty="0" smtClean="0">
                <a:solidFill>
                  <a:schemeClr val="bg2">
                    <a:lumMod val="50000"/>
                  </a:schemeClr>
                </a:solidFill>
              </a:rPr>
              <a:t/>
            </a:r>
            <a:br>
              <a:rPr lang="en-US" altLang="zh-CN" sz="4000" dirty="0" smtClean="0">
                <a:solidFill>
                  <a:schemeClr val="bg2">
                    <a:lumMod val="50000"/>
                  </a:schemeClr>
                </a:solidFill>
              </a:rPr>
            </a:br>
            <a:r>
              <a:rPr lang="en-US" altLang="zh-CN" sz="4000" dirty="0" smtClean="0">
                <a:solidFill>
                  <a:schemeClr val="bg2">
                    <a:lumMod val="50000"/>
                  </a:schemeClr>
                </a:solidFill>
              </a:rPr>
              <a:t>1.</a:t>
            </a:r>
            <a:r>
              <a:rPr lang="zh-CN" altLang="en-US" sz="4000" dirty="0" smtClean="0">
                <a:solidFill>
                  <a:schemeClr val="bg2">
                    <a:lumMod val="50000"/>
                  </a:schemeClr>
                </a:solidFill>
              </a:rPr>
              <a:t>选题和课题查新</a:t>
            </a:r>
            <a:r>
              <a:rPr lang="en-US" altLang="zh-CN" sz="4000" dirty="0" smtClean="0">
                <a:solidFill>
                  <a:schemeClr val="bg2">
                    <a:lumMod val="50000"/>
                  </a:schemeClr>
                </a:solidFill>
              </a:rPr>
              <a:t/>
            </a:r>
            <a:br>
              <a:rPr lang="en-US" altLang="zh-CN" sz="4000" dirty="0" smtClean="0">
                <a:solidFill>
                  <a:schemeClr val="bg2">
                    <a:lumMod val="50000"/>
                  </a:schemeClr>
                </a:solidFill>
              </a:rPr>
            </a:br>
            <a:r>
              <a:rPr lang="en-US" altLang="zh-CN" sz="4000" dirty="0" smtClean="0">
                <a:solidFill>
                  <a:schemeClr val="bg2">
                    <a:lumMod val="50000"/>
                  </a:schemeClr>
                </a:solidFill>
              </a:rPr>
              <a:t>2.</a:t>
            </a:r>
            <a:r>
              <a:rPr lang="zh-CN" altLang="en-US" sz="4000" dirty="0" smtClean="0">
                <a:solidFill>
                  <a:schemeClr val="bg2">
                    <a:lumMod val="50000"/>
                  </a:schemeClr>
                </a:solidFill>
              </a:rPr>
              <a:t>选择合适的国际期刊投稿</a:t>
            </a:r>
            <a:r>
              <a:rPr lang="en-US" altLang="zh-CN" sz="4000" dirty="0" smtClean="0"/>
              <a:t/>
            </a:r>
            <a:br>
              <a:rPr lang="en-US" altLang="zh-CN" sz="4000" dirty="0" smtClean="0"/>
            </a:br>
            <a:r>
              <a:rPr lang="en-US" altLang="zh-CN" sz="4000" dirty="0" smtClean="0"/>
              <a:t>3.</a:t>
            </a:r>
            <a:r>
              <a:rPr lang="zh-CN" altLang="en-US" sz="4000" dirty="0" smtClean="0"/>
              <a:t>提高写作效率</a:t>
            </a:r>
            <a:r>
              <a:rPr lang="en-US" altLang="zh-CN" sz="4000" dirty="0" smtClean="0">
                <a:solidFill>
                  <a:schemeClr val="bg2">
                    <a:lumMod val="50000"/>
                  </a:schemeClr>
                </a:solidFill>
              </a:rPr>
              <a:t/>
            </a:r>
            <a:br>
              <a:rPr lang="en-US" altLang="zh-CN" sz="4000" dirty="0" smtClean="0">
                <a:solidFill>
                  <a:schemeClr val="bg2">
                    <a:lumMod val="50000"/>
                  </a:schemeClr>
                </a:solidFill>
              </a:rPr>
            </a:br>
            <a:endParaRPr lang="en-US" sz="4000" dirty="0">
              <a:solidFill>
                <a:schemeClr val="bg2">
                  <a:lumMod val="50000"/>
                </a:schemeClr>
              </a:solidFill>
            </a:endParaRPr>
          </a:p>
        </p:txBody>
      </p:sp>
    </p:spTree>
    <p:extLst>
      <p:ext uri="{BB962C8B-B14F-4D97-AF65-F5344CB8AC3E}">
        <p14:creationId xmlns="" xmlns:p14="http://schemas.microsoft.com/office/powerpoint/2010/main" val="22221538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6" name="Picture 4" descr="保存检索式和跟踪.jpg"/>
          <p:cNvPicPr>
            <a:picLocks noChangeAspect="1"/>
          </p:cNvPicPr>
          <p:nvPr/>
        </p:nvPicPr>
        <p:blipFill>
          <a:blip r:embed="rId2" cstate="print"/>
          <a:srcRect/>
          <a:stretch>
            <a:fillRect/>
          </a:stretch>
        </p:blipFill>
        <p:spPr bwMode="auto">
          <a:xfrm>
            <a:off x="1380858" y="1196975"/>
            <a:ext cx="9144000" cy="4752975"/>
          </a:xfrm>
          <a:prstGeom prst="rect">
            <a:avLst/>
          </a:prstGeom>
          <a:noFill/>
          <a:ln w="9525">
            <a:noFill/>
            <a:miter lim="800000"/>
            <a:headEnd/>
            <a:tailEnd/>
          </a:ln>
        </p:spPr>
      </p:pic>
      <p:sp>
        <p:nvSpPr>
          <p:cNvPr id="17" name="标题 1"/>
          <p:cNvSpPr txBox="1">
            <a:spLocks/>
          </p:cNvSpPr>
          <p:nvPr/>
        </p:nvSpPr>
        <p:spPr bwMode="auto">
          <a:xfrm>
            <a:off x="2280971" y="1043899"/>
            <a:ext cx="7369175" cy="6937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lang="zh-CN" altLang="en-US" sz="2700" cap="all" dirty="0" smtClean="0">
              <a:solidFill>
                <a:schemeClr val="accent6"/>
              </a:solidFill>
              <a:latin typeface="Arial Black"/>
              <a:cs typeface="Arial Black"/>
            </a:endParaRPr>
          </a:p>
        </p:txBody>
      </p:sp>
      <p:pic>
        <p:nvPicPr>
          <p:cNvPr id="18" name="Picture 5"/>
          <p:cNvPicPr>
            <a:picLocks noChangeAspect="1" noChangeArrowheads="1"/>
          </p:cNvPicPr>
          <p:nvPr/>
        </p:nvPicPr>
        <p:blipFill>
          <a:blip r:embed="rId3" cstate="print"/>
          <a:srcRect/>
          <a:stretch>
            <a:fillRect/>
          </a:stretch>
        </p:blipFill>
        <p:spPr bwMode="auto">
          <a:xfrm rot="19733810">
            <a:off x="5565508" y="1171575"/>
            <a:ext cx="720725" cy="931863"/>
          </a:xfrm>
          <a:prstGeom prst="rect">
            <a:avLst/>
          </a:prstGeom>
          <a:ln>
            <a:noFill/>
          </a:ln>
          <a:effectLst>
            <a:outerShdw blurRad="292100" dist="139700" dir="2700000" algn="tl" rotWithShape="0">
              <a:srgbClr val="333333">
                <a:alpha val="65000"/>
              </a:srgbClr>
            </a:outerShdw>
          </a:effectLst>
        </p:spPr>
      </p:pic>
      <p:pic>
        <p:nvPicPr>
          <p:cNvPr id="19" name="Picture 6"/>
          <p:cNvPicPr>
            <a:picLocks noChangeAspect="1" noChangeArrowheads="1"/>
          </p:cNvPicPr>
          <p:nvPr/>
        </p:nvPicPr>
        <p:blipFill>
          <a:blip r:embed="rId4" cstate="print"/>
          <a:srcRect/>
          <a:stretch>
            <a:fillRect/>
          </a:stretch>
        </p:blipFill>
        <p:spPr bwMode="auto">
          <a:xfrm rot="-1860000">
            <a:off x="5565508" y="1171575"/>
            <a:ext cx="719138" cy="931863"/>
          </a:xfrm>
          <a:prstGeom prst="rect">
            <a:avLst/>
          </a:prstGeom>
          <a:noFill/>
          <a:ln w="9525">
            <a:noFill/>
            <a:miter lim="800000"/>
            <a:headEnd/>
            <a:tailEnd/>
          </a:ln>
        </p:spPr>
      </p:pic>
      <p:pic>
        <p:nvPicPr>
          <p:cNvPr id="20" name="Picture 6"/>
          <p:cNvPicPr>
            <a:picLocks noChangeAspect="1" noChangeArrowheads="1"/>
          </p:cNvPicPr>
          <p:nvPr/>
        </p:nvPicPr>
        <p:blipFill>
          <a:blip r:embed="rId4" cstate="print"/>
          <a:srcRect/>
          <a:stretch>
            <a:fillRect/>
          </a:stretch>
        </p:blipFill>
        <p:spPr bwMode="auto">
          <a:xfrm rot="-1860000">
            <a:off x="8229333" y="3116263"/>
            <a:ext cx="720725" cy="931862"/>
          </a:xfrm>
          <a:prstGeom prst="rect">
            <a:avLst/>
          </a:prstGeom>
          <a:noFill/>
          <a:ln w="9525">
            <a:noFill/>
            <a:miter lim="800000"/>
            <a:headEnd/>
            <a:tailEnd/>
          </a:ln>
        </p:spPr>
      </p:pic>
      <p:sp>
        <p:nvSpPr>
          <p:cNvPr id="21" name="TextBox 20"/>
          <p:cNvSpPr txBox="1"/>
          <p:nvPr/>
        </p:nvSpPr>
        <p:spPr>
          <a:xfrm>
            <a:off x="3427373" y="4339772"/>
            <a:ext cx="6473372" cy="1015663"/>
          </a:xfrm>
          <a:prstGeom prst="rect">
            <a:avLst/>
          </a:prstGeom>
          <a:solidFill>
            <a:srgbClr val="FF8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FFFFFF"/>
                </a:solidFill>
                <a:effectLst/>
                <a:uLnTx/>
                <a:uFillTx/>
              </a:rPr>
              <a:t>EndNote</a:t>
            </a:r>
            <a:r>
              <a:rPr kumimoji="0" lang="zh-CN" altLang="en-US" sz="2000" b="0" i="0" u="none" strike="noStrike" kern="0" cap="none" spc="0" normalizeH="0" baseline="0" noProof="0" dirty="0" smtClean="0">
                <a:ln>
                  <a:noFill/>
                </a:ln>
                <a:solidFill>
                  <a:srgbClr val="FFFFFF"/>
                </a:solidFill>
                <a:effectLst/>
                <a:uLnTx/>
                <a:uFillTx/>
              </a:rPr>
              <a:t>网络版第一次使用，需要在学校</a:t>
            </a:r>
            <a:r>
              <a:rPr kumimoji="0" lang="en-US" altLang="zh-CN" sz="2000" b="0" i="0" u="none" strike="noStrike" kern="0" cap="none" spc="0" normalizeH="0" baseline="0" noProof="0" dirty="0" smtClean="0">
                <a:ln>
                  <a:noFill/>
                </a:ln>
                <a:solidFill>
                  <a:srgbClr val="FFFFFF"/>
                </a:solidFill>
                <a:effectLst/>
                <a:uLnTx/>
                <a:uFillTx/>
              </a:rPr>
              <a:t>IP</a:t>
            </a:r>
            <a:r>
              <a:rPr kumimoji="0" lang="zh-CN" altLang="en-US" sz="2000" b="0" i="0" u="none" strike="noStrike" kern="0" cap="none" spc="0" normalizeH="0" baseline="0" noProof="0" dirty="0" smtClean="0">
                <a:ln>
                  <a:noFill/>
                </a:ln>
                <a:solidFill>
                  <a:srgbClr val="FFFFFF"/>
                </a:solidFill>
                <a:effectLst/>
                <a:uLnTx/>
                <a:uFillTx/>
              </a:rPr>
              <a:t>范围内注册，注册之后无论在哪，只要能上网就能使用。</a:t>
            </a:r>
            <a:endParaRPr kumimoji="0" lang="en-US" altLang="zh-CN" sz="200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FFFFFF"/>
                </a:solidFill>
                <a:effectLst/>
                <a:uLnTx/>
                <a:uFillTx/>
              </a:rPr>
              <a:t>WOS</a:t>
            </a:r>
            <a:r>
              <a:rPr kumimoji="0" lang="zh-CN" altLang="en-US" sz="2000" b="0" i="0" u="none" strike="noStrike" kern="0" cap="none" spc="0" normalizeH="0" baseline="0" noProof="0" dirty="0" smtClean="0">
                <a:ln>
                  <a:noFill/>
                </a:ln>
                <a:solidFill>
                  <a:srgbClr val="FFFFFF"/>
                </a:solidFill>
                <a:effectLst/>
                <a:uLnTx/>
                <a:uFillTx/>
              </a:rPr>
              <a:t>平台注册的账号和密码在整个平台通用</a:t>
            </a:r>
            <a:endParaRPr kumimoji="0" lang="en-US" altLang="zh-CN" sz="2000" b="0" i="0" u="none" strike="noStrike" kern="0" cap="none" spc="0" normalizeH="0" baseline="0" noProof="0" dirty="0" smtClean="0">
              <a:ln>
                <a:noFill/>
              </a:ln>
              <a:solidFill>
                <a:srgbClr val="FFFFFF"/>
              </a:solidFill>
              <a:effectLst/>
              <a:uLnTx/>
              <a:uFillTx/>
            </a:endParaRPr>
          </a:p>
        </p:txBody>
      </p:sp>
      <p:sp>
        <p:nvSpPr>
          <p:cNvPr id="22" name="标题 1"/>
          <p:cNvSpPr txBox="1">
            <a:spLocks/>
          </p:cNvSpPr>
          <p:nvPr/>
        </p:nvSpPr>
        <p:spPr bwMode="auto">
          <a:xfrm>
            <a:off x="3427372" y="-189192"/>
            <a:ext cx="6222773"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defTabSz="914400" eaLnBrk="0" fontAlgn="base" hangingPunct="0">
              <a:lnSpc>
                <a:spcPct val="90000"/>
              </a:lnSpc>
              <a:spcBef>
                <a:spcPct val="0"/>
              </a:spcBef>
              <a:spcAft>
                <a:spcPct val="0"/>
              </a:spcAft>
              <a:defRPr/>
            </a:pPr>
            <a:r>
              <a:rPr lang="en-US" altLang="zh-CN" sz="2700" cap="all" dirty="0" err="1" smtClean="0">
                <a:solidFill>
                  <a:schemeClr val="accent6"/>
                </a:solidFill>
                <a:latin typeface="Arial Black"/>
                <a:cs typeface="Arial Black"/>
              </a:rPr>
              <a:t>EndNote</a:t>
            </a:r>
            <a:r>
              <a:rPr lang="en-US" altLang="zh-CN" sz="2700" cap="all" dirty="0" smtClean="0">
                <a:solidFill>
                  <a:schemeClr val="accent6"/>
                </a:solidFill>
                <a:latin typeface="Arial Black"/>
                <a:cs typeface="Arial Black"/>
              </a:rPr>
              <a:t> </a:t>
            </a:r>
            <a:r>
              <a:rPr lang="zh-CN" altLang="en-US" sz="2700" cap="all" dirty="0" smtClean="0">
                <a:solidFill>
                  <a:schemeClr val="accent6"/>
                </a:solidFill>
                <a:latin typeface="Arial Black"/>
                <a:cs typeface="Arial Black"/>
              </a:rPr>
              <a:t>提高参考文献编写效率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1000"/>
                            </p:stCondLst>
                            <p:childTnLst>
                              <p:par>
                                <p:cTn id="13" presetID="35" presetClass="emph" presetSubtype="0" fill="hold" nodeType="afterEffect">
                                  <p:stCondLst>
                                    <p:cond delay="0"/>
                                  </p:stCondLst>
                                  <p:childTnLst>
                                    <p:anim calcmode="discrete" valueType="str">
                                      <p:cBhvr>
                                        <p:cTn id="14" dur="500" fill="hold"/>
                                        <p:tgtEl>
                                          <p:spTgt spid="19"/>
                                        </p:tgtEl>
                                        <p:attrNameLst>
                                          <p:attrName>style.visibility</p:attrName>
                                        </p:attrNameLst>
                                      </p:cBhvr>
                                      <p:tavLst>
                                        <p:tav tm="0">
                                          <p:val>
                                            <p:strVal val="hidden"/>
                                          </p:val>
                                        </p:tav>
                                        <p:tav tm="50000">
                                          <p:val>
                                            <p:strVal val="visible"/>
                                          </p:val>
                                        </p:tav>
                                      </p:tavLst>
                                    </p:anim>
                                  </p:childTnLst>
                                </p:cTn>
                              </p:par>
                            </p:childTnLst>
                          </p:cTn>
                        </p:par>
                        <p:par>
                          <p:cTn id="15" fill="hold">
                            <p:stCondLst>
                              <p:cond delay="1500"/>
                            </p:stCondLst>
                            <p:childTnLst>
                              <p:par>
                                <p:cTn id="16" presetID="1" presetClass="exit" presetSubtype="0" fill="hold" nodeType="afterEffect">
                                  <p:stCondLst>
                                    <p:cond delay="0"/>
                                  </p:stCondLst>
                                  <p:childTnLst>
                                    <p:set>
                                      <p:cBhvr>
                                        <p:cTn id="17" dur="1" fill="hold">
                                          <p:stCondLst>
                                            <p:cond delay="0"/>
                                          </p:stCondLst>
                                        </p:cTn>
                                        <p:tgtEl>
                                          <p:spTgt spid="19"/>
                                        </p:tgtEl>
                                        <p:attrNameLst>
                                          <p:attrName>style.visibility</p:attrName>
                                        </p:attrNameLst>
                                      </p:cBhvr>
                                      <p:to>
                                        <p:strVal val="hidden"/>
                                      </p:to>
                                    </p:set>
                                  </p:childTnLst>
                                </p:cTn>
                              </p:par>
                            </p:childTnLst>
                          </p:cTn>
                        </p:par>
                        <p:par>
                          <p:cTn id="18" fill="hold">
                            <p:stCondLst>
                              <p:cond delay="1500"/>
                            </p:stCondLst>
                            <p:childTnLst>
                              <p:par>
                                <p:cTn id="19" presetID="49" presetClass="path" presetSubtype="0" accel="50000" decel="50000" fill="hold" nodeType="afterEffect">
                                  <p:stCondLst>
                                    <p:cond delay="1000"/>
                                  </p:stCondLst>
                                  <p:childTnLst>
                                    <p:animMotion origin="layout" path="M 1.38889E-6 2.59259E-6 L 0.29427 0.2824 " pathEditMode="relative" rAng="0" ptsTypes="AA">
                                      <p:cBhvr>
                                        <p:cTn id="20" dur="1000" fill="hold"/>
                                        <p:tgtEl>
                                          <p:spTgt spid="18"/>
                                        </p:tgtEl>
                                        <p:attrNameLst>
                                          <p:attrName>ppt_x</p:attrName>
                                          <p:attrName>ppt_y</p:attrName>
                                        </p:attrNameLst>
                                      </p:cBhvr>
                                      <p:rCtr x="147" y="141"/>
                                    </p:animMotion>
                                  </p:childTnLst>
                                </p:cTn>
                              </p:par>
                            </p:childTnLst>
                          </p:cTn>
                        </p:par>
                        <p:par>
                          <p:cTn id="21" fill="hold">
                            <p:stCondLst>
                              <p:cond delay="3500"/>
                            </p:stCondLst>
                            <p:childTnLst>
                              <p:par>
                                <p:cTn id="22" presetID="1"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3500"/>
                            </p:stCondLst>
                            <p:childTnLst>
                              <p:par>
                                <p:cTn id="25" presetID="35" presetClass="emph" presetSubtype="0" fill="hold" nodeType="afterEffect">
                                  <p:stCondLst>
                                    <p:cond delay="0"/>
                                  </p:stCondLst>
                                  <p:childTnLst>
                                    <p:anim calcmode="discrete" valueType="str">
                                      <p:cBhvr>
                                        <p:cTn id="26" dur="500" fill="hold"/>
                                        <p:tgtEl>
                                          <p:spTgt spid="20"/>
                                        </p:tgtEl>
                                        <p:attrNameLst>
                                          <p:attrName>style.visibility</p:attrName>
                                        </p:attrNameLst>
                                      </p:cBhvr>
                                      <p:tavLst>
                                        <p:tav tm="0">
                                          <p:val>
                                            <p:strVal val="hidden"/>
                                          </p:val>
                                        </p:tav>
                                        <p:tav tm="50000">
                                          <p:val>
                                            <p:strVal val="visible"/>
                                          </p:val>
                                        </p:tav>
                                      </p:tavLst>
                                    </p:anim>
                                  </p:childTnLst>
                                </p:cTn>
                              </p:par>
                            </p:childTnLst>
                          </p:cTn>
                        </p:par>
                        <p:par>
                          <p:cTn id="27" fill="hold">
                            <p:stCondLst>
                              <p:cond delay="4000"/>
                            </p:stCondLst>
                            <p:childTnLst>
                              <p:par>
                                <p:cTn id="28" presetID="1" presetClass="exit" presetSubtype="0" fill="hold" nodeType="after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8" name="Picture 2"/>
          <p:cNvPicPr>
            <a:picLocks noChangeAspect="1" noChangeArrowheads="1"/>
          </p:cNvPicPr>
          <p:nvPr/>
        </p:nvPicPr>
        <p:blipFill>
          <a:blip r:embed="rId2" cstate="print"/>
          <a:srcRect/>
          <a:stretch>
            <a:fillRect/>
          </a:stretch>
        </p:blipFill>
        <p:spPr bwMode="auto">
          <a:xfrm>
            <a:off x="1125775" y="885829"/>
            <a:ext cx="9923463" cy="5240338"/>
          </a:xfrm>
          <a:prstGeom prst="rect">
            <a:avLst/>
          </a:prstGeom>
          <a:noFill/>
          <a:ln w="9525">
            <a:noFill/>
            <a:miter lim="800000"/>
            <a:headEnd/>
            <a:tailEnd/>
          </a:ln>
        </p:spPr>
      </p:pic>
      <p:sp>
        <p:nvSpPr>
          <p:cNvPr id="29" name="标题 1"/>
          <p:cNvSpPr txBox="1">
            <a:spLocks/>
          </p:cNvSpPr>
          <p:nvPr/>
        </p:nvSpPr>
        <p:spPr bwMode="auto">
          <a:xfrm>
            <a:off x="1352788" y="-79371"/>
            <a:ext cx="7369175" cy="836613"/>
          </a:xfrm>
          <a:prstGeom prst="rect">
            <a:avLst/>
          </a:prstGeom>
          <a:noFill/>
          <a:ln w="9525">
            <a:noFill/>
            <a:miter lim="800000"/>
            <a:headEnd/>
            <a:tailEnd/>
          </a:ln>
        </p:spPr>
        <p:txBody>
          <a:bodyPr lIns="0" tIns="0" rIns="0" bIns="0" anchor="b"/>
          <a:lstStyle/>
          <a:p>
            <a:pPr eaLnBrk="0" hangingPunct="0">
              <a:lnSpc>
                <a:spcPct val="90000"/>
              </a:lnSpc>
            </a:pPr>
            <a:r>
              <a:rPr lang="zh-CN" altLang="en-US" sz="2800" dirty="0">
                <a:solidFill>
                  <a:srgbClr val="FF8000"/>
                </a:solidFill>
                <a:latin typeface="Microsoft YaHei" pitchFamily="34" charset="-122"/>
                <a:ea typeface="Microsoft YaHei" pitchFamily="34" charset="-122"/>
              </a:rPr>
              <a:t>如何插入参考文献？</a:t>
            </a:r>
          </a:p>
        </p:txBody>
      </p:sp>
      <p:grpSp>
        <p:nvGrpSpPr>
          <p:cNvPr id="30" name="组合 19"/>
          <p:cNvGrpSpPr>
            <a:grpSpLocks/>
          </p:cNvGrpSpPr>
          <p:nvPr/>
        </p:nvGrpSpPr>
        <p:grpSpPr bwMode="auto">
          <a:xfrm>
            <a:off x="1140063" y="1041404"/>
            <a:ext cx="4791075" cy="1022350"/>
            <a:chOff x="0" y="1035424"/>
            <a:chExt cx="4791636" cy="1021976"/>
          </a:xfrm>
        </p:grpSpPr>
        <p:cxnSp>
          <p:nvCxnSpPr>
            <p:cNvPr id="31" name="直接连接符 14"/>
            <p:cNvCxnSpPr/>
            <p:nvPr/>
          </p:nvCxnSpPr>
          <p:spPr>
            <a:xfrm>
              <a:off x="0" y="1232202"/>
              <a:ext cx="3254756" cy="19043"/>
            </a:xfrm>
            <a:prstGeom prst="line">
              <a:avLst/>
            </a:prstGeom>
            <a:noFill/>
            <a:ln w="38100" cap="flat" cmpd="sng" algn="ctr">
              <a:solidFill>
                <a:srgbClr val="FF8000"/>
              </a:solidFill>
              <a:prstDash val="solid"/>
            </a:ln>
            <a:effectLst/>
          </p:spPr>
        </p:cxnSp>
        <p:cxnSp>
          <p:nvCxnSpPr>
            <p:cNvPr id="32" name="直接连接符 8"/>
            <p:cNvCxnSpPr/>
            <p:nvPr/>
          </p:nvCxnSpPr>
          <p:spPr>
            <a:xfrm>
              <a:off x="3227766" y="1048119"/>
              <a:ext cx="806544" cy="14283"/>
            </a:xfrm>
            <a:prstGeom prst="line">
              <a:avLst/>
            </a:prstGeom>
            <a:noFill/>
            <a:ln w="38100" cap="flat" cmpd="sng" algn="ctr">
              <a:solidFill>
                <a:srgbClr val="FF8000"/>
              </a:solidFill>
              <a:prstDash val="solid"/>
            </a:ln>
            <a:effectLst/>
          </p:spPr>
        </p:cxnSp>
        <p:cxnSp>
          <p:nvCxnSpPr>
            <p:cNvPr id="33" name="直接连接符 9"/>
            <p:cNvCxnSpPr/>
            <p:nvPr/>
          </p:nvCxnSpPr>
          <p:spPr>
            <a:xfrm>
              <a:off x="0" y="2035183"/>
              <a:ext cx="4774172" cy="22217"/>
            </a:xfrm>
            <a:prstGeom prst="line">
              <a:avLst/>
            </a:prstGeom>
            <a:noFill/>
            <a:ln w="38100" cap="flat" cmpd="sng" algn="ctr">
              <a:solidFill>
                <a:srgbClr val="FF8000"/>
              </a:solidFill>
              <a:prstDash val="solid"/>
            </a:ln>
            <a:effectLst/>
          </p:spPr>
        </p:cxnSp>
        <p:cxnSp>
          <p:nvCxnSpPr>
            <p:cNvPr id="34" name="直接连接符 11"/>
            <p:cNvCxnSpPr/>
            <p:nvPr/>
          </p:nvCxnSpPr>
          <p:spPr>
            <a:xfrm flipH="1">
              <a:off x="4774172" y="1254419"/>
              <a:ext cx="4763" cy="776004"/>
            </a:xfrm>
            <a:prstGeom prst="line">
              <a:avLst/>
            </a:prstGeom>
            <a:noFill/>
            <a:ln w="38100" cap="flat" cmpd="sng" algn="ctr">
              <a:solidFill>
                <a:srgbClr val="FF8000"/>
              </a:solidFill>
              <a:prstDash val="solid"/>
            </a:ln>
            <a:effectLst/>
          </p:spPr>
        </p:cxnSp>
        <p:cxnSp>
          <p:nvCxnSpPr>
            <p:cNvPr id="35" name="直接连接符 13"/>
            <p:cNvCxnSpPr/>
            <p:nvPr/>
          </p:nvCxnSpPr>
          <p:spPr>
            <a:xfrm flipH="1">
              <a:off x="0" y="1246485"/>
              <a:ext cx="4764" cy="774417"/>
            </a:xfrm>
            <a:prstGeom prst="line">
              <a:avLst/>
            </a:prstGeom>
            <a:noFill/>
            <a:ln w="38100" cap="flat" cmpd="sng" algn="ctr">
              <a:solidFill>
                <a:srgbClr val="FF0000"/>
              </a:solidFill>
              <a:prstDash val="solid"/>
            </a:ln>
            <a:effectLst/>
          </p:spPr>
        </p:cxnSp>
        <p:cxnSp>
          <p:nvCxnSpPr>
            <p:cNvPr id="36" name="直接连接符 16"/>
            <p:cNvCxnSpPr/>
            <p:nvPr/>
          </p:nvCxnSpPr>
          <p:spPr>
            <a:xfrm>
              <a:off x="3980329" y="1251245"/>
              <a:ext cx="811307" cy="17457"/>
            </a:xfrm>
            <a:prstGeom prst="line">
              <a:avLst/>
            </a:prstGeom>
            <a:noFill/>
            <a:ln w="38100" cap="flat" cmpd="sng" algn="ctr">
              <a:solidFill>
                <a:srgbClr val="FF8000"/>
              </a:solidFill>
              <a:prstDash val="solid"/>
            </a:ln>
            <a:effectLst/>
          </p:spPr>
        </p:cxnSp>
        <p:cxnSp>
          <p:nvCxnSpPr>
            <p:cNvPr id="37" name="直接连接符 18"/>
            <p:cNvCxnSpPr/>
            <p:nvPr/>
          </p:nvCxnSpPr>
          <p:spPr>
            <a:xfrm flipH="1" flipV="1">
              <a:off x="3993031" y="1035424"/>
              <a:ext cx="14289" cy="201539"/>
            </a:xfrm>
            <a:prstGeom prst="line">
              <a:avLst/>
            </a:prstGeom>
            <a:noFill/>
            <a:ln w="38100" cap="flat" cmpd="sng" algn="ctr">
              <a:solidFill>
                <a:srgbClr val="FF8000"/>
              </a:solidFill>
              <a:prstDash val="solid"/>
            </a:ln>
            <a:effectLst/>
          </p:spPr>
        </p:cxnSp>
        <p:cxnSp>
          <p:nvCxnSpPr>
            <p:cNvPr id="38" name="直接连接符 24"/>
            <p:cNvCxnSpPr/>
            <p:nvPr/>
          </p:nvCxnSpPr>
          <p:spPr>
            <a:xfrm flipH="1" flipV="1">
              <a:off x="3232528" y="1052881"/>
              <a:ext cx="12701" cy="201538"/>
            </a:xfrm>
            <a:prstGeom prst="line">
              <a:avLst/>
            </a:prstGeom>
            <a:noFill/>
            <a:ln w="38100" cap="flat" cmpd="sng" algn="ctr">
              <a:solidFill>
                <a:srgbClr val="FF8000"/>
              </a:solidFill>
              <a:prstDash val="soli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1277526" y="989013"/>
            <a:ext cx="9837738" cy="5180012"/>
          </a:xfrm>
          <a:prstGeom prst="rect">
            <a:avLst/>
          </a:prstGeom>
          <a:noFill/>
          <a:ln w="9525">
            <a:noFill/>
            <a:miter lim="800000"/>
            <a:headEnd/>
            <a:tailEnd/>
          </a:ln>
        </p:spPr>
      </p:pic>
      <p:sp>
        <p:nvSpPr>
          <p:cNvPr id="11" name="标题 1"/>
          <p:cNvSpPr txBox="1">
            <a:spLocks/>
          </p:cNvSpPr>
          <p:nvPr/>
        </p:nvSpPr>
        <p:spPr bwMode="auto">
          <a:xfrm>
            <a:off x="1490251" y="0"/>
            <a:ext cx="7369175" cy="836613"/>
          </a:xfrm>
          <a:prstGeom prst="rect">
            <a:avLst/>
          </a:prstGeom>
          <a:noFill/>
          <a:ln w="9525">
            <a:noFill/>
            <a:miter lim="800000"/>
            <a:headEnd/>
            <a:tailEnd/>
          </a:ln>
        </p:spPr>
        <p:txBody>
          <a:bodyPr lIns="0" tIns="0" rIns="0" bIns="0" anchor="b"/>
          <a:lstStyle/>
          <a:p>
            <a:pPr eaLnBrk="0" hangingPunct="0">
              <a:lnSpc>
                <a:spcPct val="90000"/>
              </a:lnSpc>
            </a:pPr>
            <a:r>
              <a:rPr lang="zh-CN" altLang="en-US" sz="2800">
                <a:solidFill>
                  <a:srgbClr val="FF8000"/>
                </a:solidFill>
                <a:latin typeface="Microsoft YaHei" pitchFamily="34" charset="-122"/>
                <a:ea typeface="Microsoft YaHei" pitchFamily="34" charset="-122"/>
              </a:rPr>
              <a:t>如何插入参考文献？</a:t>
            </a:r>
          </a:p>
        </p:txBody>
      </p:sp>
      <p:pic>
        <p:nvPicPr>
          <p:cNvPr id="12" name="Picture 3"/>
          <p:cNvPicPr>
            <a:picLocks noChangeAspect="1" noChangeArrowheads="1"/>
          </p:cNvPicPr>
          <p:nvPr/>
        </p:nvPicPr>
        <p:blipFill>
          <a:blip r:embed="rId3" cstate="print"/>
          <a:srcRect/>
          <a:stretch>
            <a:fillRect/>
          </a:stretch>
        </p:blipFill>
        <p:spPr bwMode="auto">
          <a:xfrm>
            <a:off x="3030126" y="1619250"/>
            <a:ext cx="5638800" cy="3790950"/>
          </a:xfrm>
          <a:prstGeom prst="rect">
            <a:avLst/>
          </a:prstGeom>
          <a:noFill/>
          <a:ln w="9525">
            <a:noFill/>
            <a:miter lim="800000"/>
            <a:headEnd/>
            <a:tailEnd/>
          </a:ln>
        </p:spPr>
      </p:pic>
      <p:sp>
        <p:nvSpPr>
          <p:cNvPr id="13" name="TextBox 12"/>
          <p:cNvSpPr txBox="1">
            <a:spLocks noChangeArrowheads="1"/>
          </p:cNvSpPr>
          <p:nvPr/>
        </p:nvSpPr>
        <p:spPr bwMode="auto">
          <a:xfrm>
            <a:off x="3187289" y="1860550"/>
            <a:ext cx="1158875" cy="3698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a:ln>
                  <a:noFill/>
                </a:ln>
                <a:solidFill>
                  <a:srgbClr val="FF0000"/>
                </a:solidFill>
                <a:effectLst/>
                <a:uLnTx/>
                <a:uFillTx/>
              </a:rPr>
              <a:t>Sheng. L</a:t>
            </a:r>
            <a:endParaRPr kumimoji="0" lang="zh-CN" altLang="en-US" sz="1800" b="1" i="0" u="none" strike="noStrike" kern="0" cap="none" spc="0" normalizeH="0" baseline="0" noProof="0">
              <a:ln>
                <a:noFill/>
              </a:ln>
              <a:solidFill>
                <a:srgbClr val="FF0000"/>
              </a:solidFill>
              <a:effectLst/>
              <a:uLnTx/>
              <a:uFillTx/>
            </a:endParaRPr>
          </a:p>
        </p:txBody>
      </p:sp>
      <p:pic>
        <p:nvPicPr>
          <p:cNvPr id="14" name="Picture 5"/>
          <p:cNvPicPr>
            <a:picLocks noChangeAspect="1" noChangeArrowheads="1"/>
          </p:cNvPicPr>
          <p:nvPr/>
        </p:nvPicPr>
        <p:blipFill>
          <a:blip r:embed="rId4" cstate="print"/>
          <a:srcRect/>
          <a:stretch>
            <a:fillRect/>
          </a:stretch>
        </p:blipFill>
        <p:spPr bwMode="auto">
          <a:xfrm rot="19733810">
            <a:off x="1501364" y="1744663"/>
            <a:ext cx="720725" cy="930275"/>
          </a:xfrm>
          <a:prstGeom prst="rect">
            <a:avLst/>
          </a:prstGeom>
          <a:ln>
            <a:noFill/>
          </a:ln>
          <a:effectLst>
            <a:outerShdw blurRad="292100" dist="139700" dir="2700000" algn="tl" rotWithShape="0">
              <a:srgbClr val="333333">
                <a:alpha val="65000"/>
              </a:srgbClr>
            </a:outerShdw>
          </a:effectLst>
        </p:spPr>
      </p:pic>
      <p:pic>
        <p:nvPicPr>
          <p:cNvPr id="15" name="Picture 6"/>
          <p:cNvPicPr>
            <a:picLocks noChangeAspect="1" noChangeArrowheads="1"/>
          </p:cNvPicPr>
          <p:nvPr/>
        </p:nvPicPr>
        <p:blipFill>
          <a:blip r:embed="rId5" cstate="print"/>
          <a:srcRect/>
          <a:stretch>
            <a:fillRect/>
          </a:stretch>
        </p:blipFill>
        <p:spPr bwMode="auto">
          <a:xfrm rot="-1860000">
            <a:off x="1645826" y="1762125"/>
            <a:ext cx="720725" cy="931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1000"/>
                            </p:stCondLst>
                            <p:childTnLst>
                              <p:par>
                                <p:cTn id="13" presetID="35" presetClass="emph" presetSubtype="0" fill="hold" nodeType="afterEffect">
                                  <p:stCondLst>
                                    <p:cond delay="0"/>
                                  </p:stCondLst>
                                  <p:childTnLst>
                                    <p:anim calcmode="discrete" valueType="str">
                                      <p:cBhvr>
                                        <p:cTn id="14" dur="500" fill="hold"/>
                                        <p:tgtEl>
                                          <p:spTgt spid="15"/>
                                        </p:tgtEl>
                                        <p:attrNameLst>
                                          <p:attrName>style.visibility</p:attrName>
                                        </p:attrNameLst>
                                      </p:cBhvr>
                                      <p:tavLst>
                                        <p:tav tm="0">
                                          <p:val>
                                            <p:strVal val="hidden"/>
                                          </p:val>
                                        </p:tav>
                                        <p:tav tm="50000">
                                          <p:val>
                                            <p:strVal val="visible"/>
                                          </p:val>
                                        </p:tav>
                                      </p:tavLst>
                                    </p:anim>
                                  </p:childTnLst>
                                </p:cTn>
                              </p:par>
                            </p:childTnLst>
                          </p:cTn>
                        </p:par>
                        <p:par>
                          <p:cTn id="15" fill="hold">
                            <p:stCondLst>
                              <p:cond delay="1500"/>
                            </p:stCondLst>
                            <p:childTnLst>
                              <p:par>
                                <p:cTn id="16" presetID="1" presetClass="exit" presetSubtype="0" fill="hold" nodeType="after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42863" y="0"/>
            <a:ext cx="13009563" cy="7313613"/>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rot="19733810">
            <a:off x="7208838" y="3979863"/>
            <a:ext cx="720725" cy="931862"/>
          </a:xfrm>
          <a:prstGeom prst="rect">
            <a:avLst/>
          </a:prstGeom>
          <a:ln>
            <a:noFill/>
          </a:ln>
          <a:effectLst>
            <a:outerShdw blurRad="292100" dist="139700" dir="2700000" algn="tl" rotWithShape="0">
              <a:srgbClr val="333333">
                <a:alpha val="65000"/>
              </a:srgbClr>
            </a:outerShdw>
          </a:effectLst>
        </p:spPr>
      </p:pic>
      <p:pic>
        <p:nvPicPr>
          <p:cNvPr id="6" name="Picture 6"/>
          <p:cNvPicPr>
            <a:picLocks noChangeAspect="1" noChangeArrowheads="1"/>
          </p:cNvPicPr>
          <p:nvPr/>
        </p:nvPicPr>
        <p:blipFill>
          <a:blip r:embed="rId4" cstate="print"/>
          <a:srcRect/>
          <a:stretch>
            <a:fillRect/>
          </a:stretch>
        </p:blipFill>
        <p:spPr bwMode="auto">
          <a:xfrm rot="-1860000">
            <a:off x="7208838" y="3979863"/>
            <a:ext cx="720725" cy="931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35" presetClass="emph" presetSubtype="0" fill="hold" nodeType="afterEffect">
                                  <p:stCondLst>
                                    <p:cond delay="0"/>
                                  </p:stCondLst>
                                  <p:childTnLst>
                                    <p:anim calcmode="discrete" valueType="str">
                                      <p:cBhvr>
                                        <p:cTn id="14" dur="500" fill="hold"/>
                                        <p:tgtEl>
                                          <p:spTgt spid="6"/>
                                        </p:tgtEl>
                                        <p:attrNameLst>
                                          <p:attrName>style.visibility</p:attrName>
                                        </p:attrNameLst>
                                      </p:cBhvr>
                                      <p:tavLst>
                                        <p:tav tm="0">
                                          <p:val>
                                            <p:strVal val="hidden"/>
                                          </p:val>
                                        </p:tav>
                                        <p:tav tm="50000">
                                          <p:val>
                                            <p:strVal val="visible"/>
                                          </p:val>
                                        </p:tav>
                                      </p:tavLst>
                                    </p:anim>
                                  </p:childTnLst>
                                </p:cTn>
                              </p:par>
                            </p:childTnLst>
                          </p:cTn>
                        </p:par>
                        <p:par>
                          <p:cTn id="15" fill="hold">
                            <p:stCondLst>
                              <p:cond delay="1500"/>
                            </p:stCondLst>
                            <p:childTnLst>
                              <p:par>
                                <p:cTn id="16" presetID="1" presetClass="exit" presetSubtype="0" fill="hold" nodeType="after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84138" y="0"/>
            <a:ext cx="13009563" cy="7313613"/>
          </a:xfrm>
          <a:prstGeom prst="rect">
            <a:avLst/>
          </a:prstGeom>
          <a:noFill/>
          <a:ln w="9525">
            <a:noFill/>
            <a:miter lim="800000"/>
            <a:headEnd/>
            <a:tailEnd/>
          </a:ln>
        </p:spPr>
      </p:pic>
      <p:sp>
        <p:nvSpPr>
          <p:cNvPr id="5" name="圆角矩形 4"/>
          <p:cNvSpPr>
            <a:spLocks noChangeArrowheads="1"/>
          </p:cNvSpPr>
          <p:nvPr/>
        </p:nvSpPr>
        <p:spPr bwMode="auto">
          <a:xfrm>
            <a:off x="3714750" y="6215063"/>
            <a:ext cx="571500" cy="285750"/>
          </a:xfrm>
          <a:prstGeom prst="roundRect">
            <a:avLst>
              <a:gd name="adj" fmla="val 16667"/>
            </a:avLst>
          </a:prstGeom>
          <a:noFill/>
          <a:ln w="25400" algn="ctr">
            <a:solidFill>
              <a:schemeClr val="tx2"/>
            </a:solidFill>
            <a:round/>
            <a:headEnd/>
            <a:tailEnd/>
          </a:ln>
        </p:spPr>
        <p:txBody>
          <a:bodyPr lIns="0" tIns="0" rIns="182880" bIns="0"/>
          <a:lstStyle/>
          <a:p>
            <a:pPr>
              <a:spcBef>
                <a:spcPct val="50000"/>
              </a:spcBef>
            </a:pPr>
            <a:endParaRPr lang="zh-CN" altLang="en-US" sz="2400">
              <a:solidFill>
                <a:srgbClr val="4B4B4B"/>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 name="Picture 2"/>
          <p:cNvPicPr>
            <a:picLocks noChangeAspect="1" noChangeArrowheads="1"/>
          </p:cNvPicPr>
          <p:nvPr/>
        </p:nvPicPr>
        <p:blipFill>
          <a:blip r:embed="rId2" cstate="print"/>
          <a:srcRect/>
          <a:stretch>
            <a:fillRect/>
          </a:stretch>
        </p:blipFill>
        <p:spPr bwMode="auto">
          <a:xfrm>
            <a:off x="0" y="0"/>
            <a:ext cx="13009563" cy="7313613"/>
          </a:xfrm>
          <a:prstGeom prst="rect">
            <a:avLst/>
          </a:prstGeom>
          <a:noFill/>
          <a:ln w="9525">
            <a:noFill/>
            <a:miter lim="800000"/>
            <a:headEnd/>
            <a:tailEnd/>
          </a:ln>
        </p:spPr>
      </p:pic>
      <p:sp>
        <p:nvSpPr>
          <p:cNvPr id="8" name="矩形 4"/>
          <p:cNvSpPr/>
          <p:nvPr/>
        </p:nvSpPr>
        <p:spPr>
          <a:xfrm>
            <a:off x="1979613" y="2181225"/>
            <a:ext cx="5265737" cy="2236788"/>
          </a:xfrm>
          <a:prstGeom prst="rect">
            <a:avLst/>
          </a:prstGeom>
          <a:noFill/>
          <a:ln w="25400" cap="flat" cmpd="sng" algn="ctr">
            <a:solidFill>
              <a:srgbClr val="FF8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12" name="标题 1"/>
          <p:cNvSpPr txBox="1">
            <a:spLocks/>
          </p:cNvSpPr>
          <p:nvPr/>
        </p:nvSpPr>
        <p:spPr bwMode="auto">
          <a:xfrm>
            <a:off x="903288" y="317500"/>
            <a:ext cx="7369175" cy="83661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2800" b="0" i="0" u="none" strike="noStrike" kern="0" cap="none" spc="0" normalizeH="0" baseline="0" noProof="0" smtClean="0">
                <a:ln>
                  <a:noFill/>
                </a:ln>
                <a:solidFill>
                  <a:srgbClr val="FF8000"/>
                </a:solidFill>
                <a:effectLst/>
                <a:uLnTx/>
                <a:uFillTx/>
                <a:latin typeface="Microsoft YaHei" pitchFamily="34" charset="-122"/>
                <a:ea typeface="Microsoft YaHei" pitchFamily="34" charset="-122"/>
                <a:cs typeface="+mj-cs"/>
              </a:rPr>
              <a:t>如何统一做格式化处理？</a:t>
            </a:r>
          </a:p>
        </p:txBody>
      </p:sp>
      <p:pic>
        <p:nvPicPr>
          <p:cNvPr id="13" name="Picture 3"/>
          <p:cNvPicPr>
            <a:picLocks noChangeAspect="1" noChangeArrowheads="1"/>
          </p:cNvPicPr>
          <p:nvPr/>
        </p:nvPicPr>
        <p:blipFill>
          <a:blip r:embed="rId2" cstate="print"/>
          <a:srcRect/>
          <a:stretch>
            <a:fillRect/>
          </a:stretch>
        </p:blipFill>
        <p:spPr bwMode="auto">
          <a:xfrm>
            <a:off x="-723900" y="1509713"/>
            <a:ext cx="13009563" cy="7313612"/>
          </a:xfrm>
          <a:prstGeom prst="rect">
            <a:avLst/>
          </a:prstGeom>
          <a:noFill/>
          <a:ln w="9525">
            <a:noFill/>
            <a:miter lim="800000"/>
            <a:headEnd/>
            <a:tailEnd/>
          </a:ln>
        </p:spPr>
      </p:pic>
      <p:grpSp>
        <p:nvGrpSpPr>
          <p:cNvPr id="14" name="Group 8"/>
          <p:cNvGrpSpPr>
            <a:grpSpLocks/>
          </p:cNvGrpSpPr>
          <p:nvPr/>
        </p:nvGrpSpPr>
        <p:grpSpPr bwMode="auto">
          <a:xfrm>
            <a:off x="5786438" y="39688"/>
            <a:ext cx="3357562" cy="6818312"/>
            <a:chOff x="6605517" y="1741085"/>
            <a:chExt cx="3357349" cy="6817557"/>
          </a:xfrm>
        </p:grpSpPr>
        <p:grpSp>
          <p:nvGrpSpPr>
            <p:cNvPr id="15" name="Group 6"/>
            <p:cNvGrpSpPr>
              <a:grpSpLocks/>
            </p:cNvGrpSpPr>
            <p:nvPr/>
          </p:nvGrpSpPr>
          <p:grpSpPr bwMode="auto">
            <a:xfrm>
              <a:off x="6605517" y="1944805"/>
              <a:ext cx="3357349" cy="6613837"/>
              <a:chOff x="6605517" y="1944805"/>
              <a:chExt cx="3357349" cy="6613837"/>
            </a:xfrm>
          </p:grpSpPr>
          <p:pic>
            <p:nvPicPr>
              <p:cNvPr id="17" name="Picture 2"/>
              <p:cNvPicPr>
                <a:picLocks noChangeAspect="1" noChangeArrowheads="1"/>
              </p:cNvPicPr>
              <p:nvPr/>
            </p:nvPicPr>
            <p:blipFill>
              <a:blip r:embed="rId3" cstate="print"/>
              <a:srcRect/>
              <a:stretch>
                <a:fillRect/>
              </a:stretch>
            </p:blipFill>
            <p:spPr bwMode="auto">
              <a:xfrm>
                <a:off x="6605517" y="1944805"/>
                <a:ext cx="3343701" cy="6613837"/>
              </a:xfrm>
              <a:prstGeom prst="rect">
                <a:avLst/>
              </a:prstGeom>
              <a:noFill/>
              <a:ln w="9525">
                <a:noFill/>
                <a:miter lim="800000"/>
                <a:headEnd/>
                <a:tailEnd/>
              </a:ln>
            </p:spPr>
          </p:pic>
          <p:sp>
            <p:nvSpPr>
              <p:cNvPr id="18" name="矩形 4"/>
              <p:cNvSpPr/>
              <p:nvPr/>
            </p:nvSpPr>
            <p:spPr>
              <a:xfrm>
                <a:off x="6646789" y="1987119"/>
                <a:ext cx="3316077" cy="6571523"/>
              </a:xfrm>
              <a:prstGeom prst="rect">
                <a:avLst/>
              </a:prstGeom>
              <a:noFill/>
              <a:ln w="25400" cap="flat" cmpd="sng" algn="ctr">
                <a:solidFill>
                  <a:srgbClr val="FF8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mn-cs"/>
                </a:endParaRPr>
              </a:p>
            </p:txBody>
          </p:sp>
        </p:grpSp>
        <p:pic>
          <p:nvPicPr>
            <p:cNvPr id="16" name="Picture 3"/>
            <p:cNvPicPr>
              <a:picLocks noChangeAspect="1" noChangeArrowheads="1"/>
            </p:cNvPicPr>
            <p:nvPr/>
          </p:nvPicPr>
          <p:blipFill>
            <a:blip r:embed="rId4" cstate="print"/>
            <a:srcRect/>
            <a:stretch>
              <a:fillRect/>
            </a:stretch>
          </p:blipFill>
          <p:spPr bwMode="auto">
            <a:xfrm>
              <a:off x="7477693" y="1741085"/>
              <a:ext cx="1885950" cy="209550"/>
            </a:xfrm>
            <a:prstGeom prst="rect">
              <a:avLst/>
            </a:prstGeom>
            <a:noFill/>
            <a:ln w="9525">
              <a:noFill/>
              <a:miter lim="800000"/>
              <a:headEnd/>
              <a:tailEnd/>
            </a:ln>
          </p:spPr>
        </p:pic>
      </p:grpSp>
      <p:sp>
        <p:nvSpPr>
          <p:cNvPr id="19" name="Slide Number Placeholder 9"/>
          <p:cNvSpPr txBox="1">
            <a:spLocks/>
          </p:cNvSpPr>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5E812-824A-4705-9853-23AF400064D0}" type="slidenum">
              <a:rPr kumimoji="0" lang="en-US" altLang="en-US" sz="900" b="0" i="0" u="none" strike="noStrike" kern="1200" cap="none" spc="0" normalizeH="0" baseline="0" noProof="0" smtClean="0">
                <a:ln>
                  <a:noFill/>
                </a:ln>
                <a:solidFill>
                  <a:srgbClr val="4B4B4B"/>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900" b="0" i="0" u="none" strike="noStrike" kern="1200" cap="none" spc="0" normalizeH="0" baseline="0" noProof="0" smtClean="0">
              <a:ln>
                <a:noFill/>
              </a:ln>
              <a:solidFill>
                <a:srgbClr val="4B4B4B"/>
              </a:solidFill>
              <a:effectLst/>
              <a:uLnTx/>
              <a:uFillTx/>
              <a:latin typeface="Arial"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7" name="Rectangle 3"/>
          <p:cNvSpPr txBox="1">
            <a:spLocks noChangeArrowheads="1"/>
          </p:cNvSpPr>
          <p:nvPr/>
        </p:nvSpPr>
        <p:spPr bwMode="auto">
          <a:xfrm>
            <a:off x="2061944" y="-143656"/>
            <a:ext cx="8915400" cy="83661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zh-CN" sz="2800" b="0" i="0" u="none" strike="noStrike" kern="0" cap="none" spc="0" normalizeH="0" baseline="0" noProof="0" dirty="0" smtClean="0">
                <a:ln>
                  <a:noFill/>
                </a:ln>
                <a:solidFill>
                  <a:srgbClr val="FF8000"/>
                </a:solidFill>
                <a:effectLst/>
                <a:uLnTx/>
                <a:uFillTx/>
                <a:latin typeface="Microsoft YaHei" pitchFamily="34" charset="-122"/>
                <a:ea typeface="Microsoft YaHei" pitchFamily="34" charset="-122"/>
                <a:cs typeface="+mj-cs"/>
              </a:rPr>
              <a:t>Endnote</a:t>
            </a:r>
            <a:r>
              <a:rPr kumimoji="0" lang="en-US" altLang="zh-CN" sz="2800" b="0" i="0" u="none" strike="noStrike" kern="0" cap="none" spc="0" normalizeH="0" baseline="30000" noProof="0" dirty="0" smtClean="0">
                <a:ln>
                  <a:noFill/>
                </a:ln>
                <a:solidFill>
                  <a:srgbClr val="FF8000"/>
                </a:solidFill>
                <a:effectLst/>
                <a:uLnTx/>
                <a:uFillTx/>
                <a:latin typeface="Microsoft YaHei" pitchFamily="34" charset="-122"/>
                <a:ea typeface="Microsoft YaHei" pitchFamily="34" charset="-122"/>
                <a:cs typeface="+mj-cs"/>
              </a:rPr>
              <a:t>® </a:t>
            </a:r>
            <a:r>
              <a:rPr kumimoji="0" lang="zh-CN" altLang="en-US" sz="2800" b="0" i="0" u="none" strike="noStrike" kern="0" cap="none" spc="0" normalizeH="0" baseline="0" noProof="0" dirty="0" smtClean="0">
                <a:ln>
                  <a:noFill/>
                </a:ln>
                <a:solidFill>
                  <a:srgbClr val="FF8000"/>
                </a:solidFill>
                <a:effectLst/>
                <a:uLnTx/>
                <a:uFillTx/>
                <a:latin typeface="Microsoft YaHei" pitchFamily="34" charset="-122"/>
                <a:ea typeface="Microsoft YaHei" pitchFamily="34" charset="-122"/>
                <a:cs typeface="+mj-cs"/>
              </a:rPr>
              <a:t>网络版</a:t>
            </a:r>
            <a:r>
              <a:rPr kumimoji="0" lang="en-US" altLang="zh-CN" sz="2800" b="0" i="0" u="none" strike="noStrike" kern="0" cap="none" spc="0" normalizeH="0" baseline="0" noProof="0" dirty="0" smtClean="0">
                <a:ln>
                  <a:noFill/>
                </a:ln>
                <a:solidFill>
                  <a:srgbClr val="FF8000"/>
                </a:solidFill>
                <a:effectLst/>
                <a:uLnTx/>
                <a:uFillTx/>
                <a:latin typeface="Microsoft YaHei" pitchFamily="34" charset="-122"/>
                <a:ea typeface="Microsoft YaHei" pitchFamily="34" charset="-122"/>
                <a:cs typeface="+mj-cs"/>
              </a:rPr>
              <a:t> – </a:t>
            </a:r>
            <a:r>
              <a:rPr kumimoji="0" lang="zh-CN" altLang="en-US" sz="2800" b="0" i="0" u="none" strike="noStrike" kern="0" cap="none" spc="0" normalizeH="0" baseline="0" noProof="0" dirty="0" smtClean="0">
                <a:ln>
                  <a:noFill/>
                </a:ln>
                <a:solidFill>
                  <a:srgbClr val="FF8000"/>
                </a:solidFill>
                <a:effectLst/>
                <a:uLnTx/>
                <a:uFillTx/>
                <a:latin typeface="Microsoft YaHei" pitchFamily="34" charset="-122"/>
                <a:ea typeface="Microsoft YaHei" pitchFamily="34" charset="-122"/>
                <a:cs typeface="+mj-cs"/>
              </a:rPr>
              <a:t>文献的管理和写作工具</a:t>
            </a:r>
          </a:p>
        </p:txBody>
      </p:sp>
      <p:sp>
        <p:nvSpPr>
          <p:cNvPr id="9" name="内容占位符 5"/>
          <p:cNvSpPr txBox="1">
            <a:spLocks/>
          </p:cNvSpPr>
          <p:nvPr/>
        </p:nvSpPr>
        <p:spPr bwMode="auto">
          <a:xfrm>
            <a:off x="971550" y="1628775"/>
            <a:ext cx="7369175" cy="4570413"/>
          </a:xfrm>
          <a:prstGeom prst="rect">
            <a:avLst/>
          </a:prstGeom>
          <a:noFill/>
          <a:ln w="9525">
            <a:noFill/>
            <a:miter lim="800000"/>
            <a:headEnd/>
            <a:tailEnd/>
          </a:ln>
        </p:spPr>
        <p:txBody>
          <a:bodyPr lIns="0" tIns="0" rIns="182880" bIns="0"/>
          <a:lstStyle/>
          <a:p>
            <a:pPr marL="228600" indent="-228600">
              <a:spcBef>
                <a:spcPct val="50000"/>
              </a:spcBef>
              <a:buClr>
                <a:srgbClr val="FF8000"/>
              </a:buClr>
              <a:buFontTx/>
              <a:buChar char="•"/>
            </a:pPr>
            <a:r>
              <a:rPr lang="zh-CN" altLang="en-US" sz="2400" dirty="0">
                <a:solidFill>
                  <a:srgbClr val="4B4B4B"/>
                </a:solidFill>
                <a:latin typeface="Microsoft YaHei" pitchFamily="34" charset="-122"/>
                <a:ea typeface="Microsoft YaHei" pitchFamily="34" charset="-122"/>
              </a:rPr>
              <a:t> 与</a:t>
            </a:r>
            <a:r>
              <a:rPr lang="en-US" altLang="zh-CN" sz="2400" dirty="0">
                <a:solidFill>
                  <a:srgbClr val="4B4B4B"/>
                </a:solidFill>
                <a:latin typeface="Microsoft YaHei" pitchFamily="34" charset="-122"/>
                <a:ea typeface="Microsoft YaHei" pitchFamily="34" charset="-122"/>
              </a:rPr>
              <a:t>Microsoft Word</a:t>
            </a:r>
            <a:r>
              <a:rPr lang="zh-CN" altLang="en-US" sz="2400" dirty="0">
                <a:solidFill>
                  <a:srgbClr val="4B4B4B"/>
                </a:solidFill>
                <a:latin typeface="Microsoft YaHei" pitchFamily="34" charset="-122"/>
                <a:ea typeface="Microsoft YaHei" pitchFamily="34" charset="-122"/>
              </a:rPr>
              <a:t>自动连接</a:t>
            </a:r>
            <a:r>
              <a:rPr lang="en-US" altLang="zh-CN" sz="2400" dirty="0">
                <a:solidFill>
                  <a:srgbClr val="4B4B4B"/>
                </a:solidFill>
                <a:latin typeface="Microsoft YaHei" pitchFamily="34" charset="-122"/>
                <a:ea typeface="Microsoft YaHei" pitchFamily="34" charset="-122"/>
              </a:rPr>
              <a:t>, </a:t>
            </a:r>
            <a:r>
              <a:rPr lang="zh-CN" altLang="en-US" sz="2400" dirty="0">
                <a:solidFill>
                  <a:srgbClr val="FF0000"/>
                </a:solidFill>
                <a:latin typeface="Microsoft YaHei" pitchFamily="34" charset="-122"/>
                <a:ea typeface="Microsoft YaHei" pitchFamily="34" charset="-122"/>
              </a:rPr>
              <a:t>边写作边引用</a:t>
            </a:r>
          </a:p>
          <a:p>
            <a:pPr marL="628650" lvl="1" indent="-285750">
              <a:spcBef>
                <a:spcPct val="30000"/>
              </a:spcBef>
              <a:buClr>
                <a:srgbClr val="FF8000"/>
              </a:buClr>
              <a:buFont typeface="Arial" pitchFamily="34" charset="0"/>
              <a:buChar char="–"/>
            </a:pPr>
            <a:r>
              <a:rPr lang="zh-CN" altLang="en-US" sz="2000" dirty="0">
                <a:solidFill>
                  <a:srgbClr val="4B4B4B"/>
                </a:solidFill>
                <a:latin typeface="Microsoft YaHei" pitchFamily="34" charset="-122"/>
                <a:ea typeface="Microsoft YaHei" pitchFamily="34" charset="-122"/>
              </a:rPr>
              <a:t> </a:t>
            </a:r>
            <a:r>
              <a:rPr lang="zh-CN" altLang="en-US" sz="2000" dirty="0">
                <a:solidFill>
                  <a:srgbClr val="FF0000"/>
                </a:solidFill>
                <a:latin typeface="Microsoft YaHei" pitchFamily="34" charset="-122"/>
                <a:ea typeface="Microsoft YaHei" pitchFamily="34" charset="-122"/>
              </a:rPr>
              <a:t>自动生成</a:t>
            </a:r>
            <a:r>
              <a:rPr lang="zh-CN" altLang="en-US" sz="2000" dirty="0">
                <a:solidFill>
                  <a:srgbClr val="4B4B4B"/>
                </a:solidFill>
                <a:latin typeface="Microsoft YaHei" pitchFamily="34" charset="-122"/>
                <a:ea typeface="Microsoft YaHei" pitchFamily="34" charset="-122"/>
              </a:rPr>
              <a:t>文中和文后参考文献</a:t>
            </a:r>
          </a:p>
          <a:p>
            <a:pPr marL="628650" lvl="1" indent="-285750">
              <a:spcBef>
                <a:spcPct val="30000"/>
              </a:spcBef>
              <a:buClr>
                <a:srgbClr val="FF8000"/>
              </a:buClr>
              <a:buFont typeface="Arial" pitchFamily="34" charset="0"/>
              <a:buChar char="–"/>
            </a:pPr>
            <a:r>
              <a:rPr lang="zh-CN" altLang="en-US" sz="2000" dirty="0">
                <a:solidFill>
                  <a:srgbClr val="4B4B4B"/>
                </a:solidFill>
                <a:latin typeface="Microsoft YaHei" pitchFamily="34" charset="-122"/>
                <a:ea typeface="Microsoft YaHei" pitchFamily="34" charset="-122"/>
              </a:rPr>
              <a:t> 提供</a:t>
            </a:r>
            <a:r>
              <a:rPr lang="en-US" altLang="zh-CN" sz="2000" dirty="0">
                <a:solidFill>
                  <a:srgbClr val="FF0000"/>
                </a:solidFill>
                <a:latin typeface="Microsoft YaHei" pitchFamily="34" charset="-122"/>
                <a:ea typeface="Microsoft YaHei" pitchFamily="34" charset="-122"/>
              </a:rPr>
              <a:t>3300</a:t>
            </a:r>
            <a:r>
              <a:rPr lang="zh-CN" altLang="en-US" sz="2000" dirty="0">
                <a:solidFill>
                  <a:srgbClr val="FF0000"/>
                </a:solidFill>
                <a:latin typeface="Microsoft YaHei" pitchFamily="34" charset="-122"/>
                <a:ea typeface="Microsoft YaHei" pitchFamily="34" charset="-122"/>
              </a:rPr>
              <a:t>多种期刊</a:t>
            </a:r>
            <a:r>
              <a:rPr lang="zh-CN" altLang="en-US" sz="2000" dirty="0">
                <a:solidFill>
                  <a:srgbClr val="4B4B4B"/>
                </a:solidFill>
                <a:latin typeface="Microsoft YaHei" pitchFamily="34" charset="-122"/>
                <a:ea typeface="Microsoft YaHei" pitchFamily="34" charset="-122"/>
              </a:rPr>
              <a:t>的参考文献格式</a:t>
            </a:r>
          </a:p>
          <a:p>
            <a:pPr marL="228600" indent="-228600">
              <a:spcBef>
                <a:spcPct val="50000"/>
              </a:spcBef>
              <a:buClr>
                <a:srgbClr val="FF8000"/>
              </a:buClr>
              <a:buFontTx/>
              <a:buChar char="•"/>
            </a:pPr>
            <a:r>
              <a:rPr lang="zh-CN" altLang="en-US" sz="2400" dirty="0">
                <a:solidFill>
                  <a:srgbClr val="4B4B4B"/>
                </a:solidFill>
                <a:latin typeface="Microsoft YaHei" pitchFamily="34" charset="-122"/>
                <a:ea typeface="Microsoft YaHei" pitchFamily="34" charset="-122"/>
              </a:rPr>
              <a:t>提高写作效率</a:t>
            </a:r>
            <a:r>
              <a:rPr lang="en-US" altLang="zh-CN" sz="2400" dirty="0">
                <a:solidFill>
                  <a:srgbClr val="4B4B4B"/>
                </a:solidFill>
                <a:latin typeface="Microsoft YaHei" pitchFamily="34" charset="-122"/>
                <a:ea typeface="Microsoft YaHei" pitchFamily="34" charset="-122"/>
              </a:rPr>
              <a:t>:</a:t>
            </a:r>
          </a:p>
          <a:p>
            <a:pPr marL="628650" lvl="1" indent="-285750">
              <a:spcBef>
                <a:spcPct val="30000"/>
              </a:spcBef>
              <a:buClr>
                <a:srgbClr val="FF8000"/>
              </a:buClr>
              <a:buFont typeface="Arial" pitchFamily="34" charset="0"/>
              <a:buChar char="–"/>
            </a:pPr>
            <a:r>
              <a:rPr lang="zh-CN" altLang="en-US" sz="2000" dirty="0">
                <a:solidFill>
                  <a:srgbClr val="4B4B4B"/>
                </a:solidFill>
                <a:latin typeface="Microsoft YaHei" pitchFamily="34" charset="-122"/>
                <a:ea typeface="Microsoft YaHei" pitchFamily="34" charset="-122"/>
              </a:rPr>
              <a:t>按拟投稿期刊的格式要求自动生成参考文献</a:t>
            </a:r>
            <a:r>
              <a:rPr lang="en-US" altLang="zh-CN" sz="2000" dirty="0">
                <a:solidFill>
                  <a:srgbClr val="4B4B4B"/>
                </a:solidFill>
                <a:latin typeface="Microsoft YaHei" pitchFamily="34" charset="-122"/>
                <a:ea typeface="Microsoft YaHei" pitchFamily="34" charset="-122"/>
              </a:rPr>
              <a:t>, </a:t>
            </a:r>
            <a:r>
              <a:rPr lang="zh-CN" altLang="en-US" sz="2000" dirty="0">
                <a:solidFill>
                  <a:srgbClr val="4B4B4B"/>
                </a:solidFill>
                <a:latin typeface="Microsoft YaHei" pitchFamily="34" charset="-122"/>
                <a:ea typeface="Microsoft YaHei" pitchFamily="34" charset="-122"/>
              </a:rPr>
              <a:t>节约了大量的时间和精力</a:t>
            </a:r>
          </a:p>
          <a:p>
            <a:pPr marL="628650" lvl="1" indent="-285750">
              <a:spcBef>
                <a:spcPct val="30000"/>
              </a:spcBef>
              <a:buClr>
                <a:srgbClr val="FF8000"/>
              </a:buClr>
              <a:buFont typeface="Arial" pitchFamily="34" charset="0"/>
              <a:buChar char="–"/>
            </a:pPr>
            <a:r>
              <a:rPr lang="zh-CN" altLang="en-US" sz="2000" dirty="0">
                <a:solidFill>
                  <a:srgbClr val="4B4B4B"/>
                </a:solidFill>
                <a:latin typeface="Microsoft YaHei" pitchFamily="34" charset="-122"/>
                <a:ea typeface="Microsoft YaHei" pitchFamily="34" charset="-122"/>
              </a:rPr>
              <a:t>对文章中的引用进行</a:t>
            </a:r>
            <a:r>
              <a:rPr lang="zh-CN" altLang="en-US" sz="2000" dirty="0">
                <a:solidFill>
                  <a:srgbClr val="FF0000"/>
                </a:solidFill>
                <a:latin typeface="Microsoft YaHei" pitchFamily="34" charset="-122"/>
                <a:ea typeface="Microsoft YaHei" pitchFamily="34" charset="-122"/>
              </a:rPr>
              <a:t>增、删、改</a:t>
            </a:r>
            <a:r>
              <a:rPr lang="zh-CN" altLang="en-US" sz="2000" dirty="0">
                <a:solidFill>
                  <a:srgbClr val="4B4B4B"/>
                </a:solidFill>
                <a:latin typeface="Microsoft YaHei" pitchFamily="34" charset="-122"/>
                <a:ea typeface="Microsoft YaHei" pitchFamily="34" charset="-122"/>
              </a:rPr>
              <a:t>以及位置调整都会</a:t>
            </a:r>
            <a:r>
              <a:rPr lang="zh-CN" altLang="en-US" sz="2000" dirty="0">
                <a:solidFill>
                  <a:srgbClr val="FF0000"/>
                </a:solidFill>
                <a:latin typeface="Microsoft YaHei" pitchFamily="34" charset="-122"/>
                <a:ea typeface="Microsoft YaHei" pitchFamily="34" charset="-122"/>
              </a:rPr>
              <a:t>自动重新排好序</a:t>
            </a:r>
          </a:p>
          <a:p>
            <a:pPr marL="628650" lvl="1" indent="-285750">
              <a:spcBef>
                <a:spcPct val="30000"/>
              </a:spcBef>
              <a:buClr>
                <a:srgbClr val="FF8000"/>
              </a:buClr>
              <a:buFont typeface="Arial" pitchFamily="34" charset="0"/>
              <a:buChar char="–"/>
            </a:pPr>
            <a:r>
              <a:rPr lang="zh-CN" altLang="en-US" sz="2000" dirty="0">
                <a:solidFill>
                  <a:srgbClr val="4B4B4B"/>
                </a:solidFill>
                <a:latin typeface="Microsoft YaHei" pitchFamily="34" charset="-122"/>
                <a:ea typeface="Microsoft YaHei" pitchFamily="34" charset="-122"/>
              </a:rPr>
              <a:t>修改退稿</a:t>
            </a:r>
            <a:r>
              <a:rPr lang="en-US" altLang="zh-CN" sz="2000" dirty="0">
                <a:solidFill>
                  <a:srgbClr val="4B4B4B"/>
                </a:solidFill>
                <a:latin typeface="Microsoft YaHei" pitchFamily="34" charset="-122"/>
                <a:ea typeface="Microsoft YaHei" pitchFamily="34" charset="-122"/>
              </a:rPr>
              <a:t>, </a:t>
            </a:r>
            <a:r>
              <a:rPr lang="zh-CN" altLang="en-US" sz="2000" dirty="0">
                <a:solidFill>
                  <a:srgbClr val="4B4B4B"/>
                </a:solidFill>
                <a:latin typeface="Microsoft YaHei" pitchFamily="34" charset="-122"/>
                <a:ea typeface="Microsoft YaHei" pitchFamily="34" charset="-122"/>
              </a:rPr>
              <a:t>准备另投它刊时</a:t>
            </a:r>
            <a:r>
              <a:rPr lang="en-US" altLang="zh-CN" sz="2000" dirty="0">
                <a:solidFill>
                  <a:srgbClr val="4B4B4B"/>
                </a:solidFill>
                <a:latin typeface="Microsoft YaHei" pitchFamily="34" charset="-122"/>
                <a:ea typeface="Microsoft YaHei" pitchFamily="34" charset="-122"/>
              </a:rPr>
              <a:t>, </a:t>
            </a:r>
            <a:r>
              <a:rPr lang="zh-CN" altLang="en-US" sz="2000" dirty="0">
                <a:solidFill>
                  <a:srgbClr val="FF0000"/>
                </a:solidFill>
                <a:latin typeface="Microsoft YaHei" pitchFamily="34" charset="-122"/>
                <a:ea typeface="Microsoft YaHei" pitchFamily="34" charset="-122"/>
              </a:rPr>
              <a:t>瞬间调整参考文献格式</a:t>
            </a:r>
          </a:p>
          <a:p>
            <a:pPr marL="228600" indent="-228600">
              <a:spcBef>
                <a:spcPct val="50000"/>
              </a:spcBef>
              <a:buClr>
                <a:srgbClr val="FF8000"/>
              </a:buClr>
              <a:buFontTx/>
              <a:buChar char="•"/>
            </a:pPr>
            <a:endParaRPr lang="zh-CN" altLang="en-US" sz="2400" dirty="0">
              <a:solidFill>
                <a:srgbClr val="4B4B4B"/>
              </a:solidFill>
              <a:ea typeface="SimHei" pitchFamily="49"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7600950" cy="47244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1123950" y="2428868"/>
            <a:ext cx="8020050"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圆角矩形 21"/>
          <p:cNvSpPr>
            <a:spLocks noChangeArrowheads="1"/>
          </p:cNvSpPr>
          <p:nvPr/>
        </p:nvSpPr>
        <p:spPr bwMode="auto">
          <a:xfrm flipV="1">
            <a:off x="7715272" y="5857892"/>
            <a:ext cx="1285884" cy="287338"/>
          </a:xfrm>
          <a:prstGeom prst="roundRect">
            <a:avLst>
              <a:gd name="adj" fmla="val 16667"/>
            </a:avLst>
          </a:prstGeom>
          <a:noFill/>
          <a:ln w="38100" algn="ctr">
            <a:solidFill>
              <a:srgbClr val="FF6600"/>
            </a:solidFill>
            <a:round/>
            <a:headEnd/>
            <a:tailEnd/>
          </a:ln>
        </p:spPr>
        <p:txBody>
          <a:bodyPr lIns="0" tIns="0" rIns="182880" bIns="0"/>
          <a:lstStyle/>
          <a:p>
            <a:pPr>
              <a:spcBef>
                <a:spcPct val="50000"/>
              </a:spcBef>
            </a:pPr>
            <a:endParaRPr lang="zh-CN" altLang="en-US" sz="2400">
              <a:solidFill>
                <a:srgbClr val="4B4B4B"/>
              </a:solidFill>
              <a:latin typeface="Arial" pitchFamily="34" charset="0"/>
              <a:ea typeface="宋体" pitchFamily="2" charset="-122"/>
            </a:endParaRPr>
          </a:p>
        </p:txBody>
      </p:sp>
      <p:sp>
        <p:nvSpPr>
          <p:cNvPr id="7" name="圆角矩形 21"/>
          <p:cNvSpPr>
            <a:spLocks noChangeArrowheads="1"/>
          </p:cNvSpPr>
          <p:nvPr/>
        </p:nvSpPr>
        <p:spPr bwMode="auto">
          <a:xfrm flipV="1">
            <a:off x="1142976" y="2857496"/>
            <a:ext cx="6715172" cy="2786082"/>
          </a:xfrm>
          <a:prstGeom prst="roundRect">
            <a:avLst>
              <a:gd name="adj" fmla="val 16667"/>
            </a:avLst>
          </a:prstGeom>
          <a:noFill/>
          <a:ln w="38100" algn="ctr">
            <a:solidFill>
              <a:srgbClr val="FF6600"/>
            </a:solidFill>
            <a:round/>
            <a:headEnd/>
            <a:tailEnd/>
          </a:ln>
        </p:spPr>
        <p:txBody>
          <a:bodyPr lIns="0" tIns="0" rIns="182880" bIns="0"/>
          <a:lstStyle/>
          <a:p>
            <a:pPr>
              <a:spcBef>
                <a:spcPct val="50000"/>
              </a:spcBef>
            </a:pPr>
            <a:endParaRPr lang="zh-CN" altLang="en-US" sz="2400">
              <a:solidFill>
                <a:srgbClr val="4B4B4B"/>
              </a:solidFill>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5650" y="1576551"/>
            <a:ext cx="10086789" cy="3292595"/>
          </a:xfrm>
        </p:spPr>
        <p:txBody>
          <a:bodyPr/>
          <a:lstStyle/>
          <a:p>
            <a:pPr marL="342787" indent="-342787">
              <a:lnSpc>
                <a:spcPts val="5300"/>
              </a:lnSpc>
              <a:spcBef>
                <a:spcPts val="0"/>
              </a:spcBef>
            </a:pPr>
            <a:r>
              <a:rPr lang="en-US" altLang="zh-CN" sz="4000" dirty="0" smtClean="0"/>
              <a:t/>
            </a:r>
            <a:br>
              <a:rPr lang="en-US" altLang="zh-CN" sz="4000" dirty="0" smtClean="0"/>
            </a:br>
            <a:r>
              <a:rPr lang="en-US" altLang="zh-CN" sz="4000" dirty="0" smtClean="0"/>
              <a:t>1.</a:t>
            </a:r>
            <a:r>
              <a:rPr lang="zh-CN" altLang="en-US" sz="4000" dirty="0" smtClean="0"/>
              <a:t>选题和课题查新</a:t>
            </a:r>
            <a:r>
              <a:rPr lang="en-US" altLang="zh-CN" sz="4000" dirty="0" smtClean="0"/>
              <a:t/>
            </a:r>
            <a:br>
              <a:rPr lang="en-US" altLang="zh-CN" sz="4000" dirty="0" smtClean="0"/>
            </a:br>
            <a:r>
              <a:rPr lang="en-US" altLang="zh-CN" sz="4000" dirty="0" smtClean="0">
                <a:solidFill>
                  <a:schemeClr val="bg2">
                    <a:lumMod val="50000"/>
                  </a:schemeClr>
                </a:solidFill>
              </a:rPr>
              <a:t>2.</a:t>
            </a:r>
            <a:r>
              <a:rPr lang="zh-CN" altLang="en-US" sz="4000" dirty="0" smtClean="0">
                <a:solidFill>
                  <a:schemeClr val="bg2">
                    <a:lumMod val="50000"/>
                  </a:schemeClr>
                </a:solidFill>
              </a:rPr>
              <a:t>选择合适的国际期刊投稿</a:t>
            </a:r>
            <a:r>
              <a:rPr lang="en-US" altLang="zh-CN" sz="4000" dirty="0" smtClean="0">
                <a:solidFill>
                  <a:schemeClr val="bg2">
                    <a:lumMod val="50000"/>
                  </a:schemeClr>
                </a:solidFill>
              </a:rPr>
              <a:t/>
            </a:r>
            <a:br>
              <a:rPr lang="en-US" altLang="zh-CN" sz="4000" dirty="0" smtClean="0">
                <a:solidFill>
                  <a:schemeClr val="bg2">
                    <a:lumMod val="50000"/>
                  </a:schemeClr>
                </a:solidFill>
              </a:rPr>
            </a:br>
            <a:r>
              <a:rPr lang="en-US" altLang="zh-CN" sz="4000" dirty="0" smtClean="0">
                <a:solidFill>
                  <a:schemeClr val="bg2">
                    <a:lumMod val="50000"/>
                  </a:schemeClr>
                </a:solidFill>
              </a:rPr>
              <a:t>3.</a:t>
            </a:r>
            <a:r>
              <a:rPr lang="zh-CN" altLang="en-US" sz="4000" dirty="0" smtClean="0">
                <a:solidFill>
                  <a:schemeClr val="bg2">
                    <a:lumMod val="50000"/>
                  </a:schemeClr>
                </a:solidFill>
              </a:rPr>
              <a:t>提高写作效率</a:t>
            </a:r>
            <a:r>
              <a:rPr lang="en-US" altLang="zh-CN" sz="4000" dirty="0" smtClean="0">
                <a:solidFill>
                  <a:schemeClr val="bg2">
                    <a:lumMod val="50000"/>
                  </a:schemeClr>
                </a:solidFill>
              </a:rPr>
              <a:t/>
            </a:r>
            <a:br>
              <a:rPr lang="en-US" altLang="zh-CN" sz="4000" dirty="0" smtClean="0">
                <a:solidFill>
                  <a:schemeClr val="bg2">
                    <a:lumMod val="50000"/>
                  </a:schemeClr>
                </a:solidFill>
              </a:rPr>
            </a:br>
            <a:endParaRPr lang="en-US" sz="4000" dirty="0">
              <a:solidFill>
                <a:schemeClr val="bg2">
                  <a:lumMod val="50000"/>
                </a:schemeClr>
              </a:solidFill>
            </a:endParaRPr>
          </a:p>
        </p:txBody>
      </p:sp>
    </p:spTree>
    <p:extLst>
      <p:ext uri="{BB962C8B-B14F-4D97-AF65-F5344CB8AC3E}">
        <p14:creationId xmlns="" xmlns:p14="http://schemas.microsoft.com/office/powerpoint/2010/main" val="2222153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385763" y="4763"/>
            <a:ext cx="8372475" cy="6848475"/>
          </a:xfrm>
          <a:prstGeom prst="rect">
            <a:avLst/>
          </a:prstGeom>
          <a:noFill/>
          <a:ln w="9525">
            <a:noFill/>
            <a:miter lim="800000"/>
            <a:headEnd/>
            <a:tailEnd/>
          </a:ln>
          <a:effectLst/>
        </p:spPr>
      </p:pic>
      <p:sp>
        <p:nvSpPr>
          <p:cNvPr id="5" name="圆角矩形 21"/>
          <p:cNvSpPr>
            <a:spLocks noChangeArrowheads="1"/>
          </p:cNvSpPr>
          <p:nvPr/>
        </p:nvSpPr>
        <p:spPr bwMode="auto">
          <a:xfrm flipV="1">
            <a:off x="500034" y="1500174"/>
            <a:ext cx="8072494" cy="500066"/>
          </a:xfrm>
          <a:prstGeom prst="roundRect">
            <a:avLst>
              <a:gd name="adj" fmla="val 16667"/>
            </a:avLst>
          </a:prstGeom>
          <a:noFill/>
          <a:ln w="38100" algn="ctr">
            <a:solidFill>
              <a:srgbClr val="FF6600"/>
            </a:solidFill>
            <a:round/>
            <a:headEnd/>
            <a:tailEnd/>
          </a:ln>
        </p:spPr>
        <p:txBody>
          <a:bodyPr lIns="0" tIns="0" rIns="182880" bIns="0"/>
          <a:lstStyle/>
          <a:p>
            <a:pPr>
              <a:spcBef>
                <a:spcPct val="50000"/>
              </a:spcBef>
            </a:pPr>
            <a:endParaRPr lang="zh-CN" altLang="en-US" sz="2400">
              <a:solidFill>
                <a:srgbClr val="4B4B4B"/>
              </a:solidFill>
              <a:latin typeface="Arial" pitchFamily="34" charset="0"/>
              <a:ea typeface="宋体" pitchFamily="2" charset="-122"/>
            </a:endParaRPr>
          </a:p>
        </p:txBody>
      </p:sp>
      <p:sp>
        <p:nvSpPr>
          <p:cNvPr id="6" name="标题 1"/>
          <p:cNvSpPr txBox="1">
            <a:spLocks/>
          </p:cNvSpPr>
          <p:nvPr/>
        </p:nvSpPr>
        <p:spPr bwMode="auto">
          <a:xfrm>
            <a:off x="3714744" y="928670"/>
            <a:ext cx="5286411" cy="33657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eaLnBrk="0" hangingPunct="0">
              <a:lnSpc>
                <a:spcPct val="90000"/>
              </a:lnSpc>
              <a:defRPr/>
            </a:pPr>
            <a:r>
              <a:rPr lang="en-US" altLang="zh-CN" sz="2000" kern="0" dirty="0" smtClean="0">
                <a:solidFill>
                  <a:srgbClr val="FF8000"/>
                </a:solidFill>
                <a:latin typeface="微软雅黑" pitchFamily="34" charset="-122"/>
                <a:ea typeface="微软雅黑" pitchFamily="34" charset="-122"/>
              </a:rPr>
              <a:t>ENDNOTE</a:t>
            </a:r>
            <a:r>
              <a:rPr lang="zh-CN" altLang="en-US" sz="2000" kern="0" dirty="0" smtClean="0">
                <a:solidFill>
                  <a:srgbClr val="FF8000"/>
                </a:solidFill>
                <a:latin typeface="微软雅黑" pitchFamily="34" charset="-122"/>
                <a:ea typeface="微软雅黑" pitchFamily="34" charset="-122"/>
              </a:rPr>
              <a:t>匹配功能</a:t>
            </a:r>
            <a:r>
              <a:rPr lang="en-US" altLang="zh-CN" sz="2000" kern="0" dirty="0" smtClean="0">
                <a:solidFill>
                  <a:srgbClr val="FF8000"/>
                </a:solidFill>
                <a:latin typeface="微软雅黑" pitchFamily="34" charset="-122"/>
                <a:ea typeface="微软雅黑" pitchFamily="34" charset="-122"/>
              </a:rPr>
              <a:t>-</a:t>
            </a:r>
            <a:r>
              <a:rPr lang="zh-CN" altLang="en-US" sz="2000" kern="0" dirty="0" smtClean="0">
                <a:solidFill>
                  <a:srgbClr val="FF8000"/>
                </a:solidFill>
                <a:latin typeface="微软雅黑" pitchFamily="34" charset="-122"/>
                <a:ea typeface="微软雅黑" pitchFamily="34" charset="-122"/>
              </a:rPr>
              <a:t>找到最合适您投稿的期刊</a:t>
            </a:r>
            <a:endParaRPr lang="zh-CN" altLang="en-US" sz="2000" kern="0" dirty="0">
              <a:solidFill>
                <a:srgbClr val="FF8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455650" y="1576551"/>
            <a:ext cx="10086789" cy="3292595"/>
          </a:xfrm>
        </p:spPr>
        <p:txBody>
          <a:bodyPr/>
          <a:lstStyle/>
          <a:p>
            <a:pPr marL="342787" indent="-342787">
              <a:lnSpc>
                <a:spcPts val="5300"/>
              </a:lnSpc>
              <a:spcBef>
                <a:spcPts val="0"/>
              </a:spcBef>
            </a:pPr>
            <a:r>
              <a:rPr lang="en-US" altLang="zh-CN" sz="4000" dirty="0" smtClean="0"/>
              <a:t/>
            </a:r>
            <a:br>
              <a:rPr lang="en-US" altLang="zh-CN" sz="4000" dirty="0" smtClean="0"/>
            </a:br>
            <a:r>
              <a:rPr lang="en-US" altLang="zh-CN" sz="4000" dirty="0" smtClean="0"/>
              <a:t>1.</a:t>
            </a:r>
            <a:r>
              <a:rPr lang="zh-CN" altLang="en-US" sz="4000" dirty="0" smtClean="0"/>
              <a:t>选题和课题查新</a:t>
            </a:r>
            <a:r>
              <a:rPr lang="en-US" altLang="zh-CN" sz="4000" dirty="0" smtClean="0"/>
              <a:t/>
            </a:r>
            <a:br>
              <a:rPr lang="en-US" altLang="zh-CN" sz="4000" dirty="0" smtClean="0"/>
            </a:br>
            <a:r>
              <a:rPr lang="en-US" altLang="zh-CN" sz="4000" dirty="0" smtClean="0"/>
              <a:t>2.</a:t>
            </a:r>
            <a:r>
              <a:rPr lang="zh-CN" altLang="en-US" sz="4000" dirty="0" smtClean="0"/>
              <a:t>选择合适的国际期刊投稿</a:t>
            </a:r>
            <a:r>
              <a:rPr lang="en-US" altLang="zh-CN" sz="4000" smtClean="0"/>
              <a:t/>
            </a:r>
            <a:br>
              <a:rPr lang="en-US" altLang="zh-CN" sz="4000" smtClean="0"/>
            </a:br>
            <a:r>
              <a:rPr lang="en-US" altLang="zh-CN" sz="4000" smtClean="0"/>
              <a:t>3.</a:t>
            </a:r>
            <a:r>
              <a:rPr lang="zh-CN" altLang="en-US" sz="4000" dirty="0" smtClean="0"/>
              <a:t>提高写作效率</a:t>
            </a:r>
            <a:r>
              <a:rPr lang="en-US" altLang="zh-CN" sz="4000" dirty="0" smtClean="0"/>
              <a:t/>
            </a:r>
            <a:br>
              <a:rPr lang="en-US" altLang="zh-CN" sz="4000" dirty="0" smtClean="0"/>
            </a:br>
            <a:endParaRPr lang="en-US" sz="4000" dirty="0"/>
          </a:p>
        </p:txBody>
      </p:sp>
    </p:spTree>
    <p:extLst>
      <p:ext uri="{BB962C8B-B14F-4D97-AF65-F5344CB8AC3E}">
        <p14:creationId xmlns="" xmlns:p14="http://schemas.microsoft.com/office/powerpoint/2010/main" val="22221538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3519" y="287148"/>
            <a:ext cx="11063050" cy="5971755"/>
          </a:xfrm>
        </p:spPr>
        <p:txBody>
          <a:bodyPr/>
          <a:lstStyle/>
          <a:p>
            <a:pPr>
              <a:buNone/>
            </a:pPr>
            <a:r>
              <a:rPr lang="zh-CN" altLang="en-US" sz="2800" dirty="0" smtClean="0"/>
              <a:t>更多关于</a:t>
            </a:r>
            <a:r>
              <a:rPr lang="en-US" altLang="zh-CN" sz="2800" dirty="0" smtClean="0"/>
              <a:t>WOS</a:t>
            </a:r>
            <a:r>
              <a:rPr lang="zh-CN" altLang="en-US" sz="2800" dirty="0" smtClean="0"/>
              <a:t> </a:t>
            </a:r>
            <a:r>
              <a:rPr lang="en-US" altLang="zh-CN" sz="2800" dirty="0" smtClean="0"/>
              <a:t>CC</a:t>
            </a:r>
            <a:r>
              <a:rPr lang="zh-CN" altLang="en-US" sz="2800" dirty="0" smtClean="0"/>
              <a:t>的使用技巧：</a:t>
            </a:r>
            <a:endParaRPr lang="en-US" altLang="zh-CN" sz="2800" dirty="0" smtClean="0"/>
          </a:p>
          <a:p>
            <a:pPr>
              <a:buNone/>
            </a:pPr>
            <a:r>
              <a:rPr lang="en-US" altLang="zh-CN" sz="2000" dirty="0" smtClean="0">
                <a:hlinkClick r:id="rId2"/>
              </a:rPr>
              <a:t>http://ip-science.thomsonreuters.com.cn/searchtips/WOSsearchtips/</a:t>
            </a:r>
            <a:r>
              <a:rPr lang="en-US" altLang="zh-CN" sz="2800" dirty="0" smtClean="0"/>
              <a:t> </a:t>
            </a:r>
          </a:p>
          <a:p>
            <a:pPr>
              <a:buNone/>
            </a:pPr>
            <a:r>
              <a:rPr lang="zh-CN" altLang="en-US" sz="2800" dirty="0" smtClean="0"/>
              <a:t>查看</a:t>
            </a:r>
            <a:r>
              <a:rPr lang="en-US" altLang="zh-CN" sz="2800" dirty="0" smtClean="0"/>
              <a:t>JCR</a:t>
            </a:r>
            <a:r>
              <a:rPr lang="zh-CN" altLang="en-US" sz="2800" dirty="0" smtClean="0"/>
              <a:t>镇压列表：</a:t>
            </a:r>
            <a:endParaRPr lang="en-US" altLang="zh-CN" sz="2800" dirty="0" smtClean="0"/>
          </a:p>
          <a:p>
            <a:pPr>
              <a:buNone/>
            </a:pPr>
            <a:r>
              <a:rPr lang="en-US" sz="2000" dirty="0" smtClean="0">
                <a:hlinkClick r:id="rId3"/>
              </a:rPr>
              <a:t>http://ipscience-help.thomsonreuters.com/incitesLiveJCR/JCRGroup/titleSuppressions.html</a:t>
            </a:r>
            <a:r>
              <a:rPr lang="en-US" sz="2000" dirty="0" smtClean="0"/>
              <a:t>  </a:t>
            </a:r>
            <a:endParaRPr lang="en-US" altLang="zh-CN" sz="2000" dirty="0" smtClean="0"/>
          </a:p>
          <a:p>
            <a:pPr>
              <a:buNone/>
            </a:pPr>
            <a:r>
              <a:rPr lang="zh-CN" altLang="en-US" sz="2800" dirty="0" smtClean="0"/>
              <a:t>更多</a:t>
            </a:r>
            <a:r>
              <a:rPr lang="en-US" altLang="zh-CN" sz="2800" dirty="0" smtClean="0"/>
              <a:t>JCR</a:t>
            </a:r>
            <a:r>
              <a:rPr lang="zh-CN" altLang="en-US" sz="2800" dirty="0" smtClean="0"/>
              <a:t>操作：</a:t>
            </a:r>
            <a:endParaRPr lang="en-US" altLang="zh-CN" sz="2800" dirty="0" smtClean="0"/>
          </a:p>
          <a:p>
            <a:pPr>
              <a:buNone/>
            </a:pPr>
            <a:r>
              <a:rPr lang="en-US" sz="2000" u="sng" dirty="0" smtClean="0">
                <a:hlinkClick r:id="rId4"/>
              </a:rPr>
              <a:t>http://ip-science.thomsonreuters.com.cn/productraining/JCR/#tab1</a:t>
            </a:r>
            <a:r>
              <a:rPr lang="en-US" sz="2000" dirty="0" smtClean="0"/>
              <a:t> </a:t>
            </a:r>
            <a:endParaRPr lang="en-US" sz="2800" dirty="0" smtClean="0"/>
          </a:p>
          <a:p>
            <a:pPr>
              <a:buNone/>
            </a:pPr>
            <a:r>
              <a:rPr lang="zh-CN" altLang="en-US" sz="2800" dirty="0" smtClean="0"/>
              <a:t>更多</a:t>
            </a:r>
            <a:r>
              <a:rPr lang="en-US" sz="2800" dirty="0" err="1" smtClean="0"/>
              <a:t>InCites</a:t>
            </a:r>
            <a:r>
              <a:rPr lang="zh-CN" altLang="en-US" sz="2800" dirty="0" smtClean="0"/>
              <a:t>的内容，可登录： </a:t>
            </a:r>
            <a:endParaRPr lang="en-US" sz="2800" dirty="0" smtClean="0"/>
          </a:p>
          <a:p>
            <a:pPr>
              <a:buNone/>
            </a:pPr>
            <a:r>
              <a:rPr lang="en-US" sz="2000" u="sng" dirty="0" smtClean="0">
                <a:hlinkClick r:id="rId5"/>
              </a:rPr>
              <a:t>http://www.thomsonscientific.com.cn/productraining/</a:t>
            </a:r>
            <a:r>
              <a:rPr lang="en-US" sz="2000" u="sng" dirty="0" smtClean="0"/>
              <a:t> </a:t>
            </a:r>
            <a:endParaRPr lang="en-US" altLang="zh-CN" sz="2800" dirty="0" smtClean="0"/>
          </a:p>
          <a:p>
            <a:pPr>
              <a:buNone/>
            </a:pPr>
            <a:r>
              <a:rPr lang="zh-CN" altLang="en-US" sz="2800" dirty="0" smtClean="0"/>
              <a:t>了解</a:t>
            </a:r>
            <a:r>
              <a:rPr lang="en-US" altLang="zh-CN" sz="2800" dirty="0" smtClean="0"/>
              <a:t>《2015</a:t>
            </a:r>
            <a:r>
              <a:rPr lang="zh-CN" altLang="en-US" sz="2800" dirty="0" smtClean="0"/>
              <a:t>研究前沿</a:t>
            </a:r>
            <a:r>
              <a:rPr lang="en-US" altLang="zh-CN" sz="2800" dirty="0" smtClean="0"/>
              <a:t>》</a:t>
            </a:r>
            <a:r>
              <a:rPr lang="zh-CN" altLang="en-US" sz="2800" dirty="0" smtClean="0"/>
              <a:t>和</a:t>
            </a:r>
            <a:r>
              <a:rPr lang="en-US" altLang="zh-CN" sz="2800" dirty="0" smtClean="0"/>
              <a:t>《2016</a:t>
            </a:r>
            <a:r>
              <a:rPr lang="zh-CN" altLang="en-US" sz="2800" dirty="0" smtClean="0"/>
              <a:t>研究前沿</a:t>
            </a:r>
            <a:r>
              <a:rPr lang="en-US" altLang="zh-CN" sz="2800" dirty="0" smtClean="0"/>
              <a:t>》</a:t>
            </a:r>
            <a:r>
              <a:rPr lang="zh-CN" altLang="en-US" sz="2800" dirty="0" smtClean="0"/>
              <a:t>报告可登录：</a:t>
            </a:r>
            <a:endParaRPr lang="en-US" altLang="zh-CN" sz="2800" dirty="0" smtClean="0"/>
          </a:p>
          <a:p>
            <a:pPr>
              <a:buNone/>
            </a:pPr>
            <a:r>
              <a:rPr lang="en-US" altLang="zh-CN" sz="2800" dirty="0" smtClean="0"/>
              <a:t> </a:t>
            </a:r>
            <a:r>
              <a:rPr lang="en-US" altLang="zh-CN" sz="2000" dirty="0" smtClean="0">
                <a:hlinkClick r:id="rId6"/>
              </a:rPr>
              <a:t>http://ip-science.thomsonreuters.com.cn/media/2015_research_1030.pdf</a:t>
            </a:r>
            <a:endParaRPr lang="en-US" altLang="zh-CN" sz="2000" dirty="0" smtClean="0"/>
          </a:p>
          <a:p>
            <a:pPr>
              <a:buNone/>
            </a:pPr>
            <a:r>
              <a:rPr lang="en-US" sz="2000" u="sng" dirty="0" smtClean="0">
                <a:hlinkClick r:id="rId7" action="ppaction://hlinkfile"/>
              </a:rPr>
              <a:t> http://ip-science.thomsonreuters.com.cn/media/2016researchfront.pdf</a:t>
            </a:r>
            <a:endParaRPr lang="en-US" altLang="zh-CN" sz="2000" dirty="0" smtClean="0"/>
          </a:p>
          <a:p>
            <a:pPr>
              <a:buNone/>
            </a:pPr>
            <a:r>
              <a:rPr lang="zh-CN" altLang="en-US" sz="2800" dirty="0" smtClean="0"/>
              <a:t>汤森路透研究报告下载：</a:t>
            </a:r>
            <a:endParaRPr lang="en-US" altLang="zh-CN" sz="2800" dirty="0" smtClean="0"/>
          </a:p>
          <a:p>
            <a:pPr>
              <a:buNone/>
            </a:pPr>
            <a:r>
              <a:rPr lang="en-US" sz="2000" dirty="0" smtClean="0">
                <a:hlinkClick r:id="rId8"/>
              </a:rPr>
              <a:t>http://www.thomsonscientific.com.cn/freeresources/download/</a:t>
            </a:r>
            <a:r>
              <a:rPr lang="en-US" sz="2000" dirty="0" smtClean="0"/>
              <a:t> </a:t>
            </a:r>
          </a:p>
          <a:p>
            <a:pPr>
              <a:buNone/>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0243" y="1314450"/>
            <a:ext cx="10823931" cy="3932238"/>
          </a:xfrm>
        </p:spPr>
        <p:txBody>
          <a:bodyPr/>
          <a:lstStyle/>
          <a:p>
            <a:pPr defTabSz="609585">
              <a:defRPr/>
            </a:pPr>
            <a:endParaRPr lang="en-US"/>
          </a:p>
        </p:txBody>
      </p:sp>
      <p:sp>
        <p:nvSpPr>
          <p:cNvPr id="196611" name="Title 2"/>
          <p:cNvSpPr>
            <a:spLocks noGrp="1"/>
          </p:cNvSpPr>
          <p:nvPr>
            <p:ph type="title"/>
          </p:nvPr>
        </p:nvSpPr>
        <p:spPr bwMode="auto">
          <a:xfrm>
            <a:off x="560243" y="514350"/>
            <a:ext cx="10823931" cy="800100"/>
          </a:xfrm>
          <a:noFill/>
          <a:ln>
            <a:miter lim="800000"/>
            <a:headEnd/>
            <a:tailEnd/>
          </a:ln>
        </p:spPr>
        <p:txBody>
          <a:bodyPr wrap="square" numCol="1" anchor="t" anchorCtr="0" compatLnSpc="1">
            <a:prstTxWarp prst="textNoShape">
              <a:avLst/>
            </a:prstTxWarp>
          </a:bodyPr>
          <a:lstStyle/>
          <a:p>
            <a:r>
              <a:rPr lang="zh-CN" altLang="en-US" smtClean="0">
                <a:cs typeface="Arial" pitchFamily="34" charset="0"/>
              </a:rPr>
              <a:t>欢迎继续关注其他直播课程</a:t>
            </a:r>
            <a:r>
              <a:rPr lang="en-US" altLang="zh-CN" smtClean="0">
                <a:cs typeface="Arial" pitchFamily="34" charset="0"/>
              </a:rPr>
              <a:t/>
            </a:r>
            <a:br>
              <a:rPr lang="en-US" altLang="zh-CN" smtClean="0">
                <a:cs typeface="Arial" pitchFamily="34" charset="0"/>
              </a:rPr>
            </a:br>
            <a:r>
              <a:rPr lang="en-US" altLang="zh-CN" smtClean="0">
                <a:cs typeface="Arial" pitchFamily="34" charset="0"/>
                <a:hlinkClick r:id="rId2"/>
              </a:rPr>
              <a:t>http://clarivate.com.cn/e-Clarivate/wos_next.htm</a:t>
            </a:r>
            <a:r>
              <a:rPr lang="en-US" altLang="zh-CN" smtClean="0">
                <a:cs typeface="Arial" pitchFamily="34" charset="0"/>
              </a:rPr>
              <a:t> </a:t>
            </a:r>
            <a:endParaRPr lang="en-US" smtClean="0">
              <a:ea typeface="宋体" pitchFamily="2" charset="-122"/>
              <a:cs typeface="Arial" pitchFamily="34" charset="0"/>
            </a:endParaRPr>
          </a:p>
        </p:txBody>
      </p:sp>
      <p:sp>
        <p:nvSpPr>
          <p:cNvPr id="4" name="Text Placeholder 3"/>
          <p:cNvSpPr>
            <a:spLocks noGrp="1"/>
          </p:cNvSpPr>
          <p:nvPr>
            <p:ph type="body" sz="quarter" idx="13"/>
          </p:nvPr>
        </p:nvSpPr>
        <p:spPr>
          <a:xfrm>
            <a:off x="7683087" y="242891"/>
            <a:ext cx="3596338" cy="123825"/>
          </a:xfrm>
        </p:spPr>
        <p:txBody>
          <a:bodyPr/>
          <a:lstStyle/>
          <a:p>
            <a:pPr>
              <a:buFont typeface="Arial" charset="0"/>
              <a:buNone/>
              <a:defRPr/>
            </a:pPr>
            <a:endParaRPr lang="en-US"/>
          </a:p>
        </p:txBody>
      </p:sp>
      <p:pic>
        <p:nvPicPr>
          <p:cNvPr id="196613" name="Picture 2"/>
          <p:cNvPicPr>
            <a:picLocks noChangeAspect="1" noChangeArrowheads="1"/>
          </p:cNvPicPr>
          <p:nvPr/>
        </p:nvPicPr>
        <p:blipFill>
          <a:blip r:embed="rId3"/>
          <a:srcRect/>
          <a:stretch>
            <a:fillRect/>
          </a:stretch>
        </p:blipFill>
        <p:spPr bwMode="auto">
          <a:xfrm>
            <a:off x="560242" y="1282700"/>
            <a:ext cx="8663905"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flipH="1">
            <a:off x="0" y="13"/>
            <a:ext cx="12188825" cy="6858001"/>
          </a:xfrm>
          <a:prstGeom prst="rect">
            <a:avLst/>
          </a:prstGeom>
        </p:spPr>
      </p:pic>
      <p:sp>
        <p:nvSpPr>
          <p:cNvPr id="6" name="Rectangle 5"/>
          <p:cNvSpPr/>
          <p:nvPr/>
        </p:nvSpPr>
        <p:spPr>
          <a:xfrm>
            <a:off x="0" y="1"/>
            <a:ext cx="9787997" cy="6858000"/>
          </a:xfrm>
          <a:prstGeom prst="rect">
            <a:avLst/>
          </a:prstGeom>
          <a:gradFill flip="none" rotWithShape="1">
            <a:gsLst>
              <a:gs pos="37000">
                <a:schemeClr val="tx2">
                  <a:lumMod val="75000"/>
                  <a:alpha val="90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56" tIns="60928" rIns="121856" bIns="60928" rtlCol="0" anchor="ctr"/>
          <a:lstStyle/>
          <a:p>
            <a:pPr algn="ctr"/>
            <a:endParaRPr lang="en-US"/>
          </a:p>
        </p:txBody>
      </p:sp>
      <p:sp>
        <p:nvSpPr>
          <p:cNvPr id="8" name="Content Placeholder 1"/>
          <p:cNvSpPr>
            <a:spLocks noGrp="1"/>
          </p:cNvSpPr>
          <p:nvPr>
            <p:ph idx="4294967295"/>
          </p:nvPr>
        </p:nvSpPr>
        <p:spPr>
          <a:xfrm>
            <a:off x="1784898" y="767543"/>
            <a:ext cx="8592534" cy="1657912"/>
          </a:xfrm>
          <a:prstGeom prst="rect">
            <a:avLst/>
          </a:prstGeom>
        </p:spPr>
        <p:txBody>
          <a:bodyPr lIns="121856" tIns="60928" rIns="121856" bIns="60928"/>
          <a:lstStyle/>
          <a:p>
            <a:pPr marL="0" indent="0">
              <a:buNone/>
            </a:pPr>
            <a:r>
              <a:rPr lang="zh-CN" altLang="en-US" sz="4800" dirty="0" smtClean="0">
                <a:solidFill>
                  <a:schemeClr val="bg1"/>
                </a:solidFill>
                <a:latin typeface="Arial Black"/>
                <a:cs typeface="Arial Black"/>
              </a:rPr>
              <a:t>感谢聆听！</a:t>
            </a:r>
            <a:endParaRPr lang="en-US" sz="4800" dirty="0">
              <a:solidFill>
                <a:schemeClr val="bg1"/>
              </a:solidFill>
              <a:latin typeface="Arial Black"/>
              <a:cs typeface="Arial Black"/>
            </a:endParaRPr>
          </a:p>
        </p:txBody>
      </p:sp>
      <p:sp>
        <p:nvSpPr>
          <p:cNvPr id="13" name="Content Placeholder 3"/>
          <p:cNvSpPr txBox="1">
            <a:spLocks/>
          </p:cNvSpPr>
          <p:nvPr/>
        </p:nvSpPr>
        <p:spPr>
          <a:xfrm>
            <a:off x="1832195" y="1700229"/>
            <a:ext cx="10356632" cy="2509175"/>
          </a:xfrm>
          <a:prstGeom prst="rect">
            <a:avLst/>
          </a:prstGeom>
        </p:spPr>
        <p:txBody>
          <a:bodyPr lIns="121856" tIns="60928" rIns="121856" bIns="60928"/>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lnSpc>
                <a:spcPct val="120000"/>
              </a:lnSpc>
              <a:spcBef>
                <a:spcPts val="0"/>
              </a:spcBef>
              <a:buClr>
                <a:schemeClr val="tx2"/>
              </a:buClr>
              <a:buNone/>
              <a:defRPr/>
            </a:pPr>
            <a:r>
              <a:rPr lang="zh-CN" altLang="en-US" sz="2700" dirty="0" smtClean="0">
                <a:solidFill>
                  <a:schemeClr val="bg1"/>
                </a:solidFill>
                <a:latin typeface="Arial Unicode MS" pitchFamily="34" charset="-122"/>
                <a:ea typeface="Arial Unicode MS" pitchFamily="34" charset="-122"/>
                <a:cs typeface="Arial Unicode MS" pitchFamily="34" charset="-122"/>
              </a:rPr>
              <a:t>技术支持邮箱：</a:t>
            </a:r>
            <a:r>
              <a:rPr lang="en-US" altLang="zh-CN" sz="2700" dirty="0" smtClean="0">
                <a:solidFill>
                  <a:schemeClr val="bg1"/>
                </a:solidFill>
                <a:latin typeface="Arial Unicode MS" pitchFamily="34" charset="-122"/>
                <a:ea typeface="Arial Unicode MS" pitchFamily="34" charset="-122"/>
                <a:cs typeface="Arial Unicode MS" pitchFamily="34" charset="-122"/>
              </a:rPr>
              <a:t> ts.support.china@clarivate.com</a:t>
            </a:r>
          </a:p>
          <a:p>
            <a:pPr>
              <a:spcBef>
                <a:spcPts val="0"/>
              </a:spcBef>
              <a:buNone/>
            </a:pPr>
            <a:r>
              <a:rPr lang="zh-CN" altLang="en-US" sz="2700" dirty="0" smtClean="0">
                <a:solidFill>
                  <a:schemeClr val="bg1"/>
                </a:solidFill>
                <a:latin typeface="Arial Unicode MS" pitchFamily="34" charset="-122"/>
                <a:ea typeface="Arial Unicode MS" pitchFamily="34" charset="-122"/>
                <a:cs typeface="Arial Unicode MS" pitchFamily="34" charset="-122"/>
              </a:rPr>
              <a:t>技术支持电话：</a:t>
            </a:r>
            <a:r>
              <a:rPr lang="en-US" altLang="zh-CN" sz="2700" dirty="0" smtClean="0">
                <a:solidFill>
                  <a:schemeClr val="bg1"/>
                </a:solidFill>
                <a:latin typeface="Arial Unicode MS" pitchFamily="34" charset="-122"/>
                <a:ea typeface="Arial Unicode MS" pitchFamily="34" charset="-122"/>
                <a:cs typeface="Arial Unicode MS" pitchFamily="34" charset="-122"/>
              </a:rPr>
              <a:t> 400-8822-031 </a:t>
            </a:r>
          </a:p>
          <a:p>
            <a:pPr>
              <a:spcBef>
                <a:spcPts val="0"/>
              </a:spcBef>
              <a:buNone/>
            </a:pPr>
            <a:r>
              <a:rPr lang="en-US" altLang="zh-CN" sz="2700" dirty="0" smtClean="0">
                <a:solidFill>
                  <a:schemeClr val="bg1"/>
                </a:solidFill>
                <a:latin typeface="Arial Unicode MS" pitchFamily="34" charset="-122"/>
                <a:ea typeface="Arial Unicode MS" pitchFamily="34" charset="-122"/>
                <a:cs typeface="Arial Unicode MS" pitchFamily="34" charset="-122"/>
              </a:rPr>
              <a:t>(</a:t>
            </a:r>
            <a:r>
              <a:rPr lang="zh-CN" altLang="en-US" sz="2700" dirty="0" smtClean="0">
                <a:solidFill>
                  <a:schemeClr val="bg1"/>
                </a:solidFill>
                <a:latin typeface="Arial Unicode MS" pitchFamily="34" charset="-122"/>
                <a:ea typeface="Arial Unicode MS" pitchFamily="34" charset="-122"/>
                <a:cs typeface="Arial Unicode MS" pitchFamily="34" charset="-122"/>
              </a:rPr>
              <a:t>工作时间：周一至周五</a:t>
            </a:r>
            <a:r>
              <a:rPr lang="en-US" altLang="zh-CN" sz="2700" dirty="0" smtClean="0">
                <a:solidFill>
                  <a:schemeClr val="bg1"/>
                </a:solidFill>
                <a:latin typeface="Arial Unicode MS" pitchFamily="34" charset="-122"/>
                <a:ea typeface="Arial Unicode MS" pitchFamily="34" charset="-122"/>
                <a:cs typeface="Arial Unicode MS" pitchFamily="34" charset="-122"/>
              </a:rPr>
              <a:t>, 9:00—17:00</a:t>
            </a:r>
            <a:r>
              <a:rPr lang="zh-CN" altLang="en-US" sz="2700" dirty="0" smtClean="0">
                <a:solidFill>
                  <a:schemeClr val="bg1"/>
                </a:solidFill>
                <a:latin typeface="Arial Unicode MS" pitchFamily="34" charset="-122"/>
                <a:ea typeface="Arial Unicode MS" pitchFamily="34" charset="-122"/>
                <a:cs typeface="Arial Unicode MS" pitchFamily="34" charset="-122"/>
              </a:rPr>
              <a:t> </a:t>
            </a:r>
            <a:r>
              <a:rPr lang="en-US" altLang="zh-CN" sz="2700" dirty="0" smtClean="0">
                <a:solidFill>
                  <a:schemeClr val="bg1"/>
                </a:solidFill>
                <a:latin typeface="Arial Unicode MS" pitchFamily="34" charset="-122"/>
                <a:ea typeface="Arial Unicode MS" pitchFamily="34" charset="-122"/>
                <a:cs typeface="Arial Unicode MS" pitchFamily="34" charset="-122"/>
              </a:rPr>
              <a:t>)</a:t>
            </a:r>
            <a:endParaRPr lang="en-US" altLang="zh-CN" sz="27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 xmlns:p14="http://schemas.microsoft.com/office/powerpoint/2010/main" val="1897756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2704" y="1084133"/>
            <a:ext cx="3759199" cy="2062081"/>
          </a:xfrm>
          <a:prstGeom prst="rect">
            <a:avLst/>
          </a:prstGeom>
          <a:solidFill>
            <a:schemeClr val="bg2">
              <a:lumMod val="50000"/>
            </a:schemeClr>
          </a:solidFill>
        </p:spPr>
        <p:txBody>
          <a:bodyPr wrap="square" lIns="91416" tIns="45709" rIns="91416" bIns="45709" rtlCol="0">
            <a:spAutoFit/>
          </a:bodyPr>
          <a:lstStyle/>
          <a:p>
            <a:pPr algn="ctr"/>
            <a:endParaRPr lang="en-US" altLang="zh-CN" sz="3200" dirty="0" smtClean="0">
              <a:solidFill>
                <a:schemeClr val="bg1"/>
              </a:solidFill>
              <a:latin typeface="Arial" pitchFamily="34" charset="0"/>
              <a:ea typeface="Arial Unicode MS" pitchFamily="34" charset="-122"/>
              <a:cs typeface="Arial" pitchFamily="34" charset="0"/>
            </a:endParaRPr>
          </a:p>
          <a:p>
            <a:pPr algn="ctr"/>
            <a:r>
              <a:rPr lang="zh-CN" altLang="en-US" sz="3200" dirty="0" smtClean="0">
                <a:solidFill>
                  <a:schemeClr val="bg1"/>
                </a:solidFill>
                <a:latin typeface="Arial" pitchFamily="34" charset="0"/>
                <a:ea typeface="Arial Unicode MS" pitchFamily="34" charset="-122"/>
                <a:cs typeface="Arial" pitchFamily="34" charset="0"/>
              </a:rPr>
              <a:t>往哪走？</a:t>
            </a:r>
            <a:endParaRPr lang="en-US" altLang="zh-CN" sz="3200" dirty="0" smtClean="0">
              <a:solidFill>
                <a:schemeClr val="bg1"/>
              </a:solidFill>
              <a:latin typeface="Arial" pitchFamily="34" charset="0"/>
              <a:ea typeface="Arial Unicode MS" pitchFamily="34" charset="-122"/>
              <a:cs typeface="Arial" pitchFamily="34" charset="0"/>
            </a:endParaRPr>
          </a:p>
          <a:p>
            <a:pPr algn="ctr"/>
            <a:r>
              <a:rPr lang="zh-CN" altLang="en-US" sz="3200" dirty="0" smtClean="0">
                <a:solidFill>
                  <a:schemeClr val="bg1"/>
                </a:solidFill>
                <a:latin typeface="Arial" pitchFamily="34" charset="0"/>
                <a:ea typeface="Arial Unicode MS" pitchFamily="34" charset="-122"/>
                <a:cs typeface="Arial" pitchFamily="34" charset="0"/>
              </a:rPr>
              <a:t>（寻找大致方向）</a:t>
            </a:r>
            <a:endParaRPr lang="en-US" altLang="en-US" sz="3200" dirty="0" smtClean="0">
              <a:solidFill>
                <a:schemeClr val="bg1"/>
              </a:solidFill>
              <a:latin typeface="Arial" pitchFamily="34" charset="0"/>
              <a:ea typeface="Arial Unicode MS" pitchFamily="34" charset="-122"/>
              <a:cs typeface="Arial" pitchFamily="34" charset="0"/>
            </a:endParaRPr>
          </a:p>
          <a:p>
            <a:pPr algn="ctr"/>
            <a:endParaRPr lang="en-US" altLang="en-US" sz="3200" dirty="0" smtClean="0">
              <a:solidFill>
                <a:schemeClr val="bg1"/>
              </a:solidFill>
              <a:latin typeface="Arial" pitchFamily="34" charset="0"/>
              <a:ea typeface="Arial Unicode MS" pitchFamily="34" charset="-122"/>
              <a:cs typeface="Arial" pitchFamily="34" charset="0"/>
            </a:endParaRPr>
          </a:p>
        </p:txBody>
      </p:sp>
      <p:sp>
        <p:nvSpPr>
          <p:cNvPr id="6" name="TextBox 5"/>
          <p:cNvSpPr txBox="1"/>
          <p:nvPr/>
        </p:nvSpPr>
        <p:spPr>
          <a:xfrm>
            <a:off x="6760034" y="1145681"/>
            <a:ext cx="3853542" cy="1938970"/>
          </a:xfrm>
          <a:prstGeom prst="rect">
            <a:avLst/>
          </a:prstGeom>
          <a:solidFill>
            <a:schemeClr val="accent3">
              <a:lumMod val="75000"/>
            </a:schemeClr>
          </a:solidFill>
          <a:ln w="28575">
            <a:noFill/>
          </a:ln>
        </p:spPr>
        <p:txBody>
          <a:bodyPr wrap="square" lIns="91416" tIns="45709" rIns="91416" bIns="45709" rtlCol="0">
            <a:spAutoFit/>
          </a:bodyPr>
          <a:lstStyle/>
          <a:p>
            <a:pPr algn="ctr"/>
            <a:endParaRPr lang="en-US" altLang="zh-CN" sz="2800" dirty="0" smtClean="0">
              <a:solidFill>
                <a:schemeClr val="bg1"/>
              </a:solidFill>
              <a:latin typeface="Arial" pitchFamily="34" charset="0"/>
              <a:cs typeface="Arial" pitchFamily="34" charset="0"/>
            </a:endParaRPr>
          </a:p>
          <a:p>
            <a:pPr algn="ctr"/>
            <a:r>
              <a:rPr lang="zh-CN" altLang="en-US" sz="3200" dirty="0" smtClean="0">
                <a:solidFill>
                  <a:schemeClr val="bg1"/>
                </a:solidFill>
                <a:latin typeface="Arial" pitchFamily="34" charset="0"/>
                <a:ea typeface="Arial Unicode MS" pitchFamily="34" charset="-122"/>
                <a:cs typeface="Arial" pitchFamily="34" charset="0"/>
              </a:rPr>
              <a:t>能不能顺利走下去？</a:t>
            </a:r>
            <a:endParaRPr lang="en-US" altLang="zh-CN" sz="3200" dirty="0" smtClean="0">
              <a:solidFill>
                <a:schemeClr val="bg1"/>
              </a:solidFill>
              <a:latin typeface="Arial" pitchFamily="34" charset="0"/>
              <a:ea typeface="Arial Unicode MS" pitchFamily="34" charset="-122"/>
              <a:cs typeface="Arial" pitchFamily="34" charset="0"/>
            </a:endParaRPr>
          </a:p>
          <a:p>
            <a:pPr algn="ctr"/>
            <a:r>
              <a:rPr lang="zh-CN" altLang="en-US" sz="3200" dirty="0" smtClean="0">
                <a:solidFill>
                  <a:schemeClr val="bg1"/>
                </a:solidFill>
                <a:latin typeface="Arial" pitchFamily="34" charset="0"/>
                <a:ea typeface="Arial Unicode MS" pitchFamily="34" charset="-122"/>
                <a:cs typeface="Arial" pitchFamily="34" charset="0"/>
              </a:rPr>
              <a:t>（做课题查新）</a:t>
            </a:r>
            <a:endParaRPr lang="en-US" altLang="zh-CN" sz="3200" dirty="0" smtClean="0">
              <a:solidFill>
                <a:schemeClr val="bg1"/>
              </a:solidFill>
              <a:latin typeface="Arial" pitchFamily="34" charset="0"/>
              <a:ea typeface="Arial Unicode MS" pitchFamily="34" charset="-122"/>
              <a:cs typeface="Arial" pitchFamily="34" charset="0"/>
            </a:endParaRPr>
          </a:p>
          <a:p>
            <a:pPr algn="ctr"/>
            <a:endParaRPr lang="en-US" sz="2800" dirty="0" smtClean="0">
              <a:solidFill>
                <a:schemeClr val="bg1"/>
              </a:solidFill>
              <a:latin typeface="Arial" pitchFamily="34" charset="0"/>
              <a:cs typeface="Arial" pitchFamily="34" charset="0"/>
            </a:endParaRPr>
          </a:p>
        </p:txBody>
      </p:sp>
      <p:sp>
        <p:nvSpPr>
          <p:cNvPr id="8" name="标题 1"/>
          <p:cNvSpPr txBox="1">
            <a:spLocks/>
          </p:cNvSpPr>
          <p:nvPr/>
        </p:nvSpPr>
        <p:spPr bwMode="auto">
          <a:xfrm>
            <a:off x="4522083" y="-204958"/>
            <a:ext cx="413581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914171" eaLnBrk="0" fontAlgn="base" hangingPunct="0">
              <a:lnSpc>
                <a:spcPct val="90000"/>
              </a:lnSpc>
              <a:spcBef>
                <a:spcPct val="0"/>
              </a:spcBef>
              <a:spcAft>
                <a:spcPct val="0"/>
              </a:spcAft>
            </a:pPr>
            <a:r>
              <a:rPr lang="zh-CN" altLang="en-US" sz="3600" cap="all" dirty="0" smtClean="0">
                <a:solidFill>
                  <a:srgbClr val="CC0066"/>
                </a:solidFill>
                <a:latin typeface="Arial Black"/>
                <a:ea typeface="+mj-ea"/>
                <a:cs typeface="Arial Black"/>
              </a:rPr>
              <a:t>选题的两个环节</a:t>
            </a:r>
            <a:endParaRPr lang="zh-CN" altLang="en-US" sz="3600" cap="all" dirty="0">
              <a:solidFill>
                <a:srgbClr val="CC0066"/>
              </a:solidFill>
              <a:latin typeface="Arial Black"/>
              <a:ea typeface="+mj-ea"/>
              <a:cs typeface="Arial Black"/>
            </a:endParaRPr>
          </a:p>
        </p:txBody>
      </p:sp>
      <p:sp>
        <p:nvSpPr>
          <p:cNvPr id="9" name="Right Arrow 8"/>
          <p:cNvSpPr/>
          <p:nvPr/>
        </p:nvSpPr>
        <p:spPr>
          <a:xfrm>
            <a:off x="5344512" y="1766842"/>
            <a:ext cx="898635" cy="771383"/>
          </a:xfrm>
          <a:prstGeom prst="rightArrow">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en-US"/>
          </a:p>
        </p:txBody>
      </p:sp>
      <p:sp>
        <p:nvSpPr>
          <p:cNvPr id="10" name="Content Placeholder 2"/>
          <p:cNvSpPr txBox="1">
            <a:spLocks/>
          </p:cNvSpPr>
          <p:nvPr/>
        </p:nvSpPr>
        <p:spPr bwMode="auto">
          <a:xfrm>
            <a:off x="246083" y="3442928"/>
            <a:ext cx="5587158" cy="2768679"/>
          </a:xfrm>
          <a:prstGeom prst="rect">
            <a:avLst/>
          </a:prstGeom>
          <a:noFill/>
          <a:ln w="28575">
            <a:noFill/>
            <a:miter lim="800000"/>
            <a:headEnd/>
            <a:tailEnd/>
          </a:ln>
        </p:spPr>
        <p:txBody>
          <a:bodyPr vert="horz" wrap="square" lIns="0" tIns="0" rIns="182832" bIns="0" numCol="1" anchor="t" anchorCtr="0" compatLnSpc="1">
            <a:prstTxWarp prst="textNoShape">
              <a:avLst/>
            </a:prstTxWarp>
          </a:bodyPr>
          <a:lstStyle/>
          <a:p>
            <a:pPr marL="228544" indent="-228544" defTabSz="914171" eaLnBrk="0" fontAlgn="base" hangingPunct="0">
              <a:spcAft>
                <a:spcPct val="0"/>
              </a:spcAft>
              <a:buClr>
                <a:schemeClr val="tx2"/>
              </a:buClr>
              <a:defRPr/>
            </a:pPr>
            <a:r>
              <a:rPr lang="zh-CN" altLang="en-US" kern="0" dirty="0" smtClean="0"/>
              <a:t>获取前沿研究：</a:t>
            </a:r>
            <a:endParaRPr lang="en-US" altLang="zh-CN" kern="0" dirty="0" smtClean="0"/>
          </a:p>
          <a:p>
            <a:pPr marL="228544" indent="-228544" defTabSz="914171" eaLnBrk="0" fontAlgn="base" hangingPunct="0">
              <a:spcAft>
                <a:spcPct val="0"/>
              </a:spcAft>
              <a:buClr>
                <a:schemeClr val="tx2"/>
              </a:buClr>
              <a:defRPr/>
            </a:pPr>
            <a:endParaRPr lang="en-US" altLang="zh-CN" sz="800" kern="0" dirty="0" smtClean="0"/>
          </a:p>
          <a:p>
            <a:pPr marL="228544" indent="-228544" defTabSz="914171" eaLnBrk="0" fontAlgn="base" hangingPunct="0">
              <a:buClr>
                <a:schemeClr val="tx2"/>
              </a:buClr>
              <a:defRPr/>
            </a:pPr>
            <a:r>
              <a:rPr lang="zh-CN" altLang="en-US" kern="0" dirty="0" smtClean="0"/>
              <a:t>方法</a:t>
            </a:r>
            <a:r>
              <a:rPr lang="en-US" altLang="zh-CN" kern="0" dirty="0" smtClean="0"/>
              <a:t>1</a:t>
            </a:r>
            <a:r>
              <a:rPr lang="zh-CN" altLang="en-US" kern="0" dirty="0" smtClean="0"/>
              <a:t>：通过</a:t>
            </a:r>
            <a:r>
              <a:rPr lang="en-US" altLang="zh-CN" kern="0" dirty="0" smtClean="0"/>
              <a:t>ESI</a:t>
            </a:r>
            <a:r>
              <a:rPr lang="zh-CN" altLang="en-US" kern="0" dirty="0" smtClean="0"/>
              <a:t>研究前沿获取领域热词</a:t>
            </a:r>
            <a:endParaRPr lang="en-US" altLang="zh-CN" kern="0" dirty="0" smtClean="0"/>
          </a:p>
          <a:p>
            <a:pPr marL="228544" indent="-228544" defTabSz="914171" eaLnBrk="0" fontAlgn="base" hangingPunct="0">
              <a:buClr>
                <a:schemeClr val="tx2"/>
              </a:buClr>
              <a:defRPr/>
            </a:pPr>
            <a:r>
              <a:rPr lang="zh-CN" altLang="en-US" kern="0" dirty="0" smtClean="0"/>
              <a:t>方法</a:t>
            </a:r>
            <a:r>
              <a:rPr lang="en-US" altLang="zh-CN" kern="0" dirty="0" smtClean="0"/>
              <a:t>2</a:t>
            </a:r>
            <a:r>
              <a:rPr lang="zh-CN" altLang="en-US" kern="0" dirty="0" smtClean="0"/>
              <a:t>：通过</a:t>
            </a:r>
            <a:r>
              <a:rPr lang="en-US" altLang="zh-CN" kern="0" dirty="0" smtClean="0"/>
              <a:t>WOS</a:t>
            </a:r>
            <a:r>
              <a:rPr lang="zh-CN" altLang="en-US" kern="0" dirty="0" smtClean="0"/>
              <a:t>核心合集，检索所关注学科领域中的</a:t>
            </a:r>
            <a:r>
              <a:rPr lang="en-US" altLang="zh-CN" kern="0" dirty="0" smtClean="0"/>
              <a:t>ESI</a:t>
            </a:r>
            <a:r>
              <a:rPr lang="zh-CN" altLang="en-US" kern="0" dirty="0" smtClean="0"/>
              <a:t>高水平文章，查看高频关键词</a:t>
            </a:r>
            <a:endParaRPr lang="en-US" altLang="zh-CN" kern="0" dirty="0" smtClean="0"/>
          </a:p>
          <a:p>
            <a:pPr marL="228544" indent="-228544" defTabSz="914171" eaLnBrk="0" fontAlgn="base" hangingPunct="0">
              <a:buClr>
                <a:schemeClr val="tx2"/>
              </a:buClr>
              <a:defRPr/>
            </a:pPr>
            <a:r>
              <a:rPr lang="zh-CN" altLang="en-US" kern="0" dirty="0" smtClean="0"/>
              <a:t>方法</a:t>
            </a:r>
            <a:r>
              <a:rPr lang="en-US" altLang="zh-CN" kern="0" dirty="0" smtClean="0"/>
              <a:t>3</a:t>
            </a:r>
            <a:r>
              <a:rPr lang="zh-CN" altLang="en-US" kern="0" dirty="0" smtClean="0"/>
              <a:t>：查阅领域中的重要期刊</a:t>
            </a:r>
            <a:endParaRPr lang="en-US" altLang="en-US" kern="0" dirty="0" smtClean="0"/>
          </a:p>
        </p:txBody>
      </p:sp>
      <p:sp>
        <p:nvSpPr>
          <p:cNvPr id="11" name="Content Placeholder 2"/>
          <p:cNvSpPr txBox="1">
            <a:spLocks/>
          </p:cNvSpPr>
          <p:nvPr/>
        </p:nvSpPr>
        <p:spPr bwMode="auto">
          <a:xfrm>
            <a:off x="6353510" y="3521758"/>
            <a:ext cx="5992976" cy="3000619"/>
          </a:xfrm>
          <a:prstGeom prst="rect">
            <a:avLst/>
          </a:prstGeom>
          <a:noFill/>
          <a:ln w="28575">
            <a:noFill/>
            <a:miter lim="800000"/>
            <a:headEnd/>
            <a:tailEnd/>
          </a:ln>
        </p:spPr>
        <p:txBody>
          <a:bodyPr vert="horz" wrap="square" lIns="0" tIns="0" rIns="182832" bIns="0" numCol="1" anchor="t" anchorCtr="0" compatLnSpc="1">
            <a:prstTxWarp prst="textNoShape">
              <a:avLst/>
            </a:prstTxWarp>
          </a:bodyPr>
          <a:lstStyle/>
          <a:p>
            <a:pPr marL="228544" indent="-228544" defTabSz="914171" eaLnBrk="0" fontAlgn="base" hangingPunct="0">
              <a:spcAft>
                <a:spcPts val="1200"/>
              </a:spcAft>
              <a:buClr>
                <a:schemeClr val="tx2"/>
              </a:buClr>
              <a:defRPr/>
            </a:pPr>
            <a:r>
              <a:rPr lang="zh-CN" altLang="en-US" kern="0" dirty="0" smtClean="0"/>
              <a:t>确定待定选题后，做课题查新工作：</a:t>
            </a:r>
            <a:endParaRPr lang="en-US" altLang="zh-CN" kern="0" dirty="0" smtClean="0"/>
          </a:p>
          <a:p>
            <a:pPr marL="228544" indent="-228544" defTabSz="914171" eaLnBrk="0" fontAlgn="base" hangingPunct="0">
              <a:spcAft>
                <a:spcPct val="0"/>
              </a:spcAft>
              <a:buClr>
                <a:schemeClr val="tx2"/>
              </a:buClr>
              <a:defRPr/>
            </a:pPr>
            <a:r>
              <a:rPr lang="en-US" kern="0" dirty="0" smtClean="0"/>
              <a:t>❶</a:t>
            </a:r>
            <a:r>
              <a:rPr lang="zh-CN" altLang="en-US" kern="0" dirty="0" smtClean="0"/>
              <a:t>迅速了解领域中的研究历史和研究背景</a:t>
            </a:r>
            <a:endParaRPr lang="en-US" kern="0" dirty="0" smtClean="0"/>
          </a:p>
          <a:p>
            <a:pPr marL="228544" indent="-228544" defTabSz="914171" eaLnBrk="0" fontAlgn="base" hangingPunct="0">
              <a:spcAft>
                <a:spcPct val="0"/>
              </a:spcAft>
              <a:buClr>
                <a:schemeClr val="tx2"/>
              </a:buClr>
              <a:defRPr/>
            </a:pPr>
            <a:r>
              <a:rPr lang="en-US" kern="0" dirty="0" smtClean="0">
                <a:latin typeface="Calibri"/>
              </a:rPr>
              <a:t>❷</a:t>
            </a:r>
            <a:r>
              <a:rPr lang="zh-CN" altLang="en-US" kern="0" dirty="0" smtClean="0">
                <a:latin typeface="Calibri"/>
              </a:rPr>
              <a:t>高影响力文献</a:t>
            </a:r>
            <a:endParaRPr lang="en-US" kern="0" dirty="0" smtClean="0">
              <a:latin typeface="Calibri"/>
            </a:endParaRPr>
          </a:p>
          <a:p>
            <a:pPr marL="228544" indent="-228544" defTabSz="914171" eaLnBrk="0" fontAlgn="base" hangingPunct="0">
              <a:spcAft>
                <a:spcPct val="0"/>
              </a:spcAft>
              <a:buClr>
                <a:schemeClr val="tx2"/>
              </a:buClr>
              <a:defRPr/>
            </a:pPr>
            <a:r>
              <a:rPr lang="en-US" kern="0" dirty="0" smtClean="0">
                <a:latin typeface="Calibri"/>
              </a:rPr>
              <a:t>❸</a:t>
            </a:r>
            <a:r>
              <a:rPr lang="zh-CN" altLang="en-US" kern="0" dirty="0" smtClean="0">
                <a:latin typeface="Calibri"/>
              </a:rPr>
              <a:t>热点文献</a:t>
            </a:r>
            <a:endParaRPr lang="en-US" kern="0" dirty="0" smtClean="0">
              <a:latin typeface="Calibri"/>
            </a:endParaRPr>
          </a:p>
          <a:p>
            <a:pPr marL="228544" indent="-228544" defTabSz="914171" eaLnBrk="0" fontAlgn="base" hangingPunct="0">
              <a:spcAft>
                <a:spcPct val="0"/>
              </a:spcAft>
              <a:buClr>
                <a:schemeClr val="tx2"/>
              </a:buClr>
              <a:defRPr/>
            </a:pPr>
            <a:r>
              <a:rPr lang="en-US" kern="0" dirty="0" smtClean="0">
                <a:latin typeface="Calibri"/>
              </a:rPr>
              <a:t>❹</a:t>
            </a:r>
            <a:r>
              <a:rPr lang="zh-CN" altLang="en-US" kern="0" dirty="0" smtClean="0">
                <a:latin typeface="Calibri"/>
              </a:rPr>
              <a:t>追踪课题</a:t>
            </a:r>
            <a:endParaRPr lang="en-US" altLang="zh-CN" kern="0" dirty="0" smtClean="0">
              <a:latin typeface="Calibri"/>
            </a:endParaRPr>
          </a:p>
          <a:p>
            <a:pPr marL="228544" indent="-228544" defTabSz="914171" eaLnBrk="0" fontAlgn="base" hangingPunct="0">
              <a:spcAft>
                <a:spcPct val="0"/>
              </a:spcAft>
              <a:buClr>
                <a:schemeClr val="tx2"/>
              </a:buClr>
              <a:defRPr/>
            </a:pPr>
            <a:r>
              <a:rPr lang="en-US" kern="0" dirty="0" smtClean="0">
                <a:latin typeface="Calibri"/>
              </a:rPr>
              <a:t>❺</a:t>
            </a:r>
            <a:r>
              <a:rPr lang="zh-CN" altLang="en-US" kern="0" dirty="0" smtClean="0">
                <a:latin typeface="Calibri"/>
              </a:rPr>
              <a:t>追踪牛人</a:t>
            </a:r>
            <a:endParaRPr 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eme1">
  <a:themeElements>
    <a:clrScheme name="SC PPT v2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fontScheme name="SC PPT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 PPT v2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SC PPT v2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SC PPT v2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SC PPT v2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SC PPT v2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rv_Tmpt_Full-Presentation_16x9_005">
  <a:themeElements>
    <a:clrScheme name="CRV_Clarivate Primary and secondary palette">
      <a:dk1>
        <a:srgbClr val="000000"/>
      </a:dk1>
      <a:lt1>
        <a:srgbClr val="FFFFFF"/>
      </a:lt1>
      <a:dk2>
        <a:srgbClr val="666666"/>
      </a:dk2>
      <a:lt2>
        <a:srgbClr val="A9A9AC"/>
      </a:lt2>
      <a:accent1>
        <a:srgbClr val="6817FF"/>
      </a:accent1>
      <a:accent2>
        <a:srgbClr val="1AC604"/>
      </a:accent2>
      <a:accent3>
        <a:srgbClr val="666666"/>
      </a:accent3>
      <a:accent4>
        <a:srgbClr val="025A3D"/>
      </a:accent4>
      <a:accent5>
        <a:srgbClr val="008080"/>
      </a:accent5>
      <a:accent6>
        <a:srgbClr val="4B1364"/>
      </a:accent6>
      <a:hlink>
        <a:srgbClr val="6817FF"/>
      </a:hlink>
      <a:folHlink>
        <a:srgbClr val="666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rv_Tmpt_Full-Presentation_16x9_005.potx" id="{509B8398-9D4B-477F-9440-CB10AF3EEF7D}" vid="{37518F16-1A84-4DB6-A94C-DCB72169007C}"/>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主题">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Crv_Tmpt_Full-Presentation_16x9_005">
  <a:themeElements>
    <a:clrScheme name="CRV_Clarivate Primary and secondary palette">
      <a:dk1>
        <a:srgbClr val="000000"/>
      </a:dk1>
      <a:lt1>
        <a:srgbClr val="FFFFFF"/>
      </a:lt1>
      <a:dk2>
        <a:srgbClr val="666666"/>
      </a:dk2>
      <a:lt2>
        <a:srgbClr val="A9A9AC"/>
      </a:lt2>
      <a:accent1>
        <a:srgbClr val="6817FF"/>
      </a:accent1>
      <a:accent2>
        <a:srgbClr val="1AC604"/>
      </a:accent2>
      <a:accent3>
        <a:srgbClr val="666666"/>
      </a:accent3>
      <a:accent4>
        <a:srgbClr val="025A3D"/>
      </a:accent4>
      <a:accent5>
        <a:srgbClr val="008080"/>
      </a:accent5>
      <a:accent6>
        <a:srgbClr val="4B1364"/>
      </a:accent6>
      <a:hlink>
        <a:srgbClr val="6817FF"/>
      </a:hlink>
      <a:folHlink>
        <a:srgbClr val="666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rv_Tmpt_Full-Presentation_16x9_005.potx" id="{509B8398-9D4B-477F-9440-CB10AF3EEF7D}" vid="{37518F16-1A84-4DB6-A94C-DCB72169007C}"/>
    </a:ext>
  </a:extLst>
</a:theme>
</file>

<file path=docProps/app.xml><?xml version="1.0" encoding="utf-8"?>
<Properties xmlns="http://schemas.openxmlformats.org/officeDocument/2006/extended-properties" xmlns:vt="http://schemas.openxmlformats.org/officeDocument/2006/docPropsVTypes">
  <Template/>
  <TotalTime>2425</TotalTime>
  <Words>4614</Words>
  <Application>Microsoft Office PowerPoint</Application>
  <PresentationFormat>Custom</PresentationFormat>
  <Paragraphs>395</Paragraphs>
  <Slides>84</Slides>
  <Notes>7</Notes>
  <HiddenSlides>0</HiddenSlides>
  <MMClips>0</MMClips>
  <ScaleCrop>false</ScaleCrop>
  <HeadingPairs>
    <vt:vector size="4" baseType="variant">
      <vt:variant>
        <vt:lpstr>Theme</vt:lpstr>
      </vt:variant>
      <vt:variant>
        <vt:i4>9</vt:i4>
      </vt:variant>
      <vt:variant>
        <vt:lpstr>Slide Titles</vt:lpstr>
      </vt:variant>
      <vt:variant>
        <vt:i4>84</vt:i4>
      </vt:variant>
    </vt:vector>
  </HeadingPairs>
  <TitlesOfParts>
    <vt:vector size="93" baseType="lpstr">
      <vt:lpstr>Office Theme</vt:lpstr>
      <vt:lpstr>1_Office Theme</vt:lpstr>
      <vt:lpstr>1_TEST_tr_present_080326_v1</vt:lpstr>
      <vt:lpstr>2_Office Theme</vt:lpstr>
      <vt:lpstr>Theme1</vt:lpstr>
      <vt:lpstr>2_Crv_Tmpt_Full-Presentation_16x9_005</vt:lpstr>
      <vt:lpstr>3_Office Theme</vt:lpstr>
      <vt:lpstr>Office 主题</vt:lpstr>
      <vt:lpstr>1_Crv_Tmpt_Full-Presentation_16x9_005</vt:lpstr>
      <vt:lpstr>Slide 1</vt:lpstr>
      <vt:lpstr> 1.选题和课题查新 2.选择合适的国际期刊投稿 3.提高写作效率 </vt:lpstr>
      <vt:lpstr>Slide 3</vt:lpstr>
      <vt:lpstr>Slide 4</vt:lpstr>
      <vt:lpstr>引文——科学活动的文献印记 </vt:lpstr>
      <vt:lpstr>Eugene Garfield，不仅仅是SCI之父，还是搜索引擎的祖父 </vt:lpstr>
      <vt:lpstr>严格的遴选确保绩效评估更可靠</vt:lpstr>
      <vt:lpstr> 1.选题和课题查新 2.选择合适的国际期刊投稿 3.提高写作效率 </vt:lpstr>
      <vt:lpstr>Slide 9</vt:lpstr>
      <vt:lpstr>Slide 10</vt:lpstr>
      <vt:lpstr>在ESI中检索材料科学领域研究前沿</vt:lpstr>
      <vt:lpstr>Slide 12</vt:lpstr>
      <vt:lpstr>Slide 13</vt:lpstr>
      <vt:lpstr>检索历史</vt:lpstr>
      <vt:lpstr>Slide 15</vt:lpstr>
      <vt:lpstr>Slide 16</vt:lpstr>
      <vt:lpstr>Slide 17</vt:lpstr>
      <vt:lpstr>案例：高熵合金</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 1.选题和课题查新 2.选择合适的国际期刊投稿 3.提高写作效率 </vt:lpstr>
      <vt:lpstr>Slide 56</vt:lpstr>
      <vt:lpstr>材料科学多学科被SCI收录的期刊共274本期刊，其中Q1共计68本</vt:lpstr>
      <vt:lpstr>Slide 58</vt:lpstr>
      <vt:lpstr>Slide 59</vt:lpstr>
      <vt:lpstr>Slide 60</vt:lpstr>
      <vt:lpstr>Slide 61</vt:lpstr>
      <vt:lpstr>Slide 62</vt:lpstr>
      <vt:lpstr>直接过滤出中国的稿件</vt:lpstr>
      <vt:lpstr>Slide 64</vt:lpstr>
      <vt:lpstr>录用稿件的特点</vt:lpstr>
      <vt:lpstr>在JCR中了解期刊出版周期、语种</vt:lpstr>
      <vt:lpstr>在JCR中可了解最近5年影响因子分布情况</vt:lpstr>
      <vt:lpstr>Slide 68</vt:lpstr>
      <vt:lpstr>Slide 69</vt:lpstr>
      <vt:lpstr> 1.选题和课题查新 2.选择合适的国际期刊投稿 3.提高写作效率 </vt:lpstr>
      <vt:lpstr>Slide 71</vt:lpstr>
      <vt:lpstr>Slide 72</vt:lpstr>
      <vt:lpstr>Slide 73</vt:lpstr>
      <vt:lpstr>Slide 74</vt:lpstr>
      <vt:lpstr>Slide 75</vt:lpstr>
      <vt:lpstr>Slide 76</vt:lpstr>
      <vt:lpstr>Slide 77</vt:lpstr>
      <vt:lpstr>Slide 78</vt:lpstr>
      <vt:lpstr>Slide 79</vt:lpstr>
      <vt:lpstr>Slide 80</vt:lpstr>
      <vt:lpstr> 1.选题和课题查新 2.选择合适的国际期刊投稿 3.提高写作效率 </vt:lpstr>
      <vt:lpstr>Slide 82</vt:lpstr>
      <vt:lpstr>欢迎继续关注其他直播课程 http://clarivate.com.cn/e-Clarivate/wos_next.htm </vt:lpstr>
      <vt:lpstr>Slide 84</vt:lpstr>
    </vt:vector>
  </TitlesOfParts>
  <Company>Thomson Reuters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Designer</dc:creator>
  <cp:lastModifiedBy>Zhang, Dandan (IP&amp;Science)</cp:lastModifiedBy>
  <cp:revision>764</cp:revision>
  <dcterms:created xsi:type="dcterms:W3CDTF">2015-07-07T22:13:44Z</dcterms:created>
  <dcterms:modified xsi:type="dcterms:W3CDTF">2017-10-22T14:00:44Z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vt:lpwstr>
  </property>
  <property fmtid="{D5CDD505-2E9C-101B-9397-08002B2CF9AE}" pid="3" name="Offisync_ServerID">
    <vt:lpwstr>827ef9c6-9019-45bb-9c94-05eb52e667cd</vt:lpwstr>
  </property>
  <property fmtid="{D5CDD505-2E9C-101B-9397-08002B2CF9AE}" pid="4" name="Jive_LatestUserAccountName">
    <vt:lpwstr>0144795</vt:lpwstr>
  </property>
  <property fmtid="{D5CDD505-2E9C-101B-9397-08002B2CF9AE}" pid="5" name="Jive_VersionGuid">
    <vt:lpwstr>bb2d2d77-60b9-4c3b-8243-9bdfb93310ea</vt:lpwstr>
  </property>
  <property fmtid="{D5CDD505-2E9C-101B-9397-08002B2CF9AE}" pid="6" name="Offisync_ProviderInitializationData">
    <vt:lpwstr>https://thehub.thomsonreuters.com</vt:lpwstr>
  </property>
  <property fmtid="{D5CDD505-2E9C-101B-9397-08002B2CF9AE}" pid="7" name="Offisync_UniqueId">
    <vt:lpwstr>2047168</vt:lpwstr>
  </property>
</Properties>
</file>