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302" r:id="rId2"/>
    <p:sldId id="374" r:id="rId3"/>
    <p:sldId id="375" r:id="rId4"/>
    <p:sldId id="376" r:id="rId5"/>
    <p:sldId id="377" r:id="rId6"/>
    <p:sldId id="378" r:id="rId7"/>
    <p:sldId id="314" r:id="rId8"/>
    <p:sldId id="379" r:id="rId9"/>
    <p:sldId id="281" r:id="rId10"/>
  </p:sldIdLst>
  <p:sldSz cx="9144000" cy="6858000" type="screen4x3"/>
  <p:notesSz cx="6797675" cy="9926638"/>
  <p:defaultTextStyle>
    <a:defPPr>
      <a:defRPr lang="en-GB"/>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7F"/>
    <a:srgbClr val="626464"/>
    <a:srgbClr val="0674CA"/>
    <a:srgbClr val="0612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98735" autoAdjust="0"/>
  </p:normalViewPr>
  <p:slideViewPr>
    <p:cSldViewPr>
      <p:cViewPr varScale="1">
        <p:scale>
          <a:sx n="100" d="100"/>
          <a:sy n="100" d="100"/>
        </p:scale>
        <p:origin x="804" y="6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79" d="100"/>
          <a:sy n="79" d="100"/>
        </p:scale>
        <p:origin x="-202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E2C3F3-25A0-4099-A052-28E6834AC2D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zh-CN" altLang="en-US"/>
        </a:p>
      </dgm:t>
    </dgm:pt>
    <dgm:pt modelId="{A7C7E520-B2F4-4A46-B894-FCEF158045E1}">
      <dgm:prSet phldrT="[文本]" custT="1"/>
      <dgm:spPr/>
      <dgm:t>
        <a:bodyPr/>
        <a:lstStyle/>
        <a:p>
          <a:r>
            <a:rPr lang="zh-CN" altLang="en-US" sz="2800" dirty="0"/>
            <a:t>交易数据</a:t>
          </a:r>
        </a:p>
      </dgm:t>
    </dgm:pt>
    <dgm:pt modelId="{30C234E7-450C-40F1-8A7A-4B2CA3FB2C9E}" type="parTrans" cxnId="{0E8EDA4C-A7CE-431C-BC83-C5B2128A6DD3}">
      <dgm:prSet/>
      <dgm:spPr/>
      <dgm:t>
        <a:bodyPr/>
        <a:lstStyle/>
        <a:p>
          <a:endParaRPr lang="zh-CN" altLang="en-US" sz="1100"/>
        </a:p>
      </dgm:t>
    </dgm:pt>
    <dgm:pt modelId="{3B01BDA1-4F75-4CE2-9F89-9907E2C88201}" type="sibTrans" cxnId="{0E8EDA4C-A7CE-431C-BC83-C5B2128A6DD3}">
      <dgm:prSet/>
      <dgm:spPr/>
      <dgm:t>
        <a:bodyPr/>
        <a:lstStyle/>
        <a:p>
          <a:endParaRPr lang="zh-CN" altLang="en-US" sz="1100"/>
        </a:p>
      </dgm:t>
    </dgm:pt>
    <dgm:pt modelId="{BB79D472-DA5D-4FBA-B6F5-A8A860C307A7}">
      <dgm:prSet phldrT="[文本]" custT="1"/>
      <dgm:spPr/>
      <dgm:t>
        <a:bodyPr/>
        <a:lstStyle/>
        <a:p>
          <a:r>
            <a:rPr lang="en-US" altLang="zh-CN" sz="1200" b="1" dirty="0">
              <a:solidFill>
                <a:schemeClr val="tx1"/>
              </a:solidFill>
              <a:latin typeface="+mn-ea"/>
              <a:ea typeface="+mn-ea"/>
            </a:rPr>
            <a:t>120</a:t>
          </a:r>
          <a:r>
            <a:rPr lang="zh-CN" altLang="en-US" sz="1200" b="1" dirty="0">
              <a:solidFill>
                <a:schemeClr val="tx1"/>
              </a:solidFill>
              <a:latin typeface="+mn-ea"/>
              <a:ea typeface="+mn-ea"/>
            </a:rPr>
            <a:t>万 股权交易</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1.5</a:t>
          </a:r>
          <a:r>
            <a:rPr lang="zh-CN" altLang="en-US" sz="1200" b="1" dirty="0">
              <a:solidFill>
                <a:schemeClr val="tx1"/>
              </a:solidFill>
              <a:latin typeface="+mn-ea"/>
              <a:ea typeface="+mn-ea"/>
            </a:rPr>
            <a:t>万 无形资产</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6000</a:t>
          </a:r>
          <a:r>
            <a:rPr lang="zh-CN" altLang="en-US" sz="1200" b="1" dirty="0">
              <a:solidFill>
                <a:schemeClr val="tx1"/>
              </a:solidFill>
              <a:latin typeface="+mn-ea"/>
              <a:ea typeface="+mn-ea"/>
            </a:rPr>
            <a:t> 资金借贷</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1</a:t>
          </a:r>
          <a:r>
            <a:rPr lang="zh-CN" altLang="en-US" sz="1200" b="1" dirty="0">
              <a:solidFill>
                <a:schemeClr val="tx1"/>
              </a:solidFill>
              <a:latin typeface="+mn-ea"/>
              <a:ea typeface="+mn-ea"/>
            </a:rPr>
            <a:t>亿 专利注册</a:t>
          </a:r>
          <a:endParaRPr lang="zh-CN" altLang="en-US" sz="1200" dirty="0"/>
        </a:p>
      </dgm:t>
    </dgm:pt>
    <dgm:pt modelId="{2EFBA28D-11CB-4F4F-AF16-0F3AB404FE2F}" type="parTrans" cxnId="{BF2B9146-9897-4F15-ACF7-413CC09E4E1F}">
      <dgm:prSet/>
      <dgm:spPr/>
      <dgm:t>
        <a:bodyPr/>
        <a:lstStyle/>
        <a:p>
          <a:endParaRPr lang="zh-CN" altLang="en-US" sz="1100"/>
        </a:p>
      </dgm:t>
    </dgm:pt>
    <dgm:pt modelId="{7294621E-8B9D-44CB-A026-F7F1462368EA}" type="sibTrans" cxnId="{BF2B9146-9897-4F15-ACF7-413CC09E4E1F}">
      <dgm:prSet/>
      <dgm:spPr/>
      <dgm:t>
        <a:bodyPr/>
        <a:lstStyle/>
        <a:p>
          <a:endParaRPr lang="zh-CN" altLang="en-US" sz="1100"/>
        </a:p>
      </dgm:t>
    </dgm:pt>
    <dgm:pt modelId="{FD44420E-FEC5-4692-97FF-A77B58B699B6}">
      <dgm:prSet phldrT="[文本]" custT="1"/>
      <dgm:spPr/>
      <dgm:t>
        <a:bodyPr/>
        <a:lstStyle/>
        <a:p>
          <a:pPr algn="ctr"/>
          <a:r>
            <a:rPr lang="zh-CN" altLang="en-US" sz="1200" b="1" dirty="0">
              <a:solidFill>
                <a:schemeClr val="tx1"/>
              </a:solidFill>
            </a:rPr>
            <a:t>交易双方</a:t>
          </a:r>
          <a:endParaRPr lang="en-US" altLang="zh-CN" sz="1200" b="1" dirty="0">
            <a:solidFill>
              <a:schemeClr val="tx1"/>
            </a:solidFill>
          </a:endParaRPr>
        </a:p>
        <a:p>
          <a:pPr algn="ctr"/>
          <a:r>
            <a:rPr lang="zh-CN" altLang="en-US" sz="1200" b="1" dirty="0">
              <a:solidFill>
                <a:schemeClr val="tx1"/>
              </a:solidFill>
            </a:rPr>
            <a:t>各项条款</a:t>
          </a:r>
          <a:endParaRPr lang="en-US" altLang="zh-CN" sz="1200" b="1" dirty="0">
            <a:solidFill>
              <a:schemeClr val="tx1"/>
            </a:solidFill>
          </a:endParaRPr>
        </a:p>
        <a:p>
          <a:pPr algn="ctr"/>
          <a:r>
            <a:rPr lang="zh-CN" altLang="en-US" sz="1200" b="1" dirty="0">
              <a:solidFill>
                <a:schemeClr val="tx1"/>
              </a:solidFill>
            </a:rPr>
            <a:t>交易定价</a:t>
          </a:r>
          <a:endParaRPr lang="en-US" altLang="zh-CN" sz="1200" b="1" dirty="0">
            <a:solidFill>
              <a:schemeClr val="tx1"/>
            </a:solidFill>
          </a:endParaRPr>
        </a:p>
        <a:p>
          <a:pPr algn="ctr"/>
          <a:r>
            <a:rPr lang="zh-CN" altLang="en-US" sz="1200" b="1" dirty="0">
              <a:solidFill>
                <a:schemeClr val="tx1"/>
              </a:solidFill>
            </a:rPr>
            <a:t>描述摘要</a:t>
          </a:r>
          <a:endParaRPr lang="en-US" altLang="zh-CN" sz="1200" b="1" dirty="0">
            <a:solidFill>
              <a:schemeClr val="tx1"/>
            </a:solidFill>
          </a:endParaRPr>
        </a:p>
        <a:p>
          <a:pPr algn="ctr"/>
          <a:r>
            <a:rPr lang="zh-CN" altLang="en-US" sz="1200" b="1" dirty="0">
              <a:solidFill>
                <a:schemeClr val="tx1"/>
              </a:solidFill>
            </a:rPr>
            <a:t>条款原文</a:t>
          </a:r>
          <a:endParaRPr lang="en-US" altLang="zh-CN" sz="1200" b="1" dirty="0">
            <a:solidFill>
              <a:schemeClr val="tx1"/>
            </a:solidFill>
          </a:endParaRPr>
        </a:p>
      </dgm:t>
    </dgm:pt>
    <dgm:pt modelId="{094847F5-5BF3-41BC-8990-22EFF3498244}" type="parTrans" cxnId="{8E0CFDD9-F302-4BF9-8E17-C4F384FAEE51}">
      <dgm:prSet/>
      <dgm:spPr/>
      <dgm:t>
        <a:bodyPr/>
        <a:lstStyle/>
        <a:p>
          <a:endParaRPr lang="zh-CN" altLang="en-US" sz="1100"/>
        </a:p>
      </dgm:t>
    </dgm:pt>
    <dgm:pt modelId="{3365643D-77BE-4908-BC1E-A2041F9B13F3}" type="sibTrans" cxnId="{8E0CFDD9-F302-4BF9-8E17-C4F384FAEE51}">
      <dgm:prSet/>
      <dgm:spPr/>
      <dgm:t>
        <a:bodyPr/>
        <a:lstStyle/>
        <a:p>
          <a:endParaRPr lang="zh-CN" altLang="en-US" sz="1100"/>
        </a:p>
      </dgm:t>
    </dgm:pt>
    <dgm:pt modelId="{EF1C23B3-C307-4C6A-8B98-7DFF0D4E6634}">
      <dgm:prSet phldrT="[文本]" custT="1"/>
      <dgm:spPr/>
      <dgm:t>
        <a:bodyPr/>
        <a:lstStyle/>
        <a:p>
          <a:r>
            <a:rPr lang="zh-CN" altLang="en-US" sz="2800" dirty="0"/>
            <a:t>企业数据</a:t>
          </a:r>
        </a:p>
      </dgm:t>
    </dgm:pt>
    <dgm:pt modelId="{CF5065E5-B092-4C3D-A8B0-7DD8A87E82B9}" type="parTrans" cxnId="{11A263D0-6C97-4485-9AEF-3BC980336177}">
      <dgm:prSet/>
      <dgm:spPr/>
      <dgm:t>
        <a:bodyPr/>
        <a:lstStyle/>
        <a:p>
          <a:endParaRPr lang="zh-CN" altLang="en-US" sz="1100"/>
        </a:p>
      </dgm:t>
    </dgm:pt>
    <dgm:pt modelId="{FC017DA9-8FF7-47D9-9CC3-B76F189705BE}" type="sibTrans" cxnId="{11A263D0-6C97-4485-9AEF-3BC980336177}">
      <dgm:prSet/>
      <dgm:spPr/>
      <dgm:t>
        <a:bodyPr/>
        <a:lstStyle/>
        <a:p>
          <a:endParaRPr lang="zh-CN" altLang="en-US" sz="1100"/>
        </a:p>
      </dgm:t>
    </dgm:pt>
    <dgm:pt modelId="{6CA862A9-B947-4EFF-8ECE-F42159C12EF9}">
      <dgm:prSet phldrT="[文本]" custT="1"/>
      <dgm:spPr/>
      <dgm:t>
        <a:bodyPr/>
        <a:lstStyle/>
        <a:p>
          <a:r>
            <a:rPr lang="en-US" altLang="zh-CN" sz="1200" b="1" dirty="0">
              <a:solidFill>
                <a:schemeClr val="tx1"/>
              </a:solidFill>
              <a:latin typeface="+mn-ea"/>
              <a:ea typeface="+mn-ea"/>
            </a:rPr>
            <a:t>1.7</a:t>
          </a:r>
          <a:r>
            <a:rPr lang="zh-CN" altLang="en-US" sz="1200" b="1" dirty="0">
              <a:solidFill>
                <a:schemeClr val="tx1"/>
              </a:solidFill>
              <a:latin typeface="+mn-ea"/>
              <a:ea typeface="+mn-ea"/>
            </a:rPr>
            <a:t>亿  非上市企业</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7</a:t>
          </a:r>
          <a:r>
            <a:rPr lang="zh-CN" altLang="en-US" sz="1200" b="1" dirty="0">
              <a:solidFill>
                <a:schemeClr val="tx1"/>
              </a:solidFill>
              <a:latin typeface="+mn-ea"/>
              <a:ea typeface="+mn-ea"/>
            </a:rPr>
            <a:t>万 上市企业</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4.5</a:t>
          </a:r>
          <a:r>
            <a:rPr lang="zh-CN" altLang="en-US" sz="1200" b="1" dirty="0">
              <a:solidFill>
                <a:schemeClr val="tx1"/>
              </a:solidFill>
              <a:latin typeface="+mn-ea"/>
              <a:ea typeface="+mn-ea"/>
            </a:rPr>
            <a:t>万 金融机构</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8000</a:t>
          </a:r>
          <a:r>
            <a:rPr lang="zh-CN" altLang="en-US" sz="1200" b="1" dirty="0">
              <a:solidFill>
                <a:schemeClr val="tx1"/>
              </a:solidFill>
              <a:latin typeface="+mn-ea"/>
              <a:ea typeface="+mn-ea"/>
            </a:rPr>
            <a:t>万 高管人员</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2800</a:t>
          </a:r>
          <a:r>
            <a:rPr lang="zh-CN" altLang="en-US" sz="1200" b="1" dirty="0">
              <a:solidFill>
                <a:schemeClr val="tx1"/>
              </a:solidFill>
              <a:latin typeface="+mn-ea"/>
              <a:ea typeface="+mn-ea"/>
            </a:rPr>
            <a:t>万 股权线索</a:t>
          </a:r>
          <a:endParaRPr lang="en-US" altLang="zh-CN" sz="1200" b="1" dirty="0">
            <a:solidFill>
              <a:schemeClr val="tx1"/>
            </a:solidFill>
            <a:latin typeface="+mn-ea"/>
            <a:ea typeface="+mn-ea"/>
          </a:endParaRPr>
        </a:p>
      </dgm:t>
    </dgm:pt>
    <dgm:pt modelId="{8B536310-821D-4913-AA08-C767F758C0AC}" type="parTrans" cxnId="{1AF24C76-827D-4F37-A4C9-488CEB88CA0F}">
      <dgm:prSet/>
      <dgm:spPr/>
      <dgm:t>
        <a:bodyPr/>
        <a:lstStyle/>
        <a:p>
          <a:endParaRPr lang="zh-CN" altLang="en-US" sz="1100"/>
        </a:p>
      </dgm:t>
    </dgm:pt>
    <dgm:pt modelId="{AD41D14E-F3E2-414E-8C42-01C3D9E90252}" type="sibTrans" cxnId="{1AF24C76-827D-4F37-A4C9-488CEB88CA0F}">
      <dgm:prSet/>
      <dgm:spPr/>
      <dgm:t>
        <a:bodyPr/>
        <a:lstStyle/>
        <a:p>
          <a:endParaRPr lang="zh-CN" altLang="en-US" sz="1100"/>
        </a:p>
      </dgm:t>
    </dgm:pt>
    <dgm:pt modelId="{A0999946-C2D9-4A2A-9B5C-53F153BCB46F}">
      <dgm:prSet phldrT="[文本]" custT="1"/>
      <dgm:spPr/>
      <dgm:t>
        <a:bodyPr/>
        <a:lstStyle/>
        <a:p>
          <a:r>
            <a:rPr lang="zh-CN" altLang="en-US" sz="1200" b="1" dirty="0">
              <a:solidFill>
                <a:schemeClr val="tx1"/>
              </a:solidFill>
              <a:latin typeface="+mn-ea"/>
              <a:ea typeface="+mn-ea"/>
            </a:rPr>
            <a:t>基本信息</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财务数据</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公司评级</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评级模型</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股权信息</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董监高管</a:t>
          </a:r>
          <a:endParaRPr lang="zh-CN" altLang="en-US" sz="1200" dirty="0"/>
        </a:p>
      </dgm:t>
    </dgm:pt>
    <dgm:pt modelId="{BB414CC5-A7CD-4E02-ACA0-973D5F93CE73}" type="parTrans" cxnId="{FC9DDE34-6FB8-47D9-8AE3-3E7A5819D3F1}">
      <dgm:prSet/>
      <dgm:spPr/>
      <dgm:t>
        <a:bodyPr/>
        <a:lstStyle/>
        <a:p>
          <a:endParaRPr lang="zh-CN" altLang="en-US" sz="1100"/>
        </a:p>
      </dgm:t>
    </dgm:pt>
    <dgm:pt modelId="{5EDB5476-8EA0-4E2F-9C3D-44A2AD0DE2D5}" type="sibTrans" cxnId="{FC9DDE34-6FB8-47D9-8AE3-3E7A5819D3F1}">
      <dgm:prSet/>
      <dgm:spPr/>
      <dgm:t>
        <a:bodyPr/>
        <a:lstStyle/>
        <a:p>
          <a:endParaRPr lang="zh-CN" altLang="en-US" sz="1100"/>
        </a:p>
      </dgm:t>
    </dgm:pt>
    <dgm:pt modelId="{27415FBD-7744-4E2E-A9DC-73203A489060}">
      <dgm:prSet phldrT="[文本]" custT="1"/>
      <dgm:spPr/>
      <dgm:t>
        <a:bodyPr/>
        <a:lstStyle/>
        <a:p>
          <a:r>
            <a:rPr lang="zh-CN" altLang="en-US" sz="2800" dirty="0"/>
            <a:t>行业数据</a:t>
          </a:r>
        </a:p>
      </dgm:t>
    </dgm:pt>
    <dgm:pt modelId="{63F93949-E3E8-48E2-9C1D-94D6E27273A0}" type="parTrans" cxnId="{7734D2E6-BAC6-4E07-BF8A-292AB6CCB94F}">
      <dgm:prSet/>
      <dgm:spPr/>
      <dgm:t>
        <a:bodyPr/>
        <a:lstStyle/>
        <a:p>
          <a:endParaRPr lang="zh-CN" altLang="en-US" sz="1100"/>
        </a:p>
      </dgm:t>
    </dgm:pt>
    <dgm:pt modelId="{60AED322-23C5-4803-B477-2560CB23E198}" type="sibTrans" cxnId="{7734D2E6-BAC6-4E07-BF8A-292AB6CCB94F}">
      <dgm:prSet/>
      <dgm:spPr/>
      <dgm:t>
        <a:bodyPr/>
        <a:lstStyle/>
        <a:p>
          <a:endParaRPr lang="zh-CN" altLang="en-US" sz="1100"/>
        </a:p>
      </dgm:t>
    </dgm:pt>
    <dgm:pt modelId="{C4A01B80-CD96-4DCF-AF06-050A4AC544C4}">
      <dgm:prSet phldrT="[文本]" custT="1"/>
      <dgm:spPr/>
      <dgm:t>
        <a:bodyPr anchor="ctr"/>
        <a:lstStyle/>
        <a:p>
          <a:pPr algn="ctr"/>
          <a:r>
            <a:rPr lang="en-US" altLang="zh-CN" sz="1200" b="1" dirty="0">
              <a:solidFill>
                <a:schemeClr val="tx1"/>
              </a:solidFill>
              <a:latin typeface="+mn-ea"/>
              <a:ea typeface="+mn-ea"/>
            </a:rPr>
            <a:t>1.5</a:t>
          </a:r>
          <a:r>
            <a:rPr lang="zh-CN" altLang="en-US" sz="1200" b="1" dirty="0">
              <a:solidFill>
                <a:schemeClr val="tx1"/>
              </a:solidFill>
              <a:latin typeface="+mn-ea"/>
              <a:ea typeface="+mn-ea"/>
            </a:rPr>
            <a:t>万 行业报告</a:t>
          </a:r>
          <a:endParaRPr lang="en-US" altLang="zh-CN" sz="1200" b="1" dirty="0">
            <a:solidFill>
              <a:schemeClr val="tx1"/>
            </a:solidFill>
            <a:latin typeface="+mn-ea"/>
            <a:ea typeface="+mn-ea"/>
          </a:endParaRPr>
        </a:p>
        <a:p>
          <a:pPr algn="ctr"/>
          <a:r>
            <a:rPr lang="en-US" altLang="zh-CN" sz="1200" b="1" dirty="0">
              <a:solidFill>
                <a:schemeClr val="tx1"/>
              </a:solidFill>
              <a:latin typeface="+mn-ea"/>
              <a:ea typeface="+mn-ea"/>
            </a:rPr>
            <a:t>200 </a:t>
          </a:r>
          <a:r>
            <a:rPr lang="zh-CN" altLang="en-US" sz="1200" b="1" dirty="0">
              <a:solidFill>
                <a:schemeClr val="tx1"/>
              </a:solidFill>
              <a:latin typeface="+mn-ea"/>
              <a:ea typeface="+mn-ea"/>
            </a:rPr>
            <a:t>行业分类</a:t>
          </a:r>
          <a:endParaRPr lang="en-US" altLang="zh-CN" sz="1200" b="1" dirty="0">
            <a:solidFill>
              <a:schemeClr val="tx1"/>
            </a:solidFill>
            <a:latin typeface="+mn-ea"/>
            <a:ea typeface="+mn-ea"/>
          </a:endParaRPr>
        </a:p>
        <a:p>
          <a:pPr algn="ctr"/>
          <a:r>
            <a:rPr lang="en-US" altLang="zh-CN" sz="1200" b="1" dirty="0">
              <a:solidFill>
                <a:schemeClr val="tx1"/>
              </a:solidFill>
              <a:latin typeface="+mn-ea"/>
              <a:ea typeface="+mn-ea"/>
            </a:rPr>
            <a:t>4000</a:t>
          </a:r>
          <a:r>
            <a:rPr lang="zh-CN" altLang="en-US" sz="1200" b="1" dirty="0">
              <a:solidFill>
                <a:schemeClr val="tx1"/>
              </a:solidFill>
              <a:latin typeface="+mn-ea"/>
              <a:ea typeface="+mn-ea"/>
            </a:rPr>
            <a:t> 产品门类</a:t>
          </a:r>
          <a:endParaRPr lang="zh-CN" altLang="en-US" sz="1200" dirty="0"/>
        </a:p>
      </dgm:t>
    </dgm:pt>
    <dgm:pt modelId="{96D5688D-C622-478F-9CE5-FC75CB2AD194}" type="parTrans" cxnId="{40E88A74-8C4A-4647-ADE7-2B9021FA65FA}">
      <dgm:prSet/>
      <dgm:spPr/>
      <dgm:t>
        <a:bodyPr/>
        <a:lstStyle/>
        <a:p>
          <a:endParaRPr lang="zh-CN" altLang="en-US" sz="1100"/>
        </a:p>
      </dgm:t>
    </dgm:pt>
    <dgm:pt modelId="{48CC1D5E-EFD1-4054-99AC-31B1FC13414D}" type="sibTrans" cxnId="{40E88A74-8C4A-4647-ADE7-2B9021FA65FA}">
      <dgm:prSet/>
      <dgm:spPr/>
      <dgm:t>
        <a:bodyPr/>
        <a:lstStyle/>
        <a:p>
          <a:endParaRPr lang="zh-CN" altLang="en-US" sz="1100"/>
        </a:p>
      </dgm:t>
    </dgm:pt>
    <dgm:pt modelId="{5E5FD476-9AD7-40BB-9BF8-4E404DE295CD}">
      <dgm:prSet phldrT="[文本]" custT="1"/>
      <dgm:spPr/>
      <dgm:t>
        <a:bodyPr/>
        <a:lstStyle/>
        <a:p>
          <a:r>
            <a:rPr lang="zh-CN" altLang="en-US" sz="1200" b="1" dirty="0">
              <a:solidFill>
                <a:schemeClr val="tx1"/>
              </a:solidFill>
              <a:latin typeface="+mn-ea"/>
              <a:ea typeface="+mn-ea"/>
            </a:rPr>
            <a:t>产业研究</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市场调研</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战略分析</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核心企业分析</a:t>
          </a:r>
          <a:endParaRPr lang="zh-CN" altLang="en-US" sz="1200" dirty="0"/>
        </a:p>
      </dgm:t>
    </dgm:pt>
    <dgm:pt modelId="{3EA37E3F-2BBC-48E7-A236-9B1E44A53669}" type="parTrans" cxnId="{2694B543-E78F-4B24-B3A5-F297FCC213C0}">
      <dgm:prSet/>
      <dgm:spPr/>
      <dgm:t>
        <a:bodyPr/>
        <a:lstStyle/>
        <a:p>
          <a:endParaRPr lang="zh-CN" altLang="en-US" sz="1100"/>
        </a:p>
      </dgm:t>
    </dgm:pt>
    <dgm:pt modelId="{935C0B7E-899B-4BC8-9016-47DC003612C0}" type="sibTrans" cxnId="{2694B543-E78F-4B24-B3A5-F297FCC213C0}">
      <dgm:prSet/>
      <dgm:spPr/>
      <dgm:t>
        <a:bodyPr/>
        <a:lstStyle/>
        <a:p>
          <a:endParaRPr lang="zh-CN" altLang="en-US" sz="1100"/>
        </a:p>
      </dgm:t>
    </dgm:pt>
    <dgm:pt modelId="{AB26503B-CA86-4CF9-B590-2BD9C2B8AAD9}">
      <dgm:prSet custT="1"/>
      <dgm:spPr/>
      <dgm:t>
        <a:bodyPr/>
        <a:lstStyle/>
        <a:p>
          <a:r>
            <a:rPr lang="zh-CN" altLang="en-US" sz="2800" dirty="0"/>
            <a:t>国家数据</a:t>
          </a:r>
        </a:p>
      </dgm:t>
    </dgm:pt>
    <dgm:pt modelId="{00977A86-9696-49A6-8205-EE15EF67164E}" type="parTrans" cxnId="{03380680-78A6-4DED-BF81-32E063C6A28F}">
      <dgm:prSet/>
      <dgm:spPr/>
      <dgm:t>
        <a:bodyPr/>
        <a:lstStyle/>
        <a:p>
          <a:endParaRPr lang="zh-CN" altLang="en-US" sz="1100"/>
        </a:p>
      </dgm:t>
    </dgm:pt>
    <dgm:pt modelId="{39D93F80-DE5B-47E3-B0C8-225A1BF41CAB}" type="sibTrans" cxnId="{03380680-78A6-4DED-BF81-32E063C6A28F}">
      <dgm:prSet/>
      <dgm:spPr/>
      <dgm:t>
        <a:bodyPr/>
        <a:lstStyle/>
        <a:p>
          <a:endParaRPr lang="zh-CN" altLang="en-US" sz="1100"/>
        </a:p>
      </dgm:t>
    </dgm:pt>
    <dgm:pt modelId="{EF659175-7755-48B2-8100-14EB95B04144}">
      <dgm:prSet custT="1"/>
      <dgm:spPr/>
      <dgm:t>
        <a:bodyPr/>
        <a:lstStyle/>
        <a:p>
          <a:r>
            <a:rPr lang="zh-CN" altLang="en-US" sz="1200" b="1" dirty="0">
              <a:solidFill>
                <a:schemeClr val="tx1"/>
              </a:solidFill>
              <a:latin typeface="+mn-ea"/>
              <a:ea typeface="+mn-ea"/>
            </a:rPr>
            <a:t>国家经济</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城市经济</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行业统计</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投资分析</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国别风险</a:t>
          </a:r>
          <a:endParaRPr lang="en-US" altLang="zh-CN" sz="1200" b="1" dirty="0">
            <a:solidFill>
              <a:schemeClr val="tx1"/>
            </a:solidFill>
            <a:latin typeface="+mn-ea"/>
            <a:ea typeface="+mn-ea"/>
          </a:endParaRPr>
        </a:p>
        <a:p>
          <a:r>
            <a:rPr lang="zh-CN" altLang="en-US" sz="1200" b="1" dirty="0">
              <a:solidFill>
                <a:schemeClr val="tx1"/>
              </a:solidFill>
              <a:latin typeface="+mn-ea"/>
              <a:ea typeface="+mn-ea"/>
            </a:rPr>
            <a:t>运营风险</a:t>
          </a:r>
          <a:endParaRPr lang="zh-CN" altLang="en-US" sz="1200" dirty="0"/>
        </a:p>
      </dgm:t>
    </dgm:pt>
    <dgm:pt modelId="{DF265AF4-A066-483F-A55C-5FE20F2274F7}" type="parTrans" cxnId="{EFC92FFF-E1D0-4ACB-87CD-40A7CD0D0701}">
      <dgm:prSet/>
      <dgm:spPr/>
      <dgm:t>
        <a:bodyPr/>
        <a:lstStyle/>
        <a:p>
          <a:endParaRPr lang="zh-CN" altLang="en-US"/>
        </a:p>
      </dgm:t>
    </dgm:pt>
    <dgm:pt modelId="{F4848501-5AA5-44C0-BAF9-6EC0180D3887}" type="sibTrans" cxnId="{EFC92FFF-E1D0-4ACB-87CD-40A7CD0D0701}">
      <dgm:prSet/>
      <dgm:spPr/>
      <dgm:t>
        <a:bodyPr/>
        <a:lstStyle/>
        <a:p>
          <a:endParaRPr lang="zh-CN" altLang="en-US"/>
        </a:p>
      </dgm:t>
    </dgm:pt>
    <dgm:pt modelId="{0A4A368D-8586-4B56-9709-E1BDBFFF069C}">
      <dgm:prSet custT="1"/>
      <dgm:spPr/>
      <dgm:t>
        <a:bodyPr/>
        <a:lstStyle/>
        <a:p>
          <a:r>
            <a:rPr lang="en-US" altLang="zh-CN" sz="1200" b="1" dirty="0">
              <a:solidFill>
                <a:schemeClr val="tx1"/>
              </a:solidFill>
              <a:latin typeface="+mn-ea"/>
              <a:ea typeface="+mn-ea"/>
            </a:rPr>
            <a:t>200</a:t>
          </a:r>
          <a:r>
            <a:rPr lang="zh-CN" altLang="en-US" sz="1200" b="1" dirty="0">
              <a:solidFill>
                <a:schemeClr val="tx1"/>
              </a:solidFill>
              <a:latin typeface="+mn-ea"/>
              <a:ea typeface="+mn-ea"/>
            </a:rPr>
            <a:t> 国家和地区</a:t>
          </a:r>
          <a:endParaRPr lang="en-US" altLang="zh-CN" sz="1200" b="1" dirty="0">
            <a:solidFill>
              <a:schemeClr val="tx1"/>
            </a:solidFill>
            <a:latin typeface="+mn-ea"/>
            <a:ea typeface="+mn-ea"/>
          </a:endParaRPr>
        </a:p>
        <a:p>
          <a:r>
            <a:rPr lang="en-US" altLang="zh-CN" sz="1200" b="1" dirty="0">
              <a:solidFill>
                <a:schemeClr val="tx1"/>
              </a:solidFill>
              <a:latin typeface="+mn-ea"/>
              <a:ea typeface="+mn-ea"/>
            </a:rPr>
            <a:t>1000</a:t>
          </a:r>
          <a:r>
            <a:rPr lang="zh-CN" altLang="en-US" sz="1200" b="1" dirty="0">
              <a:solidFill>
                <a:schemeClr val="tx1"/>
              </a:solidFill>
              <a:latin typeface="+mn-ea"/>
              <a:ea typeface="+mn-ea"/>
            </a:rPr>
            <a:t> 中心城市</a:t>
          </a:r>
          <a:endParaRPr lang="zh-CN" altLang="en-US" sz="1200" dirty="0"/>
        </a:p>
      </dgm:t>
    </dgm:pt>
    <dgm:pt modelId="{BA09517F-E9AB-492D-8AB3-1C6F6FCC1F7E}" type="parTrans" cxnId="{8F6E306C-38F7-4F86-B005-EB531A5E4C31}">
      <dgm:prSet/>
      <dgm:spPr/>
      <dgm:t>
        <a:bodyPr/>
        <a:lstStyle/>
        <a:p>
          <a:endParaRPr lang="zh-CN" altLang="en-US"/>
        </a:p>
      </dgm:t>
    </dgm:pt>
    <dgm:pt modelId="{CD2FDF15-B3FD-4391-BAE1-713C42F8CFE3}" type="sibTrans" cxnId="{8F6E306C-38F7-4F86-B005-EB531A5E4C31}">
      <dgm:prSet/>
      <dgm:spPr/>
      <dgm:t>
        <a:bodyPr/>
        <a:lstStyle/>
        <a:p>
          <a:endParaRPr lang="zh-CN" altLang="en-US"/>
        </a:p>
      </dgm:t>
    </dgm:pt>
    <dgm:pt modelId="{AEE756A5-09A1-4CE5-BD74-82182F7E446F}">
      <dgm:prSet custT="1"/>
      <dgm:spPr/>
      <dgm:t>
        <a:bodyPr anchor="ctr"/>
        <a:lstStyle/>
        <a:p>
          <a:pPr algn="ctr"/>
          <a:endParaRPr lang="zh-CN" altLang="en-US" sz="1200" dirty="0"/>
        </a:p>
      </dgm:t>
    </dgm:pt>
    <dgm:pt modelId="{B8CD7D25-8986-4232-B17E-6AC01A4BD2E5}" type="sibTrans" cxnId="{1673DF12-7A91-4C7C-84EB-1B0AC8F45893}">
      <dgm:prSet/>
      <dgm:spPr/>
      <dgm:t>
        <a:bodyPr/>
        <a:lstStyle/>
        <a:p>
          <a:endParaRPr lang="zh-CN" altLang="en-US"/>
        </a:p>
      </dgm:t>
    </dgm:pt>
    <dgm:pt modelId="{FEF28ABB-94A4-47EA-86C2-D3CBEFDA89B0}" type="parTrans" cxnId="{1673DF12-7A91-4C7C-84EB-1B0AC8F45893}">
      <dgm:prSet/>
      <dgm:spPr/>
      <dgm:t>
        <a:bodyPr/>
        <a:lstStyle/>
        <a:p>
          <a:endParaRPr lang="zh-CN" altLang="en-US"/>
        </a:p>
      </dgm:t>
    </dgm:pt>
    <dgm:pt modelId="{448D913B-78DD-4002-B38F-937DF86D3DFB}" type="pres">
      <dgm:prSet presAssocID="{77E2C3F3-25A0-4099-A052-28E6834AC2D0}" presName="theList" presStyleCnt="0">
        <dgm:presLayoutVars>
          <dgm:dir/>
          <dgm:animLvl val="lvl"/>
          <dgm:resizeHandles val="exact"/>
        </dgm:presLayoutVars>
      </dgm:prSet>
      <dgm:spPr/>
    </dgm:pt>
    <dgm:pt modelId="{E08E3201-FA08-444A-BA13-0F74861C908E}" type="pres">
      <dgm:prSet presAssocID="{A7C7E520-B2F4-4A46-B894-FCEF158045E1}" presName="compNode" presStyleCnt="0"/>
      <dgm:spPr/>
    </dgm:pt>
    <dgm:pt modelId="{8F7AA014-F405-45D5-A573-76029E485793}" type="pres">
      <dgm:prSet presAssocID="{A7C7E520-B2F4-4A46-B894-FCEF158045E1}" presName="aNode" presStyleLbl="bgShp" presStyleIdx="0" presStyleCnt="4"/>
      <dgm:spPr/>
    </dgm:pt>
    <dgm:pt modelId="{083AD034-872C-41FB-B6AE-1487EE1562DA}" type="pres">
      <dgm:prSet presAssocID="{A7C7E520-B2F4-4A46-B894-FCEF158045E1}" presName="textNode" presStyleLbl="bgShp" presStyleIdx="0" presStyleCnt="4"/>
      <dgm:spPr/>
    </dgm:pt>
    <dgm:pt modelId="{88589AFD-DB02-4C0C-AC24-EC76F8743782}" type="pres">
      <dgm:prSet presAssocID="{A7C7E520-B2F4-4A46-B894-FCEF158045E1}" presName="compChildNode" presStyleCnt="0"/>
      <dgm:spPr/>
    </dgm:pt>
    <dgm:pt modelId="{9E5BC139-5D72-4E4F-9590-C16315C52E0E}" type="pres">
      <dgm:prSet presAssocID="{A7C7E520-B2F4-4A46-B894-FCEF158045E1}" presName="theInnerList" presStyleCnt="0"/>
      <dgm:spPr/>
    </dgm:pt>
    <dgm:pt modelId="{82075A2A-772A-4FC5-A4B8-E49E3A4D3DD4}" type="pres">
      <dgm:prSet presAssocID="{BB79D472-DA5D-4FBA-B6F5-A8A860C307A7}" presName="childNode" presStyleLbl="node1" presStyleIdx="0" presStyleCnt="8">
        <dgm:presLayoutVars>
          <dgm:bulletEnabled val="1"/>
        </dgm:presLayoutVars>
      </dgm:prSet>
      <dgm:spPr/>
    </dgm:pt>
    <dgm:pt modelId="{9EA902BA-2D6C-4086-B4D1-D835F1DB9CBB}" type="pres">
      <dgm:prSet presAssocID="{BB79D472-DA5D-4FBA-B6F5-A8A860C307A7}" presName="aSpace2" presStyleCnt="0"/>
      <dgm:spPr/>
    </dgm:pt>
    <dgm:pt modelId="{A156F865-1F35-4486-B30B-023B25752F6E}" type="pres">
      <dgm:prSet presAssocID="{FD44420E-FEC5-4692-97FF-A77B58B699B6}" presName="childNode" presStyleLbl="node1" presStyleIdx="1" presStyleCnt="8">
        <dgm:presLayoutVars>
          <dgm:bulletEnabled val="1"/>
        </dgm:presLayoutVars>
      </dgm:prSet>
      <dgm:spPr/>
    </dgm:pt>
    <dgm:pt modelId="{D0F1D98C-4C83-4036-946A-1283AF36FE30}" type="pres">
      <dgm:prSet presAssocID="{A7C7E520-B2F4-4A46-B894-FCEF158045E1}" presName="aSpace" presStyleCnt="0"/>
      <dgm:spPr/>
    </dgm:pt>
    <dgm:pt modelId="{F545A5AB-A173-492B-80D8-37371C3CBE23}" type="pres">
      <dgm:prSet presAssocID="{EF1C23B3-C307-4C6A-8B98-7DFF0D4E6634}" presName="compNode" presStyleCnt="0"/>
      <dgm:spPr/>
    </dgm:pt>
    <dgm:pt modelId="{A5E477DA-8B21-40D0-A2DC-C8C3AC1E5807}" type="pres">
      <dgm:prSet presAssocID="{EF1C23B3-C307-4C6A-8B98-7DFF0D4E6634}" presName="aNode" presStyleLbl="bgShp" presStyleIdx="1" presStyleCnt="4"/>
      <dgm:spPr/>
    </dgm:pt>
    <dgm:pt modelId="{9E3E12FB-D7F7-41A9-B650-E8EC5C29B039}" type="pres">
      <dgm:prSet presAssocID="{EF1C23B3-C307-4C6A-8B98-7DFF0D4E6634}" presName="textNode" presStyleLbl="bgShp" presStyleIdx="1" presStyleCnt="4"/>
      <dgm:spPr/>
    </dgm:pt>
    <dgm:pt modelId="{74BC8209-B771-494E-98D7-3A3F49ABABEE}" type="pres">
      <dgm:prSet presAssocID="{EF1C23B3-C307-4C6A-8B98-7DFF0D4E6634}" presName="compChildNode" presStyleCnt="0"/>
      <dgm:spPr/>
    </dgm:pt>
    <dgm:pt modelId="{92742C68-67A9-4F50-93B5-0906148FCDC0}" type="pres">
      <dgm:prSet presAssocID="{EF1C23B3-C307-4C6A-8B98-7DFF0D4E6634}" presName="theInnerList" presStyleCnt="0"/>
      <dgm:spPr/>
    </dgm:pt>
    <dgm:pt modelId="{3480D27E-BA7F-4A74-82EF-1C7462E4F774}" type="pres">
      <dgm:prSet presAssocID="{6CA862A9-B947-4EFF-8ECE-F42159C12EF9}" presName="childNode" presStyleLbl="node1" presStyleIdx="2" presStyleCnt="8">
        <dgm:presLayoutVars>
          <dgm:bulletEnabled val="1"/>
        </dgm:presLayoutVars>
      </dgm:prSet>
      <dgm:spPr/>
    </dgm:pt>
    <dgm:pt modelId="{698C380C-4F9B-475C-8752-47A28FBBB644}" type="pres">
      <dgm:prSet presAssocID="{6CA862A9-B947-4EFF-8ECE-F42159C12EF9}" presName="aSpace2" presStyleCnt="0"/>
      <dgm:spPr/>
    </dgm:pt>
    <dgm:pt modelId="{54B2D095-BF86-487D-BE6C-605431D54DF9}" type="pres">
      <dgm:prSet presAssocID="{A0999946-C2D9-4A2A-9B5C-53F153BCB46F}" presName="childNode" presStyleLbl="node1" presStyleIdx="3" presStyleCnt="8">
        <dgm:presLayoutVars>
          <dgm:bulletEnabled val="1"/>
        </dgm:presLayoutVars>
      </dgm:prSet>
      <dgm:spPr/>
    </dgm:pt>
    <dgm:pt modelId="{28B36A5D-7977-4DD4-8FBC-22CDB902AA5E}" type="pres">
      <dgm:prSet presAssocID="{EF1C23B3-C307-4C6A-8B98-7DFF0D4E6634}" presName="aSpace" presStyleCnt="0"/>
      <dgm:spPr/>
    </dgm:pt>
    <dgm:pt modelId="{96B5BA28-A576-4D84-AE11-2C962042B43D}" type="pres">
      <dgm:prSet presAssocID="{27415FBD-7744-4E2E-A9DC-73203A489060}" presName="compNode" presStyleCnt="0"/>
      <dgm:spPr/>
    </dgm:pt>
    <dgm:pt modelId="{8D81B6BA-874E-4167-A9EE-484CA04007FF}" type="pres">
      <dgm:prSet presAssocID="{27415FBD-7744-4E2E-A9DC-73203A489060}" presName="aNode" presStyleLbl="bgShp" presStyleIdx="2" presStyleCnt="4"/>
      <dgm:spPr/>
    </dgm:pt>
    <dgm:pt modelId="{E03E932E-8ADD-437C-A053-05155DAB3FDE}" type="pres">
      <dgm:prSet presAssocID="{27415FBD-7744-4E2E-A9DC-73203A489060}" presName="textNode" presStyleLbl="bgShp" presStyleIdx="2" presStyleCnt="4"/>
      <dgm:spPr/>
    </dgm:pt>
    <dgm:pt modelId="{55617E8F-E9E3-41E3-AE9C-5E2D1427B919}" type="pres">
      <dgm:prSet presAssocID="{27415FBD-7744-4E2E-A9DC-73203A489060}" presName="compChildNode" presStyleCnt="0"/>
      <dgm:spPr/>
    </dgm:pt>
    <dgm:pt modelId="{694100A0-6C90-499C-9C11-2ED5483F2211}" type="pres">
      <dgm:prSet presAssocID="{27415FBD-7744-4E2E-A9DC-73203A489060}" presName="theInnerList" presStyleCnt="0"/>
      <dgm:spPr/>
    </dgm:pt>
    <dgm:pt modelId="{6F0F4FCD-E066-470A-B029-6198D75B50AF}" type="pres">
      <dgm:prSet presAssocID="{C4A01B80-CD96-4DCF-AF06-050A4AC544C4}" presName="childNode" presStyleLbl="node1" presStyleIdx="4" presStyleCnt="8">
        <dgm:presLayoutVars>
          <dgm:bulletEnabled val="1"/>
        </dgm:presLayoutVars>
      </dgm:prSet>
      <dgm:spPr/>
    </dgm:pt>
    <dgm:pt modelId="{EE50C27A-FC59-4CA6-9698-DA409C07DDBC}" type="pres">
      <dgm:prSet presAssocID="{C4A01B80-CD96-4DCF-AF06-050A4AC544C4}" presName="aSpace2" presStyleCnt="0"/>
      <dgm:spPr/>
    </dgm:pt>
    <dgm:pt modelId="{0202A015-4C14-43BE-A3C1-BD66AABD25FD}" type="pres">
      <dgm:prSet presAssocID="{5E5FD476-9AD7-40BB-9BF8-4E404DE295CD}" presName="childNode" presStyleLbl="node1" presStyleIdx="5" presStyleCnt="8">
        <dgm:presLayoutVars>
          <dgm:bulletEnabled val="1"/>
        </dgm:presLayoutVars>
      </dgm:prSet>
      <dgm:spPr/>
    </dgm:pt>
    <dgm:pt modelId="{8401CB1C-FB4D-4112-8D9A-DDFE136BA915}" type="pres">
      <dgm:prSet presAssocID="{27415FBD-7744-4E2E-A9DC-73203A489060}" presName="aSpace" presStyleCnt="0"/>
      <dgm:spPr/>
    </dgm:pt>
    <dgm:pt modelId="{DF25DCCF-BFFA-4AE6-8D0B-B6CFDB0EF589}" type="pres">
      <dgm:prSet presAssocID="{AB26503B-CA86-4CF9-B590-2BD9C2B8AAD9}" presName="compNode" presStyleCnt="0"/>
      <dgm:spPr/>
    </dgm:pt>
    <dgm:pt modelId="{FAD1F8DB-EABE-4256-9081-1EE9AB0FD0B0}" type="pres">
      <dgm:prSet presAssocID="{AB26503B-CA86-4CF9-B590-2BD9C2B8AAD9}" presName="aNode" presStyleLbl="bgShp" presStyleIdx="3" presStyleCnt="4"/>
      <dgm:spPr/>
    </dgm:pt>
    <dgm:pt modelId="{773D4D44-4931-4658-B44C-0CEEFDB7DFF9}" type="pres">
      <dgm:prSet presAssocID="{AB26503B-CA86-4CF9-B590-2BD9C2B8AAD9}" presName="textNode" presStyleLbl="bgShp" presStyleIdx="3" presStyleCnt="4"/>
      <dgm:spPr/>
    </dgm:pt>
    <dgm:pt modelId="{8879B058-F3C7-4F42-9C0C-E8033B7C9B7B}" type="pres">
      <dgm:prSet presAssocID="{AB26503B-CA86-4CF9-B590-2BD9C2B8AAD9}" presName="compChildNode" presStyleCnt="0"/>
      <dgm:spPr/>
    </dgm:pt>
    <dgm:pt modelId="{B3AB76F5-13FC-4E3B-A768-E86B5536D24C}" type="pres">
      <dgm:prSet presAssocID="{AB26503B-CA86-4CF9-B590-2BD9C2B8AAD9}" presName="theInnerList" presStyleCnt="0"/>
      <dgm:spPr/>
    </dgm:pt>
    <dgm:pt modelId="{B768A03E-D10B-4521-9119-7128B4241A9B}" type="pres">
      <dgm:prSet presAssocID="{0A4A368D-8586-4B56-9709-E1BDBFFF069C}" presName="childNode" presStyleLbl="node1" presStyleIdx="6" presStyleCnt="8">
        <dgm:presLayoutVars>
          <dgm:bulletEnabled val="1"/>
        </dgm:presLayoutVars>
      </dgm:prSet>
      <dgm:spPr/>
    </dgm:pt>
    <dgm:pt modelId="{4D741566-29C3-4F1A-8173-AF143EFC6076}" type="pres">
      <dgm:prSet presAssocID="{0A4A368D-8586-4B56-9709-E1BDBFFF069C}" presName="aSpace2" presStyleCnt="0"/>
      <dgm:spPr/>
    </dgm:pt>
    <dgm:pt modelId="{C420DA1B-CD0D-4F34-BFA0-F07BE07D0138}" type="pres">
      <dgm:prSet presAssocID="{EF659175-7755-48B2-8100-14EB95B04144}" presName="childNode" presStyleLbl="node1" presStyleIdx="7" presStyleCnt="8">
        <dgm:presLayoutVars>
          <dgm:bulletEnabled val="1"/>
        </dgm:presLayoutVars>
      </dgm:prSet>
      <dgm:spPr/>
    </dgm:pt>
  </dgm:ptLst>
  <dgm:cxnLst>
    <dgm:cxn modelId="{E41451CA-2163-4160-9DD4-E888DAAACEC7}" type="presOf" srcId="{AB26503B-CA86-4CF9-B590-2BD9C2B8AAD9}" destId="{FAD1F8DB-EABE-4256-9081-1EE9AB0FD0B0}" srcOrd="0" destOrd="0" presId="urn:microsoft.com/office/officeart/2005/8/layout/lProcess2"/>
    <dgm:cxn modelId="{F3B4BC4A-6212-4499-AC3E-C60A702A2ADA}" type="presOf" srcId="{27415FBD-7744-4E2E-A9DC-73203A489060}" destId="{8D81B6BA-874E-4167-A9EE-484CA04007FF}" srcOrd="0" destOrd="0" presId="urn:microsoft.com/office/officeart/2005/8/layout/lProcess2"/>
    <dgm:cxn modelId="{967899C4-BD32-4CA9-A4C0-A3F74F5B7834}" type="presOf" srcId="{EF1C23B3-C307-4C6A-8B98-7DFF0D4E6634}" destId="{A5E477DA-8B21-40D0-A2DC-C8C3AC1E5807}" srcOrd="0" destOrd="0" presId="urn:microsoft.com/office/officeart/2005/8/layout/lProcess2"/>
    <dgm:cxn modelId="{8F6E306C-38F7-4F86-B005-EB531A5E4C31}" srcId="{AB26503B-CA86-4CF9-B590-2BD9C2B8AAD9}" destId="{0A4A368D-8586-4B56-9709-E1BDBFFF069C}" srcOrd="0" destOrd="0" parTransId="{BA09517F-E9AB-492D-8AB3-1C6F6FCC1F7E}" sibTransId="{CD2FDF15-B3FD-4391-BAE1-713C42F8CFE3}"/>
    <dgm:cxn modelId="{1B1B310F-F30D-4DC9-8A9C-C03F54B618FB}" type="presOf" srcId="{A0999946-C2D9-4A2A-9B5C-53F153BCB46F}" destId="{54B2D095-BF86-487D-BE6C-605431D54DF9}" srcOrd="0" destOrd="0" presId="urn:microsoft.com/office/officeart/2005/8/layout/lProcess2"/>
    <dgm:cxn modelId="{CD1AFD19-BE2B-4CA2-B470-4D73E07693C1}" type="presOf" srcId="{FD44420E-FEC5-4692-97FF-A77B58B699B6}" destId="{A156F865-1F35-4486-B30B-023B25752F6E}" srcOrd="0" destOrd="0" presId="urn:microsoft.com/office/officeart/2005/8/layout/lProcess2"/>
    <dgm:cxn modelId="{1673DF12-7A91-4C7C-84EB-1B0AC8F45893}" srcId="{C4A01B80-CD96-4DCF-AF06-050A4AC544C4}" destId="{AEE756A5-09A1-4CE5-BD74-82182F7E446F}" srcOrd="0" destOrd="0" parTransId="{FEF28ABB-94A4-47EA-86C2-D3CBEFDA89B0}" sibTransId="{B8CD7D25-8986-4232-B17E-6AC01A4BD2E5}"/>
    <dgm:cxn modelId="{1AF24C76-827D-4F37-A4C9-488CEB88CA0F}" srcId="{EF1C23B3-C307-4C6A-8B98-7DFF0D4E6634}" destId="{6CA862A9-B947-4EFF-8ECE-F42159C12EF9}" srcOrd="0" destOrd="0" parTransId="{8B536310-821D-4913-AA08-C767F758C0AC}" sibTransId="{AD41D14E-F3E2-414E-8C42-01C3D9E90252}"/>
    <dgm:cxn modelId="{7E855BF9-D485-4D29-9BA6-F537F18A4D3E}" type="presOf" srcId="{27415FBD-7744-4E2E-A9DC-73203A489060}" destId="{E03E932E-8ADD-437C-A053-05155DAB3FDE}" srcOrd="1" destOrd="0" presId="urn:microsoft.com/office/officeart/2005/8/layout/lProcess2"/>
    <dgm:cxn modelId="{5E649923-A0D3-4B19-AC9C-6C745E43475E}" type="presOf" srcId="{A7C7E520-B2F4-4A46-B894-FCEF158045E1}" destId="{8F7AA014-F405-45D5-A573-76029E485793}" srcOrd="0" destOrd="0" presId="urn:microsoft.com/office/officeart/2005/8/layout/lProcess2"/>
    <dgm:cxn modelId="{B4F78627-DDEA-4FB7-BC27-B1ED3BDFAD36}" type="presOf" srcId="{BB79D472-DA5D-4FBA-B6F5-A8A860C307A7}" destId="{82075A2A-772A-4FC5-A4B8-E49E3A4D3DD4}" srcOrd="0" destOrd="0" presId="urn:microsoft.com/office/officeart/2005/8/layout/lProcess2"/>
    <dgm:cxn modelId="{F914A972-87B6-43B0-90AC-CFA852817691}" type="presOf" srcId="{AEE756A5-09A1-4CE5-BD74-82182F7E446F}" destId="{6F0F4FCD-E066-470A-B029-6198D75B50AF}" srcOrd="0" destOrd="1" presId="urn:microsoft.com/office/officeart/2005/8/layout/lProcess2"/>
    <dgm:cxn modelId="{D848FC50-56FF-4A22-85BD-544CB74D2FB8}" type="presOf" srcId="{6CA862A9-B947-4EFF-8ECE-F42159C12EF9}" destId="{3480D27E-BA7F-4A74-82EF-1C7462E4F774}" srcOrd="0" destOrd="0" presId="urn:microsoft.com/office/officeart/2005/8/layout/lProcess2"/>
    <dgm:cxn modelId="{03380680-78A6-4DED-BF81-32E063C6A28F}" srcId="{77E2C3F3-25A0-4099-A052-28E6834AC2D0}" destId="{AB26503B-CA86-4CF9-B590-2BD9C2B8AAD9}" srcOrd="3" destOrd="0" parTransId="{00977A86-9696-49A6-8205-EE15EF67164E}" sibTransId="{39D93F80-DE5B-47E3-B0C8-225A1BF41CAB}"/>
    <dgm:cxn modelId="{40E88A74-8C4A-4647-ADE7-2B9021FA65FA}" srcId="{27415FBD-7744-4E2E-A9DC-73203A489060}" destId="{C4A01B80-CD96-4DCF-AF06-050A4AC544C4}" srcOrd="0" destOrd="0" parTransId="{96D5688D-C622-478F-9CE5-FC75CB2AD194}" sibTransId="{48CC1D5E-EFD1-4054-99AC-31B1FC13414D}"/>
    <dgm:cxn modelId="{4A419475-CD69-4298-8B87-1CE7FEED68C4}" type="presOf" srcId="{EF1C23B3-C307-4C6A-8B98-7DFF0D4E6634}" destId="{9E3E12FB-D7F7-41A9-B650-E8EC5C29B039}" srcOrd="1" destOrd="0" presId="urn:microsoft.com/office/officeart/2005/8/layout/lProcess2"/>
    <dgm:cxn modelId="{29E22BF3-733C-4CBE-9E76-02B59CFED264}" type="presOf" srcId="{0A4A368D-8586-4B56-9709-E1BDBFFF069C}" destId="{B768A03E-D10B-4521-9119-7128B4241A9B}" srcOrd="0" destOrd="0" presId="urn:microsoft.com/office/officeart/2005/8/layout/lProcess2"/>
    <dgm:cxn modelId="{0E8EDA4C-A7CE-431C-BC83-C5B2128A6DD3}" srcId="{77E2C3F3-25A0-4099-A052-28E6834AC2D0}" destId="{A7C7E520-B2F4-4A46-B894-FCEF158045E1}" srcOrd="0" destOrd="0" parTransId="{30C234E7-450C-40F1-8A7A-4B2CA3FB2C9E}" sibTransId="{3B01BDA1-4F75-4CE2-9F89-9907E2C88201}"/>
    <dgm:cxn modelId="{0F0C3FBD-2CCC-496C-A642-A3DFAE7058D0}" type="presOf" srcId="{5E5FD476-9AD7-40BB-9BF8-4E404DE295CD}" destId="{0202A015-4C14-43BE-A3C1-BD66AABD25FD}" srcOrd="0" destOrd="0" presId="urn:microsoft.com/office/officeart/2005/8/layout/lProcess2"/>
    <dgm:cxn modelId="{8C198E9A-EFE5-466E-A764-7E1BDA7B26BF}" type="presOf" srcId="{77E2C3F3-25A0-4099-A052-28E6834AC2D0}" destId="{448D913B-78DD-4002-B38F-937DF86D3DFB}" srcOrd="0" destOrd="0" presId="urn:microsoft.com/office/officeart/2005/8/layout/lProcess2"/>
    <dgm:cxn modelId="{11A263D0-6C97-4485-9AEF-3BC980336177}" srcId="{77E2C3F3-25A0-4099-A052-28E6834AC2D0}" destId="{EF1C23B3-C307-4C6A-8B98-7DFF0D4E6634}" srcOrd="1" destOrd="0" parTransId="{CF5065E5-B092-4C3D-A8B0-7DD8A87E82B9}" sibTransId="{FC017DA9-8FF7-47D9-9CC3-B76F189705BE}"/>
    <dgm:cxn modelId="{BF2B9146-9897-4F15-ACF7-413CC09E4E1F}" srcId="{A7C7E520-B2F4-4A46-B894-FCEF158045E1}" destId="{BB79D472-DA5D-4FBA-B6F5-A8A860C307A7}" srcOrd="0" destOrd="0" parTransId="{2EFBA28D-11CB-4F4F-AF16-0F3AB404FE2F}" sibTransId="{7294621E-8B9D-44CB-A026-F7F1462368EA}"/>
    <dgm:cxn modelId="{FC9DDE34-6FB8-47D9-8AE3-3E7A5819D3F1}" srcId="{EF1C23B3-C307-4C6A-8B98-7DFF0D4E6634}" destId="{A0999946-C2D9-4A2A-9B5C-53F153BCB46F}" srcOrd="1" destOrd="0" parTransId="{BB414CC5-A7CD-4E02-ACA0-973D5F93CE73}" sibTransId="{5EDB5476-8EA0-4E2F-9C3D-44A2AD0DE2D5}"/>
    <dgm:cxn modelId="{E7168336-38CD-4E2C-BF87-580D419D9A49}" type="presOf" srcId="{AB26503B-CA86-4CF9-B590-2BD9C2B8AAD9}" destId="{773D4D44-4931-4658-B44C-0CEEFDB7DFF9}" srcOrd="1" destOrd="0" presId="urn:microsoft.com/office/officeart/2005/8/layout/lProcess2"/>
    <dgm:cxn modelId="{8E0CFDD9-F302-4BF9-8E17-C4F384FAEE51}" srcId="{A7C7E520-B2F4-4A46-B894-FCEF158045E1}" destId="{FD44420E-FEC5-4692-97FF-A77B58B699B6}" srcOrd="1" destOrd="0" parTransId="{094847F5-5BF3-41BC-8990-22EFF3498244}" sibTransId="{3365643D-77BE-4908-BC1E-A2041F9B13F3}"/>
    <dgm:cxn modelId="{EFC92FFF-E1D0-4ACB-87CD-40A7CD0D0701}" srcId="{AB26503B-CA86-4CF9-B590-2BD9C2B8AAD9}" destId="{EF659175-7755-48B2-8100-14EB95B04144}" srcOrd="1" destOrd="0" parTransId="{DF265AF4-A066-483F-A55C-5FE20F2274F7}" sibTransId="{F4848501-5AA5-44C0-BAF9-6EC0180D3887}"/>
    <dgm:cxn modelId="{BBAD03D0-B519-4612-8B34-20C1B0AB2123}" type="presOf" srcId="{EF659175-7755-48B2-8100-14EB95B04144}" destId="{C420DA1B-CD0D-4F34-BFA0-F07BE07D0138}" srcOrd="0" destOrd="0" presId="urn:microsoft.com/office/officeart/2005/8/layout/lProcess2"/>
    <dgm:cxn modelId="{7734D2E6-BAC6-4E07-BF8A-292AB6CCB94F}" srcId="{77E2C3F3-25A0-4099-A052-28E6834AC2D0}" destId="{27415FBD-7744-4E2E-A9DC-73203A489060}" srcOrd="2" destOrd="0" parTransId="{63F93949-E3E8-48E2-9C1D-94D6E27273A0}" sibTransId="{60AED322-23C5-4803-B477-2560CB23E198}"/>
    <dgm:cxn modelId="{60CBCA6B-4BC6-4606-863F-3625562D125D}" type="presOf" srcId="{C4A01B80-CD96-4DCF-AF06-050A4AC544C4}" destId="{6F0F4FCD-E066-470A-B029-6198D75B50AF}" srcOrd="0" destOrd="0" presId="urn:microsoft.com/office/officeart/2005/8/layout/lProcess2"/>
    <dgm:cxn modelId="{2694B543-E78F-4B24-B3A5-F297FCC213C0}" srcId="{27415FBD-7744-4E2E-A9DC-73203A489060}" destId="{5E5FD476-9AD7-40BB-9BF8-4E404DE295CD}" srcOrd="1" destOrd="0" parTransId="{3EA37E3F-2BBC-48E7-A236-9B1E44A53669}" sibTransId="{935C0B7E-899B-4BC8-9016-47DC003612C0}"/>
    <dgm:cxn modelId="{5F28816D-2A06-4FEB-A8CD-7F657246C77C}" type="presOf" srcId="{A7C7E520-B2F4-4A46-B894-FCEF158045E1}" destId="{083AD034-872C-41FB-B6AE-1487EE1562DA}" srcOrd="1" destOrd="0" presId="urn:microsoft.com/office/officeart/2005/8/layout/lProcess2"/>
    <dgm:cxn modelId="{1F10F62A-FDF3-4C4D-A7D7-9C6E7B44CE5C}" type="presParOf" srcId="{448D913B-78DD-4002-B38F-937DF86D3DFB}" destId="{E08E3201-FA08-444A-BA13-0F74861C908E}" srcOrd="0" destOrd="0" presId="urn:microsoft.com/office/officeart/2005/8/layout/lProcess2"/>
    <dgm:cxn modelId="{3825C015-48B3-48DB-98E5-92B81870F242}" type="presParOf" srcId="{E08E3201-FA08-444A-BA13-0F74861C908E}" destId="{8F7AA014-F405-45D5-A573-76029E485793}" srcOrd="0" destOrd="0" presId="urn:microsoft.com/office/officeart/2005/8/layout/lProcess2"/>
    <dgm:cxn modelId="{668836EC-9C9F-421F-9422-2875A0EF9B79}" type="presParOf" srcId="{E08E3201-FA08-444A-BA13-0F74861C908E}" destId="{083AD034-872C-41FB-B6AE-1487EE1562DA}" srcOrd="1" destOrd="0" presId="urn:microsoft.com/office/officeart/2005/8/layout/lProcess2"/>
    <dgm:cxn modelId="{413F200C-9588-49CC-B58E-BDC57EB3CA7D}" type="presParOf" srcId="{E08E3201-FA08-444A-BA13-0F74861C908E}" destId="{88589AFD-DB02-4C0C-AC24-EC76F8743782}" srcOrd="2" destOrd="0" presId="urn:microsoft.com/office/officeart/2005/8/layout/lProcess2"/>
    <dgm:cxn modelId="{155EEBDC-CCD1-48F2-9275-8FB991CFB17B}" type="presParOf" srcId="{88589AFD-DB02-4C0C-AC24-EC76F8743782}" destId="{9E5BC139-5D72-4E4F-9590-C16315C52E0E}" srcOrd="0" destOrd="0" presId="urn:microsoft.com/office/officeart/2005/8/layout/lProcess2"/>
    <dgm:cxn modelId="{1FD09C7B-5B89-4FAE-A827-2903A4B26980}" type="presParOf" srcId="{9E5BC139-5D72-4E4F-9590-C16315C52E0E}" destId="{82075A2A-772A-4FC5-A4B8-E49E3A4D3DD4}" srcOrd="0" destOrd="0" presId="urn:microsoft.com/office/officeart/2005/8/layout/lProcess2"/>
    <dgm:cxn modelId="{0795FB68-95E9-4D6A-BE70-E96F41EC24A3}" type="presParOf" srcId="{9E5BC139-5D72-4E4F-9590-C16315C52E0E}" destId="{9EA902BA-2D6C-4086-B4D1-D835F1DB9CBB}" srcOrd="1" destOrd="0" presId="urn:microsoft.com/office/officeart/2005/8/layout/lProcess2"/>
    <dgm:cxn modelId="{75D29AC6-028B-4851-B3A7-A280CFEA4EC9}" type="presParOf" srcId="{9E5BC139-5D72-4E4F-9590-C16315C52E0E}" destId="{A156F865-1F35-4486-B30B-023B25752F6E}" srcOrd="2" destOrd="0" presId="urn:microsoft.com/office/officeart/2005/8/layout/lProcess2"/>
    <dgm:cxn modelId="{3B014BA1-DC40-4B9E-9129-281C4EDDC45C}" type="presParOf" srcId="{448D913B-78DD-4002-B38F-937DF86D3DFB}" destId="{D0F1D98C-4C83-4036-946A-1283AF36FE30}" srcOrd="1" destOrd="0" presId="urn:microsoft.com/office/officeart/2005/8/layout/lProcess2"/>
    <dgm:cxn modelId="{1B5D23ED-BAA3-4D94-A2B1-9C48B49C4199}" type="presParOf" srcId="{448D913B-78DD-4002-B38F-937DF86D3DFB}" destId="{F545A5AB-A173-492B-80D8-37371C3CBE23}" srcOrd="2" destOrd="0" presId="urn:microsoft.com/office/officeart/2005/8/layout/lProcess2"/>
    <dgm:cxn modelId="{A29B6C19-1732-4C12-8351-AB3648A831CA}" type="presParOf" srcId="{F545A5AB-A173-492B-80D8-37371C3CBE23}" destId="{A5E477DA-8B21-40D0-A2DC-C8C3AC1E5807}" srcOrd="0" destOrd="0" presId="urn:microsoft.com/office/officeart/2005/8/layout/lProcess2"/>
    <dgm:cxn modelId="{36998560-73E5-4184-861C-8AC1A03C7724}" type="presParOf" srcId="{F545A5AB-A173-492B-80D8-37371C3CBE23}" destId="{9E3E12FB-D7F7-41A9-B650-E8EC5C29B039}" srcOrd="1" destOrd="0" presId="urn:microsoft.com/office/officeart/2005/8/layout/lProcess2"/>
    <dgm:cxn modelId="{B3C0CF7D-A1AF-4989-8B80-84ABD55ACDC5}" type="presParOf" srcId="{F545A5AB-A173-492B-80D8-37371C3CBE23}" destId="{74BC8209-B771-494E-98D7-3A3F49ABABEE}" srcOrd="2" destOrd="0" presId="urn:microsoft.com/office/officeart/2005/8/layout/lProcess2"/>
    <dgm:cxn modelId="{51CA14BD-8023-49FF-8432-E9CFFC1881BA}" type="presParOf" srcId="{74BC8209-B771-494E-98D7-3A3F49ABABEE}" destId="{92742C68-67A9-4F50-93B5-0906148FCDC0}" srcOrd="0" destOrd="0" presId="urn:microsoft.com/office/officeart/2005/8/layout/lProcess2"/>
    <dgm:cxn modelId="{2BEA37DF-7E8D-49A8-81AE-DBAB0F308391}" type="presParOf" srcId="{92742C68-67A9-4F50-93B5-0906148FCDC0}" destId="{3480D27E-BA7F-4A74-82EF-1C7462E4F774}" srcOrd="0" destOrd="0" presId="urn:microsoft.com/office/officeart/2005/8/layout/lProcess2"/>
    <dgm:cxn modelId="{CD967881-3D51-48C4-AF57-88F12C6CA02F}" type="presParOf" srcId="{92742C68-67A9-4F50-93B5-0906148FCDC0}" destId="{698C380C-4F9B-475C-8752-47A28FBBB644}" srcOrd="1" destOrd="0" presId="urn:microsoft.com/office/officeart/2005/8/layout/lProcess2"/>
    <dgm:cxn modelId="{F8FE7965-A8C2-4207-8E86-400AC39A9395}" type="presParOf" srcId="{92742C68-67A9-4F50-93B5-0906148FCDC0}" destId="{54B2D095-BF86-487D-BE6C-605431D54DF9}" srcOrd="2" destOrd="0" presId="urn:microsoft.com/office/officeart/2005/8/layout/lProcess2"/>
    <dgm:cxn modelId="{8229232A-8BBE-4B42-8CED-3466D9FE199E}" type="presParOf" srcId="{448D913B-78DD-4002-B38F-937DF86D3DFB}" destId="{28B36A5D-7977-4DD4-8FBC-22CDB902AA5E}" srcOrd="3" destOrd="0" presId="urn:microsoft.com/office/officeart/2005/8/layout/lProcess2"/>
    <dgm:cxn modelId="{8AC2204A-F1E4-4A43-B18E-A625B70CB5BD}" type="presParOf" srcId="{448D913B-78DD-4002-B38F-937DF86D3DFB}" destId="{96B5BA28-A576-4D84-AE11-2C962042B43D}" srcOrd="4" destOrd="0" presId="urn:microsoft.com/office/officeart/2005/8/layout/lProcess2"/>
    <dgm:cxn modelId="{B515C6BE-31F7-4024-9972-0D2F28814F0E}" type="presParOf" srcId="{96B5BA28-A576-4D84-AE11-2C962042B43D}" destId="{8D81B6BA-874E-4167-A9EE-484CA04007FF}" srcOrd="0" destOrd="0" presId="urn:microsoft.com/office/officeart/2005/8/layout/lProcess2"/>
    <dgm:cxn modelId="{4C254C76-0706-4468-B5BD-802AD27206C5}" type="presParOf" srcId="{96B5BA28-A576-4D84-AE11-2C962042B43D}" destId="{E03E932E-8ADD-437C-A053-05155DAB3FDE}" srcOrd="1" destOrd="0" presId="urn:microsoft.com/office/officeart/2005/8/layout/lProcess2"/>
    <dgm:cxn modelId="{AC7FD2B6-88A2-4672-9D28-38CCE1BA61FD}" type="presParOf" srcId="{96B5BA28-A576-4D84-AE11-2C962042B43D}" destId="{55617E8F-E9E3-41E3-AE9C-5E2D1427B919}" srcOrd="2" destOrd="0" presId="urn:microsoft.com/office/officeart/2005/8/layout/lProcess2"/>
    <dgm:cxn modelId="{A3781970-D214-4BD3-A5B3-A9E9E36E3F10}" type="presParOf" srcId="{55617E8F-E9E3-41E3-AE9C-5E2D1427B919}" destId="{694100A0-6C90-499C-9C11-2ED5483F2211}" srcOrd="0" destOrd="0" presId="urn:microsoft.com/office/officeart/2005/8/layout/lProcess2"/>
    <dgm:cxn modelId="{524526AD-95F3-4436-AF68-A4AC71B53D24}" type="presParOf" srcId="{694100A0-6C90-499C-9C11-2ED5483F2211}" destId="{6F0F4FCD-E066-470A-B029-6198D75B50AF}" srcOrd="0" destOrd="0" presId="urn:microsoft.com/office/officeart/2005/8/layout/lProcess2"/>
    <dgm:cxn modelId="{FC9FD9C7-A7F8-4399-AF1C-21728160CDC0}" type="presParOf" srcId="{694100A0-6C90-499C-9C11-2ED5483F2211}" destId="{EE50C27A-FC59-4CA6-9698-DA409C07DDBC}" srcOrd="1" destOrd="0" presId="urn:microsoft.com/office/officeart/2005/8/layout/lProcess2"/>
    <dgm:cxn modelId="{04C4FA47-9E3F-4DA7-BC36-A05087EB5837}" type="presParOf" srcId="{694100A0-6C90-499C-9C11-2ED5483F2211}" destId="{0202A015-4C14-43BE-A3C1-BD66AABD25FD}" srcOrd="2" destOrd="0" presId="urn:microsoft.com/office/officeart/2005/8/layout/lProcess2"/>
    <dgm:cxn modelId="{86542FC2-0383-4AFA-83A9-74B13FE49E50}" type="presParOf" srcId="{448D913B-78DD-4002-B38F-937DF86D3DFB}" destId="{8401CB1C-FB4D-4112-8D9A-DDFE136BA915}" srcOrd="5" destOrd="0" presId="urn:microsoft.com/office/officeart/2005/8/layout/lProcess2"/>
    <dgm:cxn modelId="{F86CC4D7-CB94-485B-80CF-CF310857EF8E}" type="presParOf" srcId="{448D913B-78DD-4002-B38F-937DF86D3DFB}" destId="{DF25DCCF-BFFA-4AE6-8D0B-B6CFDB0EF589}" srcOrd="6" destOrd="0" presId="urn:microsoft.com/office/officeart/2005/8/layout/lProcess2"/>
    <dgm:cxn modelId="{D980436A-85E0-4F18-858B-5CC6B1577152}" type="presParOf" srcId="{DF25DCCF-BFFA-4AE6-8D0B-B6CFDB0EF589}" destId="{FAD1F8DB-EABE-4256-9081-1EE9AB0FD0B0}" srcOrd="0" destOrd="0" presId="urn:microsoft.com/office/officeart/2005/8/layout/lProcess2"/>
    <dgm:cxn modelId="{A767CDDD-1B97-4A40-95BF-7EE11E9D8BB8}" type="presParOf" srcId="{DF25DCCF-BFFA-4AE6-8D0B-B6CFDB0EF589}" destId="{773D4D44-4931-4658-B44C-0CEEFDB7DFF9}" srcOrd="1" destOrd="0" presId="urn:microsoft.com/office/officeart/2005/8/layout/lProcess2"/>
    <dgm:cxn modelId="{7582C5D0-3273-4F26-8447-7DD6334A8D16}" type="presParOf" srcId="{DF25DCCF-BFFA-4AE6-8D0B-B6CFDB0EF589}" destId="{8879B058-F3C7-4F42-9C0C-E8033B7C9B7B}" srcOrd="2" destOrd="0" presId="urn:microsoft.com/office/officeart/2005/8/layout/lProcess2"/>
    <dgm:cxn modelId="{239B0289-48E3-4599-A247-096BDFA04278}" type="presParOf" srcId="{8879B058-F3C7-4F42-9C0C-E8033B7C9B7B}" destId="{B3AB76F5-13FC-4E3B-A768-E86B5536D24C}" srcOrd="0" destOrd="0" presId="urn:microsoft.com/office/officeart/2005/8/layout/lProcess2"/>
    <dgm:cxn modelId="{E770F759-B4F9-4693-96D0-0EFFF93B9013}" type="presParOf" srcId="{B3AB76F5-13FC-4E3B-A768-E86B5536D24C}" destId="{B768A03E-D10B-4521-9119-7128B4241A9B}" srcOrd="0" destOrd="0" presId="urn:microsoft.com/office/officeart/2005/8/layout/lProcess2"/>
    <dgm:cxn modelId="{B45CE151-A24A-4803-8688-9D329840659A}" type="presParOf" srcId="{B3AB76F5-13FC-4E3B-A768-E86B5536D24C}" destId="{4D741566-29C3-4F1A-8173-AF143EFC6076}" srcOrd="1" destOrd="0" presId="urn:microsoft.com/office/officeart/2005/8/layout/lProcess2"/>
    <dgm:cxn modelId="{F3D600FC-2A48-4293-A759-5A340F0C314D}" type="presParOf" srcId="{B3AB76F5-13FC-4E3B-A768-E86B5536D24C}" destId="{C420DA1B-CD0D-4F34-BFA0-F07BE07D0138}"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7AA014-F405-45D5-A573-76029E485793}">
      <dsp:nvSpPr>
        <dsp:cNvPr id="0" name=""/>
        <dsp:cNvSpPr/>
      </dsp:nvSpPr>
      <dsp:spPr>
        <a:xfrm>
          <a:off x="2204" y="0"/>
          <a:ext cx="2163216" cy="54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交易数据</a:t>
          </a:r>
        </a:p>
      </dsp:txBody>
      <dsp:txXfrm>
        <a:off x="2204" y="0"/>
        <a:ext cx="2163216" cy="1620180"/>
      </dsp:txXfrm>
    </dsp:sp>
    <dsp:sp modelId="{82075A2A-772A-4FC5-A4B8-E49E3A4D3DD4}">
      <dsp:nvSpPr>
        <dsp:cNvPr id="0" name=""/>
        <dsp:cNvSpPr/>
      </dsp:nvSpPr>
      <dsp:spPr>
        <a:xfrm>
          <a:off x="218526" y="1621762"/>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120</a:t>
          </a:r>
          <a:r>
            <a:rPr lang="zh-CN" altLang="en-US" sz="1200" b="1" kern="1200" dirty="0">
              <a:solidFill>
                <a:schemeClr val="tx1"/>
              </a:solidFill>
              <a:latin typeface="+mn-ea"/>
              <a:ea typeface="+mn-ea"/>
            </a:rPr>
            <a:t>万 股权交易</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1.5</a:t>
          </a:r>
          <a:r>
            <a:rPr lang="zh-CN" altLang="en-US" sz="1200" b="1" kern="1200" dirty="0">
              <a:solidFill>
                <a:schemeClr val="tx1"/>
              </a:solidFill>
              <a:latin typeface="+mn-ea"/>
              <a:ea typeface="+mn-ea"/>
            </a:rPr>
            <a:t>万 无形资产</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6000</a:t>
          </a:r>
          <a:r>
            <a:rPr lang="zh-CN" altLang="en-US" sz="1200" b="1" kern="1200" dirty="0">
              <a:solidFill>
                <a:schemeClr val="tx1"/>
              </a:solidFill>
              <a:latin typeface="+mn-ea"/>
              <a:ea typeface="+mn-ea"/>
            </a:rPr>
            <a:t> 资金借贷</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a:t>
          </a:r>
          <a:r>
            <a:rPr lang="zh-CN" altLang="en-US" sz="1200" b="1" kern="1200" dirty="0">
              <a:solidFill>
                <a:schemeClr val="tx1"/>
              </a:solidFill>
              <a:latin typeface="+mn-ea"/>
              <a:ea typeface="+mn-ea"/>
            </a:rPr>
            <a:t>亿 专利注册</a:t>
          </a:r>
          <a:endParaRPr lang="zh-CN" altLang="en-US" sz="1200" kern="1200" dirty="0"/>
        </a:p>
      </dsp:txBody>
      <dsp:txXfrm>
        <a:off x="266219" y="1669455"/>
        <a:ext cx="1635187" cy="1532968"/>
      </dsp:txXfrm>
    </dsp:sp>
    <dsp:sp modelId="{A156F865-1F35-4486-B30B-023B25752F6E}">
      <dsp:nvSpPr>
        <dsp:cNvPr id="0" name=""/>
        <dsp:cNvSpPr/>
      </dsp:nvSpPr>
      <dsp:spPr>
        <a:xfrm>
          <a:off x="218526" y="3500633"/>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zh-CN" altLang="en-US" sz="1200" b="1" kern="1200" dirty="0">
              <a:solidFill>
                <a:schemeClr val="tx1"/>
              </a:solidFill>
            </a:rPr>
            <a:t>交易双方</a:t>
          </a:r>
          <a:endParaRPr lang="en-US" altLang="zh-CN" sz="1200" b="1" kern="1200" dirty="0">
            <a:solidFill>
              <a:schemeClr val="tx1"/>
            </a:solidFill>
          </a:endParaRPr>
        </a:p>
        <a:p>
          <a:pPr marL="0" lvl="0" indent="0" algn="ctr" defTabSz="533400">
            <a:lnSpc>
              <a:spcPct val="90000"/>
            </a:lnSpc>
            <a:spcBef>
              <a:spcPct val="0"/>
            </a:spcBef>
            <a:spcAft>
              <a:spcPct val="35000"/>
            </a:spcAft>
            <a:buNone/>
          </a:pPr>
          <a:r>
            <a:rPr lang="zh-CN" altLang="en-US" sz="1200" b="1" kern="1200" dirty="0">
              <a:solidFill>
                <a:schemeClr val="tx1"/>
              </a:solidFill>
            </a:rPr>
            <a:t>各项条款</a:t>
          </a:r>
          <a:endParaRPr lang="en-US" altLang="zh-CN" sz="1200" b="1" kern="1200" dirty="0">
            <a:solidFill>
              <a:schemeClr val="tx1"/>
            </a:solidFill>
          </a:endParaRPr>
        </a:p>
        <a:p>
          <a:pPr marL="0" lvl="0" indent="0" algn="ctr" defTabSz="533400">
            <a:lnSpc>
              <a:spcPct val="90000"/>
            </a:lnSpc>
            <a:spcBef>
              <a:spcPct val="0"/>
            </a:spcBef>
            <a:spcAft>
              <a:spcPct val="35000"/>
            </a:spcAft>
            <a:buNone/>
          </a:pPr>
          <a:r>
            <a:rPr lang="zh-CN" altLang="en-US" sz="1200" b="1" kern="1200" dirty="0">
              <a:solidFill>
                <a:schemeClr val="tx1"/>
              </a:solidFill>
            </a:rPr>
            <a:t>交易定价</a:t>
          </a:r>
          <a:endParaRPr lang="en-US" altLang="zh-CN" sz="1200" b="1" kern="1200" dirty="0">
            <a:solidFill>
              <a:schemeClr val="tx1"/>
            </a:solidFill>
          </a:endParaRPr>
        </a:p>
        <a:p>
          <a:pPr marL="0" lvl="0" indent="0" algn="ctr" defTabSz="533400">
            <a:lnSpc>
              <a:spcPct val="90000"/>
            </a:lnSpc>
            <a:spcBef>
              <a:spcPct val="0"/>
            </a:spcBef>
            <a:spcAft>
              <a:spcPct val="35000"/>
            </a:spcAft>
            <a:buNone/>
          </a:pPr>
          <a:r>
            <a:rPr lang="zh-CN" altLang="en-US" sz="1200" b="1" kern="1200" dirty="0">
              <a:solidFill>
                <a:schemeClr val="tx1"/>
              </a:solidFill>
            </a:rPr>
            <a:t>描述摘要</a:t>
          </a:r>
          <a:endParaRPr lang="en-US" altLang="zh-CN" sz="1200" b="1" kern="1200" dirty="0">
            <a:solidFill>
              <a:schemeClr val="tx1"/>
            </a:solidFill>
          </a:endParaRPr>
        </a:p>
        <a:p>
          <a:pPr marL="0" lvl="0" indent="0" algn="ctr" defTabSz="533400">
            <a:lnSpc>
              <a:spcPct val="90000"/>
            </a:lnSpc>
            <a:spcBef>
              <a:spcPct val="0"/>
            </a:spcBef>
            <a:spcAft>
              <a:spcPct val="35000"/>
            </a:spcAft>
            <a:buNone/>
          </a:pPr>
          <a:r>
            <a:rPr lang="zh-CN" altLang="en-US" sz="1200" b="1" kern="1200" dirty="0">
              <a:solidFill>
                <a:schemeClr val="tx1"/>
              </a:solidFill>
            </a:rPr>
            <a:t>条款原文</a:t>
          </a:r>
          <a:endParaRPr lang="en-US" altLang="zh-CN" sz="1200" b="1" kern="1200" dirty="0">
            <a:solidFill>
              <a:schemeClr val="tx1"/>
            </a:solidFill>
          </a:endParaRPr>
        </a:p>
      </dsp:txBody>
      <dsp:txXfrm>
        <a:off x="266219" y="3548326"/>
        <a:ext cx="1635187" cy="1532968"/>
      </dsp:txXfrm>
    </dsp:sp>
    <dsp:sp modelId="{A5E477DA-8B21-40D0-A2DC-C8C3AC1E5807}">
      <dsp:nvSpPr>
        <dsp:cNvPr id="0" name=""/>
        <dsp:cNvSpPr/>
      </dsp:nvSpPr>
      <dsp:spPr>
        <a:xfrm>
          <a:off x="2327662" y="0"/>
          <a:ext cx="2163216" cy="54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企业数据</a:t>
          </a:r>
        </a:p>
      </dsp:txBody>
      <dsp:txXfrm>
        <a:off x="2327662" y="0"/>
        <a:ext cx="2163216" cy="1620180"/>
      </dsp:txXfrm>
    </dsp:sp>
    <dsp:sp modelId="{3480D27E-BA7F-4A74-82EF-1C7462E4F774}">
      <dsp:nvSpPr>
        <dsp:cNvPr id="0" name=""/>
        <dsp:cNvSpPr/>
      </dsp:nvSpPr>
      <dsp:spPr>
        <a:xfrm>
          <a:off x="2543984" y="1621762"/>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1.7</a:t>
          </a:r>
          <a:r>
            <a:rPr lang="zh-CN" altLang="en-US" sz="1200" b="1" kern="1200" dirty="0">
              <a:solidFill>
                <a:schemeClr val="tx1"/>
              </a:solidFill>
              <a:latin typeface="+mn-ea"/>
              <a:ea typeface="+mn-ea"/>
            </a:rPr>
            <a:t>亿  非上市企业</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7</a:t>
          </a:r>
          <a:r>
            <a:rPr lang="zh-CN" altLang="en-US" sz="1200" b="1" kern="1200" dirty="0">
              <a:solidFill>
                <a:schemeClr val="tx1"/>
              </a:solidFill>
              <a:latin typeface="+mn-ea"/>
              <a:ea typeface="+mn-ea"/>
            </a:rPr>
            <a:t>万 上市企业</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4.5</a:t>
          </a:r>
          <a:r>
            <a:rPr lang="zh-CN" altLang="en-US" sz="1200" b="1" kern="1200" dirty="0">
              <a:solidFill>
                <a:schemeClr val="tx1"/>
              </a:solidFill>
              <a:latin typeface="+mn-ea"/>
              <a:ea typeface="+mn-ea"/>
            </a:rPr>
            <a:t>万 金融机构</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8000</a:t>
          </a:r>
          <a:r>
            <a:rPr lang="zh-CN" altLang="en-US" sz="1200" b="1" kern="1200" dirty="0">
              <a:solidFill>
                <a:schemeClr val="tx1"/>
              </a:solidFill>
              <a:latin typeface="+mn-ea"/>
              <a:ea typeface="+mn-ea"/>
            </a:rPr>
            <a:t>万 高管人员</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2800</a:t>
          </a:r>
          <a:r>
            <a:rPr lang="zh-CN" altLang="en-US" sz="1200" b="1" kern="1200" dirty="0">
              <a:solidFill>
                <a:schemeClr val="tx1"/>
              </a:solidFill>
              <a:latin typeface="+mn-ea"/>
              <a:ea typeface="+mn-ea"/>
            </a:rPr>
            <a:t>万 股权线索</a:t>
          </a:r>
          <a:endParaRPr lang="en-US" altLang="zh-CN" sz="1200" b="1" kern="1200" dirty="0">
            <a:solidFill>
              <a:schemeClr val="tx1"/>
            </a:solidFill>
            <a:latin typeface="+mn-ea"/>
            <a:ea typeface="+mn-ea"/>
          </a:endParaRPr>
        </a:p>
      </dsp:txBody>
      <dsp:txXfrm>
        <a:off x="2591677" y="1669455"/>
        <a:ext cx="1635187" cy="1532968"/>
      </dsp:txXfrm>
    </dsp:sp>
    <dsp:sp modelId="{54B2D095-BF86-487D-BE6C-605431D54DF9}">
      <dsp:nvSpPr>
        <dsp:cNvPr id="0" name=""/>
        <dsp:cNvSpPr/>
      </dsp:nvSpPr>
      <dsp:spPr>
        <a:xfrm>
          <a:off x="2543984" y="3500633"/>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基本信息</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财务数据</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公司评级</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评级模型</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股权信息</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董监高管</a:t>
          </a:r>
          <a:endParaRPr lang="zh-CN" altLang="en-US" sz="1200" kern="1200" dirty="0"/>
        </a:p>
      </dsp:txBody>
      <dsp:txXfrm>
        <a:off x="2591677" y="3548326"/>
        <a:ext cx="1635187" cy="1532968"/>
      </dsp:txXfrm>
    </dsp:sp>
    <dsp:sp modelId="{8D81B6BA-874E-4167-A9EE-484CA04007FF}">
      <dsp:nvSpPr>
        <dsp:cNvPr id="0" name=""/>
        <dsp:cNvSpPr/>
      </dsp:nvSpPr>
      <dsp:spPr>
        <a:xfrm>
          <a:off x="4653120" y="0"/>
          <a:ext cx="2163216" cy="54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行业数据</a:t>
          </a:r>
        </a:p>
      </dsp:txBody>
      <dsp:txXfrm>
        <a:off x="4653120" y="0"/>
        <a:ext cx="2163216" cy="1620180"/>
      </dsp:txXfrm>
    </dsp:sp>
    <dsp:sp modelId="{6F0F4FCD-E066-470A-B029-6198D75B50AF}">
      <dsp:nvSpPr>
        <dsp:cNvPr id="0" name=""/>
        <dsp:cNvSpPr/>
      </dsp:nvSpPr>
      <dsp:spPr>
        <a:xfrm>
          <a:off x="4869442" y="1621762"/>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1.5</a:t>
          </a:r>
          <a:r>
            <a:rPr lang="zh-CN" altLang="en-US" sz="1200" b="1" kern="1200" dirty="0">
              <a:solidFill>
                <a:schemeClr val="tx1"/>
              </a:solidFill>
              <a:latin typeface="+mn-ea"/>
              <a:ea typeface="+mn-ea"/>
            </a:rPr>
            <a:t>万 行业报告</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200 </a:t>
          </a:r>
          <a:r>
            <a:rPr lang="zh-CN" altLang="en-US" sz="1200" b="1" kern="1200" dirty="0">
              <a:solidFill>
                <a:schemeClr val="tx1"/>
              </a:solidFill>
              <a:latin typeface="+mn-ea"/>
              <a:ea typeface="+mn-ea"/>
            </a:rPr>
            <a:t>行业分类</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4000</a:t>
          </a:r>
          <a:r>
            <a:rPr lang="zh-CN" altLang="en-US" sz="1200" b="1" kern="1200" dirty="0">
              <a:solidFill>
                <a:schemeClr val="tx1"/>
              </a:solidFill>
              <a:latin typeface="+mn-ea"/>
              <a:ea typeface="+mn-ea"/>
            </a:rPr>
            <a:t> 产品门类</a:t>
          </a:r>
          <a:endParaRPr lang="zh-CN" altLang="en-US" sz="1200" kern="1200" dirty="0"/>
        </a:p>
        <a:p>
          <a:pPr marL="114300" lvl="1" indent="-114300" algn="ctr" defTabSz="533400">
            <a:lnSpc>
              <a:spcPct val="90000"/>
            </a:lnSpc>
            <a:spcBef>
              <a:spcPct val="0"/>
            </a:spcBef>
            <a:spcAft>
              <a:spcPct val="15000"/>
            </a:spcAft>
            <a:buChar char="•"/>
          </a:pPr>
          <a:endParaRPr lang="zh-CN" altLang="en-US" sz="1200" kern="1200" dirty="0"/>
        </a:p>
      </dsp:txBody>
      <dsp:txXfrm>
        <a:off x="4917135" y="1669455"/>
        <a:ext cx="1635187" cy="1532968"/>
      </dsp:txXfrm>
    </dsp:sp>
    <dsp:sp modelId="{0202A015-4C14-43BE-A3C1-BD66AABD25FD}">
      <dsp:nvSpPr>
        <dsp:cNvPr id="0" name=""/>
        <dsp:cNvSpPr/>
      </dsp:nvSpPr>
      <dsp:spPr>
        <a:xfrm>
          <a:off x="4869442" y="3500633"/>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产业研究</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市场调研</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战略分析</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核心企业分析</a:t>
          </a:r>
          <a:endParaRPr lang="zh-CN" altLang="en-US" sz="1200" kern="1200" dirty="0"/>
        </a:p>
      </dsp:txBody>
      <dsp:txXfrm>
        <a:off x="4917135" y="3548326"/>
        <a:ext cx="1635187" cy="1532968"/>
      </dsp:txXfrm>
    </dsp:sp>
    <dsp:sp modelId="{FAD1F8DB-EABE-4256-9081-1EE9AB0FD0B0}">
      <dsp:nvSpPr>
        <dsp:cNvPr id="0" name=""/>
        <dsp:cNvSpPr/>
      </dsp:nvSpPr>
      <dsp:spPr>
        <a:xfrm>
          <a:off x="6978578" y="0"/>
          <a:ext cx="2163216" cy="540060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CN" altLang="en-US" sz="2800" kern="1200" dirty="0"/>
            <a:t>国家数据</a:t>
          </a:r>
        </a:p>
      </dsp:txBody>
      <dsp:txXfrm>
        <a:off x="6978578" y="0"/>
        <a:ext cx="2163216" cy="1620180"/>
      </dsp:txXfrm>
    </dsp:sp>
    <dsp:sp modelId="{B768A03E-D10B-4521-9119-7128B4241A9B}">
      <dsp:nvSpPr>
        <dsp:cNvPr id="0" name=""/>
        <dsp:cNvSpPr/>
      </dsp:nvSpPr>
      <dsp:spPr>
        <a:xfrm>
          <a:off x="7194900" y="1621762"/>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200</a:t>
          </a:r>
          <a:r>
            <a:rPr lang="zh-CN" altLang="en-US" sz="1200" b="1" kern="1200" dirty="0">
              <a:solidFill>
                <a:schemeClr val="tx1"/>
              </a:solidFill>
              <a:latin typeface="+mn-ea"/>
              <a:ea typeface="+mn-ea"/>
            </a:rPr>
            <a:t> 国家和地区</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en-US" altLang="zh-CN" sz="1200" b="1" kern="1200" dirty="0">
              <a:solidFill>
                <a:schemeClr val="tx1"/>
              </a:solidFill>
              <a:latin typeface="+mn-ea"/>
              <a:ea typeface="+mn-ea"/>
            </a:rPr>
            <a:t>1000</a:t>
          </a:r>
          <a:r>
            <a:rPr lang="zh-CN" altLang="en-US" sz="1200" b="1" kern="1200" dirty="0">
              <a:solidFill>
                <a:schemeClr val="tx1"/>
              </a:solidFill>
              <a:latin typeface="+mn-ea"/>
              <a:ea typeface="+mn-ea"/>
            </a:rPr>
            <a:t> 中心城市</a:t>
          </a:r>
          <a:endParaRPr lang="zh-CN" altLang="en-US" sz="1200" kern="1200" dirty="0"/>
        </a:p>
      </dsp:txBody>
      <dsp:txXfrm>
        <a:off x="7242593" y="1669455"/>
        <a:ext cx="1635187" cy="1532968"/>
      </dsp:txXfrm>
    </dsp:sp>
    <dsp:sp modelId="{C420DA1B-CD0D-4F34-BFA0-F07BE07D0138}">
      <dsp:nvSpPr>
        <dsp:cNvPr id="0" name=""/>
        <dsp:cNvSpPr/>
      </dsp:nvSpPr>
      <dsp:spPr>
        <a:xfrm>
          <a:off x="7194900" y="3500633"/>
          <a:ext cx="1730573" cy="16283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国家经济</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城市经济</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行业统计</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投资分析</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国别风险</a:t>
          </a:r>
          <a:endParaRPr lang="en-US" altLang="zh-CN" sz="1200" b="1" kern="1200" dirty="0">
            <a:solidFill>
              <a:schemeClr val="tx1"/>
            </a:solidFill>
            <a:latin typeface="+mn-ea"/>
            <a:ea typeface="+mn-ea"/>
          </a:endParaRPr>
        </a:p>
        <a:p>
          <a:pPr marL="0" lvl="0" indent="0" algn="ctr" defTabSz="533400">
            <a:lnSpc>
              <a:spcPct val="90000"/>
            </a:lnSpc>
            <a:spcBef>
              <a:spcPct val="0"/>
            </a:spcBef>
            <a:spcAft>
              <a:spcPct val="35000"/>
            </a:spcAft>
            <a:buNone/>
          </a:pPr>
          <a:r>
            <a:rPr lang="zh-CN" altLang="en-US" sz="1200" b="1" kern="1200" dirty="0">
              <a:solidFill>
                <a:schemeClr val="tx1"/>
              </a:solidFill>
              <a:latin typeface="+mn-ea"/>
              <a:ea typeface="+mn-ea"/>
            </a:rPr>
            <a:t>运营风险</a:t>
          </a:r>
          <a:endParaRPr lang="zh-CN" altLang="en-US" sz="1200" kern="1200" dirty="0"/>
        </a:p>
      </dsp:txBody>
      <dsp:txXfrm>
        <a:off x="7242593" y="3548326"/>
        <a:ext cx="1635187" cy="153296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zh-CN" altLang="en-US"/>
          </a:p>
        </p:txBody>
      </p:sp>
      <p:sp>
        <p:nvSpPr>
          <p:cNvPr id="3" name="Date Placeholder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D4494094-5657-4EDC-B876-45C1C7030A49}" type="datetimeFigureOut">
              <a:rPr lang="en-US"/>
              <a:pPr>
                <a:defRPr/>
              </a:pPr>
              <a:t>4/13/2017</a:t>
            </a:fld>
            <a:endParaRPr lang="zh-CN" altLang="en-GB"/>
          </a:p>
        </p:txBody>
      </p:sp>
      <p:sp>
        <p:nvSpPr>
          <p:cNvPr id="4" name="Footer Placeholder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zh-CN" alt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BB877FF3-EF8B-494C-B3F4-3078C8643F1C}" type="slidenum">
              <a:rPr lang="zh-CN" altLang="en-GB"/>
              <a:pPr>
                <a:defRPr/>
              </a:pPr>
              <a:t>‹#›</a:t>
            </a:fld>
            <a:endParaRPr lang="en-GB" altLang="zh-CN"/>
          </a:p>
        </p:txBody>
      </p:sp>
    </p:spTree>
    <p:extLst>
      <p:ext uri="{BB962C8B-B14F-4D97-AF65-F5344CB8AC3E}">
        <p14:creationId xmlns:p14="http://schemas.microsoft.com/office/powerpoint/2010/main" val="2876926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p>
        </p:txBody>
      </p:sp>
      <p:sp>
        <p:nvSpPr>
          <p:cNvPr id="3075"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cs typeface="Arial" pitchFamily="34"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cs typeface="Arial" pitchFamily="34" charset="0"/>
              </a:defRPr>
            </a:lvl1pPr>
          </a:lstStyle>
          <a:p>
            <a:pPr>
              <a:defRPr/>
            </a:pPr>
            <a:endParaRPr lang="en-US"/>
          </a:p>
        </p:txBody>
      </p:sp>
      <p:sp>
        <p:nvSpPr>
          <p:cNvPr id="3079"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cs typeface="Arial" pitchFamily="34" charset="0"/>
              </a:defRPr>
            </a:lvl1pPr>
          </a:lstStyle>
          <a:p>
            <a:pPr>
              <a:defRPr/>
            </a:pPr>
            <a:fld id="{3027DA59-E227-494B-8BE8-130ECB02FE94}" type="slidenum">
              <a:rPr lang="en-US"/>
              <a:pPr>
                <a:defRPr/>
              </a:pPr>
              <a:t>‹#›</a:t>
            </a:fld>
            <a:endParaRPr lang="en-US"/>
          </a:p>
        </p:txBody>
      </p:sp>
    </p:spTree>
    <p:extLst>
      <p:ext uri="{BB962C8B-B14F-4D97-AF65-F5344CB8AC3E}">
        <p14:creationId xmlns:p14="http://schemas.microsoft.com/office/powerpoint/2010/main" val="235731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apolloideas.co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presentationzen.blogs.co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endParaRPr lang="en-US" altLang="zh-CN">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lstStyle/>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lstStyle/>
          <a:p>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lstStyle/>
          <a:p>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679450" y="4714875"/>
            <a:ext cx="54387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7" tIns="45718" rIns="91437" bIns="45718"/>
          <a:lstStyle/>
          <a:p>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51275" y="9429750"/>
            <a:ext cx="2946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nchor="b"/>
          <a:lstStyle>
            <a:lvl1pPr defTabSz="912813" eaLnBrk="0" hangingPunct="0">
              <a:spcBef>
                <a:spcPct val="30000"/>
              </a:spcBef>
              <a:defRPr sz="1200">
                <a:solidFill>
                  <a:schemeClr val="tx1"/>
                </a:solidFill>
                <a:latin typeface="Arial" charset="0"/>
                <a:ea typeface="ＭＳ Ｐゴシック" pitchFamily="34" charset="-128"/>
              </a:defRPr>
            </a:lvl1pPr>
            <a:lvl2pPr marL="742950" indent="-285750" defTabSz="912813" eaLnBrk="0" hangingPunct="0">
              <a:spcBef>
                <a:spcPct val="30000"/>
              </a:spcBef>
              <a:defRPr sz="1200">
                <a:solidFill>
                  <a:schemeClr val="tx1"/>
                </a:solidFill>
                <a:latin typeface="Arial" charset="0"/>
                <a:ea typeface="ＭＳ Ｐゴシック" pitchFamily="34" charset="-128"/>
              </a:defRPr>
            </a:lvl2pPr>
            <a:lvl3pPr marL="1143000" indent="-228600" defTabSz="912813" eaLnBrk="0" hangingPunct="0">
              <a:spcBef>
                <a:spcPct val="30000"/>
              </a:spcBef>
              <a:defRPr sz="1200">
                <a:solidFill>
                  <a:schemeClr val="tx1"/>
                </a:solidFill>
                <a:latin typeface="Arial" charset="0"/>
                <a:ea typeface="ＭＳ Ｐゴシック" pitchFamily="34" charset="-128"/>
              </a:defRPr>
            </a:lvl3pPr>
            <a:lvl4pPr marL="1600200" indent="-228600" defTabSz="912813" eaLnBrk="0" hangingPunct="0">
              <a:spcBef>
                <a:spcPct val="30000"/>
              </a:spcBef>
              <a:defRPr sz="1200">
                <a:solidFill>
                  <a:schemeClr val="tx1"/>
                </a:solidFill>
                <a:latin typeface="Arial" charset="0"/>
                <a:ea typeface="ＭＳ Ｐゴシック" pitchFamily="34" charset="-128"/>
              </a:defRPr>
            </a:lvl4pPr>
            <a:lvl5pPr marL="2057400" indent="-228600" defTabSz="912813" eaLnBrk="0" hangingPunct="0">
              <a:spcBef>
                <a:spcPct val="30000"/>
              </a:spcBef>
              <a:defRPr sz="1200">
                <a:solidFill>
                  <a:schemeClr val="tx1"/>
                </a:solidFill>
                <a:latin typeface="Arial" charset="0"/>
                <a:ea typeface="ＭＳ Ｐゴシック" pitchFamily="34" charset="-128"/>
              </a:defRPr>
            </a:lvl5pPr>
            <a:lvl6pPr marL="2514600" indent="-228600" defTabSz="9128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9128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9128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9128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a:spcBef>
                <a:spcPct val="0"/>
              </a:spcBef>
            </a:pPr>
            <a:fld id="{DDCA3E9C-BA7C-4018-A71D-3BCF3DD6ADF9}" type="slidenum">
              <a:rPr lang="en-GB" altLang="zh-CN">
                <a:cs typeface="Arial" charset="0"/>
              </a:rPr>
              <a:pPr algn="r">
                <a:spcBef>
                  <a:spcPct val="0"/>
                </a:spcBef>
              </a:pPr>
              <a:t>6</a:t>
            </a:fld>
            <a:endParaRPr lang="en-GB" altLang="zh-CN">
              <a:cs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lstStyle/>
          <a:p>
            <a:pPr eaLnBrk="1" hangingPunct="1"/>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a:latin typeface="Calibri" panose="020F0502020204030204" pitchFamily="34" charset="0"/>
              </a:rPr>
              <a:t>Thank you very much.</a:t>
            </a:r>
          </a:p>
          <a:p>
            <a:endParaRPr lang="en-US" altLang="zh-CN">
              <a:latin typeface="Calibri" panose="020F0502020204030204" pitchFamily="34" charset="0"/>
            </a:endParaRPr>
          </a:p>
          <a:p>
            <a:r>
              <a:rPr lang="en-US" altLang="zh-CN">
                <a:latin typeface="Calibri" panose="020F0502020204030204" pitchFamily="34" charset="0"/>
              </a:rPr>
              <a:t>I hope you learned. </a:t>
            </a:r>
          </a:p>
          <a:p>
            <a:endParaRPr lang="en-US" altLang="zh-CN">
              <a:latin typeface="Calibri" panose="020F0502020204030204" pitchFamily="34" charset="0"/>
            </a:endParaRPr>
          </a:p>
          <a:p>
            <a:r>
              <a:rPr lang="en-US" altLang="zh-CN">
                <a:latin typeface="Calibri" panose="020F0502020204030204" pitchFamily="34" charset="0"/>
              </a:rPr>
              <a:t>This was a presentation by Matthew Redmond.</a:t>
            </a:r>
          </a:p>
          <a:p>
            <a:endParaRPr lang="en-US" altLang="zh-CN">
              <a:latin typeface="Calibri" panose="020F0502020204030204" pitchFamily="34" charset="0"/>
            </a:endParaRPr>
          </a:p>
          <a:p>
            <a:r>
              <a:rPr lang="en-US" altLang="zh-CN">
                <a:latin typeface="Calibri" panose="020F0502020204030204" pitchFamily="34" charset="0"/>
              </a:rPr>
              <a:t>All content was derived from studies within Oral Roberts University’s philosophy program, headed by Dr. Thorpe. The presentation was made for and presented in the class “History of Quantitative Thought” taught by Dr. Halsmer and Dr. Vickery. The books read in that class (</a:t>
            </a:r>
            <a:r>
              <a:rPr lang="en-US" altLang="zh-CN" i="1">
                <a:latin typeface="Calibri" panose="020F0502020204030204" pitchFamily="34" charset="0"/>
              </a:rPr>
              <a:t>A Comprehensible Universe </a:t>
            </a:r>
            <a:r>
              <a:rPr lang="en-US" altLang="zh-CN">
                <a:latin typeface="Calibri" panose="020F0502020204030204" pitchFamily="34" charset="0"/>
              </a:rPr>
              <a:t>by Coyne and Heller, </a:t>
            </a:r>
            <a:r>
              <a:rPr lang="en-US" altLang="zh-CN" i="1">
                <a:latin typeface="Calibri" panose="020F0502020204030204" pitchFamily="34" charset="0"/>
              </a:rPr>
              <a:t>Is God a Mathematician? </a:t>
            </a:r>
            <a:r>
              <a:rPr lang="en-US" altLang="zh-CN">
                <a:latin typeface="Calibri" panose="020F0502020204030204" pitchFamily="34" charset="0"/>
              </a:rPr>
              <a:t>by Mario Livio, and </a:t>
            </a:r>
            <a:r>
              <a:rPr lang="en-US" altLang="zh-CN" i="1">
                <a:latin typeface="Calibri" panose="020F0502020204030204" pitchFamily="34" charset="0"/>
              </a:rPr>
              <a:t>A History of Mathematics </a:t>
            </a:r>
            <a:r>
              <a:rPr lang="en-US" altLang="zh-CN">
                <a:latin typeface="Calibri" panose="020F0502020204030204" pitchFamily="34" charset="0"/>
              </a:rPr>
              <a:t>by Luke Hodgkin) also contributed to and inspired the information in this presentation. General information about the philosophers was also found on Wikipedia Encyclopedia. Finally, all other research came from my own personal studies, and includes information learned from works by Plato and Aristotle and works on philosophy.</a:t>
            </a:r>
          </a:p>
          <a:p>
            <a:endParaRPr lang="en-US" altLang="zh-CN">
              <a:latin typeface="Calibri" panose="020F0502020204030204" pitchFamily="34" charset="0"/>
            </a:endParaRPr>
          </a:p>
          <a:p>
            <a:r>
              <a:rPr lang="en-US" altLang="zh-CN">
                <a:latin typeface="Calibri" panose="020F0502020204030204" pitchFamily="34" charset="0"/>
              </a:rPr>
              <a:t>Many of the images used in this presentation were purchased from 123RF.com, but some also came from the Flickr Creative Commons, and searches performed on Google Images.</a:t>
            </a:r>
          </a:p>
          <a:p>
            <a:endParaRPr lang="en-US" altLang="zh-CN">
              <a:latin typeface="Calibri" panose="020F0502020204030204" pitchFamily="34" charset="0"/>
            </a:endParaRPr>
          </a:p>
          <a:p>
            <a:r>
              <a:rPr lang="en-US" altLang="zh-CN">
                <a:latin typeface="Calibri" panose="020F0502020204030204" pitchFamily="34" charset="0"/>
              </a:rPr>
              <a:t>The ideas for the presentation design were inspired by Apollo Ideas, Inc. (</a:t>
            </a:r>
            <a:r>
              <a:rPr lang="en-US" altLang="zh-CN">
                <a:latin typeface="Arial" panose="020B0604020202020204" pitchFamily="34" charset="0"/>
                <a:hlinkClick r:id="rId3"/>
              </a:rPr>
              <a:t>http://www.apolloideas.com/</a:t>
            </a:r>
            <a:r>
              <a:rPr lang="en-US" altLang="zh-CN">
                <a:latin typeface="Arial" panose="020B0604020202020204" pitchFamily="34" charset="0"/>
              </a:rPr>
              <a:t>)</a:t>
            </a:r>
            <a:r>
              <a:rPr lang="en-US" altLang="zh-CN">
                <a:latin typeface="Calibri" panose="020F0502020204030204" pitchFamily="34" charset="0"/>
              </a:rPr>
              <a:t>, which is famous for its presentations “shifthappens” and “thirst,” both of which won World’s Best PowerPoint Awards. Other presentation ideas came from Presentation Zen (</a:t>
            </a:r>
            <a:r>
              <a:rPr lang="en-US" altLang="zh-CN">
                <a:latin typeface="Arial" panose="020B0604020202020204" pitchFamily="34" charset="0"/>
                <a:hlinkClick r:id="rId4"/>
              </a:rPr>
              <a:t>http://presentationzen.blogs.com/</a:t>
            </a:r>
            <a:r>
              <a:rPr lang="en-US" altLang="zh-CN">
                <a:latin typeface="Arial" panose="020B0604020202020204" pitchFamily="34" charset="0"/>
              </a:rPr>
              <a:t>) which is a great blog on creating impacting PowerPoints. Finally, I must also give much thanks to SlideShare.com for providing a center for presentation uploads, and I have looked through countless presentations which I know have contributed to my design.</a:t>
            </a:r>
          </a:p>
          <a:p>
            <a:endParaRPr lang="en-US" altLang="zh-CN">
              <a:latin typeface="Arial" panose="020B0604020202020204" pitchFamily="34" charset="0"/>
            </a:endParaRPr>
          </a:p>
          <a:p>
            <a:r>
              <a:rPr lang="en-US" altLang="zh-CN">
                <a:latin typeface="Arial" panose="020B0604020202020204" pitchFamily="34" charset="0"/>
              </a:rPr>
              <a:t>This presentation was used for nothing other than a class project I did and presented at my university.</a:t>
            </a:r>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ea typeface="MS PGothic" panose="020B0600070205080204" pitchFamily="34" charset="-128"/>
              </a:defRPr>
            </a:lvl1pPr>
            <a:lvl2pPr marL="742950" indent="-285750">
              <a:spcBef>
                <a:spcPct val="30000"/>
              </a:spcBef>
              <a:defRPr sz="1200">
                <a:solidFill>
                  <a:schemeClr val="tx1"/>
                </a:solidFill>
                <a:latin typeface="Arial" panose="020B0604020202020204" pitchFamily="34" charset="0"/>
                <a:ea typeface="MS PGothic" panose="020B0600070205080204" pitchFamily="34" charset="-128"/>
              </a:defRPr>
            </a:lvl2pPr>
            <a:lvl3pPr marL="1143000" indent="-228600">
              <a:spcBef>
                <a:spcPct val="30000"/>
              </a:spcBef>
              <a:defRPr sz="1200">
                <a:solidFill>
                  <a:schemeClr val="tx1"/>
                </a:solidFill>
                <a:latin typeface="Arial" panose="020B0604020202020204" pitchFamily="34" charset="0"/>
                <a:ea typeface="MS PGothic" panose="020B0600070205080204" pitchFamily="34" charset="-128"/>
              </a:defRPr>
            </a:lvl3pPr>
            <a:lvl4pPr marL="1600200" indent="-228600">
              <a:spcBef>
                <a:spcPct val="30000"/>
              </a:spcBef>
              <a:defRPr sz="1200">
                <a:solidFill>
                  <a:schemeClr val="tx1"/>
                </a:solidFill>
                <a:latin typeface="Arial" panose="020B0604020202020204" pitchFamily="34" charset="0"/>
                <a:ea typeface="MS PGothic" panose="020B0600070205080204" pitchFamily="34" charset="-128"/>
              </a:defRPr>
            </a:lvl4pPr>
            <a:lvl5pPr marL="2057400" indent="-228600">
              <a:spcBef>
                <a:spcPct val="30000"/>
              </a:spcBef>
              <a:defRPr sz="12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30000"/>
              </a:spcBef>
              <a:spcAft>
                <a:spcPct val="0"/>
              </a:spcAft>
              <a:defRPr sz="1200">
                <a:solidFill>
                  <a:schemeClr val="tx1"/>
                </a:solidFill>
                <a:latin typeface="Arial" panose="020B0604020202020204" pitchFamily="34" charset="0"/>
                <a:ea typeface="MS PGothic" panose="020B0600070205080204" pitchFamily="34" charset="-128"/>
              </a:defRPr>
            </a:lvl9pPr>
          </a:lstStyle>
          <a:p>
            <a:pPr>
              <a:spcBef>
                <a:spcPct val="0"/>
              </a:spcBef>
            </a:pPr>
            <a:fld id="{D34F9B25-A926-4A36-B6B2-88B84EAF027D}" type="slidenum">
              <a:rPr lang="en-US" altLang="zh-CN" smtClean="0">
                <a:cs typeface="Arial" panose="020B0604020202020204" pitchFamily="34" charset="0"/>
              </a:rPr>
              <a:pPr>
                <a:spcBef>
                  <a:spcPct val="0"/>
                </a:spcBef>
              </a:pPr>
              <a:t>8</a:t>
            </a:fld>
            <a:endParaRPr lang="en-US" altLang="zh-CN">
              <a:cs typeface="Arial" panose="020B0604020202020204" pitchFamily="34" charset="0"/>
            </a:endParaRPr>
          </a:p>
        </p:txBody>
      </p:sp>
    </p:spTree>
    <p:extLst>
      <p:ext uri="{BB962C8B-B14F-4D97-AF65-F5344CB8AC3E}">
        <p14:creationId xmlns:p14="http://schemas.microsoft.com/office/powerpoint/2010/main" val="3390228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bvdinfo.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2" name="Freeform 28"/>
          <p:cNvSpPr>
            <a:spLocks/>
          </p:cNvSpPr>
          <p:nvPr userDrawn="1"/>
        </p:nvSpPr>
        <p:spPr bwMode="auto">
          <a:xfrm>
            <a:off x="2057400" y="0"/>
            <a:ext cx="7086600" cy="914400"/>
          </a:xfrm>
          <a:custGeom>
            <a:avLst/>
            <a:gdLst/>
            <a:ahLst/>
            <a:cxnLst>
              <a:cxn ang="0">
                <a:pos x="0" y="0"/>
              </a:cxn>
              <a:cxn ang="0">
                <a:pos x="384" y="576"/>
              </a:cxn>
              <a:cxn ang="0">
                <a:pos x="4464" y="576"/>
              </a:cxn>
              <a:cxn ang="0">
                <a:pos x="4464" y="0"/>
              </a:cxn>
              <a:cxn ang="0">
                <a:pos x="0" y="0"/>
              </a:cxn>
            </a:cxnLst>
            <a:rect l="0" t="0" r="r" b="b"/>
            <a:pathLst>
              <a:path w="4464" h="576">
                <a:moveTo>
                  <a:pt x="0" y="0"/>
                </a:moveTo>
                <a:lnTo>
                  <a:pt x="384" y="576"/>
                </a:lnTo>
                <a:lnTo>
                  <a:pt x="4464" y="576"/>
                </a:lnTo>
                <a:lnTo>
                  <a:pt x="4464" y="0"/>
                </a:lnTo>
                <a:lnTo>
                  <a:pt x="0" y="0"/>
                </a:lnTo>
                <a:close/>
              </a:path>
            </a:pathLst>
          </a:custGeom>
          <a:solidFill>
            <a:srgbClr val="003A7F"/>
          </a:solidFill>
          <a:ln w="9525">
            <a:noFill/>
            <a:round/>
            <a:headEnd/>
            <a:tailEnd/>
          </a:ln>
        </p:spPr>
        <p:txBody>
          <a:bodyPr wrap="none" anchor="ctr"/>
          <a:lstStyle/>
          <a:p>
            <a:pPr eaLnBrk="0" hangingPunct="0">
              <a:defRPr/>
            </a:pPr>
            <a:endParaRPr lang="en-GB">
              <a:ea typeface="ＭＳ Ｐゴシック" pitchFamily="-96" charset="-128"/>
              <a:cs typeface="+mn-cs"/>
            </a:endParaRPr>
          </a:p>
        </p:txBody>
      </p:sp>
      <p:sp>
        <p:nvSpPr>
          <p:cNvPr id="1055" name="Freeform 31"/>
          <p:cNvSpPr>
            <a:spLocks/>
          </p:cNvSpPr>
          <p:nvPr userDrawn="1"/>
        </p:nvSpPr>
        <p:spPr bwMode="auto">
          <a:xfrm>
            <a:off x="0" y="6303963"/>
            <a:ext cx="6477000" cy="557212"/>
          </a:xfrm>
          <a:custGeom>
            <a:avLst/>
            <a:gdLst/>
            <a:ahLst/>
            <a:cxnLst>
              <a:cxn ang="0">
                <a:pos x="3840" y="0"/>
              </a:cxn>
              <a:cxn ang="0">
                <a:pos x="4080" y="336"/>
              </a:cxn>
              <a:cxn ang="0">
                <a:pos x="0" y="336"/>
              </a:cxn>
              <a:cxn ang="0">
                <a:pos x="0" y="0"/>
              </a:cxn>
              <a:cxn ang="0">
                <a:pos x="3840" y="0"/>
              </a:cxn>
            </a:cxnLst>
            <a:rect l="0" t="0" r="r" b="b"/>
            <a:pathLst>
              <a:path w="4080" h="336">
                <a:moveTo>
                  <a:pt x="3840" y="0"/>
                </a:moveTo>
                <a:lnTo>
                  <a:pt x="4080" y="336"/>
                </a:lnTo>
                <a:lnTo>
                  <a:pt x="0" y="336"/>
                </a:lnTo>
                <a:lnTo>
                  <a:pt x="0" y="0"/>
                </a:lnTo>
                <a:lnTo>
                  <a:pt x="3840" y="0"/>
                </a:lnTo>
                <a:close/>
              </a:path>
            </a:pathLst>
          </a:custGeom>
          <a:solidFill>
            <a:srgbClr val="003A7F"/>
          </a:solidFill>
          <a:ln w="9525">
            <a:noFill/>
            <a:round/>
            <a:headEnd/>
            <a:tailEnd/>
          </a:ln>
        </p:spPr>
        <p:txBody>
          <a:bodyPr wrap="none" anchor="ctr"/>
          <a:lstStyle/>
          <a:p>
            <a:pPr eaLnBrk="0" hangingPunct="0">
              <a:defRPr/>
            </a:pPr>
            <a:endParaRPr lang="en-GB">
              <a:ea typeface="ＭＳ Ｐゴシック" pitchFamily="-96" charset="-128"/>
              <a:cs typeface="+mn-cs"/>
            </a:endParaRPr>
          </a:p>
        </p:txBody>
      </p:sp>
      <p:pic>
        <p:nvPicPr>
          <p:cNvPr id="1028" name="Picture 7" descr="http://intranet.bvdep.net/getattachment/82bccdce-2d76-4cbd-855b-6c86e0778fbf/Logo-BvD_CMYK.aspx"/>
          <p:cNvPicPr>
            <a:picLocks noChangeAspect="1" noChangeArrowheads="1"/>
          </p:cNvPicPr>
          <p:nvPr userDrawn="1"/>
        </p:nvPicPr>
        <p:blipFill>
          <a:blip r:embed="rId13" cstate="print"/>
          <a:srcRect/>
          <a:stretch>
            <a:fillRect/>
          </a:stretch>
        </p:blipFill>
        <p:spPr bwMode="auto">
          <a:xfrm>
            <a:off x="214313" y="0"/>
            <a:ext cx="1857375" cy="1312863"/>
          </a:xfrm>
          <a:prstGeom prst="rect">
            <a:avLst/>
          </a:prstGeom>
          <a:noFill/>
          <a:ln w="9525">
            <a:noFill/>
            <a:miter lim="800000"/>
            <a:headEnd/>
            <a:tailEnd/>
          </a:ln>
        </p:spPr>
      </p:pic>
      <p:pic>
        <p:nvPicPr>
          <p:cNvPr id="1029" name="Picture 7">
            <a:hlinkClick r:id="rId14"/>
          </p:cNvPr>
          <p:cNvPicPr>
            <a:picLocks noChangeAspect="1" noChangeArrowheads="1"/>
          </p:cNvPicPr>
          <p:nvPr userDrawn="1"/>
        </p:nvPicPr>
        <p:blipFill>
          <a:blip r:embed="rId15" cstate="print"/>
          <a:srcRect/>
          <a:stretch>
            <a:fillRect/>
          </a:stretch>
        </p:blipFill>
        <p:spPr bwMode="auto">
          <a:xfrm>
            <a:off x="6858000" y="6429375"/>
            <a:ext cx="1738313" cy="184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Arial" charset="0"/>
          <a:ea typeface="ＭＳ Ｐゴシック" pitchFamily="-96" charset="-128"/>
        </a:defRPr>
      </a:lvl2pPr>
      <a:lvl3pPr algn="l" rtl="0" eaLnBrk="0" fontAlgn="base" hangingPunct="0">
        <a:spcBef>
          <a:spcPct val="0"/>
        </a:spcBef>
        <a:spcAft>
          <a:spcPct val="0"/>
        </a:spcAft>
        <a:defRPr sz="3200">
          <a:solidFill>
            <a:schemeClr val="tx2"/>
          </a:solidFill>
          <a:latin typeface="Arial" charset="0"/>
          <a:ea typeface="ＭＳ Ｐゴシック" pitchFamily="-96" charset="-128"/>
        </a:defRPr>
      </a:lvl3pPr>
      <a:lvl4pPr algn="l" rtl="0" eaLnBrk="0" fontAlgn="base" hangingPunct="0">
        <a:spcBef>
          <a:spcPct val="0"/>
        </a:spcBef>
        <a:spcAft>
          <a:spcPct val="0"/>
        </a:spcAft>
        <a:defRPr sz="3200">
          <a:solidFill>
            <a:schemeClr val="tx2"/>
          </a:solidFill>
          <a:latin typeface="Arial" charset="0"/>
          <a:ea typeface="ＭＳ Ｐゴシック" pitchFamily="-96" charset="-128"/>
        </a:defRPr>
      </a:lvl4pPr>
      <a:lvl5pPr algn="l" rtl="0" eaLnBrk="0" fontAlgn="base" hangingPunct="0">
        <a:spcBef>
          <a:spcPct val="0"/>
        </a:spcBef>
        <a:spcAft>
          <a:spcPct val="0"/>
        </a:spcAft>
        <a:defRPr sz="3200">
          <a:solidFill>
            <a:schemeClr val="tx2"/>
          </a:solidFill>
          <a:latin typeface="Arial" charset="0"/>
          <a:ea typeface="ＭＳ Ｐゴシック" pitchFamily="-96" charset="-128"/>
        </a:defRPr>
      </a:lvl5pPr>
      <a:lvl6pPr marL="457200" algn="l" rtl="0" eaLnBrk="1" fontAlgn="base" hangingPunct="1">
        <a:spcBef>
          <a:spcPct val="0"/>
        </a:spcBef>
        <a:spcAft>
          <a:spcPct val="0"/>
        </a:spcAft>
        <a:defRPr sz="3200">
          <a:solidFill>
            <a:schemeClr val="tx2"/>
          </a:solidFill>
          <a:latin typeface="Arial" charset="0"/>
          <a:ea typeface="ＭＳ Ｐゴシック" pitchFamily="-96" charset="-128"/>
        </a:defRPr>
      </a:lvl6pPr>
      <a:lvl7pPr marL="914400" algn="l" rtl="0" eaLnBrk="1" fontAlgn="base" hangingPunct="1">
        <a:spcBef>
          <a:spcPct val="0"/>
        </a:spcBef>
        <a:spcAft>
          <a:spcPct val="0"/>
        </a:spcAft>
        <a:defRPr sz="3200">
          <a:solidFill>
            <a:schemeClr val="tx2"/>
          </a:solidFill>
          <a:latin typeface="Arial" charset="0"/>
          <a:ea typeface="ＭＳ Ｐゴシック" pitchFamily="-96" charset="-128"/>
        </a:defRPr>
      </a:lvl7pPr>
      <a:lvl8pPr marL="1371600" algn="l" rtl="0" eaLnBrk="1" fontAlgn="base" hangingPunct="1">
        <a:spcBef>
          <a:spcPct val="0"/>
        </a:spcBef>
        <a:spcAft>
          <a:spcPct val="0"/>
        </a:spcAft>
        <a:defRPr sz="3200">
          <a:solidFill>
            <a:schemeClr val="tx2"/>
          </a:solidFill>
          <a:latin typeface="Arial" charset="0"/>
          <a:ea typeface="ＭＳ Ｐゴシック" pitchFamily="-96" charset="-128"/>
        </a:defRPr>
      </a:lvl8pPr>
      <a:lvl9pPr marL="1828800" algn="l" rtl="0" eaLnBrk="1" fontAlgn="base" hangingPunct="1">
        <a:spcBef>
          <a:spcPct val="0"/>
        </a:spcBef>
        <a:spcAft>
          <a:spcPct val="0"/>
        </a:spcAft>
        <a:defRPr sz="32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2151063" y="2203450"/>
            <a:ext cx="4797425" cy="823913"/>
          </a:xfrm>
          <a:prstGeom prst="rect">
            <a:avLst/>
          </a:prstGeom>
          <a:noFill/>
          <a:ln w="9525">
            <a:noFill/>
            <a:miter lim="800000"/>
            <a:headEnd/>
            <a:tailEnd/>
          </a:ln>
        </p:spPr>
        <p:txBody>
          <a:bodyPr wrap="none">
            <a:spAutoFit/>
          </a:bodyPr>
          <a:lstStyle/>
          <a:p>
            <a:r>
              <a:rPr lang="en-US" altLang="ko-KR" sz="4800" b="1">
                <a:solidFill>
                  <a:srgbClr val="000099"/>
                </a:solidFill>
              </a:rPr>
              <a:t>Bureau van Dijk</a:t>
            </a:r>
            <a:endParaRPr lang="zh-CN" altLang="en-US" sz="4800" b="1">
              <a:solidFill>
                <a:srgbClr val="000099"/>
              </a:solidFill>
            </a:endParaRPr>
          </a:p>
        </p:txBody>
      </p:sp>
      <p:sp>
        <p:nvSpPr>
          <p:cNvPr id="3075" name="Rectangle 4"/>
          <p:cNvSpPr>
            <a:spLocks noChangeArrowheads="1"/>
          </p:cNvSpPr>
          <p:nvPr/>
        </p:nvSpPr>
        <p:spPr bwMode="auto">
          <a:xfrm>
            <a:off x="2195736" y="4509120"/>
            <a:ext cx="5391150" cy="366712"/>
          </a:xfrm>
          <a:prstGeom prst="rect">
            <a:avLst/>
          </a:prstGeom>
          <a:noFill/>
          <a:ln w="9525">
            <a:noFill/>
            <a:miter lim="800000"/>
            <a:headEnd/>
            <a:tailEnd/>
          </a:ln>
        </p:spPr>
        <p:txBody>
          <a:bodyPr wrap="none">
            <a:spAutoFit/>
          </a:bodyPr>
          <a:lstStyle/>
          <a:p>
            <a:r>
              <a:rPr lang="en-US" altLang="zh-CN" sz="1800" b="1" dirty="0">
                <a:latin typeface="Bradley Hand ITC" pitchFamily="66" charset="0"/>
                <a:ea typeface="MS Gothic" pitchFamily="49" charset="-128"/>
              </a:rPr>
              <a:t>Company information and business intelligence</a:t>
            </a:r>
            <a:endParaRPr lang="zh-CN" altLang="en-US" sz="1800" b="1" dirty="0">
              <a:latin typeface="Bradley Hand ITC" pitchFamily="66" charset="0"/>
              <a:ea typeface="MS Gothic" pitchFamily="49" charset="-128"/>
            </a:endParaRPr>
          </a:p>
        </p:txBody>
      </p:sp>
      <p:sp>
        <p:nvSpPr>
          <p:cNvPr id="3076" name="Text Box 4"/>
          <p:cNvSpPr txBox="1">
            <a:spLocks noChangeArrowheads="1"/>
          </p:cNvSpPr>
          <p:nvPr/>
        </p:nvSpPr>
        <p:spPr bwMode="auto">
          <a:xfrm>
            <a:off x="3275856" y="3429000"/>
            <a:ext cx="3024188" cy="457200"/>
          </a:xfrm>
          <a:prstGeom prst="rect">
            <a:avLst/>
          </a:prstGeom>
          <a:noFill/>
          <a:ln w="9525">
            <a:noFill/>
            <a:miter lim="800000"/>
            <a:headEnd/>
            <a:tailEnd/>
          </a:ln>
        </p:spPr>
        <p:txBody>
          <a:bodyPr>
            <a:spAutoFit/>
          </a:bodyPr>
          <a:lstStyle/>
          <a:p>
            <a:pPr>
              <a:spcBef>
                <a:spcPct val="50000"/>
              </a:spcBef>
            </a:pPr>
            <a:r>
              <a:rPr lang="zh-CN" altLang="en-US" dirty="0">
                <a:ea typeface="微软雅黑" pitchFamily="34" charset="-122"/>
              </a:rPr>
              <a:t>系列数据库培训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29"/>
          <p:cNvGraphicFramePr>
            <a:graphicFrameLocks noGrp="1"/>
          </p:cNvGraphicFramePr>
          <p:nvPr>
            <p:extLst>
              <p:ext uri="{D42A27DB-BD31-4B8C-83A1-F6EECF244321}">
                <p14:modId xmlns:p14="http://schemas.microsoft.com/office/powerpoint/2010/main" val="3962191448"/>
              </p:ext>
            </p:extLst>
          </p:nvPr>
        </p:nvGraphicFramePr>
        <p:xfrm>
          <a:off x="4716463" y="1341438"/>
          <a:ext cx="4305300" cy="4535487"/>
        </p:xfrm>
        <a:graphic>
          <a:graphicData uri="http://schemas.openxmlformats.org/drawingml/2006/table">
            <a:tbl>
              <a:tblPr/>
              <a:tblGrid>
                <a:gridCol w="4305300">
                  <a:extLst>
                    <a:ext uri="{9D8B030D-6E8A-4147-A177-3AD203B41FA5}">
                      <a16:colId xmlns:a16="http://schemas.microsoft.com/office/drawing/2014/main" val="20000"/>
                    </a:ext>
                  </a:extLst>
                </a:gridCol>
              </a:tblGrid>
              <a:tr h="408205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a:ln>
                          <a:noFill/>
                        </a:ln>
                        <a:solidFill>
                          <a:srgbClr val="002060"/>
                        </a:solidFill>
                        <a:effectLst/>
                        <a:latin typeface="Arial Unicode MS" pitchFamily="34" charset="-122"/>
                        <a:ea typeface="Arial Unicode MS" pitchFamily="34" charset="-122"/>
                        <a:cs typeface="Arial Unicode MS" pitchFamily="34" charset="-122"/>
                      </a:endParaRPr>
                    </a:p>
                    <a:p>
                      <a:pPr eaLnBrk="1" hangingPunct="1">
                        <a:buFont typeface="Wingdings" pitchFamily="2" charset="2"/>
                        <a:buChar char="Ø"/>
                      </a:pPr>
                      <a:r>
                        <a:rPr lang="zh-CN" altLang="en-US" sz="1600" b="0" dirty="0">
                          <a:solidFill>
                            <a:srgbClr val="002060"/>
                          </a:solidFill>
                          <a:latin typeface="Arial Unicode MS" pitchFamily="34" charset="-122"/>
                          <a:ea typeface="Arial Unicode MS" pitchFamily="34" charset="-122"/>
                          <a:cs typeface="Arial Unicode MS" pitchFamily="34" charset="-122"/>
                        </a:rPr>
                        <a:t> 成立于上世纪</a:t>
                      </a:r>
                      <a:r>
                        <a:rPr lang="en-US" altLang="zh-CN" sz="1600" b="0" dirty="0">
                          <a:solidFill>
                            <a:srgbClr val="EB6715"/>
                          </a:solidFill>
                          <a:latin typeface="Arial Unicode MS" pitchFamily="34" charset="-122"/>
                          <a:ea typeface="Arial Unicode MS" pitchFamily="34" charset="-122"/>
                          <a:cs typeface="Arial Unicode MS" pitchFamily="34" charset="-122"/>
                        </a:rPr>
                        <a:t>70</a:t>
                      </a:r>
                      <a:r>
                        <a:rPr lang="zh-CN" altLang="en-US" sz="1600" b="0" dirty="0">
                          <a:solidFill>
                            <a:srgbClr val="002060"/>
                          </a:solidFill>
                          <a:latin typeface="Arial Unicode MS" pitchFamily="34" charset="-122"/>
                          <a:ea typeface="Arial Unicode MS" pitchFamily="34" charset="-122"/>
                          <a:cs typeface="Arial Unicode MS" pitchFamily="34" charset="-122"/>
                        </a:rPr>
                        <a:t>年代，专注于信息领域的服务超过</a:t>
                      </a:r>
                      <a:r>
                        <a:rPr lang="en-US" altLang="zh-CN" sz="1600" b="0" dirty="0">
                          <a:solidFill>
                            <a:srgbClr val="EB6715"/>
                          </a:solidFill>
                          <a:latin typeface="Arial Unicode MS" pitchFamily="34" charset="-122"/>
                          <a:ea typeface="Arial Unicode MS" pitchFamily="34" charset="-122"/>
                          <a:cs typeface="Arial Unicode MS" pitchFamily="34" charset="-122"/>
                        </a:rPr>
                        <a:t>40</a:t>
                      </a:r>
                      <a:r>
                        <a:rPr lang="zh-CN" altLang="en-US" sz="1600" b="0" dirty="0">
                          <a:solidFill>
                            <a:srgbClr val="002060"/>
                          </a:solidFill>
                          <a:latin typeface="Arial Unicode MS" pitchFamily="34" charset="-122"/>
                          <a:ea typeface="Arial Unicode MS" pitchFamily="34" charset="-122"/>
                          <a:cs typeface="Arial Unicode MS" pitchFamily="34" charset="-122"/>
                        </a:rPr>
                        <a:t>年；</a:t>
                      </a:r>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buFont typeface="Wingdings" pitchFamily="2" charset="2"/>
                        <a:buChar char="Ø"/>
                      </a:pPr>
                      <a:r>
                        <a:rPr lang="zh-CN" altLang="en-US" sz="1600" b="0" dirty="0">
                          <a:solidFill>
                            <a:srgbClr val="002060"/>
                          </a:solidFill>
                          <a:latin typeface="Arial Unicode MS" pitchFamily="34" charset="-122"/>
                          <a:ea typeface="Arial Unicode MS" pitchFamily="34" charset="-122"/>
                          <a:cs typeface="Arial Unicode MS" pitchFamily="34" charset="-122"/>
                        </a:rPr>
                        <a:t> 在全球有</a:t>
                      </a:r>
                      <a:r>
                        <a:rPr lang="en-US" altLang="zh-CN" sz="1600" b="0" dirty="0">
                          <a:solidFill>
                            <a:srgbClr val="EB6715"/>
                          </a:solidFill>
                          <a:latin typeface="Arial Unicode MS" pitchFamily="34" charset="-122"/>
                          <a:ea typeface="Arial Unicode MS" pitchFamily="34" charset="-122"/>
                          <a:cs typeface="Arial Unicode MS" pitchFamily="34" charset="-122"/>
                        </a:rPr>
                        <a:t>32</a:t>
                      </a:r>
                      <a:r>
                        <a:rPr lang="zh-CN" altLang="en-US" sz="1600" b="0" dirty="0">
                          <a:solidFill>
                            <a:srgbClr val="002060"/>
                          </a:solidFill>
                          <a:latin typeface="Arial Unicode MS" pitchFamily="34" charset="-122"/>
                          <a:ea typeface="Arial Unicode MS" pitchFamily="34" charset="-122"/>
                          <a:cs typeface="Arial Unicode MS" pitchFamily="34" charset="-122"/>
                        </a:rPr>
                        <a:t>个办公室，为超过</a:t>
                      </a:r>
                      <a:r>
                        <a:rPr lang="en-US" altLang="zh-CN" sz="1600" b="0" kern="1200" dirty="0">
                          <a:solidFill>
                            <a:srgbClr val="EB6715"/>
                          </a:solidFill>
                          <a:latin typeface="Arial Unicode MS" pitchFamily="34" charset="-122"/>
                          <a:ea typeface="Arial Unicode MS" pitchFamily="34" charset="-122"/>
                          <a:cs typeface="Arial Unicode MS" pitchFamily="34" charset="-122"/>
                        </a:rPr>
                        <a:t>5000</a:t>
                      </a:r>
                      <a:r>
                        <a:rPr lang="zh-CN" altLang="en-US" sz="1600" b="0" dirty="0">
                          <a:solidFill>
                            <a:srgbClr val="002060"/>
                          </a:solidFill>
                          <a:latin typeface="Arial Unicode MS" pitchFamily="34" charset="-122"/>
                          <a:ea typeface="Arial Unicode MS" pitchFamily="34" charset="-122"/>
                          <a:cs typeface="Arial Unicode MS" pitchFamily="34" charset="-122"/>
                        </a:rPr>
                        <a:t>个客户提供持续服务；</a:t>
                      </a:r>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buFont typeface="Wingdings" pitchFamily="2" charset="2"/>
                        <a:buChar char="Ø"/>
                      </a:pPr>
                      <a:r>
                        <a:rPr lang="en-US" altLang="zh-CN" sz="1600" b="0" dirty="0">
                          <a:solidFill>
                            <a:srgbClr val="002060"/>
                          </a:solidFill>
                          <a:latin typeface="Arial Unicode MS" pitchFamily="34" charset="-122"/>
                          <a:ea typeface="Arial Unicode MS" pitchFamily="34" charset="-122"/>
                          <a:cs typeface="Arial Unicode MS" pitchFamily="34" charset="-122"/>
                        </a:rPr>
                        <a:t> </a:t>
                      </a:r>
                      <a:r>
                        <a:rPr lang="zh-CN" altLang="en-US" sz="1600" b="0" dirty="0">
                          <a:solidFill>
                            <a:srgbClr val="002060"/>
                          </a:solidFill>
                          <a:latin typeface="Arial Unicode MS" pitchFamily="34" charset="-122"/>
                          <a:ea typeface="Arial Unicode MS" pitchFamily="34" charset="-122"/>
                          <a:cs typeface="Arial Unicode MS" pitchFamily="34" charset="-122"/>
                        </a:rPr>
                        <a:t>有超过</a:t>
                      </a:r>
                      <a:r>
                        <a:rPr lang="en-US" altLang="zh-CN" sz="1600" b="0" dirty="0">
                          <a:solidFill>
                            <a:srgbClr val="EB6715"/>
                          </a:solidFill>
                          <a:latin typeface="Arial Unicode MS" pitchFamily="34" charset="-122"/>
                          <a:ea typeface="Arial Unicode MS" pitchFamily="34" charset="-122"/>
                          <a:cs typeface="Arial Unicode MS" pitchFamily="34" charset="-122"/>
                        </a:rPr>
                        <a:t>200</a:t>
                      </a:r>
                      <a:r>
                        <a:rPr lang="zh-CN" altLang="en-US" sz="1600" b="0" dirty="0">
                          <a:solidFill>
                            <a:srgbClr val="002060"/>
                          </a:solidFill>
                          <a:latin typeface="Arial Unicode MS" pitchFamily="34" charset="-122"/>
                          <a:ea typeface="Arial Unicode MS" pitchFamily="34" charset="-122"/>
                          <a:cs typeface="Arial Unicode MS" pitchFamily="34" charset="-122"/>
                        </a:rPr>
                        <a:t>个稳定的原始数据供应商；</a:t>
                      </a:r>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buFont typeface="Wingdings" pitchFamily="2" charset="2"/>
                        <a:buChar char="Ø"/>
                      </a:pPr>
                      <a:endParaRPr lang="en-US" altLang="zh-CN" sz="1600" b="0" dirty="0">
                        <a:solidFill>
                          <a:srgbClr val="002060"/>
                        </a:solidFill>
                        <a:latin typeface="Arial Unicode MS" pitchFamily="34" charset="-122"/>
                        <a:ea typeface="Arial Unicode MS" pitchFamily="34" charset="-122"/>
                        <a:cs typeface="Arial Unicode MS" pitchFamily="34" charset="-122"/>
                      </a:endParaRPr>
                    </a:p>
                    <a:p>
                      <a:pPr eaLnBrk="1" hangingPunct="1">
                        <a:buFont typeface="Wingdings" pitchFamily="2" charset="2"/>
                        <a:buChar char="Ø"/>
                      </a:pPr>
                      <a:r>
                        <a:rPr lang="zh-CN" altLang="en-US" sz="1600" b="0" dirty="0">
                          <a:solidFill>
                            <a:srgbClr val="002060"/>
                          </a:solidFill>
                          <a:latin typeface="Arial Unicode MS" pitchFamily="34" charset="-122"/>
                          <a:ea typeface="Arial Unicode MS" pitchFamily="34" charset="-122"/>
                          <a:cs typeface="Arial Unicode MS" pitchFamily="34" charset="-122"/>
                        </a:rPr>
                        <a:t>进入中国超过</a:t>
                      </a:r>
                      <a:r>
                        <a:rPr lang="en-US" altLang="zh-CN" sz="1600" b="0" dirty="0">
                          <a:solidFill>
                            <a:srgbClr val="EB6715"/>
                          </a:solidFill>
                          <a:latin typeface="Arial Unicode MS" pitchFamily="34" charset="-122"/>
                          <a:ea typeface="Arial Unicode MS" pitchFamily="34" charset="-122"/>
                          <a:cs typeface="Arial Unicode MS" pitchFamily="34" charset="-122"/>
                        </a:rPr>
                        <a:t>10</a:t>
                      </a:r>
                      <a:r>
                        <a:rPr lang="zh-CN" altLang="en-US" sz="1600" b="0" dirty="0">
                          <a:solidFill>
                            <a:srgbClr val="002060"/>
                          </a:solidFill>
                          <a:latin typeface="Arial Unicode MS" pitchFamily="34" charset="-122"/>
                          <a:ea typeface="Arial Unicode MS" pitchFamily="34" charset="-122"/>
                          <a:cs typeface="Arial Unicode MS" pitchFamily="34" charset="-122"/>
                        </a:rPr>
                        <a:t>年，为超过</a:t>
                      </a:r>
                      <a:r>
                        <a:rPr lang="en-US" altLang="zh-CN" sz="1600" b="0" kern="1200" dirty="0">
                          <a:solidFill>
                            <a:srgbClr val="EB6715"/>
                          </a:solidFill>
                          <a:latin typeface="Arial Unicode MS" pitchFamily="34" charset="-122"/>
                          <a:ea typeface="Arial Unicode MS" pitchFamily="34" charset="-122"/>
                          <a:cs typeface="Arial Unicode MS" pitchFamily="34" charset="-122"/>
                        </a:rPr>
                        <a:t>300</a:t>
                      </a:r>
                      <a:r>
                        <a:rPr lang="zh-CN" altLang="en-US" sz="1600" b="0" dirty="0">
                          <a:solidFill>
                            <a:srgbClr val="002060"/>
                          </a:solidFill>
                          <a:latin typeface="Arial Unicode MS" pitchFamily="34" charset="-122"/>
                          <a:ea typeface="Arial Unicode MS" pitchFamily="34" charset="-122"/>
                          <a:cs typeface="Arial Unicode MS" pitchFamily="34" charset="-122"/>
                        </a:rPr>
                        <a:t>家客户提供服务，本土化经验丰富</a:t>
                      </a:r>
                      <a:r>
                        <a:rPr kumimoji="0" lang="zh-CN" altLang="en-US" sz="1600" b="0" i="0" u="none" strike="noStrike" kern="1200" cap="none" normalizeH="0" baseline="0" dirty="0">
                          <a:ln>
                            <a:noFill/>
                          </a:ln>
                          <a:solidFill>
                            <a:srgbClr val="002060"/>
                          </a:solidFill>
                          <a:effectLst/>
                          <a:latin typeface="Arial Unicode MS" pitchFamily="34" charset="-122"/>
                          <a:ea typeface="Arial Unicode MS" pitchFamily="34" charset="-122"/>
                          <a:cs typeface="Arial Unicode MS" pitchFamily="34" charset="-122"/>
                        </a:rPr>
                        <a:t>；</a:t>
                      </a:r>
                      <a:r>
                        <a:rPr kumimoji="0" lang="zh-CN" altLang="en-US" sz="1600" b="0" i="0" u="none" strike="noStrike" cap="none" normalizeH="0" baseline="0" dirty="0">
                          <a:ln>
                            <a:noFill/>
                          </a:ln>
                          <a:solidFill>
                            <a:srgbClr val="002060"/>
                          </a:solidFill>
                          <a:effectLst/>
                          <a:latin typeface="Arial Unicode MS" pitchFamily="34" charset="-122"/>
                          <a:ea typeface="Arial Unicode MS" pitchFamily="34" charset="-122"/>
                          <a:cs typeface="Arial Unicode MS" pitchFamily="34" charset="-122"/>
                        </a:rPr>
                        <a:t>  </a:t>
                      </a:r>
                      <a:endParaRPr kumimoji="0" lang="en-US" altLang="zh-CN" sz="1600" b="0" i="0" u="none" strike="noStrike" cap="none" normalizeH="0" baseline="0" dirty="0">
                        <a:ln>
                          <a:noFill/>
                        </a:ln>
                        <a:solidFill>
                          <a:srgbClr val="002060"/>
                        </a:solidFill>
                        <a:effectLst/>
                        <a:latin typeface="Arial Unicode MS" pitchFamily="34" charset="-122"/>
                        <a:ea typeface="Arial Unicode MS" pitchFamily="34" charset="-122"/>
                        <a:cs typeface="Arial Unicode MS" pitchFamily="34" charset="-122"/>
                      </a:endParaRPr>
                    </a:p>
                  </a:txBody>
                  <a:tcPr marL="91436" marR="91436" marT="45661" marB="4566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5343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600" b="0" i="0" u="none" strike="noStrike" cap="none" normalizeH="0" baseline="0" dirty="0">
                        <a:ln>
                          <a:noFill/>
                        </a:ln>
                        <a:solidFill>
                          <a:srgbClr val="002060"/>
                        </a:solidFill>
                        <a:effectLst/>
                        <a:latin typeface="Arial Unicode MS" pitchFamily="34" charset="-122"/>
                        <a:ea typeface="Arial Unicode MS" pitchFamily="34" charset="-122"/>
                        <a:cs typeface="Arial Unicode MS" pitchFamily="34" charset="-122"/>
                      </a:endParaRPr>
                    </a:p>
                  </a:txBody>
                  <a:tcPr marL="91436" marR="91436" marT="45661" marB="45661" anchor="ct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bl>
          </a:graphicData>
        </a:graphic>
      </p:graphicFrame>
      <p:pic>
        <p:nvPicPr>
          <p:cNvPr id="10" name="图片 9"/>
          <p:cNvPicPr/>
          <p:nvPr/>
        </p:nvPicPr>
        <p:blipFill>
          <a:blip r:embed="rId3" cstate="print">
            <a:extLst/>
          </a:blip>
          <a:srcRect/>
          <a:stretch>
            <a:fillRect/>
          </a:stretch>
        </p:blipFill>
        <p:spPr bwMode="auto">
          <a:xfrm>
            <a:off x="98537" y="1340768"/>
            <a:ext cx="4492184" cy="45365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3078" name="Rectangle 2"/>
          <p:cNvSpPr txBox="1">
            <a:spLocks noChangeAspect="1" noChangeArrowheads="1"/>
          </p:cNvSpPr>
          <p:nvPr/>
        </p:nvSpPr>
        <p:spPr bwMode="auto">
          <a:xfrm>
            <a:off x="2714625" y="214313"/>
            <a:ext cx="45005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zh-CN" b="1">
                <a:solidFill>
                  <a:schemeClr val="bg1"/>
                </a:solidFill>
                <a:latin typeface="Arial Black" pitchFamily="34" charset="0"/>
                <a:ea typeface="宋体" charset="-122"/>
              </a:rPr>
              <a:t>BVD</a:t>
            </a:r>
            <a:r>
              <a:rPr lang="zh-CN" altLang="en-US" b="1">
                <a:solidFill>
                  <a:schemeClr val="bg1"/>
                </a:solidFill>
                <a:latin typeface="Arial Black" pitchFamily="34" charset="0"/>
                <a:ea typeface="宋体" charset="-122"/>
              </a:rPr>
              <a:t>公司简介</a:t>
            </a:r>
            <a:endParaRPr lang="zh-CN" altLang="en-GB" b="1">
              <a:solidFill>
                <a:schemeClr val="bg1"/>
              </a:solidFill>
              <a:latin typeface="Arial Black" pitchFamily="34" charset="0"/>
              <a:ea typeface="宋体" charset="-122"/>
            </a:endParaRPr>
          </a:p>
        </p:txBody>
      </p:sp>
    </p:spTree>
    <p:extLst>
      <p:ext uri="{BB962C8B-B14F-4D97-AF65-F5344CB8AC3E}">
        <p14:creationId xmlns:p14="http://schemas.microsoft.com/office/powerpoint/2010/main" val="698150104"/>
      </p:ext>
    </p:extLst>
  </p:cSld>
  <p:clrMapOvr>
    <a:masterClrMapping/>
  </p:clrMapOvr>
  <p:transition spd="med">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图片 1"/>
          <p:cNvPicPr>
            <a:picLocks noChangeAspect="1"/>
          </p:cNvPicPr>
          <p:nvPr/>
        </p:nvPicPr>
        <p:blipFill>
          <a:blip r:embed="rId3">
            <a:extLst>
              <a:ext uri="{28A0092B-C50C-407E-A947-70E740481C1C}">
                <a14:useLocalDpi xmlns:a14="http://schemas.microsoft.com/office/drawing/2010/main" val="0"/>
              </a:ext>
            </a:extLst>
          </a:blip>
          <a:srcRect b="5145"/>
          <a:stretch>
            <a:fillRect/>
          </a:stretch>
        </p:blipFill>
        <p:spPr bwMode="auto">
          <a:xfrm>
            <a:off x="0" y="908050"/>
            <a:ext cx="9144000" cy="540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2"/>
          <p:cNvSpPr txBox="1">
            <a:spLocks noChangeArrowheads="1"/>
          </p:cNvSpPr>
          <p:nvPr/>
        </p:nvSpPr>
        <p:spPr bwMode="auto">
          <a:xfrm>
            <a:off x="1479550" y="901700"/>
            <a:ext cx="61638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600" dirty="0"/>
              <a:t>截止</a:t>
            </a:r>
            <a:r>
              <a:rPr lang="en-US" altLang="zh-CN" sz="1600" dirty="0"/>
              <a:t>2017</a:t>
            </a:r>
            <a:r>
              <a:rPr lang="zh-CN" altLang="en-US" sz="1600" dirty="0"/>
              <a:t>年</a:t>
            </a:r>
            <a:r>
              <a:rPr lang="en-US" altLang="zh-CN" sz="1600" dirty="0"/>
              <a:t>4</a:t>
            </a:r>
            <a:r>
              <a:rPr lang="zh-CN" altLang="en-US" sz="1600" dirty="0"/>
              <a:t>月，</a:t>
            </a:r>
            <a:r>
              <a:rPr lang="en-US" altLang="zh-CN" sz="1600" dirty="0"/>
              <a:t>BVD</a:t>
            </a:r>
            <a:r>
              <a:rPr lang="zh-CN" altLang="en-US" sz="1600" dirty="0"/>
              <a:t>共收录全球 </a:t>
            </a:r>
            <a:r>
              <a:rPr lang="en-US" altLang="zh-CN" sz="3200" dirty="0">
                <a:solidFill>
                  <a:srgbClr val="FF0000"/>
                </a:solidFill>
              </a:rPr>
              <a:t>252,907,423</a:t>
            </a:r>
            <a:r>
              <a:rPr lang="en-US" altLang="zh-CN" sz="1600" dirty="0"/>
              <a:t> </a:t>
            </a:r>
            <a:r>
              <a:rPr lang="zh-CN" altLang="en-US" sz="1600" dirty="0"/>
              <a:t>家企业</a:t>
            </a:r>
          </a:p>
        </p:txBody>
      </p:sp>
      <p:sp>
        <p:nvSpPr>
          <p:cNvPr id="4100" name="TextBox 6"/>
          <p:cNvSpPr txBox="1">
            <a:spLocks noChangeArrowheads="1"/>
          </p:cNvSpPr>
          <p:nvPr/>
        </p:nvSpPr>
        <p:spPr bwMode="auto">
          <a:xfrm>
            <a:off x="6516688" y="2852738"/>
            <a:ext cx="8334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亚洲 </a:t>
            </a:r>
            <a:r>
              <a:rPr lang="en-US" altLang="zh-CN" sz="1200" b="1"/>
              <a:t>16M</a:t>
            </a:r>
            <a:endParaRPr lang="zh-CN" altLang="en-US" sz="1200" b="1"/>
          </a:p>
        </p:txBody>
      </p:sp>
      <p:sp>
        <p:nvSpPr>
          <p:cNvPr id="4101" name="TextBox 9"/>
          <p:cNvSpPr txBox="1">
            <a:spLocks noChangeArrowheads="1"/>
          </p:cNvSpPr>
          <p:nvPr/>
        </p:nvSpPr>
        <p:spPr bwMode="auto">
          <a:xfrm>
            <a:off x="5219700" y="2695575"/>
            <a:ext cx="833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欧洲 </a:t>
            </a:r>
            <a:r>
              <a:rPr lang="en-US" altLang="zh-CN" sz="1200" b="1"/>
              <a:t>75M</a:t>
            </a:r>
            <a:endParaRPr lang="zh-CN" altLang="en-US" sz="1200" b="1"/>
          </a:p>
        </p:txBody>
      </p:sp>
      <p:sp>
        <p:nvSpPr>
          <p:cNvPr id="4102" name="TextBox 10"/>
          <p:cNvSpPr txBox="1">
            <a:spLocks noChangeArrowheads="1"/>
          </p:cNvSpPr>
          <p:nvPr/>
        </p:nvSpPr>
        <p:spPr bwMode="auto">
          <a:xfrm>
            <a:off x="4035425" y="3608388"/>
            <a:ext cx="10572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非洲中东 </a:t>
            </a:r>
            <a:r>
              <a:rPr lang="en-US" altLang="zh-CN" sz="1200" b="1"/>
              <a:t>3M</a:t>
            </a:r>
            <a:endParaRPr lang="zh-CN" altLang="en-US" sz="1200" b="1"/>
          </a:p>
        </p:txBody>
      </p:sp>
      <p:sp>
        <p:nvSpPr>
          <p:cNvPr id="4103" name="TextBox 11"/>
          <p:cNvSpPr txBox="1">
            <a:spLocks noChangeArrowheads="1"/>
          </p:cNvSpPr>
          <p:nvPr/>
        </p:nvSpPr>
        <p:spPr bwMode="auto">
          <a:xfrm>
            <a:off x="1571625" y="3163888"/>
            <a:ext cx="833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北美 </a:t>
            </a:r>
            <a:r>
              <a:rPr lang="en-US" altLang="zh-CN" sz="1200" b="1"/>
              <a:t>25M</a:t>
            </a:r>
            <a:endParaRPr lang="zh-CN" altLang="en-US" sz="1200" b="1"/>
          </a:p>
        </p:txBody>
      </p:sp>
      <p:sp>
        <p:nvSpPr>
          <p:cNvPr id="4104" name="TextBox 12"/>
          <p:cNvSpPr txBox="1">
            <a:spLocks noChangeArrowheads="1"/>
          </p:cNvSpPr>
          <p:nvPr/>
        </p:nvSpPr>
        <p:spPr bwMode="auto">
          <a:xfrm>
            <a:off x="2363788" y="4641850"/>
            <a:ext cx="11416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dirty="0"/>
              <a:t>中南美洲 </a:t>
            </a:r>
            <a:r>
              <a:rPr lang="en-US" altLang="zh-CN" sz="1200" b="1" dirty="0"/>
              <a:t>22M</a:t>
            </a:r>
            <a:endParaRPr lang="zh-CN" altLang="en-US" sz="1200" b="1" dirty="0"/>
          </a:p>
        </p:txBody>
      </p:sp>
      <p:sp>
        <p:nvSpPr>
          <p:cNvPr id="4105" name="TextBox 13"/>
          <p:cNvSpPr txBox="1">
            <a:spLocks noChangeArrowheads="1"/>
          </p:cNvSpPr>
          <p:nvPr/>
        </p:nvSpPr>
        <p:spPr bwMode="auto">
          <a:xfrm>
            <a:off x="7215188" y="4945063"/>
            <a:ext cx="903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大洋洲 </a:t>
            </a:r>
            <a:r>
              <a:rPr lang="en-US" altLang="zh-CN" sz="1200" b="1"/>
              <a:t>1M</a:t>
            </a:r>
            <a:endParaRPr lang="zh-CN" altLang="en-US" sz="1200" b="1"/>
          </a:p>
        </p:txBody>
      </p:sp>
      <p:sp>
        <p:nvSpPr>
          <p:cNvPr id="4106" name="Rectangle 2"/>
          <p:cNvSpPr txBox="1">
            <a:spLocks noChangeAspect="1" noChangeArrowheads="1"/>
          </p:cNvSpPr>
          <p:nvPr/>
        </p:nvSpPr>
        <p:spPr bwMode="auto">
          <a:xfrm>
            <a:off x="2714625" y="214313"/>
            <a:ext cx="45005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zh-CN" b="1">
                <a:solidFill>
                  <a:schemeClr val="bg1"/>
                </a:solidFill>
                <a:latin typeface="Arial Black" pitchFamily="34" charset="0"/>
                <a:ea typeface="宋体" charset="-122"/>
              </a:rPr>
              <a:t>BVD</a:t>
            </a:r>
            <a:r>
              <a:rPr lang="zh-CN" altLang="en-US" b="1">
                <a:solidFill>
                  <a:schemeClr val="bg1"/>
                </a:solidFill>
                <a:latin typeface="Arial Black" pitchFamily="34" charset="0"/>
                <a:ea typeface="宋体" charset="-122"/>
              </a:rPr>
              <a:t>的数据</a:t>
            </a:r>
            <a:endParaRPr lang="zh-CN" altLang="en-GB" b="1">
              <a:solidFill>
                <a:schemeClr val="bg1"/>
              </a:solidFill>
              <a:latin typeface="Arial Black" pitchFamily="34" charset="0"/>
              <a:ea typeface="宋体" charset="-122"/>
            </a:endParaRPr>
          </a:p>
        </p:txBody>
      </p:sp>
    </p:spTree>
    <p:extLst>
      <p:ext uri="{BB962C8B-B14F-4D97-AF65-F5344CB8AC3E}">
        <p14:creationId xmlns:p14="http://schemas.microsoft.com/office/powerpoint/2010/main" val="3140765214"/>
      </p:ext>
    </p:extLst>
  </p:cSld>
  <p:clrMapOvr>
    <a:masterClrMapping/>
  </p:clrMapOvr>
  <p:transition spd="med">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2"/>
          <p:cNvSpPr txBox="1">
            <a:spLocks noChangeArrowheads="1"/>
          </p:cNvSpPr>
          <p:nvPr/>
        </p:nvSpPr>
        <p:spPr bwMode="auto">
          <a:xfrm>
            <a:off x="1479550" y="901700"/>
            <a:ext cx="5992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600" dirty="0"/>
              <a:t>截止</a:t>
            </a:r>
            <a:r>
              <a:rPr lang="en-US" altLang="zh-CN" sz="1600" dirty="0"/>
              <a:t>2017</a:t>
            </a:r>
            <a:r>
              <a:rPr lang="zh-CN" altLang="en-US" sz="1600" dirty="0"/>
              <a:t>年</a:t>
            </a:r>
            <a:r>
              <a:rPr lang="en-US" altLang="zh-CN" sz="1600" dirty="0"/>
              <a:t>4</a:t>
            </a:r>
            <a:r>
              <a:rPr lang="zh-CN" altLang="en-US" sz="1600" dirty="0"/>
              <a:t>月，</a:t>
            </a:r>
            <a:r>
              <a:rPr lang="en-US" altLang="zh-CN" sz="1600" dirty="0"/>
              <a:t>BVD</a:t>
            </a:r>
            <a:r>
              <a:rPr lang="zh-CN" altLang="en-US" sz="1600" dirty="0"/>
              <a:t>共收录亚洲 </a:t>
            </a:r>
            <a:r>
              <a:rPr lang="en-US" altLang="zh-CN" sz="3200" dirty="0">
                <a:solidFill>
                  <a:srgbClr val="FF0000"/>
                </a:solidFill>
              </a:rPr>
              <a:t>27,136,074</a:t>
            </a:r>
            <a:r>
              <a:rPr lang="en-US" altLang="zh-CN" sz="3200" dirty="0"/>
              <a:t> </a:t>
            </a:r>
            <a:r>
              <a:rPr lang="zh-CN" altLang="en-US" sz="1600" dirty="0"/>
              <a:t>家企业</a:t>
            </a:r>
          </a:p>
        </p:txBody>
      </p:sp>
      <p:sp>
        <p:nvSpPr>
          <p:cNvPr id="5123" name="Rectangle 2"/>
          <p:cNvSpPr txBox="1">
            <a:spLocks noChangeAspect="1" noChangeArrowheads="1"/>
          </p:cNvSpPr>
          <p:nvPr/>
        </p:nvSpPr>
        <p:spPr bwMode="auto">
          <a:xfrm>
            <a:off x="2714625" y="214313"/>
            <a:ext cx="45005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zh-CN" b="1">
                <a:solidFill>
                  <a:schemeClr val="bg1"/>
                </a:solidFill>
                <a:latin typeface="Arial Black" pitchFamily="34" charset="0"/>
                <a:ea typeface="宋体" charset="-122"/>
              </a:rPr>
              <a:t>BVD</a:t>
            </a:r>
            <a:r>
              <a:rPr lang="zh-CN" altLang="en-US" b="1">
                <a:solidFill>
                  <a:schemeClr val="bg1"/>
                </a:solidFill>
                <a:latin typeface="Arial Black" pitchFamily="34" charset="0"/>
                <a:ea typeface="宋体" charset="-122"/>
              </a:rPr>
              <a:t>的数据</a:t>
            </a:r>
            <a:endParaRPr lang="zh-CN" altLang="en-GB" b="1">
              <a:solidFill>
                <a:schemeClr val="bg1"/>
              </a:solidFill>
              <a:latin typeface="Arial Black" pitchFamily="34" charset="0"/>
              <a:ea typeface="宋体" charset="-122"/>
            </a:endParaRPr>
          </a:p>
        </p:txBody>
      </p:sp>
      <p:pic>
        <p:nvPicPr>
          <p:cNvPr id="5124" name="Picture 4" descr="亚洲矢量地图图片"/>
          <p:cNvPicPr>
            <a:picLocks noChangeAspect="1" noChangeArrowheads="1"/>
          </p:cNvPicPr>
          <p:nvPr/>
        </p:nvPicPr>
        <p:blipFill>
          <a:blip r:embed="rId3">
            <a:extLst>
              <a:ext uri="{28A0092B-C50C-407E-A947-70E740481C1C}">
                <a14:useLocalDpi xmlns:a14="http://schemas.microsoft.com/office/drawing/2010/main" val="0"/>
              </a:ext>
            </a:extLst>
          </a:blip>
          <a:srcRect l="16586" t="29437" b="4607"/>
          <a:stretch>
            <a:fillRect/>
          </a:stretch>
        </p:blipFill>
        <p:spPr bwMode="auto">
          <a:xfrm>
            <a:off x="611188" y="1495425"/>
            <a:ext cx="7848600" cy="481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p:cNvSpPr txBox="1">
            <a:spLocks noChangeArrowheads="1"/>
          </p:cNvSpPr>
          <p:nvPr/>
        </p:nvSpPr>
        <p:spPr bwMode="auto">
          <a:xfrm>
            <a:off x="4984750" y="3163888"/>
            <a:ext cx="962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中国 </a:t>
            </a:r>
            <a:r>
              <a:rPr lang="en-US" altLang="zh-CN" sz="1200" b="1"/>
              <a:t>2.65M</a:t>
            </a:r>
            <a:endParaRPr lang="zh-CN" altLang="en-US" sz="1200" b="1"/>
          </a:p>
        </p:txBody>
      </p:sp>
      <p:sp>
        <p:nvSpPr>
          <p:cNvPr id="5126" name="TextBox 6"/>
          <p:cNvSpPr txBox="1">
            <a:spLocks noChangeArrowheads="1"/>
          </p:cNvSpPr>
          <p:nvPr/>
        </p:nvSpPr>
        <p:spPr bwMode="auto">
          <a:xfrm>
            <a:off x="6727825" y="2887663"/>
            <a:ext cx="962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韩国 </a:t>
            </a:r>
            <a:r>
              <a:rPr lang="en-US" altLang="zh-CN" sz="1200" b="1"/>
              <a:t>2.62M</a:t>
            </a:r>
            <a:endParaRPr lang="zh-CN" altLang="en-US" sz="1200" b="1"/>
          </a:p>
        </p:txBody>
      </p:sp>
      <p:sp>
        <p:nvSpPr>
          <p:cNvPr id="5127" name="TextBox 6"/>
          <p:cNvSpPr txBox="1">
            <a:spLocks noChangeArrowheads="1"/>
          </p:cNvSpPr>
          <p:nvPr/>
        </p:nvSpPr>
        <p:spPr bwMode="auto">
          <a:xfrm>
            <a:off x="7978775" y="2749550"/>
            <a:ext cx="962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日本 </a:t>
            </a:r>
            <a:r>
              <a:rPr lang="en-US" altLang="zh-CN" sz="1200" b="1"/>
              <a:t>5.58M</a:t>
            </a:r>
            <a:endParaRPr lang="zh-CN" altLang="en-US" sz="1200" b="1"/>
          </a:p>
        </p:txBody>
      </p:sp>
      <p:sp>
        <p:nvSpPr>
          <p:cNvPr id="5128" name="TextBox 6"/>
          <p:cNvSpPr txBox="1">
            <a:spLocks noChangeArrowheads="1"/>
          </p:cNvSpPr>
          <p:nvPr/>
        </p:nvSpPr>
        <p:spPr bwMode="auto">
          <a:xfrm>
            <a:off x="2484438" y="4287838"/>
            <a:ext cx="962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印度 </a:t>
            </a:r>
            <a:r>
              <a:rPr lang="en-US" altLang="zh-CN" sz="1200" b="1"/>
              <a:t>1.15M</a:t>
            </a:r>
            <a:endParaRPr lang="zh-CN" altLang="en-US" sz="1200" b="1"/>
          </a:p>
        </p:txBody>
      </p:sp>
      <p:sp>
        <p:nvSpPr>
          <p:cNvPr id="5129" name="TextBox 6"/>
          <p:cNvSpPr txBox="1">
            <a:spLocks noChangeArrowheads="1"/>
          </p:cNvSpPr>
          <p:nvPr/>
        </p:nvSpPr>
        <p:spPr bwMode="auto">
          <a:xfrm>
            <a:off x="5619750" y="5326063"/>
            <a:ext cx="6540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新加坡</a:t>
            </a:r>
            <a:endParaRPr lang="en-US" altLang="zh-CN" sz="1200" b="1"/>
          </a:p>
          <a:p>
            <a:pPr eaLnBrk="1" hangingPunct="1"/>
            <a:r>
              <a:rPr lang="zh-CN" altLang="en-US" sz="1200" b="1"/>
              <a:t> </a:t>
            </a:r>
            <a:r>
              <a:rPr lang="en-US" altLang="zh-CN" sz="1200" b="1"/>
              <a:t>0.03M</a:t>
            </a:r>
            <a:endParaRPr lang="zh-CN" altLang="en-US" sz="1200" b="1"/>
          </a:p>
        </p:txBody>
      </p:sp>
      <p:sp>
        <p:nvSpPr>
          <p:cNvPr id="5130" name="TextBox 6"/>
          <p:cNvSpPr txBox="1">
            <a:spLocks noChangeArrowheads="1"/>
          </p:cNvSpPr>
          <p:nvPr/>
        </p:nvSpPr>
        <p:spPr bwMode="auto">
          <a:xfrm>
            <a:off x="6367463" y="3914775"/>
            <a:ext cx="611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香港</a:t>
            </a:r>
            <a:endParaRPr lang="en-US" altLang="zh-CN" sz="1200" b="1"/>
          </a:p>
          <a:p>
            <a:pPr eaLnBrk="1" hangingPunct="1"/>
            <a:r>
              <a:rPr lang="en-US" altLang="zh-CN" sz="1200" b="1"/>
              <a:t>1.57M</a:t>
            </a:r>
            <a:endParaRPr lang="zh-CN" altLang="en-US" sz="1200" b="1"/>
          </a:p>
        </p:txBody>
      </p:sp>
      <p:sp>
        <p:nvSpPr>
          <p:cNvPr id="5131" name="TextBox 6"/>
          <p:cNvSpPr txBox="1">
            <a:spLocks noChangeArrowheads="1"/>
          </p:cNvSpPr>
          <p:nvPr/>
        </p:nvSpPr>
        <p:spPr bwMode="auto">
          <a:xfrm>
            <a:off x="7045325" y="3662363"/>
            <a:ext cx="611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台湾</a:t>
            </a:r>
            <a:endParaRPr lang="en-US" altLang="zh-CN" sz="1200" b="1"/>
          </a:p>
          <a:p>
            <a:pPr eaLnBrk="1" hangingPunct="1"/>
            <a:r>
              <a:rPr lang="en-US" altLang="zh-CN" sz="1200" b="1"/>
              <a:t>1.33M</a:t>
            </a:r>
            <a:endParaRPr lang="zh-CN" altLang="en-US" sz="1200" b="1"/>
          </a:p>
        </p:txBody>
      </p:sp>
      <p:sp>
        <p:nvSpPr>
          <p:cNvPr id="5132" name="TextBox 6"/>
          <p:cNvSpPr txBox="1">
            <a:spLocks noChangeArrowheads="1"/>
          </p:cNvSpPr>
          <p:nvPr/>
        </p:nvSpPr>
        <p:spPr bwMode="auto">
          <a:xfrm>
            <a:off x="6223000" y="5470525"/>
            <a:ext cx="8001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马来西亚</a:t>
            </a:r>
            <a:endParaRPr lang="en-US" altLang="zh-CN" sz="1200" b="1"/>
          </a:p>
          <a:p>
            <a:pPr eaLnBrk="1" hangingPunct="1"/>
            <a:r>
              <a:rPr lang="zh-CN" altLang="en-US" sz="1200" b="1"/>
              <a:t> </a:t>
            </a:r>
            <a:r>
              <a:rPr lang="en-US" altLang="zh-CN" sz="1200" b="1"/>
              <a:t>0.25M</a:t>
            </a:r>
            <a:endParaRPr lang="zh-CN" altLang="en-US" sz="1200" b="1"/>
          </a:p>
        </p:txBody>
      </p:sp>
      <p:sp>
        <p:nvSpPr>
          <p:cNvPr id="5133" name="TextBox 6"/>
          <p:cNvSpPr txBox="1">
            <a:spLocks noChangeArrowheads="1"/>
          </p:cNvSpPr>
          <p:nvPr/>
        </p:nvSpPr>
        <p:spPr bwMode="auto">
          <a:xfrm>
            <a:off x="7050088" y="4687888"/>
            <a:ext cx="6540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菲律宾</a:t>
            </a:r>
            <a:endParaRPr lang="en-US" altLang="zh-CN" sz="1200" b="1"/>
          </a:p>
          <a:p>
            <a:pPr eaLnBrk="1" hangingPunct="1"/>
            <a:r>
              <a:rPr lang="zh-CN" altLang="en-US" sz="1200" b="1"/>
              <a:t> </a:t>
            </a:r>
            <a:r>
              <a:rPr lang="en-US" altLang="zh-CN" sz="1200" b="1"/>
              <a:t>0.04M</a:t>
            </a:r>
            <a:endParaRPr lang="zh-CN" altLang="en-US" sz="1200" b="1"/>
          </a:p>
        </p:txBody>
      </p:sp>
      <p:sp>
        <p:nvSpPr>
          <p:cNvPr id="5134" name="TextBox 6"/>
          <p:cNvSpPr txBox="1">
            <a:spLocks noChangeArrowheads="1"/>
          </p:cNvSpPr>
          <p:nvPr/>
        </p:nvSpPr>
        <p:spPr bwMode="auto">
          <a:xfrm>
            <a:off x="5945188" y="6032500"/>
            <a:ext cx="9620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印尼</a:t>
            </a:r>
            <a:r>
              <a:rPr lang="en-US" altLang="zh-CN" sz="1200" b="1"/>
              <a:t> 0.07M</a:t>
            </a:r>
            <a:endParaRPr lang="zh-CN" altLang="en-US" sz="1200" b="1"/>
          </a:p>
        </p:txBody>
      </p:sp>
      <p:sp>
        <p:nvSpPr>
          <p:cNvPr id="5135" name="TextBox 6"/>
          <p:cNvSpPr txBox="1">
            <a:spLocks noChangeArrowheads="1"/>
          </p:cNvSpPr>
          <p:nvPr/>
        </p:nvSpPr>
        <p:spPr bwMode="auto">
          <a:xfrm>
            <a:off x="5119688" y="4310063"/>
            <a:ext cx="9620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泰国 </a:t>
            </a:r>
            <a:r>
              <a:rPr lang="en-US" altLang="zh-CN" sz="1200" b="1"/>
              <a:t>0.11M</a:t>
            </a:r>
          </a:p>
          <a:p>
            <a:pPr eaLnBrk="1" hangingPunct="1"/>
            <a:r>
              <a:rPr lang="zh-CN" altLang="en-US" sz="1200" b="1"/>
              <a:t>越南 </a:t>
            </a:r>
            <a:r>
              <a:rPr lang="en-US" altLang="zh-CN" sz="1200" b="1"/>
              <a:t>0.03M</a:t>
            </a:r>
          </a:p>
          <a:p>
            <a:pPr eaLnBrk="1" hangingPunct="1"/>
            <a:r>
              <a:rPr lang="zh-CN" altLang="en-US" sz="1200" b="1"/>
              <a:t>老挝 </a:t>
            </a:r>
            <a:r>
              <a:rPr lang="en-US" altLang="zh-CN" sz="1200" b="1"/>
              <a:t>0.04M</a:t>
            </a:r>
            <a:endParaRPr lang="zh-CN" altLang="en-US" sz="1200" b="1"/>
          </a:p>
        </p:txBody>
      </p:sp>
      <p:sp>
        <p:nvSpPr>
          <p:cNvPr id="5136" name="TextBox 6"/>
          <p:cNvSpPr txBox="1">
            <a:spLocks noChangeArrowheads="1"/>
          </p:cNvSpPr>
          <p:nvPr/>
        </p:nvSpPr>
        <p:spPr bwMode="auto">
          <a:xfrm>
            <a:off x="1619250" y="3406775"/>
            <a:ext cx="800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巴基斯坦</a:t>
            </a:r>
            <a:endParaRPr lang="en-US" altLang="zh-CN" sz="1200" b="1"/>
          </a:p>
          <a:p>
            <a:pPr eaLnBrk="1" hangingPunct="1"/>
            <a:r>
              <a:rPr lang="zh-CN" altLang="en-US" sz="1200" b="1"/>
              <a:t> </a:t>
            </a:r>
            <a:r>
              <a:rPr lang="en-US" altLang="zh-CN" sz="1200" b="1"/>
              <a:t>0.07M</a:t>
            </a:r>
            <a:endParaRPr lang="zh-CN" altLang="en-US" sz="1200" b="1"/>
          </a:p>
        </p:txBody>
      </p:sp>
    </p:spTree>
    <p:extLst>
      <p:ext uri="{BB962C8B-B14F-4D97-AF65-F5344CB8AC3E}">
        <p14:creationId xmlns:p14="http://schemas.microsoft.com/office/powerpoint/2010/main" val="3725342014"/>
      </p:ext>
    </p:extLst>
  </p:cSld>
  <p:clrMapOvr>
    <a:masterClrMapping/>
  </p:clrMapOvr>
  <p:transition spd="med">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2"/>
          <p:cNvSpPr txBox="1">
            <a:spLocks noChangeArrowheads="1"/>
          </p:cNvSpPr>
          <p:nvPr/>
        </p:nvSpPr>
        <p:spPr bwMode="auto">
          <a:xfrm>
            <a:off x="1479550" y="901700"/>
            <a:ext cx="59618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600" dirty="0"/>
              <a:t>截止</a:t>
            </a:r>
            <a:r>
              <a:rPr lang="en-US" altLang="zh-CN" sz="1600" dirty="0"/>
              <a:t>2017</a:t>
            </a:r>
            <a:r>
              <a:rPr lang="zh-CN" altLang="en-US" sz="1600" dirty="0"/>
              <a:t>年</a:t>
            </a:r>
            <a:r>
              <a:rPr lang="en-US" altLang="zh-CN" sz="1600" dirty="0"/>
              <a:t>4</a:t>
            </a:r>
            <a:r>
              <a:rPr lang="zh-CN" altLang="en-US" sz="1600" dirty="0"/>
              <a:t>月，</a:t>
            </a:r>
            <a:r>
              <a:rPr lang="en-US" altLang="zh-CN" sz="1600" dirty="0"/>
              <a:t>BVD</a:t>
            </a:r>
            <a:r>
              <a:rPr lang="zh-CN" altLang="en-US" sz="1600" dirty="0"/>
              <a:t>共收录中国 </a:t>
            </a:r>
            <a:r>
              <a:rPr lang="en-US" altLang="zh-CN" sz="3200" dirty="0">
                <a:solidFill>
                  <a:srgbClr val="FF0000"/>
                </a:solidFill>
              </a:rPr>
              <a:t>17,651,311 </a:t>
            </a:r>
            <a:r>
              <a:rPr lang="zh-CN" altLang="en-US" sz="1600" dirty="0"/>
              <a:t>家企业</a:t>
            </a:r>
          </a:p>
        </p:txBody>
      </p:sp>
      <p:sp>
        <p:nvSpPr>
          <p:cNvPr id="6147" name="Rectangle 2"/>
          <p:cNvSpPr txBox="1">
            <a:spLocks noChangeAspect="1" noChangeArrowheads="1"/>
          </p:cNvSpPr>
          <p:nvPr/>
        </p:nvSpPr>
        <p:spPr bwMode="auto">
          <a:xfrm>
            <a:off x="2714625" y="214313"/>
            <a:ext cx="45005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zh-CN" b="1">
                <a:solidFill>
                  <a:schemeClr val="bg1"/>
                </a:solidFill>
                <a:latin typeface="Arial Black" pitchFamily="34" charset="0"/>
                <a:ea typeface="宋体" charset="-122"/>
              </a:rPr>
              <a:t>BVD</a:t>
            </a:r>
            <a:r>
              <a:rPr lang="zh-CN" altLang="en-US" b="1">
                <a:solidFill>
                  <a:schemeClr val="bg1"/>
                </a:solidFill>
                <a:latin typeface="Arial Black" pitchFamily="34" charset="0"/>
                <a:ea typeface="宋体" charset="-122"/>
              </a:rPr>
              <a:t>的数据</a:t>
            </a:r>
            <a:endParaRPr lang="zh-CN" altLang="en-GB" b="1">
              <a:solidFill>
                <a:schemeClr val="bg1"/>
              </a:solidFill>
              <a:latin typeface="Arial Black" pitchFamily="34" charset="0"/>
              <a:ea typeface="宋体" charset="-122"/>
            </a:endParaRPr>
          </a:p>
        </p:txBody>
      </p:sp>
      <p:pic>
        <p:nvPicPr>
          <p:cNvPr id="6148" name="Picture 4" descr="c:\users\ibm\appdata\roaming\360se6\User Data\temp\xin_4108020516098577463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150" y="1492250"/>
            <a:ext cx="7561263" cy="464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TextBox 9"/>
          <p:cNvSpPr txBox="1">
            <a:spLocks noChangeArrowheads="1"/>
          </p:cNvSpPr>
          <p:nvPr/>
        </p:nvSpPr>
        <p:spPr bwMode="auto">
          <a:xfrm>
            <a:off x="6338888" y="2393950"/>
            <a:ext cx="8509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东北 </a:t>
            </a:r>
            <a:r>
              <a:rPr lang="en-US" altLang="zh-CN" sz="1200" b="1"/>
              <a:t>83th</a:t>
            </a:r>
            <a:endParaRPr lang="zh-CN" altLang="en-US" sz="1200" b="1"/>
          </a:p>
        </p:txBody>
      </p:sp>
      <p:sp>
        <p:nvSpPr>
          <p:cNvPr id="6150" name="TextBox 9"/>
          <p:cNvSpPr txBox="1">
            <a:spLocks noChangeArrowheads="1"/>
          </p:cNvSpPr>
          <p:nvPr/>
        </p:nvSpPr>
        <p:spPr bwMode="auto">
          <a:xfrm>
            <a:off x="5230813" y="3298825"/>
            <a:ext cx="936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华北 </a:t>
            </a:r>
            <a:r>
              <a:rPr lang="en-US" altLang="zh-CN" sz="1200" b="1"/>
              <a:t>342th</a:t>
            </a:r>
            <a:endParaRPr lang="zh-CN" altLang="en-US" sz="1200" b="1"/>
          </a:p>
        </p:txBody>
      </p:sp>
      <p:sp>
        <p:nvSpPr>
          <p:cNvPr id="6151" name="TextBox 9"/>
          <p:cNvSpPr txBox="1">
            <a:spLocks noChangeArrowheads="1"/>
          </p:cNvSpPr>
          <p:nvPr/>
        </p:nvSpPr>
        <p:spPr bwMode="auto">
          <a:xfrm>
            <a:off x="5732463" y="4221163"/>
            <a:ext cx="106521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华东 </a:t>
            </a:r>
            <a:r>
              <a:rPr lang="en-US" altLang="zh-CN" sz="1200" b="1"/>
              <a:t>1,084th</a:t>
            </a:r>
            <a:endParaRPr lang="zh-CN" altLang="en-US" sz="1200" b="1"/>
          </a:p>
        </p:txBody>
      </p:sp>
      <p:sp>
        <p:nvSpPr>
          <p:cNvPr id="6152" name="TextBox 9"/>
          <p:cNvSpPr txBox="1">
            <a:spLocks noChangeArrowheads="1"/>
          </p:cNvSpPr>
          <p:nvPr/>
        </p:nvSpPr>
        <p:spPr bwMode="auto">
          <a:xfrm>
            <a:off x="4953000" y="5280025"/>
            <a:ext cx="935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华南 </a:t>
            </a:r>
            <a:r>
              <a:rPr lang="en-US" altLang="zh-CN" sz="1200" b="1"/>
              <a:t>504th</a:t>
            </a:r>
            <a:endParaRPr lang="zh-CN" altLang="en-US" sz="1200" b="1"/>
          </a:p>
        </p:txBody>
      </p:sp>
      <p:sp>
        <p:nvSpPr>
          <p:cNvPr id="6153" name="TextBox 9"/>
          <p:cNvSpPr txBox="1">
            <a:spLocks noChangeArrowheads="1"/>
          </p:cNvSpPr>
          <p:nvPr/>
        </p:nvSpPr>
        <p:spPr bwMode="auto">
          <a:xfrm>
            <a:off x="3811588" y="4802188"/>
            <a:ext cx="9366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西南 </a:t>
            </a:r>
            <a:r>
              <a:rPr lang="en-US" altLang="zh-CN" sz="1200" b="1"/>
              <a:t>177th</a:t>
            </a:r>
            <a:endParaRPr lang="zh-CN" altLang="en-US" sz="1200" b="1"/>
          </a:p>
        </p:txBody>
      </p:sp>
      <p:sp>
        <p:nvSpPr>
          <p:cNvPr id="6154" name="TextBox 9"/>
          <p:cNvSpPr txBox="1">
            <a:spLocks noChangeArrowheads="1"/>
          </p:cNvSpPr>
          <p:nvPr/>
        </p:nvSpPr>
        <p:spPr bwMode="auto">
          <a:xfrm>
            <a:off x="3330575" y="3481388"/>
            <a:ext cx="852488"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西北 </a:t>
            </a:r>
            <a:r>
              <a:rPr lang="en-US" altLang="zh-CN" sz="1200" b="1"/>
              <a:t>57th</a:t>
            </a:r>
            <a:endParaRPr lang="zh-CN" altLang="en-US" sz="1200" b="1"/>
          </a:p>
        </p:txBody>
      </p:sp>
      <p:sp>
        <p:nvSpPr>
          <p:cNvPr id="6155" name="TextBox 9"/>
          <p:cNvSpPr txBox="1">
            <a:spLocks noChangeArrowheads="1"/>
          </p:cNvSpPr>
          <p:nvPr/>
        </p:nvSpPr>
        <p:spPr bwMode="auto">
          <a:xfrm>
            <a:off x="4497388" y="4205288"/>
            <a:ext cx="9350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zh-CN" altLang="en-US" sz="1200" b="1"/>
              <a:t>华中 </a:t>
            </a:r>
            <a:r>
              <a:rPr lang="en-US" altLang="zh-CN" sz="1200" b="1"/>
              <a:t>106th</a:t>
            </a:r>
            <a:endParaRPr lang="zh-CN" altLang="en-US" sz="1200" b="1"/>
          </a:p>
        </p:txBody>
      </p:sp>
    </p:spTree>
    <p:extLst>
      <p:ext uri="{BB962C8B-B14F-4D97-AF65-F5344CB8AC3E}">
        <p14:creationId xmlns:p14="http://schemas.microsoft.com/office/powerpoint/2010/main" val="921389399"/>
      </p:ext>
    </p:extLst>
  </p:cSld>
  <p:clrMapOvr>
    <a:masterClrMapping/>
  </p:clrMapOvr>
  <p:transition spd="med">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txBox="1">
            <a:spLocks noChangeAspect="1" noChangeArrowheads="1"/>
          </p:cNvSpPr>
          <p:nvPr/>
        </p:nvSpPr>
        <p:spPr bwMode="auto">
          <a:xfrm>
            <a:off x="2714625" y="214313"/>
            <a:ext cx="4500563"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r>
              <a:rPr lang="en-US" altLang="zh-CN" b="1">
                <a:solidFill>
                  <a:schemeClr val="bg1"/>
                </a:solidFill>
                <a:latin typeface="Arial Black" pitchFamily="34" charset="0"/>
                <a:ea typeface="宋体" charset="-122"/>
              </a:rPr>
              <a:t>BVD</a:t>
            </a:r>
            <a:r>
              <a:rPr lang="zh-CN" altLang="en-US" b="1">
                <a:solidFill>
                  <a:schemeClr val="bg1"/>
                </a:solidFill>
                <a:latin typeface="Arial Black" pitchFamily="34" charset="0"/>
                <a:ea typeface="宋体" charset="-122"/>
              </a:rPr>
              <a:t>的数据</a:t>
            </a:r>
            <a:endParaRPr lang="zh-CN" altLang="en-GB" b="1">
              <a:solidFill>
                <a:schemeClr val="bg1"/>
              </a:solidFill>
              <a:latin typeface="Arial Black" pitchFamily="34" charset="0"/>
              <a:ea typeface="宋体" charset="-122"/>
            </a:endParaRPr>
          </a:p>
        </p:txBody>
      </p:sp>
      <p:graphicFrame>
        <p:nvGraphicFramePr>
          <p:cNvPr id="3" name="图示 2"/>
          <p:cNvGraphicFramePr/>
          <p:nvPr>
            <p:extLst>
              <p:ext uri="{D42A27DB-BD31-4B8C-83A1-F6EECF244321}">
                <p14:modId xmlns:p14="http://schemas.microsoft.com/office/powerpoint/2010/main" val="3346733111"/>
              </p:ext>
            </p:extLst>
          </p:nvPr>
        </p:nvGraphicFramePr>
        <p:xfrm>
          <a:off x="0" y="908720"/>
          <a:ext cx="914400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5326839"/>
      </p:ext>
    </p:extLst>
  </p:cSld>
  <p:clrMapOvr>
    <a:masterClrMapping/>
  </p:clrMapOvr>
  <p:transition spd="med"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
          <p:cNvSpPr>
            <a:spLocks noChangeArrowheads="1"/>
          </p:cNvSpPr>
          <p:nvPr/>
        </p:nvSpPr>
        <p:spPr bwMode="auto">
          <a:xfrm>
            <a:off x="-71438" y="1357313"/>
            <a:ext cx="9144001" cy="0"/>
          </a:xfrm>
          <a:prstGeom prst="rect">
            <a:avLst/>
          </a:prstGeom>
          <a:noFill/>
          <a:ln w="9525" algn="ctr">
            <a:noFill/>
            <a:miter lim="800000"/>
            <a:headEnd/>
            <a:tailEnd/>
          </a:ln>
        </p:spPr>
        <p:txBody>
          <a:bodyPr wrap="none" anchor="ctr">
            <a:spAutoFit/>
          </a:bodyPr>
          <a:lstStyle/>
          <a:p>
            <a:pPr eaLnBrk="0" hangingPunct="0"/>
            <a:endParaRPr lang="en-US" altLang="zh-CN"/>
          </a:p>
        </p:txBody>
      </p:sp>
      <p:sp>
        <p:nvSpPr>
          <p:cNvPr id="11267" name="Rectangle 18"/>
          <p:cNvSpPr>
            <a:spLocks noChangeArrowheads="1"/>
          </p:cNvSpPr>
          <p:nvPr/>
        </p:nvSpPr>
        <p:spPr bwMode="auto">
          <a:xfrm>
            <a:off x="-71438" y="5241925"/>
            <a:ext cx="323851" cy="260350"/>
          </a:xfrm>
          <a:prstGeom prst="rect">
            <a:avLst/>
          </a:prstGeom>
          <a:noFill/>
          <a:ln w="9525" algn="ctr">
            <a:noFill/>
            <a:miter lim="800000"/>
            <a:headEnd/>
            <a:tailEnd/>
          </a:ln>
        </p:spPr>
        <p:txBody>
          <a:bodyPr wrap="none" anchor="ctr">
            <a:spAutoFit/>
          </a:bodyPr>
          <a:lstStyle/>
          <a:p>
            <a:pPr eaLnBrk="0" hangingPunct="0"/>
            <a:r>
              <a:rPr lang="zh-CN" altLang="en-US" sz="1100">
                <a:solidFill>
                  <a:srgbClr val="000000"/>
                </a:solidFill>
                <a:latin typeface="宋体" pitchFamily="2" charset="-122"/>
                <a:cs typeface="Times New Roman" pitchFamily="18" charset="0"/>
              </a:rPr>
              <a:t>　</a:t>
            </a:r>
            <a:endParaRPr lang="zh-CN" altLang="en-US">
              <a:cs typeface="Times New Roman" pitchFamily="18" charset="0"/>
            </a:endParaRPr>
          </a:p>
        </p:txBody>
      </p:sp>
      <p:sp>
        <p:nvSpPr>
          <p:cNvPr id="5124" name="Text Box 106"/>
          <p:cNvSpPr txBox="1">
            <a:spLocks noChangeArrowheads="1"/>
          </p:cNvSpPr>
          <p:nvPr/>
        </p:nvSpPr>
        <p:spPr bwMode="auto">
          <a:xfrm>
            <a:off x="2987675" y="188913"/>
            <a:ext cx="5832475" cy="584200"/>
          </a:xfrm>
          <a:prstGeom prst="rect">
            <a:avLst/>
          </a:prstGeom>
          <a:noFill/>
          <a:ln w="9525">
            <a:noFill/>
            <a:miter lim="800000"/>
            <a:headEnd/>
            <a:tailEnd/>
          </a:ln>
        </p:spPr>
        <p:txBody>
          <a:bodyPr>
            <a:spAutoFit/>
          </a:bodyPr>
          <a:lstStyle/>
          <a:p>
            <a:pPr>
              <a:defRPr/>
            </a:pPr>
            <a:r>
              <a:rPr lang="en-US" altLang="zh-CN" sz="3200" b="1" dirty="0">
                <a:solidFill>
                  <a:schemeClr val="bg1"/>
                </a:solidFill>
                <a:latin typeface="新宋体" pitchFamily="49" charset="-122"/>
                <a:ea typeface="新宋体" pitchFamily="49" charset="-122"/>
                <a:cs typeface="+mj-cs"/>
              </a:rPr>
              <a:t>BvD</a:t>
            </a:r>
            <a:r>
              <a:rPr lang="zh-CN" altLang="en-US" sz="3200" b="1" dirty="0">
                <a:solidFill>
                  <a:schemeClr val="bg1"/>
                </a:solidFill>
                <a:latin typeface="新宋体" pitchFamily="49" charset="-122"/>
                <a:ea typeface="新宋体" pitchFamily="49" charset="-122"/>
                <a:cs typeface="+mj-cs"/>
              </a:rPr>
              <a:t>产品类型概览</a:t>
            </a:r>
          </a:p>
        </p:txBody>
      </p:sp>
      <p:sp>
        <p:nvSpPr>
          <p:cNvPr id="11269" name="Rectangle 7"/>
          <p:cNvSpPr>
            <a:spLocks noChangeArrowheads="1"/>
          </p:cNvSpPr>
          <p:nvPr/>
        </p:nvSpPr>
        <p:spPr bwMode="auto">
          <a:xfrm>
            <a:off x="0" y="6237288"/>
            <a:ext cx="323850" cy="260350"/>
          </a:xfrm>
          <a:prstGeom prst="rect">
            <a:avLst/>
          </a:prstGeom>
          <a:noFill/>
          <a:ln w="9525" algn="ctr">
            <a:noFill/>
            <a:miter lim="800000"/>
            <a:headEnd/>
            <a:tailEnd/>
          </a:ln>
        </p:spPr>
        <p:txBody>
          <a:bodyPr anchor="ctr">
            <a:spAutoFit/>
          </a:bodyPr>
          <a:lstStyle/>
          <a:p>
            <a:pPr eaLnBrk="0" hangingPunct="0"/>
            <a:r>
              <a:rPr lang="zh-CN" altLang="en-US" sz="1100">
                <a:solidFill>
                  <a:srgbClr val="000000"/>
                </a:solidFill>
                <a:latin typeface="宋体" pitchFamily="2" charset="-122"/>
                <a:cs typeface="Times New Roman" pitchFamily="18" charset="0"/>
              </a:rPr>
              <a:t>　</a:t>
            </a:r>
            <a:endParaRPr lang="zh-CN" altLang="en-US" sz="1100">
              <a:cs typeface="Times New Roman" pitchFamily="18" charset="0"/>
            </a:endParaRPr>
          </a:p>
        </p:txBody>
      </p:sp>
      <p:graphicFrame>
        <p:nvGraphicFramePr>
          <p:cNvPr id="8" name="Table 7"/>
          <p:cNvGraphicFramePr>
            <a:graphicFrameLocks noGrp="1"/>
          </p:cNvGraphicFramePr>
          <p:nvPr/>
        </p:nvGraphicFramePr>
        <p:xfrm>
          <a:off x="0" y="1000125"/>
          <a:ext cx="9072591" cy="5143535"/>
        </p:xfrm>
        <a:graphic>
          <a:graphicData uri="http://schemas.openxmlformats.org/drawingml/2006/table">
            <a:tbl>
              <a:tblPr/>
              <a:tblGrid>
                <a:gridCol w="1214446">
                  <a:extLst>
                    <a:ext uri="{9D8B030D-6E8A-4147-A177-3AD203B41FA5}">
                      <a16:colId xmlns:a16="http://schemas.microsoft.com/office/drawing/2014/main" val="20000"/>
                    </a:ext>
                  </a:extLst>
                </a:gridCol>
                <a:gridCol w="1214446">
                  <a:extLst>
                    <a:ext uri="{9D8B030D-6E8A-4147-A177-3AD203B41FA5}">
                      <a16:colId xmlns:a16="http://schemas.microsoft.com/office/drawing/2014/main" val="20001"/>
                    </a:ext>
                  </a:extLst>
                </a:gridCol>
                <a:gridCol w="1187229">
                  <a:extLst>
                    <a:ext uri="{9D8B030D-6E8A-4147-A177-3AD203B41FA5}">
                      <a16:colId xmlns:a16="http://schemas.microsoft.com/office/drawing/2014/main" val="20002"/>
                    </a:ext>
                  </a:extLst>
                </a:gridCol>
                <a:gridCol w="1813167">
                  <a:extLst>
                    <a:ext uri="{9D8B030D-6E8A-4147-A177-3AD203B41FA5}">
                      <a16:colId xmlns:a16="http://schemas.microsoft.com/office/drawing/2014/main" val="20003"/>
                    </a:ext>
                  </a:extLst>
                </a:gridCol>
                <a:gridCol w="1598471">
                  <a:extLst>
                    <a:ext uri="{9D8B030D-6E8A-4147-A177-3AD203B41FA5}">
                      <a16:colId xmlns:a16="http://schemas.microsoft.com/office/drawing/2014/main" val="20004"/>
                    </a:ext>
                  </a:extLst>
                </a:gridCol>
                <a:gridCol w="2044832">
                  <a:extLst>
                    <a:ext uri="{9D8B030D-6E8A-4147-A177-3AD203B41FA5}">
                      <a16:colId xmlns:a16="http://schemas.microsoft.com/office/drawing/2014/main" val="20005"/>
                    </a:ext>
                  </a:extLst>
                </a:gridCol>
              </a:tblGrid>
              <a:tr h="418462">
                <a:tc gridSpan="2">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全球宏观信息服务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zh-CN" altLang="en-US"/>
                    </a:p>
                  </a:txBody>
                  <a:tcPr/>
                </a:tc>
                <a:tc gridSpan="3">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全球企业信息服务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tc hMerge="1">
                  <a:txBody>
                    <a:bodyPr/>
                    <a:lstStyle/>
                    <a:p>
                      <a:endParaRPr lang="zh-CN" altLang="en-US"/>
                    </a:p>
                  </a:txBody>
                  <a:tcPr/>
                </a:tc>
                <a:tc hMerge="1">
                  <a:txBody>
                    <a:bodyPr/>
                    <a:lstStyle/>
                    <a:p>
                      <a:endParaRPr lang="zh-CN" altLang="en-US"/>
                    </a:p>
                  </a:txBody>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全球企业间交易</a:t>
                      </a:r>
                      <a:endParaRPr lang="en-US" altLang="zh-CN" sz="1400" b="1" i="0" u="none" strike="noStrike" dirty="0">
                        <a:solidFill>
                          <a:srgbClr val="000000"/>
                        </a:solidFill>
                        <a:latin typeface="新宋体" pitchFamily="49" charset="-122"/>
                        <a:ea typeface="新宋体" pitchFamily="49" charset="-122"/>
                      </a:endParaRPr>
                    </a:p>
                    <a:p>
                      <a:pPr algn="ctr" rtl="0" fontAlgn="ctr"/>
                      <a:r>
                        <a:rPr lang="zh-CN" altLang="en-US" sz="1400" b="1" i="0" u="none" strike="noStrike" dirty="0">
                          <a:solidFill>
                            <a:srgbClr val="000000"/>
                          </a:solidFill>
                          <a:latin typeface="新宋体" pitchFamily="49" charset="-122"/>
                          <a:ea typeface="新宋体" pitchFamily="49" charset="-122"/>
                        </a:rPr>
                        <a:t>及行业调研服务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00"/>
                  </a:ext>
                </a:extLst>
              </a:tr>
              <a:tr h="418462">
                <a:tc>
                  <a:txBody>
                    <a:bodyPr/>
                    <a:lstStyle/>
                    <a:p>
                      <a:pPr algn="ctr" rtl="0" fontAlgn="ctr"/>
                      <a:r>
                        <a:rPr lang="zh-CN" altLang="en-US" sz="1400" b="1" i="0" u="none" strike="noStrike" dirty="0">
                          <a:solidFill>
                            <a:srgbClr val="FFFFFF"/>
                          </a:solidFill>
                          <a:latin typeface="新宋体" pitchFamily="49" charset="-122"/>
                          <a:ea typeface="新宋体" pitchFamily="49" charset="-122"/>
                        </a:rPr>
                        <a:t>世界经济</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国家竞争力</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全球企业</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亚太区企业</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全球银行</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交易并购</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01"/>
                  </a:ext>
                </a:extLst>
              </a:tr>
              <a:tr h="297825">
                <a:tc>
                  <a:txBody>
                    <a:bodyPr/>
                    <a:lstStyle/>
                    <a:p>
                      <a:pPr algn="ctr" rtl="0" fontAlgn="ctr"/>
                      <a:r>
                        <a:rPr lang="en-US" sz="1400" b="1" i="0" u="none" strike="noStrike" dirty="0">
                          <a:solidFill>
                            <a:srgbClr val="FFFFFF"/>
                          </a:solidFill>
                          <a:latin typeface="新宋体" pitchFamily="49" charset="-122"/>
                          <a:ea typeface="新宋体" pitchFamily="49" charset="-122"/>
                        </a:rPr>
                        <a:t>EIU COUNTRY</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en-US" sz="1400" b="1" i="0" u="none" strike="noStrike">
                          <a:solidFill>
                            <a:srgbClr val="FFFFFF"/>
                          </a:solidFill>
                          <a:latin typeface="新宋体" pitchFamily="49" charset="-122"/>
                          <a:ea typeface="新宋体" pitchFamily="49" charset="-122"/>
                        </a:rPr>
                        <a:t>EIU MIF</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en-US" sz="1400" b="1" i="0" u="none" strike="noStrike">
                          <a:solidFill>
                            <a:srgbClr val="FFFFFF"/>
                          </a:solidFill>
                          <a:latin typeface="新宋体" pitchFamily="49" charset="-122"/>
                          <a:ea typeface="新宋体" pitchFamily="49" charset="-122"/>
                        </a:rPr>
                        <a:t>ORBIS</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en-US" sz="1400" b="1" i="0" u="none" strike="noStrike" dirty="0">
                          <a:solidFill>
                            <a:srgbClr val="FFFFFF"/>
                          </a:solidFill>
                          <a:latin typeface="新宋体" pitchFamily="49" charset="-122"/>
                          <a:ea typeface="新宋体" pitchFamily="49" charset="-122"/>
                        </a:rPr>
                        <a:t>ORIANA</a:t>
                      </a:r>
                    </a:p>
                  </a:txBody>
                  <a:tcPr marL="0" marR="0" marT="0" marB="0" anchor="ctr">
                    <a:lnL>
                      <a:noFill/>
                    </a:lnL>
                    <a:lnR w="635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en-US" sz="1400" b="1" i="0" u="none" strike="noStrike" dirty="0">
                          <a:solidFill>
                            <a:srgbClr val="FFFFFF"/>
                          </a:solidFill>
                          <a:latin typeface="新宋体" pitchFamily="49" charset="-122"/>
                          <a:ea typeface="新宋体" pitchFamily="49" charset="-122"/>
                        </a:rPr>
                        <a:t>BANKSCOPE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en-US" sz="1400" b="1" i="0" u="none" strike="noStrike">
                          <a:solidFill>
                            <a:srgbClr val="FFFFFF"/>
                          </a:solidFill>
                          <a:latin typeface="新宋体" pitchFamily="49" charset="-122"/>
                          <a:ea typeface="新宋体" pitchFamily="49" charset="-122"/>
                        </a:rPr>
                        <a:t>ZEPHYR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02"/>
                  </a:ext>
                </a:extLst>
              </a:tr>
              <a:tr h="209231">
                <a:tc>
                  <a:txBody>
                    <a:bodyPr/>
                    <a:lstStyle/>
                    <a:p>
                      <a:pPr algn="ctr" rtl="0" fontAlgn="ctr"/>
                      <a:r>
                        <a:rPr lang="en-US" altLang="zh-CN" sz="1400" b="1" i="0" u="none" strike="noStrike" dirty="0">
                          <a:solidFill>
                            <a:srgbClr val="000000"/>
                          </a:solidFill>
                          <a:latin typeface="新宋体" pitchFamily="49" charset="-122"/>
                          <a:ea typeface="新宋体" pitchFamily="49" charset="-122"/>
                        </a:rPr>
                        <a:t>201</a:t>
                      </a:r>
                      <a:r>
                        <a:rPr lang="zh-CN" altLang="en-US" sz="1400" b="1" i="0" u="none" strike="noStrike" dirty="0">
                          <a:solidFill>
                            <a:srgbClr val="000000"/>
                          </a:solidFill>
                          <a:latin typeface="新宋体" pitchFamily="49" charset="-122"/>
                          <a:ea typeface="新宋体" pitchFamily="49" charset="-122"/>
                        </a:rPr>
                        <a:t>个国家</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60</a:t>
                      </a:r>
                      <a:r>
                        <a:rPr lang="zh-CN" altLang="en-US" sz="1400" b="1" i="0" u="none" strike="noStrike" dirty="0">
                          <a:solidFill>
                            <a:srgbClr val="000000"/>
                          </a:solidFill>
                          <a:latin typeface="新宋体" pitchFamily="49" charset="-122"/>
                          <a:ea typeface="新宋体" pitchFamily="49" charset="-122"/>
                        </a:rPr>
                        <a:t>个国家</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1.54</a:t>
                      </a:r>
                      <a:r>
                        <a:rPr lang="zh-CN" altLang="en-US" sz="1400" b="1" i="0" u="none" strike="noStrike" dirty="0">
                          <a:solidFill>
                            <a:srgbClr val="000000"/>
                          </a:solidFill>
                          <a:latin typeface="新宋体" pitchFamily="49" charset="-122"/>
                          <a:ea typeface="新宋体" pitchFamily="49" charset="-122"/>
                        </a:rPr>
                        <a:t>亿家</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en-US" altLang="zh-CN" sz="1400" b="1" i="0" u="none" strike="noStrike">
                          <a:solidFill>
                            <a:srgbClr val="000000"/>
                          </a:solidFill>
                          <a:latin typeface="新宋体" pitchFamily="49" charset="-122"/>
                          <a:ea typeface="新宋体" pitchFamily="49" charset="-122"/>
                        </a:rPr>
                        <a:t>3000</a:t>
                      </a:r>
                      <a:r>
                        <a:rPr lang="zh-CN" altLang="en-US" sz="1400" b="1" i="0" u="none" strike="noStrike" dirty="0">
                          <a:solidFill>
                            <a:srgbClr val="000000"/>
                          </a:solidFill>
                          <a:latin typeface="新宋体" pitchFamily="49" charset="-122"/>
                          <a:ea typeface="新宋体" pitchFamily="49" charset="-122"/>
                        </a:rPr>
                        <a:t>万家</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a:t>
                      </a:r>
                      <a:r>
                        <a:rPr lang="en-US" altLang="zh-CN" sz="1400" b="1" i="0" u="none" strike="noStrike" dirty="0">
                          <a:solidFill>
                            <a:srgbClr val="000000"/>
                          </a:solidFill>
                          <a:latin typeface="新宋体" pitchFamily="49" charset="-122"/>
                          <a:ea typeface="新宋体" pitchFamily="49" charset="-122"/>
                        </a:rPr>
                        <a:t>3</a:t>
                      </a:r>
                      <a:r>
                        <a:rPr lang="zh-CN" altLang="en-US" sz="1400" b="1" i="0" u="none" strike="noStrike" dirty="0">
                          <a:solidFill>
                            <a:srgbClr val="000000"/>
                          </a:solidFill>
                          <a:latin typeface="新宋体" pitchFamily="49" charset="-122"/>
                          <a:ea typeface="新宋体" pitchFamily="49" charset="-122"/>
                        </a:rPr>
                        <a:t>万多家</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120</a:t>
                      </a:r>
                      <a:r>
                        <a:rPr lang="zh-CN" altLang="en-US" sz="1400" b="1" i="0" u="none" strike="noStrike" dirty="0">
                          <a:solidFill>
                            <a:srgbClr val="000000"/>
                          </a:solidFill>
                          <a:latin typeface="新宋体" pitchFamily="49" charset="-122"/>
                          <a:ea typeface="新宋体" pitchFamily="49" charset="-122"/>
                        </a:rPr>
                        <a:t>万条并购记录</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418462">
                <a:tc>
                  <a:txBody>
                    <a:bodyPr/>
                    <a:lstStyle/>
                    <a:p>
                      <a:pPr algn="ctr" rtl="0" fontAlgn="ctr"/>
                      <a:r>
                        <a:rPr lang="en-US" altLang="zh-CN" sz="1400" b="1" i="0" u="none" strike="noStrike">
                          <a:solidFill>
                            <a:srgbClr val="000000"/>
                          </a:solidFill>
                          <a:latin typeface="新宋体" pitchFamily="49" charset="-122"/>
                          <a:ea typeface="新宋体" pitchFamily="49" charset="-122"/>
                        </a:rPr>
                        <a:t>317</a:t>
                      </a:r>
                      <a:r>
                        <a:rPr lang="zh-CN" altLang="en-US" sz="1400" b="1" i="0" u="none" strike="noStrike">
                          <a:solidFill>
                            <a:srgbClr val="000000"/>
                          </a:solidFill>
                          <a:latin typeface="新宋体" pitchFamily="49" charset="-122"/>
                          <a:ea typeface="新宋体" pitchFamily="49" charset="-122"/>
                        </a:rPr>
                        <a:t>项指标</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行业发展趋势</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zh-CN" altLang="en-US" sz="1400" b="1" i="0" u="none" strike="noStrike">
                          <a:solidFill>
                            <a:srgbClr val="000000"/>
                          </a:solidFill>
                          <a:latin typeface="新宋体" pitchFamily="49" charset="-122"/>
                          <a:ea typeface="新宋体" pitchFamily="49" charset="-122"/>
                        </a:rPr>
                        <a:t>上市与非上市</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上市与非上市</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中国</a:t>
                      </a:r>
                      <a:r>
                        <a:rPr lang="en-US" altLang="zh-CN" sz="1400" b="1" i="0" u="none" strike="noStrike" dirty="0">
                          <a:solidFill>
                            <a:srgbClr val="000000"/>
                          </a:solidFill>
                          <a:latin typeface="新宋体" pitchFamily="49" charset="-122"/>
                          <a:ea typeface="新宋体" pitchFamily="49" charset="-122"/>
                        </a:rPr>
                        <a:t>244</a:t>
                      </a:r>
                      <a:r>
                        <a:rPr lang="zh-CN" altLang="en-US" sz="1400" b="1" i="0" u="none" strike="noStrike" dirty="0">
                          <a:solidFill>
                            <a:srgbClr val="000000"/>
                          </a:solidFill>
                          <a:latin typeface="新宋体" pitchFamily="49" charset="-122"/>
                          <a:ea typeface="新宋体" pitchFamily="49" charset="-122"/>
                        </a:rPr>
                        <a:t>家</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每月新增</a:t>
                      </a:r>
                      <a:r>
                        <a:rPr lang="en-US" altLang="zh-CN" sz="1400" b="1" i="0" u="none" strike="noStrike" dirty="0">
                          <a:solidFill>
                            <a:srgbClr val="000000"/>
                          </a:solidFill>
                          <a:latin typeface="新宋体" pitchFamily="49" charset="-122"/>
                          <a:ea typeface="新宋体" pitchFamily="49" charset="-122"/>
                        </a:rPr>
                        <a:t>700</a:t>
                      </a:r>
                      <a:r>
                        <a:rPr lang="zh-CN" altLang="en-US" sz="1400" b="1" i="0" u="none" strike="noStrike" dirty="0">
                          <a:solidFill>
                            <a:srgbClr val="000000"/>
                          </a:solidFill>
                          <a:latin typeface="新宋体" pitchFamily="49" charset="-122"/>
                          <a:ea typeface="新宋体" pitchFamily="49" charset="-122"/>
                        </a:rPr>
                        <a:t>条</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418462">
                <a:tc>
                  <a:txBody>
                    <a:bodyPr/>
                    <a:lstStyle/>
                    <a:p>
                      <a:pPr algn="ctr" rtl="0" fontAlgn="ctr"/>
                      <a:r>
                        <a:rPr lang="zh-CN" altLang="en-US" sz="1400" b="1" i="0" u="none" strike="noStrike">
                          <a:solidFill>
                            <a:srgbClr val="FFFFFF"/>
                          </a:solidFill>
                          <a:latin typeface="新宋体" pitchFamily="49" charset="-122"/>
                          <a:ea typeface="新宋体" pitchFamily="49" charset="-122"/>
                        </a:rPr>
                        <a:t>城市物价</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全球投资环境</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002060"/>
                    </a:solidFill>
                  </a:tcPr>
                </a:tc>
                <a:tc rowSpan="2">
                  <a:txBody>
                    <a:bodyPr/>
                    <a:lstStyle/>
                    <a:p>
                      <a:pPr algn="ctr" rtl="0" fontAlgn="ctr"/>
                      <a:r>
                        <a:rPr lang="zh-CN" altLang="en-US" sz="1400" b="1" i="0" u="none" strike="noStrike" dirty="0">
                          <a:solidFill>
                            <a:srgbClr val="FFFFFF"/>
                          </a:solidFill>
                          <a:latin typeface="新宋体" pitchFamily="49" charset="-122"/>
                          <a:ea typeface="新宋体" pitchFamily="49" charset="-122"/>
                        </a:rPr>
                        <a:t>欧洲区企业</a:t>
                      </a:r>
                      <a:br>
                        <a:rPr lang="zh-CN" altLang="en-US" sz="1400" b="1" i="0" u="none" strike="noStrike" dirty="0">
                          <a:solidFill>
                            <a:srgbClr val="FFFFFF"/>
                          </a:solidFill>
                          <a:latin typeface="新宋体" pitchFamily="49" charset="-122"/>
                          <a:ea typeface="新宋体" pitchFamily="49" charset="-122"/>
                        </a:rPr>
                      </a:br>
                      <a:r>
                        <a:rPr lang="en-US" sz="1400" b="1" i="0" u="none" strike="noStrike" dirty="0">
                          <a:solidFill>
                            <a:srgbClr val="FFFFFF"/>
                          </a:solidFill>
                          <a:latin typeface="新宋体" pitchFamily="49" charset="-122"/>
                          <a:ea typeface="新宋体" pitchFamily="49" charset="-122"/>
                        </a:rPr>
                        <a:t>AMADEUS</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英国企业</a:t>
                      </a:r>
                      <a:br>
                        <a:rPr lang="zh-CN" altLang="en-US" sz="1400" b="1" i="0" u="none" strike="noStrike" dirty="0">
                          <a:solidFill>
                            <a:srgbClr val="FFFFFF"/>
                          </a:solidFill>
                          <a:latin typeface="新宋体" pitchFamily="49" charset="-122"/>
                          <a:ea typeface="新宋体" pitchFamily="49" charset="-122"/>
                        </a:rPr>
                      </a:br>
                      <a:r>
                        <a:rPr lang="en-US" sz="1400" b="1" i="0" u="none" strike="noStrike" dirty="0">
                          <a:solidFill>
                            <a:srgbClr val="FFFFFF"/>
                          </a:solidFill>
                          <a:latin typeface="新宋体" pitchFamily="49" charset="-122"/>
                          <a:ea typeface="新宋体" pitchFamily="49" charset="-122"/>
                        </a:rPr>
                        <a:t>FAME</a:t>
                      </a:r>
                    </a:p>
                  </a:txBody>
                  <a:tcPr marL="0" marR="0" marT="0" marB="0" anchor="ctr">
                    <a:lnL>
                      <a:noFill/>
                    </a:lnL>
                    <a:lnR>
                      <a:noFill/>
                    </a:lnR>
                    <a:lnT>
                      <a:noFill/>
                    </a:lnT>
                    <a:lnB>
                      <a:noFill/>
                    </a:lnB>
                    <a:solidFill>
                      <a:srgbClr val="002060"/>
                    </a:solidFill>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上市与非上市</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无形资产</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05"/>
                  </a:ext>
                </a:extLst>
              </a:tr>
              <a:tr h="209231">
                <a:tc>
                  <a:txBody>
                    <a:bodyPr/>
                    <a:lstStyle/>
                    <a:p>
                      <a:pPr algn="l" fontAlgn="b"/>
                      <a:r>
                        <a:rPr lang="en-US" sz="1400" b="1" i="0" u="none" strike="noStrike">
                          <a:solidFill>
                            <a:srgbClr val="FFFFFF"/>
                          </a:solidFill>
                          <a:latin typeface="新宋体" pitchFamily="49" charset="-122"/>
                          <a:ea typeface="新宋体" pitchFamily="49" charset="-122"/>
                        </a:rPr>
                        <a:t>EIU CITY</a:t>
                      </a:r>
                      <a:endParaRPr lang="en-US" sz="1400" b="0" i="0" u="none" strike="noStrike">
                        <a:solidFill>
                          <a:srgbClr val="000000"/>
                        </a:solidFill>
                        <a:latin typeface="新宋体" pitchFamily="49" charset="-122"/>
                        <a:ea typeface="新宋体" pitchFamily="49" charset="-122"/>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en-US" sz="1400" b="1" i="0" u="none" strike="noStrike" dirty="0">
                          <a:solidFill>
                            <a:srgbClr val="FFFFFF"/>
                          </a:solidFill>
                          <a:latin typeface="新宋体" pitchFamily="49" charset="-122"/>
                          <a:ea typeface="新宋体" pitchFamily="49" charset="-122"/>
                        </a:rPr>
                        <a:t>EIU WIS</a:t>
                      </a:r>
                    </a:p>
                  </a:txBody>
                  <a:tcPr marL="0" marR="0" marT="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002060"/>
                    </a:solidFill>
                  </a:tcPr>
                </a:tc>
                <a:tc vMerge="1">
                  <a:txBody>
                    <a:bodyPr/>
                    <a:lstStyle/>
                    <a:p>
                      <a:endParaRPr lang="zh-CN" altLang="en-US"/>
                    </a:p>
                  </a:txBody>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850</a:t>
                      </a:r>
                      <a:r>
                        <a:rPr lang="zh-CN" altLang="en-US" sz="1400" b="1" i="0" u="none" strike="noStrike" dirty="0">
                          <a:solidFill>
                            <a:srgbClr val="000000"/>
                          </a:solidFill>
                          <a:latin typeface="新宋体" pitchFamily="49" charset="-122"/>
                          <a:ea typeface="新宋体" pitchFamily="49" charset="-122"/>
                        </a:rPr>
                        <a:t>万家</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银行评级</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a:solidFill>
                            <a:srgbClr val="FFFFFF"/>
                          </a:solidFill>
                          <a:latin typeface="新宋体" pitchFamily="49" charset="-122"/>
                          <a:ea typeface="新宋体" pitchFamily="49" charset="-122"/>
                        </a:rPr>
                        <a:t>KTMINE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06"/>
                  </a:ext>
                </a:extLst>
              </a:tr>
              <a:tr h="418462">
                <a:tc>
                  <a:txBody>
                    <a:bodyPr/>
                    <a:lstStyle/>
                    <a:p>
                      <a:pPr algn="ctr" rtl="0" fontAlgn="ctr"/>
                      <a:r>
                        <a:rPr lang="en-US" altLang="zh-CN" sz="1400" b="1" i="0" u="none" strike="noStrike" dirty="0">
                          <a:solidFill>
                            <a:srgbClr val="000000"/>
                          </a:solidFill>
                          <a:latin typeface="新宋体" pitchFamily="49" charset="-122"/>
                          <a:ea typeface="新宋体" pitchFamily="49" charset="-122"/>
                        </a:rPr>
                        <a:t>140</a:t>
                      </a:r>
                      <a:r>
                        <a:rPr lang="zh-CN" altLang="en-US" sz="1400" b="1" i="0" u="none" strike="noStrike" dirty="0">
                          <a:solidFill>
                            <a:srgbClr val="000000"/>
                          </a:solidFill>
                          <a:latin typeface="新宋体" pitchFamily="49" charset="-122"/>
                          <a:ea typeface="新宋体" pitchFamily="49" charset="-122"/>
                        </a:rPr>
                        <a:t>个国家</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zh-CN" altLang="en-US" sz="1400" b="1" i="0" u="none" strike="noStrike">
                          <a:solidFill>
                            <a:srgbClr val="000000"/>
                          </a:solidFill>
                          <a:latin typeface="新宋体" pitchFamily="49" charset="-122"/>
                          <a:ea typeface="新宋体" pitchFamily="49" charset="-122"/>
                        </a:rPr>
                        <a:t>国家投资环境</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tcPr>
                </a:tc>
                <a:tc rowSpan="2">
                  <a:txBody>
                    <a:bodyPr/>
                    <a:lstStyle/>
                    <a:p>
                      <a:pPr algn="ctr" rtl="0" fontAlgn="ctr"/>
                      <a:r>
                        <a:rPr lang="en-US" altLang="zh-CN" sz="1400" b="1" i="0" u="none" strike="noStrike" dirty="0">
                          <a:solidFill>
                            <a:srgbClr val="000000"/>
                          </a:solidFill>
                          <a:latin typeface="新宋体" pitchFamily="49" charset="-122"/>
                          <a:ea typeface="新宋体" pitchFamily="49" charset="-122"/>
                        </a:rPr>
                        <a:t>2000</a:t>
                      </a:r>
                      <a:r>
                        <a:rPr lang="zh-CN" altLang="en-US" sz="1400" b="1" i="0" u="none" strike="noStrike" dirty="0">
                          <a:solidFill>
                            <a:srgbClr val="000000"/>
                          </a:solidFill>
                          <a:latin typeface="新宋体" pitchFamily="49" charset="-122"/>
                          <a:ea typeface="新宋体" pitchFamily="49" charset="-122"/>
                        </a:rPr>
                        <a:t>万家</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美国企业 </a:t>
                      </a:r>
                      <a:r>
                        <a:rPr lang="en-US" sz="1400" b="1" i="0" u="none" strike="noStrike" dirty="0">
                          <a:solidFill>
                            <a:srgbClr val="FFFFFF"/>
                          </a:solidFill>
                          <a:latin typeface="新宋体" pitchFamily="49" charset="-122"/>
                          <a:ea typeface="新宋体" pitchFamily="49" charset="-122"/>
                        </a:rPr>
                        <a:t>MINT US</a:t>
                      </a:r>
                    </a:p>
                  </a:txBody>
                  <a:tcPr marL="0" marR="0" marT="0" marB="0" anchor="ctr">
                    <a:lnL>
                      <a:noFill/>
                    </a:lnL>
                    <a:lnR>
                      <a:noFill/>
                    </a:lnR>
                    <a:lnT>
                      <a:noFill/>
                    </a:lnT>
                    <a:lnB>
                      <a:noFill/>
                    </a:lnB>
                    <a:solidFill>
                      <a:srgbClr val="002060"/>
                    </a:solidFill>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深度财务信息</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14000</a:t>
                      </a:r>
                      <a:r>
                        <a:rPr lang="zh-CN" altLang="en-US" sz="1400" b="1" i="0" u="none" strike="noStrike" dirty="0">
                          <a:solidFill>
                            <a:srgbClr val="000000"/>
                          </a:solidFill>
                          <a:latin typeface="新宋体" pitchFamily="49" charset="-122"/>
                          <a:ea typeface="新宋体" pitchFamily="49" charset="-122"/>
                        </a:rPr>
                        <a:t>份无形资产交易合约</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418462">
                <a:tc>
                  <a:txBody>
                    <a:bodyPr/>
                    <a:lstStyle/>
                    <a:p>
                      <a:pPr algn="ctr" rtl="0" fontAlgn="ctr"/>
                      <a:r>
                        <a:rPr lang="zh-CN" altLang="en-US" sz="1400" b="1" i="0" u="none" strike="noStrike">
                          <a:solidFill>
                            <a:srgbClr val="000000"/>
                          </a:solidFill>
                          <a:latin typeface="新宋体" pitchFamily="49" charset="-122"/>
                          <a:ea typeface="新宋体" pitchFamily="49" charset="-122"/>
                        </a:rPr>
                        <a:t>城市经济指标</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rtl="0" fontAlgn="ctr"/>
                      <a:r>
                        <a:rPr lang="zh-CN" altLang="en-US" sz="1400" b="1" i="0" u="none" strike="noStrike">
                          <a:solidFill>
                            <a:srgbClr val="000000"/>
                          </a:solidFill>
                          <a:latin typeface="新宋体" pitchFamily="49" charset="-122"/>
                          <a:ea typeface="新宋体" pitchFamily="49" charset="-122"/>
                        </a:rPr>
                        <a:t>商业成本等信息</a:t>
                      </a:r>
                    </a:p>
                  </a:txBody>
                  <a:tcPr marL="0" marR="0" marT="0" marB="0" anchor="ctr">
                    <a:lnL>
                      <a:noFill/>
                    </a:lnL>
                    <a:lnR w="1270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tcPr>
                </a:tc>
                <a:tc vMerge="1">
                  <a:txBody>
                    <a:bodyPr/>
                    <a:lstStyle/>
                    <a:p>
                      <a:endParaRPr lang="zh-CN" altLang="en-US"/>
                    </a:p>
                  </a:txBody>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2100</a:t>
                      </a:r>
                      <a:r>
                        <a:rPr lang="zh-CN" altLang="en-US" sz="1400" b="1" i="0" u="none" strike="noStrike" dirty="0">
                          <a:solidFill>
                            <a:srgbClr val="000000"/>
                          </a:solidFill>
                          <a:latin typeface="新宋体" pitchFamily="49" charset="-122"/>
                          <a:ea typeface="新宋体" pitchFamily="49" charset="-122"/>
                        </a:rPr>
                        <a:t>万家</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完整股权结构</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包括无形资产的种类，  协议费率等信息</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418462">
                <a:tc rowSpan="5">
                  <a:txBody>
                    <a:bodyPr/>
                    <a:lstStyle/>
                    <a:p>
                      <a:pPr algn="ctr" rtl="0" fontAlgn="ctr"/>
                      <a:r>
                        <a:rPr lang="zh-CN" altLang="en-US" sz="1400" b="1" i="0" u="none" strike="noStrike">
                          <a:solidFill>
                            <a:srgbClr val="FFFFFF"/>
                          </a:solidFill>
                          <a:latin typeface="新宋体" pitchFamily="49" charset="-122"/>
                          <a:ea typeface="新宋体" pitchFamily="49" charset="-122"/>
                        </a:rPr>
                        <a:t>国家风险模型</a:t>
                      </a:r>
                      <a:br>
                        <a:rPr lang="zh-CN" altLang="en-US" sz="1400" b="1" i="0" u="none" strike="noStrike">
                          <a:solidFill>
                            <a:srgbClr val="FFFFFF"/>
                          </a:solidFill>
                          <a:latin typeface="新宋体" pitchFamily="49" charset="-122"/>
                          <a:ea typeface="新宋体" pitchFamily="49" charset="-122"/>
                        </a:rPr>
                      </a:br>
                      <a:r>
                        <a:rPr lang="en-US" sz="1400" b="1" i="0" u="none" strike="noStrike">
                          <a:solidFill>
                            <a:srgbClr val="FFFFFF"/>
                          </a:solidFill>
                          <a:latin typeface="新宋体" pitchFamily="49" charset="-122"/>
                          <a:ea typeface="新宋体" pitchFamily="49" charset="-122"/>
                        </a:rPr>
                        <a:t>EIU COUNTRY RISK MODEL  </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2060"/>
                    </a:solidFill>
                  </a:tcPr>
                </a:tc>
                <a:tc rowSpan="5">
                  <a:txBody>
                    <a:bodyPr/>
                    <a:lstStyle/>
                    <a:p>
                      <a:pPr algn="ctr" rtl="0" fontAlgn="ctr"/>
                      <a:r>
                        <a:rPr lang="zh-CN" altLang="en-US" sz="1400" b="1" i="0" u="none" strike="noStrike" dirty="0">
                          <a:solidFill>
                            <a:srgbClr val="FFFFFF"/>
                          </a:solidFill>
                          <a:latin typeface="新宋体" pitchFamily="49" charset="-122"/>
                          <a:ea typeface="新宋体" pitchFamily="49" charset="-122"/>
                        </a:rPr>
                        <a:t>运营风险模型      </a:t>
                      </a:r>
                      <a:r>
                        <a:rPr lang="en-US" sz="1400" b="1" i="0" u="none" strike="noStrike" dirty="0">
                          <a:solidFill>
                            <a:srgbClr val="FFFFFF"/>
                          </a:solidFill>
                          <a:latin typeface="新宋体" pitchFamily="49" charset="-122"/>
                          <a:ea typeface="新宋体" pitchFamily="49" charset="-122"/>
                        </a:rPr>
                        <a:t>EIU OPERATION RISK MODEL</a:t>
                      </a:r>
                    </a:p>
                  </a:txBody>
                  <a:tcPr marL="0" marR="0" marT="0" marB="0" anchor="ctr">
                    <a:lnL>
                      <a:noFill/>
                    </a:lnL>
                    <a:lnR w="1270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rtl="0" fontAlgn="ctr"/>
                      <a:r>
                        <a:rPr lang="zh-CN" altLang="en-US" sz="1400" b="1" i="0" u="none" strike="noStrike">
                          <a:solidFill>
                            <a:srgbClr val="FFFFFF"/>
                          </a:solidFill>
                          <a:latin typeface="新宋体" pitchFamily="49" charset="-122"/>
                          <a:ea typeface="新宋体" pitchFamily="49" charset="-122"/>
                        </a:rPr>
                        <a:t>法国企业</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全球上市企业</a:t>
                      </a:r>
                    </a:p>
                  </a:txBody>
                  <a:tcPr marL="0" marR="0" marT="0" marB="0" anchor="ctr">
                    <a:lnL>
                      <a:noFill/>
                    </a:lnL>
                    <a:lnR>
                      <a:noFill/>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全球保险</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覆盖</a:t>
                      </a:r>
                      <a:r>
                        <a:rPr lang="en-US" altLang="zh-CN" sz="1400" b="1" i="0" u="none" strike="noStrike" dirty="0">
                          <a:solidFill>
                            <a:srgbClr val="000000"/>
                          </a:solidFill>
                          <a:latin typeface="新宋体" pitchFamily="49" charset="-122"/>
                          <a:ea typeface="新宋体" pitchFamily="49" charset="-122"/>
                        </a:rPr>
                        <a:t>40</a:t>
                      </a:r>
                      <a:r>
                        <a:rPr lang="zh-CN" altLang="en-US" sz="1400" b="1" i="0" u="none" strike="noStrike" dirty="0">
                          <a:solidFill>
                            <a:srgbClr val="000000"/>
                          </a:solidFill>
                          <a:latin typeface="新宋体" pitchFamily="49" charset="-122"/>
                          <a:ea typeface="新宋体" pitchFamily="49" charset="-122"/>
                        </a:rPr>
                        <a:t>多个行业，      每月新增</a:t>
                      </a:r>
                      <a:r>
                        <a:rPr lang="en-US" altLang="zh-CN" sz="1400" b="1" i="0" u="none" strike="noStrike" dirty="0">
                          <a:solidFill>
                            <a:srgbClr val="000000"/>
                          </a:solidFill>
                          <a:latin typeface="新宋体" pitchFamily="49" charset="-122"/>
                          <a:ea typeface="新宋体" pitchFamily="49" charset="-122"/>
                        </a:rPr>
                        <a:t>200</a:t>
                      </a:r>
                      <a:r>
                        <a:rPr lang="zh-CN" altLang="en-US" sz="1400" b="1" i="0" u="none" strike="noStrike" dirty="0">
                          <a:solidFill>
                            <a:srgbClr val="000000"/>
                          </a:solidFill>
                          <a:latin typeface="新宋体" pitchFamily="49" charset="-122"/>
                          <a:ea typeface="新宋体" pitchFamily="49" charset="-122"/>
                        </a:rPr>
                        <a:t>份交易信息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264867">
                <a:tc vMerge="1">
                  <a:txBody>
                    <a:bodyPr/>
                    <a:lstStyle/>
                    <a:p>
                      <a:endParaRPr lang="zh-CN" altLang="en-US"/>
                    </a:p>
                  </a:txBody>
                  <a:tcPr/>
                </a:tc>
                <a:tc vMerge="1">
                  <a:txBody>
                    <a:bodyPr/>
                    <a:lstStyle/>
                    <a:p>
                      <a:endParaRPr lang="zh-CN" altLang="en-US"/>
                    </a:p>
                  </a:txBody>
                  <a:tcPr/>
                </a:tc>
                <a:tc>
                  <a:txBody>
                    <a:bodyPr/>
                    <a:lstStyle/>
                    <a:p>
                      <a:pPr algn="ctr" rtl="0" fontAlgn="ctr"/>
                      <a:r>
                        <a:rPr lang="en-US" sz="1400" b="1" i="0" u="none" strike="noStrike">
                          <a:solidFill>
                            <a:srgbClr val="FFFFFF"/>
                          </a:solidFill>
                          <a:latin typeface="新宋体" pitchFamily="49" charset="-122"/>
                          <a:ea typeface="新宋体" pitchFamily="49" charset="-122"/>
                        </a:rPr>
                        <a:t>ASTREE</a:t>
                      </a:r>
                    </a:p>
                  </a:txBody>
                  <a:tcPr marL="0" marR="0" marT="0" marB="0" anchor="ctr">
                    <a:lnL w="12700" cap="flat" cmpd="sng" algn="ctr">
                      <a:solidFill>
                        <a:srgbClr val="000000"/>
                      </a:solidFill>
                      <a:prstDash val="solid"/>
                      <a:round/>
                      <a:headEnd type="none" w="med" len="med"/>
                      <a:tailEnd type="none" w="med" len="med"/>
                    </a:lnL>
                    <a:lnR>
                      <a:noFill/>
                    </a:lnR>
                    <a:lnT>
                      <a:noFill/>
                    </a:lnT>
                    <a:lnB>
                      <a:noFill/>
                    </a:lnB>
                    <a:solidFill>
                      <a:srgbClr val="002060"/>
                    </a:solidFill>
                  </a:tcPr>
                </a:tc>
                <a:tc>
                  <a:txBody>
                    <a:bodyPr/>
                    <a:lstStyle/>
                    <a:p>
                      <a:pPr algn="ctr" rtl="0" fontAlgn="ctr"/>
                      <a:r>
                        <a:rPr lang="en-US" sz="1400" b="1" i="0" u="none" strike="noStrike">
                          <a:solidFill>
                            <a:srgbClr val="FFFFFF"/>
                          </a:solidFill>
                          <a:latin typeface="新宋体" pitchFamily="49" charset="-122"/>
                          <a:ea typeface="新宋体" pitchFamily="49" charset="-122"/>
                        </a:rPr>
                        <a:t>OSIRIS</a:t>
                      </a:r>
                    </a:p>
                  </a:txBody>
                  <a:tcPr marL="0" marR="0" marT="0" marB="0" anchor="ctr">
                    <a:lnL>
                      <a:noFill/>
                    </a:lnL>
                    <a:lnR>
                      <a:noFill/>
                    </a:lnR>
                    <a:lnT>
                      <a:noFill/>
                    </a:lnT>
                    <a:lnB>
                      <a:noFill/>
                    </a:lnB>
                    <a:solidFill>
                      <a:srgbClr val="002060"/>
                    </a:solidFill>
                  </a:tcPr>
                </a:tc>
                <a:tc>
                  <a:txBody>
                    <a:bodyPr/>
                    <a:lstStyle/>
                    <a:p>
                      <a:pPr algn="ctr" rtl="0" fontAlgn="ctr"/>
                      <a:r>
                        <a:rPr lang="en-US" sz="1400" b="1" i="0" u="none" strike="noStrike" dirty="0">
                          <a:solidFill>
                            <a:srgbClr val="FFFFFF"/>
                          </a:solidFill>
                          <a:latin typeface="新宋体" pitchFamily="49" charset="-122"/>
                          <a:ea typeface="新宋体" pitchFamily="49" charset="-122"/>
                        </a:rPr>
                        <a:t>ISIS</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solidFill>
                      <a:srgbClr val="002060"/>
                    </a:solidFill>
                  </a:tcPr>
                </a:tc>
                <a:tc>
                  <a:txBody>
                    <a:bodyPr/>
                    <a:lstStyle/>
                    <a:p>
                      <a:pPr algn="ctr" rtl="0" fontAlgn="ctr"/>
                      <a:r>
                        <a:rPr lang="zh-CN" altLang="en-US" sz="1400" b="1" i="0" u="none" strike="noStrike" dirty="0">
                          <a:solidFill>
                            <a:srgbClr val="FFFFFF"/>
                          </a:solidFill>
                          <a:latin typeface="新宋体" pitchFamily="49" charset="-122"/>
                          <a:ea typeface="新宋体" pitchFamily="49" charset="-122"/>
                        </a:rPr>
                        <a:t>行业报告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10"/>
                  </a:ext>
                </a:extLst>
              </a:tr>
              <a:tr h="209231">
                <a:tc vMerge="1">
                  <a:txBody>
                    <a:bodyPr/>
                    <a:lstStyle/>
                    <a:p>
                      <a:endParaRPr lang="zh-CN" altLang="en-US"/>
                    </a:p>
                  </a:txBody>
                  <a:tcPr/>
                </a:tc>
                <a:tc vMerge="1">
                  <a:txBody>
                    <a:bodyPr/>
                    <a:lstStyle/>
                    <a:p>
                      <a:endParaRPr lang="zh-CN" altLang="en-US"/>
                    </a:p>
                  </a:txBody>
                  <a:tcPr/>
                </a:tc>
                <a:tc rowSpan="3">
                  <a:txBody>
                    <a:bodyPr/>
                    <a:lstStyle/>
                    <a:p>
                      <a:pPr algn="ctr" rtl="0" fontAlgn="ctr"/>
                      <a:r>
                        <a:rPr lang="en-US" altLang="zh-CN" sz="1400" b="1" i="0" u="none" strike="noStrike" dirty="0">
                          <a:solidFill>
                            <a:srgbClr val="000000"/>
                          </a:solidFill>
                          <a:latin typeface="新宋体" pitchFamily="49" charset="-122"/>
                          <a:ea typeface="新宋体" pitchFamily="49" charset="-122"/>
                        </a:rPr>
                        <a:t>1000</a:t>
                      </a:r>
                      <a:r>
                        <a:rPr lang="zh-CN" altLang="en-US" sz="1400" b="1" i="0" u="none" strike="noStrike" dirty="0">
                          <a:solidFill>
                            <a:srgbClr val="000000"/>
                          </a:solidFill>
                          <a:latin typeface="新宋体" pitchFamily="49" charset="-122"/>
                          <a:ea typeface="新宋体" pitchFamily="49" charset="-122"/>
                        </a:rPr>
                        <a:t>万家</a:t>
                      </a:r>
                    </a:p>
                  </a:txBody>
                  <a:tcPr marL="0" marR="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en-US" altLang="zh-CN" sz="1400" b="1" i="0" u="none" strike="noStrike" dirty="0">
                          <a:solidFill>
                            <a:srgbClr val="000000"/>
                          </a:solidFill>
                          <a:latin typeface="新宋体" pitchFamily="49" charset="-122"/>
                          <a:ea typeface="新宋体" pitchFamily="49" charset="-122"/>
                        </a:rPr>
                        <a:t>7</a:t>
                      </a:r>
                      <a:r>
                        <a:rPr lang="zh-CN" altLang="en-US" sz="1400" b="1" i="0" u="none" strike="noStrike" dirty="0">
                          <a:solidFill>
                            <a:srgbClr val="000000"/>
                          </a:solidFill>
                          <a:latin typeface="新宋体" pitchFamily="49" charset="-122"/>
                          <a:ea typeface="新宋体" pitchFamily="49" charset="-122"/>
                        </a:rPr>
                        <a:t>万多家上市公司</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a:t>
                      </a:r>
                      <a:r>
                        <a:rPr lang="en-US" altLang="zh-CN" sz="1400" b="1" i="0" u="none" strike="noStrike" dirty="0">
                          <a:solidFill>
                            <a:srgbClr val="000000"/>
                          </a:solidFill>
                          <a:latin typeface="新宋体" pitchFamily="49" charset="-122"/>
                          <a:ea typeface="新宋体" pitchFamily="49" charset="-122"/>
                        </a:rPr>
                        <a:t>1</a:t>
                      </a:r>
                      <a:r>
                        <a:rPr lang="zh-CN" altLang="en-US" sz="1400" b="1" i="0" u="none" strike="noStrike" dirty="0">
                          <a:solidFill>
                            <a:srgbClr val="000000"/>
                          </a:solidFill>
                          <a:latin typeface="新宋体" pitchFamily="49" charset="-122"/>
                          <a:ea typeface="新宋体" pitchFamily="49" charset="-122"/>
                        </a:rPr>
                        <a:t>万多家</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en-US" sz="1400" b="1" i="0" u="none" strike="noStrike" dirty="0">
                          <a:solidFill>
                            <a:srgbClr val="FFFFFF"/>
                          </a:solidFill>
                          <a:latin typeface="新宋体" pitchFamily="49" charset="-122"/>
                          <a:ea typeface="新宋体" pitchFamily="49" charset="-122"/>
                        </a:rPr>
                        <a:t>DATAMONITOR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002060"/>
                    </a:solidFill>
                  </a:tcPr>
                </a:tc>
                <a:extLst>
                  <a:ext uri="{0D108BD9-81ED-4DB2-BD59-A6C34878D82A}">
                    <a16:rowId xmlns:a16="http://schemas.microsoft.com/office/drawing/2014/main" val="10011"/>
                  </a:ext>
                </a:extLst>
              </a:tr>
              <a:tr h="418462">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主流交易板块上市</a:t>
                      </a:r>
                    </a:p>
                  </a:txBody>
                  <a:tcPr marL="0" marR="0" marT="0" marB="0" anchor="ctr">
                    <a:lnL>
                      <a:noFill/>
                    </a:lnL>
                    <a:lnR>
                      <a:noFill/>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中国</a:t>
                      </a:r>
                      <a:r>
                        <a:rPr lang="en-US" altLang="zh-CN" sz="1400" b="1" i="0" u="none" strike="noStrike" dirty="0">
                          <a:solidFill>
                            <a:srgbClr val="000000"/>
                          </a:solidFill>
                          <a:latin typeface="新宋体" pitchFamily="49" charset="-122"/>
                          <a:ea typeface="新宋体" pitchFamily="49" charset="-122"/>
                        </a:rPr>
                        <a:t>140</a:t>
                      </a:r>
                      <a:r>
                        <a:rPr lang="zh-CN" altLang="en-US" sz="1400" b="1" i="0" u="none" strike="noStrike" dirty="0">
                          <a:solidFill>
                            <a:srgbClr val="000000"/>
                          </a:solidFill>
                          <a:latin typeface="新宋体" pitchFamily="49" charset="-122"/>
                          <a:ea typeface="新宋体" pitchFamily="49" charset="-122"/>
                        </a:rPr>
                        <a:t>多家</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全球各行业市场调研报告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560035">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详细上市公司财务报表、</a:t>
                      </a:r>
                      <a:br>
                        <a:rPr lang="zh-CN" altLang="en-US" sz="1400" b="1" i="0" u="none" strike="noStrike" dirty="0">
                          <a:solidFill>
                            <a:srgbClr val="000000"/>
                          </a:solidFill>
                          <a:latin typeface="新宋体" pitchFamily="49" charset="-122"/>
                          <a:ea typeface="新宋体" pitchFamily="49" charset="-122"/>
                        </a:rPr>
                      </a:br>
                      <a:r>
                        <a:rPr lang="zh-CN" altLang="en-US" sz="1400" b="1" i="0" u="none" strike="noStrike" dirty="0">
                          <a:solidFill>
                            <a:srgbClr val="000000"/>
                          </a:solidFill>
                          <a:latin typeface="新宋体" pitchFamily="49" charset="-122"/>
                          <a:ea typeface="新宋体" pitchFamily="49" charset="-122"/>
                        </a:rPr>
                        <a:t>股东信息、原始年报</a:t>
                      </a: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上市与非上市</a:t>
                      </a: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ctr"/>
                      <a:r>
                        <a:rPr lang="zh-CN" altLang="en-US" sz="1400" b="1" i="0" u="none" strike="noStrike" dirty="0">
                          <a:solidFill>
                            <a:srgbClr val="000000"/>
                          </a:solidFill>
                          <a:latin typeface="新宋体" pitchFamily="49" charset="-122"/>
                          <a:ea typeface="新宋体" pitchFamily="49" charset="-122"/>
                        </a:rPr>
                        <a:t>全球大企业调研报告</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1349" name="Rectangle 8"/>
          <p:cNvSpPr>
            <a:spLocks noChangeArrowheads="1"/>
          </p:cNvSpPr>
          <p:nvPr/>
        </p:nvSpPr>
        <p:spPr bwMode="auto">
          <a:xfrm>
            <a:off x="0" y="6237288"/>
            <a:ext cx="323850" cy="260350"/>
          </a:xfrm>
          <a:prstGeom prst="rect">
            <a:avLst/>
          </a:prstGeom>
          <a:noFill/>
          <a:ln w="9525" algn="ctr">
            <a:noFill/>
            <a:miter lim="800000"/>
            <a:headEnd/>
            <a:tailEnd/>
          </a:ln>
        </p:spPr>
        <p:txBody>
          <a:bodyPr anchor="ctr">
            <a:spAutoFit/>
          </a:bodyPr>
          <a:lstStyle/>
          <a:p>
            <a:pPr eaLnBrk="0" hangingPunct="0"/>
            <a:r>
              <a:rPr lang="zh-CN" altLang="en-US" sz="1100">
                <a:solidFill>
                  <a:srgbClr val="000000"/>
                </a:solidFill>
                <a:latin typeface="宋体" pitchFamily="2" charset="-122"/>
                <a:cs typeface="Times New Roman" pitchFamily="18" charset="0"/>
              </a:rPr>
              <a:t>　</a:t>
            </a:r>
            <a:endParaRPr lang="zh-CN" altLang="en-US" sz="1100">
              <a:cs typeface="Times New Roman" pitchFamily="18" charset="0"/>
            </a:endParaRPr>
          </a:p>
        </p:txBody>
      </p:sp>
    </p:spTree>
  </p:cSld>
  <p:clrMapOvr>
    <a:masterClrMapping/>
  </p:clrMapOvr>
  <p:transition spd="med">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5"/>
          <p:cNvSpPr>
            <a:spLocks noChangeArrowheads="1"/>
          </p:cNvSpPr>
          <p:nvPr/>
        </p:nvSpPr>
        <p:spPr bwMode="auto">
          <a:xfrm>
            <a:off x="755650" y="1341438"/>
            <a:ext cx="2879725"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n-US" altLang="zh-CN" dirty="0">
                <a:latin typeface="Arial Unicode MS" panose="020B0604020202020204" pitchFamily="34" charset="-122"/>
                <a:ea typeface="Arial Unicode MS" panose="020B0604020202020204" pitchFamily="34" charset="-122"/>
                <a:cs typeface="Arial Unicode MS" panose="020B0604020202020204" pitchFamily="34" charset="-122"/>
              </a:rPr>
              <a:t> </a:t>
            </a:r>
            <a:r>
              <a:rPr lang="zh-CN" altLang="zh-CN" b="1" dirty="0">
                <a:latin typeface="Arial Unicode MS" panose="020B0604020202020204" pitchFamily="34" charset="-122"/>
                <a:ea typeface="Arial Unicode MS" panose="020B0604020202020204" pitchFamily="34" charset="-122"/>
                <a:cs typeface="Arial Unicode MS" panose="020B0604020202020204" pitchFamily="34" charset="-122"/>
              </a:rPr>
              <a:t>王</a:t>
            </a:r>
            <a:r>
              <a:rPr lang="en-US" altLang="zh-CN" b="1" dirty="0">
                <a:latin typeface="Arial Unicode MS" panose="020B0604020202020204" pitchFamily="34" charset="-122"/>
                <a:ea typeface="Arial Unicode MS" panose="020B0604020202020204" pitchFamily="34" charset="-122"/>
                <a:cs typeface="Arial Unicode MS" panose="020B0604020202020204" pitchFamily="34" charset="-122"/>
              </a:rPr>
              <a:t>  </a:t>
            </a:r>
            <a:r>
              <a:rPr lang="zh-CN" altLang="zh-CN" b="1" dirty="0">
                <a:latin typeface="Arial Unicode MS" panose="020B0604020202020204" pitchFamily="34" charset="-122"/>
                <a:ea typeface="Arial Unicode MS" panose="020B0604020202020204" pitchFamily="34" charset="-122"/>
                <a:cs typeface="Arial Unicode MS" panose="020B0604020202020204" pitchFamily="34" charset="-122"/>
              </a:rPr>
              <a:t>韬 </a:t>
            </a:r>
            <a:r>
              <a:rPr lang="zh-CN"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先生</a:t>
            </a:r>
          </a:p>
          <a:p>
            <a:pPr eaLnBrk="1" hangingPunct="1"/>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r>
              <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rPr>
              <a:t>首席分析师</a:t>
            </a:r>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r>
              <a:rPr lang="zh-CN" altLang="en-US" sz="1600" dirty="0">
                <a:latin typeface="Arial Unicode MS" panose="020B0604020202020204" pitchFamily="34" charset="-122"/>
                <a:ea typeface="Arial Unicode MS" panose="020B0604020202020204" pitchFamily="34" charset="-122"/>
                <a:cs typeface="Arial Unicode MS" panose="020B0604020202020204" pitchFamily="34" charset="-122"/>
              </a:rPr>
              <a:t>中国区，毕威迪</a:t>
            </a:r>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r>
              <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138 1612 9197</a:t>
            </a:r>
          </a:p>
          <a:p>
            <a:pPr eaLnBrk="1" hangingPunct="1"/>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r>
              <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rPr>
              <a:t>tao.wang@bvdinfo.com</a:t>
            </a:r>
            <a:br>
              <a:rPr lang="en-US" altLang="zh-CN" sz="1600" dirty="0">
                <a:solidFill>
                  <a:srgbClr val="FF0000"/>
                </a:solidFill>
                <a:latin typeface="Arial Unicode MS" panose="020B0604020202020204" pitchFamily="34" charset="-122"/>
                <a:ea typeface="Arial Unicode MS" panose="020B0604020202020204" pitchFamily="34" charset="-122"/>
                <a:cs typeface="Arial Unicode MS" panose="020B0604020202020204" pitchFamily="34" charset="-122"/>
              </a:rPr>
            </a:br>
            <a:endParaRPr lang="en-US" altLang="zh-CN" sz="1600" dirty="0">
              <a:latin typeface="Arial Unicode MS" panose="020B0604020202020204" pitchFamily="34" charset="-122"/>
              <a:ea typeface="Arial Unicode MS" panose="020B0604020202020204" pitchFamily="34" charset="-122"/>
              <a:cs typeface="Arial Unicode MS" panose="020B0604020202020204" pitchFamily="34" charset="-122"/>
            </a:endParaRPr>
          </a:p>
          <a:p>
            <a:pPr eaLnBrk="1" hangingPunct="1"/>
            <a:endParaRPr lang="en-US" altLang="ko-KR" sz="1600" dirty="0">
              <a:solidFill>
                <a:srgbClr val="FF0000"/>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cxnSp>
        <p:nvCxnSpPr>
          <p:cNvPr id="4099" name="直接连接符 7"/>
          <p:cNvCxnSpPr>
            <a:cxnSpLocks noChangeShapeType="1"/>
          </p:cNvCxnSpPr>
          <p:nvPr/>
        </p:nvCxnSpPr>
        <p:spPr bwMode="auto">
          <a:xfrm>
            <a:off x="684213" y="1773238"/>
            <a:ext cx="7704137" cy="0"/>
          </a:xfrm>
          <a:prstGeom prst="line">
            <a:avLst/>
          </a:prstGeom>
          <a:noFill/>
          <a:ln w="19050" algn="ctr">
            <a:solidFill>
              <a:srgbClr val="0674CA"/>
            </a:solidFill>
            <a:round/>
            <a:headEnd/>
            <a:tailEnd/>
          </a:ln>
          <a:extLst>
            <a:ext uri="{909E8E84-426E-40DD-AFC4-6F175D3DCCD1}">
              <a14:hiddenFill xmlns:a14="http://schemas.microsoft.com/office/drawing/2010/main">
                <a:noFill/>
              </a14:hiddenFill>
            </a:ext>
          </a:extLst>
        </p:spPr>
      </p:cxnSp>
      <p:pic>
        <p:nvPicPr>
          <p:cNvPr id="4100" name="图片 1"/>
          <p:cNvPicPr>
            <a:picLocks noChangeAspect="1"/>
          </p:cNvPicPr>
          <p:nvPr/>
        </p:nvPicPr>
        <p:blipFill>
          <a:blip r:embed="rId3">
            <a:extLst>
              <a:ext uri="{28A0092B-C50C-407E-A947-70E740481C1C}">
                <a14:useLocalDpi xmlns:a14="http://schemas.microsoft.com/office/drawing/2010/main" val="0"/>
              </a:ext>
            </a:extLst>
          </a:blip>
          <a:srcRect l="5038" t="22746" r="4239" b="10905"/>
          <a:stretch>
            <a:fillRect/>
          </a:stretch>
        </p:blipFill>
        <p:spPr bwMode="auto">
          <a:xfrm>
            <a:off x="3670300" y="1916113"/>
            <a:ext cx="4105275" cy="399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6733734"/>
      </p:ext>
    </p:extLst>
  </p:cSld>
  <p:clrMapOvr>
    <a:masterClrMapping/>
  </p:clrMapOvr>
  <p:transition spd="med">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bwMode="auto">
          <a:xfrm>
            <a:off x="457200" y="2781300"/>
            <a:ext cx="8229600" cy="1143000"/>
          </a:xfrm>
          <a:prstGeom prst="rect">
            <a:avLst/>
          </a:prstGeom>
          <a:noFill/>
          <a:ln>
            <a:miter lim="800000"/>
            <a:headEnd/>
            <a:tailEnd/>
          </a:ln>
        </p:spPr>
        <p:txBody>
          <a:bodyPr/>
          <a:lstStyle/>
          <a:p>
            <a:pPr algn="ctr"/>
            <a:r>
              <a:rPr lang="en-US" altLang="zh-CN" sz="7200">
                <a:latin typeface="Bradley Hand ITC" pitchFamily="66" charset="0"/>
              </a:rPr>
              <a:t>Thank you!</a:t>
            </a:r>
            <a:endParaRPr lang="zh-CN" altLang="en-US" sz="7200">
              <a:latin typeface="Bradley Hand ITC" pitchFamily="66" charset="0"/>
            </a:endParaRPr>
          </a:p>
        </p:txBody>
      </p:sp>
    </p:spTree>
  </p:cSld>
  <p:clrMapOvr>
    <a:masterClrMapping/>
  </p:clrMapOvr>
</p:sld>
</file>

<file path=ppt/theme/theme1.xml><?xml version="1.0" encoding="utf-8"?>
<a:theme xmlns:a="http://schemas.openxmlformats.org/drawingml/2006/main" name="BvDEP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1885</TotalTime>
  <Words>820</Words>
  <Application>Microsoft Office PowerPoint</Application>
  <PresentationFormat>全屏显示(4:3)</PresentationFormat>
  <Paragraphs>190</Paragraphs>
  <Slides>9</Slides>
  <Notes>7</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9</vt:i4>
      </vt:variant>
    </vt:vector>
  </HeadingPairs>
  <TitlesOfParts>
    <vt:vector size="23" baseType="lpstr">
      <vt:lpstr>Arial Unicode MS</vt:lpstr>
      <vt:lpstr>MS Gothic</vt:lpstr>
      <vt:lpstr>MS PGothic</vt:lpstr>
      <vt:lpstr>MS PGothic</vt:lpstr>
      <vt:lpstr>宋体</vt:lpstr>
      <vt:lpstr>微软雅黑</vt:lpstr>
      <vt:lpstr>新宋体</vt:lpstr>
      <vt:lpstr>Arial</vt:lpstr>
      <vt:lpstr>Arial Black</vt:lpstr>
      <vt:lpstr>Bradley Hand ITC</vt:lpstr>
      <vt:lpstr>Calibri</vt:lpstr>
      <vt:lpstr>Times New Roman</vt:lpstr>
      <vt:lpstr>Wingdings</vt:lpstr>
      <vt:lpstr>BvDEP Powerpoint template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to go here</dc:title>
  <dc:creator>louise.green</dc:creator>
  <cp:lastModifiedBy>Tao Wang</cp:lastModifiedBy>
  <cp:revision>124</cp:revision>
  <dcterms:created xsi:type="dcterms:W3CDTF">2008-06-04T15:11:15Z</dcterms:created>
  <dcterms:modified xsi:type="dcterms:W3CDTF">2017-04-13T06:04:23Z</dcterms:modified>
</cp:coreProperties>
</file>