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1041" r:id="rId3"/>
    <p:sldId id="1042" r:id="rId4"/>
    <p:sldId id="1043" r:id="rId5"/>
    <p:sldId id="1035" r:id="rId6"/>
    <p:sldId id="1044" r:id="rId7"/>
    <p:sldId id="744" r:id="rId8"/>
    <p:sldId id="1014" r:id="rId9"/>
    <p:sldId id="1045" r:id="rId10"/>
    <p:sldId id="1046" r:id="rId11"/>
    <p:sldId id="1047" r:id="rId12"/>
    <p:sldId id="1048" r:id="rId13"/>
    <p:sldId id="1049" r:id="rId14"/>
    <p:sldId id="942" r:id="rId15"/>
    <p:sldId id="995" r:id="rId16"/>
    <p:sldId id="1050" r:id="rId17"/>
    <p:sldId id="1038" r:id="rId18"/>
    <p:sldId id="1039" r:id="rId19"/>
    <p:sldId id="868" r:id="rId20"/>
    <p:sldId id="869" r:id="rId21"/>
    <p:sldId id="1051" r:id="rId22"/>
    <p:sldId id="944" r:id="rId23"/>
    <p:sldId id="945" r:id="rId24"/>
    <p:sldId id="946" r:id="rId25"/>
    <p:sldId id="948" r:id="rId26"/>
    <p:sldId id="871" r:id="rId27"/>
    <p:sldId id="1052" r:id="rId28"/>
    <p:sldId id="873" r:id="rId29"/>
    <p:sldId id="874" r:id="rId30"/>
    <p:sldId id="999" r:id="rId31"/>
    <p:sldId id="875" r:id="rId32"/>
    <p:sldId id="1053" r:id="rId33"/>
    <p:sldId id="950" r:id="rId34"/>
    <p:sldId id="1054" r:id="rId35"/>
    <p:sldId id="997" r:id="rId36"/>
    <p:sldId id="1000" r:id="rId37"/>
    <p:sldId id="1003" r:id="rId38"/>
    <p:sldId id="1015" r:id="rId39"/>
    <p:sldId id="1002" r:id="rId40"/>
    <p:sldId id="1055" r:id="rId41"/>
    <p:sldId id="1012" r:id="rId42"/>
    <p:sldId id="1056" r:id="rId43"/>
    <p:sldId id="1006" r:id="rId44"/>
    <p:sldId id="1024" r:id="rId45"/>
    <p:sldId id="1057" r:id="rId46"/>
    <p:sldId id="1058" r:id="rId47"/>
    <p:sldId id="1025" r:id="rId48"/>
    <p:sldId id="1026" r:id="rId49"/>
    <p:sldId id="1062" r:id="rId50"/>
    <p:sldId id="1028" r:id="rId51"/>
    <p:sldId id="1059" r:id="rId52"/>
    <p:sldId id="313" r:id="rId53"/>
    <p:sldId id="1060" r:id="rId5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007572"/>
    <a:srgbClr val="FF3300"/>
    <a:srgbClr val="000000"/>
    <a:srgbClr val="F02D1E"/>
    <a:srgbClr val="B2775C"/>
    <a:srgbClr val="1EF0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54" autoAdjust="0"/>
    <p:restoredTop sz="95238" autoAdjust="0"/>
  </p:normalViewPr>
  <p:slideViewPr>
    <p:cSldViewPr snapToObjects="1">
      <p:cViewPr>
        <p:scale>
          <a:sx n="75" d="100"/>
          <a:sy n="75" d="100"/>
        </p:scale>
        <p:origin x="-1422" y="-312"/>
      </p:cViewPr>
      <p:guideLst>
        <p:guide orient="horz" pos="2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912B0-66EE-4142-942E-D4D99B125BC0}" type="doc">
      <dgm:prSet loTypeId="urn:microsoft.com/office/officeart/2005/8/layout/hierarchy2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FF8183D9-5A55-4C49-ACD6-E95591F6B74D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学位论文</a:t>
          </a:r>
          <a:endParaRPr lang="zh-CN" altLang="en-US" b="1" dirty="0"/>
        </a:p>
      </dgm:t>
    </dgm:pt>
    <dgm:pt modelId="{21555CDD-A652-498A-BDEA-FDEFE55F4F4C}" type="parTrans" cxnId="{346A926D-9A64-4629-9B5C-4C6950E38B39}">
      <dgm:prSet/>
      <dgm:spPr/>
      <dgm:t>
        <a:bodyPr/>
        <a:lstStyle/>
        <a:p>
          <a:endParaRPr lang="zh-CN" altLang="en-US" b="1"/>
        </a:p>
      </dgm:t>
    </dgm:pt>
    <dgm:pt modelId="{264B39CD-86CA-400C-AD51-AD189043ED2E}" type="sibTrans" cxnId="{346A926D-9A64-4629-9B5C-4C6950E38B39}">
      <dgm:prSet/>
      <dgm:spPr/>
      <dgm:t>
        <a:bodyPr/>
        <a:lstStyle/>
        <a:p>
          <a:endParaRPr lang="zh-CN" altLang="en-US" b="1"/>
        </a:p>
      </dgm:t>
    </dgm:pt>
    <dgm:pt modelId="{3D86BCB4-2EE0-4B36-9FB6-43987ED1EB8A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纸质版</a:t>
          </a:r>
          <a:endParaRPr lang="zh-CN" altLang="en-US" b="1" dirty="0"/>
        </a:p>
      </dgm:t>
    </dgm:pt>
    <dgm:pt modelId="{27A5E7E9-9689-4A9E-A482-65A0755B7041}" type="parTrans" cxnId="{F33447FA-3CB3-4B0C-A5C2-705BF9659B1E}">
      <dgm:prSet/>
      <dgm:spPr/>
      <dgm:t>
        <a:bodyPr/>
        <a:lstStyle/>
        <a:p>
          <a:endParaRPr lang="zh-CN" altLang="en-US" b="1"/>
        </a:p>
      </dgm:t>
    </dgm:pt>
    <dgm:pt modelId="{6B679B83-059E-4B56-AA3D-0472421A9B32}" type="sibTrans" cxnId="{F33447FA-3CB3-4B0C-A5C2-705BF9659B1E}">
      <dgm:prSet/>
      <dgm:spPr/>
      <dgm:t>
        <a:bodyPr/>
        <a:lstStyle/>
        <a:p>
          <a:endParaRPr lang="zh-CN" altLang="en-US" b="1"/>
        </a:p>
      </dgm:t>
    </dgm:pt>
    <dgm:pt modelId="{ADA8752F-A348-4B37-8BAA-F404CBEFE56E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研究生办公室</a:t>
          </a:r>
          <a:endParaRPr lang="zh-CN" altLang="en-US" b="1" dirty="0"/>
        </a:p>
      </dgm:t>
    </dgm:pt>
    <dgm:pt modelId="{32CB381C-34C1-4F3B-B1AA-686C8906DAC2}" type="parTrans" cxnId="{08B2C169-2995-4782-A613-A825B30CC944}">
      <dgm:prSet/>
      <dgm:spPr/>
      <dgm:t>
        <a:bodyPr/>
        <a:lstStyle/>
        <a:p>
          <a:endParaRPr lang="zh-CN" altLang="en-US" b="1"/>
        </a:p>
      </dgm:t>
    </dgm:pt>
    <dgm:pt modelId="{A4AED751-F599-4E87-9A66-10186B5329FD}" type="sibTrans" cxnId="{08B2C169-2995-4782-A613-A825B30CC944}">
      <dgm:prSet/>
      <dgm:spPr/>
      <dgm:t>
        <a:bodyPr/>
        <a:lstStyle/>
        <a:p>
          <a:endParaRPr lang="zh-CN" altLang="en-US" b="1"/>
        </a:p>
      </dgm:t>
    </dgm:pt>
    <dgm:pt modelId="{EB84BC3A-245A-488E-BC64-B245B597FAC1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电子版</a:t>
          </a:r>
          <a:endParaRPr lang="zh-CN" altLang="en-US" b="1" dirty="0"/>
        </a:p>
      </dgm:t>
    </dgm:pt>
    <dgm:pt modelId="{2698B0A5-5430-4DF5-8B25-EF5AF39BF732}" type="parTrans" cxnId="{8D2673D1-108B-44DA-B4D3-89B833C13447}">
      <dgm:prSet/>
      <dgm:spPr/>
      <dgm:t>
        <a:bodyPr/>
        <a:lstStyle/>
        <a:p>
          <a:endParaRPr lang="zh-CN" altLang="en-US" b="1"/>
        </a:p>
      </dgm:t>
    </dgm:pt>
    <dgm:pt modelId="{B9CF0721-83DC-4A3C-8584-E7CBB199AD7F}" type="sibTrans" cxnId="{8D2673D1-108B-44DA-B4D3-89B833C13447}">
      <dgm:prSet/>
      <dgm:spPr/>
      <dgm:t>
        <a:bodyPr/>
        <a:lstStyle/>
        <a:p>
          <a:endParaRPr lang="zh-CN" altLang="en-US" b="1"/>
        </a:p>
      </dgm:t>
    </dgm:pt>
    <dgm:pt modelId="{A936ABBB-BEA8-4BE3-B55B-67F3867BA768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论文提交系统</a:t>
          </a:r>
          <a:endParaRPr lang="zh-CN" altLang="en-US" b="1" dirty="0"/>
        </a:p>
      </dgm:t>
    </dgm:pt>
    <dgm:pt modelId="{FC2C42DA-C821-4C4C-B4B6-ED5274989ADC}" type="parTrans" cxnId="{1A082C39-F661-41FD-BF31-51B24A4E6FE5}">
      <dgm:prSet/>
      <dgm:spPr/>
      <dgm:t>
        <a:bodyPr/>
        <a:lstStyle/>
        <a:p>
          <a:endParaRPr lang="zh-CN" altLang="en-US" b="1"/>
        </a:p>
      </dgm:t>
    </dgm:pt>
    <dgm:pt modelId="{0B2D7982-FB02-4237-9095-DC1A64B2E774}" type="sibTrans" cxnId="{1A082C39-F661-41FD-BF31-51B24A4E6FE5}">
      <dgm:prSet/>
      <dgm:spPr/>
      <dgm:t>
        <a:bodyPr/>
        <a:lstStyle/>
        <a:p>
          <a:endParaRPr lang="zh-CN" altLang="en-US" b="1"/>
        </a:p>
      </dgm:t>
    </dgm:pt>
    <dgm:pt modelId="{2FD18514-FDCB-4910-B243-BA9593F08994}">
      <dgm:prSet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图书馆</a:t>
          </a:r>
          <a:endParaRPr lang="zh-CN" altLang="en-US" b="1" dirty="0"/>
        </a:p>
      </dgm:t>
    </dgm:pt>
    <dgm:pt modelId="{6E788642-1B5B-4517-839C-F6DB1E9C9D26}" type="parTrans" cxnId="{A0939595-BB2C-44A5-8951-11FB8DE5C722}">
      <dgm:prSet/>
      <dgm:spPr/>
      <dgm:t>
        <a:bodyPr/>
        <a:lstStyle/>
        <a:p>
          <a:endParaRPr lang="zh-CN" altLang="en-US" b="1"/>
        </a:p>
      </dgm:t>
    </dgm:pt>
    <dgm:pt modelId="{7D105E78-B8E7-42CD-BF9E-C79176CEB44B}" type="sibTrans" cxnId="{A0939595-BB2C-44A5-8951-11FB8DE5C722}">
      <dgm:prSet/>
      <dgm:spPr/>
      <dgm:t>
        <a:bodyPr/>
        <a:lstStyle/>
        <a:p>
          <a:endParaRPr lang="zh-CN" altLang="en-US" b="1"/>
        </a:p>
      </dgm:t>
    </dgm:pt>
    <dgm:pt modelId="{93B61C35-E99E-483F-95C3-DCBC6519CF5D}">
      <dgm:prSet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论文库</a:t>
          </a:r>
          <a:endParaRPr lang="zh-CN" altLang="en-US" b="1" dirty="0"/>
        </a:p>
      </dgm:t>
    </dgm:pt>
    <dgm:pt modelId="{B68D2914-630F-45EC-862A-F32AD7410A23}" type="parTrans" cxnId="{1DA0DBE7-310B-4BC0-8A20-22C041CC5A76}">
      <dgm:prSet/>
      <dgm:spPr/>
      <dgm:t>
        <a:bodyPr/>
        <a:lstStyle/>
        <a:p>
          <a:endParaRPr lang="zh-CN" altLang="en-US" b="1"/>
        </a:p>
      </dgm:t>
    </dgm:pt>
    <dgm:pt modelId="{6166E1A0-B2A3-4EC4-ABED-D024FEC91762}" type="sibTrans" cxnId="{1DA0DBE7-310B-4BC0-8A20-22C041CC5A76}">
      <dgm:prSet/>
      <dgm:spPr/>
      <dgm:t>
        <a:bodyPr/>
        <a:lstStyle/>
        <a:p>
          <a:endParaRPr lang="zh-CN" altLang="en-US" b="1"/>
        </a:p>
      </dgm:t>
    </dgm:pt>
    <dgm:pt modelId="{DCEDADC0-7030-44A6-A29B-5462792BB339}" type="pres">
      <dgm:prSet presAssocID="{890912B0-66EE-4142-942E-D4D99B125BC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077233D-C16A-45F1-A334-62D2BB443C02}" type="pres">
      <dgm:prSet presAssocID="{FF8183D9-5A55-4C49-ACD6-E95591F6B74D}" presName="root1" presStyleCnt="0"/>
      <dgm:spPr/>
    </dgm:pt>
    <dgm:pt modelId="{E3D34E97-F905-42EB-B8B1-FDEB2A4F0DEA}" type="pres">
      <dgm:prSet presAssocID="{FF8183D9-5A55-4C49-ACD6-E95591F6B74D}" presName="LevelOneTextNode" presStyleLbl="node0" presStyleIdx="0" presStyleCnt="1" custLinFactNeighborX="-270" custLinFactNeighborY="1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D085D35-B47F-42FD-B9B6-A53B0F96E31D}" type="pres">
      <dgm:prSet presAssocID="{FF8183D9-5A55-4C49-ACD6-E95591F6B74D}" presName="level2hierChild" presStyleCnt="0"/>
      <dgm:spPr/>
    </dgm:pt>
    <dgm:pt modelId="{61E963C0-5FDA-4DFC-B9F7-6B23786FDB86}" type="pres">
      <dgm:prSet presAssocID="{27A5E7E9-9689-4A9E-A482-65A0755B7041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DCCBE7B2-F5F3-4730-B2A2-B449AFE3E06E}" type="pres">
      <dgm:prSet presAssocID="{27A5E7E9-9689-4A9E-A482-65A0755B7041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20A5402A-49F2-43E1-B5EB-CAFE22411311}" type="pres">
      <dgm:prSet presAssocID="{3D86BCB4-2EE0-4B36-9FB6-43987ED1EB8A}" presName="root2" presStyleCnt="0"/>
      <dgm:spPr/>
    </dgm:pt>
    <dgm:pt modelId="{A1F1E15C-3AE8-40C1-8985-F0B8619E2236}" type="pres">
      <dgm:prSet presAssocID="{3D86BCB4-2EE0-4B36-9FB6-43987ED1EB8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55C2ADB-8AF4-4F7B-9C58-9C8F9D5D9971}" type="pres">
      <dgm:prSet presAssocID="{3D86BCB4-2EE0-4B36-9FB6-43987ED1EB8A}" presName="level3hierChild" presStyleCnt="0"/>
      <dgm:spPr/>
    </dgm:pt>
    <dgm:pt modelId="{9ED8BDC6-8AE3-4040-83F4-D5057238F84A}" type="pres">
      <dgm:prSet presAssocID="{32CB381C-34C1-4F3B-B1AA-686C8906DAC2}" presName="conn2-1" presStyleLbl="parChTrans1D3" presStyleIdx="0" presStyleCnt="2"/>
      <dgm:spPr/>
      <dgm:t>
        <a:bodyPr/>
        <a:lstStyle/>
        <a:p>
          <a:endParaRPr lang="zh-CN" altLang="en-US"/>
        </a:p>
      </dgm:t>
    </dgm:pt>
    <dgm:pt modelId="{B431577E-7520-49B6-BD5F-98516C820988}" type="pres">
      <dgm:prSet presAssocID="{32CB381C-34C1-4F3B-B1AA-686C8906DAC2}" presName="connTx" presStyleLbl="parChTrans1D3" presStyleIdx="0" presStyleCnt="2"/>
      <dgm:spPr/>
      <dgm:t>
        <a:bodyPr/>
        <a:lstStyle/>
        <a:p>
          <a:endParaRPr lang="zh-CN" altLang="en-US"/>
        </a:p>
      </dgm:t>
    </dgm:pt>
    <dgm:pt modelId="{D6589BB8-6FDD-4365-A444-A63DA753D34D}" type="pres">
      <dgm:prSet presAssocID="{ADA8752F-A348-4B37-8BAA-F404CBEFE56E}" presName="root2" presStyleCnt="0"/>
      <dgm:spPr/>
    </dgm:pt>
    <dgm:pt modelId="{314A7A37-F3DB-41D0-AA28-BD0EE5829D96}" type="pres">
      <dgm:prSet presAssocID="{ADA8752F-A348-4B37-8BAA-F404CBEFE56E}" presName="LevelTwoTextNode" presStyleLbl="node3" presStyleIdx="0" presStyleCnt="2" custScaleX="12634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11EBB01-25A4-4D07-BC6E-003B3F266EFA}" type="pres">
      <dgm:prSet presAssocID="{ADA8752F-A348-4B37-8BAA-F404CBEFE56E}" presName="level3hierChild" presStyleCnt="0"/>
      <dgm:spPr/>
    </dgm:pt>
    <dgm:pt modelId="{83FA42E1-5363-43DC-9598-699E4C9E95DE}" type="pres">
      <dgm:prSet presAssocID="{6E788642-1B5B-4517-839C-F6DB1E9C9D26}" presName="conn2-1" presStyleLbl="parChTrans1D4" presStyleIdx="0" presStyleCnt="2"/>
      <dgm:spPr/>
      <dgm:t>
        <a:bodyPr/>
        <a:lstStyle/>
        <a:p>
          <a:endParaRPr lang="zh-CN" altLang="en-US"/>
        </a:p>
      </dgm:t>
    </dgm:pt>
    <dgm:pt modelId="{FD61D6B2-076F-4041-985F-72A1D04FEA37}" type="pres">
      <dgm:prSet presAssocID="{6E788642-1B5B-4517-839C-F6DB1E9C9D26}" presName="connTx" presStyleLbl="parChTrans1D4" presStyleIdx="0" presStyleCnt="2"/>
      <dgm:spPr/>
      <dgm:t>
        <a:bodyPr/>
        <a:lstStyle/>
        <a:p>
          <a:endParaRPr lang="zh-CN" altLang="en-US"/>
        </a:p>
      </dgm:t>
    </dgm:pt>
    <dgm:pt modelId="{37AF6718-8CBA-4D27-8905-06A51E416921}" type="pres">
      <dgm:prSet presAssocID="{2FD18514-FDCB-4910-B243-BA9593F08994}" presName="root2" presStyleCnt="0"/>
      <dgm:spPr/>
    </dgm:pt>
    <dgm:pt modelId="{BC36D704-0112-4E33-90E4-9738D39CBC82}" type="pres">
      <dgm:prSet presAssocID="{2FD18514-FDCB-4910-B243-BA9593F08994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387A0E8-2CFC-446F-9630-A4DA31A2A0F5}" type="pres">
      <dgm:prSet presAssocID="{2FD18514-FDCB-4910-B243-BA9593F08994}" presName="level3hierChild" presStyleCnt="0"/>
      <dgm:spPr/>
    </dgm:pt>
    <dgm:pt modelId="{A42CB4FD-6438-4CD0-95EB-F8D9615B7A33}" type="pres">
      <dgm:prSet presAssocID="{2698B0A5-5430-4DF5-8B25-EF5AF39BF732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58575528-5E1C-4CCB-80F9-D9CA8DD97DFC}" type="pres">
      <dgm:prSet presAssocID="{2698B0A5-5430-4DF5-8B25-EF5AF39BF732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3695C03C-104B-441E-AB35-1BDA5B6C3540}" type="pres">
      <dgm:prSet presAssocID="{EB84BC3A-245A-488E-BC64-B245B597FAC1}" presName="root2" presStyleCnt="0"/>
      <dgm:spPr/>
    </dgm:pt>
    <dgm:pt modelId="{E4067B9B-36F0-4788-8D77-4F02A78DE882}" type="pres">
      <dgm:prSet presAssocID="{EB84BC3A-245A-488E-BC64-B245B597FAC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26FE864-010F-4B57-8BEC-8C954E9CC721}" type="pres">
      <dgm:prSet presAssocID="{EB84BC3A-245A-488E-BC64-B245B597FAC1}" presName="level3hierChild" presStyleCnt="0"/>
      <dgm:spPr/>
    </dgm:pt>
    <dgm:pt modelId="{BC88A856-E9A8-4BED-85F8-DA28DBB92034}" type="pres">
      <dgm:prSet presAssocID="{FC2C42DA-C821-4C4C-B4B6-ED5274989ADC}" presName="conn2-1" presStyleLbl="parChTrans1D3" presStyleIdx="1" presStyleCnt="2"/>
      <dgm:spPr/>
      <dgm:t>
        <a:bodyPr/>
        <a:lstStyle/>
        <a:p>
          <a:endParaRPr lang="zh-CN" altLang="en-US"/>
        </a:p>
      </dgm:t>
    </dgm:pt>
    <dgm:pt modelId="{685042F1-8AD3-489D-8F98-FFE2098A4D74}" type="pres">
      <dgm:prSet presAssocID="{FC2C42DA-C821-4C4C-B4B6-ED5274989ADC}" presName="connTx" presStyleLbl="parChTrans1D3" presStyleIdx="1" presStyleCnt="2"/>
      <dgm:spPr/>
      <dgm:t>
        <a:bodyPr/>
        <a:lstStyle/>
        <a:p>
          <a:endParaRPr lang="zh-CN" altLang="en-US"/>
        </a:p>
      </dgm:t>
    </dgm:pt>
    <dgm:pt modelId="{F1E5A085-9ED0-4600-AE63-8C7F4FD1E724}" type="pres">
      <dgm:prSet presAssocID="{A936ABBB-BEA8-4BE3-B55B-67F3867BA768}" presName="root2" presStyleCnt="0"/>
      <dgm:spPr/>
    </dgm:pt>
    <dgm:pt modelId="{BEC0C682-4D50-4E16-A15B-50001C4ECE27}" type="pres">
      <dgm:prSet presAssocID="{A936ABBB-BEA8-4BE3-B55B-67F3867BA768}" presName="LevelTwoTextNode" presStyleLbl="node3" presStyleIdx="1" presStyleCnt="2" custScaleX="12562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263B71E-E6BF-4AE2-A4D1-B5906ED1817D}" type="pres">
      <dgm:prSet presAssocID="{A936ABBB-BEA8-4BE3-B55B-67F3867BA768}" presName="level3hierChild" presStyleCnt="0"/>
      <dgm:spPr/>
    </dgm:pt>
    <dgm:pt modelId="{391DDE7E-3980-418F-B89B-3B992765EF6B}" type="pres">
      <dgm:prSet presAssocID="{B68D2914-630F-45EC-862A-F32AD7410A23}" presName="conn2-1" presStyleLbl="parChTrans1D4" presStyleIdx="1" presStyleCnt="2"/>
      <dgm:spPr/>
      <dgm:t>
        <a:bodyPr/>
        <a:lstStyle/>
        <a:p>
          <a:endParaRPr lang="zh-CN" altLang="en-US"/>
        </a:p>
      </dgm:t>
    </dgm:pt>
    <dgm:pt modelId="{F91E3EF3-9183-4271-9734-2D5D40673FBB}" type="pres">
      <dgm:prSet presAssocID="{B68D2914-630F-45EC-862A-F32AD7410A23}" presName="connTx" presStyleLbl="parChTrans1D4" presStyleIdx="1" presStyleCnt="2"/>
      <dgm:spPr/>
      <dgm:t>
        <a:bodyPr/>
        <a:lstStyle/>
        <a:p>
          <a:endParaRPr lang="zh-CN" altLang="en-US"/>
        </a:p>
      </dgm:t>
    </dgm:pt>
    <dgm:pt modelId="{445FE418-61AC-4CCB-84B3-6F512CDF786B}" type="pres">
      <dgm:prSet presAssocID="{93B61C35-E99E-483F-95C3-DCBC6519CF5D}" presName="root2" presStyleCnt="0"/>
      <dgm:spPr/>
    </dgm:pt>
    <dgm:pt modelId="{D9233A20-D95A-4A0A-9762-6184744947BA}" type="pres">
      <dgm:prSet presAssocID="{93B61C35-E99E-483F-95C3-DCBC6519CF5D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0FC5104-8824-47DE-8515-3213F6179CB5}" type="pres">
      <dgm:prSet presAssocID="{93B61C35-E99E-483F-95C3-DCBC6519CF5D}" presName="level3hierChild" presStyleCnt="0"/>
      <dgm:spPr/>
    </dgm:pt>
  </dgm:ptLst>
  <dgm:cxnLst>
    <dgm:cxn modelId="{17E7C107-0A38-48C6-8F26-D3840CA0722A}" type="presOf" srcId="{2FD18514-FDCB-4910-B243-BA9593F08994}" destId="{BC36D704-0112-4E33-90E4-9738D39CBC82}" srcOrd="0" destOrd="0" presId="urn:microsoft.com/office/officeart/2005/8/layout/hierarchy2"/>
    <dgm:cxn modelId="{BF93A663-AA28-43CF-93AA-2EFCF0054EA9}" type="presOf" srcId="{2698B0A5-5430-4DF5-8B25-EF5AF39BF732}" destId="{58575528-5E1C-4CCB-80F9-D9CA8DD97DFC}" srcOrd="1" destOrd="0" presId="urn:microsoft.com/office/officeart/2005/8/layout/hierarchy2"/>
    <dgm:cxn modelId="{DCB2E0DE-E9BF-4682-8FC1-C768E1EC7FB9}" type="presOf" srcId="{32CB381C-34C1-4F3B-B1AA-686C8906DAC2}" destId="{B431577E-7520-49B6-BD5F-98516C820988}" srcOrd="1" destOrd="0" presId="urn:microsoft.com/office/officeart/2005/8/layout/hierarchy2"/>
    <dgm:cxn modelId="{A0939595-BB2C-44A5-8951-11FB8DE5C722}" srcId="{ADA8752F-A348-4B37-8BAA-F404CBEFE56E}" destId="{2FD18514-FDCB-4910-B243-BA9593F08994}" srcOrd="0" destOrd="0" parTransId="{6E788642-1B5B-4517-839C-F6DB1E9C9D26}" sibTransId="{7D105E78-B8E7-42CD-BF9E-C79176CEB44B}"/>
    <dgm:cxn modelId="{96F65157-E3B8-4A1D-8327-3F097B4A0661}" type="presOf" srcId="{ADA8752F-A348-4B37-8BAA-F404CBEFE56E}" destId="{314A7A37-F3DB-41D0-AA28-BD0EE5829D96}" srcOrd="0" destOrd="0" presId="urn:microsoft.com/office/officeart/2005/8/layout/hierarchy2"/>
    <dgm:cxn modelId="{D1203C2B-2DFD-4841-B30A-49E89913BBA9}" type="presOf" srcId="{FC2C42DA-C821-4C4C-B4B6-ED5274989ADC}" destId="{BC88A856-E9A8-4BED-85F8-DA28DBB92034}" srcOrd="0" destOrd="0" presId="urn:microsoft.com/office/officeart/2005/8/layout/hierarchy2"/>
    <dgm:cxn modelId="{3BFCE28B-C27B-4445-81E8-1800731E9BD4}" type="presOf" srcId="{3D86BCB4-2EE0-4B36-9FB6-43987ED1EB8A}" destId="{A1F1E15C-3AE8-40C1-8985-F0B8619E2236}" srcOrd="0" destOrd="0" presId="urn:microsoft.com/office/officeart/2005/8/layout/hierarchy2"/>
    <dgm:cxn modelId="{1A082C39-F661-41FD-BF31-51B24A4E6FE5}" srcId="{EB84BC3A-245A-488E-BC64-B245B597FAC1}" destId="{A936ABBB-BEA8-4BE3-B55B-67F3867BA768}" srcOrd="0" destOrd="0" parTransId="{FC2C42DA-C821-4C4C-B4B6-ED5274989ADC}" sibTransId="{0B2D7982-FB02-4237-9095-DC1A64B2E774}"/>
    <dgm:cxn modelId="{2EE64944-D368-4017-B479-7A10BAE3B8B3}" type="presOf" srcId="{B68D2914-630F-45EC-862A-F32AD7410A23}" destId="{F91E3EF3-9183-4271-9734-2D5D40673FBB}" srcOrd="1" destOrd="0" presId="urn:microsoft.com/office/officeart/2005/8/layout/hierarchy2"/>
    <dgm:cxn modelId="{B2B58806-216E-420A-89A6-71C1F0EFBD8F}" type="presOf" srcId="{2698B0A5-5430-4DF5-8B25-EF5AF39BF732}" destId="{A42CB4FD-6438-4CD0-95EB-F8D9615B7A33}" srcOrd="0" destOrd="0" presId="urn:microsoft.com/office/officeart/2005/8/layout/hierarchy2"/>
    <dgm:cxn modelId="{05E03773-461E-4874-9657-F2E699E5427E}" type="presOf" srcId="{FF8183D9-5A55-4C49-ACD6-E95591F6B74D}" destId="{E3D34E97-F905-42EB-B8B1-FDEB2A4F0DEA}" srcOrd="0" destOrd="0" presId="urn:microsoft.com/office/officeart/2005/8/layout/hierarchy2"/>
    <dgm:cxn modelId="{1DA0DBE7-310B-4BC0-8A20-22C041CC5A76}" srcId="{A936ABBB-BEA8-4BE3-B55B-67F3867BA768}" destId="{93B61C35-E99E-483F-95C3-DCBC6519CF5D}" srcOrd="0" destOrd="0" parTransId="{B68D2914-630F-45EC-862A-F32AD7410A23}" sibTransId="{6166E1A0-B2A3-4EC4-ABED-D024FEC91762}"/>
    <dgm:cxn modelId="{E49C7239-630C-46B9-9113-CA0CE7B322F8}" type="presOf" srcId="{32CB381C-34C1-4F3B-B1AA-686C8906DAC2}" destId="{9ED8BDC6-8AE3-4040-83F4-D5057238F84A}" srcOrd="0" destOrd="0" presId="urn:microsoft.com/office/officeart/2005/8/layout/hierarchy2"/>
    <dgm:cxn modelId="{51407432-6CD1-4A7D-BBCC-58E33E9A5334}" type="presOf" srcId="{6E788642-1B5B-4517-839C-F6DB1E9C9D26}" destId="{83FA42E1-5363-43DC-9598-699E4C9E95DE}" srcOrd="0" destOrd="0" presId="urn:microsoft.com/office/officeart/2005/8/layout/hierarchy2"/>
    <dgm:cxn modelId="{346A926D-9A64-4629-9B5C-4C6950E38B39}" srcId="{890912B0-66EE-4142-942E-D4D99B125BC0}" destId="{FF8183D9-5A55-4C49-ACD6-E95591F6B74D}" srcOrd="0" destOrd="0" parTransId="{21555CDD-A652-498A-BDEA-FDEFE55F4F4C}" sibTransId="{264B39CD-86CA-400C-AD51-AD189043ED2E}"/>
    <dgm:cxn modelId="{02BE3EE4-F26D-4FE7-A821-540EBC14BEB9}" type="presOf" srcId="{890912B0-66EE-4142-942E-D4D99B125BC0}" destId="{DCEDADC0-7030-44A6-A29B-5462792BB339}" srcOrd="0" destOrd="0" presId="urn:microsoft.com/office/officeart/2005/8/layout/hierarchy2"/>
    <dgm:cxn modelId="{B51782C0-27C2-4104-844C-390C53F269A2}" type="presOf" srcId="{A936ABBB-BEA8-4BE3-B55B-67F3867BA768}" destId="{BEC0C682-4D50-4E16-A15B-50001C4ECE27}" srcOrd="0" destOrd="0" presId="urn:microsoft.com/office/officeart/2005/8/layout/hierarchy2"/>
    <dgm:cxn modelId="{08B2C169-2995-4782-A613-A825B30CC944}" srcId="{3D86BCB4-2EE0-4B36-9FB6-43987ED1EB8A}" destId="{ADA8752F-A348-4B37-8BAA-F404CBEFE56E}" srcOrd="0" destOrd="0" parTransId="{32CB381C-34C1-4F3B-B1AA-686C8906DAC2}" sibTransId="{A4AED751-F599-4E87-9A66-10186B5329FD}"/>
    <dgm:cxn modelId="{E383CE8F-2788-4970-8923-767642359EA3}" type="presOf" srcId="{B68D2914-630F-45EC-862A-F32AD7410A23}" destId="{391DDE7E-3980-418F-B89B-3B992765EF6B}" srcOrd="0" destOrd="0" presId="urn:microsoft.com/office/officeart/2005/8/layout/hierarchy2"/>
    <dgm:cxn modelId="{F33447FA-3CB3-4B0C-A5C2-705BF9659B1E}" srcId="{FF8183D9-5A55-4C49-ACD6-E95591F6B74D}" destId="{3D86BCB4-2EE0-4B36-9FB6-43987ED1EB8A}" srcOrd="0" destOrd="0" parTransId="{27A5E7E9-9689-4A9E-A482-65A0755B7041}" sibTransId="{6B679B83-059E-4B56-AA3D-0472421A9B32}"/>
    <dgm:cxn modelId="{3713B073-9B9B-441A-996C-58FF5A47F232}" type="presOf" srcId="{93B61C35-E99E-483F-95C3-DCBC6519CF5D}" destId="{D9233A20-D95A-4A0A-9762-6184744947BA}" srcOrd="0" destOrd="0" presId="urn:microsoft.com/office/officeart/2005/8/layout/hierarchy2"/>
    <dgm:cxn modelId="{B87D69EE-4CAC-4A55-9192-E01CE3E4A9AA}" type="presOf" srcId="{27A5E7E9-9689-4A9E-A482-65A0755B7041}" destId="{61E963C0-5FDA-4DFC-B9F7-6B23786FDB86}" srcOrd="0" destOrd="0" presId="urn:microsoft.com/office/officeart/2005/8/layout/hierarchy2"/>
    <dgm:cxn modelId="{7FC81572-9465-4644-8957-8BA91E294E5E}" type="presOf" srcId="{FC2C42DA-C821-4C4C-B4B6-ED5274989ADC}" destId="{685042F1-8AD3-489D-8F98-FFE2098A4D74}" srcOrd="1" destOrd="0" presId="urn:microsoft.com/office/officeart/2005/8/layout/hierarchy2"/>
    <dgm:cxn modelId="{8D2673D1-108B-44DA-B4D3-89B833C13447}" srcId="{FF8183D9-5A55-4C49-ACD6-E95591F6B74D}" destId="{EB84BC3A-245A-488E-BC64-B245B597FAC1}" srcOrd="1" destOrd="0" parTransId="{2698B0A5-5430-4DF5-8B25-EF5AF39BF732}" sibTransId="{B9CF0721-83DC-4A3C-8584-E7CBB199AD7F}"/>
    <dgm:cxn modelId="{DA14B9D7-9FF1-4A2F-A54B-B61458BA426A}" type="presOf" srcId="{27A5E7E9-9689-4A9E-A482-65A0755B7041}" destId="{DCCBE7B2-F5F3-4730-B2A2-B449AFE3E06E}" srcOrd="1" destOrd="0" presId="urn:microsoft.com/office/officeart/2005/8/layout/hierarchy2"/>
    <dgm:cxn modelId="{DB78384D-0386-47CB-B389-BE006C2B5571}" type="presOf" srcId="{EB84BC3A-245A-488E-BC64-B245B597FAC1}" destId="{E4067B9B-36F0-4788-8D77-4F02A78DE882}" srcOrd="0" destOrd="0" presId="urn:microsoft.com/office/officeart/2005/8/layout/hierarchy2"/>
    <dgm:cxn modelId="{9C3F5077-6B4A-4B8F-9CC0-122D8B5C6BDE}" type="presOf" srcId="{6E788642-1B5B-4517-839C-F6DB1E9C9D26}" destId="{FD61D6B2-076F-4041-985F-72A1D04FEA37}" srcOrd="1" destOrd="0" presId="urn:microsoft.com/office/officeart/2005/8/layout/hierarchy2"/>
    <dgm:cxn modelId="{3A75B4D8-B444-492D-A264-1F80F8D5C008}" type="presParOf" srcId="{DCEDADC0-7030-44A6-A29B-5462792BB339}" destId="{1077233D-C16A-45F1-A334-62D2BB443C02}" srcOrd="0" destOrd="0" presId="urn:microsoft.com/office/officeart/2005/8/layout/hierarchy2"/>
    <dgm:cxn modelId="{E4C816AF-4002-46DB-BC0D-863B9EDD7F9B}" type="presParOf" srcId="{1077233D-C16A-45F1-A334-62D2BB443C02}" destId="{E3D34E97-F905-42EB-B8B1-FDEB2A4F0DEA}" srcOrd="0" destOrd="0" presId="urn:microsoft.com/office/officeart/2005/8/layout/hierarchy2"/>
    <dgm:cxn modelId="{31480E7C-4AAF-4923-8775-B78718345393}" type="presParOf" srcId="{1077233D-C16A-45F1-A334-62D2BB443C02}" destId="{CD085D35-B47F-42FD-B9B6-A53B0F96E31D}" srcOrd="1" destOrd="0" presId="urn:microsoft.com/office/officeart/2005/8/layout/hierarchy2"/>
    <dgm:cxn modelId="{10371A27-1156-4FB5-94F6-F0D65145F570}" type="presParOf" srcId="{CD085D35-B47F-42FD-B9B6-A53B0F96E31D}" destId="{61E963C0-5FDA-4DFC-B9F7-6B23786FDB86}" srcOrd="0" destOrd="0" presId="urn:microsoft.com/office/officeart/2005/8/layout/hierarchy2"/>
    <dgm:cxn modelId="{AFC226AC-7B38-4E0B-9F60-26967EFD61F1}" type="presParOf" srcId="{61E963C0-5FDA-4DFC-B9F7-6B23786FDB86}" destId="{DCCBE7B2-F5F3-4730-B2A2-B449AFE3E06E}" srcOrd="0" destOrd="0" presId="urn:microsoft.com/office/officeart/2005/8/layout/hierarchy2"/>
    <dgm:cxn modelId="{A1FDAA98-2985-4FAC-ABA8-BDB7E1A0DD2C}" type="presParOf" srcId="{CD085D35-B47F-42FD-B9B6-A53B0F96E31D}" destId="{20A5402A-49F2-43E1-B5EB-CAFE22411311}" srcOrd="1" destOrd="0" presId="urn:microsoft.com/office/officeart/2005/8/layout/hierarchy2"/>
    <dgm:cxn modelId="{7A0F950B-7A76-4598-87B6-211400203F98}" type="presParOf" srcId="{20A5402A-49F2-43E1-B5EB-CAFE22411311}" destId="{A1F1E15C-3AE8-40C1-8985-F0B8619E2236}" srcOrd="0" destOrd="0" presId="urn:microsoft.com/office/officeart/2005/8/layout/hierarchy2"/>
    <dgm:cxn modelId="{57622626-FB84-4076-AA31-C983CC2304FB}" type="presParOf" srcId="{20A5402A-49F2-43E1-B5EB-CAFE22411311}" destId="{C55C2ADB-8AF4-4F7B-9C58-9C8F9D5D9971}" srcOrd="1" destOrd="0" presId="urn:microsoft.com/office/officeart/2005/8/layout/hierarchy2"/>
    <dgm:cxn modelId="{79FDF430-7473-4A88-9135-58FC1D52836C}" type="presParOf" srcId="{C55C2ADB-8AF4-4F7B-9C58-9C8F9D5D9971}" destId="{9ED8BDC6-8AE3-4040-83F4-D5057238F84A}" srcOrd="0" destOrd="0" presId="urn:microsoft.com/office/officeart/2005/8/layout/hierarchy2"/>
    <dgm:cxn modelId="{116C472D-26D8-4F83-B1AF-4170F75B88E3}" type="presParOf" srcId="{9ED8BDC6-8AE3-4040-83F4-D5057238F84A}" destId="{B431577E-7520-49B6-BD5F-98516C820988}" srcOrd="0" destOrd="0" presId="urn:microsoft.com/office/officeart/2005/8/layout/hierarchy2"/>
    <dgm:cxn modelId="{D71B5ABD-2B71-4359-8814-E2DD359CC590}" type="presParOf" srcId="{C55C2ADB-8AF4-4F7B-9C58-9C8F9D5D9971}" destId="{D6589BB8-6FDD-4365-A444-A63DA753D34D}" srcOrd="1" destOrd="0" presId="urn:microsoft.com/office/officeart/2005/8/layout/hierarchy2"/>
    <dgm:cxn modelId="{227ADB68-5A18-4C1B-9633-A1E517E5C28B}" type="presParOf" srcId="{D6589BB8-6FDD-4365-A444-A63DA753D34D}" destId="{314A7A37-F3DB-41D0-AA28-BD0EE5829D96}" srcOrd="0" destOrd="0" presId="urn:microsoft.com/office/officeart/2005/8/layout/hierarchy2"/>
    <dgm:cxn modelId="{1B0960A9-0892-4EA3-AD0E-8A3EFC09E41B}" type="presParOf" srcId="{D6589BB8-6FDD-4365-A444-A63DA753D34D}" destId="{811EBB01-25A4-4D07-BC6E-003B3F266EFA}" srcOrd="1" destOrd="0" presId="urn:microsoft.com/office/officeart/2005/8/layout/hierarchy2"/>
    <dgm:cxn modelId="{EF69F324-34BD-4D9E-B473-1ADB8405F4B7}" type="presParOf" srcId="{811EBB01-25A4-4D07-BC6E-003B3F266EFA}" destId="{83FA42E1-5363-43DC-9598-699E4C9E95DE}" srcOrd="0" destOrd="0" presId="urn:microsoft.com/office/officeart/2005/8/layout/hierarchy2"/>
    <dgm:cxn modelId="{FDF7146C-B830-46D2-9BC8-6B76A6099499}" type="presParOf" srcId="{83FA42E1-5363-43DC-9598-699E4C9E95DE}" destId="{FD61D6B2-076F-4041-985F-72A1D04FEA37}" srcOrd="0" destOrd="0" presId="urn:microsoft.com/office/officeart/2005/8/layout/hierarchy2"/>
    <dgm:cxn modelId="{8B0084B1-38D9-41A9-971A-9DA274C63D42}" type="presParOf" srcId="{811EBB01-25A4-4D07-BC6E-003B3F266EFA}" destId="{37AF6718-8CBA-4D27-8905-06A51E416921}" srcOrd="1" destOrd="0" presId="urn:microsoft.com/office/officeart/2005/8/layout/hierarchy2"/>
    <dgm:cxn modelId="{7EEE34AD-7F05-4CDD-BB3B-88F95E1C2830}" type="presParOf" srcId="{37AF6718-8CBA-4D27-8905-06A51E416921}" destId="{BC36D704-0112-4E33-90E4-9738D39CBC82}" srcOrd="0" destOrd="0" presId="urn:microsoft.com/office/officeart/2005/8/layout/hierarchy2"/>
    <dgm:cxn modelId="{D723995B-E18D-43F7-9036-7CC288A6E512}" type="presParOf" srcId="{37AF6718-8CBA-4D27-8905-06A51E416921}" destId="{A387A0E8-2CFC-446F-9630-A4DA31A2A0F5}" srcOrd="1" destOrd="0" presId="urn:microsoft.com/office/officeart/2005/8/layout/hierarchy2"/>
    <dgm:cxn modelId="{7675C8C5-07E9-4A5B-88AD-746C5E04BF89}" type="presParOf" srcId="{CD085D35-B47F-42FD-B9B6-A53B0F96E31D}" destId="{A42CB4FD-6438-4CD0-95EB-F8D9615B7A33}" srcOrd="2" destOrd="0" presId="urn:microsoft.com/office/officeart/2005/8/layout/hierarchy2"/>
    <dgm:cxn modelId="{0BA15DF5-C15B-4FC1-9F29-D34F5FAFFB61}" type="presParOf" srcId="{A42CB4FD-6438-4CD0-95EB-F8D9615B7A33}" destId="{58575528-5E1C-4CCB-80F9-D9CA8DD97DFC}" srcOrd="0" destOrd="0" presId="urn:microsoft.com/office/officeart/2005/8/layout/hierarchy2"/>
    <dgm:cxn modelId="{2AA717D7-7C5F-4A2C-81F8-25AE3BA6A0EC}" type="presParOf" srcId="{CD085D35-B47F-42FD-B9B6-A53B0F96E31D}" destId="{3695C03C-104B-441E-AB35-1BDA5B6C3540}" srcOrd="3" destOrd="0" presId="urn:microsoft.com/office/officeart/2005/8/layout/hierarchy2"/>
    <dgm:cxn modelId="{8F708C60-3E67-408C-A720-B1D6D7A61AF7}" type="presParOf" srcId="{3695C03C-104B-441E-AB35-1BDA5B6C3540}" destId="{E4067B9B-36F0-4788-8D77-4F02A78DE882}" srcOrd="0" destOrd="0" presId="urn:microsoft.com/office/officeart/2005/8/layout/hierarchy2"/>
    <dgm:cxn modelId="{E8697E5C-6221-4268-BA31-C4B998961199}" type="presParOf" srcId="{3695C03C-104B-441E-AB35-1BDA5B6C3540}" destId="{D26FE864-010F-4B57-8BEC-8C954E9CC721}" srcOrd="1" destOrd="0" presId="urn:microsoft.com/office/officeart/2005/8/layout/hierarchy2"/>
    <dgm:cxn modelId="{84E6157C-A2EC-4C3D-AFDB-60E6774C9F75}" type="presParOf" srcId="{D26FE864-010F-4B57-8BEC-8C954E9CC721}" destId="{BC88A856-E9A8-4BED-85F8-DA28DBB92034}" srcOrd="0" destOrd="0" presId="urn:microsoft.com/office/officeart/2005/8/layout/hierarchy2"/>
    <dgm:cxn modelId="{AB14FC70-B373-4163-93E8-631CFA2CFB14}" type="presParOf" srcId="{BC88A856-E9A8-4BED-85F8-DA28DBB92034}" destId="{685042F1-8AD3-489D-8F98-FFE2098A4D74}" srcOrd="0" destOrd="0" presId="urn:microsoft.com/office/officeart/2005/8/layout/hierarchy2"/>
    <dgm:cxn modelId="{DC0A8EF4-4BD6-4076-979A-198F9382FADF}" type="presParOf" srcId="{D26FE864-010F-4B57-8BEC-8C954E9CC721}" destId="{F1E5A085-9ED0-4600-AE63-8C7F4FD1E724}" srcOrd="1" destOrd="0" presId="urn:microsoft.com/office/officeart/2005/8/layout/hierarchy2"/>
    <dgm:cxn modelId="{C75FB9F5-20D8-4117-9C12-2D6CC02B1D3F}" type="presParOf" srcId="{F1E5A085-9ED0-4600-AE63-8C7F4FD1E724}" destId="{BEC0C682-4D50-4E16-A15B-50001C4ECE27}" srcOrd="0" destOrd="0" presId="urn:microsoft.com/office/officeart/2005/8/layout/hierarchy2"/>
    <dgm:cxn modelId="{5DB1A541-D98D-48B5-99C8-D8D9484195A8}" type="presParOf" srcId="{F1E5A085-9ED0-4600-AE63-8C7F4FD1E724}" destId="{B263B71E-E6BF-4AE2-A4D1-B5906ED1817D}" srcOrd="1" destOrd="0" presId="urn:microsoft.com/office/officeart/2005/8/layout/hierarchy2"/>
    <dgm:cxn modelId="{4CA085A6-4F26-4082-8602-C255DCC9BAB9}" type="presParOf" srcId="{B263B71E-E6BF-4AE2-A4D1-B5906ED1817D}" destId="{391DDE7E-3980-418F-B89B-3B992765EF6B}" srcOrd="0" destOrd="0" presId="urn:microsoft.com/office/officeart/2005/8/layout/hierarchy2"/>
    <dgm:cxn modelId="{201A7959-D3BC-4FBD-8925-430D2412C563}" type="presParOf" srcId="{391DDE7E-3980-418F-B89B-3B992765EF6B}" destId="{F91E3EF3-9183-4271-9734-2D5D40673FBB}" srcOrd="0" destOrd="0" presId="urn:microsoft.com/office/officeart/2005/8/layout/hierarchy2"/>
    <dgm:cxn modelId="{2DAD1242-E5D5-428A-B6C1-88BD3DDEEDD9}" type="presParOf" srcId="{B263B71E-E6BF-4AE2-A4D1-B5906ED1817D}" destId="{445FE418-61AC-4CCB-84B3-6F512CDF786B}" srcOrd="1" destOrd="0" presId="urn:microsoft.com/office/officeart/2005/8/layout/hierarchy2"/>
    <dgm:cxn modelId="{8B6F4FBC-2135-4625-887B-94D5EE2C8151}" type="presParOf" srcId="{445FE418-61AC-4CCB-84B3-6F512CDF786B}" destId="{D9233A20-D95A-4A0A-9762-6184744947BA}" srcOrd="0" destOrd="0" presId="urn:microsoft.com/office/officeart/2005/8/layout/hierarchy2"/>
    <dgm:cxn modelId="{6CC7E9F4-9313-4698-A763-6B8B2F6615E9}" type="presParOf" srcId="{445FE418-61AC-4CCB-84B3-6F512CDF786B}" destId="{70FC5104-8824-47DE-8515-3213F6179CB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D34E97-F905-42EB-B8B1-FDEB2A4F0DEA}">
      <dsp:nvSpPr>
        <dsp:cNvPr id="0" name=""/>
        <dsp:cNvSpPr/>
      </dsp:nvSpPr>
      <dsp:spPr>
        <a:xfrm>
          <a:off x="0" y="1857360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学位论文</a:t>
          </a:r>
          <a:endParaRPr lang="zh-CN" altLang="en-US" sz="2100" b="1" kern="1200" dirty="0"/>
        </a:p>
      </dsp:txBody>
      <dsp:txXfrm>
        <a:off x="0" y="1857360"/>
        <a:ext cx="1431681" cy="715840"/>
      </dsp:txXfrm>
    </dsp:sp>
    <dsp:sp modelId="{61E963C0-5FDA-4DFC-B9F7-6B23786FDB86}">
      <dsp:nvSpPr>
        <dsp:cNvPr id="0" name=""/>
        <dsp:cNvSpPr/>
      </dsp:nvSpPr>
      <dsp:spPr>
        <a:xfrm rot="19465712">
          <a:off x="1365547" y="1994573"/>
          <a:ext cx="708804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708804" y="14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 rot="19465712">
        <a:off x="1702229" y="1991399"/>
        <a:ext cx="35440" cy="35440"/>
      </dsp:txXfrm>
    </dsp:sp>
    <dsp:sp modelId="{A1F1E15C-3AE8-40C1-8985-F0B8619E2236}">
      <dsp:nvSpPr>
        <dsp:cNvPr id="0" name=""/>
        <dsp:cNvSpPr/>
      </dsp:nvSpPr>
      <dsp:spPr>
        <a:xfrm>
          <a:off x="2008217" y="1445036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纸质版</a:t>
          </a:r>
          <a:endParaRPr lang="zh-CN" altLang="en-US" sz="2100" b="1" kern="1200" dirty="0"/>
        </a:p>
      </dsp:txBody>
      <dsp:txXfrm>
        <a:off x="2008217" y="1445036"/>
        <a:ext cx="1431681" cy="715840"/>
      </dsp:txXfrm>
    </dsp:sp>
    <dsp:sp modelId="{9ED8BDC6-8AE3-4040-83F4-D5057238F84A}">
      <dsp:nvSpPr>
        <dsp:cNvPr id="0" name=""/>
        <dsp:cNvSpPr/>
      </dsp:nvSpPr>
      <dsp:spPr>
        <a:xfrm>
          <a:off x="3439899" y="1788411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3711918" y="1788640"/>
        <a:ext cx="28633" cy="28633"/>
      </dsp:txXfrm>
    </dsp:sp>
    <dsp:sp modelId="{314A7A37-F3DB-41D0-AA28-BD0EE5829D96}">
      <dsp:nvSpPr>
        <dsp:cNvPr id="0" name=""/>
        <dsp:cNvSpPr/>
      </dsp:nvSpPr>
      <dsp:spPr>
        <a:xfrm>
          <a:off x="4012571" y="1445036"/>
          <a:ext cx="1808787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研究生办公室</a:t>
          </a:r>
          <a:endParaRPr lang="zh-CN" altLang="en-US" sz="2100" b="1" kern="1200" dirty="0"/>
        </a:p>
      </dsp:txBody>
      <dsp:txXfrm>
        <a:off x="4012571" y="1445036"/>
        <a:ext cx="1808787" cy="715840"/>
      </dsp:txXfrm>
    </dsp:sp>
    <dsp:sp modelId="{83FA42E1-5363-43DC-9598-699E4C9E95DE}">
      <dsp:nvSpPr>
        <dsp:cNvPr id="0" name=""/>
        <dsp:cNvSpPr/>
      </dsp:nvSpPr>
      <dsp:spPr>
        <a:xfrm>
          <a:off x="5821358" y="1788411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6093378" y="1788640"/>
        <a:ext cx="28633" cy="28633"/>
      </dsp:txXfrm>
    </dsp:sp>
    <dsp:sp modelId="{BC36D704-0112-4E33-90E4-9738D39CBC82}">
      <dsp:nvSpPr>
        <dsp:cNvPr id="0" name=""/>
        <dsp:cNvSpPr/>
      </dsp:nvSpPr>
      <dsp:spPr>
        <a:xfrm>
          <a:off x="6394031" y="1445036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图书馆</a:t>
          </a:r>
          <a:endParaRPr lang="zh-CN" altLang="en-US" sz="2100" b="1" kern="1200" dirty="0"/>
        </a:p>
      </dsp:txBody>
      <dsp:txXfrm>
        <a:off x="6394031" y="1445036"/>
        <a:ext cx="1431681" cy="715840"/>
      </dsp:txXfrm>
    </dsp:sp>
    <dsp:sp modelId="{A42CB4FD-6438-4CD0-95EB-F8D9615B7A33}">
      <dsp:nvSpPr>
        <dsp:cNvPr id="0" name=""/>
        <dsp:cNvSpPr/>
      </dsp:nvSpPr>
      <dsp:spPr>
        <a:xfrm rot="2128633">
          <a:off x="1365963" y="2406181"/>
          <a:ext cx="7079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707972" y="14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 rot="2128633">
        <a:off x="1702250" y="2403028"/>
        <a:ext cx="35398" cy="35398"/>
      </dsp:txXfrm>
    </dsp:sp>
    <dsp:sp modelId="{E4067B9B-36F0-4788-8D77-4F02A78DE882}">
      <dsp:nvSpPr>
        <dsp:cNvPr id="0" name=""/>
        <dsp:cNvSpPr/>
      </dsp:nvSpPr>
      <dsp:spPr>
        <a:xfrm>
          <a:off x="2008217" y="2268253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电子版</a:t>
          </a:r>
          <a:endParaRPr lang="zh-CN" altLang="en-US" sz="2100" b="1" kern="1200" dirty="0"/>
        </a:p>
      </dsp:txBody>
      <dsp:txXfrm>
        <a:off x="2008217" y="2268253"/>
        <a:ext cx="1431681" cy="715840"/>
      </dsp:txXfrm>
    </dsp:sp>
    <dsp:sp modelId="{BC88A856-E9A8-4BED-85F8-DA28DBB92034}">
      <dsp:nvSpPr>
        <dsp:cNvPr id="0" name=""/>
        <dsp:cNvSpPr/>
      </dsp:nvSpPr>
      <dsp:spPr>
        <a:xfrm>
          <a:off x="3439899" y="2611628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3711918" y="2611857"/>
        <a:ext cx="28633" cy="28633"/>
      </dsp:txXfrm>
    </dsp:sp>
    <dsp:sp modelId="{BEC0C682-4D50-4E16-A15B-50001C4ECE27}">
      <dsp:nvSpPr>
        <dsp:cNvPr id="0" name=""/>
        <dsp:cNvSpPr/>
      </dsp:nvSpPr>
      <dsp:spPr>
        <a:xfrm>
          <a:off x="4012571" y="2268253"/>
          <a:ext cx="179852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论文提交系统</a:t>
          </a:r>
          <a:endParaRPr lang="zh-CN" altLang="en-US" sz="2100" b="1" kern="1200" dirty="0"/>
        </a:p>
      </dsp:txBody>
      <dsp:txXfrm>
        <a:off x="4012571" y="2268253"/>
        <a:ext cx="1798521" cy="715840"/>
      </dsp:txXfrm>
    </dsp:sp>
    <dsp:sp modelId="{391DDE7E-3980-418F-B89B-3B992765EF6B}">
      <dsp:nvSpPr>
        <dsp:cNvPr id="0" name=""/>
        <dsp:cNvSpPr/>
      </dsp:nvSpPr>
      <dsp:spPr>
        <a:xfrm>
          <a:off x="5811093" y="2611628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6083113" y="2611857"/>
        <a:ext cx="28633" cy="28633"/>
      </dsp:txXfrm>
    </dsp:sp>
    <dsp:sp modelId="{D9233A20-D95A-4A0A-9762-6184744947BA}">
      <dsp:nvSpPr>
        <dsp:cNvPr id="0" name=""/>
        <dsp:cNvSpPr/>
      </dsp:nvSpPr>
      <dsp:spPr>
        <a:xfrm>
          <a:off x="6383766" y="2268253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论文库</a:t>
          </a:r>
          <a:endParaRPr lang="zh-CN" altLang="en-US" sz="2100" b="1" kern="1200" dirty="0"/>
        </a:p>
      </dsp:txBody>
      <dsp:txXfrm>
        <a:off x="6383766" y="2268253"/>
        <a:ext cx="1431681" cy="71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spcBef>
                <a:spcPct val="0"/>
              </a:spcBef>
              <a:buClrTx/>
              <a:buSzTx/>
              <a:buFont typeface="Arial" charset="0"/>
              <a:buNone/>
              <a:defRPr sz="1200" noProof="1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spcBef>
                <a:spcPct val="0"/>
              </a:spcBef>
              <a:buClrTx/>
              <a:buSzTx/>
              <a:buFont typeface="Arial" charset="0"/>
              <a:buNone/>
              <a:defRPr sz="1200" noProof="1">
                <a:latin typeface="Arial" pitchFamily="34" charset="0"/>
                <a:ea typeface="宋体" pitchFamily="2" charset="-122"/>
                <a:cs typeface="+mn-ea"/>
              </a:defRPr>
            </a:lvl1pPr>
          </a:lstStyle>
          <a:p>
            <a:pPr>
              <a:defRPr/>
            </a:pPr>
            <a:fld id="{06C3E54E-D157-41CA-8974-4AD697CAA7ED}" type="datetimeFigureOut">
              <a:rPr lang="zh-CN" altLang="en-US"/>
              <a:pPr>
                <a:defRPr/>
              </a:pPr>
              <a:t>2016-6-13</a:t>
            </a:fld>
            <a:endParaRPr lang="zh-CN" altLang="en-US"/>
          </a:p>
        </p:txBody>
      </p:sp>
      <p:sp>
        <p:nvSpPr>
          <p:cNvPr id="13316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algn="ctr">
              <a:spcBef>
                <a:spcPct val="0"/>
              </a:spcBef>
              <a:buClrTx/>
              <a:buSzTx/>
              <a:buFont typeface="Arial" charset="0"/>
              <a:buNone/>
              <a:defRPr sz="1200" noProof="1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079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buClrTx/>
              <a:buSzTx/>
              <a:buFont typeface="Arial" charset="0"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61CF1D9B-54BC-41F8-9B67-C199FC18D22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lvl="5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/>
            <a:r>
              <a:rPr lang="zh-CN" altLang="en-US" smtClean="0"/>
              <a:t>	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/>
            <a:r>
              <a:rPr lang="zh-CN" altLang="en-US" smtClean="0"/>
              <a:t>	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/>
            <a:r>
              <a:rPr lang="zh-CN" altLang="en-US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3962400" y="1066800"/>
            <a:ext cx="4648200" cy="19812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1379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3962400" y="3657600"/>
            <a:ext cx="4572000" cy="1676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076950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52DA3-62CC-445A-AD2D-605175895507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769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76950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8FFB-BA99-400B-93E2-CB88852826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9233E-CD21-4D5E-92F9-19EF059028E3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8360F-E588-431D-BEFC-6DBC128692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0363" y="685800"/>
            <a:ext cx="2135187" cy="5181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685800"/>
            <a:ext cx="6256338" cy="5181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685E9-02F6-4120-A8FA-475AB52A229D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C703D-95DB-4F7F-8D96-409931B065C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76EDB-E3D6-413A-9C35-633A89801756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317D-9F80-4541-9703-5E314F74AFF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F4219-4AAC-45FB-80EB-05CF2AEE4A97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A9557-DDFF-48AC-AF51-C55AA3B2E6F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194175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375" y="1981200"/>
            <a:ext cx="4194175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39F18-25B7-4B20-BD4C-0A378895A3F7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57BAB-ADEB-43A3-A0B7-66A6EFD0E37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CFBE6-E9A9-4F91-AAF0-3861DDB53FE5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E81A4-7FCB-4FB3-95EE-57A52289190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E969B-2791-4253-8CBD-B892B76D2172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51000-DEF8-4ACD-BD4B-ED5F557414F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47E5D-3D19-45CD-B37E-4638390090FE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44728-1E74-4CDF-991D-B7629E45B2E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F5AA-9FD6-4612-B157-77CDAF397B93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AA86B-1E0A-4608-B2D5-40A24EC724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3DEA3-DF27-463C-93D1-BD17817D0D00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9F50A-DBA4-464E-BE2A-C9C03BCAD4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6858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4800" y="1981200"/>
            <a:ext cx="8540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0198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sz="1400"/>
            </a:lvl1pPr>
          </a:lstStyle>
          <a:p>
            <a:pPr>
              <a:defRPr/>
            </a:pPr>
            <a:fld id="{44FC4C79-4D72-4EEC-9224-9BA56FE61414}" type="datetimeFigureOut">
              <a:rPr lang="zh-CN" altLang="en-US"/>
              <a:pPr>
                <a:defRPr/>
              </a:pPr>
              <a:t>2016-6-13</a:t>
            </a:fld>
            <a:endParaRPr lang="en-US" altLang="zh-CN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/>
            </a:lvl1pPr>
          </a:lstStyle>
          <a:p>
            <a:pPr>
              <a:defRPr/>
            </a:pPr>
            <a:fld id="{A8B1F253-CFBE-4AE2-BE08-B39E24324D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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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20013;&#22270;&#27861;.avi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lichao590823@jlu.edu.cn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4097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808038"/>
            <a:ext cx="7772400" cy="2906712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latin typeface="楷体_GB2312" pitchFamily="49" charset="-122"/>
                <a:ea typeface="楷体_GB2312" pitchFamily="49" charset="-122"/>
              </a:rPr>
              <a:t>学位论文提交系统的使用</a:t>
            </a:r>
          </a:p>
        </p:txBody>
      </p:sp>
      <p:sp>
        <p:nvSpPr>
          <p:cNvPr id="14338" name="副标题 4098"/>
          <p:cNvSpPr>
            <a:spLocks noGrp="1" noChangeArrowheads="1"/>
          </p:cNvSpPr>
          <p:nvPr>
            <p:ph type="subTitle" idx="4294967295"/>
          </p:nvPr>
        </p:nvSpPr>
        <p:spPr>
          <a:xfrm>
            <a:off x="1381125" y="4437063"/>
            <a:ext cx="7077075" cy="10239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8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                      医学图书馆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8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                        李艳卿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8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                                         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内容占位符 3276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950913"/>
            <a:ext cx="7416800" cy="5502275"/>
          </a:xfrm>
        </p:spPr>
      </p:pic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736600" y="428625"/>
            <a:ext cx="3402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1</a:t>
            </a:r>
            <a:r>
              <a:rPr lang="zh-CN" altLang="en-US" sz="2400">
                <a:solidFill>
                  <a:srgbClr val="000000"/>
                </a:solidFill>
              </a:rPr>
              <a:t>）登录论文提交系统</a:t>
            </a:r>
          </a:p>
        </p:txBody>
      </p:sp>
      <p:sp>
        <p:nvSpPr>
          <p:cNvPr id="26627" name="椭圆 4"/>
          <p:cNvSpPr>
            <a:spLocks noChangeArrowheads="1"/>
          </p:cNvSpPr>
          <p:nvPr/>
        </p:nvSpPr>
        <p:spPr bwMode="auto">
          <a:xfrm>
            <a:off x="7000875" y="2000250"/>
            <a:ext cx="1316038" cy="39211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736600" y="428625"/>
            <a:ext cx="3402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1</a:t>
            </a:r>
            <a:r>
              <a:rPr lang="zh-CN" altLang="en-US" sz="2400">
                <a:solidFill>
                  <a:srgbClr val="000000"/>
                </a:solidFill>
              </a:rPr>
              <a:t>）登录论文提交系统</a:t>
            </a:r>
            <a:endParaRPr lang="en-US" altLang="zh-CN" sz="240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289050"/>
            <a:ext cx="72151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椭圆 5"/>
          <p:cNvSpPr>
            <a:spLocks noChangeArrowheads="1"/>
          </p:cNvSpPr>
          <p:nvPr/>
        </p:nvSpPr>
        <p:spPr bwMode="auto">
          <a:xfrm>
            <a:off x="2928938" y="2322513"/>
            <a:ext cx="3000375" cy="39211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476375" y="885825"/>
            <a:ext cx="7215188" cy="5286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http://202.198.25.162/PaperLogin.action</a:t>
            </a:r>
            <a:endParaRPr lang="zh-CN" altLang="en-US" sz="2800" b="1"/>
          </a:p>
        </p:txBody>
      </p:sp>
      <p:cxnSp>
        <p:nvCxnSpPr>
          <p:cNvPr id="27655" name="直接箭头连接符 7"/>
          <p:cNvCxnSpPr>
            <a:cxnSpLocks noChangeShapeType="1"/>
          </p:cNvCxnSpPr>
          <p:nvPr/>
        </p:nvCxnSpPr>
        <p:spPr bwMode="auto">
          <a:xfrm rot="5400000" flipH="1" flipV="1">
            <a:off x="4439446" y="1261265"/>
            <a:ext cx="908050" cy="1214446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08075"/>
            <a:ext cx="7889875" cy="5397500"/>
          </a:xfrm>
        </p:spPr>
      </p:pic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684213" y="671513"/>
            <a:ext cx="24876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 rot="8261027">
            <a:off x="4803548" y="1376245"/>
            <a:ext cx="1611313" cy="71229"/>
          </a:xfrm>
          <a:prstGeom prst="rightArrow">
            <a:avLst>
              <a:gd name="adj1" fmla="val 50000"/>
              <a:gd name="adj2" fmla="val 139845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5148263" y="423863"/>
            <a:ext cx="2927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 dirty="0">
                <a:solidFill>
                  <a:srgbClr val="000000"/>
                </a:solidFill>
              </a:rPr>
              <a:t>点击这两处均可进入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1459889">
            <a:off x="6770819" y="974722"/>
            <a:ext cx="604700" cy="45719"/>
          </a:xfrm>
          <a:prstGeom prst="rightArrow">
            <a:avLst>
              <a:gd name="adj1" fmla="val 50000"/>
              <a:gd name="adj2" fmla="val 139845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nimBg="1"/>
      <p:bldP spid="25611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268413"/>
            <a:ext cx="7632700" cy="4908550"/>
          </a:xfrm>
        </p:spPr>
      </p:pic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755650" y="671513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2112955" y="2000240"/>
            <a:ext cx="1316037" cy="39211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128713"/>
            <a:ext cx="7921625" cy="5324475"/>
          </a:xfrm>
        </p:spPr>
      </p:pic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755650" y="671513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128713"/>
            <a:ext cx="8086725" cy="5326062"/>
          </a:xfrm>
        </p:spPr>
      </p:pic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755650" y="671513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42976" y="1428736"/>
            <a:ext cx="7556523" cy="5019723"/>
          </a:xfrm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260848" y="5706923"/>
            <a:ext cx="2385640" cy="433549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755650" y="428625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1714480" y="2643182"/>
            <a:ext cx="1714512" cy="39211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 bwMode="auto">
          <a:xfrm flipV="1">
            <a:off x="3071802" y="1071546"/>
            <a:ext cx="1614489" cy="157163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9" name="TextBox 8"/>
          <p:cNvSpPr txBox="1"/>
          <p:nvPr/>
        </p:nvSpPr>
        <p:spPr>
          <a:xfrm>
            <a:off x="4714876" y="8572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注意正确填写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内容占位符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1328738"/>
            <a:ext cx="7743825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7164388" y="1544638"/>
            <a:ext cx="1233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rgbClr val="F02D1E"/>
                </a:solidFill>
                <a:hlinkClick r:id="rId3" action="ppaction://hlinkfile"/>
              </a:rPr>
              <a:t>中图法</a:t>
            </a:r>
            <a:endParaRPr lang="en-US" altLang="zh-CN" sz="2000">
              <a:solidFill>
                <a:srgbClr val="F02D1E"/>
              </a:solidFill>
            </a:endParaRP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73731" name="文本框 99"/>
          <p:cNvSpPr txBox="1">
            <a:spLocks noChangeArrowheads="1"/>
          </p:cNvSpPr>
          <p:nvPr/>
        </p:nvSpPr>
        <p:spPr bwMode="auto">
          <a:xfrm>
            <a:off x="939800" y="900113"/>
            <a:ext cx="7673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宋体" charset="-122"/>
              </a:rPr>
              <a:t>可以到我们医学图书馆三楼的社科阅览室查阅</a:t>
            </a:r>
            <a:r>
              <a:rPr lang="en-US" altLang="zh-CN" sz="2000">
                <a:solidFill>
                  <a:srgbClr val="000000"/>
                </a:solidFill>
                <a:latin typeface="宋体" charset="-122"/>
              </a:rPr>
              <a:t>《</a:t>
            </a:r>
            <a:r>
              <a:rPr lang="zh-CN" altLang="en-US" sz="2000">
                <a:solidFill>
                  <a:srgbClr val="000000"/>
                </a:solidFill>
                <a:latin typeface="宋体" charset="-122"/>
              </a:rPr>
              <a:t>中国图书馆分类法</a:t>
            </a:r>
            <a:r>
              <a:rPr lang="en-US" altLang="zh-CN" sz="2000">
                <a:solidFill>
                  <a:srgbClr val="000000"/>
                </a:solidFill>
                <a:latin typeface="宋体" charset="-122"/>
              </a:rPr>
              <a:t>》</a:t>
            </a:r>
            <a:r>
              <a:rPr lang="zh-CN" altLang="en-US" sz="2000">
                <a:solidFill>
                  <a:srgbClr val="000000"/>
                </a:solidFill>
                <a:latin typeface="宋体" charset="-122"/>
              </a:rPr>
              <a:t>（第五版），在这本分类法中可以查到精准的论文分类码。</a:t>
            </a:r>
          </a:p>
        </p:txBody>
      </p:sp>
      <p:pic>
        <p:nvPicPr>
          <p:cNvPr id="73732" name="Picture 2" descr="C:\Documents and Settings\Administrator\桌面\mmexport1461564106099.jpg"/>
          <p:cNvPicPr>
            <a:picLocks noChangeAspect="1" noChangeArrowheads="1"/>
          </p:cNvPicPr>
          <p:nvPr/>
        </p:nvPicPr>
        <p:blipFill>
          <a:blip r:embed="rId2" cstate="print"/>
          <a:srcRect l="5536" t="3308" r="5334" b="4018"/>
          <a:stretch>
            <a:fillRect/>
          </a:stretch>
        </p:blipFill>
        <p:spPr bwMode="auto">
          <a:xfrm>
            <a:off x="1357313" y="1757363"/>
            <a:ext cx="31432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929188" y="1757363"/>
          <a:ext cx="3684586" cy="4550022"/>
        </p:xfrm>
        <a:graphic>
          <a:graphicData uri="http://schemas.openxmlformats.org/drawingml/2006/table">
            <a:tbl>
              <a:tblPr/>
              <a:tblGrid>
                <a:gridCol w="1842293"/>
                <a:gridCol w="1842293"/>
              </a:tblGrid>
              <a:tr h="6071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A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马克思主义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列宁主义、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毛泽东思想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N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自然科学总论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B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哲学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O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数理科学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和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化学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C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社会科学总论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P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天文学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地球科学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D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政治、法律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Q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生物科学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E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军事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R </a:t>
                      </a:r>
                      <a:r>
                        <a:rPr lang="zh-CN" altLang="en-US" sz="1600" b="1" i="0" u="none" strike="noStrik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医药、卫生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F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经济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S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农业科学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71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G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文化、科学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教育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、体育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T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工业技术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H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语言、文字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U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交通运输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I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文学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V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航空、航天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J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艺术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X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环境科学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4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K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历史、地理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Z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综合性图书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885825"/>
            <a:ext cx="79216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7380288" y="2898775"/>
            <a:ext cx="10795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2916238" y="3114675"/>
            <a:ext cx="44640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765175"/>
            <a:ext cx="7272337" cy="3025775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一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为什么要撰写并提交学位论文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二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如何向管理系统提交学位论文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三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提交学位论文过程中注意事项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2800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6387" name="Picture 2" descr="C:\Documents and Settings\Administrator\桌面\mmexport1461548423063.jpg"/>
          <p:cNvPicPr>
            <a:picLocks noChangeAspect="1" noChangeArrowheads="1"/>
          </p:cNvPicPr>
          <p:nvPr/>
        </p:nvPicPr>
        <p:blipFill>
          <a:blip r:embed="rId2"/>
          <a:srcRect l="17491" t="12305" r="12196" b="15916"/>
          <a:stretch>
            <a:fillRect/>
          </a:stretch>
        </p:blipFill>
        <p:spPr bwMode="auto">
          <a:xfrm>
            <a:off x="6718300" y="3644900"/>
            <a:ext cx="20447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885825"/>
            <a:ext cx="7942262" cy="5324475"/>
          </a:xfrm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4932363" y="5813425"/>
            <a:ext cx="1368425" cy="39687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5364163" y="738188"/>
            <a:ext cx="792162" cy="503237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5844" name="Line 9"/>
          <p:cNvSpPr>
            <a:spLocks noChangeShapeType="1"/>
          </p:cNvSpPr>
          <p:nvPr/>
        </p:nvSpPr>
        <p:spPr bwMode="auto">
          <a:xfrm>
            <a:off x="6156325" y="1241425"/>
            <a:ext cx="1655763" cy="2160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5" name="Line 10"/>
          <p:cNvSpPr>
            <a:spLocks noChangeShapeType="1"/>
          </p:cNvSpPr>
          <p:nvPr/>
        </p:nvSpPr>
        <p:spPr bwMode="auto">
          <a:xfrm flipV="1">
            <a:off x="6300788" y="3402013"/>
            <a:ext cx="1511300" cy="24114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7812088" y="3049588"/>
            <a:ext cx="966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800" b="1">
                <a:solidFill>
                  <a:srgbClr val="FF3300"/>
                </a:solidFill>
              </a:rPr>
              <a:t>点击任何一点</a:t>
            </a:r>
          </a:p>
        </p:txBody>
      </p:sp>
      <p:sp>
        <p:nvSpPr>
          <p:cNvPr id="35847" name="Rectangle 9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866775"/>
            <a:ext cx="7921625" cy="5414963"/>
          </a:xfrm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6343650" y="2000250"/>
            <a:ext cx="1014413" cy="3921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85825"/>
            <a:ext cx="7993062" cy="5405438"/>
          </a:xfrm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708400" y="4445000"/>
            <a:ext cx="792163" cy="36036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0100" y="854075"/>
            <a:ext cx="7875588" cy="5356225"/>
          </a:xfrm>
        </p:spPr>
      </p:pic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4714875" y="1817688"/>
            <a:ext cx="1657350" cy="360362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885825"/>
            <a:ext cx="76390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5653088" y="1241425"/>
            <a:ext cx="863600" cy="431800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927100"/>
            <a:ext cx="6696075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0" y="885825"/>
            <a:ext cx="8112125" cy="5370513"/>
          </a:xfrm>
        </p:spPr>
      </p:pic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4" name="椭圆 3"/>
          <p:cNvSpPr>
            <a:spLocks noChangeArrowheads="1"/>
          </p:cNvSpPr>
          <p:nvPr/>
        </p:nvSpPr>
        <p:spPr bwMode="auto">
          <a:xfrm>
            <a:off x="3714744" y="2857496"/>
            <a:ext cx="1571625" cy="3921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885825"/>
            <a:ext cx="7900987" cy="5454650"/>
          </a:xfrm>
        </p:spPr>
      </p:pic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6072188" y="5394325"/>
            <a:ext cx="1571625" cy="3921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885825"/>
            <a:ext cx="8135937" cy="5395913"/>
          </a:xfrm>
        </p:spPr>
      </p:pic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169988"/>
            <a:ext cx="619283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954088"/>
            <a:ext cx="7993063" cy="5327650"/>
          </a:xfrm>
        </p:spPr>
      </p:pic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476250"/>
            <a:ext cx="78422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一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  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为什么要撰写并提交学位论文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911225"/>
            <a:ext cx="5286375" cy="3886200"/>
          </a:xfrm>
        </p:spPr>
        <p:txBody>
          <a:bodyPr/>
          <a:lstStyle/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1 .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撰写学位论文的目的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2 .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提交学位论文的意义</a:t>
            </a:r>
            <a:endParaRPr lang="zh-CN" altLang="en-US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4076700"/>
            <a:ext cx="2914650" cy="20113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885825"/>
            <a:ext cx="7993063" cy="5324475"/>
          </a:xfrm>
        </p:spPr>
      </p:pic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4427538" y="5589588"/>
            <a:ext cx="2808287" cy="620712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57263"/>
            <a:ext cx="80645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908050" y="500063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814388"/>
            <a:ext cx="7826375" cy="5395912"/>
          </a:xfrm>
        </p:spPr>
      </p:pic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1116013" y="3509963"/>
            <a:ext cx="1317625" cy="50482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4</a:t>
            </a:r>
            <a:r>
              <a:rPr lang="zh-CN" altLang="en-US" sz="2400">
                <a:solidFill>
                  <a:srgbClr val="000000"/>
                </a:solidFill>
              </a:rPr>
              <a:t>）等待审核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40965" name="椭圆 4"/>
          <p:cNvSpPr>
            <a:spLocks noChangeArrowheads="1"/>
          </p:cNvSpPr>
          <p:nvPr/>
        </p:nvSpPr>
        <p:spPr bwMode="auto">
          <a:xfrm>
            <a:off x="5867400" y="3556000"/>
            <a:ext cx="2520950" cy="917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  <p:bldP spid="4096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568325" y="357188"/>
            <a:ext cx="8540750" cy="1143000"/>
          </a:xfrm>
        </p:spPr>
        <p:txBody>
          <a:bodyPr/>
          <a:lstStyle/>
          <a:p>
            <a:pPr algn="l" eaLnBrk="1" hangingPunct="1"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49154" name="内容占位符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12825"/>
            <a:ext cx="8158162" cy="5111750"/>
          </a:xfrm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7597775" y="939800"/>
            <a:ext cx="935038" cy="50482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00563" y="1660525"/>
            <a:ext cx="1727200" cy="143986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38" y="2305060"/>
            <a:ext cx="6253589" cy="4052898"/>
          </a:xfrm>
        </p:spPr>
      </p:pic>
      <p:sp>
        <p:nvSpPr>
          <p:cNvPr id="43010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 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电子版学位论文的修改提交</a:t>
            </a:r>
            <a:b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1219588" y="3404414"/>
            <a:ext cx="2160588" cy="1439862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1142976" y="1285860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66"/>
                </a:solidFill>
              </a:rPr>
              <a:t>修改时先点击登录，输入个人账号和密码</a:t>
            </a:r>
            <a:endParaRPr lang="zh-CN" altLang="en-US" sz="2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12825"/>
            <a:ext cx="7921625" cy="5040313"/>
          </a:xfrm>
        </p:spPr>
      </p:pic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1042988" y="2955925"/>
            <a:ext cx="1858962" cy="433388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5076825" y="5116513"/>
            <a:ext cx="1570038" cy="433387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1204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11238"/>
            <a:ext cx="7966075" cy="5256212"/>
          </a:xfrm>
        </p:spPr>
      </p:pic>
      <p:sp>
        <p:nvSpPr>
          <p:cNvPr id="52226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4932363" y="3460750"/>
            <a:ext cx="1008062" cy="433388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12825"/>
            <a:ext cx="7993063" cy="5183188"/>
          </a:xfrm>
        </p:spPr>
      </p:pic>
      <p:sp>
        <p:nvSpPr>
          <p:cNvPr id="53250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电子版学位论文的修改提交</a:t>
            </a:r>
            <a:b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4932363" y="3389313"/>
            <a:ext cx="1295400" cy="433387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11238"/>
            <a:ext cx="7740650" cy="5148262"/>
          </a:xfrm>
        </p:spPr>
      </p:pic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4643438" y="5575300"/>
            <a:ext cx="2160587" cy="62071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6948488" y="4972050"/>
            <a:ext cx="576262" cy="431800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4276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12825"/>
            <a:ext cx="7878763" cy="5040313"/>
          </a:xfrm>
        </p:spPr>
      </p:pic>
      <p:sp>
        <p:nvSpPr>
          <p:cNvPr id="55298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6877050" y="3963988"/>
            <a:ext cx="792163" cy="431800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42875"/>
            <a:ext cx="78422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一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为什么要撰写并提交学位论文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112838"/>
            <a:ext cx="8540750" cy="4733925"/>
          </a:xfrm>
        </p:spPr>
        <p:txBody>
          <a:bodyPr/>
          <a:lstStyle/>
          <a:p>
            <a:pPr eaLnBrk="1" hangingPunct="1">
              <a:buNone/>
            </a:pPr>
            <a:r>
              <a:rPr lang="zh-CN" altLang="en-US" sz="4400" b="1" dirty="0" smtClean="0">
                <a:solidFill>
                  <a:srgbClr val="000000"/>
                </a:solidFill>
              </a:rPr>
              <a:t>    </a:t>
            </a:r>
            <a:r>
              <a:rPr lang="en-US" altLang="zh-CN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撰写学位论文的目的</a:t>
            </a:r>
            <a:endParaRPr lang="zh-CN" altLang="en-US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3600" dirty="0" smtClean="0">
                <a:solidFill>
                  <a:srgbClr val="000000"/>
                </a:solidFill>
              </a:rPr>
              <a:t>       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charset="-122"/>
              </a:rPr>
              <a:t>学位论文，指的是为了申请授予相应学位而提供评审的论文。内容、格式等方面有严格要求，学位论文是学术论文的一种形式。</a:t>
            </a:r>
            <a:endParaRPr lang="en-US" altLang="zh-CN" sz="2400" b="1" dirty="0" smtClean="0">
              <a:solidFill>
                <a:srgbClr val="000000"/>
              </a:solidFill>
              <a:latin typeface="宋体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2400" b="1" dirty="0" smtClean="0">
                <a:solidFill>
                  <a:srgbClr val="000000"/>
                </a:solidFill>
                <a:latin typeface="宋体" charset="-122"/>
              </a:rPr>
              <a:t>      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charset="-122"/>
              </a:rPr>
              <a:t>学位论文根据所申请的学位不同，可分为学士、硕士、博士论文三种。</a:t>
            </a:r>
            <a:r>
              <a:rPr lang="zh-CN" altLang="en-US" sz="2800" dirty="0" smtClean="0">
                <a:solidFill>
                  <a:srgbClr val="000000"/>
                </a:solidFill>
              </a:rPr>
              <a:t> </a:t>
            </a:r>
            <a:endParaRPr lang="zh-CN" altLang="en-US" sz="48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670300"/>
            <a:ext cx="31877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90525" y="4046538"/>
            <a:ext cx="5118100" cy="17589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A50021"/>
                </a:solidFill>
                <a:ea typeface="楷体_GB2312" pitchFamily="49" charset="-122"/>
              </a:rPr>
              <a:t>是研究生学习的一种途径；</a:t>
            </a:r>
          </a:p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A50021"/>
                </a:solidFill>
                <a:ea typeface="楷体_GB2312" pitchFamily="49" charset="-122"/>
              </a:rPr>
              <a:t>   是研究生培养的一种方式；</a:t>
            </a:r>
          </a:p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A50021"/>
                </a:solidFill>
                <a:ea typeface="楷体_GB2312" pitchFamily="49" charset="-122"/>
              </a:rPr>
              <a:t>      是研究生考核的一种标志。</a:t>
            </a:r>
            <a:endParaRPr lang="en-US" altLang="zh-CN" sz="2800" b="1">
              <a:solidFill>
                <a:srgbClr val="A50021"/>
              </a:solidFill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内容占位符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43000"/>
            <a:ext cx="7993063" cy="5053013"/>
          </a:xfrm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5292725" y="1095375"/>
            <a:ext cx="647700" cy="40481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48132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椭圆 4"/>
          <p:cNvSpPr>
            <a:spLocks noChangeArrowheads="1"/>
          </p:cNvSpPr>
          <p:nvPr/>
        </p:nvSpPr>
        <p:spPr bwMode="auto">
          <a:xfrm>
            <a:off x="898526" y="4429132"/>
            <a:ext cx="1458896" cy="571504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11238"/>
            <a:ext cx="7954962" cy="5184775"/>
          </a:xfrm>
        </p:spPr>
      </p:pic>
      <p:sp>
        <p:nvSpPr>
          <p:cNvPr id="57346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内容占位符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084263"/>
            <a:ext cx="7920037" cy="5213350"/>
          </a:xfrm>
        </p:spPr>
      </p:pic>
      <p:sp>
        <p:nvSpPr>
          <p:cNvPr id="50179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 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5786446" y="1000108"/>
            <a:ext cx="1133492" cy="487362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84263"/>
            <a:ext cx="7920038" cy="5040312"/>
          </a:xfrm>
        </p:spPr>
      </p:pic>
      <p:sp>
        <p:nvSpPr>
          <p:cNvPr id="59394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639763" y="357188"/>
            <a:ext cx="8540750" cy="1143000"/>
          </a:xfrm>
        </p:spPr>
        <p:txBody>
          <a:bodyPr/>
          <a:lstStyle/>
          <a:p>
            <a:pPr algn="l" eaLnBrk="1" hangingPunct="1"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3.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涉密性论文的提交</a:t>
            </a:r>
            <a:b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zh-CN" altLang="en-US" sz="30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60418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31875"/>
            <a:ext cx="8439150" cy="558641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标题 3072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949325"/>
            <a:ext cx="7726362" cy="1143000"/>
          </a:xfrm>
        </p:spPr>
        <p:txBody>
          <a:bodyPr/>
          <a:lstStyle/>
          <a:p>
            <a:pPr algn="l" eaLnBrk="1" hangingPunct="1"/>
            <a:r>
              <a:rPr lang="zh-CN" altLang="en-US" sz="32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医学图书馆具体操作流程</a:t>
            </a:r>
          </a:p>
        </p:txBody>
      </p:sp>
      <p:sp>
        <p:nvSpPr>
          <p:cNvPr id="53250" name="文本占位符 30722"/>
          <p:cNvSpPr>
            <a:spLocks noGrp="1" noChangeArrowheads="1"/>
          </p:cNvSpPr>
          <p:nvPr>
            <p:ph idx="4294967295"/>
          </p:nvPr>
        </p:nvSpPr>
        <p:spPr>
          <a:xfrm>
            <a:off x="1116013" y="1947863"/>
            <a:ext cx="7200900" cy="3886200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solidFill>
                  <a:srgbClr val="000000"/>
                </a:solidFill>
              </a:rPr>
              <a:t>按照《吉林大学研究生涉密学位论文管理暂行规定》</a:t>
            </a:r>
          </a:p>
          <a:p>
            <a:pPr eaLnBrk="1" hangingPunct="1"/>
            <a:r>
              <a:rPr lang="zh-CN" altLang="en-US" sz="2400" smtClean="0">
                <a:solidFill>
                  <a:srgbClr val="000000"/>
                </a:solidFill>
              </a:rPr>
              <a:t>将《吉林大学研究生涉密学位论文审批表》复印件加盖学院研究生办公室公章交到新民校区图书馆二楼流通部</a:t>
            </a:r>
          </a:p>
          <a:p>
            <a:pPr eaLnBrk="1" hangingPunct="1"/>
            <a:r>
              <a:rPr lang="zh-CN" altLang="en-US" sz="2400" smtClean="0">
                <a:solidFill>
                  <a:srgbClr val="000000"/>
                </a:solidFill>
              </a:rPr>
              <a:t>免上传论文</a:t>
            </a:r>
          </a:p>
        </p:txBody>
      </p:sp>
      <p:sp>
        <p:nvSpPr>
          <p:cNvPr id="53251" name="标题 1"/>
          <p:cNvSpPr>
            <a:spLocks noChangeArrowheads="1"/>
          </p:cNvSpPr>
          <p:nvPr/>
        </p:nvSpPr>
        <p:spPr bwMode="auto">
          <a:xfrm>
            <a:off x="639763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涉密性论文的提交</a:t>
            </a:r>
            <a:b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zh-CN" altLang="en-US" sz="30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3074" name="Picture 2" descr="C:\Documents and Settings\Administrator\桌面\20080418230815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5772" y="3697289"/>
            <a:ext cx="2626756" cy="27321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0125" y="500063"/>
            <a:ext cx="78422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三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  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提交学位论文过程中注意事项</a:t>
            </a:r>
            <a:r>
              <a:rPr lang="zh-CN" altLang="en-US" sz="3600" b="1" smtClean="0"/>
              <a:t/>
            </a:r>
            <a:br>
              <a:rPr lang="zh-CN" altLang="en-US" sz="3600" b="1" smtClean="0"/>
            </a:br>
            <a:endParaRPr lang="zh-CN" altLang="en-US" sz="3600" b="1" smtClean="0"/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6225" y="857232"/>
            <a:ext cx="4897438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zh-CN" altLang="en-US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  <a:p>
            <a:pPr eaLnBrk="1" hangingPunct="1"/>
            <a:endParaRPr lang="zh-CN" altLang="en-US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审核的过程</a:t>
            </a:r>
          </a:p>
          <a:p>
            <a:pPr eaLnBrk="1" hangingPunct="1"/>
            <a:endParaRPr lang="zh-CN" altLang="en-US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相关的手续</a:t>
            </a:r>
          </a:p>
        </p:txBody>
      </p:sp>
      <p:pic>
        <p:nvPicPr>
          <p:cNvPr id="2050" name="Picture 2" descr="C:\Documents and Settings\Administrator\桌面\FsZEaEl-pTCEbz-aiKL1vRPUsZfz.png"/>
          <p:cNvPicPr>
            <a:picLocks noChangeAspect="1" noChangeArrowheads="1"/>
          </p:cNvPicPr>
          <p:nvPr/>
        </p:nvPicPr>
        <p:blipFill>
          <a:blip r:embed="rId2"/>
          <a:srcRect l="48721" t="35271"/>
          <a:stretch>
            <a:fillRect/>
          </a:stretch>
        </p:blipFill>
        <p:spPr bwMode="auto">
          <a:xfrm>
            <a:off x="6143636" y="3857628"/>
            <a:ext cx="2481246" cy="23860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文本占位符 60417"/>
          <p:cNvSpPr>
            <a:spLocks noGrp="1" noChangeArrowheads="1"/>
          </p:cNvSpPr>
          <p:nvPr>
            <p:ph idx="4294967295"/>
          </p:nvPr>
        </p:nvSpPr>
        <p:spPr>
          <a:xfrm>
            <a:off x="1000125" y="642938"/>
            <a:ext cx="7570787" cy="5218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zh-CN" altLang="en-US" sz="2800" b="1" dirty="0" smtClean="0">
              <a:solidFill>
                <a:srgbClr val="000000"/>
              </a:solidFill>
            </a:endParaRPr>
          </a:p>
          <a:p>
            <a:pPr eaLnBrk="1" hangingPunct="1"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1. </a:t>
            </a: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800" dirty="0" smtClean="0">
                <a:solidFill>
                  <a:srgbClr val="000000"/>
                </a:solidFill>
              </a:rPr>
              <a:t>      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⑴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</a:rPr>
              <a:t>题目：不够完整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 例：三种不同的内固定方式治</a:t>
            </a:r>
            <a:r>
              <a:rPr lang="en-US" altLang="zh-CN" b="1" dirty="0" smtClean="0">
                <a:solidFill>
                  <a:srgbClr val="F02D1E"/>
                </a:solidFill>
              </a:rPr>
              <a:t>×</a:t>
            </a:r>
            <a:endParaRPr lang="zh-CN" altLang="en-US" sz="2400" b="1" dirty="0" smtClean="0">
              <a:solidFill>
                <a:srgbClr val="F02D1E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        三种不同的内固定方式治疗髌骨横行骨折  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        回顾性比较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1200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000000"/>
                </a:solidFill>
              </a:rPr>
              <a:t>       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⑵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</a:rPr>
              <a:t>学号：准确填写</a:t>
            </a:r>
            <a:r>
              <a:rPr lang="zh-CN" altLang="en-US" sz="2400" dirty="0" smtClean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 例： </a:t>
            </a:r>
            <a:r>
              <a:rPr lang="en-US" altLang="zh-CN" sz="2400" dirty="0" smtClean="0">
                <a:solidFill>
                  <a:srgbClr val="000000"/>
                </a:solidFill>
              </a:rPr>
              <a:t>201275305 </a:t>
            </a:r>
            <a:r>
              <a:rPr lang="en-US" altLang="zh-CN" b="1" dirty="0" smtClean="0">
                <a:solidFill>
                  <a:srgbClr val="F02D1E"/>
                </a:solidFill>
              </a:rPr>
              <a:t>×</a:t>
            </a:r>
            <a:r>
              <a:rPr lang="zh-CN" alt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altLang="zh-CN" sz="2400" dirty="0" smtClean="0">
                <a:solidFill>
                  <a:srgbClr val="000000"/>
                </a:solidFill>
              </a:rPr>
              <a:t>2012753005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1200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400" b="1" dirty="0" smtClean="0">
                <a:solidFill>
                  <a:srgbClr val="000000"/>
                </a:solidFill>
              </a:rPr>
              <a:t>       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⑶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</a:rPr>
              <a:t>姓名：不留空格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例：黄玉  龙</a:t>
            </a:r>
            <a:r>
              <a:rPr lang="en-US" altLang="zh-CN" b="1" dirty="0" smtClean="0">
                <a:solidFill>
                  <a:srgbClr val="F02D1E"/>
                </a:solidFill>
              </a:rPr>
              <a:t>×           </a:t>
            </a:r>
            <a:r>
              <a:rPr lang="zh-CN" altLang="en-US" sz="2400" dirty="0" smtClean="0">
                <a:solidFill>
                  <a:srgbClr val="000000"/>
                </a:solidFill>
              </a:rPr>
              <a:t>黄玉龙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00125" y="500063"/>
            <a:ext cx="7842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r>
              <a:rPr lang="zh-CN" alt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zh-CN" alt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文本占位符 61441"/>
          <p:cNvSpPr>
            <a:spLocks noGrp="1" noChangeArrowheads="1"/>
          </p:cNvSpPr>
          <p:nvPr>
            <p:ph idx="4294967295"/>
          </p:nvPr>
        </p:nvSpPr>
        <p:spPr>
          <a:xfrm>
            <a:off x="1763713" y="1870651"/>
            <a:ext cx="6337300" cy="327286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400" b="1" dirty="0" smtClean="0">
                <a:solidFill>
                  <a:srgbClr val="000000"/>
                </a:solidFill>
              </a:rPr>
              <a:t>⑷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</a:rPr>
              <a:t>中英文关键词</a:t>
            </a:r>
            <a:r>
              <a:rPr lang="zh-CN" altLang="en-US" sz="2400" dirty="0" smtClean="0">
                <a:solidFill>
                  <a:srgbClr val="000000"/>
                </a:solidFill>
              </a:rPr>
              <a:t>：3-5个，中间用空格或英文状态下的分号；隔开。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b="1" dirty="0" smtClean="0">
                <a:solidFill>
                  <a:srgbClr val="000000"/>
                </a:solidFill>
              </a:rPr>
              <a:t>⑸ </a:t>
            </a:r>
            <a:r>
              <a:rPr lang="zh-CN" altLang="en-US" sz="2400" b="1" dirty="0" smtClean="0">
                <a:solidFill>
                  <a:srgbClr val="000000"/>
                </a:solidFill>
              </a:rPr>
              <a:t>参考文献</a:t>
            </a:r>
            <a:r>
              <a:rPr lang="zh-CN" altLang="en-US" sz="2400" dirty="0" smtClean="0">
                <a:solidFill>
                  <a:srgbClr val="000000"/>
                </a:solidFill>
              </a:rPr>
              <a:t>：全部上</a:t>
            </a:r>
            <a:r>
              <a:rPr lang="zh-CN" altLang="en-US" sz="2400" dirty="0" smtClean="0">
                <a:solidFill>
                  <a:srgbClr val="000000"/>
                </a:solidFill>
              </a:rPr>
              <a:t>传</a:t>
            </a:r>
            <a:r>
              <a:rPr lang="en-US" altLang="zh-CN" sz="2400" dirty="0" smtClean="0">
                <a:solidFill>
                  <a:srgbClr val="000000"/>
                </a:solidFill>
              </a:rPr>
              <a:t>,</a:t>
            </a:r>
            <a:r>
              <a:rPr lang="zh-CN" altLang="en-US" sz="2400" dirty="0" smtClean="0">
                <a:solidFill>
                  <a:srgbClr val="000000"/>
                </a:solidFill>
              </a:rPr>
              <a:t>参考文献的序号与内容间不能有空格。</a:t>
            </a:r>
            <a:endParaRPr lang="zh-CN" altLang="en-US" sz="2400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dirty="0" smtClean="0">
                <a:solidFill>
                  <a:srgbClr val="000000"/>
                </a:solidFill>
              </a:rPr>
              <a:t>⑹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</a:rPr>
              <a:t>如果第一导师有两位</a:t>
            </a:r>
            <a:r>
              <a:rPr lang="zh-CN" altLang="en-US" sz="2400" dirty="0" smtClean="0">
                <a:solidFill>
                  <a:srgbClr val="000000"/>
                </a:solidFill>
              </a:rPr>
              <a:t>，可以在第一导师栏中直接输入两位导师姓名，空格键隔开</a:t>
            </a:r>
            <a:r>
              <a:rPr lang="zh-CN" altLang="en-US" sz="2400" dirty="0" smtClean="0">
                <a:solidFill>
                  <a:srgbClr val="000000"/>
                </a:solidFill>
              </a:rPr>
              <a:t>。</a:t>
            </a:r>
            <a:endParaRPr lang="en-US" altLang="zh-CN" sz="2400" dirty="0" smtClean="0">
              <a:solidFill>
                <a:srgbClr val="000000"/>
              </a:solidFill>
            </a:endParaRPr>
          </a:p>
        </p:txBody>
      </p:sp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1000125" y="1285875"/>
            <a:ext cx="307167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1. </a:t>
            </a:r>
            <a:r>
              <a:rPr lang="zh-CN" altLang="en-US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6575" y="4286256"/>
            <a:ext cx="4495800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文本占位符 62465"/>
          <p:cNvSpPr>
            <a:spLocks noGrp="1" noChangeArrowheads="1"/>
          </p:cNvSpPr>
          <p:nvPr>
            <p:ph idx="4294967295"/>
          </p:nvPr>
        </p:nvSpPr>
        <p:spPr>
          <a:xfrm>
            <a:off x="1547813" y="2159000"/>
            <a:ext cx="4032250" cy="352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b="1" dirty="0" smtClean="0">
                <a:solidFill>
                  <a:srgbClr val="000000"/>
                </a:solidFill>
              </a:rPr>
              <a:t>⑺ 全文格式</a:t>
            </a:r>
            <a:r>
              <a:rPr lang="zh-CN" altLang="en-US" sz="2400" dirty="0" smtClean="0">
                <a:solidFill>
                  <a:srgbClr val="000000"/>
                </a:solidFill>
              </a:rPr>
              <a:t>：pdf  不合格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A. 红色水印pdf文件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B. 修订格式的论文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C. 论文中有空白</a:t>
            </a:r>
            <a:r>
              <a:rPr lang="zh-CN" altLang="en-US" sz="2400" dirty="0" smtClean="0">
                <a:solidFill>
                  <a:srgbClr val="000000"/>
                </a:solidFill>
              </a:rPr>
              <a:t>页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000000"/>
                </a:solidFill>
              </a:rPr>
              <a:t>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     D. </a:t>
            </a:r>
            <a:r>
              <a:rPr lang="zh-CN" altLang="en-US" sz="2400" dirty="0" smtClean="0">
                <a:solidFill>
                  <a:srgbClr val="000000"/>
                </a:solidFill>
              </a:rPr>
              <a:t>页眉与内容不符</a:t>
            </a:r>
            <a:endParaRPr lang="zh-CN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714349" y="1206500"/>
            <a:ext cx="347334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1. </a:t>
            </a:r>
            <a:r>
              <a:rPr lang="zh-CN" altLang="en-US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</p:txBody>
      </p:sp>
      <p:pic>
        <p:nvPicPr>
          <p:cNvPr id="665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206500"/>
            <a:ext cx="2808287" cy="157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000372"/>
            <a:ext cx="2808287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572008"/>
            <a:ext cx="2808287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1"/>
          <p:cNvSpPr>
            <a:spLocks noChangeArrowheads="1"/>
          </p:cNvSpPr>
          <p:nvPr/>
        </p:nvSpPr>
        <p:spPr bwMode="auto">
          <a:xfrm>
            <a:off x="1143000" y="1743075"/>
            <a:ext cx="7072313" cy="3643313"/>
          </a:xfrm>
          <a:prstGeom prst="rect">
            <a:avLst/>
          </a:prstGeom>
          <a:blipFill dpi="0" rotWithShape="1">
            <a:blip r:embed="rId3" cstate="print">
              <a:alphaModFix amt="19000"/>
            </a:blip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85850"/>
            <a:ext cx="8154988" cy="655638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  2.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提交学位论文的意义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642938" y="1743075"/>
            <a:ext cx="7816850" cy="432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200" dirty="0" smtClean="0">
                <a:solidFill>
                  <a:srgbClr val="000000"/>
                </a:solidFill>
              </a:rPr>
              <a:t>           </a:t>
            </a:r>
            <a:r>
              <a:rPr lang="zh-CN" altLang="en-US" sz="2200" b="1" dirty="0" smtClean="0"/>
              <a:t>从资源利用的角度</a:t>
            </a:r>
            <a:r>
              <a:rPr lang="zh-CN" altLang="en-US" sz="2200" dirty="0" smtClean="0">
                <a:solidFill>
                  <a:srgbClr val="000000"/>
                </a:solidFill>
              </a:rPr>
              <a:t>：能够有效地延续学术成果。有利于后辈学生借此了解学哥学姐们的研究内容，尤其是研究方法与结果等重要信息，以作为自己选题时的参考。</a:t>
            </a:r>
            <a:endParaRPr lang="en-US" altLang="zh-CN" sz="22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endParaRPr lang="en-US" altLang="zh-CN" sz="22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zh-CN" altLang="en-US" sz="2200" dirty="0" smtClean="0">
                <a:solidFill>
                  <a:srgbClr val="000000"/>
                </a:solidFill>
              </a:rPr>
              <a:t>           </a:t>
            </a:r>
            <a:r>
              <a:rPr lang="zh-CN" altLang="en-US" sz="2200" b="1" dirty="0" smtClean="0"/>
              <a:t>从资源管理的角度</a:t>
            </a:r>
            <a:r>
              <a:rPr lang="zh-CN" altLang="en-US" sz="2200" dirty="0" smtClean="0">
                <a:solidFill>
                  <a:srgbClr val="000000"/>
                </a:solidFill>
              </a:rPr>
              <a:t>：能够</a:t>
            </a:r>
            <a:r>
              <a:rPr lang="zh-CN" altLang="en-US" sz="2200" dirty="0" smtClean="0">
                <a:solidFill>
                  <a:srgbClr val="000000"/>
                </a:solidFill>
                <a:latin typeface="宋体" charset="-122"/>
              </a:rPr>
              <a:t>保存具体有学术价值的资源。图书馆是知识收集与信息服务之场所。学位论文，作为一种重要的文献类型，自然会被列入收藏之列。这就是我们所看到的，医学馆所收藏、陈列的硕士、博士论文。</a:t>
            </a:r>
            <a:r>
              <a:rPr lang="zh-CN" altLang="en-US" sz="2200" dirty="0" smtClean="0">
                <a:solidFill>
                  <a:srgbClr val="000000"/>
                </a:solidFill>
              </a:rPr>
              <a:t>图书馆的论文</a:t>
            </a:r>
            <a:r>
              <a:rPr lang="zh-CN" altLang="en-US" sz="2200" dirty="0">
                <a:solidFill>
                  <a:srgbClr val="000000"/>
                </a:solidFill>
              </a:rPr>
              <a:t>分为印刷版和电子版两种形式收录。印刷版收藏在图书馆三楼的</a:t>
            </a:r>
            <a:r>
              <a:rPr lang="zh-CN" altLang="en-US" sz="2200" b="1" dirty="0">
                <a:solidFill>
                  <a:srgbClr val="000000"/>
                </a:solidFill>
              </a:rPr>
              <a:t>特种文献阅览室</a:t>
            </a:r>
            <a:r>
              <a:rPr lang="zh-CN" altLang="en-US" sz="2200" dirty="0">
                <a:solidFill>
                  <a:srgbClr val="000000"/>
                </a:solidFill>
              </a:rPr>
              <a:t>，2000年以前按学科分类收藏，2001年以后按年代排列。电子版可以在吉林大学图书馆的</a:t>
            </a:r>
            <a:r>
              <a:rPr lang="zh-CN" altLang="en-US" sz="2200" b="1" dirty="0">
                <a:solidFill>
                  <a:srgbClr val="000000"/>
                </a:solidFill>
              </a:rPr>
              <a:t>论文库</a:t>
            </a:r>
            <a:r>
              <a:rPr lang="zh-CN" altLang="en-US" sz="2200" dirty="0">
                <a:solidFill>
                  <a:srgbClr val="000000"/>
                </a:solidFill>
              </a:rPr>
              <a:t>里进行检索。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00125" y="71438"/>
            <a:ext cx="7842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一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为什么要撰写并提交学位论文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文本占位符 63489"/>
          <p:cNvSpPr>
            <a:spLocks noGrp="1" noChangeArrowheads="1"/>
          </p:cNvSpPr>
          <p:nvPr>
            <p:ph idx="4294967295"/>
          </p:nvPr>
        </p:nvSpPr>
        <p:spPr>
          <a:xfrm>
            <a:off x="1000125" y="1143000"/>
            <a:ext cx="7820025" cy="3544888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</a:t>
            </a: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审核的过程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   论文审核：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急：    </a:t>
            </a:r>
            <a:r>
              <a:rPr lang="en-US" altLang="zh-CN" sz="2400" dirty="0" smtClean="0">
                <a:solidFill>
                  <a:srgbClr val="000000"/>
                </a:solidFill>
              </a:rPr>
              <a:t>A </a:t>
            </a:r>
            <a:r>
              <a:rPr lang="zh-CN" altLang="en-US" sz="2400" dirty="0" smtClean="0">
                <a:solidFill>
                  <a:srgbClr val="000000"/>
                </a:solidFill>
              </a:rPr>
              <a:t>立等可取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      B 电话：85619032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不急：C “登录查询”（在提交论文主页面）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          D 邮箱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     </a:t>
            </a:r>
            <a:r>
              <a:rPr lang="zh-CN" altLang="en-US" sz="2400" b="1" dirty="0" smtClean="0">
                <a:solidFill>
                  <a:srgbClr val="000000"/>
                </a:solidFill>
              </a:rPr>
              <a:t>注：一旦审核合格便不可再修改任何论文信息</a:t>
            </a:r>
            <a:r>
              <a:rPr lang="zh-CN" altLang="en-US" sz="2400" dirty="0" smtClean="0">
                <a:solidFill>
                  <a:srgbClr val="000000"/>
                </a:solidFill>
              </a:rPr>
              <a:t>          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 descr="http://p0.so.qhimg.com/bdr/_240_/t01d0defb38e3c398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9675" y="4357694"/>
            <a:ext cx="2552700" cy="2286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文本占位符 63489"/>
          <p:cNvSpPr>
            <a:spLocks noChangeArrowheads="1"/>
          </p:cNvSpPr>
          <p:nvPr/>
        </p:nvSpPr>
        <p:spPr bwMode="auto">
          <a:xfrm>
            <a:off x="1285852" y="1071563"/>
            <a:ext cx="6811962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相关的手续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800" dirty="0">
                <a:solidFill>
                  <a:srgbClr val="000000"/>
                </a:solidFill>
              </a:rPr>
              <a:t>   ⑴ 纸本论文提交到所在院系办公室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800" dirty="0">
                <a:solidFill>
                  <a:srgbClr val="000000"/>
                </a:solidFill>
              </a:rPr>
              <a:t>   ⑵ 电子版论文提交到图书馆并审核合格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800" dirty="0">
                <a:solidFill>
                  <a:srgbClr val="000000"/>
                </a:solidFill>
              </a:rPr>
              <a:t>   ⑶ 一卡通、电子版论文审核回执单和离校通知单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endParaRPr lang="zh-CN" altLang="en-US" sz="2400" dirty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Administrator\桌面\比赛\IMG_9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643314"/>
            <a:ext cx="4705096" cy="28569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标题 72705"/>
          <p:cNvSpPr>
            <a:spLocks noGrp="1" noChangeArrowheads="1"/>
          </p:cNvSpPr>
          <p:nvPr>
            <p:ph type="title" idx="4294967295"/>
          </p:nvPr>
        </p:nvSpPr>
        <p:spPr>
          <a:xfrm>
            <a:off x="1908175" y="1828800"/>
            <a:ext cx="6105525" cy="3240088"/>
          </a:xfrm>
        </p:spPr>
        <p:txBody>
          <a:bodyPr/>
          <a:lstStyle/>
          <a:p>
            <a:pPr algn="l" eaLnBrk="1" hangingPunct="1"/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咨询电话：0431-85166036 　                    </a:t>
            </a:r>
            <a:b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e-mail: </a:t>
            </a: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hlinkClick r:id="rId2"/>
              </a:rPr>
              <a:t>lichao590823@jlu.edu.cn</a:t>
            </a: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/>
            </a:r>
            <a:b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新民校区 85619032              </a:t>
            </a:r>
            <a:b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新民校区图书馆二楼流通部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文本占位符 74753"/>
          <p:cNvSpPr>
            <a:spLocks noGrp="1" noChangeArrowheads="1"/>
          </p:cNvSpPr>
          <p:nvPr>
            <p:ph idx="4294967295"/>
          </p:nvPr>
        </p:nvSpPr>
        <p:spPr>
          <a:xfrm>
            <a:off x="214282" y="1142984"/>
            <a:ext cx="854075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CN" altLang="en-US" sz="9600" smtClean="0"/>
              <a:t>    </a:t>
            </a:r>
            <a:r>
              <a:rPr lang="zh-CN" altLang="en-US" sz="5400" b="1" smtClean="0">
                <a:solidFill>
                  <a:schemeClr val="tx2"/>
                </a:solidFill>
                <a:ea typeface="华文行楷"/>
                <a:cs typeface="华文行楷"/>
              </a:rPr>
              <a:t>祝福你圆满完成学业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298809"/>
            <a:ext cx="3851275" cy="2468563"/>
          </a:xfrm>
          <a:prstGeom prst="rect">
            <a:avLst/>
          </a:prstGeom>
          <a:noFill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797" y="3298809"/>
            <a:ext cx="3330575" cy="24241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142875"/>
            <a:ext cx="76263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二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 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如何向管理系统提交学位论文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285875"/>
            <a:ext cx="58039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学位论文提交方式</a:t>
            </a:r>
          </a:p>
          <a:p>
            <a:pPr eaLnBrk="1" hangingPunct="1">
              <a:lnSpc>
                <a:spcPct val="9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电子版上传的流程</a:t>
            </a:r>
          </a:p>
          <a:p>
            <a:pPr eaLnBrk="1" hangingPunct="1">
              <a:lnSpc>
                <a:spcPct val="9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3.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涉密性论文的提交</a:t>
            </a:r>
          </a:p>
          <a:p>
            <a:pPr eaLnBrk="1" hangingPunct="1">
              <a:lnSpc>
                <a:spcPct val="9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endParaRPr lang="zh-CN" altLang="en-US" sz="3000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4098" name="Picture 2" descr="C:\Documents and Settings\Administrator\桌面\0180030061.jpg"/>
          <p:cNvPicPr>
            <a:picLocks noChangeAspect="1" noChangeArrowheads="1"/>
          </p:cNvPicPr>
          <p:nvPr/>
        </p:nvPicPr>
        <p:blipFill>
          <a:blip r:embed="rId2"/>
          <a:srcRect b="6002"/>
          <a:stretch>
            <a:fillRect/>
          </a:stretch>
        </p:blipFill>
        <p:spPr bwMode="auto">
          <a:xfrm>
            <a:off x="4572000" y="3786190"/>
            <a:ext cx="4183096" cy="264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占位符 29697"/>
          <p:cNvSpPr>
            <a:spLocks noGrp="1" noChangeArrowheads="1"/>
          </p:cNvSpPr>
          <p:nvPr>
            <p:ph idx="4294967295"/>
          </p:nvPr>
        </p:nvSpPr>
        <p:spPr>
          <a:xfrm>
            <a:off x="457200" y="785813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 dirty="0" smtClean="0"/>
              <a:t>  </a:t>
            </a:r>
            <a:endParaRPr lang="zh-CN" altLang="en-US" sz="2000" b="1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1.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学位论文提交方式</a:t>
            </a:r>
            <a:endParaRPr lang="en-US" altLang="zh-CN" sz="30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 dirty="0" smtClean="0">
                <a:solidFill>
                  <a:srgbClr val="000000"/>
                </a:solidFill>
              </a:rPr>
              <a:t>          </a:t>
            </a:r>
            <a:endParaRPr lang="zh-CN" alt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7250" y="142875"/>
            <a:ext cx="7626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二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如何向管理系统提交学位论文</a:t>
            </a:r>
          </a:p>
        </p:txBody>
      </p:sp>
      <p:graphicFrame>
        <p:nvGraphicFramePr>
          <p:cNvPr id="7" name="图示 6"/>
          <p:cNvGraphicFramePr/>
          <p:nvPr/>
        </p:nvGraphicFramePr>
        <p:xfrm>
          <a:off x="844524" y="1428735"/>
          <a:ext cx="7829576" cy="3194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2" name="矩形 7"/>
          <p:cNvSpPr>
            <a:spLocks noChangeArrowheads="1"/>
          </p:cNvSpPr>
          <p:nvPr/>
        </p:nvSpPr>
        <p:spPr bwMode="auto">
          <a:xfrm>
            <a:off x="857250" y="5265842"/>
            <a:ext cx="78295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　　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　　注：硕士、博士研究生，必须提交学位论文电子版和印刷版，方可办理离校手续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5"/>
          <p:cNvSpPr txBox="1">
            <a:spLocks noChangeArrowheads="1"/>
          </p:cNvSpPr>
          <p:nvPr/>
        </p:nvSpPr>
        <p:spPr bwMode="auto">
          <a:xfrm>
            <a:off x="468313" y="1214438"/>
            <a:ext cx="7991475" cy="14403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2. 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上传的流程</a:t>
            </a:r>
            <a:endParaRPr lang="en-US" altLang="zh-CN" sz="3000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</a:t>
            </a:r>
            <a:r>
              <a:rPr lang="zh-CN" altLang="en-US" sz="1400" dirty="0" smtClean="0">
                <a:solidFill>
                  <a:srgbClr val="000000"/>
                </a:solidFill>
              </a:rPr>
              <a:t>（</a:t>
            </a:r>
            <a:r>
              <a:rPr lang="en-US" sz="1400" dirty="0" err="1" smtClean="0">
                <a:solidFill>
                  <a:srgbClr val="000000"/>
                </a:solidFill>
              </a:rPr>
              <a:t>电子版论文在个人办理离校手续前</a:t>
            </a:r>
            <a:r>
              <a:rPr lang="en-US" sz="1400" dirty="0" err="1">
                <a:solidFill>
                  <a:srgbClr val="000000"/>
                </a:solidFill>
              </a:rPr>
              <a:t>，每天</a:t>
            </a:r>
            <a:r>
              <a:rPr lang="zh-CN" altLang="en-US" sz="1400" dirty="0">
                <a:solidFill>
                  <a:srgbClr val="000000"/>
                </a:solidFill>
              </a:rPr>
              <a:t>24小时可随时在网上提交</a:t>
            </a:r>
            <a:r>
              <a:rPr lang="zh-CN" altLang="en-US" sz="1400" dirty="0" smtClean="0">
                <a:solidFill>
                  <a:srgbClr val="000000"/>
                </a:solidFill>
              </a:rPr>
              <a:t>。）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          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1285875" y="3824387"/>
            <a:ext cx="7058025" cy="360362"/>
          </a:xfrm>
          <a:prstGeom prst="rightArrow">
            <a:avLst>
              <a:gd name="adj1" fmla="val 50000"/>
              <a:gd name="adj2" fmla="val 489648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1406525" y="3740249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99CC00"/>
          </a:solidFill>
          <a:ln w="9525" algn="ctr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2870200" y="3740249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1803400" y="4956274"/>
            <a:ext cx="19446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zh-CN" sz="1600" b="1">
              <a:solidFill>
                <a:srgbClr val="000000"/>
              </a:solidFill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68313" y="4308575"/>
            <a:ext cx="25796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  登录论文提交系统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2320925" y="3205595"/>
            <a:ext cx="14541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注册新用户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4310063" y="3740249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99CC00"/>
          </a:solidFill>
          <a:ln w="9525" algn="ctr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3987800" y="4308574"/>
            <a:ext cx="1200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论文提交</a:t>
            </a: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>
            <a:off x="5678488" y="3740249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5343525" y="3208830"/>
            <a:ext cx="1200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等待审核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57250" y="142875"/>
            <a:ext cx="7626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二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如何向管理系统提交学位论文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36762" y="2377833"/>
            <a:ext cx="810723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2.1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电子版学位论文的首次提交</a:t>
            </a:r>
            <a:endParaRPr lang="en-US" altLang="zh-CN" sz="2400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36762" y="5015825"/>
            <a:ext cx="799147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 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电子版学位论文的修改提交</a:t>
            </a:r>
            <a:endParaRPr lang="en-US" altLang="zh-CN" sz="2400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8" grpId="0"/>
      <p:bldP spid="22539" grpId="0"/>
      <p:bldP spid="22540" grpId="0" animBg="1"/>
      <p:bldP spid="22541" grpId="0"/>
      <p:bldP spid="22542" grpId="0" animBg="1"/>
      <p:bldP spid="225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008063"/>
            <a:ext cx="59277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内容占位符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225" y="2400300"/>
            <a:ext cx="5805488" cy="39576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5603" name="Rectangle 10"/>
          <p:cNvSpPr>
            <a:spLocks noChangeArrowheads="1"/>
          </p:cNvSpPr>
          <p:nvPr/>
        </p:nvSpPr>
        <p:spPr bwMode="auto">
          <a:xfrm>
            <a:off x="736600" y="500063"/>
            <a:ext cx="3402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1</a:t>
            </a:r>
            <a:r>
              <a:rPr lang="zh-CN" altLang="en-US" sz="2400">
                <a:solidFill>
                  <a:srgbClr val="000000"/>
                </a:solidFill>
              </a:rPr>
              <a:t>）登录论文提交系统</a:t>
            </a:r>
          </a:p>
        </p:txBody>
      </p:sp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6934200" y="4916488"/>
            <a:ext cx="1284288" cy="547687"/>
          </a:xfrm>
          <a:prstGeom prst="rect">
            <a:avLst/>
          </a:prstGeom>
          <a:solidFill>
            <a:srgbClr val="FFFF99"/>
          </a:solidFill>
          <a:ln w="28575" algn="ctr">
            <a:pattFill prst="wdUpDiag">
              <a:fgClr>
                <a:srgbClr val="FF3300"/>
              </a:fgClr>
              <a:bgClr>
                <a:srgbClr val="FFFF99"/>
              </a:bgClr>
            </a:patt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66"/>
                </a:solidFill>
              </a:rPr>
              <a:t>图书馆</a:t>
            </a:r>
          </a:p>
        </p:txBody>
      </p:sp>
      <p:cxnSp>
        <p:nvCxnSpPr>
          <p:cNvPr id="25605" name="直接箭头连接符 7"/>
          <p:cNvCxnSpPr>
            <a:cxnSpLocks noChangeShapeType="1"/>
          </p:cNvCxnSpPr>
          <p:nvPr/>
        </p:nvCxnSpPr>
        <p:spPr bwMode="auto">
          <a:xfrm flipV="1">
            <a:off x="5857875" y="5214938"/>
            <a:ext cx="969963" cy="42862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606" name="椭圆 6"/>
          <p:cNvSpPr>
            <a:spLocks noChangeArrowheads="1"/>
          </p:cNvSpPr>
          <p:nvPr/>
        </p:nvSpPr>
        <p:spPr bwMode="auto">
          <a:xfrm>
            <a:off x="5214938" y="5500688"/>
            <a:ext cx="642937" cy="39211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25606" grpId="0" animBg="1"/>
    </p:bldLst>
  </p:timing>
</p:sld>
</file>

<file path=ppt/theme/theme1.xml><?xml version="1.0" encoding="utf-8"?>
<a:theme xmlns:a="http://schemas.openxmlformats.org/drawingml/2006/main" name="古瓶荷花">
  <a:themeElements>
    <a:clrScheme name="古瓶荷花 1">
      <a:dk1>
        <a:srgbClr val="0033CC"/>
      </a:dk1>
      <a:lt1>
        <a:srgbClr val="FFFFFF"/>
      </a:lt1>
      <a:dk2>
        <a:srgbClr val="007572"/>
      </a:dk2>
      <a:lt2>
        <a:srgbClr val="C0C0C0"/>
      </a:lt2>
      <a:accent1>
        <a:srgbClr val="CCECFF"/>
      </a:accent1>
      <a:accent2>
        <a:srgbClr val="3399FF"/>
      </a:accent2>
      <a:accent3>
        <a:srgbClr val="FFFFFF"/>
      </a:accent3>
      <a:accent4>
        <a:srgbClr val="002AAE"/>
      </a:accent4>
      <a:accent5>
        <a:srgbClr val="E2F4FF"/>
      </a:accent5>
      <a:accent6>
        <a:srgbClr val="2D8AE7"/>
      </a:accent6>
      <a:hlink>
        <a:srgbClr val="CC0066"/>
      </a:hlink>
      <a:folHlink>
        <a:srgbClr val="7D7DA9"/>
      </a:folHlink>
    </a:clrScheme>
    <a:fontScheme name="古瓶荷花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defRPr kumimoji="0" 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defRPr kumimoji="0" 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古瓶荷花 1">
        <a:dk1>
          <a:srgbClr val="0033CC"/>
        </a:dk1>
        <a:lt1>
          <a:srgbClr val="FFFFFF"/>
        </a:lt1>
        <a:dk2>
          <a:srgbClr val="007572"/>
        </a:dk2>
        <a:lt2>
          <a:srgbClr val="C0C0C0"/>
        </a:lt2>
        <a:accent1>
          <a:srgbClr val="CCECFF"/>
        </a:accent1>
        <a:accent2>
          <a:srgbClr val="3399FF"/>
        </a:accent2>
        <a:accent3>
          <a:srgbClr val="FFFFFF"/>
        </a:accent3>
        <a:accent4>
          <a:srgbClr val="002AAE"/>
        </a:accent4>
        <a:accent5>
          <a:srgbClr val="E2F4FF"/>
        </a:accent5>
        <a:accent6>
          <a:srgbClr val="2D8AE7"/>
        </a:accent6>
        <a:hlink>
          <a:srgbClr val="CC0066"/>
        </a:hlink>
        <a:folHlink>
          <a:srgbClr val="7D7DA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2">
        <a:dk1>
          <a:srgbClr val="007A77"/>
        </a:dk1>
        <a:lt1>
          <a:srgbClr val="EFF6EE"/>
        </a:lt1>
        <a:dk2>
          <a:srgbClr val="0066CC"/>
        </a:dk2>
        <a:lt2>
          <a:srgbClr val="C0C0C0"/>
        </a:lt2>
        <a:accent1>
          <a:srgbClr val="E7EEE6"/>
        </a:accent1>
        <a:accent2>
          <a:srgbClr val="FF9933"/>
        </a:accent2>
        <a:accent3>
          <a:srgbClr val="F6FAF5"/>
        </a:accent3>
        <a:accent4>
          <a:srgbClr val="006765"/>
        </a:accent4>
        <a:accent5>
          <a:srgbClr val="F1F5F0"/>
        </a:accent5>
        <a:accent6>
          <a:srgbClr val="E78A2D"/>
        </a:accent6>
        <a:hlink>
          <a:srgbClr val="636395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3">
        <a:dk1>
          <a:srgbClr val="000000"/>
        </a:dk1>
        <a:lt1>
          <a:srgbClr val="CCFFCC"/>
        </a:lt1>
        <a:dk2>
          <a:srgbClr val="E88A00"/>
        </a:dk2>
        <a:lt2>
          <a:srgbClr val="C0C0C0"/>
        </a:lt2>
        <a:accent1>
          <a:srgbClr val="CCECFF"/>
        </a:accent1>
        <a:accent2>
          <a:srgbClr val="336600"/>
        </a:accent2>
        <a:accent3>
          <a:srgbClr val="E2FFE2"/>
        </a:accent3>
        <a:accent4>
          <a:srgbClr val="000000"/>
        </a:accent4>
        <a:accent5>
          <a:srgbClr val="E2F4FF"/>
        </a:accent5>
        <a:accent6>
          <a:srgbClr val="2D5C00"/>
        </a:accent6>
        <a:hlink>
          <a:srgbClr val="3333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4">
        <a:dk1>
          <a:srgbClr val="000000"/>
        </a:dk1>
        <a:lt1>
          <a:srgbClr val="FFFFCC"/>
        </a:lt1>
        <a:dk2>
          <a:srgbClr val="CC3300"/>
        </a:dk2>
        <a:lt2>
          <a:srgbClr val="C0C0C0"/>
        </a:lt2>
        <a:accent1>
          <a:srgbClr val="FFFFCC"/>
        </a:accent1>
        <a:accent2>
          <a:srgbClr val="339933"/>
        </a:accent2>
        <a:accent3>
          <a:srgbClr val="FFFFE2"/>
        </a:accent3>
        <a:accent4>
          <a:srgbClr val="000000"/>
        </a:accent4>
        <a:accent5>
          <a:srgbClr val="FFFFE2"/>
        </a:accent5>
        <a:accent6>
          <a:srgbClr val="2D8A2D"/>
        </a:accent6>
        <a:hlink>
          <a:srgbClr val="0066FF"/>
        </a:hlink>
        <a:folHlink>
          <a:srgbClr val="6F6F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5">
        <a:dk1>
          <a:srgbClr val="636395"/>
        </a:dk1>
        <a:lt1>
          <a:srgbClr val="FFE2C5"/>
        </a:lt1>
        <a:dk2>
          <a:srgbClr val="000000"/>
        </a:dk2>
        <a:lt2>
          <a:srgbClr val="C0C0C0"/>
        </a:lt2>
        <a:accent1>
          <a:srgbClr val="FFE1E1"/>
        </a:accent1>
        <a:accent2>
          <a:srgbClr val="FF9933"/>
        </a:accent2>
        <a:accent3>
          <a:srgbClr val="FFEEDF"/>
        </a:accent3>
        <a:accent4>
          <a:srgbClr val="53537E"/>
        </a:accent4>
        <a:accent5>
          <a:srgbClr val="FFEEEE"/>
        </a:accent5>
        <a:accent6>
          <a:srgbClr val="E78A2D"/>
        </a:accent6>
        <a:hlink>
          <a:srgbClr val="008080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6">
        <a:dk1>
          <a:srgbClr val="626292"/>
        </a:dk1>
        <a:lt1>
          <a:srgbClr val="CCECFF"/>
        </a:lt1>
        <a:dk2>
          <a:srgbClr val="3333CC"/>
        </a:dk2>
        <a:lt2>
          <a:srgbClr val="C0C0C0"/>
        </a:lt2>
        <a:accent1>
          <a:srgbClr val="D9F1FF"/>
        </a:accent1>
        <a:accent2>
          <a:srgbClr val="FF9900"/>
        </a:accent2>
        <a:accent3>
          <a:srgbClr val="E2F4FF"/>
        </a:accent3>
        <a:accent4>
          <a:srgbClr val="53537C"/>
        </a:accent4>
        <a:accent5>
          <a:srgbClr val="E9F7FF"/>
        </a:accent5>
        <a:accent6>
          <a:srgbClr val="E78A00"/>
        </a:accent6>
        <a:hlink>
          <a:srgbClr val="CC00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7">
        <a:dk1>
          <a:srgbClr val="0066CC"/>
        </a:dk1>
        <a:lt1>
          <a:srgbClr val="FFE1E1"/>
        </a:lt1>
        <a:dk2>
          <a:srgbClr val="006600"/>
        </a:dk2>
        <a:lt2>
          <a:srgbClr val="C0C0C0"/>
        </a:lt2>
        <a:accent1>
          <a:srgbClr val="FFFFCC"/>
        </a:accent1>
        <a:accent2>
          <a:srgbClr val="009999"/>
        </a:accent2>
        <a:accent3>
          <a:srgbClr val="FFEEEE"/>
        </a:accent3>
        <a:accent4>
          <a:srgbClr val="0056AE"/>
        </a:accent4>
        <a:accent5>
          <a:srgbClr val="FFFFE2"/>
        </a:accent5>
        <a:accent6>
          <a:srgbClr val="008A8A"/>
        </a:accent6>
        <a:hlink>
          <a:srgbClr val="EC0000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8">
        <a:dk1>
          <a:srgbClr val="292929"/>
        </a:dk1>
        <a:lt1>
          <a:srgbClr val="DDDDDD"/>
        </a:lt1>
        <a:dk2>
          <a:srgbClr val="0066CC"/>
        </a:dk2>
        <a:lt2>
          <a:srgbClr val="B2B2B2"/>
        </a:lt2>
        <a:accent1>
          <a:srgbClr val="CACADC"/>
        </a:accent1>
        <a:accent2>
          <a:srgbClr val="FFCC00"/>
        </a:accent2>
        <a:accent3>
          <a:srgbClr val="EBEBEB"/>
        </a:accent3>
        <a:accent4>
          <a:srgbClr val="212121"/>
        </a:accent4>
        <a:accent5>
          <a:srgbClr val="E1E1EB"/>
        </a:accent5>
        <a:accent6>
          <a:srgbClr val="E7B900"/>
        </a:accent6>
        <a:hlink>
          <a:srgbClr val="008080"/>
        </a:hlink>
        <a:folHlink>
          <a:srgbClr val="7D7D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1248</Words>
  <Application>Microsoft Office PowerPoint</Application>
  <PresentationFormat>全屏显示(4:3)</PresentationFormat>
  <Paragraphs>193</Paragraphs>
  <Slides>53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54" baseType="lpstr">
      <vt:lpstr>古瓶荷花</vt:lpstr>
      <vt:lpstr>学位论文提交系统的使用</vt:lpstr>
      <vt:lpstr>幻灯片 2</vt:lpstr>
      <vt:lpstr>一.  为什么要撰写并提交学位论文</vt:lpstr>
      <vt:lpstr>一.为什么要撰写并提交学位论文</vt:lpstr>
      <vt:lpstr>幻灯片 5</vt:lpstr>
      <vt:lpstr>二. 如何向管理系统提交学位论文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 2.2 电子版学位论文的修改提交 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 3.涉密性论文的提交 </vt:lpstr>
      <vt:lpstr>医学图书馆具体操作流程</vt:lpstr>
      <vt:lpstr>三.  提交学位论文过程中注意事项 </vt:lpstr>
      <vt:lpstr>幻灯片 47</vt:lpstr>
      <vt:lpstr>幻灯片 48</vt:lpstr>
      <vt:lpstr>幻灯片 49</vt:lpstr>
      <vt:lpstr>幻灯片 50</vt:lpstr>
      <vt:lpstr>幻灯片 51</vt:lpstr>
      <vt:lpstr>咨询电话：0431-85166036 　                     e-mail: lichao590823@jlu.edu.cn 新民校区 85619032               新民校区图书馆二楼流通部 </vt:lpstr>
      <vt:lpstr>幻灯片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微软用户</cp:lastModifiedBy>
  <cp:revision>252</cp:revision>
  <dcterms:created xsi:type="dcterms:W3CDTF">2013-01-25T01:44:00Z</dcterms:created>
  <dcterms:modified xsi:type="dcterms:W3CDTF">2016-06-13T02:12:22Z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2052-10.1.0.5554</vt:lpwstr>
  </property>
</Properties>
</file>