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0" r:id="rId1"/>
  </p:sldMasterIdLst>
  <p:notesMasterIdLst>
    <p:notesMasterId r:id="rId69"/>
  </p:notesMasterIdLst>
  <p:sldIdLst>
    <p:sldId id="256" r:id="rId2"/>
    <p:sldId id="329" r:id="rId3"/>
    <p:sldId id="330" r:id="rId4"/>
    <p:sldId id="262" r:id="rId5"/>
    <p:sldId id="257" r:id="rId6"/>
    <p:sldId id="258" r:id="rId7"/>
    <p:sldId id="298" r:id="rId8"/>
    <p:sldId id="297" r:id="rId9"/>
    <p:sldId id="334" r:id="rId10"/>
    <p:sldId id="261" r:id="rId11"/>
    <p:sldId id="299" r:id="rId12"/>
    <p:sldId id="263" r:id="rId13"/>
    <p:sldId id="264" r:id="rId14"/>
    <p:sldId id="304" r:id="rId15"/>
    <p:sldId id="303" r:id="rId16"/>
    <p:sldId id="302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9" r:id="rId26"/>
    <p:sldId id="320" r:id="rId27"/>
    <p:sldId id="316" r:id="rId28"/>
    <p:sldId id="318" r:id="rId29"/>
    <p:sldId id="321" r:id="rId30"/>
    <p:sldId id="333" r:id="rId31"/>
    <p:sldId id="265" r:id="rId32"/>
    <p:sldId id="295" r:id="rId33"/>
    <p:sldId id="267" r:id="rId34"/>
    <p:sldId id="266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6" r:id="rId43"/>
    <p:sldId id="277" r:id="rId44"/>
    <p:sldId id="275" r:id="rId45"/>
    <p:sldId id="278" r:id="rId46"/>
    <p:sldId id="279" r:id="rId47"/>
    <p:sldId id="280" r:id="rId48"/>
    <p:sldId id="281" r:id="rId49"/>
    <p:sldId id="325" r:id="rId50"/>
    <p:sldId id="326" r:id="rId51"/>
    <p:sldId id="327" r:id="rId52"/>
    <p:sldId id="328" r:id="rId53"/>
    <p:sldId id="282" r:id="rId54"/>
    <p:sldId id="283" r:id="rId55"/>
    <p:sldId id="285" r:id="rId56"/>
    <p:sldId id="284" r:id="rId57"/>
    <p:sldId id="286" r:id="rId58"/>
    <p:sldId id="301" r:id="rId59"/>
    <p:sldId id="287" r:id="rId60"/>
    <p:sldId id="322" r:id="rId61"/>
    <p:sldId id="323" r:id="rId62"/>
    <p:sldId id="324" r:id="rId63"/>
    <p:sldId id="288" r:id="rId64"/>
    <p:sldId id="296" r:id="rId65"/>
    <p:sldId id="332" r:id="rId66"/>
    <p:sldId id="300" r:id="rId67"/>
    <p:sldId id="331" r:id="rId6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64284-8077-4798-8818-065D555AB53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531B6D63-8191-4B7B-BA2A-E852CDCA0685}">
      <dgm:prSet phldrT="[文本]" custT="1"/>
      <dgm:spPr/>
      <dgm:t>
        <a:bodyPr/>
        <a:lstStyle/>
        <a:p>
          <a:endParaRPr lang="en-US" altLang="zh-CN" sz="2400" dirty="0" smtClean="0"/>
        </a:p>
        <a:p>
          <a:r>
            <a:rPr lang="zh-CN" altLang="en-US" sz="2800" dirty="0" smtClean="0">
              <a:solidFill>
                <a:schemeClr val="accent3">
                  <a:lumMod val="75000"/>
                </a:schemeClr>
              </a:solidFill>
            </a:rPr>
            <a:t>去哪里找</a:t>
          </a:r>
          <a:endParaRPr lang="zh-CN" altLang="en-US" sz="2800" dirty="0">
            <a:solidFill>
              <a:schemeClr val="accent3">
                <a:lumMod val="75000"/>
              </a:schemeClr>
            </a:solidFill>
          </a:endParaRPr>
        </a:p>
      </dgm:t>
    </dgm:pt>
    <dgm:pt modelId="{F0BF861F-CF18-4C13-99DC-036E5D8174F1}" type="parTrans" cxnId="{BDFADFA7-7C9E-4225-ADEC-DA2934141B07}">
      <dgm:prSet/>
      <dgm:spPr/>
      <dgm:t>
        <a:bodyPr/>
        <a:lstStyle/>
        <a:p>
          <a:endParaRPr lang="zh-CN" altLang="en-US"/>
        </a:p>
      </dgm:t>
    </dgm:pt>
    <dgm:pt modelId="{8AF4F8BC-3AD0-4568-8A73-7DDAB743EE1B}" type="sibTrans" cxnId="{BDFADFA7-7C9E-4225-ADEC-DA2934141B07}">
      <dgm:prSet/>
      <dgm:spPr/>
      <dgm:t>
        <a:bodyPr/>
        <a:lstStyle/>
        <a:p>
          <a:endParaRPr lang="zh-CN" altLang="en-US"/>
        </a:p>
      </dgm:t>
    </dgm:pt>
    <dgm:pt modelId="{C0080BF7-B602-4B3E-AC0F-EB30C1935E28}">
      <dgm:prSet phldrT="[文本]" custT="1"/>
      <dgm:spPr/>
      <dgm:t>
        <a:bodyPr/>
        <a:lstStyle/>
        <a:p>
          <a:endParaRPr lang="en-US" altLang="zh-CN" sz="2400" dirty="0" smtClean="0"/>
        </a:p>
        <a:p>
          <a:r>
            <a:rPr lang="zh-CN" altLang="en-US" sz="2800" dirty="0" smtClean="0">
              <a:solidFill>
                <a:schemeClr val="accent5">
                  <a:lumMod val="75000"/>
                </a:schemeClr>
              </a:solidFill>
            </a:rPr>
            <a:t>如何找</a:t>
          </a:r>
        </a:p>
      </dgm:t>
    </dgm:pt>
    <dgm:pt modelId="{390B2FD8-4EBA-4EF3-B1AB-A90016C1EA94}" type="parTrans" cxnId="{D1EE0EA5-720C-43E4-AE7A-B49C3E8F9DD0}">
      <dgm:prSet/>
      <dgm:spPr/>
      <dgm:t>
        <a:bodyPr/>
        <a:lstStyle/>
        <a:p>
          <a:endParaRPr lang="zh-CN" altLang="en-US"/>
        </a:p>
      </dgm:t>
    </dgm:pt>
    <dgm:pt modelId="{FD0F6857-477D-47CA-BF83-48B278C2195F}" type="sibTrans" cxnId="{D1EE0EA5-720C-43E4-AE7A-B49C3E8F9DD0}">
      <dgm:prSet/>
      <dgm:spPr/>
      <dgm:t>
        <a:bodyPr/>
        <a:lstStyle/>
        <a:p>
          <a:endParaRPr lang="zh-CN" altLang="en-US"/>
        </a:p>
      </dgm:t>
    </dgm:pt>
    <dgm:pt modelId="{E8BBE4FA-F8F8-4EDF-B33D-05A814FE2A95}">
      <dgm:prSet phldrT="[文本]" custT="1"/>
      <dgm:spPr/>
      <dgm:t>
        <a:bodyPr/>
        <a:lstStyle/>
        <a:p>
          <a:endParaRPr lang="en-US" altLang="zh-CN" sz="2400" dirty="0" smtClean="0"/>
        </a:p>
        <a:p>
          <a:r>
            <a:rPr lang="zh-CN" altLang="en-US" sz="2800" dirty="0" smtClean="0">
              <a:solidFill>
                <a:schemeClr val="accent4">
                  <a:lumMod val="75000"/>
                </a:schemeClr>
              </a:solidFill>
            </a:rPr>
            <a:t>怎样选</a:t>
          </a:r>
        </a:p>
      </dgm:t>
    </dgm:pt>
    <dgm:pt modelId="{C6DC3956-9D2F-452F-BE43-E46F920175C7}" type="parTrans" cxnId="{A7282109-819D-402F-A5BC-AA87B7827E18}">
      <dgm:prSet/>
      <dgm:spPr/>
      <dgm:t>
        <a:bodyPr/>
        <a:lstStyle/>
        <a:p>
          <a:endParaRPr lang="zh-CN" altLang="en-US"/>
        </a:p>
      </dgm:t>
    </dgm:pt>
    <dgm:pt modelId="{2360DE72-670C-4BC6-8B03-2715D5F73BDE}" type="sibTrans" cxnId="{A7282109-819D-402F-A5BC-AA87B7827E18}">
      <dgm:prSet/>
      <dgm:spPr/>
      <dgm:t>
        <a:bodyPr/>
        <a:lstStyle/>
        <a:p>
          <a:endParaRPr lang="zh-CN" altLang="en-US"/>
        </a:p>
      </dgm:t>
    </dgm:pt>
    <dgm:pt modelId="{DC7CEECE-A202-4559-91CB-FE4AEFB78574}" type="pres">
      <dgm:prSet presAssocID="{68764284-8077-4798-8818-065D555AB537}" presName="arrowDiagram" presStyleCnt="0">
        <dgm:presLayoutVars>
          <dgm:chMax val="5"/>
          <dgm:dir/>
          <dgm:resizeHandles val="exact"/>
        </dgm:presLayoutVars>
      </dgm:prSet>
      <dgm:spPr/>
    </dgm:pt>
    <dgm:pt modelId="{20ED996A-4568-45CE-B728-C7D683437135}" type="pres">
      <dgm:prSet presAssocID="{68764284-8077-4798-8818-065D555AB537}" presName="arrow" presStyleLbl="bgShp" presStyleIdx="0" presStyleCnt="1"/>
      <dgm:spPr/>
    </dgm:pt>
    <dgm:pt modelId="{78696BA5-8D2C-472D-A6E0-102A8FF53824}" type="pres">
      <dgm:prSet presAssocID="{68764284-8077-4798-8818-065D555AB537}" presName="arrowDiagram3" presStyleCnt="0"/>
      <dgm:spPr/>
    </dgm:pt>
    <dgm:pt modelId="{2E32B81F-08E1-4A5A-AE4A-CDDBB2321141}" type="pres">
      <dgm:prSet presAssocID="{531B6D63-8191-4B7B-BA2A-E852CDCA0685}" presName="bullet3a" presStyleLbl="node1" presStyleIdx="0" presStyleCnt="3"/>
      <dgm:spPr/>
    </dgm:pt>
    <dgm:pt modelId="{52EA5ED0-6F14-4C10-82ED-9CEDB9F4B3C0}" type="pres">
      <dgm:prSet presAssocID="{531B6D63-8191-4B7B-BA2A-E852CDCA068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2AB12E-2F88-43E5-BF5C-AE7AB5C4CC5F}" type="pres">
      <dgm:prSet presAssocID="{C0080BF7-B602-4B3E-AC0F-EB30C1935E28}" presName="bullet3b" presStyleLbl="node1" presStyleIdx="1" presStyleCnt="3"/>
      <dgm:spPr/>
    </dgm:pt>
    <dgm:pt modelId="{E97CD244-7348-410F-9992-809DB98DAE5D}" type="pres">
      <dgm:prSet presAssocID="{C0080BF7-B602-4B3E-AC0F-EB30C1935E2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EC389E-2A24-482F-9C88-C8EFAB298FB5}" type="pres">
      <dgm:prSet presAssocID="{E8BBE4FA-F8F8-4EDF-B33D-05A814FE2A95}" presName="bullet3c" presStyleLbl="node1" presStyleIdx="2" presStyleCnt="3"/>
      <dgm:spPr/>
    </dgm:pt>
    <dgm:pt modelId="{23E3D9F1-2D14-480D-BFD2-80E8A58E7AB0}" type="pres">
      <dgm:prSet presAssocID="{E8BBE4FA-F8F8-4EDF-B33D-05A814FE2A9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DFADFA7-7C9E-4225-ADEC-DA2934141B07}" srcId="{68764284-8077-4798-8818-065D555AB537}" destId="{531B6D63-8191-4B7B-BA2A-E852CDCA0685}" srcOrd="0" destOrd="0" parTransId="{F0BF861F-CF18-4C13-99DC-036E5D8174F1}" sibTransId="{8AF4F8BC-3AD0-4568-8A73-7DDAB743EE1B}"/>
    <dgm:cxn modelId="{FBEFA9CE-0B36-44AA-B580-9D6D7F4EF68F}" type="presOf" srcId="{C0080BF7-B602-4B3E-AC0F-EB30C1935E28}" destId="{E97CD244-7348-410F-9992-809DB98DAE5D}" srcOrd="0" destOrd="0" presId="urn:microsoft.com/office/officeart/2005/8/layout/arrow2"/>
    <dgm:cxn modelId="{A7282109-819D-402F-A5BC-AA87B7827E18}" srcId="{68764284-8077-4798-8818-065D555AB537}" destId="{E8BBE4FA-F8F8-4EDF-B33D-05A814FE2A95}" srcOrd="2" destOrd="0" parTransId="{C6DC3956-9D2F-452F-BE43-E46F920175C7}" sibTransId="{2360DE72-670C-4BC6-8B03-2715D5F73BDE}"/>
    <dgm:cxn modelId="{89567977-22B7-408B-A1F5-EC15A6D78DC1}" type="presOf" srcId="{68764284-8077-4798-8818-065D555AB537}" destId="{DC7CEECE-A202-4559-91CB-FE4AEFB78574}" srcOrd="0" destOrd="0" presId="urn:microsoft.com/office/officeart/2005/8/layout/arrow2"/>
    <dgm:cxn modelId="{D1EE0EA5-720C-43E4-AE7A-B49C3E8F9DD0}" srcId="{68764284-8077-4798-8818-065D555AB537}" destId="{C0080BF7-B602-4B3E-AC0F-EB30C1935E28}" srcOrd="1" destOrd="0" parTransId="{390B2FD8-4EBA-4EF3-B1AB-A90016C1EA94}" sibTransId="{FD0F6857-477D-47CA-BF83-48B278C2195F}"/>
    <dgm:cxn modelId="{FB73F52E-D231-4A89-A1A0-1F4D7EA65B32}" type="presOf" srcId="{E8BBE4FA-F8F8-4EDF-B33D-05A814FE2A95}" destId="{23E3D9F1-2D14-480D-BFD2-80E8A58E7AB0}" srcOrd="0" destOrd="0" presId="urn:microsoft.com/office/officeart/2005/8/layout/arrow2"/>
    <dgm:cxn modelId="{8AA5B637-470A-44A2-BBBF-E00DD1971034}" type="presOf" srcId="{531B6D63-8191-4B7B-BA2A-E852CDCA0685}" destId="{52EA5ED0-6F14-4C10-82ED-9CEDB9F4B3C0}" srcOrd="0" destOrd="0" presId="urn:microsoft.com/office/officeart/2005/8/layout/arrow2"/>
    <dgm:cxn modelId="{247CC31F-0C67-4904-8C52-A16CB604CCF5}" type="presParOf" srcId="{DC7CEECE-A202-4559-91CB-FE4AEFB78574}" destId="{20ED996A-4568-45CE-B728-C7D683437135}" srcOrd="0" destOrd="0" presId="urn:microsoft.com/office/officeart/2005/8/layout/arrow2"/>
    <dgm:cxn modelId="{D2A2153A-F834-4614-B005-5491D711A58E}" type="presParOf" srcId="{DC7CEECE-A202-4559-91CB-FE4AEFB78574}" destId="{78696BA5-8D2C-472D-A6E0-102A8FF53824}" srcOrd="1" destOrd="0" presId="urn:microsoft.com/office/officeart/2005/8/layout/arrow2"/>
    <dgm:cxn modelId="{D7A97ACC-D953-4EE1-BCE6-FE5F7A3E9310}" type="presParOf" srcId="{78696BA5-8D2C-472D-A6E0-102A8FF53824}" destId="{2E32B81F-08E1-4A5A-AE4A-CDDBB2321141}" srcOrd="0" destOrd="0" presId="urn:microsoft.com/office/officeart/2005/8/layout/arrow2"/>
    <dgm:cxn modelId="{D3FD3EDA-C6E2-41E7-91BC-64C535B02D8C}" type="presParOf" srcId="{78696BA5-8D2C-472D-A6E0-102A8FF53824}" destId="{52EA5ED0-6F14-4C10-82ED-9CEDB9F4B3C0}" srcOrd="1" destOrd="0" presId="urn:microsoft.com/office/officeart/2005/8/layout/arrow2"/>
    <dgm:cxn modelId="{ABD4B333-232A-44B5-9DD4-94A0366F1DEC}" type="presParOf" srcId="{78696BA5-8D2C-472D-A6E0-102A8FF53824}" destId="{622AB12E-2F88-43E5-BF5C-AE7AB5C4CC5F}" srcOrd="2" destOrd="0" presId="urn:microsoft.com/office/officeart/2005/8/layout/arrow2"/>
    <dgm:cxn modelId="{04BE9F2F-71B4-45E1-B332-68338F8ED943}" type="presParOf" srcId="{78696BA5-8D2C-472D-A6E0-102A8FF53824}" destId="{E97CD244-7348-410F-9992-809DB98DAE5D}" srcOrd="3" destOrd="0" presId="urn:microsoft.com/office/officeart/2005/8/layout/arrow2"/>
    <dgm:cxn modelId="{8FEFD8C6-7AEB-41ED-B64F-42B8C08404A6}" type="presParOf" srcId="{78696BA5-8D2C-472D-A6E0-102A8FF53824}" destId="{A7EC389E-2A24-482F-9C88-C8EFAB298FB5}" srcOrd="4" destOrd="0" presId="urn:microsoft.com/office/officeart/2005/8/layout/arrow2"/>
    <dgm:cxn modelId="{4E92A798-5150-4491-ABB4-16906916BCF4}" type="presParOf" srcId="{78696BA5-8D2C-472D-A6E0-102A8FF53824}" destId="{23E3D9F1-2D14-480D-BFD2-80E8A58E7AB0}" srcOrd="5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D5681-2CC0-4541-A65C-9211F77DF8B6}" type="doc">
      <dgm:prSet loTypeId="urn:microsoft.com/office/officeart/2005/8/layout/process2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9BFA37EE-9324-4BD3-B90E-15B2949CBFE6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800" b="1" dirty="0" smtClean="0">
              <a:solidFill>
                <a:schemeClr val="accent6">
                  <a:lumMod val="75000"/>
                </a:schemeClr>
              </a:solidFill>
            </a:rPr>
            <a:t>中文数据库</a:t>
          </a:r>
          <a:endParaRPr lang="en-US" altLang="zh-CN" sz="18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zh-CN" altLang="en-US" sz="1600" b="0" dirty="0" smtClean="0">
              <a:solidFill>
                <a:schemeClr val="tx1"/>
              </a:solidFill>
            </a:rPr>
            <a:t>了解基本研究现状</a:t>
          </a:r>
          <a:endParaRPr lang="zh-CN" altLang="en-US" sz="1600" b="0" dirty="0">
            <a:solidFill>
              <a:schemeClr val="tx1"/>
            </a:solidFill>
          </a:endParaRPr>
        </a:p>
      </dgm:t>
    </dgm:pt>
    <dgm:pt modelId="{FAC791AF-5227-439E-B272-16D4AB499298}" type="parTrans" cxnId="{E0A3C1FC-8891-4345-A460-908461A17206}">
      <dgm:prSet/>
      <dgm:spPr/>
      <dgm:t>
        <a:bodyPr/>
        <a:lstStyle/>
        <a:p>
          <a:endParaRPr lang="zh-CN" altLang="en-US"/>
        </a:p>
      </dgm:t>
    </dgm:pt>
    <dgm:pt modelId="{55508C45-2022-4210-8963-FD730B67397F}" type="sibTrans" cxnId="{E0A3C1FC-8891-4345-A460-908461A17206}">
      <dgm:prSet/>
      <dgm:spPr>
        <a:solidFill>
          <a:schemeClr val="accent1"/>
        </a:solidFill>
      </dgm:spPr>
      <dgm:t>
        <a:bodyPr/>
        <a:lstStyle/>
        <a:p>
          <a:endParaRPr lang="zh-CN" altLang="en-US"/>
        </a:p>
      </dgm:t>
    </dgm:pt>
    <dgm:pt modelId="{5C5B32C6-756C-45C5-B062-1A927A35C8C3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800" b="1" dirty="0" smtClean="0">
              <a:solidFill>
                <a:schemeClr val="accent6">
                  <a:lumMod val="75000"/>
                </a:schemeClr>
              </a:solidFill>
            </a:rPr>
            <a:t>EI   SCI</a:t>
          </a:r>
        </a:p>
        <a:p>
          <a:r>
            <a:rPr lang="zh-CN" altLang="en-US" sz="1800" b="1" dirty="0" smtClean="0">
              <a:solidFill>
                <a:schemeClr val="accent6">
                  <a:lumMod val="75000"/>
                </a:schemeClr>
              </a:solidFill>
            </a:rPr>
            <a:t>等索引库</a:t>
          </a:r>
          <a:endParaRPr lang="en-US" altLang="zh-CN" sz="18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zh-CN" altLang="en-US" sz="1400" dirty="0" smtClean="0">
              <a:solidFill>
                <a:schemeClr val="tx1"/>
              </a:solidFill>
            </a:rPr>
            <a:t>锁定重点文献范围</a:t>
          </a:r>
          <a:endParaRPr lang="zh-CN" altLang="en-US" sz="1400" dirty="0">
            <a:solidFill>
              <a:schemeClr val="tx1"/>
            </a:solidFill>
          </a:endParaRPr>
        </a:p>
      </dgm:t>
    </dgm:pt>
    <dgm:pt modelId="{E8731B9B-4CDF-4821-84CD-65F64564E848}" type="parTrans" cxnId="{4102F2BE-BC57-421C-8A01-493C889E3455}">
      <dgm:prSet/>
      <dgm:spPr/>
      <dgm:t>
        <a:bodyPr/>
        <a:lstStyle/>
        <a:p>
          <a:endParaRPr lang="zh-CN" altLang="en-US"/>
        </a:p>
      </dgm:t>
    </dgm:pt>
    <dgm:pt modelId="{3D8EBB40-CD43-4857-BED2-F12EC2C02D02}" type="sibTrans" cxnId="{4102F2BE-BC57-421C-8A01-493C889E3455}">
      <dgm:prSet/>
      <dgm:spPr>
        <a:solidFill>
          <a:schemeClr val="accent1"/>
        </a:solidFill>
      </dgm:spPr>
      <dgm:t>
        <a:bodyPr/>
        <a:lstStyle/>
        <a:p>
          <a:endParaRPr lang="zh-CN" altLang="en-US"/>
        </a:p>
      </dgm:t>
    </dgm:pt>
    <dgm:pt modelId="{2DDF74FD-562D-4E7B-B2BD-EED84893F48D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800" b="1" dirty="0" smtClean="0">
              <a:solidFill>
                <a:schemeClr val="accent6">
                  <a:lumMod val="75000"/>
                </a:schemeClr>
              </a:solidFill>
            </a:rPr>
            <a:t>Elsevier Science</a:t>
          </a:r>
        </a:p>
        <a:p>
          <a:r>
            <a:rPr lang="en-US" altLang="zh-CN" sz="1800" b="1" dirty="0" smtClean="0">
              <a:solidFill>
                <a:schemeClr val="accent6">
                  <a:lumMod val="75000"/>
                </a:schemeClr>
              </a:solidFill>
            </a:rPr>
            <a:t>Springer-Link</a:t>
          </a:r>
        </a:p>
        <a:p>
          <a:r>
            <a:rPr lang="en-US" altLang="zh-CN" sz="1800" b="1" dirty="0" smtClean="0">
              <a:solidFill>
                <a:schemeClr val="accent6">
                  <a:lumMod val="75000"/>
                </a:schemeClr>
              </a:solidFill>
            </a:rPr>
            <a:t>Wiley</a:t>
          </a:r>
        </a:p>
        <a:p>
          <a:r>
            <a:rPr lang="zh-CN" altLang="en-US" sz="1400" b="1" dirty="0" smtClean="0">
              <a:solidFill>
                <a:schemeClr val="tx1"/>
              </a:solidFill>
            </a:rPr>
            <a:t>等全文库</a:t>
          </a:r>
          <a:endParaRPr lang="zh-CN" altLang="en-US" sz="1400" dirty="0">
            <a:solidFill>
              <a:schemeClr val="tx1"/>
            </a:solidFill>
          </a:endParaRPr>
        </a:p>
      </dgm:t>
    </dgm:pt>
    <dgm:pt modelId="{F27A1346-855E-4CFE-9993-A675A281463A}" type="parTrans" cxnId="{BA1BEA89-3E5D-4A0F-B0A4-9E985D7D7E1E}">
      <dgm:prSet/>
      <dgm:spPr/>
      <dgm:t>
        <a:bodyPr/>
        <a:lstStyle/>
        <a:p>
          <a:endParaRPr lang="zh-CN" altLang="en-US"/>
        </a:p>
      </dgm:t>
    </dgm:pt>
    <dgm:pt modelId="{B8928E49-48B7-45D4-A3AD-6212E4CDB144}" type="sibTrans" cxnId="{BA1BEA89-3E5D-4A0F-B0A4-9E985D7D7E1E}">
      <dgm:prSet/>
      <dgm:spPr/>
      <dgm:t>
        <a:bodyPr/>
        <a:lstStyle/>
        <a:p>
          <a:endParaRPr lang="zh-CN" altLang="en-US"/>
        </a:p>
      </dgm:t>
    </dgm:pt>
    <dgm:pt modelId="{F6EC7226-F803-4256-A6A4-20A9B3E45984}" type="pres">
      <dgm:prSet presAssocID="{C35D5681-2CC0-4541-A65C-9211F77DF8B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3212A5-ED08-4303-ACA1-FEC53F990D78}" type="pres">
      <dgm:prSet presAssocID="{9BFA37EE-9324-4BD3-B90E-15B2949CBFE6}" presName="node" presStyleLbl="node1" presStyleIdx="0" presStyleCnt="3" custScaleY="96045" custLinFactX="-3890" custLinFactY="190171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5FE994-42AB-4F9D-B240-DE1633413DA2}" type="pres">
      <dgm:prSet presAssocID="{55508C45-2022-4210-8963-FD730B67397F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603D283B-954D-49EB-8E5A-42B819E76769}" type="pres">
      <dgm:prSet presAssocID="{55508C45-2022-4210-8963-FD730B67397F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27520468-20C1-49C0-B166-FD01E9FD0090}" type="pres">
      <dgm:prSet presAssocID="{5C5B32C6-756C-45C5-B062-1A927A35C8C3}" presName="node" presStyleLbl="node1" presStyleIdx="1" presStyleCnt="3" custLinFactNeighborX="10908" custLinFactNeighborY="313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A8DAEC-B161-45EF-AD19-EA2D62B18DD6}" type="pres">
      <dgm:prSet presAssocID="{3D8EBB40-CD43-4857-BED2-F12EC2C02D02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643EAF0A-4FBE-4D28-BA5C-D1D190876594}" type="pres">
      <dgm:prSet presAssocID="{3D8EBB40-CD43-4857-BED2-F12EC2C02D02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B15053F9-9C28-474C-9E19-484D1330FC34}" type="pres">
      <dgm:prSet presAssocID="{2DDF74FD-562D-4E7B-B2BD-EED84893F48D}" presName="node" presStyleLbl="node1" presStyleIdx="2" presStyleCnt="3" custLinFactY="-162773" custLinFactNeighborX="97782" custLinFactNeighborY="-2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5226A2F-19CC-45EF-B5BC-637246BBF351}" type="presOf" srcId="{5C5B32C6-756C-45C5-B062-1A927A35C8C3}" destId="{27520468-20C1-49C0-B166-FD01E9FD0090}" srcOrd="0" destOrd="0" presId="urn:microsoft.com/office/officeart/2005/8/layout/process2"/>
    <dgm:cxn modelId="{BBAC34C4-AFCC-43BB-A4D6-18A924C42922}" type="presOf" srcId="{2DDF74FD-562D-4E7B-B2BD-EED84893F48D}" destId="{B15053F9-9C28-474C-9E19-484D1330FC34}" srcOrd="0" destOrd="0" presId="urn:microsoft.com/office/officeart/2005/8/layout/process2"/>
    <dgm:cxn modelId="{E9D1B117-F795-49D3-A1F3-4F60232DB5A5}" type="presOf" srcId="{C35D5681-2CC0-4541-A65C-9211F77DF8B6}" destId="{F6EC7226-F803-4256-A6A4-20A9B3E45984}" srcOrd="0" destOrd="0" presId="urn:microsoft.com/office/officeart/2005/8/layout/process2"/>
    <dgm:cxn modelId="{BA1BEA89-3E5D-4A0F-B0A4-9E985D7D7E1E}" srcId="{C35D5681-2CC0-4541-A65C-9211F77DF8B6}" destId="{2DDF74FD-562D-4E7B-B2BD-EED84893F48D}" srcOrd="2" destOrd="0" parTransId="{F27A1346-855E-4CFE-9993-A675A281463A}" sibTransId="{B8928E49-48B7-45D4-A3AD-6212E4CDB144}"/>
    <dgm:cxn modelId="{B598446A-BCF0-419A-8599-A6577AF788E1}" type="presOf" srcId="{55508C45-2022-4210-8963-FD730B67397F}" destId="{603D283B-954D-49EB-8E5A-42B819E76769}" srcOrd="1" destOrd="0" presId="urn:microsoft.com/office/officeart/2005/8/layout/process2"/>
    <dgm:cxn modelId="{6291442A-5D31-41D0-A29D-FEE138371BE6}" type="presOf" srcId="{3D8EBB40-CD43-4857-BED2-F12EC2C02D02}" destId="{9AA8DAEC-B161-45EF-AD19-EA2D62B18DD6}" srcOrd="0" destOrd="0" presId="urn:microsoft.com/office/officeart/2005/8/layout/process2"/>
    <dgm:cxn modelId="{1E7AB66F-E6E9-4881-8C56-9B2EB21F6DC7}" type="presOf" srcId="{9BFA37EE-9324-4BD3-B90E-15B2949CBFE6}" destId="{0A3212A5-ED08-4303-ACA1-FEC53F990D78}" srcOrd="0" destOrd="0" presId="urn:microsoft.com/office/officeart/2005/8/layout/process2"/>
    <dgm:cxn modelId="{8484F34D-2280-4B48-90C6-50C27C589C9C}" type="presOf" srcId="{55508C45-2022-4210-8963-FD730B67397F}" destId="{AF5FE994-42AB-4F9D-B240-DE1633413DA2}" srcOrd="0" destOrd="0" presId="urn:microsoft.com/office/officeart/2005/8/layout/process2"/>
    <dgm:cxn modelId="{E0A3C1FC-8891-4345-A460-908461A17206}" srcId="{C35D5681-2CC0-4541-A65C-9211F77DF8B6}" destId="{9BFA37EE-9324-4BD3-B90E-15B2949CBFE6}" srcOrd="0" destOrd="0" parTransId="{FAC791AF-5227-439E-B272-16D4AB499298}" sibTransId="{55508C45-2022-4210-8963-FD730B67397F}"/>
    <dgm:cxn modelId="{4102F2BE-BC57-421C-8A01-493C889E3455}" srcId="{C35D5681-2CC0-4541-A65C-9211F77DF8B6}" destId="{5C5B32C6-756C-45C5-B062-1A927A35C8C3}" srcOrd="1" destOrd="0" parTransId="{E8731B9B-4CDF-4821-84CD-65F64564E848}" sibTransId="{3D8EBB40-CD43-4857-BED2-F12EC2C02D02}"/>
    <dgm:cxn modelId="{D880035A-EBA2-48A2-9853-BBE3DA01C103}" type="presOf" srcId="{3D8EBB40-CD43-4857-BED2-F12EC2C02D02}" destId="{643EAF0A-4FBE-4D28-BA5C-D1D190876594}" srcOrd="1" destOrd="0" presId="urn:microsoft.com/office/officeart/2005/8/layout/process2"/>
    <dgm:cxn modelId="{87464310-E6E3-4DED-B6CB-FA52719AFC6A}" type="presParOf" srcId="{F6EC7226-F803-4256-A6A4-20A9B3E45984}" destId="{0A3212A5-ED08-4303-ACA1-FEC53F990D78}" srcOrd="0" destOrd="0" presId="urn:microsoft.com/office/officeart/2005/8/layout/process2"/>
    <dgm:cxn modelId="{2BAA9B44-21F6-462B-B57E-508FDC118FAC}" type="presParOf" srcId="{F6EC7226-F803-4256-A6A4-20A9B3E45984}" destId="{AF5FE994-42AB-4F9D-B240-DE1633413DA2}" srcOrd="1" destOrd="0" presId="urn:microsoft.com/office/officeart/2005/8/layout/process2"/>
    <dgm:cxn modelId="{0E64ECAA-3768-48AD-B397-7132A5E0FD15}" type="presParOf" srcId="{AF5FE994-42AB-4F9D-B240-DE1633413DA2}" destId="{603D283B-954D-49EB-8E5A-42B819E76769}" srcOrd="0" destOrd="0" presId="urn:microsoft.com/office/officeart/2005/8/layout/process2"/>
    <dgm:cxn modelId="{DAD52913-B13B-48F5-8F0A-94CDE8B7D644}" type="presParOf" srcId="{F6EC7226-F803-4256-A6A4-20A9B3E45984}" destId="{27520468-20C1-49C0-B166-FD01E9FD0090}" srcOrd="2" destOrd="0" presId="urn:microsoft.com/office/officeart/2005/8/layout/process2"/>
    <dgm:cxn modelId="{88B55D24-EA2D-466B-B61D-07B8FEC0F42A}" type="presParOf" srcId="{F6EC7226-F803-4256-A6A4-20A9B3E45984}" destId="{9AA8DAEC-B161-45EF-AD19-EA2D62B18DD6}" srcOrd="3" destOrd="0" presId="urn:microsoft.com/office/officeart/2005/8/layout/process2"/>
    <dgm:cxn modelId="{C9ACF268-C97A-4C93-BD5A-A1C2B51B94CC}" type="presParOf" srcId="{9AA8DAEC-B161-45EF-AD19-EA2D62B18DD6}" destId="{643EAF0A-4FBE-4D28-BA5C-D1D190876594}" srcOrd="0" destOrd="0" presId="urn:microsoft.com/office/officeart/2005/8/layout/process2"/>
    <dgm:cxn modelId="{6387A049-2D00-4163-8F40-232E48D23480}" type="presParOf" srcId="{F6EC7226-F803-4256-A6A4-20A9B3E45984}" destId="{B15053F9-9C28-474C-9E19-484D1330FC34}" srcOrd="4" destOrd="0" presId="urn:microsoft.com/office/officeart/2005/8/layout/process2"/>
  </dgm:cxnLst>
  <dgm:bg/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CF377-D31B-4F84-A59E-BF99C092481D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998122F-5547-45BC-94E2-AD16E92AFCC4}">
      <dgm:prSet phldrT="[文本]"/>
      <dgm:spPr/>
      <dgm:t>
        <a:bodyPr/>
        <a:lstStyle/>
        <a:p>
          <a:r>
            <a:rPr lang="zh-CN" altLang="en-US" dirty="0" smtClean="0"/>
            <a:t>检索</a:t>
          </a:r>
          <a:endParaRPr lang="zh-CN" altLang="en-US" dirty="0"/>
        </a:p>
      </dgm:t>
    </dgm:pt>
    <dgm:pt modelId="{16A6C829-293A-4AA4-A3FE-D881570FEA9F}" type="parTrans" cxnId="{7F3607DE-856E-4BF7-B567-AE8D311539D8}">
      <dgm:prSet/>
      <dgm:spPr/>
      <dgm:t>
        <a:bodyPr/>
        <a:lstStyle/>
        <a:p>
          <a:endParaRPr lang="zh-CN" altLang="en-US"/>
        </a:p>
      </dgm:t>
    </dgm:pt>
    <dgm:pt modelId="{056C20EC-C21C-4C75-BC65-7DB7812AC929}" type="sibTrans" cxnId="{7F3607DE-856E-4BF7-B567-AE8D311539D8}">
      <dgm:prSet/>
      <dgm:spPr/>
      <dgm:t>
        <a:bodyPr/>
        <a:lstStyle/>
        <a:p>
          <a:endParaRPr lang="zh-CN" altLang="en-US"/>
        </a:p>
      </dgm:t>
    </dgm:pt>
    <dgm:pt modelId="{231B65A8-8DD8-4692-B864-EC4453B87CAA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相关课题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663FDD9E-311A-479A-9763-AB5B627E4682}" type="parTrans" cxnId="{03C7CB14-4DDD-4E4C-A846-40E7E2736D45}">
      <dgm:prSet/>
      <dgm:spPr/>
      <dgm:t>
        <a:bodyPr/>
        <a:lstStyle/>
        <a:p>
          <a:endParaRPr lang="zh-CN" altLang="en-US"/>
        </a:p>
      </dgm:t>
    </dgm:pt>
    <dgm:pt modelId="{B8C81FCB-456C-4434-B858-8BEB03EF3D82}" type="sibTrans" cxnId="{03C7CB14-4DDD-4E4C-A846-40E7E2736D45}">
      <dgm:prSet/>
      <dgm:spPr/>
      <dgm:t>
        <a:bodyPr/>
        <a:lstStyle/>
        <a:p>
          <a:endParaRPr lang="zh-CN" altLang="en-US"/>
        </a:p>
      </dgm:t>
    </dgm:pt>
    <dgm:pt modelId="{E783D413-36A0-44E0-A68F-922E707BEE92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学科领域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E3D01FCE-CB2C-43BE-BC43-80E6D2A4D0E7}" type="parTrans" cxnId="{FD97BE99-ED28-4501-A6B5-FB657B4A7EFC}">
      <dgm:prSet/>
      <dgm:spPr/>
      <dgm:t>
        <a:bodyPr/>
        <a:lstStyle/>
        <a:p>
          <a:endParaRPr lang="zh-CN" altLang="en-US"/>
        </a:p>
      </dgm:t>
    </dgm:pt>
    <dgm:pt modelId="{565766CE-F11F-4594-9C1A-4F8242A73220}" type="sibTrans" cxnId="{FD97BE99-ED28-4501-A6B5-FB657B4A7EFC}">
      <dgm:prSet/>
      <dgm:spPr/>
      <dgm:t>
        <a:bodyPr/>
        <a:lstStyle/>
        <a:p>
          <a:endParaRPr lang="zh-CN" altLang="en-US"/>
        </a:p>
      </dgm:t>
    </dgm:pt>
    <dgm:pt modelId="{F29914A9-1EFC-4B0A-A5C1-F94631AFE6BA}">
      <dgm:prSet phldrT="[文本]"/>
      <dgm:spPr/>
      <dgm:t>
        <a:bodyPr/>
        <a:lstStyle/>
        <a:p>
          <a:r>
            <a:rPr lang="zh-CN" altLang="en-US" dirty="0" smtClean="0"/>
            <a:t>分析</a:t>
          </a:r>
          <a:endParaRPr lang="zh-CN" altLang="en-US" dirty="0"/>
        </a:p>
      </dgm:t>
    </dgm:pt>
    <dgm:pt modelId="{6206DC34-7C22-4CD3-898E-EE6D9F401522}" type="parTrans" cxnId="{645C02FE-A4AA-45D5-8662-920F89763178}">
      <dgm:prSet/>
      <dgm:spPr/>
      <dgm:t>
        <a:bodyPr/>
        <a:lstStyle/>
        <a:p>
          <a:endParaRPr lang="zh-CN" altLang="en-US"/>
        </a:p>
      </dgm:t>
    </dgm:pt>
    <dgm:pt modelId="{F3D857A6-8605-4092-9CA5-06DA817F3723}" type="sibTrans" cxnId="{645C02FE-A4AA-45D5-8662-920F89763178}">
      <dgm:prSet/>
      <dgm:spPr/>
      <dgm:t>
        <a:bodyPr/>
        <a:lstStyle/>
        <a:p>
          <a:endParaRPr lang="zh-CN" altLang="en-US"/>
        </a:p>
      </dgm:t>
    </dgm:pt>
    <dgm:pt modelId="{F0DFD2BD-FD21-4CD1-86E4-1D3C074BE350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高被引、高影响力</a:t>
          </a:r>
        </a:p>
      </dgm:t>
    </dgm:pt>
    <dgm:pt modelId="{3C9CD1D4-CFB3-410B-800E-578E2D268872}" type="parTrans" cxnId="{713736C5-F74C-4092-9563-5B105DE17C53}">
      <dgm:prSet/>
      <dgm:spPr/>
      <dgm:t>
        <a:bodyPr/>
        <a:lstStyle/>
        <a:p>
          <a:endParaRPr lang="zh-CN" altLang="en-US"/>
        </a:p>
      </dgm:t>
    </dgm:pt>
    <dgm:pt modelId="{B74C4DDF-073F-438E-9A98-39F8EC3DE4E7}" type="sibTrans" cxnId="{713736C5-F74C-4092-9563-5B105DE17C53}">
      <dgm:prSet/>
      <dgm:spPr/>
      <dgm:t>
        <a:bodyPr/>
        <a:lstStyle/>
        <a:p>
          <a:endParaRPr lang="zh-CN" altLang="en-US"/>
        </a:p>
      </dgm:t>
    </dgm:pt>
    <dgm:pt modelId="{A47F1626-3411-4D84-A65B-120AFC2A2BA3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热点研究领域</a:t>
          </a:r>
        </a:p>
      </dgm:t>
    </dgm:pt>
    <dgm:pt modelId="{F429E91F-EC68-43A0-B042-6BF4E5228BC2}" type="parTrans" cxnId="{1AEA1A02-1EC6-4313-A4BF-FCA311895097}">
      <dgm:prSet/>
      <dgm:spPr/>
      <dgm:t>
        <a:bodyPr/>
        <a:lstStyle/>
        <a:p>
          <a:endParaRPr lang="zh-CN" altLang="en-US"/>
        </a:p>
      </dgm:t>
    </dgm:pt>
    <dgm:pt modelId="{29834604-944F-4955-92C7-249E268C59B4}" type="sibTrans" cxnId="{1AEA1A02-1EC6-4313-A4BF-FCA311895097}">
      <dgm:prSet/>
      <dgm:spPr/>
      <dgm:t>
        <a:bodyPr/>
        <a:lstStyle/>
        <a:p>
          <a:endParaRPr lang="zh-CN" altLang="en-US"/>
        </a:p>
      </dgm:t>
    </dgm:pt>
    <dgm:pt modelId="{1EEDB723-FC56-4523-B214-86BE95685636}">
      <dgm:prSet phldrT="[文本]"/>
      <dgm:spPr/>
      <dgm:t>
        <a:bodyPr/>
        <a:lstStyle/>
        <a:p>
          <a:r>
            <a:rPr lang="zh-CN" altLang="en-US" dirty="0" smtClean="0"/>
            <a:t>启迪</a:t>
          </a:r>
          <a:endParaRPr lang="zh-CN" altLang="en-US" dirty="0"/>
        </a:p>
      </dgm:t>
    </dgm:pt>
    <dgm:pt modelId="{52FCE3E2-2DD4-4571-94BA-A7AACAFDDA91}" type="parTrans" cxnId="{0FE4F8E2-995C-4BF9-AD48-0CB312624952}">
      <dgm:prSet/>
      <dgm:spPr/>
      <dgm:t>
        <a:bodyPr/>
        <a:lstStyle/>
        <a:p>
          <a:endParaRPr lang="zh-CN" altLang="en-US"/>
        </a:p>
      </dgm:t>
    </dgm:pt>
    <dgm:pt modelId="{03AEB705-B17C-4453-AAED-4683F3D8626A}" type="sibTrans" cxnId="{0FE4F8E2-995C-4BF9-AD48-0CB312624952}">
      <dgm:prSet/>
      <dgm:spPr/>
      <dgm:t>
        <a:bodyPr/>
        <a:lstStyle/>
        <a:p>
          <a:endParaRPr lang="zh-CN" altLang="en-US"/>
        </a:p>
      </dgm:t>
    </dgm:pt>
    <dgm:pt modelId="{0B201FD0-BA93-4F9A-8496-8F50D2C3C5B3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发展趋势</a:t>
          </a:r>
        </a:p>
      </dgm:t>
    </dgm:pt>
    <dgm:pt modelId="{2B8F5FF2-3714-4AC7-BA65-82397BFD411C}" type="parTrans" cxnId="{9D664B07-70DF-4216-AD48-856F43AB7941}">
      <dgm:prSet/>
      <dgm:spPr/>
      <dgm:t>
        <a:bodyPr/>
        <a:lstStyle/>
        <a:p>
          <a:endParaRPr lang="zh-CN" altLang="en-US"/>
        </a:p>
      </dgm:t>
    </dgm:pt>
    <dgm:pt modelId="{60C4518C-EC76-48AE-BC91-5D1544C67BA9}" type="sibTrans" cxnId="{9D664B07-70DF-4216-AD48-856F43AB7941}">
      <dgm:prSet/>
      <dgm:spPr/>
      <dgm:t>
        <a:bodyPr/>
        <a:lstStyle/>
        <a:p>
          <a:endParaRPr lang="zh-CN" altLang="en-US"/>
        </a:p>
      </dgm:t>
    </dgm:pt>
    <dgm:pt modelId="{030C7B28-A07B-4EC9-A5D9-2A8AA90488EA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获取思路</a:t>
          </a:r>
        </a:p>
      </dgm:t>
    </dgm:pt>
    <dgm:pt modelId="{4F5FC9F0-7E1D-43D4-B1AE-47D581DC74A0}" type="parTrans" cxnId="{9EAF1493-A1F2-43B0-8B53-9053B4252DC9}">
      <dgm:prSet/>
      <dgm:spPr/>
      <dgm:t>
        <a:bodyPr/>
        <a:lstStyle/>
        <a:p>
          <a:endParaRPr lang="zh-CN" altLang="en-US"/>
        </a:p>
      </dgm:t>
    </dgm:pt>
    <dgm:pt modelId="{2847701A-7AFD-47E6-A416-737B2D28A65E}" type="sibTrans" cxnId="{9EAF1493-A1F2-43B0-8B53-9053B4252DC9}">
      <dgm:prSet/>
      <dgm:spPr/>
      <dgm:t>
        <a:bodyPr/>
        <a:lstStyle/>
        <a:p>
          <a:endParaRPr lang="zh-CN" altLang="en-US"/>
        </a:p>
      </dgm:t>
    </dgm:pt>
    <dgm:pt modelId="{E1C57903-E7E7-45DC-947F-8D0E464A931F}" type="pres">
      <dgm:prSet presAssocID="{B46CF377-D31B-4F84-A59E-BF99C09248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4AE5D97-AB94-4340-BB83-841F7C55F149}" type="pres">
      <dgm:prSet presAssocID="{B46CF377-D31B-4F84-A59E-BF99C092481D}" presName="tSp" presStyleCnt="0"/>
      <dgm:spPr/>
    </dgm:pt>
    <dgm:pt modelId="{75D000AA-3951-42C2-A96C-2E167507139A}" type="pres">
      <dgm:prSet presAssocID="{B46CF377-D31B-4F84-A59E-BF99C092481D}" presName="bSp" presStyleCnt="0"/>
      <dgm:spPr/>
    </dgm:pt>
    <dgm:pt modelId="{7618C3B9-F17B-4F11-A4A6-C00C4A48DFE0}" type="pres">
      <dgm:prSet presAssocID="{B46CF377-D31B-4F84-A59E-BF99C092481D}" presName="process" presStyleCnt="0"/>
      <dgm:spPr/>
    </dgm:pt>
    <dgm:pt modelId="{8D27290A-F211-458D-97A2-00B924809470}" type="pres">
      <dgm:prSet presAssocID="{0998122F-5547-45BC-94E2-AD16E92AFCC4}" presName="composite1" presStyleCnt="0"/>
      <dgm:spPr/>
    </dgm:pt>
    <dgm:pt modelId="{AF44EC8A-43FF-4961-9F41-FDDA71B595D9}" type="pres">
      <dgm:prSet presAssocID="{0998122F-5547-45BC-94E2-AD16E92AFCC4}" presName="dummyNode1" presStyleLbl="node1" presStyleIdx="0" presStyleCnt="3"/>
      <dgm:spPr/>
    </dgm:pt>
    <dgm:pt modelId="{B5E2FCA0-9115-4859-B079-9F3F38C07443}" type="pres">
      <dgm:prSet presAssocID="{0998122F-5547-45BC-94E2-AD16E92AFCC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4DECD4-1CC1-4F18-A551-0180E494D400}" type="pres">
      <dgm:prSet presAssocID="{0998122F-5547-45BC-94E2-AD16E92AFCC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17EEC5-368D-44F5-9DC9-95BEE82F2B08}" type="pres">
      <dgm:prSet presAssocID="{0998122F-5547-45BC-94E2-AD16E92AFCC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22B6DF-12AC-4718-B6E9-AAD80BC19469}" type="pres">
      <dgm:prSet presAssocID="{0998122F-5547-45BC-94E2-AD16E92AFCC4}" presName="connSite1" presStyleCnt="0"/>
      <dgm:spPr/>
    </dgm:pt>
    <dgm:pt modelId="{E753D2D2-4C94-4FAC-8EB8-345752EB04B2}" type="pres">
      <dgm:prSet presAssocID="{056C20EC-C21C-4C75-BC65-7DB7812AC929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C0F455EA-C9DA-4431-8010-6011A3869094}" type="pres">
      <dgm:prSet presAssocID="{F29914A9-1EFC-4B0A-A5C1-F94631AFE6BA}" presName="composite2" presStyleCnt="0"/>
      <dgm:spPr/>
    </dgm:pt>
    <dgm:pt modelId="{EAC7BE4A-B064-43E9-BD06-9CF2E6822432}" type="pres">
      <dgm:prSet presAssocID="{F29914A9-1EFC-4B0A-A5C1-F94631AFE6BA}" presName="dummyNode2" presStyleLbl="node1" presStyleIdx="0" presStyleCnt="3"/>
      <dgm:spPr/>
    </dgm:pt>
    <dgm:pt modelId="{922EB012-70CF-4C8A-8A40-526E40E4E54F}" type="pres">
      <dgm:prSet presAssocID="{F29914A9-1EFC-4B0A-A5C1-F94631AFE6BA}" presName="childNode2" presStyleLbl="bgAcc1" presStyleIdx="1" presStyleCnt="3" custScaleX="1342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FE23FD-F91C-47DC-8338-CB86CEF3BC55}" type="pres">
      <dgm:prSet presAssocID="{F29914A9-1EFC-4B0A-A5C1-F94631AFE6B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99A7CF-23B8-43C0-98CB-D15534053888}" type="pres">
      <dgm:prSet presAssocID="{F29914A9-1EFC-4B0A-A5C1-F94631AFE6B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4BDBCB-5E98-4A94-A0A1-3A8A67C1D1FE}" type="pres">
      <dgm:prSet presAssocID="{F29914A9-1EFC-4B0A-A5C1-F94631AFE6BA}" presName="connSite2" presStyleCnt="0"/>
      <dgm:spPr/>
    </dgm:pt>
    <dgm:pt modelId="{4D04E81D-E843-41A1-9F69-298E6ED8A372}" type="pres">
      <dgm:prSet presAssocID="{F3D857A6-8605-4092-9CA5-06DA817F3723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6F8314D7-0FCA-40B9-8BAF-892C01731078}" type="pres">
      <dgm:prSet presAssocID="{1EEDB723-FC56-4523-B214-86BE95685636}" presName="composite1" presStyleCnt="0"/>
      <dgm:spPr/>
    </dgm:pt>
    <dgm:pt modelId="{A8969E59-83F2-48B7-AE5B-3F64A02F34C2}" type="pres">
      <dgm:prSet presAssocID="{1EEDB723-FC56-4523-B214-86BE95685636}" presName="dummyNode1" presStyleLbl="node1" presStyleIdx="1" presStyleCnt="3"/>
      <dgm:spPr/>
    </dgm:pt>
    <dgm:pt modelId="{45418D90-E636-4A0B-B0EC-0A5C2B02F2C6}" type="pres">
      <dgm:prSet presAssocID="{1EEDB723-FC56-4523-B214-86BE9568563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820535-37BA-47B0-9F34-4BF588F45253}" type="pres">
      <dgm:prSet presAssocID="{1EEDB723-FC56-4523-B214-86BE9568563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C3F940-D657-4A2C-82F6-DC5BA40C1CD1}" type="pres">
      <dgm:prSet presAssocID="{1EEDB723-FC56-4523-B214-86BE9568563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428C60-E075-46B8-AA3E-B759AB41BBEF}" type="pres">
      <dgm:prSet presAssocID="{1EEDB723-FC56-4523-B214-86BE95685636}" presName="connSite1" presStyleCnt="0"/>
      <dgm:spPr/>
    </dgm:pt>
  </dgm:ptLst>
  <dgm:cxnLst>
    <dgm:cxn modelId="{4E68B161-5602-4238-906C-E16CDE3C293E}" type="presOf" srcId="{F3D857A6-8605-4092-9CA5-06DA817F3723}" destId="{4D04E81D-E843-41A1-9F69-298E6ED8A372}" srcOrd="0" destOrd="0" presId="urn:microsoft.com/office/officeart/2005/8/layout/hProcess4"/>
    <dgm:cxn modelId="{645C02FE-A4AA-45D5-8662-920F89763178}" srcId="{B46CF377-D31B-4F84-A59E-BF99C092481D}" destId="{F29914A9-1EFC-4B0A-A5C1-F94631AFE6BA}" srcOrd="1" destOrd="0" parTransId="{6206DC34-7C22-4CD3-898E-EE6D9F401522}" sibTransId="{F3D857A6-8605-4092-9CA5-06DA817F3723}"/>
    <dgm:cxn modelId="{0899028A-4D46-4FF5-A90F-579EC427BB71}" type="presOf" srcId="{0B201FD0-BA93-4F9A-8496-8F50D2C3C5B3}" destId="{01820535-37BA-47B0-9F34-4BF588F45253}" srcOrd="1" destOrd="0" presId="urn:microsoft.com/office/officeart/2005/8/layout/hProcess4"/>
    <dgm:cxn modelId="{EB67FE10-7D8F-4178-8065-207FB8D75D36}" type="presOf" srcId="{0998122F-5547-45BC-94E2-AD16E92AFCC4}" destId="{DA17EEC5-368D-44F5-9DC9-95BEE82F2B08}" srcOrd="0" destOrd="0" presId="urn:microsoft.com/office/officeart/2005/8/layout/hProcess4"/>
    <dgm:cxn modelId="{03C7CB14-4DDD-4E4C-A846-40E7E2736D45}" srcId="{0998122F-5547-45BC-94E2-AD16E92AFCC4}" destId="{231B65A8-8DD8-4692-B864-EC4453B87CAA}" srcOrd="0" destOrd="0" parTransId="{663FDD9E-311A-479A-9763-AB5B627E4682}" sibTransId="{B8C81FCB-456C-4434-B858-8BEB03EF3D82}"/>
    <dgm:cxn modelId="{660031EB-A766-483B-84B0-779BDE294244}" type="presOf" srcId="{030C7B28-A07B-4EC9-A5D9-2A8AA90488EA}" destId="{45418D90-E636-4A0B-B0EC-0A5C2B02F2C6}" srcOrd="0" destOrd="1" presId="urn:microsoft.com/office/officeart/2005/8/layout/hProcess4"/>
    <dgm:cxn modelId="{2002FFB9-A713-49CD-B9E8-D8C4ED7CED1E}" type="presOf" srcId="{F0DFD2BD-FD21-4CD1-86E4-1D3C074BE350}" destId="{922EB012-70CF-4C8A-8A40-526E40E4E54F}" srcOrd="0" destOrd="0" presId="urn:microsoft.com/office/officeart/2005/8/layout/hProcess4"/>
    <dgm:cxn modelId="{9D664B07-70DF-4216-AD48-856F43AB7941}" srcId="{1EEDB723-FC56-4523-B214-86BE95685636}" destId="{0B201FD0-BA93-4F9A-8496-8F50D2C3C5B3}" srcOrd="0" destOrd="0" parTransId="{2B8F5FF2-3714-4AC7-BA65-82397BFD411C}" sibTransId="{60C4518C-EC76-48AE-BC91-5D1544C67BA9}"/>
    <dgm:cxn modelId="{55E44101-B53E-47C0-941F-A3FFE6C2C89A}" type="presOf" srcId="{E783D413-36A0-44E0-A68F-922E707BEE92}" destId="{B34DECD4-1CC1-4F18-A551-0180E494D400}" srcOrd="1" destOrd="1" presId="urn:microsoft.com/office/officeart/2005/8/layout/hProcess4"/>
    <dgm:cxn modelId="{EE6D93FC-5026-4071-877C-3C4E511E0364}" type="presOf" srcId="{056C20EC-C21C-4C75-BC65-7DB7812AC929}" destId="{E753D2D2-4C94-4FAC-8EB8-345752EB04B2}" srcOrd="0" destOrd="0" presId="urn:microsoft.com/office/officeart/2005/8/layout/hProcess4"/>
    <dgm:cxn modelId="{3EE4B5D1-39CA-4058-A784-D392D2B547F6}" type="presOf" srcId="{030C7B28-A07B-4EC9-A5D9-2A8AA90488EA}" destId="{01820535-37BA-47B0-9F34-4BF588F45253}" srcOrd="1" destOrd="1" presId="urn:microsoft.com/office/officeart/2005/8/layout/hProcess4"/>
    <dgm:cxn modelId="{9EAF1493-A1F2-43B0-8B53-9053B4252DC9}" srcId="{1EEDB723-FC56-4523-B214-86BE95685636}" destId="{030C7B28-A07B-4EC9-A5D9-2A8AA90488EA}" srcOrd="1" destOrd="0" parTransId="{4F5FC9F0-7E1D-43D4-B1AE-47D581DC74A0}" sibTransId="{2847701A-7AFD-47E6-A416-737B2D28A65E}"/>
    <dgm:cxn modelId="{220AA7AB-636C-46B9-8C03-136F91FE64F3}" type="presOf" srcId="{F0DFD2BD-FD21-4CD1-86E4-1D3C074BE350}" destId="{2FFE23FD-F91C-47DC-8338-CB86CEF3BC55}" srcOrd="1" destOrd="0" presId="urn:microsoft.com/office/officeart/2005/8/layout/hProcess4"/>
    <dgm:cxn modelId="{713736C5-F74C-4092-9563-5B105DE17C53}" srcId="{F29914A9-1EFC-4B0A-A5C1-F94631AFE6BA}" destId="{F0DFD2BD-FD21-4CD1-86E4-1D3C074BE350}" srcOrd="0" destOrd="0" parTransId="{3C9CD1D4-CFB3-410B-800E-578E2D268872}" sibTransId="{B74C4DDF-073F-438E-9A98-39F8EC3DE4E7}"/>
    <dgm:cxn modelId="{0FE4F8E2-995C-4BF9-AD48-0CB312624952}" srcId="{B46CF377-D31B-4F84-A59E-BF99C092481D}" destId="{1EEDB723-FC56-4523-B214-86BE95685636}" srcOrd="2" destOrd="0" parTransId="{52FCE3E2-2DD4-4571-94BA-A7AACAFDDA91}" sibTransId="{03AEB705-B17C-4453-AAED-4683F3D8626A}"/>
    <dgm:cxn modelId="{A4928F74-017D-47DC-AD06-E68AC3089DD8}" type="presOf" srcId="{231B65A8-8DD8-4692-B864-EC4453B87CAA}" destId="{B34DECD4-1CC1-4F18-A551-0180E494D400}" srcOrd="1" destOrd="0" presId="urn:microsoft.com/office/officeart/2005/8/layout/hProcess4"/>
    <dgm:cxn modelId="{7F3607DE-856E-4BF7-B567-AE8D311539D8}" srcId="{B46CF377-D31B-4F84-A59E-BF99C092481D}" destId="{0998122F-5547-45BC-94E2-AD16E92AFCC4}" srcOrd="0" destOrd="0" parTransId="{16A6C829-293A-4AA4-A3FE-D881570FEA9F}" sibTransId="{056C20EC-C21C-4C75-BC65-7DB7812AC929}"/>
    <dgm:cxn modelId="{730EDA22-2B60-4B10-837A-F790ACB0FE64}" type="presOf" srcId="{231B65A8-8DD8-4692-B864-EC4453B87CAA}" destId="{B5E2FCA0-9115-4859-B079-9F3F38C07443}" srcOrd="0" destOrd="0" presId="urn:microsoft.com/office/officeart/2005/8/layout/hProcess4"/>
    <dgm:cxn modelId="{A12C9FE8-0398-46F8-B171-5FF0DA332BC1}" type="presOf" srcId="{A47F1626-3411-4D84-A65B-120AFC2A2BA3}" destId="{922EB012-70CF-4C8A-8A40-526E40E4E54F}" srcOrd="0" destOrd="1" presId="urn:microsoft.com/office/officeart/2005/8/layout/hProcess4"/>
    <dgm:cxn modelId="{84341F88-380B-4A2C-9140-74951DF00D61}" type="presOf" srcId="{1EEDB723-FC56-4523-B214-86BE95685636}" destId="{5EC3F940-D657-4A2C-82F6-DC5BA40C1CD1}" srcOrd="0" destOrd="0" presId="urn:microsoft.com/office/officeart/2005/8/layout/hProcess4"/>
    <dgm:cxn modelId="{1AEA1A02-1EC6-4313-A4BF-FCA311895097}" srcId="{F29914A9-1EFC-4B0A-A5C1-F94631AFE6BA}" destId="{A47F1626-3411-4D84-A65B-120AFC2A2BA3}" srcOrd="1" destOrd="0" parTransId="{F429E91F-EC68-43A0-B042-6BF4E5228BC2}" sibTransId="{29834604-944F-4955-92C7-249E268C59B4}"/>
    <dgm:cxn modelId="{3B4EAFD8-47B5-4B90-9E1B-FD51180FBCFB}" type="presOf" srcId="{B46CF377-D31B-4F84-A59E-BF99C092481D}" destId="{E1C57903-E7E7-45DC-947F-8D0E464A931F}" srcOrd="0" destOrd="0" presId="urn:microsoft.com/office/officeart/2005/8/layout/hProcess4"/>
    <dgm:cxn modelId="{FD97BE99-ED28-4501-A6B5-FB657B4A7EFC}" srcId="{0998122F-5547-45BC-94E2-AD16E92AFCC4}" destId="{E783D413-36A0-44E0-A68F-922E707BEE92}" srcOrd="1" destOrd="0" parTransId="{E3D01FCE-CB2C-43BE-BC43-80E6D2A4D0E7}" sibTransId="{565766CE-F11F-4594-9C1A-4F8242A73220}"/>
    <dgm:cxn modelId="{907B0324-F8F8-4281-97D6-FB20606E1B31}" type="presOf" srcId="{A47F1626-3411-4D84-A65B-120AFC2A2BA3}" destId="{2FFE23FD-F91C-47DC-8338-CB86CEF3BC55}" srcOrd="1" destOrd="1" presId="urn:microsoft.com/office/officeart/2005/8/layout/hProcess4"/>
    <dgm:cxn modelId="{9B7EE843-55A0-4D50-BE9A-BF4C135A8450}" type="presOf" srcId="{0B201FD0-BA93-4F9A-8496-8F50D2C3C5B3}" destId="{45418D90-E636-4A0B-B0EC-0A5C2B02F2C6}" srcOrd="0" destOrd="0" presId="urn:microsoft.com/office/officeart/2005/8/layout/hProcess4"/>
    <dgm:cxn modelId="{AEC6B800-F8C2-4E49-9157-43A2BD1D4FC8}" type="presOf" srcId="{E783D413-36A0-44E0-A68F-922E707BEE92}" destId="{B5E2FCA0-9115-4859-B079-9F3F38C07443}" srcOrd="0" destOrd="1" presId="urn:microsoft.com/office/officeart/2005/8/layout/hProcess4"/>
    <dgm:cxn modelId="{F0D3ED67-4933-43EC-8C84-F9A5D8D5F17B}" type="presOf" srcId="{F29914A9-1EFC-4B0A-A5C1-F94631AFE6BA}" destId="{F799A7CF-23B8-43C0-98CB-D15534053888}" srcOrd="0" destOrd="0" presId="urn:microsoft.com/office/officeart/2005/8/layout/hProcess4"/>
    <dgm:cxn modelId="{E3A6D026-1BFF-460C-A5D6-8BDFD0E47924}" type="presParOf" srcId="{E1C57903-E7E7-45DC-947F-8D0E464A931F}" destId="{D4AE5D97-AB94-4340-BB83-841F7C55F149}" srcOrd="0" destOrd="0" presId="urn:microsoft.com/office/officeart/2005/8/layout/hProcess4"/>
    <dgm:cxn modelId="{2859D915-0395-4356-ABA6-24957F22DDA3}" type="presParOf" srcId="{E1C57903-E7E7-45DC-947F-8D0E464A931F}" destId="{75D000AA-3951-42C2-A96C-2E167507139A}" srcOrd="1" destOrd="0" presId="urn:microsoft.com/office/officeart/2005/8/layout/hProcess4"/>
    <dgm:cxn modelId="{E5B673B1-112D-47B7-9AC4-D4636FF54E0A}" type="presParOf" srcId="{E1C57903-E7E7-45DC-947F-8D0E464A931F}" destId="{7618C3B9-F17B-4F11-A4A6-C00C4A48DFE0}" srcOrd="2" destOrd="0" presId="urn:microsoft.com/office/officeart/2005/8/layout/hProcess4"/>
    <dgm:cxn modelId="{FCBD28DD-17BB-43FF-A3F2-2A63689DD83B}" type="presParOf" srcId="{7618C3B9-F17B-4F11-A4A6-C00C4A48DFE0}" destId="{8D27290A-F211-458D-97A2-00B924809470}" srcOrd="0" destOrd="0" presId="urn:microsoft.com/office/officeart/2005/8/layout/hProcess4"/>
    <dgm:cxn modelId="{3C7CCCBC-7869-42E3-9476-FAAD9EE5746D}" type="presParOf" srcId="{8D27290A-F211-458D-97A2-00B924809470}" destId="{AF44EC8A-43FF-4961-9F41-FDDA71B595D9}" srcOrd="0" destOrd="0" presId="urn:microsoft.com/office/officeart/2005/8/layout/hProcess4"/>
    <dgm:cxn modelId="{A5A25B88-F06E-470A-9E49-2D7CF9970B92}" type="presParOf" srcId="{8D27290A-F211-458D-97A2-00B924809470}" destId="{B5E2FCA0-9115-4859-B079-9F3F38C07443}" srcOrd="1" destOrd="0" presId="urn:microsoft.com/office/officeart/2005/8/layout/hProcess4"/>
    <dgm:cxn modelId="{C823C236-1CDD-4395-8157-F18C708DC4A5}" type="presParOf" srcId="{8D27290A-F211-458D-97A2-00B924809470}" destId="{B34DECD4-1CC1-4F18-A551-0180E494D400}" srcOrd="2" destOrd="0" presId="urn:microsoft.com/office/officeart/2005/8/layout/hProcess4"/>
    <dgm:cxn modelId="{E7C2FAA2-B136-42FF-B85B-4BEC3DC51CB4}" type="presParOf" srcId="{8D27290A-F211-458D-97A2-00B924809470}" destId="{DA17EEC5-368D-44F5-9DC9-95BEE82F2B08}" srcOrd="3" destOrd="0" presId="urn:microsoft.com/office/officeart/2005/8/layout/hProcess4"/>
    <dgm:cxn modelId="{E62104FF-BE72-440F-98B3-EC5079748D65}" type="presParOf" srcId="{8D27290A-F211-458D-97A2-00B924809470}" destId="{7F22B6DF-12AC-4718-B6E9-AAD80BC19469}" srcOrd="4" destOrd="0" presId="urn:microsoft.com/office/officeart/2005/8/layout/hProcess4"/>
    <dgm:cxn modelId="{1A7EAB88-C807-45EE-BBA6-8EB1CA481757}" type="presParOf" srcId="{7618C3B9-F17B-4F11-A4A6-C00C4A48DFE0}" destId="{E753D2D2-4C94-4FAC-8EB8-345752EB04B2}" srcOrd="1" destOrd="0" presId="urn:microsoft.com/office/officeart/2005/8/layout/hProcess4"/>
    <dgm:cxn modelId="{FA7C0585-AE17-4530-A383-83FBB5C4C18C}" type="presParOf" srcId="{7618C3B9-F17B-4F11-A4A6-C00C4A48DFE0}" destId="{C0F455EA-C9DA-4431-8010-6011A3869094}" srcOrd="2" destOrd="0" presId="urn:microsoft.com/office/officeart/2005/8/layout/hProcess4"/>
    <dgm:cxn modelId="{EB6D5F6A-9EC9-4291-9D35-8EFB1B31FD2B}" type="presParOf" srcId="{C0F455EA-C9DA-4431-8010-6011A3869094}" destId="{EAC7BE4A-B064-43E9-BD06-9CF2E6822432}" srcOrd="0" destOrd="0" presId="urn:microsoft.com/office/officeart/2005/8/layout/hProcess4"/>
    <dgm:cxn modelId="{1CAB5D90-B284-43E1-8855-8EA324A8684A}" type="presParOf" srcId="{C0F455EA-C9DA-4431-8010-6011A3869094}" destId="{922EB012-70CF-4C8A-8A40-526E40E4E54F}" srcOrd="1" destOrd="0" presId="urn:microsoft.com/office/officeart/2005/8/layout/hProcess4"/>
    <dgm:cxn modelId="{B55F0210-BDA8-4E44-A862-4C844C9D7422}" type="presParOf" srcId="{C0F455EA-C9DA-4431-8010-6011A3869094}" destId="{2FFE23FD-F91C-47DC-8338-CB86CEF3BC55}" srcOrd="2" destOrd="0" presId="urn:microsoft.com/office/officeart/2005/8/layout/hProcess4"/>
    <dgm:cxn modelId="{DC42486D-DBE8-43E2-9751-15C7912E64B2}" type="presParOf" srcId="{C0F455EA-C9DA-4431-8010-6011A3869094}" destId="{F799A7CF-23B8-43C0-98CB-D15534053888}" srcOrd="3" destOrd="0" presId="urn:microsoft.com/office/officeart/2005/8/layout/hProcess4"/>
    <dgm:cxn modelId="{6146920C-F463-4D30-A2C5-BCFF9440AD2F}" type="presParOf" srcId="{C0F455EA-C9DA-4431-8010-6011A3869094}" destId="{CD4BDBCB-5E98-4A94-A0A1-3A8A67C1D1FE}" srcOrd="4" destOrd="0" presId="urn:microsoft.com/office/officeart/2005/8/layout/hProcess4"/>
    <dgm:cxn modelId="{3D34DA0B-7395-4BC8-BBF9-89F5A7649DE0}" type="presParOf" srcId="{7618C3B9-F17B-4F11-A4A6-C00C4A48DFE0}" destId="{4D04E81D-E843-41A1-9F69-298E6ED8A372}" srcOrd="3" destOrd="0" presId="urn:microsoft.com/office/officeart/2005/8/layout/hProcess4"/>
    <dgm:cxn modelId="{BB4AB428-69E5-4F3F-9D4F-771B4773D28B}" type="presParOf" srcId="{7618C3B9-F17B-4F11-A4A6-C00C4A48DFE0}" destId="{6F8314D7-0FCA-40B9-8BAF-892C01731078}" srcOrd="4" destOrd="0" presId="urn:microsoft.com/office/officeart/2005/8/layout/hProcess4"/>
    <dgm:cxn modelId="{4F68068D-48B1-4F65-817B-223740E54896}" type="presParOf" srcId="{6F8314D7-0FCA-40B9-8BAF-892C01731078}" destId="{A8969E59-83F2-48B7-AE5B-3F64A02F34C2}" srcOrd="0" destOrd="0" presId="urn:microsoft.com/office/officeart/2005/8/layout/hProcess4"/>
    <dgm:cxn modelId="{CAF47E85-9F39-4233-A11B-AAC518922B6A}" type="presParOf" srcId="{6F8314D7-0FCA-40B9-8BAF-892C01731078}" destId="{45418D90-E636-4A0B-B0EC-0A5C2B02F2C6}" srcOrd="1" destOrd="0" presId="urn:microsoft.com/office/officeart/2005/8/layout/hProcess4"/>
    <dgm:cxn modelId="{D3FFE9B1-2107-4480-A8CA-EA27A047BEFF}" type="presParOf" srcId="{6F8314D7-0FCA-40B9-8BAF-892C01731078}" destId="{01820535-37BA-47B0-9F34-4BF588F45253}" srcOrd="2" destOrd="0" presId="urn:microsoft.com/office/officeart/2005/8/layout/hProcess4"/>
    <dgm:cxn modelId="{DFAD4EEB-A7A7-4500-9D7D-FB6ECFD52A00}" type="presParOf" srcId="{6F8314D7-0FCA-40B9-8BAF-892C01731078}" destId="{5EC3F940-D657-4A2C-82F6-DC5BA40C1CD1}" srcOrd="3" destOrd="0" presId="urn:microsoft.com/office/officeart/2005/8/layout/hProcess4"/>
    <dgm:cxn modelId="{040C7030-8900-483F-8CEF-94B6379E0E73}" type="presParOf" srcId="{6F8314D7-0FCA-40B9-8BAF-892C01731078}" destId="{C4428C60-E075-46B8-AA3E-B759AB41BBEF}" srcOrd="4" destOrd="0" presId="urn:microsoft.com/office/officeart/2005/8/layout/h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3E5933-4317-4A87-A9C3-F5638FE71828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86DAA572-D24E-4A69-B2E4-414D2AEB1D0D}">
      <dgm:prSet phldrT="[文本]" custT="1"/>
      <dgm:spPr/>
      <dgm:t>
        <a:bodyPr/>
        <a:lstStyle/>
        <a:p>
          <a:r>
            <a:rPr lang="zh-CN" altLang="en-US" sz="2400" dirty="0" smtClean="0"/>
            <a:t>精炼结果</a:t>
          </a:r>
          <a:endParaRPr lang="en-US" altLang="zh-CN" sz="2400" dirty="0" smtClean="0"/>
        </a:p>
        <a:p>
          <a:r>
            <a:rPr lang="zh-CN" altLang="en-US" sz="2400" u="sng" dirty="0" smtClean="0">
              <a:solidFill>
                <a:schemeClr val="tx1"/>
              </a:solidFill>
              <a:latin typeface="隶书" pitchFamily="49" charset="-122"/>
              <a:ea typeface="隶书" pitchFamily="49" charset="-122"/>
            </a:rPr>
            <a:t>查准率</a:t>
          </a:r>
          <a:endParaRPr lang="zh-CN" altLang="en-US" sz="2400" u="sng" dirty="0">
            <a:solidFill>
              <a:schemeClr val="tx1"/>
            </a:solidFill>
            <a:latin typeface="隶书" pitchFamily="49" charset="-122"/>
            <a:ea typeface="隶书" pitchFamily="49" charset="-122"/>
          </a:endParaRPr>
        </a:p>
      </dgm:t>
    </dgm:pt>
    <dgm:pt modelId="{40E44B66-7581-4344-B0EC-AF88F196D921}" type="parTrans" cxnId="{6BF9E748-5390-42DD-9241-C41C79BCC18A}">
      <dgm:prSet/>
      <dgm:spPr/>
      <dgm:t>
        <a:bodyPr/>
        <a:lstStyle/>
        <a:p>
          <a:endParaRPr lang="zh-CN" altLang="en-US"/>
        </a:p>
      </dgm:t>
    </dgm:pt>
    <dgm:pt modelId="{A2196231-36EB-46D3-83EF-77A575047327}" type="sibTrans" cxnId="{6BF9E748-5390-42DD-9241-C41C79BCC18A}">
      <dgm:prSet/>
      <dgm:spPr/>
      <dgm:t>
        <a:bodyPr/>
        <a:lstStyle/>
        <a:p>
          <a:endParaRPr lang="zh-CN" altLang="en-US"/>
        </a:p>
      </dgm:t>
    </dgm:pt>
    <dgm:pt modelId="{F41F7F29-23CF-4DB8-88B4-EE3A22F214E0}">
      <dgm:prSet phldrT="[文本]"/>
      <dgm:spPr/>
      <dgm:t>
        <a:bodyPr anchor="ctr" anchorCtr="0"/>
        <a:lstStyle/>
        <a:p>
          <a:r>
            <a:rPr lang="zh-CN" altLang="en-US" sz="2100" dirty="0" smtClean="0"/>
            <a:t>“精炼”功能</a:t>
          </a:r>
          <a:endParaRPr lang="zh-CN" altLang="en-US" sz="2100" dirty="0"/>
        </a:p>
      </dgm:t>
    </dgm:pt>
    <dgm:pt modelId="{6E66D41A-5ED6-405A-B121-0C263A9FB28F}" type="parTrans" cxnId="{D9BBC34C-15DF-4D48-B9D8-3EC532D0D13A}">
      <dgm:prSet/>
      <dgm:spPr/>
      <dgm:t>
        <a:bodyPr/>
        <a:lstStyle/>
        <a:p>
          <a:endParaRPr lang="zh-CN" altLang="en-US"/>
        </a:p>
      </dgm:t>
    </dgm:pt>
    <dgm:pt modelId="{CBF71C96-3DD3-4A19-AE9F-9235FFEB4407}" type="sibTrans" cxnId="{D9BBC34C-15DF-4D48-B9D8-3EC532D0D13A}">
      <dgm:prSet/>
      <dgm:spPr/>
      <dgm:t>
        <a:bodyPr/>
        <a:lstStyle/>
        <a:p>
          <a:endParaRPr lang="zh-CN" altLang="en-US"/>
        </a:p>
      </dgm:t>
    </dgm:pt>
    <dgm:pt modelId="{1348DCEE-94EF-4C9D-880B-BFCCB1773F9F}">
      <dgm:prSet phldrT="[文本]" custT="1"/>
      <dgm:spPr/>
      <dgm:t>
        <a:bodyPr anchor="ctr" anchorCtr="0"/>
        <a:lstStyle/>
        <a:p>
          <a:r>
            <a:rPr lang="zh-CN" altLang="en-US" sz="2100" dirty="0" smtClean="0"/>
            <a:t>运算符：</a:t>
          </a:r>
          <a:r>
            <a:rPr lang="en-US" altLang="zh-CN" sz="1800" dirty="0" smtClean="0"/>
            <a:t>and  same</a:t>
          </a:r>
          <a:r>
            <a:rPr lang="zh-CN" altLang="en-US" sz="1800" dirty="0" smtClean="0"/>
            <a:t>等</a:t>
          </a:r>
          <a:r>
            <a:rPr lang="en-US" altLang="zh-CN" sz="1800" dirty="0" smtClean="0"/>
            <a:t> </a:t>
          </a:r>
          <a:endParaRPr lang="zh-CN" altLang="en-US" sz="1800" dirty="0"/>
        </a:p>
      </dgm:t>
    </dgm:pt>
    <dgm:pt modelId="{8D4ADFFB-8295-443D-90CD-DA728BAB8AB1}" type="parTrans" cxnId="{D58FEC59-1B17-4643-BE6F-11DED865ABE3}">
      <dgm:prSet/>
      <dgm:spPr/>
      <dgm:t>
        <a:bodyPr/>
        <a:lstStyle/>
        <a:p>
          <a:endParaRPr lang="zh-CN" altLang="en-US"/>
        </a:p>
      </dgm:t>
    </dgm:pt>
    <dgm:pt modelId="{3D16B644-2653-401E-AE90-AB74B58B731A}" type="sibTrans" cxnId="{D58FEC59-1B17-4643-BE6F-11DED865ABE3}">
      <dgm:prSet/>
      <dgm:spPr/>
      <dgm:t>
        <a:bodyPr/>
        <a:lstStyle/>
        <a:p>
          <a:endParaRPr lang="zh-CN" altLang="en-US"/>
        </a:p>
      </dgm:t>
    </dgm:pt>
    <dgm:pt modelId="{E3BA7EE1-1554-4E4E-A925-D0510F806372}">
      <dgm:prSet phldrT="[文本]" custT="1"/>
      <dgm:spPr/>
      <dgm:t>
        <a:bodyPr/>
        <a:lstStyle/>
        <a:p>
          <a:r>
            <a:rPr lang="zh-CN" altLang="en-US" sz="2400" dirty="0" smtClean="0"/>
            <a:t>扩展结果</a:t>
          </a:r>
          <a:endParaRPr lang="en-US" altLang="zh-CN" sz="2400" dirty="0" smtClean="0"/>
        </a:p>
        <a:p>
          <a:r>
            <a:rPr lang="zh-CN" altLang="en-US" sz="2400" u="sng" dirty="0" smtClean="0">
              <a:solidFill>
                <a:schemeClr val="tx1"/>
              </a:solidFill>
              <a:latin typeface="隶书" pitchFamily="49" charset="-122"/>
              <a:ea typeface="隶书" pitchFamily="49" charset="-122"/>
            </a:rPr>
            <a:t>查全率</a:t>
          </a:r>
        </a:p>
      </dgm:t>
    </dgm:pt>
    <dgm:pt modelId="{C45E6CED-A71C-45EA-8BEA-F08CC9E2B8F9}" type="parTrans" cxnId="{517BB2F3-E5AF-47DE-96CC-B93C3F140562}">
      <dgm:prSet/>
      <dgm:spPr/>
      <dgm:t>
        <a:bodyPr/>
        <a:lstStyle/>
        <a:p>
          <a:endParaRPr lang="zh-CN" altLang="en-US"/>
        </a:p>
      </dgm:t>
    </dgm:pt>
    <dgm:pt modelId="{E400EA2E-D85A-48B4-A3CA-54D85CA78738}" type="sibTrans" cxnId="{517BB2F3-E5AF-47DE-96CC-B93C3F140562}">
      <dgm:prSet/>
      <dgm:spPr/>
      <dgm:t>
        <a:bodyPr/>
        <a:lstStyle/>
        <a:p>
          <a:endParaRPr lang="zh-CN" altLang="en-US"/>
        </a:p>
      </dgm:t>
    </dgm:pt>
    <dgm:pt modelId="{D6BB0592-1A5E-4987-9AE0-240F6DCAC272}">
      <dgm:prSet phldrT="[文本]" custT="1"/>
      <dgm:spPr/>
      <dgm:t>
        <a:bodyPr anchor="ctr" anchorCtr="0"/>
        <a:lstStyle/>
        <a:p>
          <a:r>
            <a:rPr lang="zh-CN" altLang="en-US" sz="1800" dirty="0" smtClean="0"/>
            <a:t>词汇的多种表达形式</a:t>
          </a:r>
          <a:endParaRPr lang="zh-CN" altLang="en-US" sz="1800" dirty="0"/>
        </a:p>
      </dgm:t>
    </dgm:pt>
    <dgm:pt modelId="{3BA635BF-5FA2-42A2-8AF5-15E10DF92B90}" type="parTrans" cxnId="{9D4ABB7F-06E6-4A63-8122-E3B6EF155E5F}">
      <dgm:prSet/>
      <dgm:spPr/>
      <dgm:t>
        <a:bodyPr/>
        <a:lstStyle/>
        <a:p>
          <a:endParaRPr lang="zh-CN" altLang="en-US"/>
        </a:p>
      </dgm:t>
    </dgm:pt>
    <dgm:pt modelId="{29FBF094-12E5-4DF7-AADD-CABC8F13DBD6}" type="sibTrans" cxnId="{9D4ABB7F-06E6-4A63-8122-E3B6EF155E5F}">
      <dgm:prSet/>
      <dgm:spPr/>
      <dgm:t>
        <a:bodyPr/>
        <a:lstStyle/>
        <a:p>
          <a:endParaRPr lang="zh-CN" altLang="en-US"/>
        </a:p>
      </dgm:t>
    </dgm:pt>
    <dgm:pt modelId="{BF867022-6FD7-42CF-9398-B04197BCDF01}">
      <dgm:prSet phldrT="[文本]" custT="1"/>
      <dgm:spPr/>
      <dgm:t>
        <a:bodyPr anchor="ctr" anchorCtr="0"/>
        <a:lstStyle/>
        <a:p>
          <a:r>
            <a:rPr lang="zh-CN" altLang="en-US" sz="1800" dirty="0" smtClean="0"/>
            <a:t>运算符：</a:t>
          </a:r>
          <a:r>
            <a:rPr lang="en-US" altLang="zh-CN" sz="1800" dirty="0" smtClean="0"/>
            <a:t>or  *  $</a:t>
          </a:r>
          <a:r>
            <a:rPr lang="zh-CN" altLang="en-US" sz="1800" dirty="0" smtClean="0"/>
            <a:t>等</a:t>
          </a:r>
          <a:endParaRPr lang="zh-CN" altLang="en-US" sz="1800" dirty="0"/>
        </a:p>
      </dgm:t>
    </dgm:pt>
    <dgm:pt modelId="{53EBA46B-0669-4F89-AB17-054587354B7B}" type="parTrans" cxnId="{72E385AF-F59D-4CC6-BE67-589DBB9CC385}">
      <dgm:prSet/>
      <dgm:spPr/>
      <dgm:t>
        <a:bodyPr/>
        <a:lstStyle/>
        <a:p>
          <a:endParaRPr lang="zh-CN" altLang="en-US"/>
        </a:p>
      </dgm:t>
    </dgm:pt>
    <dgm:pt modelId="{D72F5ECB-C285-490A-82BE-ED0A2CBE1E67}" type="sibTrans" cxnId="{72E385AF-F59D-4CC6-BE67-589DBB9CC385}">
      <dgm:prSet/>
      <dgm:spPr/>
      <dgm:t>
        <a:bodyPr/>
        <a:lstStyle/>
        <a:p>
          <a:endParaRPr lang="zh-CN" altLang="en-US"/>
        </a:p>
      </dgm:t>
    </dgm:pt>
    <dgm:pt modelId="{0033EC82-3478-49D5-81C6-41068C9B0CE0}" type="pres">
      <dgm:prSet presAssocID="{D63E5933-4317-4A87-A9C3-F5638FE7182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A0573DBD-689C-49E8-8B04-8C3188E8AB68}" type="pres">
      <dgm:prSet presAssocID="{86DAA572-D24E-4A69-B2E4-414D2AEB1D0D}" presName="linNode" presStyleCnt="0"/>
      <dgm:spPr/>
    </dgm:pt>
    <dgm:pt modelId="{4489D7D2-50DE-4CC2-86C0-3E3891579ED8}" type="pres">
      <dgm:prSet presAssocID="{86DAA572-D24E-4A69-B2E4-414D2AEB1D0D}" presName="parentShp" presStyleLbl="node1" presStyleIdx="0" presStyleCnt="2" custScaleX="97948" custScaleY="812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95BB17-B178-4F59-8F03-C2AA6C032F96}" type="pres">
      <dgm:prSet presAssocID="{86DAA572-D24E-4A69-B2E4-414D2AEB1D0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9252C9-8FB0-44BE-A5E2-0A00797F7D67}" type="pres">
      <dgm:prSet presAssocID="{A2196231-36EB-46D3-83EF-77A575047327}" presName="spacing" presStyleCnt="0"/>
      <dgm:spPr/>
    </dgm:pt>
    <dgm:pt modelId="{116E5591-BC2A-4C96-B8E8-A796E709095B}" type="pres">
      <dgm:prSet presAssocID="{E3BA7EE1-1554-4E4E-A925-D0510F806372}" presName="linNode" presStyleCnt="0"/>
      <dgm:spPr/>
    </dgm:pt>
    <dgm:pt modelId="{F4ED9501-6073-437E-A7D3-751A4E6CFF3B}" type="pres">
      <dgm:prSet presAssocID="{E3BA7EE1-1554-4E4E-A925-D0510F806372}" presName="parentShp" presStyleLbl="node1" presStyleIdx="1" presStyleCnt="2" custScaleY="813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45C527-E1E1-4ABA-9E42-B69E56F1F753}" type="pres">
      <dgm:prSet presAssocID="{E3BA7EE1-1554-4E4E-A925-D0510F80637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17BB2F3-E5AF-47DE-96CC-B93C3F140562}" srcId="{D63E5933-4317-4A87-A9C3-F5638FE71828}" destId="{E3BA7EE1-1554-4E4E-A925-D0510F806372}" srcOrd="1" destOrd="0" parTransId="{C45E6CED-A71C-45EA-8BEA-F08CC9E2B8F9}" sibTransId="{E400EA2E-D85A-48B4-A3CA-54D85CA78738}"/>
    <dgm:cxn modelId="{740C00BF-0279-4E0F-8CE3-CB700FBD1DAB}" type="presOf" srcId="{D6BB0592-1A5E-4987-9AE0-240F6DCAC272}" destId="{6845C527-E1E1-4ABA-9E42-B69E56F1F753}" srcOrd="0" destOrd="0" presId="urn:microsoft.com/office/officeart/2005/8/layout/vList6"/>
    <dgm:cxn modelId="{9D4ABB7F-06E6-4A63-8122-E3B6EF155E5F}" srcId="{E3BA7EE1-1554-4E4E-A925-D0510F806372}" destId="{D6BB0592-1A5E-4987-9AE0-240F6DCAC272}" srcOrd="0" destOrd="0" parTransId="{3BA635BF-5FA2-42A2-8AF5-15E10DF92B90}" sibTransId="{29FBF094-12E5-4DF7-AADD-CABC8F13DBD6}"/>
    <dgm:cxn modelId="{6BF9E748-5390-42DD-9241-C41C79BCC18A}" srcId="{D63E5933-4317-4A87-A9C3-F5638FE71828}" destId="{86DAA572-D24E-4A69-B2E4-414D2AEB1D0D}" srcOrd="0" destOrd="0" parTransId="{40E44B66-7581-4344-B0EC-AF88F196D921}" sibTransId="{A2196231-36EB-46D3-83EF-77A575047327}"/>
    <dgm:cxn modelId="{B86DED59-A6B9-4908-9A19-6DFD9B4A1D09}" type="presOf" srcId="{D63E5933-4317-4A87-A9C3-F5638FE71828}" destId="{0033EC82-3478-49D5-81C6-41068C9B0CE0}" srcOrd="0" destOrd="0" presId="urn:microsoft.com/office/officeart/2005/8/layout/vList6"/>
    <dgm:cxn modelId="{71FF22DC-D57B-45BE-9C1F-5C187A2D3EF9}" type="presOf" srcId="{1348DCEE-94EF-4C9D-880B-BFCCB1773F9F}" destId="{8F95BB17-B178-4F59-8F03-C2AA6C032F96}" srcOrd="0" destOrd="1" presId="urn:microsoft.com/office/officeart/2005/8/layout/vList6"/>
    <dgm:cxn modelId="{A821FB82-45E2-4D03-99C6-53D908033DFA}" type="presOf" srcId="{BF867022-6FD7-42CF-9398-B04197BCDF01}" destId="{6845C527-E1E1-4ABA-9E42-B69E56F1F753}" srcOrd="0" destOrd="1" presId="urn:microsoft.com/office/officeart/2005/8/layout/vList6"/>
    <dgm:cxn modelId="{30A02FAB-32AA-42E4-A705-14650E3464E2}" type="presOf" srcId="{E3BA7EE1-1554-4E4E-A925-D0510F806372}" destId="{F4ED9501-6073-437E-A7D3-751A4E6CFF3B}" srcOrd="0" destOrd="0" presId="urn:microsoft.com/office/officeart/2005/8/layout/vList6"/>
    <dgm:cxn modelId="{72E385AF-F59D-4CC6-BE67-589DBB9CC385}" srcId="{E3BA7EE1-1554-4E4E-A925-D0510F806372}" destId="{BF867022-6FD7-42CF-9398-B04197BCDF01}" srcOrd="1" destOrd="0" parTransId="{53EBA46B-0669-4F89-AB17-054587354B7B}" sibTransId="{D72F5ECB-C285-490A-82BE-ED0A2CBE1E67}"/>
    <dgm:cxn modelId="{D9BBC34C-15DF-4D48-B9D8-3EC532D0D13A}" srcId="{86DAA572-D24E-4A69-B2E4-414D2AEB1D0D}" destId="{F41F7F29-23CF-4DB8-88B4-EE3A22F214E0}" srcOrd="0" destOrd="0" parTransId="{6E66D41A-5ED6-405A-B121-0C263A9FB28F}" sibTransId="{CBF71C96-3DD3-4A19-AE9F-9235FFEB4407}"/>
    <dgm:cxn modelId="{D58FEC59-1B17-4643-BE6F-11DED865ABE3}" srcId="{86DAA572-D24E-4A69-B2E4-414D2AEB1D0D}" destId="{1348DCEE-94EF-4C9D-880B-BFCCB1773F9F}" srcOrd="1" destOrd="0" parTransId="{8D4ADFFB-8295-443D-90CD-DA728BAB8AB1}" sibTransId="{3D16B644-2653-401E-AE90-AB74B58B731A}"/>
    <dgm:cxn modelId="{673FCE08-8046-4655-ACE1-2EBDC75FA9C1}" type="presOf" srcId="{86DAA572-D24E-4A69-B2E4-414D2AEB1D0D}" destId="{4489D7D2-50DE-4CC2-86C0-3E3891579ED8}" srcOrd="0" destOrd="0" presId="urn:microsoft.com/office/officeart/2005/8/layout/vList6"/>
    <dgm:cxn modelId="{39915BD9-E652-470A-9378-641CF1A6D796}" type="presOf" srcId="{F41F7F29-23CF-4DB8-88B4-EE3A22F214E0}" destId="{8F95BB17-B178-4F59-8F03-C2AA6C032F96}" srcOrd="0" destOrd="0" presId="urn:microsoft.com/office/officeart/2005/8/layout/vList6"/>
    <dgm:cxn modelId="{B8582607-C309-41E2-99A3-0D3D3997FC23}" type="presParOf" srcId="{0033EC82-3478-49D5-81C6-41068C9B0CE0}" destId="{A0573DBD-689C-49E8-8B04-8C3188E8AB68}" srcOrd="0" destOrd="0" presId="urn:microsoft.com/office/officeart/2005/8/layout/vList6"/>
    <dgm:cxn modelId="{2F0094E8-3590-4320-B38E-D41640326A35}" type="presParOf" srcId="{A0573DBD-689C-49E8-8B04-8C3188E8AB68}" destId="{4489D7D2-50DE-4CC2-86C0-3E3891579ED8}" srcOrd="0" destOrd="0" presId="urn:microsoft.com/office/officeart/2005/8/layout/vList6"/>
    <dgm:cxn modelId="{A8687F75-56A1-4766-8F8D-A568AB5D3435}" type="presParOf" srcId="{A0573DBD-689C-49E8-8B04-8C3188E8AB68}" destId="{8F95BB17-B178-4F59-8F03-C2AA6C032F96}" srcOrd="1" destOrd="0" presId="urn:microsoft.com/office/officeart/2005/8/layout/vList6"/>
    <dgm:cxn modelId="{3A61137D-8421-426B-857B-1F9B7E171D65}" type="presParOf" srcId="{0033EC82-3478-49D5-81C6-41068C9B0CE0}" destId="{8C9252C9-8FB0-44BE-A5E2-0A00797F7D67}" srcOrd="1" destOrd="0" presId="urn:microsoft.com/office/officeart/2005/8/layout/vList6"/>
    <dgm:cxn modelId="{B64AA8E0-4CAC-45F7-9E48-C2BDFAD846B7}" type="presParOf" srcId="{0033EC82-3478-49D5-81C6-41068C9B0CE0}" destId="{116E5591-BC2A-4C96-B8E8-A796E709095B}" srcOrd="2" destOrd="0" presId="urn:microsoft.com/office/officeart/2005/8/layout/vList6"/>
    <dgm:cxn modelId="{6D1C356A-CF94-4832-9A75-101E4DFDBE2C}" type="presParOf" srcId="{116E5591-BC2A-4C96-B8E8-A796E709095B}" destId="{F4ED9501-6073-437E-A7D3-751A4E6CFF3B}" srcOrd="0" destOrd="0" presId="urn:microsoft.com/office/officeart/2005/8/layout/vList6"/>
    <dgm:cxn modelId="{6B25A402-D0BA-40C0-9300-28934B5F5465}" type="presParOf" srcId="{116E5591-BC2A-4C96-B8E8-A796E709095B}" destId="{6845C527-E1E1-4ABA-9E42-B69E56F1F753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C2B55C-A159-490A-B167-71CACEBF38F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BF2810E-06CD-4ECF-852C-10FF6C9C748B}">
      <dgm:prSet custT="1"/>
      <dgm:spPr/>
      <dgm:t>
        <a:bodyPr/>
        <a:lstStyle/>
        <a:p>
          <a:r>
            <a:rPr lang="zh-CN" altLang="en-US" sz="2800" dirty="0" smtClean="0"/>
            <a:t>方法</a:t>
          </a:r>
          <a:r>
            <a:rPr lang="en-US" altLang="zh-CN" sz="2800" dirty="0" smtClean="0"/>
            <a:t>1.</a:t>
          </a:r>
          <a:r>
            <a:rPr lang="zh-CN" altLang="en-US" sz="2800" dirty="0" smtClean="0"/>
            <a:t>发现系统</a:t>
          </a:r>
          <a:endParaRPr lang="zh-CN" altLang="en-US" sz="2800" dirty="0"/>
        </a:p>
      </dgm:t>
    </dgm:pt>
    <dgm:pt modelId="{FF33210A-770C-4B02-9153-B91A2B0D4DE4}" type="parTrans" cxnId="{B49D5425-7174-4203-884B-0101E7603617}">
      <dgm:prSet/>
      <dgm:spPr/>
      <dgm:t>
        <a:bodyPr/>
        <a:lstStyle/>
        <a:p>
          <a:endParaRPr lang="zh-CN" altLang="en-US"/>
        </a:p>
      </dgm:t>
    </dgm:pt>
    <dgm:pt modelId="{23CBFE9C-F2EC-4531-ACC5-EDA21165B6A2}" type="sibTrans" cxnId="{B49D5425-7174-4203-884B-0101E7603617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endParaRPr lang="zh-CN" altLang="en-US"/>
        </a:p>
      </dgm:t>
    </dgm:pt>
    <dgm:pt modelId="{F63726FE-2754-4F44-89BF-33CC3C9655C0}">
      <dgm:prSet custT="1"/>
      <dgm:spPr/>
      <dgm:t>
        <a:bodyPr/>
        <a:lstStyle/>
        <a:p>
          <a:endParaRPr lang="en-US" altLang="zh-CN" sz="2400" dirty="0" smtClean="0"/>
        </a:p>
        <a:p>
          <a:r>
            <a:rPr lang="zh-CN" altLang="en-US" sz="2800" dirty="0" smtClean="0"/>
            <a:t>方法</a:t>
          </a:r>
          <a:r>
            <a:rPr lang="en-US" altLang="zh-CN" sz="2800" dirty="0" smtClean="0"/>
            <a:t>2.</a:t>
          </a:r>
          <a:r>
            <a:rPr lang="zh-CN" altLang="en-US" sz="2800" dirty="0" smtClean="0"/>
            <a:t>外文搜索引擎</a:t>
          </a:r>
          <a:r>
            <a:rPr lang="en-US" altLang="zh-CN" sz="2800" dirty="0" smtClean="0"/>
            <a:t/>
          </a:r>
          <a:br>
            <a:rPr lang="en-US" altLang="zh-CN" sz="2800" dirty="0" smtClean="0"/>
          </a:br>
          <a:endParaRPr lang="en-US" altLang="zh-CN" sz="2800" dirty="0" smtClean="0"/>
        </a:p>
      </dgm:t>
    </dgm:pt>
    <dgm:pt modelId="{A2A43721-136A-4B15-A2B5-A3A6359B9AB6}" type="parTrans" cxnId="{6241507A-E2BD-4509-A950-E7115FC4C954}">
      <dgm:prSet/>
      <dgm:spPr/>
      <dgm:t>
        <a:bodyPr/>
        <a:lstStyle/>
        <a:p>
          <a:endParaRPr lang="zh-CN" altLang="en-US"/>
        </a:p>
      </dgm:t>
    </dgm:pt>
    <dgm:pt modelId="{8A7218BC-1BBC-46B3-9ABA-A05E4457F0A8}" type="sibTrans" cxnId="{6241507A-E2BD-4509-A950-E7115FC4C954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endParaRPr lang="zh-CN" altLang="en-US"/>
        </a:p>
      </dgm:t>
    </dgm:pt>
    <dgm:pt modelId="{E3C5E4B9-06C7-46D2-9CC2-A6EB480FB027}">
      <dgm:prSet custT="1"/>
      <dgm:spPr/>
      <dgm:t>
        <a:bodyPr/>
        <a:lstStyle/>
        <a:p>
          <a:r>
            <a:rPr lang="zh-CN" altLang="en-US" sz="2800" dirty="0" smtClean="0"/>
            <a:t>方法</a:t>
          </a:r>
          <a:r>
            <a:rPr lang="en-US" altLang="zh-CN" sz="2800" dirty="0" smtClean="0"/>
            <a:t>3.</a:t>
          </a:r>
          <a:r>
            <a:rPr lang="zh-CN" altLang="en-US" sz="2800" dirty="0" smtClean="0"/>
            <a:t>馆际互借</a:t>
          </a:r>
          <a:endParaRPr lang="en-US" altLang="zh-CN" sz="2800" dirty="0" smtClean="0"/>
        </a:p>
      </dgm:t>
    </dgm:pt>
    <dgm:pt modelId="{2F0A9065-EF33-492E-BA38-E1DE8417DA75}" type="parTrans" cxnId="{18C1CD92-DC47-43AC-9BA0-86BFFCD90DBC}">
      <dgm:prSet/>
      <dgm:spPr/>
      <dgm:t>
        <a:bodyPr/>
        <a:lstStyle/>
        <a:p>
          <a:endParaRPr lang="zh-CN" altLang="en-US"/>
        </a:p>
      </dgm:t>
    </dgm:pt>
    <dgm:pt modelId="{EEDE330D-E5B0-4A72-9F57-21421F5E183A}" type="sibTrans" cxnId="{18C1CD92-DC47-43AC-9BA0-86BFFCD90DBC}">
      <dgm:prSet/>
      <dgm:spPr/>
      <dgm:t>
        <a:bodyPr/>
        <a:lstStyle/>
        <a:p>
          <a:endParaRPr lang="zh-CN" altLang="en-US"/>
        </a:p>
      </dgm:t>
    </dgm:pt>
    <dgm:pt modelId="{78A323A9-2F60-4F2F-974F-6B9D8ED83855}">
      <dgm:prSet custT="1"/>
      <dgm:spPr/>
      <dgm:t>
        <a:bodyPr/>
        <a:lstStyle/>
        <a:p>
          <a:r>
            <a:rPr lang="zh-CN" altLang="en-US" sz="2800" dirty="0" smtClean="0"/>
            <a:t>方法</a:t>
          </a:r>
          <a:r>
            <a:rPr lang="en-US" altLang="zh-CN" sz="2800" dirty="0" smtClean="0"/>
            <a:t>4.</a:t>
          </a:r>
          <a:r>
            <a:rPr lang="zh-CN" altLang="en-US" sz="2800" dirty="0" smtClean="0"/>
            <a:t>参考咨询</a:t>
          </a:r>
          <a:endParaRPr lang="en-US" altLang="zh-CN" sz="2800" dirty="0" smtClean="0"/>
        </a:p>
      </dgm:t>
    </dgm:pt>
    <dgm:pt modelId="{560FF5B3-7143-4E1E-AFA0-19E602484F0D}" type="parTrans" cxnId="{74B40CE7-6AFC-4DCB-B043-7FED3CEDEC13}">
      <dgm:prSet/>
      <dgm:spPr/>
      <dgm:t>
        <a:bodyPr/>
        <a:lstStyle/>
        <a:p>
          <a:endParaRPr lang="zh-CN" altLang="en-US"/>
        </a:p>
      </dgm:t>
    </dgm:pt>
    <dgm:pt modelId="{4DCF0FE5-4AB2-4ADB-A135-2580D7883586}" type="sibTrans" cxnId="{74B40CE7-6AFC-4DCB-B043-7FED3CEDEC13}">
      <dgm:prSet/>
      <dgm:spPr/>
      <dgm:t>
        <a:bodyPr/>
        <a:lstStyle/>
        <a:p>
          <a:endParaRPr lang="zh-CN" altLang="en-US"/>
        </a:p>
      </dgm:t>
    </dgm:pt>
    <dgm:pt modelId="{056E719B-8955-4556-A6FB-BF4961CE3CED}" type="pres">
      <dgm:prSet presAssocID="{5EC2B55C-A159-490A-B167-71CACEBF38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6C3A382-BB34-42B0-88A1-8BE3956B047E}" type="pres">
      <dgm:prSet presAssocID="{5EC2B55C-A159-490A-B167-71CACEBF38FC}" presName="dummyMaxCanvas" presStyleCnt="0">
        <dgm:presLayoutVars/>
      </dgm:prSet>
      <dgm:spPr/>
      <dgm:t>
        <a:bodyPr/>
        <a:lstStyle/>
        <a:p>
          <a:endParaRPr lang="zh-CN" altLang="en-US"/>
        </a:p>
      </dgm:t>
    </dgm:pt>
    <dgm:pt modelId="{C1CAB5A0-26F0-48C2-AED1-E3B57D362E85}" type="pres">
      <dgm:prSet presAssocID="{5EC2B55C-A159-490A-B167-71CACEBF38FC}" presName="FourNodes_1" presStyleLbl="node1" presStyleIdx="0" presStyleCnt="4" custScaleX="83824" custScaleY="737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8FD2B8-4B97-462C-852E-E3DF18D6D8BA}" type="pres">
      <dgm:prSet presAssocID="{5EC2B55C-A159-490A-B167-71CACEBF38FC}" presName="FourNodes_2" presStyleLbl="node1" presStyleIdx="1" presStyleCnt="4" custScaleX="76877" custScaleY="780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75C411-C218-4EA7-B7C3-111F407A129E}" type="pres">
      <dgm:prSet presAssocID="{5EC2B55C-A159-490A-B167-71CACEBF38FC}" presName="FourNodes_3" presStyleLbl="node1" presStyleIdx="2" presStyleCnt="4" custScaleX="74427" custScaleY="82353" custLinFactNeighborX="5230" custLinFactNeighborY="-45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EBD89D-891B-4B4E-9060-933DAB54E176}" type="pres">
      <dgm:prSet presAssocID="{5EC2B55C-A159-490A-B167-71CACEBF38FC}" presName="FourNodes_4" presStyleLbl="node1" presStyleIdx="3" presStyleCnt="4" custScaleX="68859" custScaleY="74154" custLinFactNeighborX="10900" custLinFactNeighborY="-65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B6998B-6AA3-47FF-B329-F55F72000DFF}" type="pres">
      <dgm:prSet presAssocID="{5EC2B55C-A159-490A-B167-71CACEBF38FC}" presName="FourConn_1-2" presStyleLbl="fgAccFollowNode1" presStyleIdx="0" presStyleCnt="3" custLinFactX="-52982" custLinFactNeighborX="-100000" custLinFactNeighborY="-47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650673-CEB1-43FE-98C5-FFB92396D62F}" type="pres">
      <dgm:prSet presAssocID="{5EC2B55C-A159-490A-B167-71CACEBF38FC}" presName="FourConn_2-3" presStyleLbl="fgAccFollowNode1" presStyleIdx="1" presStyleCnt="3" custLinFactX="-30707" custLinFactNeighborX="-100000" custLinFactNeighborY="886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F68935-2FCA-4284-803C-37B37C979759}" type="pres">
      <dgm:prSet presAssocID="{5EC2B55C-A159-490A-B167-71CACEBF38FC}" presName="FourConn_3-4" presStyleLbl="fgAccFollowNode1" presStyleIdx="2" presStyleCnt="3" custLinFactX="-27951" custLinFactNeighborX="-100000" custLinFactNeighborY="18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95ED61-A4A9-41A7-B070-A1607EA3F64A}" type="pres">
      <dgm:prSet presAssocID="{5EC2B55C-A159-490A-B167-71CACEBF38F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9E3D2B-3728-4D34-A616-8715CE0E2C26}" type="pres">
      <dgm:prSet presAssocID="{5EC2B55C-A159-490A-B167-71CACEBF38F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550DDB-4529-4515-86ED-788E1D2A202C}" type="pres">
      <dgm:prSet presAssocID="{5EC2B55C-A159-490A-B167-71CACEBF38F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DE75A8-5F10-48CA-B1CC-17C7D63A708A}" type="pres">
      <dgm:prSet presAssocID="{5EC2B55C-A159-490A-B167-71CACEBF38F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04A6F09-BB85-4349-BC39-5513A417B170}" type="presOf" srcId="{5EC2B55C-A159-490A-B167-71CACEBF38FC}" destId="{056E719B-8955-4556-A6FB-BF4961CE3CED}" srcOrd="0" destOrd="0" presId="urn:microsoft.com/office/officeart/2005/8/layout/vProcess5"/>
    <dgm:cxn modelId="{AEABB113-11C3-400C-8F47-461C578AE9B9}" type="presOf" srcId="{E3C5E4B9-06C7-46D2-9CC2-A6EB480FB027}" destId="{B5550DDB-4529-4515-86ED-788E1D2A202C}" srcOrd="1" destOrd="0" presId="urn:microsoft.com/office/officeart/2005/8/layout/vProcess5"/>
    <dgm:cxn modelId="{6241507A-E2BD-4509-A950-E7115FC4C954}" srcId="{5EC2B55C-A159-490A-B167-71CACEBF38FC}" destId="{F63726FE-2754-4F44-89BF-33CC3C9655C0}" srcOrd="1" destOrd="0" parTransId="{A2A43721-136A-4B15-A2B5-A3A6359B9AB6}" sibTransId="{8A7218BC-1BBC-46B3-9ABA-A05E4457F0A8}"/>
    <dgm:cxn modelId="{74B40CE7-6AFC-4DCB-B043-7FED3CEDEC13}" srcId="{5EC2B55C-A159-490A-B167-71CACEBF38FC}" destId="{78A323A9-2F60-4F2F-974F-6B9D8ED83855}" srcOrd="3" destOrd="0" parTransId="{560FF5B3-7143-4E1E-AFA0-19E602484F0D}" sibTransId="{4DCF0FE5-4AB2-4ADB-A135-2580D7883586}"/>
    <dgm:cxn modelId="{F8E861C8-545E-4C14-B4A7-AC2CF2335311}" type="presOf" srcId="{78A323A9-2F60-4F2F-974F-6B9D8ED83855}" destId="{CFEBD89D-891B-4B4E-9060-933DAB54E176}" srcOrd="0" destOrd="0" presId="urn:microsoft.com/office/officeart/2005/8/layout/vProcess5"/>
    <dgm:cxn modelId="{0F6E86A5-4F23-48A0-8488-536896666018}" type="presOf" srcId="{FBF2810E-06CD-4ECF-852C-10FF6C9C748B}" destId="{C1CAB5A0-26F0-48C2-AED1-E3B57D362E85}" srcOrd="0" destOrd="0" presId="urn:microsoft.com/office/officeart/2005/8/layout/vProcess5"/>
    <dgm:cxn modelId="{B49D5425-7174-4203-884B-0101E7603617}" srcId="{5EC2B55C-A159-490A-B167-71CACEBF38FC}" destId="{FBF2810E-06CD-4ECF-852C-10FF6C9C748B}" srcOrd="0" destOrd="0" parTransId="{FF33210A-770C-4B02-9153-B91A2B0D4DE4}" sibTransId="{23CBFE9C-F2EC-4531-ACC5-EDA21165B6A2}"/>
    <dgm:cxn modelId="{9DC6F484-D227-465B-B041-F782BD6C51CB}" type="presOf" srcId="{78A323A9-2F60-4F2F-974F-6B9D8ED83855}" destId="{6ADE75A8-5F10-48CA-B1CC-17C7D63A708A}" srcOrd="1" destOrd="0" presId="urn:microsoft.com/office/officeart/2005/8/layout/vProcess5"/>
    <dgm:cxn modelId="{7C3A0D69-8ED1-4ADB-A13A-D684F7D12E06}" type="presOf" srcId="{E3C5E4B9-06C7-46D2-9CC2-A6EB480FB027}" destId="{4675C411-C218-4EA7-B7C3-111F407A129E}" srcOrd="0" destOrd="0" presId="urn:microsoft.com/office/officeart/2005/8/layout/vProcess5"/>
    <dgm:cxn modelId="{7C3B3643-1FC3-4367-8062-3174E6AC84AD}" type="presOf" srcId="{23CBFE9C-F2EC-4531-ACC5-EDA21165B6A2}" destId="{EDB6998B-6AA3-47FF-B329-F55F72000DFF}" srcOrd="0" destOrd="0" presId="urn:microsoft.com/office/officeart/2005/8/layout/vProcess5"/>
    <dgm:cxn modelId="{BCC4BBCC-A3B5-444A-9E75-08E4854787A6}" type="presOf" srcId="{F63726FE-2754-4F44-89BF-33CC3C9655C0}" destId="{548FD2B8-4B97-462C-852E-E3DF18D6D8BA}" srcOrd="0" destOrd="0" presId="urn:microsoft.com/office/officeart/2005/8/layout/vProcess5"/>
    <dgm:cxn modelId="{57EFB2F8-86B3-4410-8F93-B4B6D29440BC}" type="presOf" srcId="{8A7218BC-1BBC-46B3-9ABA-A05E4457F0A8}" destId="{69650673-CEB1-43FE-98C5-FFB92396D62F}" srcOrd="0" destOrd="0" presId="urn:microsoft.com/office/officeart/2005/8/layout/vProcess5"/>
    <dgm:cxn modelId="{04AC27AF-483E-4CC6-9D5A-C76708073F90}" type="presOf" srcId="{F63726FE-2754-4F44-89BF-33CC3C9655C0}" destId="{4C9E3D2B-3728-4D34-A616-8715CE0E2C26}" srcOrd="1" destOrd="0" presId="urn:microsoft.com/office/officeart/2005/8/layout/vProcess5"/>
    <dgm:cxn modelId="{18C1CD92-DC47-43AC-9BA0-86BFFCD90DBC}" srcId="{5EC2B55C-A159-490A-B167-71CACEBF38FC}" destId="{E3C5E4B9-06C7-46D2-9CC2-A6EB480FB027}" srcOrd="2" destOrd="0" parTransId="{2F0A9065-EF33-492E-BA38-E1DE8417DA75}" sibTransId="{EEDE330D-E5B0-4A72-9F57-21421F5E183A}"/>
    <dgm:cxn modelId="{C040713E-93AA-4434-A2F0-36806F3EED93}" type="presOf" srcId="{EEDE330D-E5B0-4A72-9F57-21421F5E183A}" destId="{AAF68935-2FCA-4284-803C-37B37C979759}" srcOrd="0" destOrd="0" presId="urn:microsoft.com/office/officeart/2005/8/layout/vProcess5"/>
    <dgm:cxn modelId="{4383DFCE-E5D5-4D7D-87C4-E0C5500DA2F3}" type="presOf" srcId="{FBF2810E-06CD-4ECF-852C-10FF6C9C748B}" destId="{5795ED61-A4A9-41A7-B070-A1607EA3F64A}" srcOrd="1" destOrd="0" presId="urn:microsoft.com/office/officeart/2005/8/layout/vProcess5"/>
    <dgm:cxn modelId="{B66B0662-FF85-491E-9D5D-F8A2BA5ADED3}" type="presParOf" srcId="{056E719B-8955-4556-A6FB-BF4961CE3CED}" destId="{16C3A382-BB34-42B0-88A1-8BE3956B047E}" srcOrd="0" destOrd="0" presId="urn:microsoft.com/office/officeart/2005/8/layout/vProcess5"/>
    <dgm:cxn modelId="{25CDF4C8-B819-4271-9923-9D2CE06471D5}" type="presParOf" srcId="{056E719B-8955-4556-A6FB-BF4961CE3CED}" destId="{C1CAB5A0-26F0-48C2-AED1-E3B57D362E85}" srcOrd="1" destOrd="0" presId="urn:microsoft.com/office/officeart/2005/8/layout/vProcess5"/>
    <dgm:cxn modelId="{A9B2ED55-2486-48FA-BE5C-F310AA471909}" type="presParOf" srcId="{056E719B-8955-4556-A6FB-BF4961CE3CED}" destId="{548FD2B8-4B97-462C-852E-E3DF18D6D8BA}" srcOrd="2" destOrd="0" presId="urn:microsoft.com/office/officeart/2005/8/layout/vProcess5"/>
    <dgm:cxn modelId="{A0C3D7BE-6A66-4DE7-B82D-68F933086F2D}" type="presParOf" srcId="{056E719B-8955-4556-A6FB-BF4961CE3CED}" destId="{4675C411-C218-4EA7-B7C3-111F407A129E}" srcOrd="3" destOrd="0" presId="urn:microsoft.com/office/officeart/2005/8/layout/vProcess5"/>
    <dgm:cxn modelId="{2180C145-BF54-48FC-8EE4-69237CE15134}" type="presParOf" srcId="{056E719B-8955-4556-A6FB-BF4961CE3CED}" destId="{CFEBD89D-891B-4B4E-9060-933DAB54E176}" srcOrd="4" destOrd="0" presId="urn:microsoft.com/office/officeart/2005/8/layout/vProcess5"/>
    <dgm:cxn modelId="{0E449212-1DA5-444F-84A5-78502192D9E9}" type="presParOf" srcId="{056E719B-8955-4556-A6FB-BF4961CE3CED}" destId="{EDB6998B-6AA3-47FF-B329-F55F72000DFF}" srcOrd="5" destOrd="0" presId="urn:microsoft.com/office/officeart/2005/8/layout/vProcess5"/>
    <dgm:cxn modelId="{F92CEA07-C45C-4FB6-B3F8-E980CA00B610}" type="presParOf" srcId="{056E719B-8955-4556-A6FB-BF4961CE3CED}" destId="{69650673-CEB1-43FE-98C5-FFB92396D62F}" srcOrd="6" destOrd="0" presId="urn:microsoft.com/office/officeart/2005/8/layout/vProcess5"/>
    <dgm:cxn modelId="{917D9AA7-5681-46C7-9AEC-FA73DDAD9EEC}" type="presParOf" srcId="{056E719B-8955-4556-A6FB-BF4961CE3CED}" destId="{AAF68935-2FCA-4284-803C-37B37C979759}" srcOrd="7" destOrd="0" presId="urn:microsoft.com/office/officeart/2005/8/layout/vProcess5"/>
    <dgm:cxn modelId="{67A3C7E1-F6DC-4ECE-AD90-218552264184}" type="presParOf" srcId="{056E719B-8955-4556-A6FB-BF4961CE3CED}" destId="{5795ED61-A4A9-41A7-B070-A1607EA3F64A}" srcOrd="8" destOrd="0" presId="urn:microsoft.com/office/officeart/2005/8/layout/vProcess5"/>
    <dgm:cxn modelId="{BE22BBB4-FBA9-4C7E-BFDC-29CBF10D6752}" type="presParOf" srcId="{056E719B-8955-4556-A6FB-BF4961CE3CED}" destId="{4C9E3D2B-3728-4D34-A616-8715CE0E2C26}" srcOrd="9" destOrd="0" presId="urn:microsoft.com/office/officeart/2005/8/layout/vProcess5"/>
    <dgm:cxn modelId="{B4FF73FC-3265-4546-970D-8C4CD3864FD0}" type="presParOf" srcId="{056E719B-8955-4556-A6FB-BF4961CE3CED}" destId="{B5550DDB-4529-4515-86ED-788E1D2A202C}" srcOrd="10" destOrd="0" presId="urn:microsoft.com/office/officeart/2005/8/layout/vProcess5"/>
    <dgm:cxn modelId="{1EF83F82-A937-4330-A3D2-6955352DA19B}" type="presParOf" srcId="{056E719B-8955-4556-A6FB-BF4961CE3CED}" destId="{6ADE75A8-5F10-48CA-B1CC-17C7D63A708A}" srcOrd="11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E27501-89F8-485D-8C37-F830B71E964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7EFE90A-067C-4195-87DF-EE6F8441532B}">
      <dgm:prSet phldrT="[文本]"/>
      <dgm:spPr/>
      <dgm:t>
        <a:bodyPr/>
        <a:lstStyle/>
        <a:p>
          <a:r>
            <a:rPr lang="en-US" altLang="zh-CN" dirty="0" smtClean="0">
              <a:solidFill>
                <a:schemeClr val="bg1">
                  <a:lumMod val="95000"/>
                </a:schemeClr>
              </a:solidFill>
            </a:rPr>
            <a:t>e</a:t>
          </a:r>
          <a:r>
            <a:rPr lang="zh-CN" altLang="en-US" dirty="0" smtClean="0">
              <a:solidFill>
                <a:schemeClr val="bg1">
                  <a:lumMod val="95000"/>
                </a:schemeClr>
              </a:solidFill>
            </a:rPr>
            <a:t>得</a:t>
          </a:r>
          <a:r>
            <a:rPr lang="en-US" altLang="zh-CN" dirty="0" smtClean="0">
              <a:solidFill>
                <a:schemeClr val="bg1">
                  <a:lumMod val="95000"/>
                </a:schemeClr>
              </a:solidFill>
            </a:rPr>
            <a:t/>
          </a:r>
          <a:br>
            <a:rPr lang="en-US" altLang="zh-CN" dirty="0" smtClean="0">
              <a:solidFill>
                <a:schemeClr val="bg1">
                  <a:lumMod val="95000"/>
                </a:schemeClr>
              </a:solidFill>
            </a:rPr>
          </a:br>
          <a:r>
            <a:rPr lang="zh-CN" altLang="en-US" dirty="0" smtClean="0">
              <a:solidFill>
                <a:schemeClr val="bg1">
                  <a:lumMod val="95000"/>
                </a:schemeClr>
              </a:solidFill>
            </a:rPr>
            <a:t>门户</a:t>
          </a:r>
          <a:endParaRPr lang="zh-CN" altLang="en-US" dirty="0">
            <a:solidFill>
              <a:schemeClr val="bg1">
                <a:lumMod val="95000"/>
              </a:schemeClr>
            </a:solidFill>
          </a:endParaRPr>
        </a:p>
      </dgm:t>
    </dgm:pt>
    <dgm:pt modelId="{0249541A-773E-45FE-91D2-9FC21F370709}" type="parTrans" cxnId="{A7A9CF28-8520-401A-BB46-9C397940835D}">
      <dgm:prSet/>
      <dgm:spPr/>
      <dgm:t>
        <a:bodyPr/>
        <a:lstStyle/>
        <a:p>
          <a:endParaRPr lang="zh-CN" altLang="en-US"/>
        </a:p>
      </dgm:t>
    </dgm:pt>
    <dgm:pt modelId="{175A4CF4-2793-4D63-B775-102AE622AFE6}" type="sibTrans" cxnId="{A7A9CF28-8520-401A-BB46-9C397940835D}">
      <dgm:prSet/>
      <dgm:spPr/>
      <dgm:t>
        <a:bodyPr/>
        <a:lstStyle/>
        <a:p>
          <a:endParaRPr lang="zh-CN" altLang="en-US"/>
        </a:p>
      </dgm:t>
    </dgm:pt>
    <dgm:pt modelId="{E1352EAB-75B2-4C91-95FA-17E8BEDB9D75}">
      <dgm:prSet phldrT="[文本]" custT="1"/>
      <dgm:spPr/>
      <dgm:t>
        <a:bodyPr/>
        <a:lstStyle/>
        <a:p>
          <a:r>
            <a:rPr lang="en-US" altLang="zh-CN" sz="2800" b="1" dirty="0" smtClean="0"/>
            <a:t>CASHL</a:t>
          </a:r>
          <a:endParaRPr lang="zh-CN" altLang="en-US" sz="2800" b="1" dirty="0" smtClean="0"/>
        </a:p>
      </dgm:t>
    </dgm:pt>
    <dgm:pt modelId="{49DCED36-6E77-47C2-B3BD-C9E16FE31ED9}" type="parTrans" cxnId="{34E9DC3A-95EB-4512-9B67-F04F1BA4A71F}">
      <dgm:prSet/>
      <dgm:spPr/>
      <dgm:t>
        <a:bodyPr/>
        <a:lstStyle/>
        <a:p>
          <a:endParaRPr lang="zh-CN" altLang="en-US"/>
        </a:p>
      </dgm:t>
    </dgm:pt>
    <dgm:pt modelId="{889CADDF-89A4-4A06-ABA9-E3A62D134683}" type="sibTrans" cxnId="{34E9DC3A-95EB-4512-9B67-F04F1BA4A71F}">
      <dgm:prSet/>
      <dgm:spPr/>
      <dgm:t>
        <a:bodyPr/>
        <a:lstStyle/>
        <a:p>
          <a:endParaRPr lang="zh-CN" altLang="en-US"/>
        </a:p>
      </dgm:t>
    </dgm:pt>
    <dgm:pt modelId="{3F09DE99-B315-46E5-91E0-B3C529446D1A}">
      <dgm:prSet phldrT="[文本]" custT="1"/>
      <dgm:spPr/>
      <dgm:t>
        <a:bodyPr/>
        <a:lstStyle/>
        <a:p>
          <a:r>
            <a:rPr lang="zh-CN" altLang="en-US" sz="3200" b="1" dirty="0" smtClean="0"/>
            <a:t>馆际</a:t>
          </a:r>
          <a:endParaRPr lang="en-US" altLang="zh-CN" sz="3200" b="1" dirty="0" smtClean="0"/>
        </a:p>
        <a:p>
          <a:r>
            <a:rPr lang="zh-CN" altLang="en-US" sz="3200" b="1" dirty="0" smtClean="0"/>
            <a:t>借书</a:t>
          </a:r>
        </a:p>
      </dgm:t>
    </dgm:pt>
    <dgm:pt modelId="{A725C867-6036-44D6-8011-8F3F50FABE2A}" type="parTrans" cxnId="{DD180E40-7AA7-47FD-8F11-F663C662BB1B}">
      <dgm:prSet/>
      <dgm:spPr/>
      <dgm:t>
        <a:bodyPr/>
        <a:lstStyle/>
        <a:p>
          <a:endParaRPr lang="zh-CN" altLang="en-US"/>
        </a:p>
      </dgm:t>
    </dgm:pt>
    <dgm:pt modelId="{FAEF8E55-3CFD-4B01-9DE4-7BD1D305AF41}" type="sibTrans" cxnId="{DD180E40-7AA7-47FD-8F11-F663C662BB1B}">
      <dgm:prSet/>
      <dgm:spPr/>
      <dgm:t>
        <a:bodyPr/>
        <a:lstStyle/>
        <a:p>
          <a:endParaRPr lang="zh-CN" altLang="en-US"/>
        </a:p>
      </dgm:t>
    </dgm:pt>
    <dgm:pt modelId="{4B7A4E35-C41F-42E3-8F55-08831C4CC31A}">
      <dgm:prSet phldrT="[文本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zh-CN" altLang="en-US" sz="2000" b="1" dirty="0" smtClean="0"/>
            <a:t>原文下载</a:t>
          </a:r>
          <a:endParaRPr lang="en-US" altLang="zh-CN" sz="2000" b="1" dirty="0" smtClean="0"/>
        </a:p>
        <a:p>
          <a:r>
            <a:rPr lang="zh-CN" altLang="en-US" sz="2000" b="1" dirty="0" smtClean="0"/>
            <a:t>文献传递</a:t>
          </a:r>
          <a:endParaRPr lang="en-US" altLang="zh-CN" sz="2000" b="1" dirty="0" smtClean="0"/>
        </a:p>
        <a:p>
          <a:r>
            <a:rPr lang="zh-CN" altLang="en-US" sz="2000" b="1" dirty="0" smtClean="0"/>
            <a:t>代查代检</a:t>
          </a:r>
          <a:endParaRPr lang="zh-CN" altLang="en-US" sz="2000" b="1" dirty="0"/>
        </a:p>
      </dgm:t>
    </dgm:pt>
    <dgm:pt modelId="{F237A80B-C561-47B3-92CC-FC00A180E9E7}" type="parTrans" cxnId="{D3F6453B-4BD8-49E2-A931-A4FDB77E7E06}">
      <dgm:prSet/>
      <dgm:spPr/>
      <dgm:t>
        <a:bodyPr/>
        <a:lstStyle/>
        <a:p>
          <a:endParaRPr lang="zh-CN" altLang="en-US"/>
        </a:p>
      </dgm:t>
    </dgm:pt>
    <dgm:pt modelId="{3EA21CF8-A599-4F8C-9D3D-C047129442F2}" type="sibTrans" cxnId="{D3F6453B-4BD8-49E2-A931-A4FDB77E7E06}">
      <dgm:prSet/>
      <dgm:spPr/>
      <dgm:t>
        <a:bodyPr/>
        <a:lstStyle/>
        <a:p>
          <a:endParaRPr lang="zh-CN" altLang="en-US"/>
        </a:p>
      </dgm:t>
    </dgm:pt>
    <dgm:pt modelId="{F83193D0-D847-4647-B85D-FC78EB54F62F}">
      <dgm:prSet phldrT="[文本]" custT="1"/>
      <dgm:spPr/>
      <dgm:t>
        <a:bodyPr/>
        <a:lstStyle/>
        <a:p>
          <a:r>
            <a:rPr lang="en-US" altLang="zh-CN" sz="2800" b="1" dirty="0" smtClean="0"/>
            <a:t>CALIS</a:t>
          </a:r>
        </a:p>
        <a:p>
          <a:r>
            <a:rPr lang="zh-CN" altLang="en-US" sz="2800" b="1" dirty="0" smtClean="0"/>
            <a:t>联合目录</a:t>
          </a:r>
          <a:endParaRPr lang="zh-CN" altLang="en-US" sz="2800" b="1" dirty="0"/>
        </a:p>
      </dgm:t>
    </dgm:pt>
    <dgm:pt modelId="{D91763B2-B297-4AAA-814D-AC5F0DCA5E20}" type="parTrans" cxnId="{2A34E8ED-72D3-4EAC-A0E0-49C78F293BD3}">
      <dgm:prSet/>
      <dgm:spPr/>
      <dgm:t>
        <a:bodyPr/>
        <a:lstStyle/>
        <a:p>
          <a:endParaRPr lang="zh-CN" altLang="en-US"/>
        </a:p>
      </dgm:t>
    </dgm:pt>
    <dgm:pt modelId="{0FE6E467-F035-4DDB-9274-AA46DFA4AD4F}" type="sibTrans" cxnId="{2A34E8ED-72D3-4EAC-A0E0-49C78F293BD3}">
      <dgm:prSet/>
      <dgm:spPr/>
      <dgm:t>
        <a:bodyPr/>
        <a:lstStyle/>
        <a:p>
          <a:endParaRPr lang="zh-CN" altLang="en-US"/>
        </a:p>
      </dgm:t>
    </dgm:pt>
    <dgm:pt modelId="{5DE4C7CA-5F30-40B8-9D04-A9D34509ED2A}">
      <dgm:prSet/>
      <dgm:spPr/>
      <dgm:t>
        <a:bodyPr/>
        <a:lstStyle/>
        <a:p>
          <a:r>
            <a:rPr lang="en-US" altLang="zh-CN" b="1" dirty="0" smtClean="0"/>
            <a:t>e</a:t>
          </a:r>
          <a:r>
            <a:rPr lang="zh-CN" altLang="en-US" b="1" dirty="0" smtClean="0"/>
            <a:t>读</a:t>
          </a:r>
          <a:endParaRPr lang="en-US" altLang="zh-CN" b="1" dirty="0" smtClean="0"/>
        </a:p>
        <a:p>
          <a:r>
            <a:rPr lang="zh-CN" altLang="en-US" b="1" dirty="0" smtClean="0"/>
            <a:t>检索</a:t>
          </a:r>
          <a:endParaRPr lang="zh-CN" altLang="en-US" b="1" dirty="0"/>
        </a:p>
      </dgm:t>
    </dgm:pt>
    <dgm:pt modelId="{3229EA2A-2075-4A58-A26E-6AE531C10C9D}" type="parTrans" cxnId="{62BB9225-DBF6-44AA-AF79-C7D7F57A075E}">
      <dgm:prSet/>
      <dgm:spPr/>
      <dgm:t>
        <a:bodyPr/>
        <a:lstStyle/>
        <a:p>
          <a:endParaRPr lang="zh-CN" altLang="en-US"/>
        </a:p>
      </dgm:t>
    </dgm:pt>
    <dgm:pt modelId="{795919CF-695A-4CE9-ACA6-87AC926C4D7C}" type="sibTrans" cxnId="{62BB9225-DBF6-44AA-AF79-C7D7F57A075E}">
      <dgm:prSet/>
      <dgm:spPr/>
      <dgm:t>
        <a:bodyPr/>
        <a:lstStyle/>
        <a:p>
          <a:endParaRPr lang="zh-CN" altLang="en-US"/>
        </a:p>
      </dgm:t>
    </dgm:pt>
    <dgm:pt modelId="{6326ECF3-53A1-4B5F-8F4B-2384ABC3AB12}" type="pres">
      <dgm:prSet presAssocID="{80E27501-89F8-485D-8C37-F830B71E964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C55EF1-5CFD-4EB7-9AB1-574141E27967}" type="pres">
      <dgm:prSet presAssocID="{87EFE90A-067C-4195-87DF-EE6F8441532B}" presName="centerShape" presStyleLbl="node0" presStyleIdx="0" presStyleCnt="1" custScaleX="148548" custScaleY="119793" custLinFactNeighborX="-15628" custLinFactNeighborY="6510"/>
      <dgm:spPr/>
      <dgm:t>
        <a:bodyPr/>
        <a:lstStyle/>
        <a:p>
          <a:endParaRPr lang="zh-CN" altLang="en-US"/>
        </a:p>
      </dgm:t>
    </dgm:pt>
    <dgm:pt modelId="{EAF000F6-9D12-42E0-A123-2C073C860FFE}" type="pres">
      <dgm:prSet presAssocID="{49DCED36-6E77-47C2-B3BD-C9E16FE31ED9}" presName="Name9" presStyleLbl="parChTrans1D2" presStyleIdx="0" presStyleCnt="5"/>
      <dgm:spPr/>
      <dgm:t>
        <a:bodyPr/>
        <a:lstStyle/>
        <a:p>
          <a:endParaRPr lang="zh-CN" altLang="en-US"/>
        </a:p>
      </dgm:t>
    </dgm:pt>
    <dgm:pt modelId="{5E5791FE-785E-4F7B-B3DA-B74A483C6038}" type="pres">
      <dgm:prSet presAssocID="{49DCED36-6E77-47C2-B3BD-C9E16FE31ED9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0BFC15BA-797B-4B93-A7B1-3AC8B88F0299}" type="pres">
      <dgm:prSet presAssocID="{E1352EAB-75B2-4C91-95FA-17E8BEDB9D75}" presName="node" presStyleLbl="node1" presStyleIdx="0" presStyleCnt="5" custScaleX="123005" custRadScaleRad="81353" custRadScaleInc="-97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D80DFD-CDF2-40CA-9AFA-9C6805984CAF}" type="pres">
      <dgm:prSet presAssocID="{3229EA2A-2075-4A58-A26E-6AE531C10C9D}" presName="Name9" presStyleLbl="parChTrans1D2" presStyleIdx="1" presStyleCnt="5"/>
      <dgm:spPr/>
      <dgm:t>
        <a:bodyPr/>
        <a:lstStyle/>
        <a:p>
          <a:endParaRPr lang="zh-CN" altLang="en-US"/>
        </a:p>
      </dgm:t>
    </dgm:pt>
    <dgm:pt modelId="{D04ACAB3-67C8-4C52-B187-7FD37ECED6EF}" type="pres">
      <dgm:prSet presAssocID="{3229EA2A-2075-4A58-A26E-6AE531C10C9D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D613677A-3C72-46A8-8F5F-7E7064BA215D}" type="pres">
      <dgm:prSet presAssocID="{5DE4C7CA-5F30-40B8-9D04-A9D34509ED2A}" presName="node" presStyleLbl="node1" presStyleIdx="1" presStyleCnt="5" custScaleX="144202" custScaleY="137389" custRadScaleRad="154443" custRadScaleInc="-90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281206-8805-482E-B010-CA538FDA27E9}" type="pres">
      <dgm:prSet presAssocID="{A725C867-6036-44D6-8011-8F3F50FABE2A}" presName="Name9" presStyleLbl="parChTrans1D2" presStyleIdx="2" presStyleCnt="5"/>
      <dgm:spPr/>
      <dgm:t>
        <a:bodyPr/>
        <a:lstStyle/>
        <a:p>
          <a:endParaRPr lang="zh-CN" altLang="en-US"/>
        </a:p>
      </dgm:t>
    </dgm:pt>
    <dgm:pt modelId="{DAF405CD-7758-47FA-8BB2-7E4119DF14B1}" type="pres">
      <dgm:prSet presAssocID="{A725C867-6036-44D6-8011-8F3F50FABE2A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94D02953-5E00-4144-8AB6-FA3FCBB60283}" type="pres">
      <dgm:prSet presAssocID="{3F09DE99-B315-46E5-91E0-B3C529446D1A}" presName="node" presStyleLbl="node1" presStyleIdx="2" presStyleCnt="5" custScaleX="115810" custScaleY="109547" custRadScaleRad="101781" custRadScaleInc="-504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7736BE-CEA5-4C9C-BA8A-610A7237FF5F}" type="pres">
      <dgm:prSet presAssocID="{F237A80B-C561-47B3-92CC-FC00A180E9E7}" presName="Name9" presStyleLbl="parChTrans1D2" presStyleIdx="3" presStyleCnt="5"/>
      <dgm:spPr/>
      <dgm:t>
        <a:bodyPr/>
        <a:lstStyle/>
        <a:p>
          <a:endParaRPr lang="zh-CN" altLang="en-US"/>
        </a:p>
      </dgm:t>
    </dgm:pt>
    <dgm:pt modelId="{F22E318E-84EF-4586-9D80-E3DF5457EB1C}" type="pres">
      <dgm:prSet presAssocID="{F237A80B-C561-47B3-92CC-FC00A180E9E7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8452177B-A0C4-4941-9ABC-2C0A01835AB2}" type="pres">
      <dgm:prSet presAssocID="{4B7A4E35-C41F-42E3-8F55-08831C4CC31A}" presName="node" presStyleLbl="node1" presStyleIdx="3" presStyleCnt="5" custScaleX="152093" custRadScaleRad="163278" custRadScaleInc="829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BDA788-F85C-42E3-8C52-2F322763E3D1}" type="pres">
      <dgm:prSet presAssocID="{D91763B2-B297-4AAA-814D-AC5F0DCA5E20}" presName="Name9" presStyleLbl="parChTrans1D2" presStyleIdx="4" presStyleCnt="5"/>
      <dgm:spPr/>
      <dgm:t>
        <a:bodyPr/>
        <a:lstStyle/>
        <a:p>
          <a:endParaRPr lang="zh-CN" altLang="en-US"/>
        </a:p>
      </dgm:t>
    </dgm:pt>
    <dgm:pt modelId="{110EE728-80F4-4AE1-88E4-F5123BB5F635}" type="pres">
      <dgm:prSet presAssocID="{D91763B2-B297-4AAA-814D-AC5F0DCA5E20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328DE593-0018-4AA7-A49A-4B8C1B3D95C7}" type="pres">
      <dgm:prSet presAssocID="{F83193D0-D847-4647-B85D-FC78EB54F62F}" presName="node" presStyleLbl="node1" presStyleIdx="4" presStyleCnt="5" custScaleX="143545" custScaleY="126535" custRadScaleRad="171714" custRadScaleInc="2069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E659119-4FE3-46B4-BEA5-158904853FA4}" type="presOf" srcId="{F83193D0-D847-4647-B85D-FC78EB54F62F}" destId="{328DE593-0018-4AA7-A49A-4B8C1B3D95C7}" srcOrd="0" destOrd="0" presId="urn:microsoft.com/office/officeart/2005/8/layout/radial1"/>
    <dgm:cxn modelId="{A784758B-2AB5-45F3-806F-68C0782E627E}" type="presOf" srcId="{3229EA2A-2075-4A58-A26E-6AE531C10C9D}" destId="{D04ACAB3-67C8-4C52-B187-7FD37ECED6EF}" srcOrd="1" destOrd="0" presId="urn:microsoft.com/office/officeart/2005/8/layout/radial1"/>
    <dgm:cxn modelId="{DC8CACED-94E4-4B21-B9AB-EBAEC295E549}" type="presOf" srcId="{A725C867-6036-44D6-8011-8F3F50FABE2A}" destId="{DAF405CD-7758-47FA-8BB2-7E4119DF14B1}" srcOrd="1" destOrd="0" presId="urn:microsoft.com/office/officeart/2005/8/layout/radial1"/>
    <dgm:cxn modelId="{53DC5ADC-394B-4B92-A1A6-55A8DBE753B9}" type="presOf" srcId="{87EFE90A-067C-4195-87DF-EE6F8441532B}" destId="{72C55EF1-5CFD-4EB7-9AB1-574141E27967}" srcOrd="0" destOrd="0" presId="urn:microsoft.com/office/officeart/2005/8/layout/radial1"/>
    <dgm:cxn modelId="{5BCBCBD6-A024-45CA-92E2-7B7820977AA1}" type="presOf" srcId="{49DCED36-6E77-47C2-B3BD-C9E16FE31ED9}" destId="{EAF000F6-9D12-42E0-A123-2C073C860FFE}" srcOrd="0" destOrd="0" presId="urn:microsoft.com/office/officeart/2005/8/layout/radial1"/>
    <dgm:cxn modelId="{E42A33BA-4D30-4963-9801-524AAB0665AB}" type="presOf" srcId="{49DCED36-6E77-47C2-B3BD-C9E16FE31ED9}" destId="{5E5791FE-785E-4F7B-B3DA-B74A483C6038}" srcOrd="1" destOrd="0" presId="urn:microsoft.com/office/officeart/2005/8/layout/radial1"/>
    <dgm:cxn modelId="{61201AFF-97F2-47A6-9FFD-17CE7B9F9AEE}" type="presOf" srcId="{80E27501-89F8-485D-8C37-F830B71E964D}" destId="{6326ECF3-53A1-4B5F-8F4B-2384ABC3AB12}" srcOrd="0" destOrd="0" presId="urn:microsoft.com/office/officeart/2005/8/layout/radial1"/>
    <dgm:cxn modelId="{79611ADF-AE20-4A12-8C2B-26F0AFB6E3C9}" type="presOf" srcId="{4B7A4E35-C41F-42E3-8F55-08831C4CC31A}" destId="{8452177B-A0C4-4941-9ABC-2C0A01835AB2}" srcOrd="0" destOrd="0" presId="urn:microsoft.com/office/officeart/2005/8/layout/radial1"/>
    <dgm:cxn modelId="{2A34E8ED-72D3-4EAC-A0E0-49C78F293BD3}" srcId="{87EFE90A-067C-4195-87DF-EE6F8441532B}" destId="{F83193D0-D847-4647-B85D-FC78EB54F62F}" srcOrd="4" destOrd="0" parTransId="{D91763B2-B297-4AAA-814D-AC5F0DCA5E20}" sibTransId="{0FE6E467-F035-4DDB-9274-AA46DFA4AD4F}"/>
    <dgm:cxn modelId="{D3F6453B-4BD8-49E2-A931-A4FDB77E7E06}" srcId="{87EFE90A-067C-4195-87DF-EE6F8441532B}" destId="{4B7A4E35-C41F-42E3-8F55-08831C4CC31A}" srcOrd="3" destOrd="0" parTransId="{F237A80B-C561-47B3-92CC-FC00A180E9E7}" sibTransId="{3EA21CF8-A599-4F8C-9D3D-C047129442F2}"/>
    <dgm:cxn modelId="{C9F48ADE-BE5F-452D-BDEA-4083ADCB972F}" type="presOf" srcId="{5DE4C7CA-5F30-40B8-9D04-A9D34509ED2A}" destId="{D613677A-3C72-46A8-8F5F-7E7064BA215D}" srcOrd="0" destOrd="0" presId="urn:microsoft.com/office/officeart/2005/8/layout/radial1"/>
    <dgm:cxn modelId="{34E9DC3A-95EB-4512-9B67-F04F1BA4A71F}" srcId="{87EFE90A-067C-4195-87DF-EE6F8441532B}" destId="{E1352EAB-75B2-4C91-95FA-17E8BEDB9D75}" srcOrd="0" destOrd="0" parTransId="{49DCED36-6E77-47C2-B3BD-C9E16FE31ED9}" sibTransId="{889CADDF-89A4-4A06-ABA9-E3A62D134683}"/>
    <dgm:cxn modelId="{628B174A-03FC-485B-942D-089EEEE57966}" type="presOf" srcId="{D91763B2-B297-4AAA-814D-AC5F0DCA5E20}" destId="{110EE728-80F4-4AE1-88E4-F5123BB5F635}" srcOrd="1" destOrd="0" presId="urn:microsoft.com/office/officeart/2005/8/layout/radial1"/>
    <dgm:cxn modelId="{0A919B61-8782-4372-BAE3-0F0454DCEFA5}" type="presOf" srcId="{3F09DE99-B315-46E5-91E0-B3C529446D1A}" destId="{94D02953-5E00-4144-8AB6-FA3FCBB60283}" srcOrd="0" destOrd="0" presId="urn:microsoft.com/office/officeart/2005/8/layout/radial1"/>
    <dgm:cxn modelId="{DD180E40-7AA7-47FD-8F11-F663C662BB1B}" srcId="{87EFE90A-067C-4195-87DF-EE6F8441532B}" destId="{3F09DE99-B315-46E5-91E0-B3C529446D1A}" srcOrd="2" destOrd="0" parTransId="{A725C867-6036-44D6-8011-8F3F50FABE2A}" sibTransId="{FAEF8E55-3CFD-4B01-9DE4-7BD1D305AF41}"/>
    <dgm:cxn modelId="{1C0AED43-BDF0-43FF-96C6-B36361B2EF56}" type="presOf" srcId="{F237A80B-C561-47B3-92CC-FC00A180E9E7}" destId="{F22E318E-84EF-4586-9D80-E3DF5457EB1C}" srcOrd="1" destOrd="0" presId="urn:microsoft.com/office/officeart/2005/8/layout/radial1"/>
    <dgm:cxn modelId="{EB8D3F21-FA9F-4619-8BFE-08F1D10BE736}" type="presOf" srcId="{3229EA2A-2075-4A58-A26E-6AE531C10C9D}" destId="{33D80DFD-CDF2-40CA-9AFA-9C6805984CAF}" srcOrd="0" destOrd="0" presId="urn:microsoft.com/office/officeart/2005/8/layout/radial1"/>
    <dgm:cxn modelId="{D3C6DEB5-10F4-4F73-A8BF-867D23CDAB9A}" type="presOf" srcId="{A725C867-6036-44D6-8011-8F3F50FABE2A}" destId="{38281206-8805-482E-B010-CA538FDA27E9}" srcOrd="0" destOrd="0" presId="urn:microsoft.com/office/officeart/2005/8/layout/radial1"/>
    <dgm:cxn modelId="{A7A9CF28-8520-401A-BB46-9C397940835D}" srcId="{80E27501-89F8-485D-8C37-F830B71E964D}" destId="{87EFE90A-067C-4195-87DF-EE6F8441532B}" srcOrd="0" destOrd="0" parTransId="{0249541A-773E-45FE-91D2-9FC21F370709}" sibTransId="{175A4CF4-2793-4D63-B775-102AE622AFE6}"/>
    <dgm:cxn modelId="{62BB9225-DBF6-44AA-AF79-C7D7F57A075E}" srcId="{87EFE90A-067C-4195-87DF-EE6F8441532B}" destId="{5DE4C7CA-5F30-40B8-9D04-A9D34509ED2A}" srcOrd="1" destOrd="0" parTransId="{3229EA2A-2075-4A58-A26E-6AE531C10C9D}" sibTransId="{795919CF-695A-4CE9-ACA6-87AC926C4D7C}"/>
    <dgm:cxn modelId="{E30C3862-DAE8-4215-9D7A-FB33C75C6578}" type="presOf" srcId="{D91763B2-B297-4AAA-814D-AC5F0DCA5E20}" destId="{51BDA788-F85C-42E3-8C52-2F322763E3D1}" srcOrd="0" destOrd="0" presId="urn:microsoft.com/office/officeart/2005/8/layout/radial1"/>
    <dgm:cxn modelId="{38D47BA3-2113-4152-B6BE-523A54A2E221}" type="presOf" srcId="{F237A80B-C561-47B3-92CC-FC00A180E9E7}" destId="{187736BE-CEA5-4C9C-BA8A-610A7237FF5F}" srcOrd="0" destOrd="0" presId="urn:microsoft.com/office/officeart/2005/8/layout/radial1"/>
    <dgm:cxn modelId="{823B0FC0-F9D1-4FF3-A3D7-FA376B59D4DB}" type="presOf" srcId="{E1352EAB-75B2-4C91-95FA-17E8BEDB9D75}" destId="{0BFC15BA-797B-4B93-A7B1-3AC8B88F0299}" srcOrd="0" destOrd="0" presId="urn:microsoft.com/office/officeart/2005/8/layout/radial1"/>
    <dgm:cxn modelId="{62555BFE-6FD4-4A40-8A62-CEDCB753DDC5}" type="presParOf" srcId="{6326ECF3-53A1-4B5F-8F4B-2384ABC3AB12}" destId="{72C55EF1-5CFD-4EB7-9AB1-574141E27967}" srcOrd="0" destOrd="0" presId="urn:microsoft.com/office/officeart/2005/8/layout/radial1"/>
    <dgm:cxn modelId="{68A8C57F-E7F7-4552-A259-A23BD6A0424C}" type="presParOf" srcId="{6326ECF3-53A1-4B5F-8F4B-2384ABC3AB12}" destId="{EAF000F6-9D12-42E0-A123-2C073C860FFE}" srcOrd="1" destOrd="0" presId="urn:microsoft.com/office/officeart/2005/8/layout/radial1"/>
    <dgm:cxn modelId="{5F70574F-59E6-4A68-9AC2-9FD4E4D5C56D}" type="presParOf" srcId="{EAF000F6-9D12-42E0-A123-2C073C860FFE}" destId="{5E5791FE-785E-4F7B-B3DA-B74A483C6038}" srcOrd="0" destOrd="0" presId="urn:microsoft.com/office/officeart/2005/8/layout/radial1"/>
    <dgm:cxn modelId="{71788AB5-84C4-4969-A0FC-0F143937E308}" type="presParOf" srcId="{6326ECF3-53A1-4B5F-8F4B-2384ABC3AB12}" destId="{0BFC15BA-797B-4B93-A7B1-3AC8B88F0299}" srcOrd="2" destOrd="0" presId="urn:microsoft.com/office/officeart/2005/8/layout/radial1"/>
    <dgm:cxn modelId="{EE6B804F-1167-4640-836E-8EE00C8B1B15}" type="presParOf" srcId="{6326ECF3-53A1-4B5F-8F4B-2384ABC3AB12}" destId="{33D80DFD-CDF2-40CA-9AFA-9C6805984CAF}" srcOrd="3" destOrd="0" presId="urn:microsoft.com/office/officeart/2005/8/layout/radial1"/>
    <dgm:cxn modelId="{825128C6-8AEA-48F8-A984-B834C1BB262F}" type="presParOf" srcId="{33D80DFD-CDF2-40CA-9AFA-9C6805984CAF}" destId="{D04ACAB3-67C8-4C52-B187-7FD37ECED6EF}" srcOrd="0" destOrd="0" presId="urn:microsoft.com/office/officeart/2005/8/layout/radial1"/>
    <dgm:cxn modelId="{77187707-E59A-40D9-985B-B38AC9170DDC}" type="presParOf" srcId="{6326ECF3-53A1-4B5F-8F4B-2384ABC3AB12}" destId="{D613677A-3C72-46A8-8F5F-7E7064BA215D}" srcOrd="4" destOrd="0" presId="urn:microsoft.com/office/officeart/2005/8/layout/radial1"/>
    <dgm:cxn modelId="{0A642888-D7AA-4C50-882D-49CB213FFF65}" type="presParOf" srcId="{6326ECF3-53A1-4B5F-8F4B-2384ABC3AB12}" destId="{38281206-8805-482E-B010-CA538FDA27E9}" srcOrd="5" destOrd="0" presId="urn:microsoft.com/office/officeart/2005/8/layout/radial1"/>
    <dgm:cxn modelId="{2FCD7CF2-70E4-41F1-B247-4C36598CFD4D}" type="presParOf" srcId="{38281206-8805-482E-B010-CA538FDA27E9}" destId="{DAF405CD-7758-47FA-8BB2-7E4119DF14B1}" srcOrd="0" destOrd="0" presId="urn:microsoft.com/office/officeart/2005/8/layout/radial1"/>
    <dgm:cxn modelId="{591C7BD1-680C-4CA5-9A75-0606987D0581}" type="presParOf" srcId="{6326ECF3-53A1-4B5F-8F4B-2384ABC3AB12}" destId="{94D02953-5E00-4144-8AB6-FA3FCBB60283}" srcOrd="6" destOrd="0" presId="urn:microsoft.com/office/officeart/2005/8/layout/radial1"/>
    <dgm:cxn modelId="{530E0E37-4750-4F5A-B7FC-E43FBBDB4887}" type="presParOf" srcId="{6326ECF3-53A1-4B5F-8F4B-2384ABC3AB12}" destId="{187736BE-CEA5-4C9C-BA8A-610A7237FF5F}" srcOrd="7" destOrd="0" presId="urn:microsoft.com/office/officeart/2005/8/layout/radial1"/>
    <dgm:cxn modelId="{619B6371-0774-4491-9CD6-780A8F7C45D6}" type="presParOf" srcId="{187736BE-CEA5-4C9C-BA8A-610A7237FF5F}" destId="{F22E318E-84EF-4586-9D80-E3DF5457EB1C}" srcOrd="0" destOrd="0" presId="urn:microsoft.com/office/officeart/2005/8/layout/radial1"/>
    <dgm:cxn modelId="{121A15AC-3A78-49FE-970B-1A07B77561F8}" type="presParOf" srcId="{6326ECF3-53A1-4B5F-8F4B-2384ABC3AB12}" destId="{8452177B-A0C4-4941-9ABC-2C0A01835AB2}" srcOrd="8" destOrd="0" presId="urn:microsoft.com/office/officeart/2005/8/layout/radial1"/>
    <dgm:cxn modelId="{A77A107A-BF9F-4DD0-8E7D-ADAF14669571}" type="presParOf" srcId="{6326ECF3-53A1-4B5F-8F4B-2384ABC3AB12}" destId="{51BDA788-F85C-42E3-8C52-2F322763E3D1}" srcOrd="9" destOrd="0" presId="urn:microsoft.com/office/officeart/2005/8/layout/radial1"/>
    <dgm:cxn modelId="{559FFEC2-A3E1-4CD5-9617-7B9970B96C73}" type="presParOf" srcId="{51BDA788-F85C-42E3-8C52-2F322763E3D1}" destId="{110EE728-80F4-4AE1-88E4-F5123BB5F635}" srcOrd="0" destOrd="0" presId="urn:microsoft.com/office/officeart/2005/8/layout/radial1"/>
    <dgm:cxn modelId="{50E9DA71-60C5-4E33-B125-D297F49AE795}" type="presParOf" srcId="{6326ECF3-53A1-4B5F-8F4B-2384ABC3AB12}" destId="{328DE593-0018-4AA7-A49A-4B8C1B3D95C7}" srcOrd="10" destOrd="0" presId="urn:microsoft.com/office/officeart/2005/8/layout/radial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19EACA-7F4F-4CDD-A4F0-26FE301BDEF6}" type="doc">
      <dgm:prSet loTypeId="urn:microsoft.com/office/officeart/2005/8/layout/pyramid2" loCatId="list" qsTypeId="urn:microsoft.com/office/officeart/2005/8/quickstyle/simple1" qsCatId="simple" csTypeId="urn:microsoft.com/office/officeart/2005/8/colors/accent6_5" csCatId="accent6" phldr="1"/>
      <dgm:spPr/>
    </dgm:pt>
    <dgm:pt modelId="{7E3622C2-7E65-4687-901B-668AB644721B}">
      <dgm:prSet phldrT="[文本]"/>
      <dgm:spPr/>
      <dgm:t>
        <a:bodyPr/>
        <a:lstStyle/>
        <a:p>
          <a:r>
            <a:rPr lang="zh-CN" altLang="en-US" b="1" dirty="0" smtClean="0"/>
            <a:t>国际互借</a:t>
          </a:r>
          <a:endParaRPr lang="zh-CN" altLang="en-US" b="1" dirty="0"/>
        </a:p>
      </dgm:t>
    </dgm:pt>
    <dgm:pt modelId="{876C15DC-547A-4EF8-A7C4-913E2DE8DCC7}" type="parTrans" cxnId="{62ED170A-03EF-4F7F-B2E7-D533CD442FED}">
      <dgm:prSet/>
      <dgm:spPr/>
      <dgm:t>
        <a:bodyPr/>
        <a:lstStyle/>
        <a:p>
          <a:endParaRPr lang="zh-CN" altLang="en-US"/>
        </a:p>
      </dgm:t>
    </dgm:pt>
    <dgm:pt modelId="{CAC3FFCC-4907-4821-B7BA-3758CBE5E006}" type="sibTrans" cxnId="{62ED170A-03EF-4F7F-B2E7-D533CD442FED}">
      <dgm:prSet/>
      <dgm:spPr/>
      <dgm:t>
        <a:bodyPr/>
        <a:lstStyle/>
        <a:p>
          <a:endParaRPr lang="zh-CN" altLang="en-US"/>
        </a:p>
      </dgm:t>
    </dgm:pt>
    <dgm:pt modelId="{FC859B9D-DBC7-4FFC-8E3E-D3D69794CEEF}">
      <dgm:prSet phldrT="[文本]"/>
      <dgm:spPr/>
      <dgm:t>
        <a:bodyPr/>
        <a:lstStyle/>
        <a:p>
          <a:r>
            <a:rPr lang="zh-CN" altLang="en-US" b="1" dirty="0" smtClean="0"/>
            <a:t>上海图书馆</a:t>
          </a:r>
          <a:endParaRPr lang="zh-CN" altLang="en-US" b="1" dirty="0"/>
        </a:p>
      </dgm:t>
    </dgm:pt>
    <dgm:pt modelId="{13CDD531-1888-4BDE-BCE8-FA8B65A71F52}" type="parTrans" cxnId="{1D01ABB7-064C-4260-B844-677F4AA762BD}">
      <dgm:prSet/>
      <dgm:spPr/>
      <dgm:t>
        <a:bodyPr/>
        <a:lstStyle/>
        <a:p>
          <a:endParaRPr lang="zh-CN" altLang="en-US"/>
        </a:p>
      </dgm:t>
    </dgm:pt>
    <dgm:pt modelId="{B8725B45-2E42-4C50-BCA3-658B6E3F9593}" type="sibTrans" cxnId="{1D01ABB7-064C-4260-B844-677F4AA762BD}">
      <dgm:prSet/>
      <dgm:spPr/>
      <dgm:t>
        <a:bodyPr/>
        <a:lstStyle/>
        <a:p>
          <a:endParaRPr lang="zh-CN" altLang="en-US"/>
        </a:p>
      </dgm:t>
    </dgm:pt>
    <dgm:pt modelId="{DDAB27EF-1D7D-40B9-8544-098408FAEC0E}">
      <dgm:prSet phldrT="[文本]"/>
      <dgm:spPr/>
      <dgm:t>
        <a:bodyPr/>
        <a:lstStyle/>
        <a:p>
          <a:r>
            <a:rPr lang="en-US" altLang="zh-CN" dirty="0" smtClean="0"/>
            <a:t>CASHL</a:t>
          </a:r>
          <a:endParaRPr lang="zh-CN" altLang="en-US" dirty="0"/>
        </a:p>
      </dgm:t>
    </dgm:pt>
    <dgm:pt modelId="{DA49E4CC-8E39-43F0-B82F-1AB672A8FE6E}" type="parTrans" cxnId="{B68E71AA-D085-4614-B1EA-859FCFD76F90}">
      <dgm:prSet/>
      <dgm:spPr/>
      <dgm:t>
        <a:bodyPr/>
        <a:lstStyle/>
        <a:p>
          <a:endParaRPr lang="zh-CN" altLang="en-US"/>
        </a:p>
      </dgm:t>
    </dgm:pt>
    <dgm:pt modelId="{CFCAB4E0-AB67-43F3-9BB5-51EC91EB1C4D}" type="sibTrans" cxnId="{B68E71AA-D085-4614-B1EA-859FCFD76F90}">
      <dgm:prSet/>
      <dgm:spPr/>
      <dgm:t>
        <a:bodyPr/>
        <a:lstStyle/>
        <a:p>
          <a:endParaRPr lang="zh-CN" altLang="en-US"/>
        </a:p>
      </dgm:t>
    </dgm:pt>
    <dgm:pt modelId="{B13639BD-BE78-45CB-BF1D-1BA78ECCD4F4}" type="pres">
      <dgm:prSet presAssocID="{0519EACA-7F4F-4CDD-A4F0-26FE301BDEF6}" presName="compositeShape" presStyleCnt="0">
        <dgm:presLayoutVars>
          <dgm:dir/>
          <dgm:resizeHandles/>
        </dgm:presLayoutVars>
      </dgm:prSet>
      <dgm:spPr/>
    </dgm:pt>
    <dgm:pt modelId="{61C6A938-B0E3-4E8B-9E4B-2E90DFF7CDF2}" type="pres">
      <dgm:prSet presAssocID="{0519EACA-7F4F-4CDD-A4F0-26FE301BDEF6}" presName="pyramid" presStyleLbl="node1" presStyleIdx="0" presStyleCnt="1"/>
      <dgm:spPr/>
    </dgm:pt>
    <dgm:pt modelId="{92B97997-2B1A-435F-BB8B-30EC00CF17EA}" type="pres">
      <dgm:prSet presAssocID="{0519EACA-7F4F-4CDD-A4F0-26FE301BDEF6}" presName="theList" presStyleCnt="0"/>
      <dgm:spPr/>
    </dgm:pt>
    <dgm:pt modelId="{82906714-D507-4BA2-B66D-F96CAEFB8F07}" type="pres">
      <dgm:prSet presAssocID="{7E3622C2-7E65-4687-901B-668AB644721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AAEEFF-93C2-4C4F-B4AC-50F5769ED24D}" type="pres">
      <dgm:prSet presAssocID="{7E3622C2-7E65-4687-901B-668AB644721B}" presName="aSpace" presStyleCnt="0"/>
      <dgm:spPr/>
    </dgm:pt>
    <dgm:pt modelId="{1667B781-3480-410D-82AB-C28974C5CA99}" type="pres">
      <dgm:prSet presAssocID="{FC859B9D-DBC7-4FFC-8E3E-D3D69794CEE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4B30F2-8F47-4786-A0AD-7559D2FF5E96}" type="pres">
      <dgm:prSet presAssocID="{FC859B9D-DBC7-4FFC-8E3E-D3D69794CEEF}" presName="aSpace" presStyleCnt="0"/>
      <dgm:spPr/>
    </dgm:pt>
    <dgm:pt modelId="{7162D59E-4A6F-41CC-9E1C-C67E3941C99F}" type="pres">
      <dgm:prSet presAssocID="{DDAB27EF-1D7D-40B9-8544-098408FAEC0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FD0FB7-51C5-4B0A-94FA-3748E58E400D}" type="pres">
      <dgm:prSet presAssocID="{DDAB27EF-1D7D-40B9-8544-098408FAEC0E}" presName="aSpace" presStyleCnt="0"/>
      <dgm:spPr/>
    </dgm:pt>
  </dgm:ptLst>
  <dgm:cxnLst>
    <dgm:cxn modelId="{F011AD76-A0B9-4E94-9ADF-F97FF007339A}" type="presOf" srcId="{FC859B9D-DBC7-4FFC-8E3E-D3D69794CEEF}" destId="{1667B781-3480-410D-82AB-C28974C5CA99}" srcOrd="0" destOrd="0" presId="urn:microsoft.com/office/officeart/2005/8/layout/pyramid2"/>
    <dgm:cxn modelId="{62ED170A-03EF-4F7F-B2E7-D533CD442FED}" srcId="{0519EACA-7F4F-4CDD-A4F0-26FE301BDEF6}" destId="{7E3622C2-7E65-4687-901B-668AB644721B}" srcOrd="0" destOrd="0" parTransId="{876C15DC-547A-4EF8-A7C4-913E2DE8DCC7}" sibTransId="{CAC3FFCC-4907-4821-B7BA-3758CBE5E006}"/>
    <dgm:cxn modelId="{EBA6A83A-C076-4961-821C-01097B788AB6}" type="presOf" srcId="{DDAB27EF-1D7D-40B9-8544-098408FAEC0E}" destId="{7162D59E-4A6F-41CC-9E1C-C67E3941C99F}" srcOrd="0" destOrd="0" presId="urn:microsoft.com/office/officeart/2005/8/layout/pyramid2"/>
    <dgm:cxn modelId="{ED57DAC5-4431-4BB7-9DAA-21D3ECF77185}" type="presOf" srcId="{7E3622C2-7E65-4687-901B-668AB644721B}" destId="{82906714-D507-4BA2-B66D-F96CAEFB8F07}" srcOrd="0" destOrd="0" presId="urn:microsoft.com/office/officeart/2005/8/layout/pyramid2"/>
    <dgm:cxn modelId="{B68E71AA-D085-4614-B1EA-859FCFD76F90}" srcId="{0519EACA-7F4F-4CDD-A4F0-26FE301BDEF6}" destId="{DDAB27EF-1D7D-40B9-8544-098408FAEC0E}" srcOrd="2" destOrd="0" parTransId="{DA49E4CC-8E39-43F0-B82F-1AB672A8FE6E}" sibTransId="{CFCAB4E0-AB67-43F3-9BB5-51EC91EB1C4D}"/>
    <dgm:cxn modelId="{81466451-73B8-4548-AABA-6B55AEEF8506}" type="presOf" srcId="{0519EACA-7F4F-4CDD-A4F0-26FE301BDEF6}" destId="{B13639BD-BE78-45CB-BF1D-1BA78ECCD4F4}" srcOrd="0" destOrd="0" presId="urn:microsoft.com/office/officeart/2005/8/layout/pyramid2"/>
    <dgm:cxn modelId="{1D01ABB7-064C-4260-B844-677F4AA762BD}" srcId="{0519EACA-7F4F-4CDD-A4F0-26FE301BDEF6}" destId="{FC859B9D-DBC7-4FFC-8E3E-D3D69794CEEF}" srcOrd="1" destOrd="0" parTransId="{13CDD531-1888-4BDE-BCE8-FA8B65A71F52}" sibTransId="{B8725B45-2E42-4C50-BCA3-658B6E3F9593}"/>
    <dgm:cxn modelId="{3F323E19-FEB7-4172-82D0-3AA328F600C6}" type="presParOf" srcId="{B13639BD-BE78-45CB-BF1D-1BA78ECCD4F4}" destId="{61C6A938-B0E3-4E8B-9E4B-2E90DFF7CDF2}" srcOrd="0" destOrd="0" presId="urn:microsoft.com/office/officeart/2005/8/layout/pyramid2"/>
    <dgm:cxn modelId="{31600C37-49FF-4A2A-B058-2E37235ED3EE}" type="presParOf" srcId="{B13639BD-BE78-45CB-BF1D-1BA78ECCD4F4}" destId="{92B97997-2B1A-435F-BB8B-30EC00CF17EA}" srcOrd="1" destOrd="0" presId="urn:microsoft.com/office/officeart/2005/8/layout/pyramid2"/>
    <dgm:cxn modelId="{A0128E2B-E1D5-4BD0-A191-1B7CA60EBDFF}" type="presParOf" srcId="{92B97997-2B1A-435F-BB8B-30EC00CF17EA}" destId="{82906714-D507-4BA2-B66D-F96CAEFB8F07}" srcOrd="0" destOrd="0" presId="urn:microsoft.com/office/officeart/2005/8/layout/pyramid2"/>
    <dgm:cxn modelId="{A1E163A6-5139-4D38-AE8A-94A32A7BE498}" type="presParOf" srcId="{92B97997-2B1A-435F-BB8B-30EC00CF17EA}" destId="{D2AAEEFF-93C2-4C4F-B4AC-50F5769ED24D}" srcOrd="1" destOrd="0" presId="urn:microsoft.com/office/officeart/2005/8/layout/pyramid2"/>
    <dgm:cxn modelId="{D3D6516E-2383-4527-9738-F45B019EC0EA}" type="presParOf" srcId="{92B97997-2B1A-435F-BB8B-30EC00CF17EA}" destId="{1667B781-3480-410D-82AB-C28974C5CA99}" srcOrd="2" destOrd="0" presId="urn:microsoft.com/office/officeart/2005/8/layout/pyramid2"/>
    <dgm:cxn modelId="{61BF9017-7FA8-4B51-A57A-C51A904C78D9}" type="presParOf" srcId="{92B97997-2B1A-435F-BB8B-30EC00CF17EA}" destId="{A34B30F2-8F47-4786-A0AD-7559D2FF5E96}" srcOrd="3" destOrd="0" presId="urn:microsoft.com/office/officeart/2005/8/layout/pyramid2"/>
    <dgm:cxn modelId="{9DE424FC-DEC5-43B0-AE57-713E9725D00F}" type="presParOf" srcId="{92B97997-2B1A-435F-BB8B-30EC00CF17EA}" destId="{7162D59E-4A6F-41CC-9E1C-C67E3941C99F}" srcOrd="4" destOrd="0" presId="urn:microsoft.com/office/officeart/2005/8/layout/pyramid2"/>
    <dgm:cxn modelId="{0CE3321E-BB99-409F-AEAA-81FE966E9480}" type="presParOf" srcId="{92B97997-2B1A-435F-BB8B-30EC00CF17EA}" destId="{10FD0FB7-51C5-4B0A-94FA-3748E58E400D}" srcOrd="5" destOrd="0" presId="urn:microsoft.com/office/officeart/2005/8/layout/pyramid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7DBEEB-F311-4E9B-8D1F-04AACD904C76}" type="doc">
      <dgm:prSet loTypeId="urn:microsoft.com/office/officeart/2005/8/layout/cycle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379710D-0576-4EE9-AB79-49301C98A70B}">
      <dgm:prSet phldrT="[文本]"/>
      <dgm:spPr/>
      <dgm:t>
        <a:bodyPr/>
        <a:lstStyle/>
        <a:p>
          <a:r>
            <a:rPr lang="zh-CN" altLang="en-US" b="1" dirty="0" smtClean="0"/>
            <a:t>区域中心</a:t>
          </a:r>
          <a:endParaRPr lang="zh-CN" altLang="en-US" b="1" dirty="0"/>
        </a:p>
      </dgm:t>
    </dgm:pt>
    <dgm:pt modelId="{FFEE29C9-8264-4823-A429-576F27E79691}" type="parTrans" cxnId="{FFBE343E-2972-4595-ABC0-8D9FED614DC1}">
      <dgm:prSet/>
      <dgm:spPr/>
      <dgm:t>
        <a:bodyPr/>
        <a:lstStyle/>
        <a:p>
          <a:endParaRPr lang="zh-CN" altLang="en-US"/>
        </a:p>
      </dgm:t>
    </dgm:pt>
    <dgm:pt modelId="{558A58E1-0F41-4A5E-9351-E1B14779F385}" type="sibTrans" cxnId="{FFBE343E-2972-4595-ABC0-8D9FED614DC1}">
      <dgm:prSet/>
      <dgm:spPr/>
      <dgm:t>
        <a:bodyPr/>
        <a:lstStyle/>
        <a:p>
          <a:endParaRPr lang="zh-CN" altLang="en-US"/>
        </a:p>
      </dgm:t>
    </dgm:pt>
    <dgm:pt modelId="{89A7FF16-2FBF-4848-AEEC-F4E7910A0835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7030A0"/>
              </a:solidFill>
            </a:rPr>
            <a:t>外文期刊 </a:t>
          </a:r>
          <a:r>
            <a:rPr lang="en-US" altLang="zh-CN" sz="2400" b="1" dirty="0" smtClean="0">
              <a:solidFill>
                <a:srgbClr val="7030A0"/>
              </a:solidFill>
            </a:rPr>
            <a:t>2</a:t>
          </a:r>
          <a:r>
            <a:rPr lang="zh-CN" altLang="en-US" sz="2400" b="1" dirty="0" smtClean="0">
              <a:solidFill>
                <a:srgbClr val="7030A0"/>
              </a:solidFill>
            </a:rPr>
            <a:t>万余种</a:t>
          </a:r>
          <a:endParaRPr lang="zh-CN" altLang="en-US" sz="2400" b="1" dirty="0">
            <a:solidFill>
              <a:srgbClr val="7030A0"/>
            </a:solidFill>
          </a:endParaRPr>
        </a:p>
      </dgm:t>
    </dgm:pt>
    <dgm:pt modelId="{CB838789-4AF4-4DA7-9B57-CD9EB1C9B080}" type="parTrans" cxnId="{8573741C-083B-46A1-A128-6FC61A04B7B1}">
      <dgm:prSet/>
      <dgm:spPr/>
      <dgm:t>
        <a:bodyPr/>
        <a:lstStyle/>
        <a:p>
          <a:endParaRPr lang="zh-CN" altLang="en-US"/>
        </a:p>
      </dgm:t>
    </dgm:pt>
    <dgm:pt modelId="{F876F433-E561-4EDC-A353-D46DE13B7CFE}" type="sibTrans" cxnId="{8573741C-083B-46A1-A128-6FC61A04B7B1}">
      <dgm:prSet/>
      <dgm:spPr/>
      <dgm:t>
        <a:bodyPr/>
        <a:lstStyle/>
        <a:p>
          <a:endParaRPr lang="zh-CN" altLang="en-US"/>
        </a:p>
      </dgm:t>
    </dgm:pt>
    <dgm:pt modelId="{7B0ABE4F-220D-4538-AC49-262157D7450F}">
      <dgm:prSet phldrT="[文本]"/>
      <dgm:spPr/>
      <dgm:t>
        <a:bodyPr/>
        <a:lstStyle/>
        <a:p>
          <a:r>
            <a:rPr lang="zh-CN" altLang="en-US" b="1" dirty="0" smtClean="0"/>
            <a:t>全国中心</a:t>
          </a:r>
          <a:endParaRPr lang="zh-CN" altLang="en-US" b="1" dirty="0"/>
        </a:p>
      </dgm:t>
    </dgm:pt>
    <dgm:pt modelId="{E7EDACD3-4A6F-4DDE-BF4C-78991A044202}" type="parTrans" cxnId="{F6AEFC0A-9933-4F8F-AF68-86C0A542B06B}">
      <dgm:prSet/>
      <dgm:spPr/>
      <dgm:t>
        <a:bodyPr/>
        <a:lstStyle/>
        <a:p>
          <a:endParaRPr lang="zh-CN" altLang="en-US"/>
        </a:p>
      </dgm:t>
    </dgm:pt>
    <dgm:pt modelId="{9B580AD8-4E20-45CF-A0E2-9B7CC6C76B1A}" type="sibTrans" cxnId="{F6AEFC0A-9933-4F8F-AF68-86C0A542B06B}">
      <dgm:prSet/>
      <dgm:spPr/>
      <dgm:t>
        <a:bodyPr/>
        <a:lstStyle/>
        <a:p>
          <a:endParaRPr lang="zh-CN" altLang="en-US"/>
        </a:p>
      </dgm:t>
    </dgm:pt>
    <dgm:pt modelId="{EB255318-8149-4CFA-96F7-6CB079DFE10D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bg2">
                  <a:lumMod val="25000"/>
                </a:schemeClr>
              </a:solidFill>
            </a:rPr>
            <a:t>外文图书</a:t>
          </a:r>
          <a:r>
            <a:rPr lang="en-US" altLang="zh-CN" sz="2400" b="1" dirty="0" smtClean="0">
              <a:solidFill>
                <a:schemeClr val="bg2">
                  <a:lumMod val="25000"/>
                </a:schemeClr>
              </a:solidFill>
            </a:rPr>
            <a:t>129</a:t>
          </a:r>
          <a:r>
            <a:rPr lang="zh-CN" altLang="en-US" sz="2400" b="1" dirty="0" smtClean="0">
              <a:solidFill>
                <a:schemeClr val="bg2">
                  <a:lumMod val="25000"/>
                </a:schemeClr>
              </a:solidFill>
            </a:rPr>
            <a:t>万种</a:t>
          </a:r>
          <a:r>
            <a:rPr lang="zh-CN" altLang="en-US" sz="900" b="1" dirty="0" smtClean="0">
              <a:solidFill>
                <a:schemeClr val="bg2">
                  <a:lumMod val="25000"/>
                </a:schemeClr>
              </a:solidFill>
            </a:rPr>
            <a:t>（</a:t>
          </a:r>
          <a:r>
            <a:rPr lang="en-US" altLang="zh-CN" sz="900" b="1" dirty="0" smtClean="0">
              <a:solidFill>
                <a:schemeClr val="bg2">
                  <a:lumMod val="25000"/>
                </a:schemeClr>
              </a:solidFill>
            </a:rPr>
            <a:t>2013</a:t>
          </a:r>
          <a:r>
            <a:rPr lang="zh-CN" altLang="en-US" sz="900" b="1" dirty="0" smtClean="0">
              <a:solidFill>
                <a:srgbClr val="7030A0"/>
              </a:solidFill>
            </a:rPr>
            <a:t>）</a:t>
          </a:r>
        </a:p>
      </dgm:t>
    </dgm:pt>
    <dgm:pt modelId="{2615F8C8-3C56-45B0-880E-510E72383B1B}" type="parTrans" cxnId="{68E55F2B-9099-4B6F-BC10-6C23BAB3ECE2}">
      <dgm:prSet/>
      <dgm:spPr/>
      <dgm:t>
        <a:bodyPr/>
        <a:lstStyle/>
        <a:p>
          <a:endParaRPr lang="zh-CN" altLang="en-US"/>
        </a:p>
      </dgm:t>
    </dgm:pt>
    <dgm:pt modelId="{6B82EA59-2EC4-476A-9C18-EC1019F831CD}" type="sibTrans" cxnId="{68E55F2B-9099-4B6F-BC10-6C23BAB3ECE2}">
      <dgm:prSet/>
      <dgm:spPr/>
      <dgm:t>
        <a:bodyPr/>
        <a:lstStyle/>
        <a:p>
          <a:endParaRPr lang="zh-CN" altLang="en-US"/>
        </a:p>
      </dgm:t>
    </dgm:pt>
    <dgm:pt modelId="{ECFD1395-4961-4F8A-9590-A767D89AB27A}">
      <dgm:prSet phldrT="[文本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b="1" dirty="0" smtClean="0"/>
            <a:t>社科院</a:t>
          </a:r>
          <a:endParaRPr lang="en-US" altLang="zh-CN" b="1" dirty="0" smtClean="0"/>
        </a:p>
        <a:p>
          <a:r>
            <a:rPr lang="zh-CN" altLang="en-US" b="1" dirty="0" smtClean="0"/>
            <a:t>上图</a:t>
          </a:r>
          <a:endParaRPr lang="zh-CN" altLang="en-US" b="1" dirty="0"/>
        </a:p>
      </dgm:t>
    </dgm:pt>
    <dgm:pt modelId="{3125E650-C0E6-45F3-8F43-1335C6CA885A}" type="parTrans" cxnId="{DCA00A22-1BF0-4265-B1F5-0022639D462E}">
      <dgm:prSet/>
      <dgm:spPr/>
      <dgm:t>
        <a:bodyPr/>
        <a:lstStyle/>
        <a:p>
          <a:endParaRPr lang="zh-CN" altLang="en-US"/>
        </a:p>
      </dgm:t>
    </dgm:pt>
    <dgm:pt modelId="{3B639F87-463D-4AF1-8344-32F098BFA2EE}" type="sibTrans" cxnId="{DCA00A22-1BF0-4265-B1F5-0022639D462E}">
      <dgm:prSet/>
      <dgm:spPr/>
      <dgm:t>
        <a:bodyPr/>
        <a:lstStyle/>
        <a:p>
          <a:endParaRPr lang="zh-CN" altLang="en-US"/>
        </a:p>
      </dgm:t>
    </dgm:pt>
    <dgm:pt modelId="{DBAF7513-8459-4FBB-8B29-D436F81C654F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accent3">
                  <a:lumMod val="75000"/>
                </a:schemeClr>
              </a:solidFill>
            </a:rPr>
            <a:t>电子图书</a:t>
          </a:r>
          <a:r>
            <a:rPr lang="en-US" altLang="zh-CN" sz="2400" b="1" dirty="0" smtClean="0">
              <a:solidFill>
                <a:schemeClr val="accent3">
                  <a:lumMod val="75000"/>
                </a:schemeClr>
              </a:solidFill>
            </a:rPr>
            <a:t>35</a:t>
          </a:r>
          <a:r>
            <a:rPr lang="zh-CN" altLang="en-US" sz="2400" b="1" dirty="0" smtClean="0">
              <a:solidFill>
                <a:schemeClr val="accent3">
                  <a:lumMod val="75000"/>
                </a:schemeClr>
              </a:solidFill>
            </a:rPr>
            <a:t>万种</a:t>
          </a:r>
          <a:endParaRPr lang="zh-CN" altLang="en-US" sz="1500" dirty="0">
            <a:solidFill>
              <a:schemeClr val="accent3">
                <a:lumMod val="75000"/>
              </a:schemeClr>
            </a:solidFill>
          </a:endParaRPr>
        </a:p>
      </dgm:t>
    </dgm:pt>
    <dgm:pt modelId="{6211386E-D5BE-49ED-898C-2A11CC1DBC0D}" type="parTrans" cxnId="{AB006DBB-51F7-4457-99E7-B3BCC0D7B327}">
      <dgm:prSet/>
      <dgm:spPr/>
      <dgm:t>
        <a:bodyPr/>
        <a:lstStyle/>
        <a:p>
          <a:endParaRPr lang="zh-CN" altLang="en-US"/>
        </a:p>
      </dgm:t>
    </dgm:pt>
    <dgm:pt modelId="{129A268D-9A68-4E8E-8216-46DD650E5511}" type="sibTrans" cxnId="{AB006DBB-51F7-4457-99E7-B3BCC0D7B327}">
      <dgm:prSet/>
      <dgm:spPr/>
      <dgm:t>
        <a:bodyPr/>
        <a:lstStyle/>
        <a:p>
          <a:endParaRPr lang="zh-CN" altLang="en-US"/>
        </a:p>
      </dgm:t>
    </dgm:pt>
    <dgm:pt modelId="{8309A07C-A32D-4B1C-9A15-557D196ABFE6}">
      <dgm:prSet phldrT="[文本]"/>
      <dgm:spPr/>
      <dgm:t>
        <a:bodyPr/>
        <a:lstStyle/>
        <a:p>
          <a:r>
            <a:rPr lang="zh-CN" altLang="en-US" b="1" dirty="0" smtClean="0"/>
            <a:t>学科中心</a:t>
          </a:r>
          <a:endParaRPr lang="zh-CN" altLang="en-US" b="1" dirty="0"/>
        </a:p>
      </dgm:t>
    </dgm:pt>
    <dgm:pt modelId="{B7D776D2-146A-4CDE-8CA1-57F7C07E74D0}" type="parTrans" cxnId="{CD68DB3D-85A0-4989-AE16-FF9CDF05D35F}">
      <dgm:prSet/>
      <dgm:spPr/>
      <dgm:t>
        <a:bodyPr/>
        <a:lstStyle/>
        <a:p>
          <a:endParaRPr lang="zh-CN" altLang="en-US"/>
        </a:p>
      </dgm:t>
    </dgm:pt>
    <dgm:pt modelId="{EF3935B8-5D22-4C37-849C-F6C66D84C169}" type="sibTrans" cxnId="{CD68DB3D-85A0-4989-AE16-FF9CDF05D35F}">
      <dgm:prSet/>
      <dgm:spPr/>
      <dgm:t>
        <a:bodyPr/>
        <a:lstStyle/>
        <a:p>
          <a:endParaRPr lang="zh-CN" altLang="en-US"/>
        </a:p>
      </dgm:t>
    </dgm:pt>
    <dgm:pt modelId="{292E411D-A132-4764-839F-6E112FF24522}">
      <dgm:prSet phldrT="[文本]" custT="1"/>
      <dgm:spPr/>
      <dgm:t>
        <a:bodyPr tIns="0"/>
        <a:lstStyle/>
        <a:p>
          <a:r>
            <a:rPr lang="zh-CN" altLang="en-US" sz="2400" b="1" dirty="0" smtClean="0">
              <a:solidFill>
                <a:schemeClr val="accent6">
                  <a:lumMod val="75000"/>
                </a:schemeClr>
              </a:solidFill>
            </a:rPr>
            <a:t>电子期刊</a:t>
          </a:r>
          <a:r>
            <a:rPr lang="en-US" altLang="zh-CN" sz="2400" b="1" dirty="0" smtClean="0">
              <a:solidFill>
                <a:schemeClr val="accent6">
                  <a:lumMod val="75000"/>
                </a:schemeClr>
              </a:solidFill>
            </a:rPr>
            <a:t>1956</a:t>
          </a:r>
          <a:r>
            <a:rPr lang="zh-CN" altLang="en-US" sz="2400" b="1" dirty="0" smtClean="0">
              <a:solidFill>
                <a:schemeClr val="accent6">
                  <a:lumMod val="75000"/>
                </a:schemeClr>
              </a:solidFill>
            </a:rPr>
            <a:t>种</a:t>
          </a:r>
        </a:p>
      </dgm:t>
    </dgm:pt>
    <dgm:pt modelId="{B6AD104B-0D64-48BD-BD0A-3B3A798FEB93}" type="parTrans" cxnId="{27658112-0E0C-4EF5-82ED-3744A3A1544B}">
      <dgm:prSet/>
      <dgm:spPr/>
      <dgm:t>
        <a:bodyPr/>
        <a:lstStyle/>
        <a:p>
          <a:endParaRPr lang="zh-CN" altLang="en-US"/>
        </a:p>
      </dgm:t>
    </dgm:pt>
    <dgm:pt modelId="{477CBBFC-8E60-4EAF-8880-A5062DE83ABA}" type="sibTrans" cxnId="{27658112-0E0C-4EF5-82ED-3744A3A1544B}">
      <dgm:prSet/>
      <dgm:spPr/>
      <dgm:t>
        <a:bodyPr/>
        <a:lstStyle/>
        <a:p>
          <a:endParaRPr lang="zh-CN" altLang="en-US"/>
        </a:p>
      </dgm:t>
    </dgm:pt>
    <dgm:pt modelId="{E48715BA-1771-4886-9017-91211B3737FA}" type="pres">
      <dgm:prSet presAssocID="{787DBEEB-F311-4E9B-8D1F-04AACD904C7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C9118F0-1B21-4BAE-B73F-4C8E4AD53E89}" type="pres">
      <dgm:prSet presAssocID="{787DBEEB-F311-4E9B-8D1F-04AACD904C76}" presName="children" presStyleCnt="0"/>
      <dgm:spPr/>
    </dgm:pt>
    <dgm:pt modelId="{B8117AF9-852D-4497-B521-20C056F9DD30}" type="pres">
      <dgm:prSet presAssocID="{787DBEEB-F311-4E9B-8D1F-04AACD904C76}" presName="child1group" presStyleCnt="0"/>
      <dgm:spPr/>
    </dgm:pt>
    <dgm:pt modelId="{14F3D7BF-0A81-4742-BE5E-5FB2DBA711D7}" type="pres">
      <dgm:prSet presAssocID="{787DBEEB-F311-4E9B-8D1F-04AACD904C76}" presName="child1" presStyleLbl="bgAcc1" presStyleIdx="0" presStyleCnt="4"/>
      <dgm:spPr/>
      <dgm:t>
        <a:bodyPr/>
        <a:lstStyle/>
        <a:p>
          <a:endParaRPr lang="zh-CN" altLang="en-US"/>
        </a:p>
      </dgm:t>
    </dgm:pt>
    <dgm:pt modelId="{937ED08D-705F-45D3-95A6-385D74B2B3DC}" type="pres">
      <dgm:prSet presAssocID="{787DBEEB-F311-4E9B-8D1F-04AACD904C7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ACB642-8F9E-461A-BC16-E99913B1365B}" type="pres">
      <dgm:prSet presAssocID="{787DBEEB-F311-4E9B-8D1F-04AACD904C76}" presName="child2group" presStyleCnt="0"/>
      <dgm:spPr/>
    </dgm:pt>
    <dgm:pt modelId="{1D0262CF-FB7D-4E74-ACD5-732364675DD1}" type="pres">
      <dgm:prSet presAssocID="{787DBEEB-F311-4E9B-8D1F-04AACD904C76}" presName="child2" presStyleLbl="bgAcc1" presStyleIdx="1" presStyleCnt="4"/>
      <dgm:spPr/>
      <dgm:t>
        <a:bodyPr/>
        <a:lstStyle/>
        <a:p>
          <a:endParaRPr lang="zh-CN" altLang="en-US"/>
        </a:p>
      </dgm:t>
    </dgm:pt>
    <dgm:pt modelId="{9D1D5756-D99B-4540-B50A-4C792BDBCF80}" type="pres">
      <dgm:prSet presAssocID="{787DBEEB-F311-4E9B-8D1F-04AACD904C7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E124D2-3D42-4351-8B88-6E363193248A}" type="pres">
      <dgm:prSet presAssocID="{787DBEEB-F311-4E9B-8D1F-04AACD904C76}" presName="child3group" presStyleCnt="0"/>
      <dgm:spPr/>
    </dgm:pt>
    <dgm:pt modelId="{C10A8AAE-D0AC-4202-BED0-F7F15096DAB7}" type="pres">
      <dgm:prSet presAssocID="{787DBEEB-F311-4E9B-8D1F-04AACD904C76}" presName="child3" presStyleLbl="bgAcc1" presStyleIdx="2" presStyleCnt="4" custScaleX="125055" custScaleY="122527" custLinFactNeighborX="15793" custLinFactNeighborY="-2459"/>
      <dgm:spPr/>
      <dgm:t>
        <a:bodyPr/>
        <a:lstStyle/>
        <a:p>
          <a:endParaRPr lang="zh-CN" altLang="en-US"/>
        </a:p>
      </dgm:t>
    </dgm:pt>
    <dgm:pt modelId="{8B5F275B-F6FB-4C66-82B4-49FBF29A3F80}" type="pres">
      <dgm:prSet presAssocID="{787DBEEB-F311-4E9B-8D1F-04AACD904C7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312D69-AE48-47CD-B7AB-13DAC6DAD409}" type="pres">
      <dgm:prSet presAssocID="{787DBEEB-F311-4E9B-8D1F-04AACD904C76}" presName="child4group" presStyleCnt="0"/>
      <dgm:spPr/>
    </dgm:pt>
    <dgm:pt modelId="{C528A8D3-F756-4CCA-8679-5906F84929D2}" type="pres">
      <dgm:prSet presAssocID="{787DBEEB-F311-4E9B-8D1F-04AACD904C76}" presName="child4" presStyleLbl="bgAcc1" presStyleIdx="3" presStyleCnt="4" custScaleX="139004" custScaleY="91840" custLinFactNeighborX="-19413" custLinFactNeighborY="-17828"/>
      <dgm:spPr/>
      <dgm:t>
        <a:bodyPr/>
        <a:lstStyle/>
        <a:p>
          <a:endParaRPr lang="zh-CN" altLang="en-US"/>
        </a:p>
      </dgm:t>
    </dgm:pt>
    <dgm:pt modelId="{A039CA70-9B95-4753-B842-306FDFC09CB1}" type="pres">
      <dgm:prSet presAssocID="{787DBEEB-F311-4E9B-8D1F-04AACD904C7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8C754B-0FED-4852-B486-B679800A2268}" type="pres">
      <dgm:prSet presAssocID="{787DBEEB-F311-4E9B-8D1F-04AACD904C76}" presName="childPlaceholder" presStyleCnt="0"/>
      <dgm:spPr/>
    </dgm:pt>
    <dgm:pt modelId="{C7E95A00-02F4-4F25-830B-D93385DC2DFA}" type="pres">
      <dgm:prSet presAssocID="{787DBEEB-F311-4E9B-8D1F-04AACD904C76}" presName="circle" presStyleCnt="0"/>
      <dgm:spPr/>
    </dgm:pt>
    <dgm:pt modelId="{280F16BC-976F-4847-85E7-C6C73B53C703}" type="pres">
      <dgm:prSet presAssocID="{787DBEEB-F311-4E9B-8D1F-04AACD904C7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2ED3DA-A3C2-4763-B40C-0441DA40BA31}" type="pres">
      <dgm:prSet presAssocID="{787DBEEB-F311-4E9B-8D1F-04AACD904C76}" presName="quadrant2" presStyleLbl="node1" presStyleIdx="1" presStyleCnt="4" custLinFactNeighborX="-416" custLinFactNeighborY="-180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E6B7AA-83ED-45C7-BFFB-5C977363D841}" type="pres">
      <dgm:prSet presAssocID="{787DBEEB-F311-4E9B-8D1F-04AACD904C7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7DB07E-07D0-4C99-8628-2828CD14ED5A}" type="pres">
      <dgm:prSet presAssocID="{787DBEEB-F311-4E9B-8D1F-04AACD904C7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FBB5C0-A851-4E46-B5D1-7669F3F0786F}" type="pres">
      <dgm:prSet presAssocID="{787DBEEB-F311-4E9B-8D1F-04AACD904C76}" presName="quadrantPlaceholder" presStyleCnt="0"/>
      <dgm:spPr/>
    </dgm:pt>
    <dgm:pt modelId="{675048D4-7800-4B24-B9EA-C50A82E93860}" type="pres">
      <dgm:prSet presAssocID="{787DBEEB-F311-4E9B-8D1F-04AACD904C76}" presName="center1" presStyleLbl="fgShp" presStyleIdx="0" presStyleCnt="2" custLinFactNeighborX="2968" custLinFactNeighborY="1622"/>
      <dgm:spPr/>
    </dgm:pt>
    <dgm:pt modelId="{B8DD9FD3-9196-4292-8FB5-85E320FE9504}" type="pres">
      <dgm:prSet presAssocID="{787DBEEB-F311-4E9B-8D1F-04AACD904C76}" presName="center2" presStyleLbl="fgShp" presStyleIdx="1" presStyleCnt="2"/>
      <dgm:spPr/>
    </dgm:pt>
  </dgm:ptLst>
  <dgm:cxnLst>
    <dgm:cxn modelId="{C00A59F5-C8BE-429B-A3D8-2AD0641EB79D}" type="presOf" srcId="{787DBEEB-F311-4E9B-8D1F-04AACD904C76}" destId="{E48715BA-1771-4886-9017-91211B3737FA}" srcOrd="0" destOrd="0" presId="urn:microsoft.com/office/officeart/2005/8/layout/cycle4"/>
    <dgm:cxn modelId="{B84B2CCF-786C-4AA3-A038-1A82FEA29EC5}" type="presOf" srcId="{89A7FF16-2FBF-4848-AEEC-F4E7910A0835}" destId="{937ED08D-705F-45D3-95A6-385D74B2B3DC}" srcOrd="1" destOrd="0" presId="urn:microsoft.com/office/officeart/2005/8/layout/cycle4"/>
    <dgm:cxn modelId="{DDD66CCE-37DF-44F5-91AC-DB6756A5DB2A}" type="presOf" srcId="{292E411D-A132-4764-839F-6E112FF24522}" destId="{A039CA70-9B95-4753-B842-306FDFC09CB1}" srcOrd="1" destOrd="0" presId="urn:microsoft.com/office/officeart/2005/8/layout/cycle4"/>
    <dgm:cxn modelId="{F2665A57-ACB7-43D1-B1BC-3A59A88E5471}" type="presOf" srcId="{DBAF7513-8459-4FBB-8B29-D436F81C654F}" destId="{8B5F275B-F6FB-4C66-82B4-49FBF29A3F80}" srcOrd="1" destOrd="0" presId="urn:microsoft.com/office/officeart/2005/8/layout/cycle4"/>
    <dgm:cxn modelId="{FFBE343E-2972-4595-ABC0-8D9FED614DC1}" srcId="{787DBEEB-F311-4E9B-8D1F-04AACD904C76}" destId="{0379710D-0576-4EE9-AB79-49301C98A70B}" srcOrd="0" destOrd="0" parTransId="{FFEE29C9-8264-4823-A429-576F27E79691}" sibTransId="{558A58E1-0F41-4A5E-9351-E1B14779F385}"/>
    <dgm:cxn modelId="{68E55F2B-9099-4B6F-BC10-6C23BAB3ECE2}" srcId="{7B0ABE4F-220D-4538-AC49-262157D7450F}" destId="{EB255318-8149-4CFA-96F7-6CB079DFE10D}" srcOrd="0" destOrd="0" parTransId="{2615F8C8-3C56-45B0-880E-510E72383B1B}" sibTransId="{6B82EA59-2EC4-476A-9C18-EC1019F831CD}"/>
    <dgm:cxn modelId="{F6AEFC0A-9933-4F8F-AF68-86C0A542B06B}" srcId="{787DBEEB-F311-4E9B-8D1F-04AACD904C76}" destId="{7B0ABE4F-220D-4538-AC49-262157D7450F}" srcOrd="1" destOrd="0" parTransId="{E7EDACD3-4A6F-4DDE-BF4C-78991A044202}" sibTransId="{9B580AD8-4E20-45CF-A0E2-9B7CC6C76B1A}"/>
    <dgm:cxn modelId="{56DD00E4-BFBE-4CF7-B474-17C78CB738E7}" type="presOf" srcId="{DBAF7513-8459-4FBB-8B29-D436F81C654F}" destId="{C10A8AAE-D0AC-4202-BED0-F7F15096DAB7}" srcOrd="0" destOrd="0" presId="urn:microsoft.com/office/officeart/2005/8/layout/cycle4"/>
    <dgm:cxn modelId="{DCA00A22-1BF0-4265-B1F5-0022639D462E}" srcId="{787DBEEB-F311-4E9B-8D1F-04AACD904C76}" destId="{ECFD1395-4961-4F8A-9590-A767D89AB27A}" srcOrd="2" destOrd="0" parTransId="{3125E650-C0E6-45F3-8F43-1335C6CA885A}" sibTransId="{3B639F87-463D-4AF1-8344-32F098BFA2EE}"/>
    <dgm:cxn modelId="{F94B14FE-1230-4DA7-8826-26A905EC6A8F}" type="presOf" srcId="{292E411D-A132-4764-839F-6E112FF24522}" destId="{C528A8D3-F756-4CCA-8679-5906F84929D2}" srcOrd="0" destOrd="0" presId="urn:microsoft.com/office/officeart/2005/8/layout/cycle4"/>
    <dgm:cxn modelId="{8573741C-083B-46A1-A128-6FC61A04B7B1}" srcId="{0379710D-0576-4EE9-AB79-49301C98A70B}" destId="{89A7FF16-2FBF-4848-AEEC-F4E7910A0835}" srcOrd="0" destOrd="0" parTransId="{CB838789-4AF4-4DA7-9B57-CD9EB1C9B080}" sibTransId="{F876F433-E561-4EDC-A353-D46DE13B7CFE}"/>
    <dgm:cxn modelId="{94F3528A-E202-4E29-B586-4764788C10CD}" type="presOf" srcId="{89A7FF16-2FBF-4848-AEEC-F4E7910A0835}" destId="{14F3D7BF-0A81-4742-BE5E-5FB2DBA711D7}" srcOrd="0" destOrd="0" presId="urn:microsoft.com/office/officeart/2005/8/layout/cycle4"/>
    <dgm:cxn modelId="{AC4E3225-A9E9-4374-A97C-BEF03172A0C8}" type="presOf" srcId="{ECFD1395-4961-4F8A-9590-A767D89AB27A}" destId="{06E6B7AA-83ED-45C7-BFFB-5C977363D841}" srcOrd="0" destOrd="0" presId="urn:microsoft.com/office/officeart/2005/8/layout/cycle4"/>
    <dgm:cxn modelId="{FAE2AB02-3768-4432-A695-DE1BA88F267C}" type="presOf" srcId="{7B0ABE4F-220D-4538-AC49-262157D7450F}" destId="{142ED3DA-A3C2-4763-B40C-0441DA40BA31}" srcOrd="0" destOrd="0" presId="urn:microsoft.com/office/officeart/2005/8/layout/cycle4"/>
    <dgm:cxn modelId="{AB006DBB-51F7-4457-99E7-B3BCC0D7B327}" srcId="{ECFD1395-4961-4F8A-9590-A767D89AB27A}" destId="{DBAF7513-8459-4FBB-8B29-D436F81C654F}" srcOrd="0" destOrd="0" parTransId="{6211386E-D5BE-49ED-898C-2A11CC1DBC0D}" sibTransId="{129A268D-9A68-4E8E-8216-46DD650E5511}"/>
    <dgm:cxn modelId="{C285CB3F-0C65-4A42-B8F5-F3BF909B83EA}" type="presOf" srcId="{EB255318-8149-4CFA-96F7-6CB079DFE10D}" destId="{1D0262CF-FB7D-4E74-ACD5-732364675DD1}" srcOrd="0" destOrd="0" presId="urn:microsoft.com/office/officeart/2005/8/layout/cycle4"/>
    <dgm:cxn modelId="{4669FB4A-49A6-456B-A795-21086A685E26}" type="presOf" srcId="{0379710D-0576-4EE9-AB79-49301C98A70B}" destId="{280F16BC-976F-4847-85E7-C6C73B53C703}" srcOrd="0" destOrd="0" presId="urn:microsoft.com/office/officeart/2005/8/layout/cycle4"/>
    <dgm:cxn modelId="{92B4DBD1-5F98-486F-82BA-03AA8FAF979D}" type="presOf" srcId="{8309A07C-A32D-4B1C-9A15-557D196ABFE6}" destId="{677DB07E-07D0-4C99-8628-2828CD14ED5A}" srcOrd="0" destOrd="0" presId="urn:microsoft.com/office/officeart/2005/8/layout/cycle4"/>
    <dgm:cxn modelId="{27658112-0E0C-4EF5-82ED-3744A3A1544B}" srcId="{8309A07C-A32D-4B1C-9A15-557D196ABFE6}" destId="{292E411D-A132-4764-839F-6E112FF24522}" srcOrd="0" destOrd="0" parTransId="{B6AD104B-0D64-48BD-BD0A-3B3A798FEB93}" sibTransId="{477CBBFC-8E60-4EAF-8880-A5062DE83ABA}"/>
    <dgm:cxn modelId="{CD68DB3D-85A0-4989-AE16-FF9CDF05D35F}" srcId="{787DBEEB-F311-4E9B-8D1F-04AACD904C76}" destId="{8309A07C-A32D-4B1C-9A15-557D196ABFE6}" srcOrd="3" destOrd="0" parTransId="{B7D776D2-146A-4CDE-8CA1-57F7C07E74D0}" sibTransId="{EF3935B8-5D22-4C37-849C-F6C66D84C169}"/>
    <dgm:cxn modelId="{CE79EAF3-45B6-4D39-8357-90C26FC32CE1}" type="presOf" srcId="{EB255318-8149-4CFA-96F7-6CB079DFE10D}" destId="{9D1D5756-D99B-4540-B50A-4C792BDBCF80}" srcOrd="1" destOrd="0" presId="urn:microsoft.com/office/officeart/2005/8/layout/cycle4"/>
    <dgm:cxn modelId="{5592465E-E969-4B45-B9FB-1FFA7236C8F4}" type="presParOf" srcId="{E48715BA-1771-4886-9017-91211B3737FA}" destId="{AC9118F0-1B21-4BAE-B73F-4C8E4AD53E89}" srcOrd="0" destOrd="0" presId="urn:microsoft.com/office/officeart/2005/8/layout/cycle4"/>
    <dgm:cxn modelId="{9B4A02A2-1927-485C-9B2A-79494C957E61}" type="presParOf" srcId="{AC9118F0-1B21-4BAE-B73F-4C8E4AD53E89}" destId="{B8117AF9-852D-4497-B521-20C056F9DD30}" srcOrd="0" destOrd="0" presId="urn:microsoft.com/office/officeart/2005/8/layout/cycle4"/>
    <dgm:cxn modelId="{1BBDFD91-65CB-43AA-94C0-004E70A54BF7}" type="presParOf" srcId="{B8117AF9-852D-4497-B521-20C056F9DD30}" destId="{14F3D7BF-0A81-4742-BE5E-5FB2DBA711D7}" srcOrd="0" destOrd="0" presId="urn:microsoft.com/office/officeart/2005/8/layout/cycle4"/>
    <dgm:cxn modelId="{BEDF5FB9-93EC-4246-9C34-C93874208CF1}" type="presParOf" srcId="{B8117AF9-852D-4497-B521-20C056F9DD30}" destId="{937ED08D-705F-45D3-95A6-385D74B2B3DC}" srcOrd="1" destOrd="0" presId="urn:microsoft.com/office/officeart/2005/8/layout/cycle4"/>
    <dgm:cxn modelId="{67CDAEEA-BFD0-4D18-8B82-2637C7188F8A}" type="presParOf" srcId="{AC9118F0-1B21-4BAE-B73F-4C8E4AD53E89}" destId="{2DACB642-8F9E-461A-BC16-E99913B1365B}" srcOrd="1" destOrd="0" presId="urn:microsoft.com/office/officeart/2005/8/layout/cycle4"/>
    <dgm:cxn modelId="{A90F18C4-845C-4EDE-9FE7-1049A386BB86}" type="presParOf" srcId="{2DACB642-8F9E-461A-BC16-E99913B1365B}" destId="{1D0262CF-FB7D-4E74-ACD5-732364675DD1}" srcOrd="0" destOrd="0" presId="urn:microsoft.com/office/officeart/2005/8/layout/cycle4"/>
    <dgm:cxn modelId="{983D3695-1E8A-4E9F-B3C9-C929C62650D5}" type="presParOf" srcId="{2DACB642-8F9E-461A-BC16-E99913B1365B}" destId="{9D1D5756-D99B-4540-B50A-4C792BDBCF80}" srcOrd="1" destOrd="0" presId="urn:microsoft.com/office/officeart/2005/8/layout/cycle4"/>
    <dgm:cxn modelId="{3EF3410F-944D-4575-A294-C6E97A703E75}" type="presParOf" srcId="{AC9118F0-1B21-4BAE-B73F-4C8E4AD53E89}" destId="{5DE124D2-3D42-4351-8B88-6E363193248A}" srcOrd="2" destOrd="0" presId="urn:microsoft.com/office/officeart/2005/8/layout/cycle4"/>
    <dgm:cxn modelId="{C77508BD-AB2F-43F9-A007-131F640E196D}" type="presParOf" srcId="{5DE124D2-3D42-4351-8B88-6E363193248A}" destId="{C10A8AAE-D0AC-4202-BED0-F7F15096DAB7}" srcOrd="0" destOrd="0" presId="urn:microsoft.com/office/officeart/2005/8/layout/cycle4"/>
    <dgm:cxn modelId="{64ACDB5D-933F-4DE0-8506-D2B2D954E754}" type="presParOf" srcId="{5DE124D2-3D42-4351-8B88-6E363193248A}" destId="{8B5F275B-F6FB-4C66-82B4-49FBF29A3F80}" srcOrd="1" destOrd="0" presId="urn:microsoft.com/office/officeart/2005/8/layout/cycle4"/>
    <dgm:cxn modelId="{33F6CED3-B2CF-4399-8DCB-B3F9E8A98F9F}" type="presParOf" srcId="{AC9118F0-1B21-4BAE-B73F-4C8E4AD53E89}" destId="{4D312D69-AE48-47CD-B7AB-13DAC6DAD409}" srcOrd="3" destOrd="0" presId="urn:microsoft.com/office/officeart/2005/8/layout/cycle4"/>
    <dgm:cxn modelId="{2A4D69CD-21FB-4C31-BB28-93130E086822}" type="presParOf" srcId="{4D312D69-AE48-47CD-B7AB-13DAC6DAD409}" destId="{C528A8D3-F756-4CCA-8679-5906F84929D2}" srcOrd="0" destOrd="0" presId="urn:microsoft.com/office/officeart/2005/8/layout/cycle4"/>
    <dgm:cxn modelId="{D8BC6B03-FD15-404C-ACE9-55D41AFD3BB3}" type="presParOf" srcId="{4D312D69-AE48-47CD-B7AB-13DAC6DAD409}" destId="{A039CA70-9B95-4753-B842-306FDFC09CB1}" srcOrd="1" destOrd="0" presId="urn:microsoft.com/office/officeart/2005/8/layout/cycle4"/>
    <dgm:cxn modelId="{E172A06C-49B9-4D4D-AE2E-9D1D33B8233E}" type="presParOf" srcId="{AC9118F0-1B21-4BAE-B73F-4C8E4AD53E89}" destId="{E68C754B-0FED-4852-B486-B679800A2268}" srcOrd="4" destOrd="0" presId="urn:microsoft.com/office/officeart/2005/8/layout/cycle4"/>
    <dgm:cxn modelId="{2523649D-6F7F-4B73-A7B1-76A5BE4061F4}" type="presParOf" srcId="{E48715BA-1771-4886-9017-91211B3737FA}" destId="{C7E95A00-02F4-4F25-830B-D93385DC2DFA}" srcOrd="1" destOrd="0" presId="urn:microsoft.com/office/officeart/2005/8/layout/cycle4"/>
    <dgm:cxn modelId="{72A2A163-BCB6-4BD3-93FE-794AD5C68118}" type="presParOf" srcId="{C7E95A00-02F4-4F25-830B-D93385DC2DFA}" destId="{280F16BC-976F-4847-85E7-C6C73B53C703}" srcOrd="0" destOrd="0" presId="urn:microsoft.com/office/officeart/2005/8/layout/cycle4"/>
    <dgm:cxn modelId="{47D5991D-E339-4239-A395-633D9BEB8571}" type="presParOf" srcId="{C7E95A00-02F4-4F25-830B-D93385DC2DFA}" destId="{142ED3DA-A3C2-4763-B40C-0441DA40BA31}" srcOrd="1" destOrd="0" presId="urn:microsoft.com/office/officeart/2005/8/layout/cycle4"/>
    <dgm:cxn modelId="{6BDD700E-4A75-4397-B685-89BA4863F40F}" type="presParOf" srcId="{C7E95A00-02F4-4F25-830B-D93385DC2DFA}" destId="{06E6B7AA-83ED-45C7-BFFB-5C977363D841}" srcOrd="2" destOrd="0" presId="urn:microsoft.com/office/officeart/2005/8/layout/cycle4"/>
    <dgm:cxn modelId="{EB0869E9-3211-468C-BC3A-464F738708FC}" type="presParOf" srcId="{C7E95A00-02F4-4F25-830B-D93385DC2DFA}" destId="{677DB07E-07D0-4C99-8628-2828CD14ED5A}" srcOrd="3" destOrd="0" presId="urn:microsoft.com/office/officeart/2005/8/layout/cycle4"/>
    <dgm:cxn modelId="{21638C2F-37C7-4BA8-999C-33BAFCB494FF}" type="presParOf" srcId="{C7E95A00-02F4-4F25-830B-D93385DC2DFA}" destId="{01FBB5C0-A851-4E46-B5D1-7669F3F0786F}" srcOrd="4" destOrd="0" presId="urn:microsoft.com/office/officeart/2005/8/layout/cycle4"/>
    <dgm:cxn modelId="{D9356D22-0FBC-4E92-BD33-9449BA56573E}" type="presParOf" srcId="{E48715BA-1771-4886-9017-91211B3737FA}" destId="{675048D4-7800-4B24-B9EA-C50A82E93860}" srcOrd="2" destOrd="0" presId="urn:microsoft.com/office/officeart/2005/8/layout/cycle4"/>
    <dgm:cxn modelId="{0E0834B0-4766-48C9-A774-045546F1369C}" type="presParOf" srcId="{E48715BA-1771-4886-9017-91211B3737FA}" destId="{B8DD9FD3-9196-4292-8FB5-85E320FE9504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3C86B-B01D-4084-8494-A818BD91E727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76294-FD74-4CA8-8E31-AE1DB030F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76294-FD74-4CA8-8E31-AE1DB030F5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OCLC</a:t>
            </a:r>
            <a:r>
              <a:rPr lang="zh-CN" altLang="en-US" dirty="0" smtClean="0"/>
              <a:t>是目前世界上最大的文献服务机构，</a:t>
            </a:r>
            <a:r>
              <a:rPr lang="en-US" dirty="0" err="1" smtClean="0"/>
              <a:t>FirstSearch</a:t>
            </a:r>
            <a:r>
              <a:rPr lang="zh-CN" altLang="en-US" dirty="0" smtClean="0"/>
              <a:t>是</a:t>
            </a:r>
            <a:r>
              <a:rPr lang="en-US" dirty="0" smtClean="0"/>
              <a:t>OCLC</a:t>
            </a:r>
            <a:r>
              <a:rPr lang="zh-CN" altLang="en-US" dirty="0" smtClean="0"/>
              <a:t>的一个联机参考服务系统，从</a:t>
            </a:r>
            <a:r>
              <a:rPr lang="en-US" altLang="zh-CN" dirty="0" smtClean="0"/>
              <a:t>1999</a:t>
            </a:r>
            <a:r>
              <a:rPr lang="zh-CN" altLang="en-US" dirty="0" smtClean="0"/>
              <a:t>年开始，</a:t>
            </a:r>
            <a:r>
              <a:rPr lang="en-US" altLang="zh-CN" dirty="0" smtClean="0"/>
              <a:t>CALIS</a:t>
            </a:r>
            <a:r>
              <a:rPr lang="zh-CN" altLang="en-US" dirty="0" smtClean="0"/>
              <a:t>订购了其中的基本组数据库。</a:t>
            </a:r>
            <a:r>
              <a:rPr lang="en-US" dirty="0" err="1" smtClean="0"/>
              <a:t>Ebooks</a:t>
            </a:r>
            <a:r>
              <a:rPr lang="zh-CN" altLang="en-US" dirty="0" smtClean="0"/>
              <a:t>电子书系统收录了公元前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多年至今的图书，每天更新。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76294-FD74-4CA8-8E31-AE1DB030F58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76294-FD74-4CA8-8E31-AE1DB030F58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OCLC</a:t>
            </a:r>
            <a:r>
              <a:rPr lang="zh-CN" altLang="en-US" dirty="0" smtClean="0"/>
              <a:t>是目前世界上最大的文献服务机构，</a:t>
            </a:r>
            <a:r>
              <a:rPr lang="en-US" dirty="0" err="1" smtClean="0"/>
              <a:t>FirstSearch</a:t>
            </a:r>
            <a:r>
              <a:rPr lang="zh-CN" altLang="en-US" dirty="0" smtClean="0"/>
              <a:t>是</a:t>
            </a:r>
            <a:r>
              <a:rPr lang="en-US" dirty="0" smtClean="0"/>
              <a:t>OCLC</a:t>
            </a:r>
            <a:r>
              <a:rPr lang="zh-CN" altLang="en-US" dirty="0" smtClean="0"/>
              <a:t>的一个联机参考服务系统，从</a:t>
            </a:r>
            <a:r>
              <a:rPr lang="en-US" altLang="zh-CN" dirty="0" smtClean="0"/>
              <a:t>1999</a:t>
            </a:r>
            <a:r>
              <a:rPr lang="zh-CN" altLang="en-US" dirty="0" smtClean="0"/>
              <a:t>年开始，</a:t>
            </a:r>
            <a:r>
              <a:rPr lang="en-US" altLang="zh-CN" dirty="0" smtClean="0"/>
              <a:t>CALIS</a:t>
            </a:r>
            <a:r>
              <a:rPr lang="zh-CN" altLang="en-US" dirty="0" smtClean="0"/>
              <a:t>订购了其中的基本组数据库。</a:t>
            </a:r>
            <a:r>
              <a:rPr lang="en-US" dirty="0" err="1" smtClean="0"/>
              <a:t>Ebooks</a:t>
            </a:r>
            <a:r>
              <a:rPr lang="zh-CN" altLang="en-US" dirty="0" smtClean="0"/>
              <a:t>电子书系统收录了公元前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多年至今的图书，每天更新。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76294-FD74-4CA8-8E31-AE1DB030F58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>insulin </a:t>
            </a:r>
            <a:r>
              <a:rPr lang="zh-CN" altLang="en-US" sz="1200" dirty="0" smtClean="0"/>
              <a:t>：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nsjəl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胰岛素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altLang="zh-CN" sz="1200" dirty="0" smtClean="0"/>
              <a:t>diabetes</a:t>
            </a:r>
            <a:r>
              <a:rPr lang="zh-CN" altLang="en-US" sz="1200" dirty="0" smtClean="0"/>
              <a:t>：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[ˌ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daɪəˈbi:ti:z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糖尿病  </a:t>
            </a:r>
            <a:r>
              <a:rPr lang="en-US" altLang="zh-CN" sz="1200" dirty="0" smtClean="0"/>
              <a:t>tumor</a:t>
            </a:r>
            <a:r>
              <a:rPr lang="zh-CN" altLang="en-US" sz="1200" dirty="0" smtClean="0"/>
              <a:t>：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[‘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tju:mə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</a:t>
            </a:r>
            <a:r>
              <a:rPr lang="en-US" altLang="zh-CN" sz="1200" dirty="0" smtClean="0"/>
              <a:t>carcinoma</a:t>
            </a:r>
            <a:r>
              <a:rPr lang="zh-CN" altLang="en-US" sz="1200" dirty="0" smtClean="0"/>
              <a:t>：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[ˌ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kɑ:sɪˈnəʊmə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</a:t>
            </a:r>
            <a:r>
              <a:rPr lang="en-US" altLang="zh-CN" sz="1200" dirty="0" smtClean="0"/>
              <a:t>neoplasm</a:t>
            </a:r>
            <a:r>
              <a:rPr lang="zh-CN" altLang="en-US" sz="1200" dirty="0" smtClean="0"/>
              <a:t>：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[’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ni:əʊplæzəm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</a:t>
            </a:r>
            <a:r>
              <a:rPr lang="en-US" altLang="zh-CN" sz="1200" dirty="0" smtClean="0"/>
              <a:t>hepatitis</a:t>
            </a:r>
            <a:r>
              <a:rPr lang="zh-CN" altLang="en-US" sz="1200" dirty="0" smtClean="0"/>
              <a:t>：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[ˌ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hepəˈta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altLang="zh-CN" sz="1200" dirty="0" smtClean="0"/>
              <a:t>Virus</a:t>
            </a:r>
            <a:r>
              <a:rPr lang="zh-CN" altLang="en-US" sz="1200" dirty="0" smtClean="0"/>
              <a:t>：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ˈ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rəs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76294-FD74-4CA8-8E31-AE1DB030F58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读：</a:t>
            </a:r>
            <a:r>
              <a:rPr lang="en-US" altLang="zh-CN" dirty="0" err="1" smtClean="0"/>
              <a:t>calis</a:t>
            </a:r>
            <a:r>
              <a:rPr lang="zh-CN" altLang="en-US" dirty="0" smtClean="0"/>
              <a:t>成员馆范围内   </a:t>
            </a:r>
            <a:r>
              <a:rPr lang="en-US" altLang="zh-CN" dirty="0" smtClean="0"/>
              <a:t>E</a:t>
            </a:r>
            <a:r>
              <a:rPr lang="zh-CN" altLang="en-US" dirty="0" smtClean="0"/>
              <a:t>得：高校系统外资源：公共馆，情报机构，文献共享机构，数据商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76294-FD74-4CA8-8E31-AE1DB030F58D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76294-FD74-4CA8-8E31-AE1DB030F58D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s.zhizhen.com/detail_38502727e7500f267c419f890156f031ce859ee7644c90ed1921b0a3ea255101c944b624736f9e85d152c319c70b624c11d0fb94c0e95819837bccff80a23e39f7fa07c9d255c6ab63a377433c534df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ir.scmor.com/googl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lib.jlu.edu.cn/portal/database2/2/146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18573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/>
          <a:lstStyle/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</a:rPr>
              <a:t>外文文献检索与全文获取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7572428" cy="17526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              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        </a:t>
            </a:r>
          </a:p>
          <a:p>
            <a:r>
              <a:rPr lang="en-US" altLang="zh-CN" sz="1800" dirty="0" smtClean="0">
                <a:latin typeface="宋体" pitchFamily="2" charset="-122"/>
                <a:ea typeface="宋体" pitchFamily="2" charset="-122"/>
              </a:rPr>
              <a:t>         </a:t>
            </a: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1800" dirty="0" smtClean="0">
                <a:solidFill>
                  <a:schemeClr val="accent6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吉林大学图书馆“信息素养教育课堂第二十一讲</a:t>
            </a:r>
            <a:endParaRPr lang="en-US" altLang="zh-CN" sz="1800" dirty="0" smtClean="0">
              <a:solidFill>
                <a:schemeClr val="accent6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smtClean="0"/>
              <a:t>                                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其他电子书：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3931920" cy="4389120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5" name="内容占位符 4" descr="馆藏外文图书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1071546"/>
            <a:ext cx="3500462" cy="4786346"/>
          </a:xfrm>
        </p:spPr>
      </p:pic>
      <p:pic>
        <p:nvPicPr>
          <p:cNvPr id="6" name="图片 5" descr="馆藏外文电子图书列表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000109"/>
            <a:ext cx="4357718" cy="47863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第二部分：外文期刊文献的查找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4"/>
          <p:cNvSpPr>
            <a:spLocks noGrp="1"/>
          </p:cNvSpPr>
          <p:nvPr>
            <p:ph sz="quarter" idx="1"/>
          </p:nvPr>
        </p:nvSpPr>
        <p:spPr>
          <a:xfrm>
            <a:off x="1285852" y="4643446"/>
            <a:ext cx="1500198" cy="1357322"/>
          </a:xfrm>
          <a:prstGeom prst="ellipse">
            <a:avLst/>
          </a:prstGeom>
          <a:solidFill>
            <a:srgbClr val="FFFFFF"/>
          </a:solidFill>
          <a:ln w="127000">
            <a:gradFill flip="none" rotWithShape="1">
              <a:gsLst>
                <a:gs pos="0">
                  <a:schemeClr val="accent2"/>
                </a:gs>
                <a:gs pos="50000">
                  <a:schemeClr val="accent2"/>
                </a:gs>
                <a:gs pos="51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多篇</a:t>
            </a:r>
            <a:endParaRPr lang="en-US" altLang="zh-CN" sz="3200" b="1" dirty="0" smtClean="0">
              <a:solidFill>
                <a:srgbClr val="36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检索</a:t>
            </a:r>
            <a:endParaRPr lang="zh-CN" altLang="en-US" sz="3200" b="1" dirty="0">
              <a:solidFill>
                <a:srgbClr val="36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000" y="2000240"/>
            <a:ext cx="1500198" cy="1500198"/>
          </a:xfrm>
          <a:prstGeom prst="ellipse">
            <a:avLst/>
          </a:prstGeom>
          <a:solidFill>
            <a:srgbClr val="FFFFFF"/>
          </a:solidFill>
          <a:ln w="127000"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51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单篇</a:t>
            </a:r>
            <a:endParaRPr lang="en-US" altLang="zh-CN" sz="3200" b="1" dirty="0" smtClean="0">
              <a:solidFill>
                <a:srgbClr val="36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检索</a:t>
            </a:r>
            <a:endParaRPr lang="zh-CN" altLang="en-US" sz="3200" b="1" dirty="0">
              <a:solidFill>
                <a:srgbClr val="36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786446" y="1571612"/>
            <a:ext cx="2928957" cy="1857388"/>
          </a:xfrm>
          <a:custGeom>
            <a:avLst/>
            <a:gdLst/>
            <a:ahLst/>
            <a:cxnLst/>
            <a:rect l="l" t="t" r="r" b="b"/>
            <a:pathLst>
              <a:path w="3800254" h="2416645">
                <a:moveTo>
                  <a:pt x="1473241" y="551"/>
                </a:moveTo>
                <a:cubicBezTo>
                  <a:pt x="1676198" y="6411"/>
                  <a:pt x="2202270" y="130970"/>
                  <a:pt x="2405226" y="695143"/>
                </a:cubicBezTo>
                <a:cubicBezTo>
                  <a:pt x="2575210" y="577912"/>
                  <a:pt x="2762046" y="527601"/>
                  <a:pt x="2967933" y="633597"/>
                </a:cubicBezTo>
                <a:cubicBezTo>
                  <a:pt x="3173820" y="739593"/>
                  <a:pt x="3205081" y="851939"/>
                  <a:pt x="3214118" y="1046835"/>
                </a:cubicBezTo>
                <a:cubicBezTo>
                  <a:pt x="3499624" y="1191908"/>
                  <a:pt x="3752728" y="1367388"/>
                  <a:pt x="3794410" y="1653504"/>
                </a:cubicBezTo>
                <a:cubicBezTo>
                  <a:pt x="3836092" y="1939620"/>
                  <a:pt x="3663746" y="2369589"/>
                  <a:pt x="2987960" y="2401583"/>
                </a:cubicBezTo>
                <a:cubicBezTo>
                  <a:pt x="2396491" y="2429585"/>
                  <a:pt x="1141044" y="2413810"/>
                  <a:pt x="94386" y="2392571"/>
                </a:cubicBezTo>
                <a:cubicBezTo>
                  <a:pt x="460192" y="2243311"/>
                  <a:pt x="717747" y="1883942"/>
                  <a:pt x="717747" y="1464418"/>
                </a:cubicBezTo>
                <a:cubicBezTo>
                  <a:pt x="717747" y="1009626"/>
                  <a:pt x="415068" y="625529"/>
                  <a:pt x="0" y="503133"/>
                </a:cubicBezTo>
                <a:cubicBezTo>
                  <a:pt x="155701" y="398659"/>
                  <a:pt x="313310" y="353245"/>
                  <a:pt x="470918" y="387412"/>
                </a:cubicBezTo>
                <a:cubicBezTo>
                  <a:pt x="752272" y="29858"/>
                  <a:pt x="1270284" y="-5309"/>
                  <a:pt x="1473241" y="55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ln w="38100">
            <a:noFill/>
          </a:ln>
          <a:effectLst>
            <a:outerShdw blurRad="50800" dist="50800" algn="l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540000" rIns="1800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检索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某篇文献的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全文</a:t>
            </a:r>
            <a:endParaRPr lang="en-US" altLang="zh-CN" b="1" dirty="0" smtClean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  （已知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文献来源出处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/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篇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名）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2714612" y="4143380"/>
            <a:ext cx="2857520" cy="1857389"/>
          </a:xfrm>
          <a:custGeom>
            <a:avLst/>
            <a:gdLst/>
            <a:ahLst/>
            <a:cxnLst/>
            <a:rect l="l" t="t" r="r" b="b"/>
            <a:pathLst>
              <a:path w="3800254" h="2416645">
                <a:moveTo>
                  <a:pt x="1473241" y="551"/>
                </a:moveTo>
                <a:cubicBezTo>
                  <a:pt x="1676198" y="6411"/>
                  <a:pt x="2202270" y="130970"/>
                  <a:pt x="2405226" y="695143"/>
                </a:cubicBezTo>
                <a:cubicBezTo>
                  <a:pt x="2575210" y="577912"/>
                  <a:pt x="2762046" y="527601"/>
                  <a:pt x="2967933" y="633597"/>
                </a:cubicBezTo>
                <a:cubicBezTo>
                  <a:pt x="3173820" y="739593"/>
                  <a:pt x="3205081" y="851939"/>
                  <a:pt x="3214118" y="1046835"/>
                </a:cubicBezTo>
                <a:cubicBezTo>
                  <a:pt x="3499624" y="1191908"/>
                  <a:pt x="3752728" y="1367388"/>
                  <a:pt x="3794410" y="1653504"/>
                </a:cubicBezTo>
                <a:cubicBezTo>
                  <a:pt x="3836092" y="1939620"/>
                  <a:pt x="3663746" y="2369589"/>
                  <a:pt x="2987960" y="2401583"/>
                </a:cubicBezTo>
                <a:cubicBezTo>
                  <a:pt x="2396491" y="2429585"/>
                  <a:pt x="1141044" y="2413810"/>
                  <a:pt x="94386" y="2392571"/>
                </a:cubicBezTo>
                <a:cubicBezTo>
                  <a:pt x="460192" y="2243311"/>
                  <a:pt x="717747" y="1883942"/>
                  <a:pt x="717747" y="1464418"/>
                </a:cubicBezTo>
                <a:cubicBezTo>
                  <a:pt x="717747" y="1009626"/>
                  <a:pt x="415068" y="625529"/>
                  <a:pt x="0" y="503133"/>
                </a:cubicBezTo>
                <a:cubicBezTo>
                  <a:pt x="155701" y="398659"/>
                  <a:pt x="313310" y="353245"/>
                  <a:pt x="470918" y="387412"/>
                </a:cubicBezTo>
                <a:cubicBezTo>
                  <a:pt x="752272" y="29858"/>
                  <a:pt x="1270284" y="-5309"/>
                  <a:pt x="1473241" y="55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0800000" scaled="1"/>
          </a:gradFill>
          <a:ln w="38100">
            <a:noFill/>
          </a:ln>
          <a:effectLst>
            <a:outerShdw blurRad="50800" dist="50800" algn="l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540000" rIns="1800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查找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课题相关的</a:t>
            </a: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多篇文献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      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428596" y="2428868"/>
            <a:ext cx="3312368" cy="1656184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两种情况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6" grpId="0" animBg="1"/>
      <p:bldP spid="7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857488" y="5357826"/>
            <a:ext cx="2286016" cy="10001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CNKI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、</a:t>
            </a:r>
            <a:r>
              <a:rPr lang="zh-CN" altLang="en-US" dirty="0" smtClean="0"/>
              <a:t>万方、超星</a:t>
            </a:r>
            <a:endParaRPr lang="en-US" altLang="zh-CN" dirty="0" smtClean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（一）查找某一课题的相关文献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sz="quarter" idx="1"/>
          </p:nvPr>
        </p:nvGraphicFramePr>
        <p:xfrm>
          <a:off x="285720" y="1142984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椭圆 9"/>
          <p:cNvSpPr/>
          <p:nvPr/>
        </p:nvSpPr>
        <p:spPr>
          <a:xfrm>
            <a:off x="5572132" y="4000504"/>
            <a:ext cx="2357454" cy="12983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altLang="zh-CN" dirty="0" smtClean="0"/>
          </a:p>
          <a:p>
            <a:pPr algn="dist"/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</a:rPr>
              <a:t>目前已增加部分全文链接</a:t>
            </a:r>
            <a:endParaRPr lang="zh-CN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86116" y="1714488"/>
            <a:ext cx="2786082" cy="519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</a:rPr>
              <a:t>找到全文是目的！</a:t>
            </a:r>
            <a:endParaRPr lang="zh-CN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00364" y="5286388"/>
            <a:ext cx="2357454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</a:rPr>
              <a:t>CNKI   </a:t>
            </a:r>
          </a:p>
          <a:p>
            <a:pPr algn="ctr"/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</a:rPr>
              <a:t>万方</a:t>
            </a:r>
            <a:endParaRPr lang="en-US" altLang="zh-CN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</a:rPr>
              <a:t>维普</a:t>
            </a:r>
            <a:endParaRPr lang="zh-CN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86182" y="3357562"/>
            <a:ext cx="2071702" cy="857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215074" y="2500306"/>
            <a:ext cx="1285884" cy="4286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SCI入口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8905868" cy="5500726"/>
          </a:xfrm>
          <a:solidFill>
            <a:srgbClr val="FF0000"/>
          </a:solidFill>
        </p:spPr>
      </p:pic>
      <p:sp>
        <p:nvSpPr>
          <p:cNvPr id="5" name="矩形 4"/>
          <p:cNvSpPr/>
          <p:nvPr/>
        </p:nvSpPr>
        <p:spPr>
          <a:xfrm>
            <a:off x="428596" y="4857760"/>
            <a:ext cx="1857388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rot="10800000" flipV="1">
            <a:off x="1428728" y="3929066"/>
            <a:ext cx="1143008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071802" y="3000372"/>
            <a:ext cx="5857916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00298" y="4572008"/>
            <a:ext cx="3185487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dirty="0" smtClean="0">
                <a:solidFill>
                  <a:schemeClr val="tx1"/>
                </a:solidFill>
              </a:rPr>
              <a:t>检索外文文献、了解前沿动态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的第一选择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3714752"/>
            <a:ext cx="274947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外文数据库位列第一位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ea typeface="黑体" pitchFamily="2" charset="-122"/>
              </a:rPr>
              <a:t>SCI</a:t>
            </a:r>
            <a:r>
              <a:rPr lang="zh-CN" altLang="en-US" dirty="0" smtClean="0">
                <a:ea typeface="黑体" pitchFamily="2" charset="-122"/>
              </a:rPr>
              <a:t>收录时间范围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14282" y="1285860"/>
            <a:ext cx="8715436" cy="533069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669900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Science Citation Index Expanded (SCI-EXPANDED) - 1999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年至今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Social Sciences Citation Index (SSCI) - 1900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年至今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Arts &amp; Humanities Citation Index (A&amp;HCI) - 1975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年至今</a:t>
            </a:r>
          </a:p>
          <a:p>
            <a:pPr>
              <a:buNone/>
            </a:pPr>
            <a:endParaRPr lang="en-GB" altLang="zh-CN" sz="2000" b="1" dirty="0" smtClean="0">
              <a:ea typeface="黑体" pitchFamily="2" charset="-122"/>
            </a:endParaRPr>
          </a:p>
          <a:p>
            <a:pPr>
              <a:buNone/>
            </a:pPr>
            <a:r>
              <a:rPr lang="en-GB" altLang="zh-CN" sz="2000" b="1" dirty="0" smtClean="0">
                <a:ea typeface="黑体" pitchFamily="2" charset="-122"/>
              </a:rPr>
              <a:t>1997</a:t>
            </a:r>
            <a:r>
              <a:rPr lang="zh-CN" altLang="en-GB" sz="2000" b="1" dirty="0" smtClean="0">
                <a:ea typeface="黑体" pitchFamily="2" charset="-122"/>
              </a:rPr>
              <a:t>年，</a:t>
            </a:r>
            <a:r>
              <a:rPr lang="en-GB" altLang="zh-CN" sz="2000" b="1" dirty="0" smtClean="0">
                <a:ea typeface="黑体" pitchFamily="2" charset="-122"/>
              </a:rPr>
              <a:t>Thomson Scientific</a:t>
            </a:r>
            <a:r>
              <a:rPr lang="zh-CN" altLang="en-GB" sz="2000" b="1" dirty="0" smtClean="0">
                <a:ea typeface="黑体" pitchFamily="2" charset="-122"/>
              </a:rPr>
              <a:t>将</a:t>
            </a:r>
            <a:r>
              <a:rPr lang="en-GB" altLang="zh-CN" sz="2000" b="1" dirty="0" smtClean="0">
                <a:ea typeface="黑体" pitchFamily="2" charset="-122"/>
              </a:rPr>
              <a:t>SCI</a:t>
            </a:r>
            <a:r>
              <a:rPr lang="zh-CN" altLang="en-GB" sz="2000" b="1" dirty="0" smtClean="0">
                <a:ea typeface="黑体" pitchFamily="2" charset="-122"/>
              </a:rPr>
              <a:t>，</a:t>
            </a:r>
            <a:r>
              <a:rPr lang="en-GB" altLang="zh-CN" sz="2000" b="1" dirty="0" smtClean="0">
                <a:ea typeface="黑体" pitchFamily="2" charset="-122"/>
              </a:rPr>
              <a:t>SSCI</a:t>
            </a:r>
            <a:r>
              <a:rPr lang="zh-CN" altLang="en-GB" sz="2000" b="1" dirty="0" smtClean="0">
                <a:ea typeface="黑体" pitchFamily="2" charset="-122"/>
              </a:rPr>
              <a:t>，</a:t>
            </a:r>
            <a:r>
              <a:rPr lang="en-GB" altLang="zh-CN" sz="2000" b="1" dirty="0" smtClean="0">
                <a:ea typeface="黑体" pitchFamily="2" charset="-122"/>
              </a:rPr>
              <a:t>A&amp;HCI</a:t>
            </a:r>
            <a:r>
              <a:rPr lang="zh-CN" altLang="en-GB" sz="2000" b="1" dirty="0" smtClean="0">
                <a:ea typeface="黑体" pitchFamily="2" charset="-122"/>
              </a:rPr>
              <a:t>整合，利用互联网</a:t>
            </a:r>
            <a:endParaRPr lang="en-US" altLang="zh-CN" sz="2000" b="1" dirty="0" smtClean="0">
              <a:ea typeface="黑体" pitchFamily="2" charset="-122"/>
            </a:endParaRPr>
          </a:p>
          <a:p>
            <a:pPr>
              <a:buNone/>
            </a:pPr>
            <a:r>
              <a:rPr lang="zh-CN" altLang="en-GB" sz="2000" b="1" dirty="0" smtClean="0">
                <a:ea typeface="黑体" pitchFamily="2" charset="-122"/>
              </a:rPr>
              <a:t>的开放环境，创建了网络版的多学科引文数据库</a:t>
            </a:r>
            <a:r>
              <a:rPr lang="en-GB" altLang="zh-CN" sz="2000" b="1" dirty="0" smtClean="0">
                <a:ea typeface="黑体" pitchFamily="2" charset="-122"/>
              </a:rPr>
              <a:t>——Web of Science</a:t>
            </a:r>
            <a:r>
              <a:rPr lang="zh-CN" altLang="en-US" sz="2000" b="1" dirty="0" smtClean="0">
                <a:ea typeface="黑体" pitchFamily="2" charset="-122"/>
              </a:rPr>
              <a:t>。</a:t>
            </a:r>
            <a:endParaRPr lang="en-US" altLang="zh-CN" sz="2000" b="1" dirty="0" smtClean="0">
              <a:ea typeface="黑体" pitchFamily="2" charset="-122"/>
            </a:endParaRPr>
          </a:p>
          <a:p>
            <a:pPr>
              <a:buNone/>
            </a:pPr>
            <a:endParaRPr lang="en-US" altLang="zh-CN" sz="2000" b="1" dirty="0" smtClean="0">
              <a:ea typeface="黑体" pitchFamily="2" charset="-122"/>
            </a:endParaRPr>
          </a:p>
          <a:p>
            <a:pPr>
              <a:buNone/>
            </a:pPr>
            <a:r>
              <a:rPr lang="en-US" altLang="zh-CN" sz="2000" b="1" dirty="0" smtClean="0">
                <a:ea typeface="黑体" pitchFamily="2" charset="-122"/>
              </a:rPr>
              <a:t>——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>2015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>月，我馆正式全面引进三大数据库，并向读者开放。</a:t>
            </a:r>
            <a:endParaRPr lang="en-GB" altLang="zh-CN" sz="2000" b="1" dirty="0" smtClean="0">
              <a:solidFill>
                <a:schemeClr val="accent6">
                  <a:lumMod val="50000"/>
                </a:schemeClr>
              </a:solidFill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endParaRPr lang="en-GB" altLang="zh-CN" sz="2000" b="1" dirty="0" smtClean="0">
              <a:ea typeface="黑体" pitchFamily="2" charset="-122"/>
            </a:endParaRPr>
          </a:p>
          <a:p>
            <a:pPr>
              <a:buNone/>
            </a:pPr>
            <a:r>
              <a:rPr lang="en-US" altLang="zh-CN" sz="2000" b="1" dirty="0" smtClean="0">
                <a:ea typeface="黑体" pitchFamily="2" charset="-122"/>
              </a:rPr>
              <a:t>2005</a:t>
            </a:r>
            <a:r>
              <a:rPr lang="zh-CN" altLang="en-US" sz="2000" b="1" dirty="0" smtClean="0">
                <a:ea typeface="黑体" pitchFamily="2" charset="-122"/>
              </a:rPr>
              <a:t>年</a:t>
            </a:r>
            <a:r>
              <a:rPr lang="zh-CN" altLang="en-US" sz="1800" b="1" dirty="0" smtClean="0">
                <a:ea typeface="黑体" pitchFamily="2" charset="-122"/>
              </a:rPr>
              <a:t>， </a:t>
            </a:r>
            <a:r>
              <a:rPr lang="en-GB" altLang="zh-CN" sz="2000" b="1" dirty="0" smtClean="0">
                <a:ea typeface="黑体" pitchFamily="2" charset="-122"/>
              </a:rPr>
              <a:t>Thomson Scientific</a:t>
            </a:r>
            <a:r>
              <a:rPr lang="zh-CN" altLang="en-US" sz="2000" b="1" dirty="0" smtClean="0">
                <a:ea typeface="黑体" pitchFamily="2" charset="-122"/>
              </a:rPr>
              <a:t>在过去回溯到</a:t>
            </a:r>
            <a:r>
              <a:rPr lang="en-US" altLang="zh-CN" sz="2000" b="1" dirty="0" smtClean="0">
                <a:ea typeface="黑体" pitchFamily="2" charset="-122"/>
              </a:rPr>
              <a:t>1945</a:t>
            </a:r>
            <a:r>
              <a:rPr lang="zh-CN" altLang="en-US" sz="2000" b="1" dirty="0" smtClean="0">
                <a:ea typeface="黑体" pitchFamily="2" charset="-122"/>
              </a:rPr>
              <a:t>年的数据基础上</a:t>
            </a:r>
            <a:r>
              <a:rPr lang="zh-CN" altLang="en-US" sz="1800" b="1" dirty="0" smtClean="0">
                <a:ea typeface="黑体" pitchFamily="2" charset="-122"/>
              </a:rPr>
              <a:t>，</a:t>
            </a:r>
            <a:r>
              <a:rPr lang="zh-CN" altLang="en-US" sz="2000" b="1" dirty="0" smtClean="0">
                <a:ea typeface="黑体" pitchFamily="2" charset="-122"/>
              </a:rPr>
              <a:t>增加</a:t>
            </a:r>
            <a:endParaRPr lang="en-US" altLang="zh-CN" sz="2000" b="1" dirty="0" smtClean="0">
              <a:ea typeface="黑体" pitchFamily="2" charset="-122"/>
            </a:endParaRPr>
          </a:p>
          <a:p>
            <a:pPr>
              <a:buNone/>
            </a:pPr>
            <a:r>
              <a:rPr lang="en-US" altLang="zh-CN" sz="2000" b="1" dirty="0" smtClean="0">
                <a:ea typeface="黑体" pitchFamily="2" charset="-122"/>
              </a:rPr>
              <a:t>1900-1944</a:t>
            </a:r>
            <a:r>
              <a:rPr lang="zh-CN" altLang="en-US" sz="2000" b="1" dirty="0" smtClean="0">
                <a:ea typeface="黑体" pitchFamily="2" charset="-122"/>
              </a:rPr>
              <a:t>年的回溯数据</a:t>
            </a:r>
            <a:r>
              <a:rPr lang="en-US" altLang="zh-CN" sz="2000" b="1" dirty="0" smtClean="0">
                <a:ea typeface="黑体" pitchFamily="2" charset="-122"/>
              </a:rPr>
              <a:t>——Century of Science</a:t>
            </a:r>
            <a:r>
              <a:rPr lang="zh-CN" altLang="en-US" sz="1800" b="1" dirty="0" smtClean="0">
                <a:ea typeface="黑体" pitchFamily="2" charset="-122"/>
              </a:rPr>
              <a:t>。</a:t>
            </a:r>
            <a:endParaRPr lang="en-GB" altLang="zh-CN" sz="1800" b="1" dirty="0" smtClean="0">
              <a:ea typeface="黑体" pitchFamily="2" charset="-122"/>
            </a:endParaRPr>
          </a:p>
          <a:p>
            <a:pPr>
              <a:buNone/>
            </a:pPr>
            <a:endParaRPr lang="en-GB" altLang="zh-CN" sz="2000" b="1" dirty="0" smtClean="0">
              <a:ea typeface="黑体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ea typeface="黑体" pitchFamily="2" charset="-122"/>
              </a:rPr>
              <a:t>SCI</a:t>
            </a:r>
            <a:r>
              <a:rPr lang="en-US" altLang="zh-CN" dirty="0" smtClean="0">
                <a:ea typeface="黑体" pitchFamily="2" charset="-122"/>
              </a:rPr>
              <a:t> ——</a:t>
            </a:r>
            <a:r>
              <a:rPr lang="zh-CN" altLang="en-US" dirty="0" smtClean="0">
                <a:ea typeface="黑体" pitchFamily="2" charset="-122"/>
              </a:rPr>
              <a:t>帮助发现最重要和最相关的信息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56528" cy="481318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rgbClr val="236402"/>
              </a:buClr>
              <a:buSzPct val="60000"/>
              <a:buNone/>
            </a:pPr>
            <a:r>
              <a:rPr lang="en-US" altLang="zh-CN" sz="1800" dirty="0" smtClean="0">
                <a:solidFill>
                  <a:srgbClr val="333333"/>
                </a:solidFill>
                <a:ea typeface="黑体" pitchFamily="2" charset="-122"/>
              </a:rPr>
              <a:t>     </a:t>
            </a:r>
          </a:p>
          <a:p>
            <a:pPr>
              <a:lnSpc>
                <a:spcPct val="140000"/>
              </a:lnSpc>
              <a:buClr>
                <a:srgbClr val="236402"/>
              </a:buClr>
              <a:buSzPct val="60000"/>
              <a:buNone/>
            </a:pPr>
            <a:r>
              <a:rPr lang="en-US" altLang="zh-CN" sz="1800" dirty="0" smtClean="0">
                <a:solidFill>
                  <a:srgbClr val="333333"/>
                </a:solidFill>
                <a:ea typeface="黑体" pitchFamily="2" charset="-122"/>
              </a:rPr>
              <a:t>     </a:t>
            </a:r>
            <a:r>
              <a:rPr lang="zh-CN" altLang="en-US" sz="1800" dirty="0" smtClean="0">
                <a:ea typeface="黑体" pitchFamily="2" charset="-122"/>
              </a:rPr>
              <a:t>追踪溯源 </a:t>
            </a:r>
            <a:r>
              <a:rPr lang="en-US" altLang="zh-CN" sz="1800" dirty="0" smtClean="0">
                <a:ea typeface="黑体" pitchFamily="2" charset="-122"/>
              </a:rPr>
              <a:t>– </a:t>
            </a:r>
            <a:r>
              <a:rPr lang="zh-CN" altLang="en-US" sz="1800" dirty="0" smtClean="0">
                <a:ea typeface="黑体" pitchFamily="2" charset="-122"/>
              </a:rPr>
              <a:t>检索某个课题的</a:t>
            </a:r>
            <a:r>
              <a:rPr lang="zh-CN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综述文献</a:t>
            </a:r>
          </a:p>
          <a:p>
            <a:pPr>
              <a:lnSpc>
                <a:spcPct val="140000"/>
              </a:lnSpc>
              <a:buClr>
                <a:srgbClr val="236402"/>
              </a:buClr>
              <a:buSzPct val="60000"/>
            </a:pPr>
            <a:r>
              <a:rPr lang="zh-CN" altLang="en-US" sz="1800" dirty="0" smtClean="0">
                <a:ea typeface="黑体" pitchFamily="2" charset="-122"/>
              </a:rPr>
              <a:t>快速锁定本课题相关的</a:t>
            </a:r>
            <a:r>
              <a:rPr lang="zh-CN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高影响力</a:t>
            </a:r>
            <a:r>
              <a:rPr lang="zh-CN" altLang="en-US" sz="1800" dirty="0" smtClean="0">
                <a:ea typeface="黑体" pitchFamily="2" charset="-122"/>
              </a:rPr>
              <a:t>的论文</a:t>
            </a:r>
          </a:p>
          <a:p>
            <a:pPr>
              <a:lnSpc>
                <a:spcPct val="140000"/>
              </a:lnSpc>
              <a:buClr>
                <a:srgbClr val="236402"/>
              </a:buClr>
              <a:buSzPct val="60000"/>
            </a:pPr>
            <a:r>
              <a:rPr lang="zh-CN" altLang="en-US" sz="1800" dirty="0" smtClean="0">
                <a:ea typeface="黑体" pitchFamily="2" charset="-122"/>
              </a:rPr>
              <a:t>密切关注在该研究领域的</a:t>
            </a:r>
            <a:r>
              <a:rPr lang="zh-CN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顶尖</a:t>
            </a:r>
            <a:r>
              <a:rPr lang="zh-CN" altLang="en-US" sz="1800" dirty="0" smtClean="0">
                <a:ea typeface="黑体" pitchFamily="2" charset="-122"/>
              </a:rPr>
              <a:t>的研究小组所发表的论文</a:t>
            </a:r>
            <a:endParaRPr lang="en-US" altLang="zh-CN" sz="1800" dirty="0" smtClean="0">
              <a:ea typeface="黑体" pitchFamily="2" charset="-122"/>
            </a:endParaRPr>
          </a:p>
          <a:p>
            <a:pPr>
              <a:lnSpc>
                <a:spcPct val="140000"/>
              </a:lnSpc>
              <a:buClr>
                <a:srgbClr val="236402"/>
              </a:buClr>
              <a:buSzPct val="60000"/>
            </a:pPr>
            <a:r>
              <a:rPr lang="zh-CN" altLang="en-US" sz="1800" dirty="0" smtClean="0">
                <a:ea typeface="黑体" pitchFamily="2" charset="-122"/>
              </a:rPr>
              <a:t>分析研究</a:t>
            </a:r>
            <a:r>
              <a:rPr lang="zh-CN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发展趋势</a:t>
            </a:r>
            <a:endParaRPr lang="zh-CN" altLang="en-US" sz="1800" dirty="0" smtClean="0">
              <a:ea typeface="黑体" pitchFamily="2" charset="-122"/>
            </a:endParaRPr>
          </a:p>
          <a:p>
            <a:pPr>
              <a:lnSpc>
                <a:spcPct val="140000"/>
              </a:lnSpc>
              <a:buClr>
                <a:srgbClr val="236402"/>
              </a:buClr>
              <a:buSzPct val="60000"/>
            </a:pPr>
            <a:r>
              <a:rPr lang="en-US" altLang="zh-CN" sz="1800" dirty="0" smtClean="0">
                <a:ea typeface="黑体" pitchFamily="2" charset="-122"/>
              </a:rPr>
              <a:t>Cited reference search </a:t>
            </a:r>
            <a:r>
              <a:rPr lang="zh-CN" altLang="en-US" sz="1800" dirty="0" smtClean="0">
                <a:ea typeface="黑体" pitchFamily="2" charset="-122"/>
              </a:rPr>
              <a:t>帮助</a:t>
            </a:r>
            <a:r>
              <a:rPr lang="zh-CN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获取思路</a:t>
            </a:r>
            <a:r>
              <a:rPr lang="zh-CN" altLang="en-US" sz="1800" dirty="0" smtClean="0">
                <a:ea typeface="黑体" pitchFamily="2" charset="-122"/>
              </a:rPr>
              <a:t>，激发研究思想</a:t>
            </a:r>
          </a:p>
          <a:p>
            <a:endParaRPr lang="zh-CN" altLang="en-US" dirty="0"/>
          </a:p>
        </p:txBody>
      </p:sp>
      <p:pic>
        <p:nvPicPr>
          <p:cNvPr id="5" name="Picture 2" descr="W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857364"/>
            <a:ext cx="23749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图示 7"/>
          <p:cNvGraphicFramePr/>
          <p:nvPr/>
        </p:nvGraphicFramePr>
        <p:xfrm>
          <a:off x="1714480" y="4000504"/>
          <a:ext cx="6786610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图片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8215370" cy="6142619"/>
          </a:xfr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357298"/>
            <a:ext cx="2304256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285852" y="1214422"/>
            <a:ext cx="714380" cy="5715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357950" y="5857892"/>
            <a:ext cx="1714512" cy="7143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10350" y="1081070"/>
            <a:ext cx="2357454" cy="12144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7036611" y="2964653"/>
            <a:ext cx="1285884" cy="714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6714964" y="5045416"/>
            <a:ext cx="1357322" cy="2857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572264" y="3714752"/>
            <a:ext cx="1714512" cy="785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715140" y="392906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个性化服务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5786" y="3429000"/>
            <a:ext cx="4169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www.webofknowledge.com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350043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检索首页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检索实例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：精炼检索（提高查准率）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en-US" altLang="zh-CN" sz="1800" dirty="0" smtClean="0"/>
          </a:p>
          <a:p>
            <a:r>
              <a:rPr lang="zh-CN" altLang="en-US" sz="1800" dirty="0" smtClean="0"/>
              <a:t>题目：</a:t>
            </a:r>
            <a:endParaRPr lang="en-US" altLang="zh-CN" sz="1800" dirty="0" smtClean="0"/>
          </a:p>
          <a:p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年诺贝尔物理奖获奖课题“巨磁电阻效应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sz="1800" dirty="0" smtClean="0">
                <a:latin typeface="微软雅黑" pitchFamily="34" charset="-122"/>
                <a:ea typeface="微软雅黑" pitchFamily="34" charset="-122"/>
              </a:rPr>
              <a:t>Giant </a:t>
            </a:r>
            <a:r>
              <a:rPr lang="en-US" sz="1800" dirty="0" err="1" smtClean="0">
                <a:latin typeface="微软雅黑" pitchFamily="34" charset="-122"/>
                <a:ea typeface="微软雅黑" pitchFamily="34" charset="-122"/>
              </a:rPr>
              <a:t>Magnetoresistance</a:t>
            </a:r>
            <a:r>
              <a:rPr lang="en-US" sz="18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在材料科学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sz="1800" dirty="0" smtClean="0">
                <a:latin typeface="微软雅黑" pitchFamily="34" charset="-122"/>
                <a:ea typeface="微软雅黑" pitchFamily="34" charset="-122"/>
              </a:rPr>
              <a:t>MATERIALS SCIENCE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领域的全貌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课题：</a:t>
            </a:r>
            <a:r>
              <a:rPr lang="en-US" sz="1800" dirty="0" smtClean="0">
                <a:latin typeface="微软雅黑" pitchFamily="34" charset="-122"/>
                <a:ea typeface="微软雅黑" pitchFamily="34" charset="-122"/>
              </a:rPr>
              <a:t> Giant </a:t>
            </a:r>
            <a:r>
              <a:rPr lang="en-US" sz="1800" dirty="0" err="1" smtClean="0">
                <a:latin typeface="微软雅黑" pitchFamily="34" charset="-122"/>
                <a:ea typeface="微软雅黑" pitchFamily="34" charset="-122"/>
              </a:rPr>
              <a:t>Magnetoresistance</a:t>
            </a:r>
            <a:endParaRPr lang="en-US" sz="1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学科领域：</a:t>
            </a:r>
            <a:r>
              <a:rPr lang="en-US" sz="1800" dirty="0" smtClean="0">
                <a:latin typeface="微软雅黑" pitchFamily="34" charset="-122"/>
                <a:ea typeface="微软雅黑" pitchFamily="34" charset="-122"/>
              </a:rPr>
              <a:t> MATERIALS SCIENCE</a:t>
            </a:r>
          </a:p>
          <a:p>
            <a:endParaRPr lang="en-US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检索要求：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该课题在该学科的研究情况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            2.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高影响力的文献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             3.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综述文献</a:t>
            </a:r>
          </a:p>
          <a:p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SCI检索举例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3999" cy="5929354"/>
          </a:xfrm>
        </p:spPr>
      </p:pic>
      <p:sp>
        <p:nvSpPr>
          <p:cNvPr id="5" name="椭圆 4"/>
          <p:cNvSpPr/>
          <p:nvPr/>
        </p:nvSpPr>
        <p:spPr>
          <a:xfrm>
            <a:off x="3929058" y="3643314"/>
            <a:ext cx="914400" cy="7143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500694" y="2714620"/>
            <a:ext cx="914400" cy="7143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42844" y="5214950"/>
            <a:ext cx="1357322" cy="7143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00628" y="435769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有其他信息时可以添加字段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选择年份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214311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多种检索字段   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00892" y="278605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选择主题检索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03920" cy="5286412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" name="图片 6" descr="数据库LOGO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143380"/>
            <a:ext cx="2529631" cy="1926177"/>
          </a:xfrm>
          <a:prstGeom prst="rect">
            <a:avLst/>
          </a:prstGeom>
        </p:spPr>
      </p:pic>
      <p:pic>
        <p:nvPicPr>
          <p:cNvPr id="8" name="图片 7" descr="数据库LOGO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5000636"/>
            <a:ext cx="2712496" cy="1145953"/>
          </a:xfrm>
          <a:prstGeom prst="rect">
            <a:avLst/>
          </a:prstGeom>
        </p:spPr>
      </p:pic>
      <p:pic>
        <p:nvPicPr>
          <p:cNvPr id="12" name="图片 11" descr="数据库LOGO 5.p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071678"/>
            <a:ext cx="2975685" cy="1411819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000364" y="1714488"/>
            <a:ext cx="272732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dist"/>
            <a:r>
              <a:rPr lang="zh-CN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我馆目前已经引进</a:t>
            </a:r>
            <a:endParaRPr lang="en-US" altLang="zh-CN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黑体 Std R" pitchFamily="34" charset="-122"/>
              <a:ea typeface="Adobe 黑体 Std R" pitchFamily="34" charset="-122"/>
            </a:endParaRPr>
          </a:p>
          <a:p>
            <a:pPr algn="dist"/>
            <a:r>
              <a:rPr lang="zh-CN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外文数据库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87</a:t>
            </a:r>
            <a:r>
              <a:rPr lang="zh-CN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个</a:t>
            </a:r>
            <a:endParaRPr lang="zh-CN" alt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500438"/>
            <a:ext cx="3000396" cy="13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数据库LOGO 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071810"/>
            <a:ext cx="2797833" cy="1115476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785926"/>
            <a:ext cx="3000396" cy="129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SCI检索举例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616430" cy="5486589"/>
          </a:xfrm>
        </p:spPr>
      </p:pic>
      <p:sp>
        <p:nvSpPr>
          <p:cNvPr id="5" name="矩形 4"/>
          <p:cNvSpPr/>
          <p:nvPr/>
        </p:nvSpPr>
        <p:spPr>
          <a:xfrm>
            <a:off x="214282" y="500042"/>
            <a:ext cx="1357322" cy="57150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4214818"/>
            <a:ext cx="1857356" cy="178595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14480" y="1571612"/>
            <a:ext cx="364333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海量数据！如何是好？？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3429000"/>
            <a:ext cx="307183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多种精炼检索途径</a:t>
            </a:r>
          </a:p>
        </p:txBody>
      </p:sp>
      <p:sp>
        <p:nvSpPr>
          <p:cNvPr id="15" name="右弧形箭头 14"/>
          <p:cNvSpPr/>
          <p:nvPr/>
        </p:nvSpPr>
        <p:spPr>
          <a:xfrm>
            <a:off x="1071538" y="1071546"/>
            <a:ext cx="714380" cy="2714644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2844" y="4572008"/>
            <a:ext cx="857256" cy="35719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428596" y="5286388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71670" y="4786322"/>
            <a:ext cx="157163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文献类型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作者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作者 </a:t>
            </a:r>
            <a:r>
              <a:rPr lang="en-US" altLang="zh-CN" sz="1600" dirty="0" smtClean="0">
                <a:solidFill>
                  <a:srgbClr val="FF0000"/>
                </a:solidFill>
              </a:rPr>
              <a:t>- </a:t>
            </a:r>
            <a:r>
              <a:rPr lang="zh-CN" altLang="en-US" sz="1600" dirty="0" smtClean="0">
                <a:solidFill>
                  <a:srgbClr val="FF0000"/>
                </a:solidFill>
              </a:rPr>
              <a:t>朝鲜语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团体</a:t>
            </a:r>
            <a:r>
              <a:rPr lang="en-US" altLang="zh-CN" sz="1600" dirty="0" smtClean="0">
                <a:solidFill>
                  <a:srgbClr val="FF0000"/>
                </a:solidFill>
              </a:rPr>
              <a:t>/</a:t>
            </a:r>
            <a:r>
              <a:rPr lang="zh-CN" altLang="en-US" sz="1600" dirty="0" smtClean="0">
                <a:solidFill>
                  <a:srgbClr val="FF0000"/>
                </a:solidFill>
              </a:rPr>
              <a:t>机构作者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编者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……</a:t>
            </a:r>
            <a:endParaRPr lang="zh-CN" alt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1" name="右弧形箭头 10"/>
          <p:cNvSpPr/>
          <p:nvPr/>
        </p:nvSpPr>
        <p:spPr>
          <a:xfrm>
            <a:off x="2571736" y="3857628"/>
            <a:ext cx="500065" cy="100013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流程图: 联系 12"/>
          <p:cNvSpPr/>
          <p:nvPr/>
        </p:nvSpPr>
        <p:spPr>
          <a:xfrm>
            <a:off x="500034" y="5143512"/>
            <a:ext cx="142876" cy="714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SCI检索举例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8770969" cy="5857916"/>
          </a:xfrm>
        </p:spPr>
      </p:pic>
      <p:sp>
        <p:nvSpPr>
          <p:cNvPr id="5" name="矩形 4"/>
          <p:cNvSpPr/>
          <p:nvPr/>
        </p:nvSpPr>
        <p:spPr>
          <a:xfrm>
            <a:off x="285720" y="1000108"/>
            <a:ext cx="1357322" cy="57150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472" y="1643050"/>
            <a:ext cx="85725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2428</a:t>
            </a:r>
            <a:r>
              <a:rPr lang="zh-CN" altLang="en-US" sz="1600" dirty="0" smtClean="0">
                <a:solidFill>
                  <a:srgbClr val="FF0000"/>
                </a:solidFill>
              </a:rPr>
              <a:t>条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143116"/>
            <a:ext cx="157163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精炼结果 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完成检索要求</a:t>
            </a:r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1000108"/>
            <a:ext cx="171451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利用排序 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选出高被引文献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8860" y="857232"/>
            <a:ext cx="1643074" cy="24288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2714612" y="1928802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4876" y="1857364"/>
            <a:ext cx="171451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被引频次：降序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SCI检索举例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285729"/>
            <a:ext cx="9001156" cy="5728898"/>
          </a:xfrm>
        </p:spPr>
      </p:pic>
      <p:sp>
        <p:nvSpPr>
          <p:cNvPr id="5" name="矩形 4"/>
          <p:cNvSpPr/>
          <p:nvPr/>
        </p:nvSpPr>
        <p:spPr>
          <a:xfrm>
            <a:off x="2643174" y="357166"/>
            <a:ext cx="1357322" cy="57150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43108" y="1357298"/>
            <a:ext cx="6858048" cy="27860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57752" y="2714620"/>
            <a:ext cx="235745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高影响力文献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动作按钮: 前进或下一项 10">
            <a:hlinkClick r:id="" action="ppaction://noaction" highlightClick="1"/>
          </p:cNvPr>
          <p:cNvSpPr/>
          <p:nvPr/>
        </p:nvSpPr>
        <p:spPr>
          <a:xfrm>
            <a:off x="2285984" y="1571612"/>
            <a:ext cx="214314" cy="214314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动作按钮: 前进或下一项 11">
            <a:hlinkClick r:id="" action="ppaction://noaction" highlightClick="1"/>
          </p:cNvPr>
          <p:cNvSpPr/>
          <p:nvPr/>
        </p:nvSpPr>
        <p:spPr>
          <a:xfrm>
            <a:off x="2285984" y="2428868"/>
            <a:ext cx="214314" cy="214314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动作按钮: 前进或下一项 12">
            <a:hlinkClick r:id="" action="ppaction://noaction" highlightClick="1"/>
          </p:cNvPr>
          <p:cNvSpPr/>
          <p:nvPr/>
        </p:nvSpPr>
        <p:spPr>
          <a:xfrm>
            <a:off x="2285984" y="3429000"/>
            <a:ext cx="214314" cy="214314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428992" y="4714884"/>
            <a:ext cx="435771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从高质量的文献入手 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提高检索效率             提升科研水平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50" y="1071546"/>
            <a:ext cx="156211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完成检索要求</a:t>
            </a:r>
            <a:r>
              <a:rPr lang="en-US" altLang="zh-CN" sz="1600" dirty="0" smtClean="0">
                <a:solidFill>
                  <a:srgbClr val="FF0000"/>
                </a:solidFill>
              </a:rPr>
              <a:t>2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858148" y="1714488"/>
            <a:ext cx="785818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858148" y="2643182"/>
            <a:ext cx="785818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58148" y="3571876"/>
            <a:ext cx="785818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SCI检索举例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001156" cy="5786478"/>
          </a:xfrm>
        </p:spPr>
      </p:pic>
      <p:sp>
        <p:nvSpPr>
          <p:cNvPr id="5" name="矩形 4"/>
          <p:cNvSpPr/>
          <p:nvPr/>
        </p:nvSpPr>
        <p:spPr>
          <a:xfrm>
            <a:off x="142844" y="3429000"/>
            <a:ext cx="785818" cy="2857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2844" y="3786190"/>
            <a:ext cx="1143008" cy="128588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14282" y="4500570"/>
            <a:ext cx="1071570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流程图: 联系 8"/>
          <p:cNvSpPr/>
          <p:nvPr/>
        </p:nvSpPr>
        <p:spPr>
          <a:xfrm>
            <a:off x="214282" y="4357694"/>
            <a:ext cx="142876" cy="714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SCI检索举例6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504238" cy="6572272"/>
          </a:xfrm>
        </p:spPr>
      </p:pic>
      <p:sp>
        <p:nvSpPr>
          <p:cNvPr id="5" name="矩形 4"/>
          <p:cNvSpPr/>
          <p:nvPr/>
        </p:nvSpPr>
        <p:spPr>
          <a:xfrm>
            <a:off x="214282" y="142852"/>
            <a:ext cx="1714512" cy="17145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57422" y="142852"/>
            <a:ext cx="1428760" cy="50006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00298" y="1357299"/>
            <a:ext cx="2428892" cy="27699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这里可以看到自己设定的检索范围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Giant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sz="1400" dirty="0" err="1" smtClean="0">
                <a:latin typeface="微软雅黑" pitchFamily="34" charset="-122"/>
                <a:ea typeface="微软雅黑" pitchFamily="34" charset="-122"/>
              </a:rPr>
              <a:t>Magnetoresistance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) ...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精炼依据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</a:b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研究方向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( 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MATERIALS SCIENCE ) AND </a:t>
            </a:r>
          </a:p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文献类型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( 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REVIEW ) </a:t>
            </a:r>
          </a:p>
          <a:p>
            <a:pPr algn="ctr"/>
            <a:endParaRPr lang="zh-CN" alt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rot="16200000" flipH="1">
            <a:off x="1750199" y="1178703"/>
            <a:ext cx="1000132" cy="5000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282" y="2000240"/>
            <a:ext cx="191930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</a:rPr>
              <a:t>综述文献共</a:t>
            </a:r>
            <a:r>
              <a:rPr lang="en-US" altLang="zh-CN" sz="1600" dirty="0" smtClean="0">
                <a:solidFill>
                  <a:srgbClr val="FF0000"/>
                </a:solidFill>
              </a:rPr>
              <a:t>70</a:t>
            </a:r>
            <a:r>
              <a:rPr lang="zh-CN" altLang="en-US" sz="1600" dirty="0" smtClean="0">
                <a:solidFill>
                  <a:srgbClr val="FF0000"/>
                </a:solidFill>
              </a:rPr>
              <a:t>条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600" dirty="0" smtClean="0">
                <a:solidFill>
                  <a:srgbClr val="FF0000"/>
                </a:solidFill>
              </a:rPr>
              <a:t>完成要求</a:t>
            </a:r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ea typeface="黑体" pitchFamily="2" charset="-122"/>
              </a:rPr>
              <a:t>检索实例</a:t>
            </a:r>
            <a:r>
              <a:rPr lang="en-US" altLang="zh-CN" dirty="0" smtClean="0">
                <a:ea typeface="黑体" pitchFamily="2" charset="-122"/>
              </a:rPr>
              <a:t>2——</a:t>
            </a:r>
            <a:r>
              <a:rPr lang="zh-CN" altLang="en-US" dirty="0" smtClean="0">
                <a:ea typeface="黑体" pitchFamily="2" charset="-122"/>
              </a:rPr>
              <a:t>利用运算符检索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逻辑算符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检索顺序：</a:t>
            </a:r>
            <a:r>
              <a:rPr lang="en-US" altLang="zh-CN" dirty="0" smtClean="0"/>
              <a:t>same/sent       not      and       or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4071934" y="5857892"/>
            <a:ext cx="50006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5143504" y="5857892"/>
            <a:ext cx="50006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286512" y="5857892"/>
            <a:ext cx="50006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928926" y="1928802"/>
          <a:ext cx="5000660" cy="32385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8098"/>
                <a:gridCol w="3582562"/>
              </a:tblGrid>
              <a:tr h="809631">
                <a:tc>
                  <a:txBody>
                    <a:bodyPr/>
                    <a:lstStyle/>
                    <a:p>
                      <a:r>
                        <a:rPr lang="en-US" altLang="zh-CN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and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同时包含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809631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 or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包含任一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809631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 not 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不允许包含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809631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  same     /sent 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同时出现在一个句子或地址中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通配符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28728" y="2285992"/>
          <a:ext cx="6286544" cy="32147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2752"/>
                <a:gridCol w="4503792"/>
              </a:tblGrid>
              <a:tr h="1071570">
                <a:tc>
                  <a:txBody>
                    <a:bodyPr/>
                    <a:lstStyle/>
                    <a:p>
                      <a:r>
                        <a:rPr lang="en-US" altLang="zh-CN" sz="1800" baseline="0" dirty="0" smtClean="0">
                          <a:solidFill>
                            <a:srgbClr val="FF0000"/>
                          </a:solidFill>
                        </a:rPr>
                        <a:t>       *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零个或多个字符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gene*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gene  gene</a:t>
                      </a:r>
                      <a:r>
                        <a:rPr lang="en-US" altLang="zh-CN" b="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tics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gene</a:t>
                      </a:r>
                      <a:r>
                        <a:rPr lang="en-US" altLang="zh-CN" b="0" dirty="0" err="1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nration</a:t>
                      </a:r>
                      <a:endParaRPr lang="zh-CN" altLang="en-US" b="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      $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零或一个字符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colo$r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color   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colo</a:t>
                      </a:r>
                      <a:r>
                        <a:rPr lang="en-US" altLang="zh-CN" b="0" dirty="0" err="1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u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      ?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只代表一个字符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en?oblast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en</a:t>
                      </a:r>
                      <a:r>
                        <a:rPr lang="en-US" altLang="zh-CN" b="0" dirty="0" err="1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</a:t>
                      </a:r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oblast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en</a:t>
                      </a:r>
                      <a:r>
                        <a:rPr lang="en-US" altLang="zh-CN" b="0" baseline="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oblast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实例：运用检索算符分析主题词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503920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课题：泛珠三角区域经济一体化效应分析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确定检索词：</a:t>
            </a:r>
          </a:p>
          <a:p>
            <a:pPr>
              <a:buNone/>
            </a:pPr>
            <a:r>
              <a:rPr lang="zh-CN" altLang="en-US" sz="1600" u="sng" dirty="0" smtClean="0">
                <a:latin typeface="楷体" pitchFamily="49" charset="-122"/>
                <a:ea typeface="楷体" pitchFamily="49" charset="-122"/>
              </a:rPr>
              <a:t>泛珠三角区域     经济一体化   效应分析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字面组配错误</a:t>
            </a:r>
          </a:p>
          <a:p>
            <a:pPr>
              <a:buNone/>
            </a:pP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、同义词合并：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泛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珠三角、区域</a:t>
            </a:r>
          </a:p>
          <a:p>
            <a:pPr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剔除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虚词、无关词：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效应分析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zh-CN" altLang="en-US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 剩下两个关键词：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泛珠三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角  经济一体化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zh-CN" altLang="en-US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、扩展上下位词 </a:t>
            </a:r>
          </a:p>
          <a:p>
            <a:pPr>
              <a:buNone/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  泛珠三角：广东、福建、江西、湖南、广西、海南、四川、贵州、云南及香港、澳门等省（区）</a:t>
            </a:r>
          </a:p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rot="16200000" flipH="1">
            <a:off x="4500562" y="2571744"/>
            <a:ext cx="214314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0800000" flipV="1">
            <a:off x="4429124" y="2571744"/>
            <a:ext cx="285752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运算符的一些小例子：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2000" dirty="0" smtClean="0"/>
              <a:t>胰岛素治疗糖尿病：</a:t>
            </a:r>
            <a:r>
              <a:rPr lang="en-US" altLang="zh-CN" sz="2000" dirty="0" smtClean="0"/>
              <a:t>insulin  </a:t>
            </a:r>
            <a:r>
              <a:rPr lang="en-US" altLang="zh-CN" sz="2000" dirty="0" smtClean="0">
                <a:solidFill>
                  <a:srgbClr val="FF0000"/>
                </a:solidFill>
              </a:rPr>
              <a:t>and</a:t>
            </a:r>
            <a:r>
              <a:rPr lang="en-US" altLang="zh-CN" sz="2000" dirty="0" smtClean="0"/>
              <a:t>  diabetes</a:t>
            </a:r>
          </a:p>
          <a:p>
            <a:r>
              <a:rPr lang="zh-CN" altLang="en-US" sz="2000" dirty="0" smtClean="0"/>
              <a:t>肿瘤 ：</a:t>
            </a:r>
            <a:r>
              <a:rPr lang="en-US" altLang="zh-CN" sz="2000" dirty="0" smtClean="0"/>
              <a:t>cancer  tumor(</a:t>
            </a:r>
            <a:r>
              <a:rPr lang="zh-CN" altLang="en-US" sz="2000" dirty="0" smtClean="0"/>
              <a:t>瘤</a:t>
            </a:r>
            <a:r>
              <a:rPr lang="en-US" altLang="zh-CN" sz="2000" dirty="0" smtClean="0"/>
              <a:t>)  </a:t>
            </a:r>
            <a:r>
              <a:rPr lang="en-US" altLang="zh-CN" sz="2000" dirty="0" smtClean="0">
                <a:solidFill>
                  <a:srgbClr val="FF0000"/>
                </a:solidFill>
              </a:rPr>
              <a:t>or</a:t>
            </a:r>
            <a:r>
              <a:rPr lang="en-US" altLang="zh-CN" sz="2000" dirty="0" smtClean="0"/>
              <a:t> carcinoma(</a:t>
            </a:r>
            <a:r>
              <a:rPr lang="zh-CN" altLang="en-US" sz="2000" dirty="0" smtClean="0"/>
              <a:t>癌</a:t>
            </a:r>
            <a:r>
              <a:rPr lang="en-US" altLang="zh-CN" sz="2000" dirty="0" smtClean="0"/>
              <a:t>)   </a:t>
            </a:r>
            <a:r>
              <a:rPr lang="en-US" altLang="zh-CN" sz="2000" dirty="0" smtClean="0">
                <a:solidFill>
                  <a:srgbClr val="FF0000"/>
                </a:solidFill>
              </a:rPr>
              <a:t>or</a:t>
            </a:r>
            <a:r>
              <a:rPr lang="en-US" altLang="zh-CN" sz="2000" dirty="0" smtClean="0"/>
              <a:t> neoplasm(</a:t>
            </a:r>
            <a:r>
              <a:rPr lang="zh-CN" altLang="en-US" sz="2000" dirty="0" smtClean="0"/>
              <a:t>新生物</a:t>
            </a:r>
            <a:r>
              <a:rPr lang="en-US" altLang="zh-CN" sz="2000" dirty="0" smtClean="0"/>
              <a:t>)</a:t>
            </a:r>
          </a:p>
          <a:p>
            <a:r>
              <a:rPr lang="zh-CN" altLang="en-US" sz="2000" dirty="0" smtClean="0"/>
              <a:t>动物的乙肝病毒（不要人的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hepatitis B virus(</a:t>
            </a:r>
            <a:r>
              <a:rPr lang="zh-CN" altLang="en-US" sz="2000" dirty="0" smtClean="0"/>
              <a:t>乙肝病毒</a:t>
            </a:r>
            <a:r>
              <a:rPr lang="en-US" altLang="zh-CN" sz="2000" dirty="0" smtClean="0"/>
              <a:t>)  </a:t>
            </a:r>
            <a:r>
              <a:rPr lang="en-US" altLang="zh-CN" sz="2000" dirty="0" smtClean="0">
                <a:solidFill>
                  <a:srgbClr val="FF0000"/>
                </a:solidFill>
              </a:rPr>
              <a:t>not </a:t>
            </a:r>
            <a:r>
              <a:rPr lang="en-US" altLang="zh-CN" sz="2000" dirty="0" smtClean="0"/>
              <a:t> human</a:t>
            </a:r>
          </a:p>
          <a:p>
            <a:endParaRPr lang="en-US" altLang="zh-CN" sz="2000" dirty="0" smtClean="0"/>
          </a:p>
          <a:p>
            <a:endParaRPr lang="en-US" altLang="zh-CN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/>
          </p:cNvSpPr>
          <p:nvPr>
            <p:ph sz="quarter" idx="1"/>
          </p:nvPr>
        </p:nvSpPr>
        <p:spPr>
          <a:xfrm>
            <a:off x="1857356" y="3357562"/>
            <a:ext cx="5556132" cy="28992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mbria Math" pitchFamily="18" charset="0"/>
                <a:ea typeface="微软雅黑" pitchFamily="34" charset="-122"/>
              </a:rPr>
              <a:t>全称、简称及缩写同时使用</a:t>
            </a:r>
            <a:r>
              <a:rPr lang="en-US" altLang="zh-CN" sz="2400" dirty="0" smtClean="0">
                <a:latin typeface="Cambria Math" pitchFamily="18" charset="0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Cambria Math" pitchFamily="18" charset="0"/>
                <a:ea typeface="微软雅黑" pitchFamily="34" charset="-122"/>
              </a:rPr>
            </a:br>
            <a:endParaRPr lang="en-US" altLang="zh-CN" sz="24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zh-CN" altLang="en-US" sz="2400" dirty="0" smtClean="0">
                <a:latin typeface="Cambria Math" pitchFamily="18" charset="0"/>
                <a:ea typeface="微软雅黑" pitchFamily="34" charset="-122"/>
              </a:rPr>
              <a:t>规范词兼顾自由词（同义词、近义词）</a:t>
            </a:r>
            <a:r>
              <a:rPr lang="en-US" altLang="zh-CN" sz="2400" dirty="0" smtClean="0">
                <a:latin typeface="Cambria Math" pitchFamily="18" charset="0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Cambria Math" pitchFamily="18" charset="0"/>
                <a:ea typeface="微软雅黑" pitchFamily="34" charset="-122"/>
              </a:rPr>
            </a:br>
            <a:endParaRPr lang="en-US" altLang="zh-CN" sz="24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zh-CN" altLang="en-US" sz="2400" dirty="0" smtClean="0">
                <a:latin typeface="Cambria Math" pitchFamily="18" charset="0"/>
                <a:ea typeface="微软雅黑" pitchFamily="34" charset="-122"/>
              </a:rPr>
              <a:t>查上位词勿忘下位词</a:t>
            </a:r>
            <a:r>
              <a:rPr lang="en-US" altLang="zh-CN" sz="2400" dirty="0" smtClean="0">
                <a:latin typeface="Cambria Math" pitchFamily="18" charset="0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Cambria Math" pitchFamily="18" charset="0"/>
                <a:ea typeface="微软雅黑" pitchFamily="34" charset="-122"/>
              </a:rPr>
            </a:br>
            <a:endParaRPr lang="en-US" altLang="zh-CN" sz="24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zh-CN" altLang="en-US" sz="2400" dirty="0" smtClean="0">
                <a:latin typeface="Cambria Math" pitchFamily="18" charset="0"/>
                <a:ea typeface="微软雅黑" pitchFamily="34" charset="-122"/>
              </a:rPr>
              <a:t>注意外来词翻译变化</a:t>
            </a:r>
            <a:endParaRPr lang="zh-CN" altLang="en-US" sz="2400" dirty="0">
              <a:latin typeface="Cambria Math" pitchFamily="18" charset="0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3286124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要点：</a:t>
            </a:r>
            <a:endParaRPr lang="en-US" altLang="zh-CN" sz="3200" dirty="0" smtClean="0">
              <a:solidFill>
                <a:schemeClr val="accent6">
                  <a:lumMod val="7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内容占位符 3"/>
          <p:cNvSpPr txBox="1">
            <a:spLocks/>
          </p:cNvSpPr>
          <p:nvPr/>
        </p:nvSpPr>
        <p:spPr>
          <a:xfrm>
            <a:off x="1857356" y="1643050"/>
            <a:ext cx="5556132" cy="13480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缩小检索：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and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zh-CN" altLang="en-US" sz="2400" baseline="0" dirty="0" smtClean="0">
                <a:latin typeface="微软雅黑" pitchFamily="34" charset="-122"/>
                <a:ea typeface="微软雅黑" pitchFamily="34" charset="-122"/>
              </a:rPr>
              <a:t>扩大检索：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or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排除检索：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not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右弧形箭头 6"/>
          <p:cNvSpPr/>
          <p:nvPr/>
        </p:nvSpPr>
        <p:spPr>
          <a:xfrm>
            <a:off x="4214810" y="2285992"/>
            <a:ext cx="642942" cy="1214446"/>
          </a:xfrm>
          <a:prstGeom prst="curvedLeftArrow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/>
          <p:cNvGraphicFramePr>
            <a:graphicFrameLocks noGrp="1"/>
          </p:cNvGraphicFramePr>
          <p:nvPr>
            <p:ph sz="quarter" idx="1"/>
          </p:nvPr>
        </p:nvGraphicFramePr>
        <p:xfrm>
          <a:off x="214282" y="1357298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圆角矩形 11"/>
          <p:cNvSpPr/>
          <p:nvPr/>
        </p:nvSpPr>
        <p:spPr>
          <a:xfrm>
            <a:off x="2357422" y="5286388"/>
            <a:ext cx="1214446" cy="571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资源</a:t>
            </a:r>
            <a:endParaRPr lang="zh-CN" altLang="en-US" sz="2000" dirty="0"/>
          </a:p>
        </p:txBody>
      </p:sp>
      <p:sp>
        <p:nvSpPr>
          <p:cNvPr id="13" name="圆角矩形 12"/>
          <p:cNvSpPr/>
          <p:nvPr/>
        </p:nvSpPr>
        <p:spPr>
          <a:xfrm>
            <a:off x="4286248" y="4572008"/>
            <a:ext cx="1143008" cy="5000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方法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6215074" y="4143380"/>
            <a:ext cx="1214446" cy="5000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策略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0034" y="1714488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accent6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>浩如烟海的</a:t>
            </a:r>
            <a:endParaRPr lang="en-US" altLang="zh-CN" sz="4800" dirty="0" smtClean="0">
              <a:solidFill>
                <a:schemeClr val="accent6">
                  <a:lumMod val="50000"/>
                </a:schemeClr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4800" dirty="0" smtClean="0">
                <a:solidFill>
                  <a:schemeClr val="accent6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>各种文献</a:t>
            </a:r>
            <a:r>
              <a:rPr lang="en-US" altLang="zh-CN" sz="4800" dirty="0" smtClean="0">
                <a:solidFill>
                  <a:schemeClr val="accent6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>……</a:t>
            </a:r>
            <a:endParaRPr lang="zh-CN" altLang="en-US" sz="4800" dirty="0">
              <a:solidFill>
                <a:schemeClr val="accent6">
                  <a:lumMod val="5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右箭头 7"/>
          <p:cNvSpPr/>
          <p:nvPr/>
        </p:nvSpPr>
        <p:spPr>
          <a:xfrm>
            <a:off x="2143108" y="3357562"/>
            <a:ext cx="1857388" cy="12144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小结：检索课题相关的多篇文献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</p:nvPr>
        </p:nvGraphicFramePr>
        <p:xfrm>
          <a:off x="3143240" y="2357430"/>
          <a:ext cx="5413383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71472" y="3429000"/>
            <a:ext cx="2214578" cy="1000132"/>
            <a:chOff x="0" y="383"/>
            <a:chExt cx="2165353" cy="149643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圆角矩形 5"/>
            <p:cNvSpPr/>
            <p:nvPr/>
          </p:nvSpPr>
          <p:spPr>
            <a:xfrm>
              <a:off x="0" y="383"/>
              <a:ext cx="2165353" cy="149643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圆角矩形 4"/>
            <p:cNvSpPr/>
            <p:nvPr/>
          </p:nvSpPr>
          <p:spPr>
            <a:xfrm>
              <a:off x="73050" y="73434"/>
              <a:ext cx="2019253" cy="1350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100965" rIns="201930" bIns="10096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/>
                <a:t>利用索引数据库</a:t>
              </a:r>
              <a:endParaRPr lang="zh-CN" altLang="en-US" sz="32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（二）查找单篇确定文献 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</p:txBody>
      </p:sp>
      <p:graphicFrame>
        <p:nvGraphicFramePr>
          <p:cNvPr id="5" name="图示 4"/>
          <p:cNvGraphicFramePr/>
          <p:nvPr/>
        </p:nvGraphicFramePr>
        <p:xfrm>
          <a:off x="928662" y="1571612"/>
          <a:ext cx="728667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83880" cy="75076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方法</a:t>
            </a:r>
            <a:r>
              <a:rPr lang="en-US" altLang="zh-CN" dirty="0" smtClean="0"/>
              <a:t>1：</a:t>
            </a:r>
            <a:r>
              <a:rPr lang="zh-CN" altLang="en-US" dirty="0" smtClean="0"/>
              <a:t>外文发现系统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2928958" cy="4786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zh-CN" altLang="en-US" dirty="0" smtClean="0"/>
              <a:t>已知文献的来源出处、篇名等</a:t>
            </a:r>
            <a:endParaRPr lang="en-US" altLang="zh-CN" dirty="0" smtClean="0"/>
          </a:p>
          <a:p>
            <a:r>
              <a:rPr lang="zh-CN" altLang="en-US" dirty="0" smtClean="0"/>
              <a:t>首选利器</a:t>
            </a:r>
            <a:r>
              <a:rPr lang="en-US" altLang="zh-CN" dirty="0" smtClean="0"/>
              <a:t>——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dirty="0" smtClean="0"/>
              <a:t>     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" name="内容占位符 9" descr="超星发现入口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1571612"/>
            <a:ext cx="4929222" cy="4786346"/>
          </a:xfr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1" name="图片 10" descr="20140909053313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71942"/>
            <a:ext cx="2571768" cy="2214578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785786" y="2714620"/>
            <a:ext cx="2286016" cy="13418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发现系统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利用外文发现查找外文文献实例 </a:t>
            </a:r>
            <a:r>
              <a:rPr lang="en-US" altLang="zh-CN" sz="3600" dirty="0" smtClean="0"/>
              <a:t>1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en-US" altLang="zh-CN" sz="2800" dirty="0" smtClean="0"/>
              <a:t>  </a:t>
            </a:r>
            <a:r>
              <a:rPr lang="zh-CN" altLang="en-US" sz="2800" dirty="0" smtClean="0"/>
              <a:t>已知：</a:t>
            </a:r>
            <a:r>
              <a:rPr lang="en-US" altLang="zh-CN" sz="2800" dirty="0" smtClean="0"/>
              <a:t> </a:t>
            </a:r>
            <a:r>
              <a:rPr lang="en-US" altLang="zh-CN" sz="2400" dirty="0" smtClean="0"/>
              <a:t>Petrarch '</a:t>
            </a:r>
            <a:r>
              <a:rPr lang="en-US" altLang="zh-CN" sz="2400" dirty="0" err="1" smtClean="0"/>
              <a:t>Viator</a:t>
            </a:r>
            <a:r>
              <a:rPr lang="en-US" altLang="zh-CN" sz="2400" dirty="0" smtClean="0"/>
              <a:t>': The Displacements   of Heroism</a:t>
            </a:r>
          </a:p>
          <a:p>
            <a:pPr>
              <a:buNone/>
            </a:pPr>
            <a:r>
              <a:rPr lang="en-US" altLang="zh-CN" sz="2800" dirty="0" smtClean="0"/>
              <a:t> </a:t>
            </a:r>
          </a:p>
          <a:p>
            <a:r>
              <a:rPr lang="zh-CN" altLang="en-US" sz="2800" dirty="0" smtClean="0"/>
              <a:t>著者：</a:t>
            </a:r>
            <a:r>
              <a:rPr lang="en-US" altLang="zh-CN" sz="2800" dirty="0" smtClean="0"/>
              <a:t>Thomas M. Greene </a:t>
            </a:r>
          </a:p>
          <a:p>
            <a:r>
              <a:rPr lang="zh-CN" altLang="en-US" sz="2800" dirty="0" smtClean="0"/>
              <a:t>来源</a:t>
            </a:r>
            <a:r>
              <a:rPr lang="en-US" altLang="zh-CN" sz="2800" dirty="0" smtClean="0"/>
              <a:t>:    The Yearbook of English Studies, Vol. 12, Heroes and the Heroic Special Number (1982), 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发现检索结果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7" cy="5894306"/>
          </a:xfrm>
        </p:spPr>
      </p:pic>
      <p:sp>
        <p:nvSpPr>
          <p:cNvPr id="5" name="TextBox 4"/>
          <p:cNvSpPr txBox="1"/>
          <p:nvPr/>
        </p:nvSpPr>
        <p:spPr>
          <a:xfrm>
            <a:off x="5286380" y="3571876"/>
            <a:ext cx="191930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显示位置，恭喜接近成功啦！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rot="10800000">
            <a:off x="4429124" y="3922430"/>
            <a:ext cx="785818" cy="663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利用外文发现查找外文文献实例 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zh-CN" altLang="en-US" u="sng" dirty="0" smtClean="0"/>
              <a:t>已知：</a:t>
            </a:r>
            <a:r>
              <a:rPr lang="en-US" altLang="zh-CN" sz="2400" u="sng" dirty="0" smtClean="0"/>
              <a:t>Verbal Directives on Buddhism </a:t>
            </a:r>
            <a:endParaRPr lang="en-US" altLang="zh-CN" sz="24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来源：</a:t>
            </a:r>
            <a:r>
              <a:rPr lang="en-US" altLang="zh-CN" sz="2400" dirty="0" smtClean="0"/>
              <a:t>Chinese Sociology and Anthropology </a:t>
            </a:r>
          </a:p>
          <a:p>
            <a:pPr>
              <a:buNone/>
            </a:pPr>
            <a:r>
              <a:rPr lang="en-US" altLang="zh-CN" sz="2400" dirty="0" smtClean="0"/>
              <a:t>                     1971 Vol.3 No.4 P250-267</a:t>
            </a:r>
            <a:r>
              <a:rPr lang="en-US" sz="2400" dirty="0" smtClean="0"/>
              <a:t> </a:t>
            </a: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发现检索结果2.png">
            <a:hlinkClick r:id="" action="ppaction://hlinkshowjump?jump=nextslide" highlightClick="1"/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00792"/>
          </a:xfrm>
        </p:spPr>
      </p:pic>
      <p:sp>
        <p:nvSpPr>
          <p:cNvPr id="5" name="TextBox 4"/>
          <p:cNvSpPr txBox="1"/>
          <p:nvPr/>
        </p:nvSpPr>
        <p:spPr>
          <a:xfrm>
            <a:off x="5572132" y="3714752"/>
            <a:ext cx="285752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未显示具体地址 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可通过文献传递方式获取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>
            <a:stCxn id="5" idx="1"/>
          </p:cNvCxnSpPr>
          <p:nvPr/>
        </p:nvCxnSpPr>
        <p:spPr>
          <a:xfrm rot="10800000">
            <a:off x="4429124" y="3922430"/>
            <a:ext cx="1143008" cy="1154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714356"/>
            <a:ext cx="8492138" cy="546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en-US" altLang="zh-CN" dirty="0" smtClean="0"/>
              <a:t>2-3</a:t>
            </a:r>
            <a:r>
              <a:rPr lang="zh-CN" altLang="en-US" dirty="0" smtClean="0"/>
              <a:t>个工作日左右收到邮箱回复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文献传递邮箱接收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928802"/>
            <a:ext cx="8080298" cy="4286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3438" y="4643446"/>
            <a:ext cx="285752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恭喜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!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又成功啦！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rot="10800000" flipV="1">
            <a:off x="3286116" y="4714884"/>
            <a:ext cx="1285884" cy="5000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利用外文发现查找外文文献实例 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472518" cy="5500726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邮箱传递也失败了</a:t>
            </a:r>
            <a:r>
              <a:rPr lang="en-US" altLang="zh-CN" dirty="0" smtClean="0">
                <a:solidFill>
                  <a:srgbClr val="FF0000"/>
                </a:solidFill>
              </a:rPr>
              <a:t>……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643578"/>
            <a:ext cx="53578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如何是好？   还有啥绝招？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图片 7" descr="邮箱传递失败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785926"/>
            <a:ext cx="7181303" cy="3786214"/>
          </a:xfrm>
          <a:prstGeom prst="rect">
            <a:avLst/>
          </a:prstGeom>
        </p:spPr>
      </p:pic>
      <p:pic>
        <p:nvPicPr>
          <p:cNvPr id="11" name="图片 10" descr="075c0639499d81716a99d23e3bbe_800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000636"/>
            <a:ext cx="2214546" cy="15716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竖排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最常见的文献形式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外文图书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129102"/>
          </a:xfrm>
        </p:spPr>
        <p:txBody>
          <a:bodyPr/>
          <a:lstStyle/>
          <a:p>
            <a:r>
              <a:rPr lang="zh-CN" altLang="en-US" dirty="0" smtClean="0"/>
              <a:t>外文期刊</a:t>
            </a:r>
            <a:endParaRPr lang="zh-CN" altLang="en-US" dirty="0"/>
          </a:p>
        </p:txBody>
      </p:sp>
      <p:pic>
        <p:nvPicPr>
          <p:cNvPr id="5" name="图片 4" descr="2624093vWgVq2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306"/>
            <a:ext cx="3562353" cy="2671765"/>
          </a:xfrm>
          <a:prstGeom prst="rect">
            <a:avLst/>
          </a:prstGeom>
        </p:spPr>
      </p:pic>
      <p:pic>
        <p:nvPicPr>
          <p:cNvPr id="9" name="图片 8" descr="P182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928802"/>
            <a:ext cx="3243363" cy="3500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5643578"/>
            <a:ext cx="292895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</a:rPr>
              <a:t>内容丰富详实     知识系统完整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643578"/>
            <a:ext cx="407196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文章更新速度快   帮助你了解学科最新动态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60722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——    </a:t>
            </a:r>
            <a:r>
              <a:rPr lang="zh-CN" altLang="en-US" dirty="0" smtClean="0">
                <a:solidFill>
                  <a:srgbClr val="FF0000"/>
                </a:solidFill>
              </a:rPr>
              <a:t>本文重点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方法</a:t>
            </a:r>
            <a:r>
              <a:rPr lang="en-US" altLang="zh-CN" dirty="0" smtClean="0"/>
              <a:t>2:</a:t>
            </a:r>
            <a:r>
              <a:rPr lang="zh-CN" altLang="en-US" dirty="0" smtClean="0"/>
              <a:t>网络资源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472518" cy="4714908"/>
          </a:xfrm>
          <a:ln w="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首选利器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25" name="Picture 1" descr="C:\Users\Administrator\AppData\Roaming\Tencent\Users\896866398\QQ\WinTemp\RichOle\OC~1WXXOC@9WP)[2KY@M{W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3303392" cy="1285884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643042" y="4143380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hlinkClick r:id="rId3"/>
              </a:rPr>
              <a:t>http://dir.scmor.com/google/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                            </a:t>
            </a:r>
            <a:endParaRPr lang="zh-CN" altLang="en-US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5429264"/>
            <a:ext cx="328614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谷歌学术搜索引擎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谷歌学术搜索引擎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" name="图片 4" descr="QQ图片201509171548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8029156" cy="5549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1571612"/>
            <a:ext cx="553998" cy="3357586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直接点击即可访问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实例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329642" cy="5054617"/>
          </a:xfrm>
        </p:spPr>
        <p:txBody>
          <a:bodyPr/>
          <a:lstStyle/>
          <a:p>
            <a:r>
              <a:rPr lang="en-US" altLang="zh-CN" dirty="0" smtClean="0"/>
              <a:t>QQ</a:t>
            </a:r>
            <a:r>
              <a:rPr lang="zh-CN" altLang="en-US" dirty="0" smtClean="0"/>
              <a:t>群读者代查请求：</a:t>
            </a:r>
            <a:endParaRPr lang="en-US" altLang="zh-CN" dirty="0" smtClean="0"/>
          </a:p>
          <a:p>
            <a:pPr>
              <a:buNone/>
            </a:pPr>
            <a:r>
              <a:rPr lang="zh-CN" altLang="en-US" sz="2800" dirty="0" smtClean="0"/>
              <a:t>已知篇名：</a:t>
            </a:r>
            <a:endParaRPr lang="en-US" altLang="zh-CN" sz="2800" dirty="0" smtClean="0"/>
          </a:p>
          <a:p>
            <a:r>
              <a:rPr lang="fr-FR" sz="2400" dirty="0" smtClean="0">
                <a:latin typeface="+mn-ea"/>
              </a:rPr>
              <a:t>Color quick response code for mobile content distribution</a:t>
            </a:r>
            <a:endParaRPr lang="en-US" sz="2400" dirty="0" smtClean="0">
              <a:latin typeface="+mn-ea"/>
            </a:endParaRPr>
          </a:p>
          <a:p>
            <a:endParaRPr lang="zh-CN" altLang="en-US" sz="2400" dirty="0">
              <a:latin typeface="+mn-ea"/>
            </a:endParaRPr>
          </a:p>
        </p:txBody>
      </p:sp>
      <p:pic>
        <p:nvPicPr>
          <p:cNvPr id="4" name="图片 3" descr="QQ图片201509221337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500306"/>
            <a:ext cx="7523810" cy="3542857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857356" y="5000636"/>
            <a:ext cx="57150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428992" y="5072074"/>
            <a:ext cx="285752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无链接无邮箱接收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Adobe 黑体 Std R" pitchFamily="34" charset="-122"/>
                <a:ea typeface="Adobe 黑体 Std R" pitchFamily="34" charset="-122"/>
              </a:rPr>
              <a:t>进入谷歌搜索镜像检索</a:t>
            </a:r>
            <a:endParaRPr lang="zh-CN" altLang="en-US" sz="3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 descr="谷歌搜索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8432204" cy="4286280"/>
          </a:xfrm>
          <a:prstGeom prst="rect">
            <a:avLst/>
          </a:prstGeom>
        </p:spPr>
      </p:pic>
      <p:pic>
        <p:nvPicPr>
          <p:cNvPr id="5" name="图片 4" descr="QQ图片201509221355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8580064" cy="4143404"/>
          </a:xfrm>
          <a:prstGeom prst="rect">
            <a:avLst/>
          </a:prstGeom>
        </p:spPr>
      </p:pic>
      <p:pic>
        <p:nvPicPr>
          <p:cNvPr id="6" name="图片 5" descr="QQ图片201509221402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285860"/>
            <a:ext cx="8786874" cy="4500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2643182"/>
            <a:ext cx="285752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恭喜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!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又成功啦！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其他好用的网络搜索途径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4" name="内容占位符 3" descr="百度文库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2571768" cy="1571636"/>
          </a:xfrm>
        </p:spPr>
      </p:pic>
      <p:pic>
        <p:nvPicPr>
          <p:cNvPr id="7" name="图片 6" descr="豆丁网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786058"/>
            <a:ext cx="3509211" cy="1571636"/>
          </a:xfrm>
          <a:prstGeom prst="rect">
            <a:avLst/>
          </a:prstGeom>
        </p:spPr>
      </p:pic>
      <p:pic>
        <p:nvPicPr>
          <p:cNvPr id="9" name="图片 8" descr="小木虫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643446"/>
            <a:ext cx="2857488" cy="1714512"/>
          </a:xfrm>
          <a:prstGeom prst="rect">
            <a:avLst/>
          </a:prstGeom>
        </p:spPr>
      </p:pic>
      <p:pic>
        <p:nvPicPr>
          <p:cNvPr id="10" name="图片 9" descr="QQ图片2015092214182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857760"/>
            <a:ext cx="3609524" cy="1400000"/>
          </a:xfrm>
          <a:prstGeom prst="rect">
            <a:avLst/>
          </a:prstGeom>
        </p:spPr>
      </p:pic>
      <p:pic>
        <p:nvPicPr>
          <p:cNvPr id="8" name="图片 7" descr="道客巴巴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929" y="1500174"/>
            <a:ext cx="3592071" cy="2079620"/>
          </a:xfrm>
          <a:prstGeom prst="rect">
            <a:avLst/>
          </a:prstGeom>
        </p:spPr>
      </p:pic>
      <p:pic>
        <p:nvPicPr>
          <p:cNvPr id="5" name="图片 4" descr="百度学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3571876"/>
            <a:ext cx="3500462" cy="18573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3600" dirty="0" smtClean="0">
                <a:latin typeface="Adobe 黑体 Std R" pitchFamily="34" charset="-122"/>
                <a:ea typeface="Adobe 黑体 Std R" pitchFamily="34" charset="-122"/>
              </a:rPr>
              <a:t>方法</a:t>
            </a:r>
            <a:r>
              <a:rPr lang="en-US" altLang="zh-CN" sz="3600" dirty="0" smtClean="0">
                <a:latin typeface="Adobe 黑体 Std R" pitchFamily="34" charset="-122"/>
                <a:ea typeface="Adobe 黑体 Std R" pitchFamily="34" charset="-122"/>
              </a:rPr>
              <a:t>3:</a:t>
            </a:r>
            <a:r>
              <a:rPr lang="zh-CN" altLang="en-US" sz="3600" dirty="0" smtClean="0">
                <a:latin typeface="Adobe 黑体 Std R" pitchFamily="34" charset="-122"/>
                <a:ea typeface="Adobe 黑体 Std R" pitchFamily="34" charset="-122"/>
              </a:rPr>
              <a:t>馆际互借与文献传递</a:t>
            </a:r>
            <a:endParaRPr lang="zh-CN" altLang="en-US" sz="36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—</a:t>
            </a:r>
            <a:endParaRPr lang="en-US" altLang="zh-CN" sz="24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 smtClean="0"/>
          </a:p>
          <a:p>
            <a:endParaRPr lang="zh-CN" altLang="en-US" sz="2800" dirty="0"/>
          </a:p>
        </p:txBody>
      </p:sp>
      <p:pic>
        <p:nvPicPr>
          <p:cNvPr id="4" name="图片 3" descr="馆际互借.png"/>
          <p:cNvPicPr>
            <a:picLocks noChangeAspect="1"/>
          </p:cNvPicPr>
          <p:nvPr/>
        </p:nvPicPr>
        <p:blipFill>
          <a:blip r:embed="rId3"/>
          <a:srcRect l="25000" t="38871"/>
          <a:stretch>
            <a:fillRect/>
          </a:stretch>
        </p:blipFill>
        <p:spPr>
          <a:xfrm>
            <a:off x="642910" y="2571744"/>
            <a:ext cx="7572428" cy="3758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1571612"/>
            <a:ext cx="7572428" cy="27392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chemeClr val="tx2">
                  <a:lumMod val="90000"/>
                  <a:lumOff val="10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对</a:t>
            </a:r>
            <a:r>
              <a:rPr lang="zh-CN" altLang="en-US" sz="20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本馆</a:t>
            </a:r>
            <a:r>
              <a:rPr lang="zh-CN" altLang="en-US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没有的文献，向</a:t>
            </a:r>
            <a:r>
              <a:rPr lang="zh-CN" altLang="en-US" sz="20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外馆</a:t>
            </a:r>
            <a:r>
              <a:rPr lang="zh-CN" altLang="en-US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借入</a:t>
            </a:r>
            <a:r>
              <a:rPr lang="en-US" altLang="zh-CN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/>
            </a:r>
            <a:br>
              <a:rPr lang="en-US" altLang="zh-CN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</a:br>
            <a:endParaRPr lang="en-US" altLang="zh-CN" sz="2000" b="1" dirty="0" smtClean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当</a:t>
            </a:r>
            <a:r>
              <a:rPr lang="zh-CN" altLang="en-US" sz="20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外馆</a:t>
            </a:r>
            <a:r>
              <a:rPr lang="zh-CN" altLang="en-US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向本馆提出请求时，借出</a:t>
            </a:r>
            <a:r>
              <a:rPr lang="zh-CN" altLang="en-US" sz="20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本馆</a:t>
            </a:r>
            <a:r>
              <a:rPr lang="zh-CN" altLang="en-US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拥有的文献</a:t>
            </a:r>
            <a:endParaRPr lang="en-US" altLang="zh-CN" sz="2000" b="1" dirty="0" smtClean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endParaRPr lang="en-US" altLang="zh-CN" b="1" dirty="0" smtClean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CALIS           </a:t>
            </a:r>
            <a:r>
              <a:rPr lang="en-US" altLang="zh-CN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e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读  </a:t>
            </a:r>
            <a:r>
              <a:rPr lang="en-US" altLang="zh-CN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CASHL             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e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得</a:t>
            </a:r>
            <a:r>
              <a:rPr lang="en-US" altLang="zh-CN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</a:t>
            </a: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馆际借书</a:t>
            </a:r>
          </a:p>
        </p:txBody>
      </p:sp>
      <p:sp>
        <p:nvSpPr>
          <p:cNvPr id="8" name="右大括号 7"/>
          <p:cNvSpPr/>
          <p:nvPr/>
        </p:nvSpPr>
        <p:spPr>
          <a:xfrm>
            <a:off x="3714744" y="3286124"/>
            <a:ext cx="785818" cy="9286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en-US" altLang="zh-CN" sz="3000" dirty="0" smtClean="0"/>
              <a:t>e</a:t>
            </a:r>
            <a:r>
              <a:rPr lang="zh-CN" altLang="en-US" sz="3000" dirty="0" smtClean="0"/>
              <a:t>得文献获取平台</a:t>
            </a:r>
            <a:endParaRPr lang="zh-CN" altLang="en-US" sz="30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quarter" idx="1"/>
          </p:nvPr>
        </p:nvGraphicFramePr>
        <p:xfrm>
          <a:off x="357158" y="1214422"/>
          <a:ext cx="864399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标注 5"/>
          <p:cNvSpPr/>
          <p:nvPr/>
        </p:nvSpPr>
        <p:spPr>
          <a:xfrm>
            <a:off x="7358082" y="4572008"/>
            <a:ext cx="1071570" cy="642942"/>
          </a:xfrm>
          <a:prstGeom prst="wedgeRectCallout">
            <a:avLst>
              <a:gd name="adj1" fmla="val -67207"/>
              <a:gd name="adj2" fmla="val -44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 smtClean="0">
                <a:solidFill>
                  <a:schemeClr val="tx1"/>
                </a:solidFill>
              </a:rPr>
              <a:t>上图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5429264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  <a:latin typeface="+mj-ea"/>
                <a:ea typeface="+mj-ea"/>
              </a:rPr>
              <a:t>……</a:t>
            </a:r>
            <a:endParaRPr lang="zh-CN" altLang="en-US" sz="6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馆际互借新用户注册</a:t>
            </a:r>
            <a:endParaRPr lang="zh-CN" altLang="en-US" dirty="0"/>
          </a:p>
        </p:txBody>
      </p:sp>
      <p:pic>
        <p:nvPicPr>
          <p:cNvPr id="4" name="内容占位符 3" descr="馆际互借注册网页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8572560" cy="5572164"/>
          </a:xfrm>
        </p:spPr>
      </p:pic>
      <p:sp>
        <p:nvSpPr>
          <p:cNvPr id="5" name="矩形 4"/>
          <p:cNvSpPr/>
          <p:nvPr/>
        </p:nvSpPr>
        <p:spPr>
          <a:xfrm>
            <a:off x="3143240" y="5072074"/>
            <a:ext cx="385765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http://ill.jl.calis.edu.cn/gatewy</a:t>
            </a:r>
          </a:p>
          <a:p>
            <a:endParaRPr lang="en-US" altLang="zh-CN" b="1" u="sng" dirty="0" smtClean="0">
              <a:solidFill>
                <a:srgbClr val="C00000"/>
              </a:solidFill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</a:rPr>
              <a:t>等待确认</a:t>
            </a:r>
            <a:r>
              <a:rPr lang="en-US" altLang="zh-CN" b="1" dirty="0" smtClean="0">
                <a:solidFill>
                  <a:srgbClr val="C00000"/>
                </a:solidFill>
              </a:rPr>
              <a:t>——</a:t>
            </a:r>
            <a:r>
              <a:rPr lang="zh-CN" altLang="en-US" b="1" dirty="0" smtClean="0">
                <a:solidFill>
                  <a:srgbClr val="C00000"/>
                </a:solidFill>
              </a:rPr>
              <a:t>注册成功！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</a:rPr>
              <a:t>进入</a:t>
            </a:r>
            <a:r>
              <a:rPr lang="en-US" altLang="zh-CN" b="1" dirty="0" smtClean="0">
                <a:solidFill>
                  <a:srgbClr val="C00000"/>
                </a:solidFill>
              </a:rPr>
              <a:t>E</a:t>
            </a:r>
            <a:r>
              <a:rPr lang="zh-CN" altLang="en-US" b="1" dirty="0" smtClean="0">
                <a:solidFill>
                  <a:srgbClr val="C00000"/>
                </a:solidFill>
              </a:rPr>
              <a:t>得检索平台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E</a:t>
            </a:r>
            <a:r>
              <a:rPr lang="zh-CN" altLang="en-US" dirty="0" smtClean="0"/>
              <a:t>得与</a:t>
            </a:r>
            <a:r>
              <a:rPr lang="en-US" altLang="zh-CN" dirty="0" smtClean="0"/>
              <a:t>E</a:t>
            </a:r>
            <a:r>
              <a:rPr lang="zh-CN" altLang="en-US" dirty="0" smtClean="0"/>
              <a:t>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9144000" cy="5268931"/>
          </a:xfrm>
        </p:spPr>
        <p:txBody>
          <a:bodyPr/>
          <a:lstStyle/>
          <a:p>
            <a:r>
              <a:rPr lang="en-US" altLang="zh-CN" dirty="0" smtClean="0">
                <a:latin typeface="Adobe Gothic Std B" pitchFamily="34" charset="-128"/>
                <a:ea typeface="Adobe Gothic Std B" pitchFamily="34" charset="-128"/>
              </a:rPr>
              <a:t>                                                                     </a:t>
            </a:r>
            <a:r>
              <a:rPr lang="en-US" altLang="zh-CN" sz="2000" dirty="0" smtClean="0">
                <a:latin typeface="Adobe Gothic Std B" pitchFamily="34" charset="-128"/>
                <a:ea typeface="Adobe Gothic Std B" pitchFamily="34" charset="-128"/>
              </a:rPr>
              <a:t>http://www.yide.calis.edu.cn/</a:t>
            </a:r>
            <a:r>
              <a:rPr lang="en-US" altLang="zh-CN" sz="2400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altLang="zh-CN" sz="2400" dirty="0" smtClean="0">
                <a:latin typeface="Adobe Gothic Std B" pitchFamily="34" charset="-128"/>
                <a:ea typeface="Adobe Gothic Std B" pitchFamily="34" charset="-128"/>
              </a:rPr>
            </a:br>
            <a:endParaRPr lang="zh-CN" altLang="en-US" sz="2400" dirty="0">
              <a:latin typeface="Adobe Gothic Std B" pitchFamily="34" charset="-128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858312" cy="542926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857224" y="2500306"/>
            <a:ext cx="1071570" cy="1000132"/>
          </a:xfrm>
          <a:prstGeom prst="roundRect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1071538" y="4071942"/>
            <a:ext cx="714380" cy="285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357818" y="4929198"/>
            <a:ext cx="2928958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CALIS</a:t>
            </a:r>
            <a:r>
              <a:rPr lang="zh-CN" altLang="en-US" dirty="0" smtClean="0">
                <a:solidFill>
                  <a:schemeClr val="tx1"/>
                </a:solidFill>
              </a:rPr>
              <a:t>四项</a:t>
            </a:r>
            <a:r>
              <a:rPr lang="en-US" altLang="zh-CN" dirty="0" smtClean="0">
                <a:solidFill>
                  <a:schemeClr val="tx1"/>
                </a:solidFill>
              </a:rPr>
              <a:t>——E</a:t>
            </a:r>
            <a:r>
              <a:rPr lang="zh-CN" altLang="en-US" dirty="0" smtClean="0">
                <a:solidFill>
                  <a:schemeClr val="tx1"/>
                </a:solidFill>
              </a:rPr>
              <a:t>读搜索 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检索到即可申请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286380" y="2928934"/>
            <a:ext cx="3000396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CALIS</a:t>
            </a:r>
            <a:r>
              <a:rPr lang="zh-CN" altLang="en-US" dirty="0" smtClean="0">
                <a:solidFill>
                  <a:schemeClr val="tx1"/>
                </a:solidFill>
              </a:rPr>
              <a:t>四项</a:t>
            </a:r>
            <a:r>
              <a:rPr lang="en-US" altLang="zh-CN" dirty="0" smtClean="0">
                <a:solidFill>
                  <a:schemeClr val="tx1"/>
                </a:solidFill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</a:rPr>
              <a:t>上图原书传递检索到即可申请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cxnSp>
        <p:nvCxnSpPr>
          <p:cNvPr id="41" name="直接箭头连接符 40"/>
          <p:cNvCxnSpPr>
            <a:endCxn id="6" idx="1"/>
          </p:cNvCxnSpPr>
          <p:nvPr/>
        </p:nvCxnSpPr>
        <p:spPr>
          <a:xfrm>
            <a:off x="500034" y="3000372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rot="5400000">
            <a:off x="-1035089" y="4535495"/>
            <a:ext cx="307183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500034" y="6072206"/>
            <a:ext cx="307183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1928794" y="2714620"/>
            <a:ext cx="1571636" cy="1287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20" idx="3"/>
          </p:cNvCxnSpPr>
          <p:nvPr/>
        </p:nvCxnSpPr>
        <p:spPr>
          <a:xfrm flipV="1">
            <a:off x="1785918" y="3929066"/>
            <a:ext cx="171451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利用</a:t>
            </a:r>
            <a:r>
              <a:rPr lang="en-US" altLang="zh-CN" dirty="0" smtClean="0"/>
              <a:t>E</a:t>
            </a:r>
            <a:r>
              <a:rPr lang="zh-CN" altLang="en-US" dirty="0" smtClean="0"/>
              <a:t>读搜索申请文献传递实例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endParaRPr lang="en-US" altLang="zh-CN" sz="2400" dirty="0" smtClean="0"/>
          </a:p>
          <a:p>
            <a:r>
              <a:rPr lang="zh-CN" altLang="en-US" sz="2400" dirty="0" smtClean="0"/>
              <a:t>已知题名：</a:t>
            </a:r>
            <a:r>
              <a:rPr lang="en-US" sz="2400" dirty="0" smtClean="0"/>
              <a:t>On the Recurrent Solution of Renewal-Type Integral Equations </a:t>
            </a:r>
          </a:p>
          <a:p>
            <a:pPr lvl="0">
              <a:buNone/>
            </a:pP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    可以直接点击前页介绍的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E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读搜索框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lvl="0"/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或者图书馆主页检索框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lvl="0"/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 descr="QQ图片201510280927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857628"/>
            <a:ext cx="6929486" cy="257176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286512" y="4857760"/>
            <a:ext cx="78581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4214810" y="3714752"/>
            <a:ext cx="2071702" cy="114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/>
              <a:t>内容提要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第一部分：外文图书的查找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第二部分：外文期刊文献的查找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                    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某个课题相关的多篇文献检索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                                  </a:t>
            </a:r>
            <a:r>
              <a:rPr lang="en-US" altLang="zh-CN" sz="1800" dirty="0" smtClean="0">
                <a:latin typeface="华文行楷" pitchFamily="2" charset="-122"/>
                <a:ea typeface="华文行楷" pitchFamily="2" charset="-122"/>
              </a:rPr>
              <a:t>——</a:t>
            </a:r>
            <a:r>
              <a:rPr lang="zh-CN" altLang="en-US" sz="1800" dirty="0" smtClean="0">
                <a:latin typeface="华文行楷" pitchFamily="2" charset="-122"/>
                <a:ea typeface="华文行楷" pitchFamily="2" charset="-122"/>
              </a:rPr>
              <a:t>利用索引数据库</a:t>
            </a:r>
            <a:endParaRPr lang="en-US" altLang="zh-CN" sz="1800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buNone/>
            </a:pPr>
            <a:r>
              <a:rPr lang="en-US" altLang="zh-CN" sz="1800" dirty="0" smtClean="0">
                <a:latin typeface="华文行楷" pitchFamily="2" charset="-122"/>
                <a:ea typeface="华文行楷" pitchFamily="2" charset="-122"/>
              </a:rPr>
              <a:t>                                     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某个单篇确定的文献检索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smtClean="0">
                <a:latin typeface="华文行楷" pitchFamily="2" charset="-122"/>
                <a:ea typeface="华文行楷" pitchFamily="2" charset="-122"/>
              </a:rPr>
              <a:t>                                             ——</a:t>
            </a:r>
            <a:r>
              <a:rPr lang="zh-CN" altLang="en-US" sz="1800" dirty="0" smtClean="0">
                <a:latin typeface="华文行楷" pitchFamily="2" charset="-122"/>
                <a:ea typeface="华文行楷" pitchFamily="2" charset="-122"/>
              </a:rPr>
              <a:t>四种找到文献的途径</a:t>
            </a:r>
            <a:endParaRPr lang="en-US" altLang="zh-CN" sz="1800" dirty="0" smtClean="0">
              <a:latin typeface="华文行楷" pitchFamily="2" charset="-122"/>
              <a:ea typeface="华文行楷" pitchFamily="2" charset="-122"/>
            </a:endParaRPr>
          </a:p>
          <a:p>
            <a:endParaRPr lang="zh-CN" altLang="en-US" sz="2400" dirty="0" smtClean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五角星 6"/>
          <p:cNvSpPr/>
          <p:nvPr/>
        </p:nvSpPr>
        <p:spPr>
          <a:xfrm>
            <a:off x="2214546" y="3857628"/>
            <a:ext cx="285752" cy="285752"/>
          </a:xfrm>
          <a:prstGeom prst="star5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2214546" y="4643446"/>
            <a:ext cx="285752" cy="285752"/>
          </a:xfrm>
          <a:prstGeom prst="star5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E读实例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8715405" cy="6215106"/>
          </a:xfrm>
        </p:spPr>
      </p:pic>
      <p:sp>
        <p:nvSpPr>
          <p:cNvPr id="7" name="矩形 6"/>
          <p:cNvSpPr/>
          <p:nvPr/>
        </p:nvSpPr>
        <p:spPr>
          <a:xfrm>
            <a:off x="214282" y="2428868"/>
            <a:ext cx="6072230" cy="207170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857884" y="1142984"/>
            <a:ext cx="235745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已订购   点击看全文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29388" y="3643314"/>
            <a:ext cx="214314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本馆无馆藏</a:t>
            </a:r>
            <a:endParaRPr lang="en-US" altLang="zh-CN" dirty="0" smtClean="0"/>
          </a:p>
          <a:p>
            <a:r>
              <a:rPr lang="zh-CN" altLang="en-US" dirty="0" smtClean="0"/>
              <a:t>点此进行文献传递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715140" y="3000372"/>
            <a:ext cx="642942" cy="5715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143636" y="785794"/>
            <a:ext cx="1071570" cy="2857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馆际互借申请表单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8855959" cy="5887591"/>
          </a:xfrm>
          <a:solidFill>
            <a:schemeClr val="accent6">
              <a:lumMod val="60000"/>
              <a:lumOff val="40000"/>
            </a:schemeClr>
          </a:solidFill>
          <a:effectLst/>
        </p:spPr>
      </p:pic>
      <p:sp>
        <p:nvSpPr>
          <p:cNvPr id="6" name="矩形标注 5"/>
          <p:cNvSpPr/>
          <p:nvPr/>
        </p:nvSpPr>
        <p:spPr>
          <a:xfrm>
            <a:off x="5286380" y="2000240"/>
            <a:ext cx="2071702" cy="714380"/>
          </a:xfrm>
          <a:prstGeom prst="wedgeRectCallout">
            <a:avLst>
              <a:gd name="adj1" fmla="val -41349"/>
              <a:gd name="adj2" fmla="val -8620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此处显示文献信息请核对后继续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3143240" y="4857760"/>
            <a:ext cx="3857652" cy="1143008"/>
          </a:xfrm>
          <a:prstGeom prst="wedgeRectCallout">
            <a:avLst>
              <a:gd name="adj1" fmla="val -41349"/>
              <a:gd name="adj2" fmla="val -8620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e-mail</a:t>
            </a:r>
            <a:r>
              <a:rPr lang="zh-CN" altLang="en-US" sz="1600" dirty="0" smtClean="0">
                <a:solidFill>
                  <a:schemeClr val="tx1"/>
                </a:solidFill>
              </a:rPr>
              <a:t>即为电子版文献传递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费用为图书馆全额承担，但此处必须填写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读者自己认为可以接受的最大额度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428596" y="4929198"/>
            <a:ext cx="1357322" cy="500066"/>
          </a:xfrm>
          <a:prstGeom prst="wedgeRectCallout">
            <a:avLst>
              <a:gd name="adj1" fmla="val -40811"/>
              <a:gd name="adj2" fmla="val 10579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收藏馆名称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4282" y="6000768"/>
            <a:ext cx="8358246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183880" cy="4187952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注意：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400" dirty="0" smtClean="0"/>
              <a:t>文献信息会自动添加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收藏馆名称要填写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用户信息一定要准确，否则接收不到</a:t>
            </a: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馆际互借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图书</a:t>
            </a:r>
            <a:endParaRPr lang="zh-CN" altLang="en-US" dirty="0"/>
          </a:p>
        </p:txBody>
      </p:sp>
      <p:graphicFrame>
        <p:nvGraphicFramePr>
          <p:cNvPr id="14" name="内容占位符 13"/>
          <p:cNvGraphicFramePr>
            <a:graphicFrameLocks noGrp="1"/>
          </p:cNvGraphicFramePr>
          <p:nvPr>
            <p:ph sz="quarter" idx="1"/>
          </p:nvPr>
        </p:nvGraphicFramePr>
        <p:xfrm>
          <a:off x="642910" y="1428736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CASHL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686800" cy="5126055"/>
          </a:xfrm>
        </p:spPr>
        <p:txBody>
          <a:bodyPr/>
          <a:lstStyle/>
          <a:p>
            <a:r>
              <a:rPr lang="zh-CN" altLang="en-US" sz="2400" dirty="0" smtClean="0"/>
              <a:t>中国高校人文社会科学文献中心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国家级、唯一</a:t>
            </a:r>
            <a:r>
              <a:rPr lang="zh-CN" altLang="en-US" sz="2400" dirty="0" smtClean="0"/>
              <a:t>的人文社科外文资源收藏和服务中心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资源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endParaRPr lang="en-US" altLang="zh-CN" sz="1050" dirty="0" smtClean="0">
              <a:solidFill>
                <a:srgbClr val="FF0000"/>
              </a:solidFill>
            </a:endParaRPr>
          </a:p>
          <a:p>
            <a:r>
              <a:rPr lang="zh-CN" altLang="en-US" sz="1050" dirty="0" smtClean="0"/>
              <a:t>              </a:t>
            </a:r>
            <a:endParaRPr lang="en-US" altLang="zh-CN" sz="1050" dirty="0" smtClean="0"/>
          </a:p>
          <a:p>
            <a:r>
              <a:rPr lang="zh-CN" altLang="en-US" sz="1050" dirty="0" smtClean="0"/>
              <a:t>              </a:t>
            </a:r>
            <a:endParaRPr lang="en-US" altLang="zh-CN" sz="1050" dirty="0" smtClean="0"/>
          </a:p>
          <a:p>
            <a:endParaRPr lang="zh-CN" altLang="en-US" sz="1050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1928794" y="2000240"/>
          <a:ext cx="664373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 descr="CASHL入口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35745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 descr="cashl注册入口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9144000" cy="33735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圆角矩形 8"/>
          <p:cNvSpPr/>
          <p:nvPr/>
        </p:nvSpPr>
        <p:spPr>
          <a:xfrm>
            <a:off x="5500694" y="1285860"/>
            <a:ext cx="2143140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主页最下方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286248" y="4643446"/>
            <a:ext cx="1928826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注册入口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如何获取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183880" cy="47560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• </a:t>
            </a:r>
            <a:r>
              <a:rPr lang="zh-CN" altLang="en-US" b="1" dirty="0" smtClean="0">
                <a:solidFill>
                  <a:srgbClr val="C00000"/>
                </a:solidFill>
              </a:rPr>
              <a:t>注册</a:t>
            </a:r>
          </a:p>
          <a:p>
            <a:pPr>
              <a:buNone/>
            </a:pPr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</a:rPr>
              <a:t>• </a:t>
            </a:r>
            <a:r>
              <a:rPr lang="zh-CN" altLang="en-US" b="1" dirty="0" smtClean="0">
                <a:solidFill>
                  <a:schemeClr val="accent4">
                    <a:lumMod val="75000"/>
                  </a:schemeClr>
                </a:solidFill>
              </a:rPr>
              <a:t>认证</a:t>
            </a:r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</a:rPr>
              <a:t>—&gt;</a:t>
            </a:r>
            <a:r>
              <a:rPr lang="zh-CN" altLang="en-US" b="1" dirty="0" smtClean="0">
                <a:solidFill>
                  <a:schemeClr val="accent4">
                    <a:lumMod val="75000"/>
                  </a:schemeClr>
                </a:solidFill>
              </a:rPr>
              <a:t>图书馆</a:t>
            </a:r>
          </a:p>
          <a:p>
            <a:pPr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• </a:t>
            </a:r>
            <a:r>
              <a:rPr lang="zh-CN" altLang="en-US" b="1" dirty="0" smtClean="0">
                <a:solidFill>
                  <a:srgbClr val="C00000"/>
                </a:solidFill>
              </a:rPr>
              <a:t>发送文献传递请求</a:t>
            </a:r>
          </a:p>
          <a:p>
            <a:pPr>
              <a:buNone/>
            </a:pPr>
            <a:r>
              <a:rPr lang="en-US" altLang="zh-CN" b="1" dirty="0" smtClean="0">
                <a:solidFill>
                  <a:srgbClr val="C00000"/>
                </a:solidFill>
              </a:rPr>
              <a:t>• </a:t>
            </a:r>
            <a:r>
              <a:rPr lang="zh-CN" altLang="en-US" b="1" dirty="0" smtClean="0">
                <a:solidFill>
                  <a:srgbClr val="C00000"/>
                </a:solidFill>
              </a:rPr>
              <a:t>登录，检索文献</a:t>
            </a:r>
          </a:p>
          <a:p>
            <a:pPr>
              <a:buNone/>
            </a:pPr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</a:rPr>
              <a:t>• </a:t>
            </a:r>
            <a:r>
              <a:rPr lang="zh-CN" altLang="en-US" b="1" dirty="0" smtClean="0">
                <a:solidFill>
                  <a:schemeClr val="accent4">
                    <a:lumMod val="75000"/>
                  </a:schemeClr>
                </a:solidFill>
              </a:rPr>
              <a:t>登录注册邮箱接收文献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348" y="1571612"/>
            <a:ext cx="2571768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用户只需三步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zh-CN" altLang="en-US" dirty="0" smtClean="0"/>
              <a:t>上海图书馆原书传递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拥有图书、报刊和科技资料近</a:t>
            </a:r>
            <a:r>
              <a:rPr lang="en-US" altLang="zh-CN" sz="2000" dirty="0" smtClean="0">
                <a:solidFill>
                  <a:srgbClr val="FF0000"/>
                </a:solidFill>
              </a:rPr>
              <a:t>5200</a:t>
            </a:r>
            <a:r>
              <a:rPr lang="zh-CN" altLang="en-US" sz="2000" dirty="0" smtClean="0"/>
              <a:t>万册（件），其中外文期刊近</a:t>
            </a:r>
            <a:r>
              <a:rPr lang="en-US" altLang="zh-CN" sz="2000" dirty="0" smtClean="0">
                <a:solidFill>
                  <a:srgbClr val="FF0000"/>
                </a:solidFill>
              </a:rPr>
              <a:t>6000</a:t>
            </a:r>
            <a:r>
              <a:rPr lang="zh-CN" altLang="en-US" sz="2000" dirty="0" smtClean="0"/>
              <a:t>，外文图书</a:t>
            </a:r>
            <a:r>
              <a:rPr lang="en-US" altLang="zh-CN" sz="2000" dirty="0" smtClean="0">
                <a:solidFill>
                  <a:srgbClr val="FF0000"/>
                </a:solidFill>
              </a:rPr>
              <a:t>160</a:t>
            </a:r>
            <a:r>
              <a:rPr lang="zh-CN" altLang="en-US" sz="2000" dirty="0" smtClean="0"/>
              <a:t>万册左右。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登录</a:t>
            </a:r>
            <a:r>
              <a:rPr lang="en-US" altLang="zh-CN" sz="2000" dirty="0" smtClean="0"/>
              <a:t>E</a:t>
            </a:r>
            <a:r>
              <a:rPr lang="zh-CN" altLang="en-US" sz="2000" dirty="0" smtClean="0"/>
              <a:t>得门户                点击上海图书馆馆藏                检索界面  </a:t>
            </a: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                 </a:t>
            </a:r>
          </a:p>
          <a:p>
            <a:pPr>
              <a:buNone/>
            </a:pPr>
            <a:r>
              <a:rPr lang="en-US" altLang="zh-CN" sz="2000" dirty="0" smtClean="0"/>
              <a:t>                   </a:t>
            </a:r>
            <a:r>
              <a:rPr lang="zh-CN" altLang="en-US" sz="2000" dirty="0" smtClean="0"/>
              <a:t>采用校园一卡通登录提交申请             进入系统申请单填写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    </a:t>
            </a:r>
            <a:r>
              <a:rPr lang="zh-CN" altLang="en-US" sz="2000" dirty="0" smtClean="0"/>
              <a:t>信息完成提交</a:t>
            </a:r>
            <a:endParaRPr lang="en-US" altLang="zh-CN" sz="2000" dirty="0" smtClean="0"/>
          </a:p>
        </p:txBody>
      </p:sp>
      <p:sp>
        <p:nvSpPr>
          <p:cNvPr id="4" name="矩形 3"/>
          <p:cNvSpPr/>
          <p:nvPr/>
        </p:nvSpPr>
        <p:spPr>
          <a:xfrm>
            <a:off x="642910" y="1714488"/>
            <a:ext cx="1785950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上图馆藏资源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348" y="3429000"/>
            <a:ext cx="142876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获取流程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2428860" y="428625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857884" y="428625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928662" y="5072074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214942" y="5072074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上海图书馆书目检索界面</a:t>
            </a:r>
            <a:endParaRPr lang="zh-CN" altLang="en-US" dirty="0"/>
          </a:p>
        </p:txBody>
      </p:sp>
      <p:pic>
        <p:nvPicPr>
          <p:cNvPr id="4" name="内容占位符 3" descr="上图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7944741" cy="4572000"/>
          </a:xfrm>
        </p:spPr>
      </p:pic>
      <p:sp>
        <p:nvSpPr>
          <p:cNvPr id="5" name="椭圆 4"/>
          <p:cNvSpPr/>
          <p:nvPr/>
        </p:nvSpPr>
        <p:spPr>
          <a:xfrm>
            <a:off x="1142976" y="4214818"/>
            <a:ext cx="1285884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国际互借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通过</a:t>
            </a:r>
            <a:r>
              <a:rPr lang="en-US" dirty="0" err="1" smtClean="0"/>
              <a:t>WorldCat</a:t>
            </a:r>
            <a:r>
              <a:rPr lang="zh-CN" altLang="en-US" dirty="0" smtClean="0"/>
              <a:t>上面揭示的</a:t>
            </a:r>
            <a:r>
              <a:rPr lang="en-US" dirty="0" smtClean="0"/>
              <a:t>OCLC</a:t>
            </a:r>
            <a:r>
              <a:rPr lang="zh-CN" altLang="en-US" dirty="0" smtClean="0"/>
              <a:t>部分成员馆馆藏图书（且对中国有服务权限）。</a:t>
            </a:r>
          </a:p>
          <a:p>
            <a:r>
              <a:rPr lang="en-US" dirty="0" smtClean="0"/>
              <a:t> </a:t>
            </a:r>
            <a:r>
              <a:rPr lang="zh-CN" altLang="en-US" dirty="0" smtClean="0"/>
              <a:t> </a:t>
            </a:r>
            <a:r>
              <a:rPr lang="en-US" dirty="0" smtClean="0">
                <a:hlinkClick r:id="rId2"/>
              </a:rPr>
              <a:t>http://lib.jlu.edu.cn/portal/database2/2/146.aspx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 descr="国际互借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8786842" cy="2877669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57158" y="3714752"/>
            <a:ext cx="2500330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第一部分：外文图书的查找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oclc入口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285859"/>
            <a:ext cx="8429684" cy="5143537"/>
          </a:xfrm>
        </p:spPr>
      </p:pic>
      <p:sp>
        <p:nvSpPr>
          <p:cNvPr id="7" name="矩形 6"/>
          <p:cNvSpPr/>
          <p:nvPr/>
        </p:nvSpPr>
        <p:spPr>
          <a:xfrm>
            <a:off x="3143240" y="2285992"/>
            <a:ext cx="928694" cy="50006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国际互借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8572560" cy="4572000"/>
          </a:xfrm>
        </p:spPr>
      </p:pic>
      <p:sp>
        <p:nvSpPr>
          <p:cNvPr id="6" name="圆角矩形 5"/>
          <p:cNvSpPr/>
          <p:nvPr/>
        </p:nvSpPr>
        <p:spPr>
          <a:xfrm>
            <a:off x="857224" y="2571744"/>
            <a:ext cx="714380" cy="285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428860" y="2786058"/>
            <a:ext cx="3000396" cy="408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申请类型：图书外借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285984" y="1643051"/>
            <a:ext cx="4000528" cy="1021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预借时间：想要获取所借文献的日期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en-US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图书最后到手时间上</a:t>
            </a:r>
            <a:r>
              <a:rPr lang="en-US" altLang="en-US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57224" y="2285992"/>
            <a:ext cx="714380" cy="285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填表说明</a:t>
            </a:r>
            <a:endParaRPr lang="zh-CN" altLang="en-US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dirty="0" smtClean="0"/>
              <a:t>综合信息</a:t>
            </a:r>
          </a:p>
          <a:p>
            <a:r>
              <a:rPr lang="zh-CN" altLang="en-US" sz="2000" dirty="0" smtClean="0"/>
              <a:t>申请类型</a:t>
            </a:r>
          </a:p>
          <a:p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请选择图书外借服务。</a:t>
            </a:r>
            <a:endParaRPr lang="en-US" altLang="zh-CN" sz="2000" dirty="0" smtClean="0">
              <a:solidFill>
                <a:schemeClr val="accent6">
                  <a:lumMod val="75000"/>
                </a:schemeClr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图书馆取得馆际互借的图书后会通知申请人到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中心馆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606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室</a:t>
            </a:r>
            <a:endParaRPr lang="zh-CN" altLang="en-US" sz="2000" dirty="0" smtClean="0">
              <a:solidFill>
                <a:schemeClr val="accent6">
                  <a:lumMod val="75000"/>
                </a:schemeClr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000" dirty="0" smtClean="0"/>
              <a:t>预借日期</a:t>
            </a:r>
          </a:p>
          <a:p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想要获取所借文献的日期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图书最后到手时间上限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)</a:t>
            </a:r>
          </a:p>
          <a:p>
            <a:endParaRPr lang="zh-CN" altLang="en-US" sz="2000" dirty="0" smtClean="0">
              <a:solidFill>
                <a:schemeClr val="accent6">
                  <a:lumMod val="75000"/>
                </a:schemeClr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000" b="1" dirty="0" smtClean="0"/>
              <a:t>申请表单填好后请发送至</a:t>
            </a:r>
            <a:r>
              <a:rPr lang="en-US" sz="2000" b="1" dirty="0" smtClean="0"/>
              <a:t> liah@jlu.edu.cn </a:t>
            </a:r>
            <a:endParaRPr lang="zh-CN" altLang="en-US" sz="2000" dirty="0" smtClean="0"/>
          </a:p>
          <a:p>
            <a:r>
              <a:rPr lang="en-US" sz="2000" b="1" dirty="0" smtClean="0"/>
              <a:t> </a:t>
            </a:r>
            <a:r>
              <a:rPr lang="zh-CN" altLang="en-US" sz="2000" b="1" dirty="0" smtClean="0"/>
              <a:t>联系电话：</a:t>
            </a:r>
            <a:r>
              <a:rPr lang="en-US" sz="2000" b="1" dirty="0" smtClean="0"/>
              <a:t>85166865</a:t>
            </a:r>
            <a:r>
              <a:rPr lang="zh-CN" altLang="en-US" sz="2000" b="1" dirty="0" smtClean="0"/>
              <a:t>，</a:t>
            </a:r>
            <a:r>
              <a:rPr lang="en-US" sz="2000" b="1" dirty="0" smtClean="0"/>
              <a:t>13756927156 </a:t>
            </a:r>
            <a:endParaRPr lang="zh-CN" altLang="en-US" sz="2000" dirty="0" smtClean="0"/>
          </a:p>
          <a:p>
            <a:r>
              <a:rPr lang="en-US" sz="2000" b="1" dirty="0" smtClean="0"/>
              <a:t> </a:t>
            </a:r>
            <a:r>
              <a:rPr lang="zh-CN" altLang="en-US" sz="2000" b="1" dirty="0" smtClean="0"/>
              <a:t>联系人：李爱华</a:t>
            </a:r>
            <a:endParaRPr lang="zh-CN" altLang="en-US" sz="2000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2500298" y="4786322"/>
            <a:ext cx="5867400" cy="1219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7" name="图片 6" descr="201750-120GGI14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714744" cy="4464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4286256"/>
            <a:ext cx="47596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馆际互借与文献传递</a:t>
            </a:r>
            <a:endParaRPr lang="en-US" altLang="zh-CN" sz="3600" dirty="0" smtClean="0">
              <a:latin typeface="华文行楷" pitchFamily="2" charset="-122"/>
              <a:ea typeface="华文行楷" pitchFamily="2" charset="-122"/>
            </a:endParaRPr>
          </a:p>
          <a:p>
            <a:endParaRPr lang="en-US" altLang="zh-CN" sz="3200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             将在下周详细讲解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6685" y="571480"/>
            <a:ext cx="738664" cy="1428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敬请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4958" y="1857364"/>
            <a:ext cx="738664" cy="15001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期待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方法</a:t>
            </a:r>
            <a:r>
              <a:rPr lang="en-US" altLang="zh-CN" dirty="0" smtClean="0"/>
              <a:t>4:</a:t>
            </a:r>
            <a:r>
              <a:rPr lang="zh-CN" altLang="en-US" dirty="0" smtClean="0"/>
              <a:t>参考咨询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8183880" cy="4616580"/>
          </a:xfr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altLang="zh-CN" sz="2800" dirty="0" smtClean="0"/>
          </a:p>
          <a:p>
            <a:r>
              <a:rPr lang="en-US" altLang="zh-CN" sz="2400" dirty="0" smtClean="0"/>
              <a:t>QQ</a:t>
            </a:r>
            <a:r>
              <a:rPr lang="zh-CN" altLang="en-US" sz="2400" dirty="0" smtClean="0"/>
              <a:t>咨询群：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群</a:t>
            </a:r>
            <a:r>
              <a:rPr lang="en-US" altLang="zh-CN" sz="2400" dirty="0" smtClean="0"/>
              <a:t>1. 48514775</a:t>
            </a:r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群</a:t>
            </a:r>
            <a:r>
              <a:rPr lang="en-US" altLang="zh-CN" sz="2400" dirty="0" smtClean="0"/>
              <a:t>2. 385331722</a:t>
            </a:r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群</a:t>
            </a:r>
            <a:r>
              <a:rPr lang="en-US" altLang="zh-CN" sz="2400" dirty="0" smtClean="0"/>
              <a:t>3. 228702483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4. </a:t>
            </a:r>
            <a:r>
              <a:rPr lang="zh-CN" altLang="en-US" sz="2400" dirty="0" smtClean="0"/>
              <a:t>教师馆际互借专用群</a:t>
            </a:r>
            <a:r>
              <a:rPr lang="en-US" altLang="zh-CN" sz="2400" dirty="0" smtClean="0"/>
              <a:t>298162274</a:t>
            </a:r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微信：</a:t>
            </a:r>
            <a:r>
              <a:rPr lang="en-US" altLang="zh-CN" sz="2400" dirty="0" err="1" smtClean="0"/>
              <a:t>jlulib</a:t>
            </a:r>
            <a:endParaRPr lang="en-US" altLang="zh-CN" sz="2400" dirty="0" smtClean="0"/>
          </a:p>
          <a:p>
            <a:endParaRPr lang="en-US" altLang="zh-CN" sz="2800" dirty="0" smtClean="0"/>
          </a:p>
        </p:txBody>
      </p:sp>
      <p:sp>
        <p:nvSpPr>
          <p:cNvPr id="12" name="矩形 11"/>
          <p:cNvSpPr/>
          <p:nvPr/>
        </p:nvSpPr>
        <p:spPr>
          <a:xfrm>
            <a:off x="5357818" y="2500306"/>
            <a:ext cx="2571768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图书馆  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606 607</a:t>
            </a:r>
          </a:p>
          <a:p>
            <a:pPr algn="dist"/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dist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咨询电话：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85166036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小结：外文文献获取途径</a:t>
            </a:r>
            <a:endParaRPr lang="zh-CN" altLang="en-US" dirty="0"/>
          </a:p>
        </p:txBody>
      </p:sp>
      <p:sp>
        <p:nvSpPr>
          <p:cNvPr id="6" name="矩形 2"/>
          <p:cNvSpPr/>
          <p:nvPr/>
        </p:nvSpPr>
        <p:spPr>
          <a:xfrm>
            <a:off x="2357422" y="4714884"/>
            <a:ext cx="1927225" cy="223837"/>
          </a:xfrm>
          <a:custGeom>
            <a:avLst/>
            <a:gdLst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401677 w 2401677"/>
              <a:gd name="connsiteY2" fmla="*/ 275422 h 275422"/>
              <a:gd name="connsiteX3" fmla="*/ 0 w 2401677"/>
              <a:gd name="connsiteY3" fmla="*/ 275422 h 275422"/>
              <a:gd name="connsiteX4" fmla="*/ 0 w 2401677"/>
              <a:gd name="connsiteY4" fmla="*/ 0 h 275422"/>
              <a:gd name="connsiteX0" fmla="*/ 0 w 2401677"/>
              <a:gd name="connsiteY0" fmla="*/ 2982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5" fmla="*/ 0 w 2401677"/>
              <a:gd name="connsiteY5" fmla="*/ 2982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2075230 w 2401677"/>
              <a:gd name="connsiteY4" fmla="*/ 273050 h 278404"/>
              <a:gd name="connsiteX5" fmla="*/ 0 w 2401677"/>
              <a:gd name="connsiteY5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075230 w 2401677"/>
              <a:gd name="connsiteY3" fmla="*/ 273050 h 278404"/>
              <a:gd name="connsiteX4" fmla="*/ 0 w 2401677"/>
              <a:gd name="connsiteY4" fmla="*/ 278404 h 27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2"/>
          <p:cNvSpPr/>
          <p:nvPr/>
        </p:nvSpPr>
        <p:spPr>
          <a:xfrm>
            <a:off x="4000496" y="3786190"/>
            <a:ext cx="1927225" cy="223837"/>
          </a:xfrm>
          <a:custGeom>
            <a:avLst/>
            <a:gdLst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401677 w 2401677"/>
              <a:gd name="connsiteY2" fmla="*/ 275422 h 275422"/>
              <a:gd name="connsiteX3" fmla="*/ 0 w 2401677"/>
              <a:gd name="connsiteY3" fmla="*/ 275422 h 275422"/>
              <a:gd name="connsiteX4" fmla="*/ 0 w 2401677"/>
              <a:gd name="connsiteY4" fmla="*/ 0 h 275422"/>
              <a:gd name="connsiteX0" fmla="*/ 0 w 2401677"/>
              <a:gd name="connsiteY0" fmla="*/ 2982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5" fmla="*/ 0 w 2401677"/>
              <a:gd name="connsiteY5" fmla="*/ 2982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2075230 w 2401677"/>
              <a:gd name="connsiteY4" fmla="*/ 273050 h 278404"/>
              <a:gd name="connsiteX5" fmla="*/ 0 w 2401677"/>
              <a:gd name="connsiteY5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075230 w 2401677"/>
              <a:gd name="connsiteY3" fmla="*/ 273050 h 278404"/>
              <a:gd name="connsiteX4" fmla="*/ 0 w 2401677"/>
              <a:gd name="connsiteY4" fmla="*/ 278404 h 27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2"/>
          <p:cNvSpPr/>
          <p:nvPr/>
        </p:nvSpPr>
        <p:spPr>
          <a:xfrm>
            <a:off x="5643570" y="2928934"/>
            <a:ext cx="1927225" cy="223837"/>
          </a:xfrm>
          <a:custGeom>
            <a:avLst/>
            <a:gdLst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401677 w 2401677"/>
              <a:gd name="connsiteY2" fmla="*/ 275422 h 275422"/>
              <a:gd name="connsiteX3" fmla="*/ 0 w 2401677"/>
              <a:gd name="connsiteY3" fmla="*/ 275422 h 275422"/>
              <a:gd name="connsiteX4" fmla="*/ 0 w 2401677"/>
              <a:gd name="connsiteY4" fmla="*/ 0 h 275422"/>
              <a:gd name="connsiteX0" fmla="*/ 0 w 2401677"/>
              <a:gd name="connsiteY0" fmla="*/ 2982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5" fmla="*/ 0 w 2401677"/>
              <a:gd name="connsiteY5" fmla="*/ 2982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2075230 w 2401677"/>
              <a:gd name="connsiteY4" fmla="*/ 273050 h 278404"/>
              <a:gd name="connsiteX5" fmla="*/ 0 w 2401677"/>
              <a:gd name="connsiteY5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075230 w 2401677"/>
              <a:gd name="connsiteY3" fmla="*/ 273050 h 278404"/>
              <a:gd name="connsiteX4" fmla="*/ 0 w 2401677"/>
              <a:gd name="connsiteY4" fmla="*/ 278404 h 27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1"/>
          <p:cNvSpPr/>
          <p:nvPr/>
        </p:nvSpPr>
        <p:spPr>
          <a:xfrm>
            <a:off x="714348" y="5643578"/>
            <a:ext cx="1906588" cy="220663"/>
          </a:xfrm>
          <a:custGeom>
            <a:avLst/>
            <a:gdLst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401677 w 2401677"/>
              <a:gd name="connsiteY2" fmla="*/ 275422 h 275422"/>
              <a:gd name="connsiteX3" fmla="*/ 0 w 2401677"/>
              <a:gd name="connsiteY3" fmla="*/ 275422 h 275422"/>
              <a:gd name="connsiteX4" fmla="*/ 0 w 2401677"/>
              <a:gd name="connsiteY4" fmla="*/ 0 h 275422"/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401677 w 2401677"/>
              <a:gd name="connsiteY2" fmla="*/ 275422 h 275422"/>
              <a:gd name="connsiteX3" fmla="*/ 2076450 w 2401677"/>
              <a:gd name="connsiteY3" fmla="*/ 273127 h 275422"/>
              <a:gd name="connsiteX4" fmla="*/ 0 w 2401677"/>
              <a:gd name="connsiteY4" fmla="*/ 275422 h 275422"/>
              <a:gd name="connsiteX5" fmla="*/ 0 w 2401677"/>
              <a:gd name="connsiteY5" fmla="*/ 0 h 275422"/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076450 w 2401677"/>
              <a:gd name="connsiteY2" fmla="*/ 273127 h 275422"/>
              <a:gd name="connsiteX3" fmla="*/ 0 w 2401677"/>
              <a:gd name="connsiteY3" fmla="*/ 275422 h 275422"/>
              <a:gd name="connsiteX4" fmla="*/ 0 w 2401677"/>
              <a:gd name="connsiteY4" fmla="*/ 0 h 275422"/>
              <a:gd name="connsiteX0" fmla="*/ 0 w 2376277"/>
              <a:gd name="connsiteY0" fmla="*/ 0 h 275422"/>
              <a:gd name="connsiteX1" fmla="*/ 2376277 w 2376277"/>
              <a:gd name="connsiteY1" fmla="*/ 0 h 275422"/>
              <a:gd name="connsiteX2" fmla="*/ 2076450 w 2376277"/>
              <a:gd name="connsiteY2" fmla="*/ 273127 h 275422"/>
              <a:gd name="connsiteX3" fmla="*/ 0 w 2376277"/>
              <a:gd name="connsiteY3" fmla="*/ 275422 h 275422"/>
              <a:gd name="connsiteX4" fmla="*/ 0 w 2376277"/>
              <a:gd name="connsiteY4" fmla="*/ 0 h 2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77" h="275422">
                <a:moveTo>
                  <a:pt x="0" y="0"/>
                </a:moveTo>
                <a:lnTo>
                  <a:pt x="2376277" y="0"/>
                </a:lnTo>
                <a:lnTo>
                  <a:pt x="2076450" y="273127"/>
                </a:lnTo>
                <a:lnTo>
                  <a:pt x="0" y="2754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梯形 5"/>
          <p:cNvSpPr/>
          <p:nvPr/>
        </p:nvSpPr>
        <p:spPr>
          <a:xfrm rot="16200000" flipV="1">
            <a:off x="1928797" y="5143509"/>
            <a:ext cx="1117600" cy="260350"/>
          </a:xfrm>
          <a:custGeom>
            <a:avLst/>
            <a:gdLst>
              <a:gd name="connsiteX0" fmla="*/ 0 w 1389960"/>
              <a:gd name="connsiteY0" fmla="*/ 317655 h 317655"/>
              <a:gd name="connsiteX1" fmla="*/ 282614 w 1389960"/>
              <a:gd name="connsiteY1" fmla="*/ 0 h 317655"/>
              <a:gd name="connsiteX2" fmla="*/ 1107346 w 1389960"/>
              <a:gd name="connsiteY2" fmla="*/ 0 h 317655"/>
              <a:gd name="connsiteX3" fmla="*/ 1389960 w 1389960"/>
              <a:gd name="connsiteY3" fmla="*/ 317655 h 317655"/>
              <a:gd name="connsiteX4" fmla="*/ 0 w 1389960"/>
              <a:gd name="connsiteY4" fmla="*/ 317655 h 317655"/>
              <a:gd name="connsiteX0" fmla="*/ 0 w 1393096"/>
              <a:gd name="connsiteY0" fmla="*/ 317655 h 317655"/>
              <a:gd name="connsiteX1" fmla="*/ 282614 w 1393096"/>
              <a:gd name="connsiteY1" fmla="*/ 0 h 317655"/>
              <a:gd name="connsiteX2" fmla="*/ 1393096 w 1393096"/>
              <a:gd name="connsiteY2" fmla="*/ 3 h 317655"/>
              <a:gd name="connsiteX3" fmla="*/ 1389960 w 1393096"/>
              <a:gd name="connsiteY3" fmla="*/ 317655 h 317655"/>
              <a:gd name="connsiteX4" fmla="*/ 0 w 1393096"/>
              <a:gd name="connsiteY4" fmla="*/ 317655 h 317655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389960 w 1393096"/>
              <a:gd name="connsiteY3" fmla="*/ 317655 h 325226"/>
              <a:gd name="connsiteX4" fmla="*/ 1126244 w 1393096"/>
              <a:gd name="connsiteY4" fmla="*/ 325226 h 325226"/>
              <a:gd name="connsiteX5" fmla="*/ 0 w 1393096"/>
              <a:gd name="connsiteY5" fmla="*/ 317655 h 325226"/>
              <a:gd name="connsiteX0" fmla="*/ 0 w 1443372"/>
              <a:gd name="connsiteY0" fmla="*/ 317655 h 325226"/>
              <a:gd name="connsiteX1" fmla="*/ 282614 w 1443372"/>
              <a:gd name="connsiteY1" fmla="*/ 0 h 325226"/>
              <a:gd name="connsiteX2" fmla="*/ 1393096 w 1443372"/>
              <a:gd name="connsiteY2" fmla="*/ 3 h 325226"/>
              <a:gd name="connsiteX3" fmla="*/ 1126244 w 1443372"/>
              <a:gd name="connsiteY3" fmla="*/ 325226 h 325226"/>
              <a:gd name="connsiteX4" fmla="*/ 0 w 1443372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梯形 5"/>
          <p:cNvSpPr/>
          <p:nvPr/>
        </p:nvSpPr>
        <p:spPr>
          <a:xfrm rot="16200000" flipV="1">
            <a:off x="3571871" y="4214815"/>
            <a:ext cx="1117600" cy="260350"/>
          </a:xfrm>
          <a:custGeom>
            <a:avLst/>
            <a:gdLst>
              <a:gd name="connsiteX0" fmla="*/ 0 w 1389960"/>
              <a:gd name="connsiteY0" fmla="*/ 317655 h 317655"/>
              <a:gd name="connsiteX1" fmla="*/ 282614 w 1389960"/>
              <a:gd name="connsiteY1" fmla="*/ 0 h 317655"/>
              <a:gd name="connsiteX2" fmla="*/ 1107346 w 1389960"/>
              <a:gd name="connsiteY2" fmla="*/ 0 h 317655"/>
              <a:gd name="connsiteX3" fmla="*/ 1389960 w 1389960"/>
              <a:gd name="connsiteY3" fmla="*/ 317655 h 317655"/>
              <a:gd name="connsiteX4" fmla="*/ 0 w 1389960"/>
              <a:gd name="connsiteY4" fmla="*/ 317655 h 317655"/>
              <a:gd name="connsiteX0" fmla="*/ 0 w 1393096"/>
              <a:gd name="connsiteY0" fmla="*/ 317655 h 317655"/>
              <a:gd name="connsiteX1" fmla="*/ 282614 w 1393096"/>
              <a:gd name="connsiteY1" fmla="*/ 0 h 317655"/>
              <a:gd name="connsiteX2" fmla="*/ 1393096 w 1393096"/>
              <a:gd name="connsiteY2" fmla="*/ 3 h 317655"/>
              <a:gd name="connsiteX3" fmla="*/ 1389960 w 1393096"/>
              <a:gd name="connsiteY3" fmla="*/ 317655 h 317655"/>
              <a:gd name="connsiteX4" fmla="*/ 0 w 1393096"/>
              <a:gd name="connsiteY4" fmla="*/ 317655 h 317655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389960 w 1393096"/>
              <a:gd name="connsiteY3" fmla="*/ 317655 h 325226"/>
              <a:gd name="connsiteX4" fmla="*/ 1126244 w 1393096"/>
              <a:gd name="connsiteY4" fmla="*/ 325226 h 325226"/>
              <a:gd name="connsiteX5" fmla="*/ 0 w 1393096"/>
              <a:gd name="connsiteY5" fmla="*/ 317655 h 325226"/>
              <a:gd name="connsiteX0" fmla="*/ 0 w 1443372"/>
              <a:gd name="connsiteY0" fmla="*/ 317655 h 325226"/>
              <a:gd name="connsiteX1" fmla="*/ 282614 w 1443372"/>
              <a:gd name="connsiteY1" fmla="*/ 0 h 325226"/>
              <a:gd name="connsiteX2" fmla="*/ 1393096 w 1443372"/>
              <a:gd name="connsiteY2" fmla="*/ 3 h 325226"/>
              <a:gd name="connsiteX3" fmla="*/ 1126244 w 1443372"/>
              <a:gd name="connsiteY3" fmla="*/ 325226 h 325226"/>
              <a:gd name="connsiteX4" fmla="*/ 0 w 1443372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梯形 5"/>
          <p:cNvSpPr/>
          <p:nvPr/>
        </p:nvSpPr>
        <p:spPr>
          <a:xfrm rot="16200000" flipV="1">
            <a:off x="5214945" y="3357559"/>
            <a:ext cx="1117600" cy="260350"/>
          </a:xfrm>
          <a:custGeom>
            <a:avLst/>
            <a:gdLst>
              <a:gd name="connsiteX0" fmla="*/ 0 w 1389960"/>
              <a:gd name="connsiteY0" fmla="*/ 317655 h 317655"/>
              <a:gd name="connsiteX1" fmla="*/ 282614 w 1389960"/>
              <a:gd name="connsiteY1" fmla="*/ 0 h 317655"/>
              <a:gd name="connsiteX2" fmla="*/ 1107346 w 1389960"/>
              <a:gd name="connsiteY2" fmla="*/ 0 h 317655"/>
              <a:gd name="connsiteX3" fmla="*/ 1389960 w 1389960"/>
              <a:gd name="connsiteY3" fmla="*/ 317655 h 317655"/>
              <a:gd name="connsiteX4" fmla="*/ 0 w 1389960"/>
              <a:gd name="connsiteY4" fmla="*/ 317655 h 317655"/>
              <a:gd name="connsiteX0" fmla="*/ 0 w 1393096"/>
              <a:gd name="connsiteY0" fmla="*/ 317655 h 317655"/>
              <a:gd name="connsiteX1" fmla="*/ 282614 w 1393096"/>
              <a:gd name="connsiteY1" fmla="*/ 0 h 317655"/>
              <a:gd name="connsiteX2" fmla="*/ 1393096 w 1393096"/>
              <a:gd name="connsiteY2" fmla="*/ 3 h 317655"/>
              <a:gd name="connsiteX3" fmla="*/ 1389960 w 1393096"/>
              <a:gd name="connsiteY3" fmla="*/ 317655 h 317655"/>
              <a:gd name="connsiteX4" fmla="*/ 0 w 1393096"/>
              <a:gd name="connsiteY4" fmla="*/ 317655 h 317655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389960 w 1393096"/>
              <a:gd name="connsiteY3" fmla="*/ 317655 h 325226"/>
              <a:gd name="connsiteX4" fmla="*/ 1126244 w 1393096"/>
              <a:gd name="connsiteY4" fmla="*/ 325226 h 325226"/>
              <a:gd name="connsiteX5" fmla="*/ 0 w 1393096"/>
              <a:gd name="connsiteY5" fmla="*/ 317655 h 325226"/>
              <a:gd name="connsiteX0" fmla="*/ 0 w 1443372"/>
              <a:gd name="connsiteY0" fmla="*/ 317655 h 325226"/>
              <a:gd name="connsiteX1" fmla="*/ 282614 w 1443372"/>
              <a:gd name="connsiteY1" fmla="*/ 0 h 325226"/>
              <a:gd name="connsiteX2" fmla="*/ 1393096 w 1443372"/>
              <a:gd name="connsiteY2" fmla="*/ 3 h 325226"/>
              <a:gd name="connsiteX3" fmla="*/ 1126244 w 1443372"/>
              <a:gd name="connsiteY3" fmla="*/ 325226 h 325226"/>
              <a:gd name="connsiteX4" fmla="*/ 0 w 1443372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文本框 50"/>
          <p:cNvSpPr txBox="1">
            <a:spLocks noChangeArrowheads="1"/>
          </p:cNvSpPr>
          <p:nvPr/>
        </p:nvSpPr>
        <p:spPr bwMode="auto">
          <a:xfrm>
            <a:off x="857224" y="4214818"/>
            <a:ext cx="11842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01</a:t>
            </a:r>
            <a:endParaRPr lang="zh-CN" altLang="en-US" sz="40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文本框 50"/>
          <p:cNvSpPr txBox="1">
            <a:spLocks noChangeArrowheads="1"/>
          </p:cNvSpPr>
          <p:nvPr/>
        </p:nvSpPr>
        <p:spPr bwMode="auto">
          <a:xfrm>
            <a:off x="2571736" y="3357562"/>
            <a:ext cx="11842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02</a:t>
            </a:r>
            <a:endParaRPr lang="zh-CN" altLang="en-US" sz="40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本框 50"/>
          <p:cNvSpPr txBox="1">
            <a:spLocks noChangeArrowheads="1"/>
          </p:cNvSpPr>
          <p:nvPr/>
        </p:nvSpPr>
        <p:spPr bwMode="auto">
          <a:xfrm>
            <a:off x="4214810" y="2285992"/>
            <a:ext cx="11842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03</a:t>
            </a:r>
            <a:endParaRPr lang="zh-CN" altLang="en-US" sz="40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50"/>
          <p:cNvSpPr txBox="1">
            <a:spLocks noChangeArrowheads="1"/>
          </p:cNvSpPr>
          <p:nvPr/>
        </p:nvSpPr>
        <p:spPr bwMode="auto">
          <a:xfrm>
            <a:off x="6215074" y="1643050"/>
            <a:ext cx="11842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04</a:t>
            </a:r>
            <a:endParaRPr lang="zh-CN" altLang="en-US" sz="40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5000636"/>
            <a:ext cx="1285884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发现系统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612" y="4214818"/>
            <a:ext cx="1143008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网络资源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7686" y="3214686"/>
            <a:ext cx="1214446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馆际互借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5074" y="2428868"/>
            <a:ext cx="1357322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参考咨询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>文献查找的方法还在不断的丰富和完善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隶书" pitchFamily="49" charset="-122"/>
                <a:ea typeface="隶书" pitchFamily="49" charset="-122"/>
              </a:rPr>
              <a:t>……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我馆购买、试用数据库不断更新</a:t>
            </a:r>
            <a:r>
              <a:rPr lang="zh-CN" altLang="en-US" sz="2000" dirty="0" smtClean="0"/>
              <a:t>（请关注图书馆主页通知）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400" dirty="0" smtClean="0"/>
              <a:t>数据库的收藏范围、服务功能不断更新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网络资源不断丰富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参考咨询部读者培训逐步完善，协助你掌握更多技巧</a:t>
            </a:r>
            <a:r>
              <a:rPr lang="en-US" altLang="zh-CN" sz="2400" dirty="0" smtClean="0"/>
              <a:t>……</a:t>
            </a:r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                                    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不懈追求，我们一直在努力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929454" y="4572008"/>
            <a:ext cx="785818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14282" y="2143116"/>
            <a:ext cx="8786874" cy="25545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z="1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+mn-ea"/>
              </a:rPr>
              <a:t>THANKS</a:t>
            </a:r>
            <a:endParaRPr lang="zh-CN" altLang="zh-CN" dirty="0" smtClean="0">
              <a:solidFill>
                <a:schemeClr val="accent3">
                  <a:lumMod val="60000"/>
                  <a:lumOff val="40000"/>
                </a:schemeClr>
              </a:solidFill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5852" y="3214686"/>
            <a:ext cx="6494463" cy="434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300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感 谢 聆 听</a:t>
            </a:r>
            <a:endParaRPr lang="zh-CN" altLang="en-US" sz="4400" b="1" spc="300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542926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图书馆参考咨询部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500166" y="3000372"/>
            <a:ext cx="5776930" cy="9001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OCLC </a:t>
            </a:r>
            <a:r>
              <a:rPr lang="en-US" sz="3200" dirty="0" err="1" smtClean="0"/>
              <a:t>FirstSearch</a:t>
            </a:r>
            <a:r>
              <a:rPr lang="en-US" sz="3200" dirty="0" smtClean="0"/>
              <a:t> 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最常用的外文图书查找工具</a:t>
            </a:r>
            <a:endParaRPr lang="zh-CN" altLang="en-US" dirty="0"/>
          </a:p>
        </p:txBody>
      </p:sp>
      <p:pic>
        <p:nvPicPr>
          <p:cNvPr id="4" name="图片 3" descr="logo8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357694"/>
            <a:ext cx="3643338" cy="1428760"/>
          </a:xfrm>
          <a:prstGeom prst="rect">
            <a:avLst/>
          </a:prstGeom>
        </p:spPr>
      </p:pic>
      <p:pic>
        <p:nvPicPr>
          <p:cNvPr id="5" name="图片 4" descr="OCLC位置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143512"/>
            <a:ext cx="3980314" cy="714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6" y="4429132"/>
            <a:ext cx="378621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图书馆主页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数据库列表</a:t>
            </a:r>
            <a:r>
              <a:rPr lang="en-US" altLang="zh-CN" dirty="0" smtClean="0"/>
              <a:t>——66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altLang="zh-CN" dirty="0" smtClean="0"/>
              <a:t>OCLC</a:t>
            </a:r>
            <a:r>
              <a:rPr lang="zh-CN" altLang="en-US" dirty="0" smtClean="0"/>
              <a:t>检索界面</a:t>
            </a:r>
            <a:endParaRPr lang="zh-CN" altLang="en-US" dirty="0"/>
          </a:p>
        </p:txBody>
      </p:sp>
      <p:pic>
        <p:nvPicPr>
          <p:cNvPr id="6" name="内容占位符 5" descr="oclc入口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072494" cy="4714908"/>
          </a:xfrm>
        </p:spPr>
      </p:pic>
      <p:sp>
        <p:nvSpPr>
          <p:cNvPr id="7" name="矩形 6"/>
          <p:cNvSpPr/>
          <p:nvPr/>
        </p:nvSpPr>
        <p:spPr>
          <a:xfrm>
            <a:off x="3143240" y="2500306"/>
            <a:ext cx="157163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071934" y="2786058"/>
            <a:ext cx="500066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oclc检索界面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302696"/>
            <a:ext cx="8715436" cy="49838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5720" y="3286124"/>
            <a:ext cx="5429288" cy="2928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4185</TotalTime>
  <Words>1915</Words>
  <PresentationFormat>全屏显示(4:3)</PresentationFormat>
  <Paragraphs>448</Paragraphs>
  <Slides>67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68" baseType="lpstr">
      <vt:lpstr>市镇</vt:lpstr>
      <vt:lpstr>外文文献检索与全文获取</vt:lpstr>
      <vt:lpstr>幻灯片 2</vt:lpstr>
      <vt:lpstr>幻灯片 3</vt:lpstr>
      <vt:lpstr>最常见的文献形式</vt:lpstr>
      <vt:lpstr>内容提要</vt:lpstr>
      <vt:lpstr>第一部分：外文图书的查找</vt:lpstr>
      <vt:lpstr>最常用的外文图书查找工具</vt:lpstr>
      <vt:lpstr> OCLC检索界面</vt:lpstr>
      <vt:lpstr>幻灯片 9</vt:lpstr>
      <vt:lpstr>其他电子书：</vt:lpstr>
      <vt:lpstr>第二部分：外文期刊文献的查找</vt:lpstr>
      <vt:lpstr>幻灯片 12</vt:lpstr>
      <vt:lpstr>（一）查找某一课题的相关文献</vt:lpstr>
      <vt:lpstr>幻灯片 14</vt:lpstr>
      <vt:lpstr>SCI收录时间范围</vt:lpstr>
      <vt:lpstr>SCI ——帮助发现最重要和最相关的信息</vt:lpstr>
      <vt:lpstr>幻灯片 17</vt:lpstr>
      <vt:lpstr>检索实例1：精炼检索（提高查准率）</vt:lpstr>
      <vt:lpstr>幻灯片 19</vt:lpstr>
      <vt:lpstr>幻灯片 20</vt:lpstr>
      <vt:lpstr>幻灯片 21</vt:lpstr>
      <vt:lpstr>幻灯片 22</vt:lpstr>
      <vt:lpstr>幻灯片 23</vt:lpstr>
      <vt:lpstr>幻灯片 24</vt:lpstr>
      <vt:lpstr>检索实例2——利用运算符检索</vt:lpstr>
      <vt:lpstr>幻灯片 26</vt:lpstr>
      <vt:lpstr>实例：运用检索算符分析主题词</vt:lpstr>
      <vt:lpstr>幻灯片 28</vt:lpstr>
      <vt:lpstr>幻灯片 29</vt:lpstr>
      <vt:lpstr>小结：检索课题相关的多篇文献</vt:lpstr>
      <vt:lpstr>（二）查找单篇确定文献 </vt:lpstr>
      <vt:lpstr>方法1：外文发现系统</vt:lpstr>
      <vt:lpstr>利用外文发现查找外文文献实例 1</vt:lpstr>
      <vt:lpstr>幻灯片 34</vt:lpstr>
      <vt:lpstr>利用外文发现查找外文文献实例 2</vt:lpstr>
      <vt:lpstr>幻灯片 36</vt:lpstr>
      <vt:lpstr>幻灯片 37</vt:lpstr>
      <vt:lpstr>幻灯片 38</vt:lpstr>
      <vt:lpstr>利用外文发现查找外文文献实例 3</vt:lpstr>
      <vt:lpstr>方法2:网络资源</vt:lpstr>
      <vt:lpstr>谷歌学术搜索引擎</vt:lpstr>
      <vt:lpstr>实例 </vt:lpstr>
      <vt:lpstr>进入谷歌搜索镜像检索</vt:lpstr>
      <vt:lpstr>其他好用的网络搜索途径……</vt:lpstr>
      <vt:lpstr> 方法3:馆际互借与文献传递</vt:lpstr>
      <vt:lpstr>e得文献获取平台</vt:lpstr>
      <vt:lpstr>馆际互借新用户注册</vt:lpstr>
      <vt:lpstr>E得与E读</vt:lpstr>
      <vt:lpstr>利用E读搜索申请文献传递实例</vt:lpstr>
      <vt:lpstr>幻灯片 50</vt:lpstr>
      <vt:lpstr>幻灯片 51</vt:lpstr>
      <vt:lpstr>幻灯片 52</vt:lpstr>
      <vt:lpstr>馆际互借——图书</vt:lpstr>
      <vt:lpstr>CASHL</vt:lpstr>
      <vt:lpstr>幻灯片 55</vt:lpstr>
      <vt:lpstr>如何获取CASHL文献</vt:lpstr>
      <vt:lpstr>上海图书馆原书传递</vt:lpstr>
      <vt:lpstr>上海图书馆书目检索界面</vt:lpstr>
      <vt:lpstr>国际互借</vt:lpstr>
      <vt:lpstr>幻灯片 60</vt:lpstr>
      <vt:lpstr>幻灯片 61</vt:lpstr>
      <vt:lpstr>幻灯片 62</vt:lpstr>
      <vt:lpstr> </vt:lpstr>
      <vt:lpstr>方法4:参考咨询</vt:lpstr>
      <vt:lpstr>小结：外文文献获取途径</vt:lpstr>
      <vt:lpstr>文献查找的方法还在不断的丰富和完善……</vt:lpstr>
      <vt:lpstr>幻灯片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外文文献的获取</dc:title>
  <dc:creator>Administrator</dc:creator>
  <cp:lastModifiedBy>China</cp:lastModifiedBy>
  <cp:revision>391</cp:revision>
  <dcterms:created xsi:type="dcterms:W3CDTF">2015-09-08T01:14:10Z</dcterms:created>
  <dcterms:modified xsi:type="dcterms:W3CDTF">2015-11-05T06:23:44Z</dcterms:modified>
</cp:coreProperties>
</file>