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 id="2147485170" r:id="rId2"/>
    <p:sldMasterId id="2147483878" r:id="rId3"/>
  </p:sldMasterIdLst>
  <p:notesMasterIdLst>
    <p:notesMasterId r:id="rId40"/>
  </p:notesMasterIdLst>
  <p:handoutMasterIdLst>
    <p:handoutMasterId r:id="rId41"/>
  </p:handoutMasterIdLst>
  <p:sldIdLst>
    <p:sldId id="480" r:id="rId4"/>
    <p:sldId id="383" r:id="rId5"/>
    <p:sldId id="407" r:id="rId6"/>
    <p:sldId id="408" r:id="rId7"/>
    <p:sldId id="497" r:id="rId8"/>
    <p:sldId id="498" r:id="rId9"/>
    <p:sldId id="412" r:id="rId10"/>
    <p:sldId id="419" r:id="rId11"/>
    <p:sldId id="420" r:id="rId12"/>
    <p:sldId id="421" r:id="rId13"/>
    <p:sldId id="422" r:id="rId14"/>
    <p:sldId id="423" r:id="rId15"/>
    <p:sldId id="424" r:id="rId16"/>
    <p:sldId id="425" r:id="rId17"/>
    <p:sldId id="426" r:id="rId18"/>
    <p:sldId id="427" r:id="rId19"/>
    <p:sldId id="428" r:id="rId20"/>
    <p:sldId id="429" r:id="rId21"/>
    <p:sldId id="430" r:id="rId22"/>
    <p:sldId id="431" r:id="rId23"/>
    <p:sldId id="494" r:id="rId24"/>
    <p:sldId id="495" r:id="rId25"/>
    <p:sldId id="496" r:id="rId26"/>
    <p:sldId id="438" r:id="rId27"/>
    <p:sldId id="452" r:id="rId28"/>
    <p:sldId id="453" r:id="rId29"/>
    <p:sldId id="454" r:id="rId30"/>
    <p:sldId id="456" r:id="rId31"/>
    <p:sldId id="455" r:id="rId32"/>
    <p:sldId id="457" r:id="rId33"/>
    <p:sldId id="458" r:id="rId34"/>
    <p:sldId id="459" r:id="rId35"/>
    <p:sldId id="460" r:id="rId36"/>
    <p:sldId id="461" r:id="rId37"/>
    <p:sldId id="493" r:id="rId38"/>
    <p:sldId id="395" r:id="rId39"/>
  </p:sldIdLst>
  <p:sldSz cx="9144000" cy="6858000" type="screen4x3"/>
  <p:notesSz cx="7010400" cy="9296400"/>
  <p:defaultTextStyle>
    <a:defPPr>
      <a:defRPr lang="en-US"/>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7BCA"/>
    <a:srgbClr val="513D03"/>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5" autoAdjust="0"/>
    <p:restoredTop sz="80412" autoAdjust="0"/>
  </p:normalViewPr>
  <p:slideViewPr>
    <p:cSldViewPr>
      <p:cViewPr>
        <p:scale>
          <a:sx n="64" d="100"/>
          <a:sy n="64" d="100"/>
        </p:scale>
        <p:origin x="-624" y="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1500" y="504"/>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574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Arial" charset="0"/>
                <a:cs typeface="Arial" charset="0"/>
              </a:defRPr>
            </a:lvl1pPr>
          </a:lstStyle>
          <a:p>
            <a:pPr>
              <a:defRPr/>
            </a:pPr>
            <a:endParaRPr lang="en-US" altLang="zh-CN"/>
          </a:p>
        </p:txBody>
      </p:sp>
      <p:sp>
        <p:nvSpPr>
          <p:cNvPr id="415747"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endParaRPr lang="en-US" altLang="zh-CN"/>
          </a:p>
        </p:txBody>
      </p:sp>
      <p:sp>
        <p:nvSpPr>
          <p:cNvPr id="415748"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charset="0"/>
                <a:cs typeface="Arial" charset="0"/>
              </a:defRPr>
            </a:lvl1pPr>
          </a:lstStyle>
          <a:p>
            <a:pPr>
              <a:defRPr/>
            </a:pPr>
            <a:endParaRPr lang="en-US" altLang="zh-CN"/>
          </a:p>
        </p:txBody>
      </p:sp>
      <p:sp>
        <p:nvSpPr>
          <p:cNvPr id="415749"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Arial" charset="0"/>
              </a:defRPr>
            </a:lvl1pPr>
          </a:lstStyle>
          <a:p>
            <a:pPr>
              <a:defRPr/>
            </a:pPr>
            <a:fld id="{C1128E8E-26B3-4457-A6A4-518DDF111BAC}" type="slidenum">
              <a:rPr lang="en-US" altLang="zh-CN"/>
              <a:pPr>
                <a:defRPr/>
              </a:pPr>
              <a:t>‹#›</a:t>
            </a:fld>
            <a:endParaRPr lang="en-US" altLang="zh-CN"/>
          </a:p>
        </p:txBody>
      </p:sp>
    </p:spTree>
    <p:extLst>
      <p:ext uri="{BB962C8B-B14F-4D97-AF65-F5344CB8AC3E}">
        <p14:creationId xmlns="" xmlns:p14="http://schemas.microsoft.com/office/powerpoint/2010/main" val="1225367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l" defTabSz="931863">
              <a:defRPr sz="1200">
                <a:latin typeface="Arial" charset="0"/>
                <a:cs typeface="Arial" charset="0"/>
              </a:defRPr>
            </a:lvl1pPr>
          </a:lstStyle>
          <a:p>
            <a:pPr>
              <a:defRPr/>
            </a:pPr>
            <a:endParaRPr lang="en-US" altLang="zh-CN"/>
          </a:p>
        </p:txBody>
      </p:sp>
      <p:sp>
        <p:nvSpPr>
          <p:cNvPr id="261123"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atin typeface="Arial" charset="0"/>
                <a:cs typeface="Arial" charset="0"/>
              </a:defRPr>
            </a:lvl1pPr>
          </a:lstStyle>
          <a:p>
            <a:pPr>
              <a:defRPr/>
            </a:pPr>
            <a:endParaRPr lang="en-US" altLang="zh-CN"/>
          </a:p>
        </p:txBody>
      </p:sp>
      <p:sp>
        <p:nvSpPr>
          <p:cNvPr id="5632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61125"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61126"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l" defTabSz="931863">
              <a:defRPr sz="1200">
                <a:latin typeface="Arial" charset="0"/>
                <a:cs typeface="Arial" charset="0"/>
              </a:defRPr>
            </a:lvl1pPr>
          </a:lstStyle>
          <a:p>
            <a:pPr>
              <a:defRPr/>
            </a:pPr>
            <a:endParaRPr lang="en-US" altLang="zh-CN"/>
          </a:p>
        </p:txBody>
      </p:sp>
      <p:sp>
        <p:nvSpPr>
          <p:cNvPr id="261127"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atin typeface="Arial" charset="0"/>
                <a:cs typeface="Arial" charset="0"/>
              </a:defRPr>
            </a:lvl1pPr>
          </a:lstStyle>
          <a:p>
            <a:pPr>
              <a:defRPr/>
            </a:pPr>
            <a:fld id="{8AEF9D79-8852-473A-9FFD-D9E9E4D0949D}" type="slidenum">
              <a:rPr lang="en-US" altLang="zh-CN"/>
              <a:pPr>
                <a:defRPr/>
              </a:pPr>
              <a:t>‹#›</a:t>
            </a:fld>
            <a:endParaRPr lang="en-US" altLang="zh-CN"/>
          </a:p>
        </p:txBody>
      </p:sp>
    </p:spTree>
    <p:extLst>
      <p:ext uri="{BB962C8B-B14F-4D97-AF65-F5344CB8AC3E}">
        <p14:creationId xmlns="" xmlns:p14="http://schemas.microsoft.com/office/powerpoint/2010/main" val="34889576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a:ln/>
        </p:spPr>
      </p:sp>
      <p:sp>
        <p:nvSpPr>
          <p:cNvPr id="57347" name="备注占位符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mtClean="0"/>
          </a:p>
        </p:txBody>
      </p:sp>
      <p:sp>
        <p:nvSpPr>
          <p:cNvPr id="57348" name="灯片编号占位符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a:solidFill>
                  <a:schemeClr val="tx1"/>
                </a:solidFill>
                <a:latin typeface="Arial" charset="0"/>
                <a:cs typeface="Arial" charset="0"/>
              </a:defRPr>
            </a:lvl1pPr>
            <a:lvl2pPr marL="742950" indent="-285750" defTabSz="931863" eaLnBrk="0" hangingPunct="0">
              <a:defRPr>
                <a:solidFill>
                  <a:schemeClr val="tx1"/>
                </a:solidFill>
                <a:latin typeface="Arial" charset="0"/>
                <a:cs typeface="Arial" charset="0"/>
              </a:defRPr>
            </a:lvl2pPr>
            <a:lvl3pPr marL="1143000" indent="-228600" defTabSz="931863" eaLnBrk="0" hangingPunct="0">
              <a:defRPr>
                <a:solidFill>
                  <a:schemeClr val="tx1"/>
                </a:solidFill>
                <a:latin typeface="Arial" charset="0"/>
                <a:cs typeface="Arial" charset="0"/>
              </a:defRPr>
            </a:lvl3pPr>
            <a:lvl4pPr marL="1600200" indent="-228600" defTabSz="931863" eaLnBrk="0" hangingPunct="0">
              <a:defRPr>
                <a:solidFill>
                  <a:schemeClr val="tx1"/>
                </a:solidFill>
                <a:latin typeface="Arial" charset="0"/>
                <a:cs typeface="Arial" charset="0"/>
              </a:defRPr>
            </a:lvl4pPr>
            <a:lvl5pPr marL="2057400" indent="-228600" defTabSz="931863" eaLnBrk="0" hangingPunct="0">
              <a:defRPr>
                <a:solidFill>
                  <a:schemeClr val="tx1"/>
                </a:solidFill>
                <a:latin typeface="Arial" charset="0"/>
                <a:cs typeface="Arial" charset="0"/>
              </a:defRPr>
            </a:lvl5pPr>
            <a:lvl6pPr marL="2514600" indent="-228600" algn="ctr" defTabSz="931863" eaLnBrk="0" fontAlgn="base" hangingPunct="0">
              <a:spcBef>
                <a:spcPct val="0"/>
              </a:spcBef>
              <a:spcAft>
                <a:spcPct val="0"/>
              </a:spcAft>
              <a:defRPr>
                <a:solidFill>
                  <a:schemeClr val="tx1"/>
                </a:solidFill>
                <a:latin typeface="Arial" charset="0"/>
                <a:cs typeface="Arial" charset="0"/>
              </a:defRPr>
            </a:lvl6pPr>
            <a:lvl7pPr marL="2971800" indent="-228600" algn="ctr" defTabSz="931863" eaLnBrk="0" fontAlgn="base" hangingPunct="0">
              <a:spcBef>
                <a:spcPct val="0"/>
              </a:spcBef>
              <a:spcAft>
                <a:spcPct val="0"/>
              </a:spcAft>
              <a:defRPr>
                <a:solidFill>
                  <a:schemeClr val="tx1"/>
                </a:solidFill>
                <a:latin typeface="Arial" charset="0"/>
                <a:cs typeface="Arial" charset="0"/>
              </a:defRPr>
            </a:lvl7pPr>
            <a:lvl8pPr marL="3429000" indent="-228600" algn="ctr" defTabSz="931863" eaLnBrk="0" fontAlgn="base" hangingPunct="0">
              <a:spcBef>
                <a:spcPct val="0"/>
              </a:spcBef>
              <a:spcAft>
                <a:spcPct val="0"/>
              </a:spcAft>
              <a:defRPr>
                <a:solidFill>
                  <a:schemeClr val="tx1"/>
                </a:solidFill>
                <a:latin typeface="Arial" charset="0"/>
                <a:cs typeface="Arial" charset="0"/>
              </a:defRPr>
            </a:lvl8pPr>
            <a:lvl9pPr marL="3886200" indent="-228600" algn="ctr" defTabSz="931863" eaLnBrk="0" fontAlgn="base" hangingPunct="0">
              <a:spcBef>
                <a:spcPct val="0"/>
              </a:spcBef>
              <a:spcAft>
                <a:spcPct val="0"/>
              </a:spcAft>
              <a:defRPr>
                <a:solidFill>
                  <a:schemeClr val="tx1"/>
                </a:solidFill>
                <a:latin typeface="Arial" charset="0"/>
                <a:cs typeface="Arial" charset="0"/>
              </a:defRPr>
            </a:lvl9pPr>
          </a:lstStyle>
          <a:p>
            <a:pPr eaLnBrk="1" hangingPunct="1"/>
            <a:fld id="{1A141994-C906-4B20-9F0F-78BF261A1318}" type="slidenum">
              <a:rPr lang="en-US" altLang="zh-TW" smtClean="0"/>
              <a:pPr eaLnBrk="1" hangingPunct="1"/>
              <a:t>1</a:t>
            </a:fld>
            <a:endParaRPr lang="en-US" altLang="zh-TW"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a:solidFill>
                  <a:schemeClr val="tx1"/>
                </a:solidFill>
                <a:latin typeface="Arial" charset="0"/>
                <a:cs typeface="Arial" charset="0"/>
              </a:defRPr>
            </a:lvl1pPr>
            <a:lvl2pPr marL="742950" indent="-285750" defTabSz="931863" eaLnBrk="0" hangingPunct="0">
              <a:defRPr>
                <a:solidFill>
                  <a:schemeClr val="tx1"/>
                </a:solidFill>
                <a:latin typeface="Arial" charset="0"/>
                <a:cs typeface="Arial" charset="0"/>
              </a:defRPr>
            </a:lvl2pPr>
            <a:lvl3pPr marL="1143000" indent="-228600" defTabSz="931863" eaLnBrk="0" hangingPunct="0">
              <a:defRPr>
                <a:solidFill>
                  <a:schemeClr val="tx1"/>
                </a:solidFill>
                <a:latin typeface="Arial" charset="0"/>
                <a:cs typeface="Arial" charset="0"/>
              </a:defRPr>
            </a:lvl3pPr>
            <a:lvl4pPr marL="1600200" indent="-228600" defTabSz="931863" eaLnBrk="0" hangingPunct="0">
              <a:defRPr>
                <a:solidFill>
                  <a:schemeClr val="tx1"/>
                </a:solidFill>
                <a:latin typeface="Arial" charset="0"/>
                <a:cs typeface="Arial" charset="0"/>
              </a:defRPr>
            </a:lvl4pPr>
            <a:lvl5pPr marL="2057400" indent="-228600" defTabSz="931863" eaLnBrk="0" hangingPunct="0">
              <a:defRPr>
                <a:solidFill>
                  <a:schemeClr val="tx1"/>
                </a:solidFill>
                <a:latin typeface="Arial" charset="0"/>
                <a:cs typeface="Arial" charset="0"/>
              </a:defRPr>
            </a:lvl5pPr>
            <a:lvl6pPr marL="2514600" indent="-228600" algn="ctr" defTabSz="931863" eaLnBrk="0" fontAlgn="base" hangingPunct="0">
              <a:spcBef>
                <a:spcPct val="0"/>
              </a:spcBef>
              <a:spcAft>
                <a:spcPct val="0"/>
              </a:spcAft>
              <a:defRPr>
                <a:solidFill>
                  <a:schemeClr val="tx1"/>
                </a:solidFill>
                <a:latin typeface="Arial" charset="0"/>
                <a:cs typeface="Arial" charset="0"/>
              </a:defRPr>
            </a:lvl6pPr>
            <a:lvl7pPr marL="2971800" indent="-228600" algn="ctr" defTabSz="931863" eaLnBrk="0" fontAlgn="base" hangingPunct="0">
              <a:spcBef>
                <a:spcPct val="0"/>
              </a:spcBef>
              <a:spcAft>
                <a:spcPct val="0"/>
              </a:spcAft>
              <a:defRPr>
                <a:solidFill>
                  <a:schemeClr val="tx1"/>
                </a:solidFill>
                <a:latin typeface="Arial" charset="0"/>
                <a:cs typeface="Arial" charset="0"/>
              </a:defRPr>
            </a:lvl7pPr>
            <a:lvl8pPr marL="3429000" indent="-228600" algn="ctr" defTabSz="931863" eaLnBrk="0" fontAlgn="base" hangingPunct="0">
              <a:spcBef>
                <a:spcPct val="0"/>
              </a:spcBef>
              <a:spcAft>
                <a:spcPct val="0"/>
              </a:spcAft>
              <a:defRPr>
                <a:solidFill>
                  <a:schemeClr val="tx1"/>
                </a:solidFill>
                <a:latin typeface="Arial" charset="0"/>
                <a:cs typeface="Arial" charset="0"/>
              </a:defRPr>
            </a:lvl8pPr>
            <a:lvl9pPr marL="3886200" indent="-228600" algn="ctr" defTabSz="931863" eaLnBrk="0" fontAlgn="base" hangingPunct="0">
              <a:spcBef>
                <a:spcPct val="0"/>
              </a:spcBef>
              <a:spcAft>
                <a:spcPct val="0"/>
              </a:spcAft>
              <a:defRPr>
                <a:solidFill>
                  <a:schemeClr val="tx1"/>
                </a:solidFill>
                <a:latin typeface="Arial" charset="0"/>
                <a:cs typeface="Arial" charset="0"/>
              </a:defRPr>
            </a:lvl9pPr>
          </a:lstStyle>
          <a:p>
            <a:pPr eaLnBrk="1" hangingPunct="1"/>
            <a:fld id="{802568F1-385F-4369-89E1-C85A86B4BF04}" type="slidenum">
              <a:rPr lang="en-US" altLang="zh-TW" smtClean="0">
                <a:ea typeface="ＭＳ Ｐゴシック" pitchFamily="34" charset="-128"/>
              </a:rPr>
              <a:pPr eaLnBrk="1" hangingPunct="1"/>
              <a:t>14</a:t>
            </a:fld>
            <a:endParaRPr lang="en-US" altLang="zh-TW" smtClean="0">
              <a:ea typeface="ＭＳ Ｐゴシック" pitchFamily="34" charset="-128"/>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TW" b="1" dirty="0" smtClean="0"/>
              <a:t>Say:</a:t>
            </a:r>
            <a:r>
              <a:rPr lang="en-US" altLang="zh-TW" dirty="0" smtClean="0"/>
              <a:t> here is the MRI</a:t>
            </a:r>
            <a:r>
              <a:rPr lang="zh-CN" altLang="en-US" dirty="0" smtClean="0"/>
              <a:t>核磁共振成像</a:t>
            </a:r>
            <a:r>
              <a:rPr lang="en-US" altLang="zh-TW" dirty="0" smtClean="0"/>
              <a:t> view (second button, top right) showing where these models came from – x-rays, CT scans MRIs </a:t>
            </a:r>
            <a:r>
              <a:rPr lang="en-US" altLang="zh-TW" dirty="0" err="1" smtClean="0"/>
              <a:t>etc</a:t>
            </a:r>
            <a:r>
              <a:rPr lang="en-US" altLang="zh-TW" dirty="0" smtClean="0"/>
              <a:t> were used to create these computer models. The MRI view shows the structure as slices rather than layers. This most clearly shows the relationship of the tissues. Choosing a structure in either view highlights on both. Choosing from the list of models (top right), changes the view from sagittal</a:t>
            </a:r>
            <a:r>
              <a:rPr lang="zh-CN" altLang="en-US" dirty="0" smtClean="0"/>
              <a:t>矢状</a:t>
            </a:r>
            <a:r>
              <a:rPr lang="en-US" altLang="zh-TW" dirty="0" smtClean="0"/>
              <a:t> to coronal</a:t>
            </a:r>
            <a:r>
              <a:rPr lang="zh-CN" altLang="en-US" dirty="0" smtClean="0"/>
              <a:t>冠状</a:t>
            </a:r>
            <a:r>
              <a:rPr lang="en-US" altLang="zh-TW" dirty="0" smtClean="0"/>
              <a:t> or axial</a:t>
            </a:r>
            <a:r>
              <a:rPr lang="zh-CN" altLang="en-US" dirty="0" smtClean="0"/>
              <a:t>轴向</a:t>
            </a:r>
            <a:r>
              <a:rPr lang="en-US" altLang="zh-TW" dirty="0" smtClean="0"/>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a:solidFill>
                  <a:schemeClr val="tx1"/>
                </a:solidFill>
                <a:latin typeface="Arial" charset="0"/>
                <a:cs typeface="Arial" charset="0"/>
              </a:defRPr>
            </a:lvl1pPr>
            <a:lvl2pPr marL="742950" indent="-285750" defTabSz="931863" eaLnBrk="0" hangingPunct="0">
              <a:defRPr>
                <a:solidFill>
                  <a:schemeClr val="tx1"/>
                </a:solidFill>
                <a:latin typeface="Arial" charset="0"/>
                <a:cs typeface="Arial" charset="0"/>
              </a:defRPr>
            </a:lvl2pPr>
            <a:lvl3pPr marL="1143000" indent="-228600" defTabSz="931863" eaLnBrk="0" hangingPunct="0">
              <a:defRPr>
                <a:solidFill>
                  <a:schemeClr val="tx1"/>
                </a:solidFill>
                <a:latin typeface="Arial" charset="0"/>
                <a:cs typeface="Arial" charset="0"/>
              </a:defRPr>
            </a:lvl3pPr>
            <a:lvl4pPr marL="1600200" indent="-228600" defTabSz="931863" eaLnBrk="0" hangingPunct="0">
              <a:defRPr>
                <a:solidFill>
                  <a:schemeClr val="tx1"/>
                </a:solidFill>
                <a:latin typeface="Arial" charset="0"/>
                <a:cs typeface="Arial" charset="0"/>
              </a:defRPr>
            </a:lvl4pPr>
            <a:lvl5pPr marL="2057400" indent="-228600" defTabSz="931863" eaLnBrk="0" hangingPunct="0">
              <a:defRPr>
                <a:solidFill>
                  <a:schemeClr val="tx1"/>
                </a:solidFill>
                <a:latin typeface="Arial" charset="0"/>
                <a:cs typeface="Arial" charset="0"/>
              </a:defRPr>
            </a:lvl5pPr>
            <a:lvl6pPr marL="2514600" indent="-228600" algn="ctr" defTabSz="931863" eaLnBrk="0" fontAlgn="base" hangingPunct="0">
              <a:spcBef>
                <a:spcPct val="0"/>
              </a:spcBef>
              <a:spcAft>
                <a:spcPct val="0"/>
              </a:spcAft>
              <a:defRPr>
                <a:solidFill>
                  <a:schemeClr val="tx1"/>
                </a:solidFill>
                <a:latin typeface="Arial" charset="0"/>
                <a:cs typeface="Arial" charset="0"/>
              </a:defRPr>
            </a:lvl6pPr>
            <a:lvl7pPr marL="2971800" indent="-228600" algn="ctr" defTabSz="931863" eaLnBrk="0" fontAlgn="base" hangingPunct="0">
              <a:spcBef>
                <a:spcPct val="0"/>
              </a:spcBef>
              <a:spcAft>
                <a:spcPct val="0"/>
              </a:spcAft>
              <a:defRPr>
                <a:solidFill>
                  <a:schemeClr val="tx1"/>
                </a:solidFill>
                <a:latin typeface="Arial" charset="0"/>
                <a:cs typeface="Arial" charset="0"/>
              </a:defRPr>
            </a:lvl7pPr>
            <a:lvl8pPr marL="3429000" indent="-228600" algn="ctr" defTabSz="931863" eaLnBrk="0" fontAlgn="base" hangingPunct="0">
              <a:spcBef>
                <a:spcPct val="0"/>
              </a:spcBef>
              <a:spcAft>
                <a:spcPct val="0"/>
              </a:spcAft>
              <a:defRPr>
                <a:solidFill>
                  <a:schemeClr val="tx1"/>
                </a:solidFill>
                <a:latin typeface="Arial" charset="0"/>
                <a:cs typeface="Arial" charset="0"/>
              </a:defRPr>
            </a:lvl8pPr>
            <a:lvl9pPr marL="3886200" indent="-228600" algn="ctr" defTabSz="931863" eaLnBrk="0" fontAlgn="base" hangingPunct="0">
              <a:spcBef>
                <a:spcPct val="0"/>
              </a:spcBef>
              <a:spcAft>
                <a:spcPct val="0"/>
              </a:spcAft>
              <a:defRPr>
                <a:solidFill>
                  <a:schemeClr val="tx1"/>
                </a:solidFill>
                <a:latin typeface="Arial" charset="0"/>
                <a:cs typeface="Arial" charset="0"/>
              </a:defRPr>
            </a:lvl9pPr>
          </a:lstStyle>
          <a:p>
            <a:pPr eaLnBrk="1" hangingPunct="1"/>
            <a:fld id="{82D304BF-1BB0-4104-8A33-3F0263215506}" type="slidenum">
              <a:rPr lang="en-US" altLang="zh-TW" smtClean="0">
                <a:ea typeface="ＭＳ Ｐゴシック" pitchFamily="34" charset="-128"/>
              </a:rPr>
              <a:pPr eaLnBrk="1" hangingPunct="1"/>
              <a:t>15</a:t>
            </a:fld>
            <a:endParaRPr lang="en-US" altLang="zh-TW" smtClean="0">
              <a:ea typeface="ＭＳ Ｐゴシック" pitchFamily="34" charset="-128"/>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TW" b="1" dirty="0" smtClean="0"/>
              <a:t>Say:</a:t>
            </a:r>
            <a:r>
              <a:rPr lang="en-US" altLang="zh-TW" dirty="0" smtClean="0"/>
              <a:t> Slides (third button, top right) can be pictures of preserved slides or from life, with highlighted structures. Note I have selected mandibular nerve </a:t>
            </a:r>
            <a:r>
              <a:rPr lang="zh-CN" altLang="en-US" dirty="0" smtClean="0"/>
              <a:t>下颌神经</a:t>
            </a:r>
            <a:r>
              <a:rPr lang="en-US" altLang="zh-TW" dirty="0" smtClean="0"/>
              <a:t>and see it highlighted on the left (in green).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a:solidFill>
                  <a:schemeClr val="tx1"/>
                </a:solidFill>
                <a:latin typeface="Arial" charset="0"/>
                <a:cs typeface="Arial" charset="0"/>
              </a:defRPr>
            </a:lvl1pPr>
            <a:lvl2pPr marL="742950" indent="-285750" defTabSz="931863" eaLnBrk="0" hangingPunct="0">
              <a:defRPr>
                <a:solidFill>
                  <a:schemeClr val="tx1"/>
                </a:solidFill>
                <a:latin typeface="Arial" charset="0"/>
                <a:cs typeface="Arial" charset="0"/>
              </a:defRPr>
            </a:lvl2pPr>
            <a:lvl3pPr marL="1143000" indent="-228600" defTabSz="931863" eaLnBrk="0" hangingPunct="0">
              <a:defRPr>
                <a:solidFill>
                  <a:schemeClr val="tx1"/>
                </a:solidFill>
                <a:latin typeface="Arial" charset="0"/>
                <a:cs typeface="Arial" charset="0"/>
              </a:defRPr>
            </a:lvl3pPr>
            <a:lvl4pPr marL="1600200" indent="-228600" defTabSz="931863" eaLnBrk="0" hangingPunct="0">
              <a:defRPr>
                <a:solidFill>
                  <a:schemeClr val="tx1"/>
                </a:solidFill>
                <a:latin typeface="Arial" charset="0"/>
                <a:cs typeface="Arial" charset="0"/>
              </a:defRPr>
            </a:lvl4pPr>
            <a:lvl5pPr marL="2057400" indent="-228600" defTabSz="931863" eaLnBrk="0" hangingPunct="0">
              <a:defRPr>
                <a:solidFill>
                  <a:schemeClr val="tx1"/>
                </a:solidFill>
                <a:latin typeface="Arial" charset="0"/>
                <a:cs typeface="Arial" charset="0"/>
              </a:defRPr>
            </a:lvl5pPr>
            <a:lvl6pPr marL="2514600" indent="-228600" algn="ctr" defTabSz="931863" eaLnBrk="0" fontAlgn="base" hangingPunct="0">
              <a:spcBef>
                <a:spcPct val="0"/>
              </a:spcBef>
              <a:spcAft>
                <a:spcPct val="0"/>
              </a:spcAft>
              <a:defRPr>
                <a:solidFill>
                  <a:schemeClr val="tx1"/>
                </a:solidFill>
                <a:latin typeface="Arial" charset="0"/>
                <a:cs typeface="Arial" charset="0"/>
              </a:defRPr>
            </a:lvl6pPr>
            <a:lvl7pPr marL="2971800" indent="-228600" algn="ctr" defTabSz="931863" eaLnBrk="0" fontAlgn="base" hangingPunct="0">
              <a:spcBef>
                <a:spcPct val="0"/>
              </a:spcBef>
              <a:spcAft>
                <a:spcPct val="0"/>
              </a:spcAft>
              <a:defRPr>
                <a:solidFill>
                  <a:schemeClr val="tx1"/>
                </a:solidFill>
                <a:latin typeface="Arial" charset="0"/>
                <a:cs typeface="Arial" charset="0"/>
              </a:defRPr>
            </a:lvl7pPr>
            <a:lvl8pPr marL="3429000" indent="-228600" algn="ctr" defTabSz="931863" eaLnBrk="0" fontAlgn="base" hangingPunct="0">
              <a:spcBef>
                <a:spcPct val="0"/>
              </a:spcBef>
              <a:spcAft>
                <a:spcPct val="0"/>
              </a:spcAft>
              <a:defRPr>
                <a:solidFill>
                  <a:schemeClr val="tx1"/>
                </a:solidFill>
                <a:latin typeface="Arial" charset="0"/>
                <a:cs typeface="Arial" charset="0"/>
              </a:defRPr>
            </a:lvl8pPr>
            <a:lvl9pPr marL="3886200" indent="-228600" algn="ctr" defTabSz="931863" eaLnBrk="0" fontAlgn="base" hangingPunct="0">
              <a:spcBef>
                <a:spcPct val="0"/>
              </a:spcBef>
              <a:spcAft>
                <a:spcPct val="0"/>
              </a:spcAft>
              <a:defRPr>
                <a:solidFill>
                  <a:schemeClr val="tx1"/>
                </a:solidFill>
                <a:latin typeface="Arial" charset="0"/>
                <a:cs typeface="Arial" charset="0"/>
              </a:defRPr>
            </a:lvl9pPr>
          </a:lstStyle>
          <a:p>
            <a:pPr eaLnBrk="1" hangingPunct="1"/>
            <a:fld id="{8D1A7E22-3685-4D60-A719-AEBA8AF00069}" type="slidenum">
              <a:rPr lang="en-US" altLang="zh-TW" smtClean="0">
                <a:ea typeface="ＭＳ Ｐゴシック" pitchFamily="34" charset="-128"/>
              </a:rPr>
              <a:pPr eaLnBrk="1" hangingPunct="1"/>
              <a:t>16</a:t>
            </a:fld>
            <a:endParaRPr lang="en-US" altLang="zh-TW" smtClean="0">
              <a:ea typeface="ＭＳ Ｐゴシック" pitchFamily="34" charset="-128"/>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TW" b="1" dirty="0" smtClean="0"/>
              <a:t>Say:</a:t>
            </a:r>
            <a:r>
              <a:rPr lang="en-US" altLang="zh-TW" dirty="0" smtClean="0"/>
              <a:t> this is a different type of slide. A photograph showing the papilla</a:t>
            </a:r>
            <a:r>
              <a:rPr lang="zh-CN" altLang="en-US" dirty="0" smtClean="0"/>
              <a:t>乳突状突起</a:t>
            </a:r>
            <a:r>
              <a:rPr lang="en-US" altLang="zh-TW" dirty="0" smtClean="0"/>
              <a:t> on the tongue in this example (note green highlighting, this is the selected structure).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a:solidFill>
                  <a:schemeClr val="tx1"/>
                </a:solidFill>
                <a:latin typeface="Arial" charset="0"/>
                <a:cs typeface="Arial" charset="0"/>
              </a:defRPr>
            </a:lvl1pPr>
            <a:lvl2pPr marL="742950" indent="-285750" defTabSz="931863" eaLnBrk="0" hangingPunct="0">
              <a:defRPr>
                <a:solidFill>
                  <a:schemeClr val="tx1"/>
                </a:solidFill>
                <a:latin typeface="Arial" charset="0"/>
                <a:cs typeface="Arial" charset="0"/>
              </a:defRPr>
            </a:lvl2pPr>
            <a:lvl3pPr marL="1143000" indent="-228600" defTabSz="931863" eaLnBrk="0" hangingPunct="0">
              <a:defRPr>
                <a:solidFill>
                  <a:schemeClr val="tx1"/>
                </a:solidFill>
                <a:latin typeface="Arial" charset="0"/>
                <a:cs typeface="Arial" charset="0"/>
              </a:defRPr>
            </a:lvl3pPr>
            <a:lvl4pPr marL="1600200" indent="-228600" defTabSz="931863" eaLnBrk="0" hangingPunct="0">
              <a:defRPr>
                <a:solidFill>
                  <a:schemeClr val="tx1"/>
                </a:solidFill>
                <a:latin typeface="Arial" charset="0"/>
                <a:cs typeface="Arial" charset="0"/>
              </a:defRPr>
            </a:lvl4pPr>
            <a:lvl5pPr marL="2057400" indent="-228600" defTabSz="931863" eaLnBrk="0" hangingPunct="0">
              <a:defRPr>
                <a:solidFill>
                  <a:schemeClr val="tx1"/>
                </a:solidFill>
                <a:latin typeface="Arial" charset="0"/>
                <a:cs typeface="Arial" charset="0"/>
              </a:defRPr>
            </a:lvl5pPr>
            <a:lvl6pPr marL="2514600" indent="-228600" algn="ctr" defTabSz="931863" eaLnBrk="0" fontAlgn="base" hangingPunct="0">
              <a:spcBef>
                <a:spcPct val="0"/>
              </a:spcBef>
              <a:spcAft>
                <a:spcPct val="0"/>
              </a:spcAft>
              <a:defRPr>
                <a:solidFill>
                  <a:schemeClr val="tx1"/>
                </a:solidFill>
                <a:latin typeface="Arial" charset="0"/>
                <a:cs typeface="Arial" charset="0"/>
              </a:defRPr>
            </a:lvl6pPr>
            <a:lvl7pPr marL="2971800" indent="-228600" algn="ctr" defTabSz="931863" eaLnBrk="0" fontAlgn="base" hangingPunct="0">
              <a:spcBef>
                <a:spcPct val="0"/>
              </a:spcBef>
              <a:spcAft>
                <a:spcPct val="0"/>
              </a:spcAft>
              <a:defRPr>
                <a:solidFill>
                  <a:schemeClr val="tx1"/>
                </a:solidFill>
                <a:latin typeface="Arial" charset="0"/>
                <a:cs typeface="Arial" charset="0"/>
              </a:defRPr>
            </a:lvl7pPr>
            <a:lvl8pPr marL="3429000" indent="-228600" algn="ctr" defTabSz="931863" eaLnBrk="0" fontAlgn="base" hangingPunct="0">
              <a:spcBef>
                <a:spcPct val="0"/>
              </a:spcBef>
              <a:spcAft>
                <a:spcPct val="0"/>
              </a:spcAft>
              <a:defRPr>
                <a:solidFill>
                  <a:schemeClr val="tx1"/>
                </a:solidFill>
                <a:latin typeface="Arial" charset="0"/>
                <a:cs typeface="Arial" charset="0"/>
              </a:defRPr>
            </a:lvl8pPr>
            <a:lvl9pPr marL="3886200" indent="-228600" algn="ctr" defTabSz="931863" eaLnBrk="0" fontAlgn="base" hangingPunct="0">
              <a:spcBef>
                <a:spcPct val="0"/>
              </a:spcBef>
              <a:spcAft>
                <a:spcPct val="0"/>
              </a:spcAft>
              <a:defRPr>
                <a:solidFill>
                  <a:schemeClr val="tx1"/>
                </a:solidFill>
                <a:latin typeface="Arial" charset="0"/>
                <a:cs typeface="Arial" charset="0"/>
              </a:defRPr>
            </a:lvl9pPr>
          </a:lstStyle>
          <a:p>
            <a:pPr eaLnBrk="1" hangingPunct="1"/>
            <a:fld id="{BDE89826-4A39-4E77-91CB-B70221D4C0F0}" type="slidenum">
              <a:rPr lang="en-US" altLang="zh-TW" smtClean="0">
                <a:ea typeface="ＭＳ Ｐゴシック" pitchFamily="34" charset="-128"/>
              </a:rPr>
              <a:pPr eaLnBrk="1" hangingPunct="1"/>
              <a:t>17</a:t>
            </a:fld>
            <a:endParaRPr lang="en-US" altLang="zh-TW" smtClean="0">
              <a:ea typeface="ＭＳ Ｐゴシック" pitchFamily="34" charset="-128"/>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TW" b="1" dirty="0" smtClean="0"/>
              <a:t>Say</a:t>
            </a:r>
            <a:r>
              <a:rPr lang="en-US" altLang="zh-TW" dirty="0" smtClean="0"/>
              <a:t>: there are also Movies (fourth button, top right), where movement is an important part of understanding – how a muscle moves a joint (the jaw) for example.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a:solidFill>
                  <a:schemeClr val="tx1"/>
                </a:solidFill>
                <a:latin typeface="Arial" charset="0"/>
                <a:cs typeface="Arial" charset="0"/>
              </a:defRPr>
            </a:lvl1pPr>
            <a:lvl2pPr marL="742950" indent="-285750" defTabSz="931863" eaLnBrk="0" hangingPunct="0">
              <a:defRPr>
                <a:solidFill>
                  <a:schemeClr val="tx1"/>
                </a:solidFill>
                <a:latin typeface="Arial" charset="0"/>
                <a:cs typeface="Arial" charset="0"/>
              </a:defRPr>
            </a:lvl2pPr>
            <a:lvl3pPr marL="1143000" indent="-228600" defTabSz="931863" eaLnBrk="0" hangingPunct="0">
              <a:defRPr>
                <a:solidFill>
                  <a:schemeClr val="tx1"/>
                </a:solidFill>
                <a:latin typeface="Arial" charset="0"/>
                <a:cs typeface="Arial" charset="0"/>
              </a:defRPr>
            </a:lvl3pPr>
            <a:lvl4pPr marL="1600200" indent="-228600" defTabSz="931863" eaLnBrk="0" hangingPunct="0">
              <a:defRPr>
                <a:solidFill>
                  <a:schemeClr val="tx1"/>
                </a:solidFill>
                <a:latin typeface="Arial" charset="0"/>
                <a:cs typeface="Arial" charset="0"/>
              </a:defRPr>
            </a:lvl4pPr>
            <a:lvl5pPr marL="2057400" indent="-228600" defTabSz="931863" eaLnBrk="0" hangingPunct="0">
              <a:defRPr>
                <a:solidFill>
                  <a:schemeClr val="tx1"/>
                </a:solidFill>
                <a:latin typeface="Arial" charset="0"/>
                <a:cs typeface="Arial" charset="0"/>
              </a:defRPr>
            </a:lvl5pPr>
            <a:lvl6pPr marL="2514600" indent="-228600" algn="ctr" defTabSz="931863" eaLnBrk="0" fontAlgn="base" hangingPunct="0">
              <a:spcBef>
                <a:spcPct val="0"/>
              </a:spcBef>
              <a:spcAft>
                <a:spcPct val="0"/>
              </a:spcAft>
              <a:defRPr>
                <a:solidFill>
                  <a:schemeClr val="tx1"/>
                </a:solidFill>
                <a:latin typeface="Arial" charset="0"/>
                <a:cs typeface="Arial" charset="0"/>
              </a:defRPr>
            </a:lvl6pPr>
            <a:lvl7pPr marL="2971800" indent="-228600" algn="ctr" defTabSz="931863" eaLnBrk="0" fontAlgn="base" hangingPunct="0">
              <a:spcBef>
                <a:spcPct val="0"/>
              </a:spcBef>
              <a:spcAft>
                <a:spcPct val="0"/>
              </a:spcAft>
              <a:defRPr>
                <a:solidFill>
                  <a:schemeClr val="tx1"/>
                </a:solidFill>
                <a:latin typeface="Arial" charset="0"/>
                <a:cs typeface="Arial" charset="0"/>
              </a:defRPr>
            </a:lvl7pPr>
            <a:lvl8pPr marL="3429000" indent="-228600" algn="ctr" defTabSz="931863" eaLnBrk="0" fontAlgn="base" hangingPunct="0">
              <a:spcBef>
                <a:spcPct val="0"/>
              </a:spcBef>
              <a:spcAft>
                <a:spcPct val="0"/>
              </a:spcAft>
              <a:defRPr>
                <a:solidFill>
                  <a:schemeClr val="tx1"/>
                </a:solidFill>
                <a:latin typeface="Arial" charset="0"/>
                <a:cs typeface="Arial" charset="0"/>
              </a:defRPr>
            </a:lvl8pPr>
            <a:lvl9pPr marL="3886200" indent="-228600" algn="ctr" defTabSz="931863" eaLnBrk="0" fontAlgn="base" hangingPunct="0">
              <a:spcBef>
                <a:spcPct val="0"/>
              </a:spcBef>
              <a:spcAft>
                <a:spcPct val="0"/>
              </a:spcAft>
              <a:defRPr>
                <a:solidFill>
                  <a:schemeClr val="tx1"/>
                </a:solidFill>
                <a:latin typeface="Arial" charset="0"/>
                <a:cs typeface="Arial" charset="0"/>
              </a:defRPr>
            </a:lvl9pPr>
          </a:lstStyle>
          <a:p>
            <a:pPr eaLnBrk="1" hangingPunct="1"/>
            <a:fld id="{A843FDB0-9163-4E68-9122-564120AFABA1}" type="slidenum">
              <a:rPr lang="en-US" altLang="zh-TW" smtClean="0">
                <a:ea typeface="ＭＳ Ｐゴシック" pitchFamily="34" charset="-128"/>
              </a:rPr>
              <a:pPr eaLnBrk="1" hangingPunct="1"/>
              <a:t>18</a:t>
            </a:fld>
            <a:endParaRPr lang="en-US" altLang="zh-TW" smtClean="0">
              <a:ea typeface="ＭＳ Ｐゴシック" pitchFamily="34" charset="-128"/>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TW" b="1" smtClean="0"/>
              <a:t>Say:</a:t>
            </a:r>
            <a:r>
              <a:rPr lang="en-US" altLang="zh-TW" smtClean="0"/>
              <a:t> And animations which may also be used for this purpose – seeing how a muscle moves a joint, in this case the jaw.</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a:solidFill>
                  <a:schemeClr val="tx1"/>
                </a:solidFill>
                <a:latin typeface="Arial" charset="0"/>
                <a:cs typeface="Arial" charset="0"/>
              </a:defRPr>
            </a:lvl1pPr>
            <a:lvl2pPr marL="742950" indent="-285750" defTabSz="931863" eaLnBrk="0" hangingPunct="0">
              <a:defRPr>
                <a:solidFill>
                  <a:schemeClr val="tx1"/>
                </a:solidFill>
                <a:latin typeface="Arial" charset="0"/>
                <a:cs typeface="Arial" charset="0"/>
              </a:defRPr>
            </a:lvl2pPr>
            <a:lvl3pPr marL="1143000" indent="-228600" defTabSz="931863" eaLnBrk="0" hangingPunct="0">
              <a:defRPr>
                <a:solidFill>
                  <a:schemeClr val="tx1"/>
                </a:solidFill>
                <a:latin typeface="Arial" charset="0"/>
                <a:cs typeface="Arial" charset="0"/>
              </a:defRPr>
            </a:lvl3pPr>
            <a:lvl4pPr marL="1600200" indent="-228600" defTabSz="931863" eaLnBrk="0" hangingPunct="0">
              <a:defRPr>
                <a:solidFill>
                  <a:schemeClr val="tx1"/>
                </a:solidFill>
                <a:latin typeface="Arial" charset="0"/>
                <a:cs typeface="Arial" charset="0"/>
              </a:defRPr>
            </a:lvl4pPr>
            <a:lvl5pPr marL="2057400" indent="-228600" defTabSz="931863" eaLnBrk="0" hangingPunct="0">
              <a:defRPr>
                <a:solidFill>
                  <a:schemeClr val="tx1"/>
                </a:solidFill>
                <a:latin typeface="Arial" charset="0"/>
                <a:cs typeface="Arial" charset="0"/>
              </a:defRPr>
            </a:lvl5pPr>
            <a:lvl6pPr marL="2514600" indent="-228600" algn="ctr" defTabSz="931863" eaLnBrk="0" fontAlgn="base" hangingPunct="0">
              <a:spcBef>
                <a:spcPct val="0"/>
              </a:spcBef>
              <a:spcAft>
                <a:spcPct val="0"/>
              </a:spcAft>
              <a:defRPr>
                <a:solidFill>
                  <a:schemeClr val="tx1"/>
                </a:solidFill>
                <a:latin typeface="Arial" charset="0"/>
                <a:cs typeface="Arial" charset="0"/>
              </a:defRPr>
            </a:lvl6pPr>
            <a:lvl7pPr marL="2971800" indent="-228600" algn="ctr" defTabSz="931863" eaLnBrk="0" fontAlgn="base" hangingPunct="0">
              <a:spcBef>
                <a:spcPct val="0"/>
              </a:spcBef>
              <a:spcAft>
                <a:spcPct val="0"/>
              </a:spcAft>
              <a:defRPr>
                <a:solidFill>
                  <a:schemeClr val="tx1"/>
                </a:solidFill>
                <a:latin typeface="Arial" charset="0"/>
                <a:cs typeface="Arial" charset="0"/>
              </a:defRPr>
            </a:lvl7pPr>
            <a:lvl8pPr marL="3429000" indent="-228600" algn="ctr" defTabSz="931863" eaLnBrk="0" fontAlgn="base" hangingPunct="0">
              <a:spcBef>
                <a:spcPct val="0"/>
              </a:spcBef>
              <a:spcAft>
                <a:spcPct val="0"/>
              </a:spcAft>
              <a:defRPr>
                <a:solidFill>
                  <a:schemeClr val="tx1"/>
                </a:solidFill>
                <a:latin typeface="Arial" charset="0"/>
                <a:cs typeface="Arial" charset="0"/>
              </a:defRPr>
            </a:lvl8pPr>
            <a:lvl9pPr marL="3886200" indent="-228600" algn="ctr" defTabSz="931863" eaLnBrk="0" fontAlgn="base" hangingPunct="0">
              <a:spcBef>
                <a:spcPct val="0"/>
              </a:spcBef>
              <a:spcAft>
                <a:spcPct val="0"/>
              </a:spcAft>
              <a:defRPr>
                <a:solidFill>
                  <a:schemeClr val="tx1"/>
                </a:solidFill>
                <a:latin typeface="Arial" charset="0"/>
                <a:cs typeface="Arial" charset="0"/>
              </a:defRPr>
            </a:lvl9pPr>
          </a:lstStyle>
          <a:p>
            <a:pPr eaLnBrk="1" hangingPunct="1"/>
            <a:fld id="{F73AAD9E-C512-41B6-A652-8BCCDDD12BEE}" type="slidenum">
              <a:rPr lang="en-US" altLang="zh-TW" smtClean="0">
                <a:ea typeface="ＭＳ Ｐゴシック" pitchFamily="34" charset="-128"/>
              </a:rPr>
              <a:pPr eaLnBrk="1" hangingPunct="1"/>
              <a:t>19</a:t>
            </a:fld>
            <a:endParaRPr lang="en-US" altLang="zh-TW" smtClean="0">
              <a:ea typeface="ＭＳ Ｐゴシック" pitchFamily="34" charset="-128"/>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TW" b="1" dirty="0" smtClean="0"/>
              <a:t>Say:</a:t>
            </a:r>
            <a:r>
              <a:rPr lang="en-US" altLang="zh-TW" dirty="0" smtClean="0"/>
              <a:t> the dentistry text is </a:t>
            </a:r>
            <a:r>
              <a:rPr lang="en-US" altLang="zh-TW" dirty="0" err="1" smtClean="0"/>
              <a:t>browsable</a:t>
            </a:r>
            <a:r>
              <a:rPr lang="en-US" altLang="zh-TW" dirty="0" smtClean="0"/>
              <a:t> text, richly endowed with links which take us out into the text, views, movies etc.</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a:solidFill>
                  <a:schemeClr val="tx1"/>
                </a:solidFill>
                <a:latin typeface="Arial" charset="0"/>
                <a:cs typeface="Arial" charset="0"/>
              </a:defRPr>
            </a:lvl1pPr>
            <a:lvl2pPr marL="742950" indent="-285750" defTabSz="931863" eaLnBrk="0" hangingPunct="0">
              <a:defRPr>
                <a:solidFill>
                  <a:schemeClr val="tx1"/>
                </a:solidFill>
                <a:latin typeface="Arial" charset="0"/>
                <a:cs typeface="Arial" charset="0"/>
              </a:defRPr>
            </a:lvl2pPr>
            <a:lvl3pPr marL="1143000" indent="-228600" defTabSz="931863" eaLnBrk="0" hangingPunct="0">
              <a:defRPr>
                <a:solidFill>
                  <a:schemeClr val="tx1"/>
                </a:solidFill>
                <a:latin typeface="Arial" charset="0"/>
                <a:cs typeface="Arial" charset="0"/>
              </a:defRPr>
            </a:lvl3pPr>
            <a:lvl4pPr marL="1600200" indent="-228600" defTabSz="931863" eaLnBrk="0" hangingPunct="0">
              <a:defRPr>
                <a:solidFill>
                  <a:schemeClr val="tx1"/>
                </a:solidFill>
                <a:latin typeface="Arial" charset="0"/>
                <a:cs typeface="Arial" charset="0"/>
              </a:defRPr>
            </a:lvl4pPr>
            <a:lvl5pPr marL="2057400" indent="-228600" defTabSz="931863" eaLnBrk="0" hangingPunct="0">
              <a:defRPr>
                <a:solidFill>
                  <a:schemeClr val="tx1"/>
                </a:solidFill>
                <a:latin typeface="Arial" charset="0"/>
                <a:cs typeface="Arial" charset="0"/>
              </a:defRPr>
            </a:lvl5pPr>
            <a:lvl6pPr marL="2514600" indent="-228600" algn="ctr" defTabSz="931863" eaLnBrk="0" fontAlgn="base" hangingPunct="0">
              <a:spcBef>
                <a:spcPct val="0"/>
              </a:spcBef>
              <a:spcAft>
                <a:spcPct val="0"/>
              </a:spcAft>
              <a:defRPr>
                <a:solidFill>
                  <a:schemeClr val="tx1"/>
                </a:solidFill>
                <a:latin typeface="Arial" charset="0"/>
                <a:cs typeface="Arial" charset="0"/>
              </a:defRPr>
            </a:lvl6pPr>
            <a:lvl7pPr marL="2971800" indent="-228600" algn="ctr" defTabSz="931863" eaLnBrk="0" fontAlgn="base" hangingPunct="0">
              <a:spcBef>
                <a:spcPct val="0"/>
              </a:spcBef>
              <a:spcAft>
                <a:spcPct val="0"/>
              </a:spcAft>
              <a:defRPr>
                <a:solidFill>
                  <a:schemeClr val="tx1"/>
                </a:solidFill>
                <a:latin typeface="Arial" charset="0"/>
                <a:cs typeface="Arial" charset="0"/>
              </a:defRPr>
            </a:lvl7pPr>
            <a:lvl8pPr marL="3429000" indent="-228600" algn="ctr" defTabSz="931863" eaLnBrk="0" fontAlgn="base" hangingPunct="0">
              <a:spcBef>
                <a:spcPct val="0"/>
              </a:spcBef>
              <a:spcAft>
                <a:spcPct val="0"/>
              </a:spcAft>
              <a:defRPr>
                <a:solidFill>
                  <a:schemeClr val="tx1"/>
                </a:solidFill>
                <a:latin typeface="Arial" charset="0"/>
                <a:cs typeface="Arial" charset="0"/>
              </a:defRPr>
            </a:lvl8pPr>
            <a:lvl9pPr marL="3886200" indent="-228600" algn="ctr" defTabSz="931863" eaLnBrk="0" fontAlgn="base" hangingPunct="0">
              <a:spcBef>
                <a:spcPct val="0"/>
              </a:spcBef>
              <a:spcAft>
                <a:spcPct val="0"/>
              </a:spcAft>
              <a:defRPr>
                <a:solidFill>
                  <a:schemeClr val="tx1"/>
                </a:solidFill>
                <a:latin typeface="Arial" charset="0"/>
                <a:cs typeface="Arial" charset="0"/>
              </a:defRPr>
            </a:lvl9pPr>
          </a:lstStyle>
          <a:p>
            <a:pPr eaLnBrk="1" hangingPunct="1"/>
            <a:fld id="{CDE43BEA-E860-4641-AA60-835F879B47B8}" type="slidenum">
              <a:rPr lang="en-US" altLang="zh-TW" smtClean="0">
                <a:ea typeface="ＭＳ Ｐゴシック" pitchFamily="34" charset="-128"/>
              </a:rPr>
              <a:pPr eaLnBrk="1" hangingPunct="1"/>
              <a:t>20</a:t>
            </a:fld>
            <a:endParaRPr lang="en-US" altLang="zh-TW" smtClean="0">
              <a:ea typeface="ＭＳ Ｐゴシック" pitchFamily="34" charset="-128"/>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TW" b="1" dirty="0" smtClean="0"/>
              <a:t>Say:</a:t>
            </a:r>
            <a:r>
              <a:rPr lang="en-US" altLang="zh-TW" dirty="0" smtClean="0"/>
              <a:t> here is a searching example showing how the text, view and label all come together. The Dentistry section offers </a:t>
            </a:r>
            <a:r>
              <a:rPr lang="en-US" altLang="zh-TW" dirty="0" err="1" smtClean="0"/>
              <a:t>browsable</a:t>
            </a:r>
            <a:r>
              <a:rPr lang="en-US" altLang="zh-TW" dirty="0" smtClean="0"/>
              <a:t> text which I can navigate then follow links into the views, models illustrations animations etc.</a:t>
            </a:r>
          </a:p>
          <a:p>
            <a:r>
              <a:rPr lang="en-US" altLang="zh-TW" dirty="0" smtClean="0"/>
              <a:t>In being able to navigate and explore these views in great detail from many different points of view the student can become familiar with the structures in the head and neck, even without access to cadavers.</a:t>
            </a:r>
          </a:p>
          <a:p>
            <a:r>
              <a:rPr lang="en-US" altLang="zh-TW" dirty="0" smtClean="0"/>
              <a:t>Example Search gingivitis in Content Search and follow link to “In Text Articles” , choose a different layer and rotate to show the 3d access.</a:t>
            </a:r>
          </a:p>
          <a:p>
            <a:r>
              <a:rPr lang="en-US" altLang="zh-TW" dirty="0" smtClean="0"/>
              <a:t>Example 2 Choose 3d views, dentition, cross section of a molar. Then choose structures, mandibular nerve to highlight that structure (in the illustration).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a:solidFill>
                  <a:schemeClr val="tx1"/>
                </a:solidFill>
                <a:latin typeface="Arial" charset="0"/>
                <a:cs typeface="Arial" charset="0"/>
              </a:defRPr>
            </a:lvl1pPr>
            <a:lvl2pPr marL="742950" indent="-285750" defTabSz="931863" eaLnBrk="0" hangingPunct="0">
              <a:defRPr>
                <a:solidFill>
                  <a:schemeClr val="tx1"/>
                </a:solidFill>
                <a:latin typeface="Arial" charset="0"/>
                <a:cs typeface="Arial" charset="0"/>
              </a:defRPr>
            </a:lvl2pPr>
            <a:lvl3pPr marL="1143000" indent="-228600" defTabSz="931863" eaLnBrk="0" hangingPunct="0">
              <a:defRPr>
                <a:solidFill>
                  <a:schemeClr val="tx1"/>
                </a:solidFill>
                <a:latin typeface="Arial" charset="0"/>
                <a:cs typeface="Arial" charset="0"/>
              </a:defRPr>
            </a:lvl3pPr>
            <a:lvl4pPr marL="1600200" indent="-228600" defTabSz="931863" eaLnBrk="0" hangingPunct="0">
              <a:defRPr>
                <a:solidFill>
                  <a:schemeClr val="tx1"/>
                </a:solidFill>
                <a:latin typeface="Arial" charset="0"/>
                <a:cs typeface="Arial" charset="0"/>
              </a:defRPr>
            </a:lvl4pPr>
            <a:lvl5pPr marL="2057400" indent="-228600" defTabSz="931863" eaLnBrk="0" hangingPunct="0">
              <a:defRPr>
                <a:solidFill>
                  <a:schemeClr val="tx1"/>
                </a:solidFill>
                <a:latin typeface="Arial" charset="0"/>
                <a:cs typeface="Arial" charset="0"/>
              </a:defRPr>
            </a:lvl5pPr>
            <a:lvl6pPr marL="2514600" indent="-228600" algn="ctr" defTabSz="931863" eaLnBrk="0" fontAlgn="base" hangingPunct="0">
              <a:spcBef>
                <a:spcPct val="0"/>
              </a:spcBef>
              <a:spcAft>
                <a:spcPct val="0"/>
              </a:spcAft>
              <a:defRPr>
                <a:solidFill>
                  <a:schemeClr val="tx1"/>
                </a:solidFill>
                <a:latin typeface="Arial" charset="0"/>
                <a:cs typeface="Arial" charset="0"/>
              </a:defRPr>
            </a:lvl6pPr>
            <a:lvl7pPr marL="2971800" indent="-228600" algn="ctr" defTabSz="931863" eaLnBrk="0" fontAlgn="base" hangingPunct="0">
              <a:spcBef>
                <a:spcPct val="0"/>
              </a:spcBef>
              <a:spcAft>
                <a:spcPct val="0"/>
              </a:spcAft>
              <a:defRPr>
                <a:solidFill>
                  <a:schemeClr val="tx1"/>
                </a:solidFill>
                <a:latin typeface="Arial" charset="0"/>
                <a:cs typeface="Arial" charset="0"/>
              </a:defRPr>
            </a:lvl7pPr>
            <a:lvl8pPr marL="3429000" indent="-228600" algn="ctr" defTabSz="931863" eaLnBrk="0" fontAlgn="base" hangingPunct="0">
              <a:spcBef>
                <a:spcPct val="0"/>
              </a:spcBef>
              <a:spcAft>
                <a:spcPct val="0"/>
              </a:spcAft>
              <a:defRPr>
                <a:solidFill>
                  <a:schemeClr val="tx1"/>
                </a:solidFill>
                <a:latin typeface="Arial" charset="0"/>
                <a:cs typeface="Arial" charset="0"/>
              </a:defRPr>
            </a:lvl8pPr>
            <a:lvl9pPr marL="3886200" indent="-228600" algn="ctr" defTabSz="931863" eaLnBrk="0" fontAlgn="base" hangingPunct="0">
              <a:spcBef>
                <a:spcPct val="0"/>
              </a:spcBef>
              <a:spcAft>
                <a:spcPct val="0"/>
              </a:spcAft>
              <a:defRPr>
                <a:solidFill>
                  <a:schemeClr val="tx1"/>
                </a:solidFill>
                <a:latin typeface="Arial" charset="0"/>
                <a:cs typeface="Arial" charset="0"/>
              </a:defRPr>
            </a:lvl9pPr>
          </a:lstStyle>
          <a:p>
            <a:pPr eaLnBrk="1" hangingPunct="1"/>
            <a:fld id="{C9698872-9B2E-4732-A9D3-68CECE16159D}" type="slidenum">
              <a:rPr lang="en-US" altLang="zh-TW" smtClean="0">
                <a:ea typeface="ＭＳ Ｐゴシック" pitchFamily="34" charset="-128"/>
              </a:rPr>
              <a:pPr eaLnBrk="1" hangingPunct="1"/>
              <a:t>21</a:t>
            </a:fld>
            <a:endParaRPr lang="en-US" altLang="zh-TW" smtClean="0">
              <a:ea typeface="ＭＳ Ｐゴシック" pitchFamily="34" charset="-128"/>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TW" b="1" smtClean="0"/>
              <a:t>Say:</a:t>
            </a:r>
            <a:r>
              <a:rPr lang="en-US" altLang="zh-TW" smtClean="0"/>
              <a:t> This is a specialty radiology module.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a:solidFill>
                  <a:schemeClr val="tx1"/>
                </a:solidFill>
                <a:latin typeface="Arial" charset="0"/>
                <a:cs typeface="Arial" charset="0"/>
              </a:defRPr>
            </a:lvl1pPr>
            <a:lvl2pPr marL="742950" indent="-285750" defTabSz="931863" eaLnBrk="0" hangingPunct="0">
              <a:defRPr>
                <a:solidFill>
                  <a:schemeClr val="tx1"/>
                </a:solidFill>
                <a:latin typeface="Arial" charset="0"/>
                <a:cs typeface="Arial" charset="0"/>
              </a:defRPr>
            </a:lvl2pPr>
            <a:lvl3pPr marL="1143000" indent="-228600" defTabSz="931863" eaLnBrk="0" hangingPunct="0">
              <a:defRPr>
                <a:solidFill>
                  <a:schemeClr val="tx1"/>
                </a:solidFill>
                <a:latin typeface="Arial" charset="0"/>
                <a:cs typeface="Arial" charset="0"/>
              </a:defRPr>
            </a:lvl3pPr>
            <a:lvl4pPr marL="1600200" indent="-228600" defTabSz="931863" eaLnBrk="0" hangingPunct="0">
              <a:defRPr>
                <a:solidFill>
                  <a:schemeClr val="tx1"/>
                </a:solidFill>
                <a:latin typeface="Arial" charset="0"/>
                <a:cs typeface="Arial" charset="0"/>
              </a:defRPr>
            </a:lvl4pPr>
            <a:lvl5pPr marL="2057400" indent="-228600" defTabSz="931863" eaLnBrk="0" hangingPunct="0">
              <a:defRPr>
                <a:solidFill>
                  <a:schemeClr val="tx1"/>
                </a:solidFill>
                <a:latin typeface="Arial" charset="0"/>
                <a:cs typeface="Arial" charset="0"/>
              </a:defRPr>
            </a:lvl5pPr>
            <a:lvl6pPr marL="2514600" indent="-228600" algn="ctr" defTabSz="931863" eaLnBrk="0" fontAlgn="base" hangingPunct="0">
              <a:spcBef>
                <a:spcPct val="0"/>
              </a:spcBef>
              <a:spcAft>
                <a:spcPct val="0"/>
              </a:spcAft>
              <a:defRPr>
                <a:solidFill>
                  <a:schemeClr val="tx1"/>
                </a:solidFill>
                <a:latin typeface="Arial" charset="0"/>
                <a:cs typeface="Arial" charset="0"/>
              </a:defRPr>
            </a:lvl6pPr>
            <a:lvl7pPr marL="2971800" indent="-228600" algn="ctr" defTabSz="931863" eaLnBrk="0" fontAlgn="base" hangingPunct="0">
              <a:spcBef>
                <a:spcPct val="0"/>
              </a:spcBef>
              <a:spcAft>
                <a:spcPct val="0"/>
              </a:spcAft>
              <a:defRPr>
                <a:solidFill>
                  <a:schemeClr val="tx1"/>
                </a:solidFill>
                <a:latin typeface="Arial" charset="0"/>
                <a:cs typeface="Arial" charset="0"/>
              </a:defRPr>
            </a:lvl7pPr>
            <a:lvl8pPr marL="3429000" indent="-228600" algn="ctr" defTabSz="931863" eaLnBrk="0" fontAlgn="base" hangingPunct="0">
              <a:spcBef>
                <a:spcPct val="0"/>
              </a:spcBef>
              <a:spcAft>
                <a:spcPct val="0"/>
              </a:spcAft>
              <a:defRPr>
                <a:solidFill>
                  <a:schemeClr val="tx1"/>
                </a:solidFill>
                <a:latin typeface="Arial" charset="0"/>
                <a:cs typeface="Arial" charset="0"/>
              </a:defRPr>
            </a:lvl8pPr>
            <a:lvl9pPr marL="3886200" indent="-228600" algn="ctr" defTabSz="931863" eaLnBrk="0" fontAlgn="base" hangingPunct="0">
              <a:spcBef>
                <a:spcPct val="0"/>
              </a:spcBef>
              <a:spcAft>
                <a:spcPct val="0"/>
              </a:spcAft>
              <a:defRPr>
                <a:solidFill>
                  <a:schemeClr val="tx1"/>
                </a:solidFill>
                <a:latin typeface="Arial" charset="0"/>
                <a:cs typeface="Arial" charset="0"/>
              </a:defRPr>
            </a:lvl9pPr>
          </a:lstStyle>
          <a:p>
            <a:pPr eaLnBrk="1" hangingPunct="1"/>
            <a:fld id="{0F6D1BB1-D870-4B3A-9625-D02D96CFE993}" type="slidenum">
              <a:rPr lang="en-US" altLang="zh-TW" smtClean="0">
                <a:ea typeface="ＭＳ Ｐゴシック" pitchFamily="34" charset="-128"/>
              </a:rPr>
              <a:pPr eaLnBrk="1" hangingPunct="1"/>
              <a:t>22</a:t>
            </a:fld>
            <a:endParaRPr lang="en-US" altLang="zh-TW" smtClean="0">
              <a:ea typeface="ＭＳ Ｐゴシック" pitchFamily="34" charset="-128"/>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TW" b="1" smtClean="0"/>
              <a:t>Say:</a:t>
            </a:r>
            <a:r>
              <a:rPr lang="en-US" altLang="zh-TW" smtClean="0"/>
              <a:t> This is a surgery module about the hip (good for movies).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a:solidFill>
                  <a:schemeClr val="tx1"/>
                </a:solidFill>
                <a:latin typeface="Arial" charset="0"/>
                <a:cs typeface="Arial" charset="0"/>
              </a:defRPr>
            </a:lvl1pPr>
            <a:lvl2pPr marL="742950" indent="-285750" defTabSz="931863" eaLnBrk="0" hangingPunct="0">
              <a:defRPr>
                <a:solidFill>
                  <a:schemeClr val="tx1"/>
                </a:solidFill>
                <a:latin typeface="Arial" charset="0"/>
                <a:cs typeface="Arial" charset="0"/>
              </a:defRPr>
            </a:lvl2pPr>
            <a:lvl3pPr marL="1143000" indent="-228600" defTabSz="931863" eaLnBrk="0" hangingPunct="0">
              <a:defRPr>
                <a:solidFill>
                  <a:schemeClr val="tx1"/>
                </a:solidFill>
                <a:latin typeface="Arial" charset="0"/>
                <a:cs typeface="Arial" charset="0"/>
              </a:defRPr>
            </a:lvl3pPr>
            <a:lvl4pPr marL="1600200" indent="-228600" defTabSz="931863" eaLnBrk="0" hangingPunct="0">
              <a:defRPr>
                <a:solidFill>
                  <a:schemeClr val="tx1"/>
                </a:solidFill>
                <a:latin typeface="Arial" charset="0"/>
                <a:cs typeface="Arial" charset="0"/>
              </a:defRPr>
            </a:lvl4pPr>
            <a:lvl5pPr marL="2057400" indent="-228600" defTabSz="931863" eaLnBrk="0" hangingPunct="0">
              <a:defRPr>
                <a:solidFill>
                  <a:schemeClr val="tx1"/>
                </a:solidFill>
                <a:latin typeface="Arial" charset="0"/>
                <a:cs typeface="Arial" charset="0"/>
              </a:defRPr>
            </a:lvl5pPr>
            <a:lvl6pPr marL="2514600" indent="-228600" algn="ctr" defTabSz="931863" eaLnBrk="0" fontAlgn="base" hangingPunct="0">
              <a:spcBef>
                <a:spcPct val="0"/>
              </a:spcBef>
              <a:spcAft>
                <a:spcPct val="0"/>
              </a:spcAft>
              <a:defRPr>
                <a:solidFill>
                  <a:schemeClr val="tx1"/>
                </a:solidFill>
                <a:latin typeface="Arial" charset="0"/>
                <a:cs typeface="Arial" charset="0"/>
              </a:defRPr>
            </a:lvl6pPr>
            <a:lvl7pPr marL="2971800" indent="-228600" algn="ctr" defTabSz="931863" eaLnBrk="0" fontAlgn="base" hangingPunct="0">
              <a:spcBef>
                <a:spcPct val="0"/>
              </a:spcBef>
              <a:spcAft>
                <a:spcPct val="0"/>
              </a:spcAft>
              <a:defRPr>
                <a:solidFill>
                  <a:schemeClr val="tx1"/>
                </a:solidFill>
                <a:latin typeface="Arial" charset="0"/>
                <a:cs typeface="Arial" charset="0"/>
              </a:defRPr>
            </a:lvl7pPr>
            <a:lvl8pPr marL="3429000" indent="-228600" algn="ctr" defTabSz="931863" eaLnBrk="0" fontAlgn="base" hangingPunct="0">
              <a:spcBef>
                <a:spcPct val="0"/>
              </a:spcBef>
              <a:spcAft>
                <a:spcPct val="0"/>
              </a:spcAft>
              <a:defRPr>
                <a:solidFill>
                  <a:schemeClr val="tx1"/>
                </a:solidFill>
                <a:latin typeface="Arial" charset="0"/>
                <a:cs typeface="Arial" charset="0"/>
              </a:defRPr>
            </a:lvl8pPr>
            <a:lvl9pPr marL="3886200" indent="-228600" algn="ctr" defTabSz="931863" eaLnBrk="0" fontAlgn="base" hangingPunct="0">
              <a:spcBef>
                <a:spcPct val="0"/>
              </a:spcBef>
              <a:spcAft>
                <a:spcPct val="0"/>
              </a:spcAft>
              <a:defRPr>
                <a:solidFill>
                  <a:schemeClr val="tx1"/>
                </a:solidFill>
                <a:latin typeface="Arial" charset="0"/>
                <a:cs typeface="Arial" charset="0"/>
              </a:defRPr>
            </a:lvl9pPr>
          </a:lstStyle>
          <a:p>
            <a:pPr eaLnBrk="1" hangingPunct="1"/>
            <a:fld id="{144C28A9-BD69-4059-8204-D01EEC285537}" type="slidenum">
              <a:rPr lang="en-US" altLang="zh-TW" smtClean="0">
                <a:ea typeface="ＭＳ Ｐゴシック" pitchFamily="34" charset="-128"/>
              </a:rPr>
              <a:pPr eaLnBrk="1" hangingPunct="1"/>
              <a:t>23</a:t>
            </a:fld>
            <a:endParaRPr lang="en-US" altLang="zh-TW" smtClean="0">
              <a:ea typeface="ＭＳ Ｐゴシック" pitchFamily="34" charset="-128"/>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TW" b="1" smtClean="0"/>
              <a:t>Say:</a:t>
            </a:r>
            <a:r>
              <a:rPr lang="en-US" altLang="zh-TW" smtClean="0"/>
              <a:t> This is a sports injuries module about the knee.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TextEdit="1"/>
          </p:cNvSpPr>
          <p:nvPr>
            <p:ph type="sldImg"/>
          </p:nvPr>
        </p:nvSpPr>
        <p:spPr>
          <a:ln/>
        </p:spPr>
      </p:sp>
      <p:sp>
        <p:nvSpPr>
          <p:cNvPr id="59395" name="备注占位符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59396" name="灯片编号占位符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a:solidFill>
                  <a:schemeClr val="tx1"/>
                </a:solidFill>
                <a:latin typeface="Arial" charset="0"/>
                <a:cs typeface="Arial" charset="0"/>
              </a:defRPr>
            </a:lvl1pPr>
            <a:lvl2pPr marL="742950" indent="-285750" defTabSz="931863" eaLnBrk="0" hangingPunct="0">
              <a:defRPr>
                <a:solidFill>
                  <a:schemeClr val="tx1"/>
                </a:solidFill>
                <a:latin typeface="Arial" charset="0"/>
                <a:cs typeface="Arial" charset="0"/>
              </a:defRPr>
            </a:lvl2pPr>
            <a:lvl3pPr marL="1143000" indent="-228600" defTabSz="931863" eaLnBrk="0" hangingPunct="0">
              <a:defRPr>
                <a:solidFill>
                  <a:schemeClr val="tx1"/>
                </a:solidFill>
                <a:latin typeface="Arial" charset="0"/>
                <a:cs typeface="Arial" charset="0"/>
              </a:defRPr>
            </a:lvl3pPr>
            <a:lvl4pPr marL="1600200" indent="-228600" defTabSz="931863" eaLnBrk="0" hangingPunct="0">
              <a:defRPr>
                <a:solidFill>
                  <a:schemeClr val="tx1"/>
                </a:solidFill>
                <a:latin typeface="Arial" charset="0"/>
                <a:cs typeface="Arial" charset="0"/>
              </a:defRPr>
            </a:lvl4pPr>
            <a:lvl5pPr marL="2057400" indent="-228600" defTabSz="931863" eaLnBrk="0" hangingPunct="0">
              <a:defRPr>
                <a:solidFill>
                  <a:schemeClr val="tx1"/>
                </a:solidFill>
                <a:latin typeface="Arial" charset="0"/>
                <a:cs typeface="Arial" charset="0"/>
              </a:defRPr>
            </a:lvl5pPr>
            <a:lvl6pPr marL="2514600" indent="-228600" algn="ctr" defTabSz="931863" eaLnBrk="0" fontAlgn="base" hangingPunct="0">
              <a:spcBef>
                <a:spcPct val="0"/>
              </a:spcBef>
              <a:spcAft>
                <a:spcPct val="0"/>
              </a:spcAft>
              <a:defRPr>
                <a:solidFill>
                  <a:schemeClr val="tx1"/>
                </a:solidFill>
                <a:latin typeface="Arial" charset="0"/>
                <a:cs typeface="Arial" charset="0"/>
              </a:defRPr>
            </a:lvl6pPr>
            <a:lvl7pPr marL="2971800" indent="-228600" algn="ctr" defTabSz="931863" eaLnBrk="0" fontAlgn="base" hangingPunct="0">
              <a:spcBef>
                <a:spcPct val="0"/>
              </a:spcBef>
              <a:spcAft>
                <a:spcPct val="0"/>
              </a:spcAft>
              <a:defRPr>
                <a:solidFill>
                  <a:schemeClr val="tx1"/>
                </a:solidFill>
                <a:latin typeface="Arial" charset="0"/>
                <a:cs typeface="Arial" charset="0"/>
              </a:defRPr>
            </a:lvl7pPr>
            <a:lvl8pPr marL="3429000" indent="-228600" algn="ctr" defTabSz="931863" eaLnBrk="0" fontAlgn="base" hangingPunct="0">
              <a:spcBef>
                <a:spcPct val="0"/>
              </a:spcBef>
              <a:spcAft>
                <a:spcPct val="0"/>
              </a:spcAft>
              <a:defRPr>
                <a:solidFill>
                  <a:schemeClr val="tx1"/>
                </a:solidFill>
                <a:latin typeface="Arial" charset="0"/>
                <a:cs typeface="Arial" charset="0"/>
              </a:defRPr>
            </a:lvl8pPr>
            <a:lvl9pPr marL="3886200" indent="-228600" algn="ctr" defTabSz="931863" eaLnBrk="0" fontAlgn="base" hangingPunct="0">
              <a:spcBef>
                <a:spcPct val="0"/>
              </a:spcBef>
              <a:spcAft>
                <a:spcPct val="0"/>
              </a:spcAft>
              <a:defRPr>
                <a:solidFill>
                  <a:schemeClr val="tx1"/>
                </a:solidFill>
                <a:latin typeface="Arial" charset="0"/>
                <a:cs typeface="Arial" charset="0"/>
              </a:defRPr>
            </a:lvl9pPr>
          </a:lstStyle>
          <a:p>
            <a:pPr eaLnBrk="1" hangingPunct="1"/>
            <a:fld id="{FB7A6A08-1DF6-47E4-8890-D23787C2BD6F}" type="slidenum">
              <a:rPr lang="en-US" altLang="zh-CN" smtClean="0"/>
              <a:pPr eaLnBrk="1" hangingPunct="1"/>
              <a:t>2</a:t>
            </a:fld>
            <a:endParaRPr lang="en-US" altLang="zh-CN"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解剖和病理学</a:t>
            </a:r>
            <a:endParaRPr lang="zh-CN" altLang="en-US" dirty="0"/>
          </a:p>
        </p:txBody>
      </p:sp>
      <p:sp>
        <p:nvSpPr>
          <p:cNvPr id="4" name="灯片编号占位符 3"/>
          <p:cNvSpPr>
            <a:spLocks noGrp="1"/>
          </p:cNvSpPr>
          <p:nvPr>
            <p:ph type="sldNum" sz="quarter" idx="10"/>
          </p:nvPr>
        </p:nvSpPr>
        <p:spPr/>
        <p:txBody>
          <a:bodyPr/>
          <a:lstStyle/>
          <a:p>
            <a:pPr>
              <a:defRPr/>
            </a:pPr>
            <a:fld id="{8AEF9D79-8852-473A-9FFD-D9E9E4D0949D}" type="slidenum">
              <a:rPr lang="en-US" altLang="zh-CN" smtClean="0"/>
              <a:pPr>
                <a:defRPr/>
              </a:pPr>
              <a:t>24</a:t>
            </a:fld>
            <a:endParaRPr lang="en-US" altLang="zh-CN"/>
          </a:p>
        </p:txBody>
      </p:sp>
    </p:spTree>
    <p:extLst>
      <p:ext uri="{BB962C8B-B14F-4D97-AF65-F5344CB8AC3E}">
        <p14:creationId xmlns="" xmlns:p14="http://schemas.microsoft.com/office/powerpoint/2010/main" val="1167255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dirty="0" smtClean="0"/>
              <a:t>术语、发音细胞结构、组织结构和生化过程</a:t>
            </a:r>
            <a:endParaRPr lang="en-US" altLang="zh-CN" dirty="0" smtClean="0"/>
          </a:p>
          <a:p>
            <a:endParaRPr lang="en-US" dirty="0"/>
          </a:p>
        </p:txBody>
      </p:sp>
      <p:sp>
        <p:nvSpPr>
          <p:cNvPr id="4" name="Slide Number Placeholder 3"/>
          <p:cNvSpPr>
            <a:spLocks noGrp="1"/>
          </p:cNvSpPr>
          <p:nvPr>
            <p:ph type="sldNum" sz="quarter" idx="10"/>
          </p:nvPr>
        </p:nvSpPr>
        <p:spPr/>
        <p:txBody>
          <a:bodyPr/>
          <a:lstStyle/>
          <a:p>
            <a:fld id="{D4C12578-1F98-4ADE-B341-B3A354DDE48C}" type="slidenum">
              <a:rPr lang="en-US" smtClean="0"/>
              <a:pPr/>
              <a:t>25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4C12578-1F98-4ADE-B341-B3A354DDE48C}" type="slidenum">
              <a:rPr lang="en-US" smtClean="0"/>
              <a:pPr/>
              <a:t>26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4C12578-1F98-4ADE-B341-B3A354DDE48C}" type="slidenum">
              <a:rPr lang="en-US" smtClean="0"/>
              <a:pPr/>
              <a:t>27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4C12578-1F98-4ADE-B341-B3A354DDE48C}" type="slidenum">
              <a:rPr lang="en-US" smtClean="0"/>
              <a:pPr/>
              <a:t>28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4C12578-1F98-4ADE-B341-B3A354DDE48C}" type="slidenum">
              <a:rPr lang="en-US" smtClean="0"/>
              <a:pPr/>
              <a:t>29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4C12578-1F98-4ADE-B341-B3A354DDE48C}" type="slidenum">
              <a:rPr lang="en-US" smtClean="0"/>
              <a:pPr/>
              <a:t>30</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4C12578-1F98-4ADE-B341-B3A354DDE48C}" type="slidenum">
              <a:rPr lang="en-US" smtClean="0"/>
              <a:pPr/>
              <a:t>31</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4C12578-1F98-4ADE-B341-B3A354DDE48C}" type="slidenum">
              <a:rPr lang="en-US" smtClean="0"/>
              <a:pPr/>
              <a:t>32</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4C12578-1F98-4ADE-B341-B3A354DDE48C}" type="slidenum">
              <a:rPr lang="en-US" smtClean="0"/>
              <a:pPr/>
              <a:t>33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a:solidFill>
                  <a:schemeClr val="tx1"/>
                </a:solidFill>
                <a:latin typeface="Arial" charset="0"/>
                <a:cs typeface="Arial" charset="0"/>
              </a:defRPr>
            </a:lvl1pPr>
            <a:lvl2pPr marL="742950" indent="-285750" defTabSz="931863" eaLnBrk="0" hangingPunct="0">
              <a:defRPr>
                <a:solidFill>
                  <a:schemeClr val="tx1"/>
                </a:solidFill>
                <a:latin typeface="Arial" charset="0"/>
                <a:cs typeface="Arial" charset="0"/>
              </a:defRPr>
            </a:lvl2pPr>
            <a:lvl3pPr marL="1143000" indent="-228600" defTabSz="931863" eaLnBrk="0" hangingPunct="0">
              <a:defRPr>
                <a:solidFill>
                  <a:schemeClr val="tx1"/>
                </a:solidFill>
                <a:latin typeface="Arial" charset="0"/>
                <a:cs typeface="Arial" charset="0"/>
              </a:defRPr>
            </a:lvl3pPr>
            <a:lvl4pPr marL="1600200" indent="-228600" defTabSz="931863" eaLnBrk="0" hangingPunct="0">
              <a:defRPr>
                <a:solidFill>
                  <a:schemeClr val="tx1"/>
                </a:solidFill>
                <a:latin typeface="Arial" charset="0"/>
                <a:cs typeface="Arial" charset="0"/>
              </a:defRPr>
            </a:lvl4pPr>
            <a:lvl5pPr marL="2057400" indent="-228600" defTabSz="931863" eaLnBrk="0" hangingPunct="0">
              <a:defRPr>
                <a:solidFill>
                  <a:schemeClr val="tx1"/>
                </a:solidFill>
                <a:latin typeface="Arial" charset="0"/>
                <a:cs typeface="Arial" charset="0"/>
              </a:defRPr>
            </a:lvl5pPr>
            <a:lvl6pPr marL="2514600" indent="-228600" algn="ctr" defTabSz="931863" eaLnBrk="0" fontAlgn="base" hangingPunct="0">
              <a:spcBef>
                <a:spcPct val="0"/>
              </a:spcBef>
              <a:spcAft>
                <a:spcPct val="0"/>
              </a:spcAft>
              <a:defRPr>
                <a:solidFill>
                  <a:schemeClr val="tx1"/>
                </a:solidFill>
                <a:latin typeface="Arial" charset="0"/>
                <a:cs typeface="Arial" charset="0"/>
              </a:defRPr>
            </a:lvl6pPr>
            <a:lvl7pPr marL="2971800" indent="-228600" algn="ctr" defTabSz="931863" eaLnBrk="0" fontAlgn="base" hangingPunct="0">
              <a:spcBef>
                <a:spcPct val="0"/>
              </a:spcBef>
              <a:spcAft>
                <a:spcPct val="0"/>
              </a:spcAft>
              <a:defRPr>
                <a:solidFill>
                  <a:schemeClr val="tx1"/>
                </a:solidFill>
                <a:latin typeface="Arial" charset="0"/>
                <a:cs typeface="Arial" charset="0"/>
              </a:defRPr>
            </a:lvl7pPr>
            <a:lvl8pPr marL="3429000" indent="-228600" algn="ctr" defTabSz="931863" eaLnBrk="0" fontAlgn="base" hangingPunct="0">
              <a:spcBef>
                <a:spcPct val="0"/>
              </a:spcBef>
              <a:spcAft>
                <a:spcPct val="0"/>
              </a:spcAft>
              <a:defRPr>
                <a:solidFill>
                  <a:schemeClr val="tx1"/>
                </a:solidFill>
                <a:latin typeface="Arial" charset="0"/>
                <a:cs typeface="Arial" charset="0"/>
              </a:defRPr>
            </a:lvl8pPr>
            <a:lvl9pPr marL="3886200" indent="-228600" algn="ctr" defTabSz="931863" eaLnBrk="0" fontAlgn="base" hangingPunct="0">
              <a:spcBef>
                <a:spcPct val="0"/>
              </a:spcBef>
              <a:spcAft>
                <a:spcPct val="0"/>
              </a:spcAft>
              <a:defRPr>
                <a:solidFill>
                  <a:schemeClr val="tx1"/>
                </a:solidFill>
                <a:latin typeface="Arial" charset="0"/>
                <a:cs typeface="Arial" charset="0"/>
              </a:defRPr>
            </a:lvl9pPr>
          </a:lstStyle>
          <a:p>
            <a:pPr eaLnBrk="1" hangingPunct="1"/>
            <a:fld id="{B3514C98-5831-4643-B359-C2C636AC3A0D}" type="slidenum">
              <a:rPr lang="en-US" altLang="zh-TW" smtClean="0">
                <a:ea typeface="ＭＳ Ｐゴシック" pitchFamily="34" charset="-128"/>
              </a:rPr>
              <a:pPr eaLnBrk="1" hangingPunct="1"/>
              <a:t>7</a:t>
            </a:fld>
            <a:endParaRPr lang="en-US" altLang="zh-TW" smtClean="0">
              <a:ea typeface="ＭＳ Ｐゴシック" pitchFamily="34" charset="-128"/>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TW" b="1" dirty="0" smtClean="0"/>
              <a:t>Say:</a:t>
            </a:r>
            <a:r>
              <a:rPr lang="en-US" altLang="zh-TW" dirty="0" smtClean="0"/>
              <a:t> from here we can access all the modules. Primal Pictures or Anatomy TV is a 3 dimensional anatomy tool. It comes to us from information gathered during the “visible human project” conducted by the National Library of Medicine and from further research done at University College London.</a:t>
            </a:r>
          </a:p>
          <a:p>
            <a:r>
              <a:rPr lang="en-US" altLang="zh-TW" dirty="0" smtClean="0"/>
              <a:t>Primal Pictures consists of several modules (like chapters in a book). Some are overviews of the topic – Regional study guide, Anatomy Trains, Systemic edition and Test Bank. Some deal with regional anatomy (parts of the healthy human body) and some are specialist modules dealing with injury and treatment or dealing with specialist topics such as acupuncture, surgery, </a:t>
            </a:r>
            <a:r>
              <a:rPr lang="en-US" altLang="zh-TW" dirty="0" err="1" smtClean="0"/>
              <a:t>chiropractics</a:t>
            </a:r>
            <a:r>
              <a:rPr lang="en-US" altLang="zh-TW" dirty="0" smtClean="0"/>
              <a:t> etc.</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help </a:t>
            </a:r>
            <a:endParaRPr lang="en-US" dirty="0"/>
          </a:p>
        </p:txBody>
      </p:sp>
      <p:sp>
        <p:nvSpPr>
          <p:cNvPr id="4" name="Slide Number Placeholder 3"/>
          <p:cNvSpPr>
            <a:spLocks noGrp="1"/>
          </p:cNvSpPr>
          <p:nvPr>
            <p:ph type="sldNum" sz="quarter" idx="10"/>
          </p:nvPr>
        </p:nvSpPr>
        <p:spPr/>
        <p:txBody>
          <a:bodyPr/>
          <a:lstStyle/>
          <a:p>
            <a:fld id="{D4C12578-1F98-4ADE-B341-B3A354DDE48C}" type="slidenum">
              <a:rPr lang="en-US" smtClean="0"/>
              <a:pPr/>
              <a:t>34</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altLang="zh-CN" smtClean="0"/>
          </a:p>
        </p:txBody>
      </p:sp>
      <p:sp>
        <p:nvSpPr>
          <p:cNvPr id="8806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a:solidFill>
                  <a:schemeClr val="tx1"/>
                </a:solidFill>
                <a:latin typeface="Arial" charset="0"/>
                <a:cs typeface="Arial" charset="0"/>
              </a:defRPr>
            </a:lvl1pPr>
            <a:lvl2pPr marL="742950" indent="-285750" defTabSz="931863" eaLnBrk="0" hangingPunct="0">
              <a:defRPr>
                <a:solidFill>
                  <a:schemeClr val="tx1"/>
                </a:solidFill>
                <a:latin typeface="Arial" charset="0"/>
                <a:cs typeface="Arial" charset="0"/>
              </a:defRPr>
            </a:lvl2pPr>
            <a:lvl3pPr marL="1143000" indent="-228600" defTabSz="931863" eaLnBrk="0" hangingPunct="0">
              <a:defRPr>
                <a:solidFill>
                  <a:schemeClr val="tx1"/>
                </a:solidFill>
                <a:latin typeface="Arial" charset="0"/>
                <a:cs typeface="Arial" charset="0"/>
              </a:defRPr>
            </a:lvl3pPr>
            <a:lvl4pPr marL="1600200" indent="-228600" defTabSz="931863" eaLnBrk="0" hangingPunct="0">
              <a:defRPr>
                <a:solidFill>
                  <a:schemeClr val="tx1"/>
                </a:solidFill>
                <a:latin typeface="Arial" charset="0"/>
                <a:cs typeface="Arial" charset="0"/>
              </a:defRPr>
            </a:lvl4pPr>
            <a:lvl5pPr marL="2057400" indent="-228600" defTabSz="931863" eaLnBrk="0" hangingPunct="0">
              <a:defRPr>
                <a:solidFill>
                  <a:schemeClr val="tx1"/>
                </a:solidFill>
                <a:latin typeface="Arial" charset="0"/>
                <a:cs typeface="Arial" charset="0"/>
              </a:defRPr>
            </a:lvl5pPr>
            <a:lvl6pPr marL="2514600" indent="-228600" algn="ctr" defTabSz="931863" eaLnBrk="0" fontAlgn="base" hangingPunct="0">
              <a:spcBef>
                <a:spcPct val="0"/>
              </a:spcBef>
              <a:spcAft>
                <a:spcPct val="0"/>
              </a:spcAft>
              <a:defRPr>
                <a:solidFill>
                  <a:schemeClr val="tx1"/>
                </a:solidFill>
                <a:latin typeface="Arial" charset="0"/>
                <a:cs typeface="Arial" charset="0"/>
              </a:defRPr>
            </a:lvl6pPr>
            <a:lvl7pPr marL="2971800" indent="-228600" algn="ctr" defTabSz="931863" eaLnBrk="0" fontAlgn="base" hangingPunct="0">
              <a:spcBef>
                <a:spcPct val="0"/>
              </a:spcBef>
              <a:spcAft>
                <a:spcPct val="0"/>
              </a:spcAft>
              <a:defRPr>
                <a:solidFill>
                  <a:schemeClr val="tx1"/>
                </a:solidFill>
                <a:latin typeface="Arial" charset="0"/>
                <a:cs typeface="Arial" charset="0"/>
              </a:defRPr>
            </a:lvl7pPr>
            <a:lvl8pPr marL="3429000" indent="-228600" algn="ctr" defTabSz="931863" eaLnBrk="0" fontAlgn="base" hangingPunct="0">
              <a:spcBef>
                <a:spcPct val="0"/>
              </a:spcBef>
              <a:spcAft>
                <a:spcPct val="0"/>
              </a:spcAft>
              <a:defRPr>
                <a:solidFill>
                  <a:schemeClr val="tx1"/>
                </a:solidFill>
                <a:latin typeface="Arial" charset="0"/>
                <a:cs typeface="Arial" charset="0"/>
              </a:defRPr>
            </a:lvl8pPr>
            <a:lvl9pPr marL="3886200" indent="-228600" algn="ctr" defTabSz="931863" eaLnBrk="0" fontAlgn="base" hangingPunct="0">
              <a:spcBef>
                <a:spcPct val="0"/>
              </a:spcBef>
              <a:spcAft>
                <a:spcPct val="0"/>
              </a:spcAft>
              <a:defRPr>
                <a:solidFill>
                  <a:schemeClr val="tx1"/>
                </a:solidFill>
                <a:latin typeface="Arial" charset="0"/>
                <a:cs typeface="Arial" charset="0"/>
              </a:defRPr>
            </a:lvl9pPr>
          </a:lstStyle>
          <a:p>
            <a:pPr>
              <a:buSzPct val="100000"/>
            </a:pPr>
            <a:fld id="{88280BB4-E518-4E4B-939D-596D1247FB7B}" type="slidenum">
              <a:rPr lang="en-US" altLang="zh-CN" smtClean="0">
                <a:solidFill>
                  <a:srgbClr val="000000"/>
                </a:solidFill>
                <a:sym typeface="Arial" charset="0"/>
              </a:rPr>
              <a:pPr>
                <a:buSzPct val="100000"/>
              </a:pPr>
              <a:t>36</a:t>
            </a:fld>
            <a:endParaRPr lang="en-US" altLang="zh-CN" smtClean="0">
              <a:solidFill>
                <a:srgbClr val="000000"/>
              </a:solidFill>
              <a:sym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a:solidFill>
                  <a:schemeClr val="tx1"/>
                </a:solidFill>
                <a:latin typeface="Arial" charset="0"/>
                <a:cs typeface="Arial" charset="0"/>
              </a:defRPr>
            </a:lvl1pPr>
            <a:lvl2pPr marL="742950" indent="-285750" defTabSz="931863" eaLnBrk="0" hangingPunct="0">
              <a:defRPr>
                <a:solidFill>
                  <a:schemeClr val="tx1"/>
                </a:solidFill>
                <a:latin typeface="Arial" charset="0"/>
                <a:cs typeface="Arial" charset="0"/>
              </a:defRPr>
            </a:lvl2pPr>
            <a:lvl3pPr marL="1143000" indent="-228600" defTabSz="931863" eaLnBrk="0" hangingPunct="0">
              <a:defRPr>
                <a:solidFill>
                  <a:schemeClr val="tx1"/>
                </a:solidFill>
                <a:latin typeface="Arial" charset="0"/>
                <a:cs typeface="Arial" charset="0"/>
              </a:defRPr>
            </a:lvl3pPr>
            <a:lvl4pPr marL="1600200" indent="-228600" defTabSz="931863" eaLnBrk="0" hangingPunct="0">
              <a:defRPr>
                <a:solidFill>
                  <a:schemeClr val="tx1"/>
                </a:solidFill>
                <a:latin typeface="Arial" charset="0"/>
                <a:cs typeface="Arial" charset="0"/>
              </a:defRPr>
            </a:lvl4pPr>
            <a:lvl5pPr marL="2057400" indent="-228600" defTabSz="931863" eaLnBrk="0" hangingPunct="0">
              <a:defRPr>
                <a:solidFill>
                  <a:schemeClr val="tx1"/>
                </a:solidFill>
                <a:latin typeface="Arial" charset="0"/>
                <a:cs typeface="Arial" charset="0"/>
              </a:defRPr>
            </a:lvl5pPr>
            <a:lvl6pPr marL="2514600" indent="-228600" algn="ctr" defTabSz="931863" eaLnBrk="0" fontAlgn="base" hangingPunct="0">
              <a:spcBef>
                <a:spcPct val="0"/>
              </a:spcBef>
              <a:spcAft>
                <a:spcPct val="0"/>
              </a:spcAft>
              <a:defRPr>
                <a:solidFill>
                  <a:schemeClr val="tx1"/>
                </a:solidFill>
                <a:latin typeface="Arial" charset="0"/>
                <a:cs typeface="Arial" charset="0"/>
              </a:defRPr>
            </a:lvl6pPr>
            <a:lvl7pPr marL="2971800" indent="-228600" algn="ctr" defTabSz="931863" eaLnBrk="0" fontAlgn="base" hangingPunct="0">
              <a:spcBef>
                <a:spcPct val="0"/>
              </a:spcBef>
              <a:spcAft>
                <a:spcPct val="0"/>
              </a:spcAft>
              <a:defRPr>
                <a:solidFill>
                  <a:schemeClr val="tx1"/>
                </a:solidFill>
                <a:latin typeface="Arial" charset="0"/>
                <a:cs typeface="Arial" charset="0"/>
              </a:defRPr>
            </a:lvl7pPr>
            <a:lvl8pPr marL="3429000" indent="-228600" algn="ctr" defTabSz="931863" eaLnBrk="0" fontAlgn="base" hangingPunct="0">
              <a:spcBef>
                <a:spcPct val="0"/>
              </a:spcBef>
              <a:spcAft>
                <a:spcPct val="0"/>
              </a:spcAft>
              <a:defRPr>
                <a:solidFill>
                  <a:schemeClr val="tx1"/>
                </a:solidFill>
                <a:latin typeface="Arial" charset="0"/>
                <a:cs typeface="Arial" charset="0"/>
              </a:defRPr>
            </a:lvl8pPr>
            <a:lvl9pPr marL="3886200" indent="-228600" algn="ctr" defTabSz="931863" eaLnBrk="0" fontAlgn="base" hangingPunct="0">
              <a:spcBef>
                <a:spcPct val="0"/>
              </a:spcBef>
              <a:spcAft>
                <a:spcPct val="0"/>
              </a:spcAft>
              <a:defRPr>
                <a:solidFill>
                  <a:schemeClr val="tx1"/>
                </a:solidFill>
                <a:latin typeface="Arial" charset="0"/>
                <a:cs typeface="Arial" charset="0"/>
              </a:defRPr>
            </a:lvl9pPr>
          </a:lstStyle>
          <a:p>
            <a:pPr eaLnBrk="1" hangingPunct="1"/>
            <a:fld id="{17185D74-FFB8-4BF3-8149-24006D0DA529}" type="slidenum">
              <a:rPr lang="en-US" altLang="zh-TW" smtClean="0">
                <a:ea typeface="ＭＳ Ｐゴシック" pitchFamily="34" charset="-128"/>
              </a:rPr>
              <a:pPr eaLnBrk="1" hangingPunct="1"/>
              <a:t>8</a:t>
            </a:fld>
            <a:endParaRPr lang="en-US" altLang="zh-TW" smtClean="0">
              <a:ea typeface="ＭＳ Ｐゴシック" pitchFamily="34" charset="-128"/>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TW" b="1" smtClean="0"/>
              <a:t>Say</a:t>
            </a:r>
            <a:r>
              <a:rPr lang="en-US" altLang="zh-TW" smtClean="0"/>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a:solidFill>
                  <a:schemeClr val="tx1"/>
                </a:solidFill>
                <a:latin typeface="Arial" charset="0"/>
                <a:cs typeface="Arial" charset="0"/>
              </a:defRPr>
            </a:lvl1pPr>
            <a:lvl2pPr marL="742950" indent="-285750" defTabSz="931863" eaLnBrk="0" hangingPunct="0">
              <a:defRPr>
                <a:solidFill>
                  <a:schemeClr val="tx1"/>
                </a:solidFill>
                <a:latin typeface="Arial" charset="0"/>
                <a:cs typeface="Arial" charset="0"/>
              </a:defRPr>
            </a:lvl2pPr>
            <a:lvl3pPr marL="1143000" indent="-228600" defTabSz="931863" eaLnBrk="0" hangingPunct="0">
              <a:defRPr>
                <a:solidFill>
                  <a:schemeClr val="tx1"/>
                </a:solidFill>
                <a:latin typeface="Arial" charset="0"/>
                <a:cs typeface="Arial" charset="0"/>
              </a:defRPr>
            </a:lvl3pPr>
            <a:lvl4pPr marL="1600200" indent="-228600" defTabSz="931863" eaLnBrk="0" hangingPunct="0">
              <a:defRPr>
                <a:solidFill>
                  <a:schemeClr val="tx1"/>
                </a:solidFill>
                <a:latin typeface="Arial" charset="0"/>
                <a:cs typeface="Arial" charset="0"/>
              </a:defRPr>
            </a:lvl4pPr>
            <a:lvl5pPr marL="2057400" indent="-228600" defTabSz="931863" eaLnBrk="0" hangingPunct="0">
              <a:defRPr>
                <a:solidFill>
                  <a:schemeClr val="tx1"/>
                </a:solidFill>
                <a:latin typeface="Arial" charset="0"/>
                <a:cs typeface="Arial" charset="0"/>
              </a:defRPr>
            </a:lvl5pPr>
            <a:lvl6pPr marL="2514600" indent="-228600" algn="ctr" defTabSz="931863" eaLnBrk="0" fontAlgn="base" hangingPunct="0">
              <a:spcBef>
                <a:spcPct val="0"/>
              </a:spcBef>
              <a:spcAft>
                <a:spcPct val="0"/>
              </a:spcAft>
              <a:defRPr>
                <a:solidFill>
                  <a:schemeClr val="tx1"/>
                </a:solidFill>
                <a:latin typeface="Arial" charset="0"/>
                <a:cs typeface="Arial" charset="0"/>
              </a:defRPr>
            </a:lvl6pPr>
            <a:lvl7pPr marL="2971800" indent="-228600" algn="ctr" defTabSz="931863" eaLnBrk="0" fontAlgn="base" hangingPunct="0">
              <a:spcBef>
                <a:spcPct val="0"/>
              </a:spcBef>
              <a:spcAft>
                <a:spcPct val="0"/>
              </a:spcAft>
              <a:defRPr>
                <a:solidFill>
                  <a:schemeClr val="tx1"/>
                </a:solidFill>
                <a:latin typeface="Arial" charset="0"/>
                <a:cs typeface="Arial" charset="0"/>
              </a:defRPr>
            </a:lvl7pPr>
            <a:lvl8pPr marL="3429000" indent="-228600" algn="ctr" defTabSz="931863" eaLnBrk="0" fontAlgn="base" hangingPunct="0">
              <a:spcBef>
                <a:spcPct val="0"/>
              </a:spcBef>
              <a:spcAft>
                <a:spcPct val="0"/>
              </a:spcAft>
              <a:defRPr>
                <a:solidFill>
                  <a:schemeClr val="tx1"/>
                </a:solidFill>
                <a:latin typeface="Arial" charset="0"/>
                <a:cs typeface="Arial" charset="0"/>
              </a:defRPr>
            </a:lvl8pPr>
            <a:lvl9pPr marL="3886200" indent="-228600" algn="ctr" defTabSz="931863" eaLnBrk="0" fontAlgn="base" hangingPunct="0">
              <a:spcBef>
                <a:spcPct val="0"/>
              </a:spcBef>
              <a:spcAft>
                <a:spcPct val="0"/>
              </a:spcAft>
              <a:defRPr>
                <a:solidFill>
                  <a:schemeClr val="tx1"/>
                </a:solidFill>
                <a:latin typeface="Arial" charset="0"/>
                <a:cs typeface="Arial" charset="0"/>
              </a:defRPr>
            </a:lvl9pPr>
          </a:lstStyle>
          <a:p>
            <a:pPr eaLnBrk="1" hangingPunct="1"/>
            <a:fld id="{BEE84AE1-6A96-43DD-8954-2FB2BB3B13B2}" type="slidenum">
              <a:rPr lang="en-US" altLang="zh-TW" smtClean="0">
                <a:ea typeface="ＭＳ Ｐゴシック" pitchFamily="34" charset="-128"/>
              </a:rPr>
              <a:pPr eaLnBrk="1" hangingPunct="1"/>
              <a:t>9</a:t>
            </a:fld>
            <a:endParaRPr lang="en-US" altLang="zh-TW" smtClean="0">
              <a:ea typeface="ＭＳ Ｐゴシック" pitchFamily="34" charset="-128"/>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TW" b="1" dirty="0" smtClean="0"/>
              <a:t>Say:</a:t>
            </a:r>
            <a:r>
              <a:rPr lang="en-US" altLang="zh-TW" dirty="0" smtClean="0"/>
              <a:t> these menus at the top of the page (Content/Search, Index and Bookmarks) on the left allow you to search and browse the subjects in the module. To their right are the views and choices that we are exploring later. This is the most detailed access point. Within this list you are choosing from all the components in this module.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a:solidFill>
                  <a:schemeClr val="tx1"/>
                </a:solidFill>
                <a:latin typeface="Arial" charset="0"/>
                <a:cs typeface="Arial" charset="0"/>
              </a:defRPr>
            </a:lvl1pPr>
            <a:lvl2pPr marL="742950" indent="-285750" defTabSz="931863" eaLnBrk="0" hangingPunct="0">
              <a:defRPr>
                <a:solidFill>
                  <a:schemeClr val="tx1"/>
                </a:solidFill>
                <a:latin typeface="Arial" charset="0"/>
                <a:cs typeface="Arial" charset="0"/>
              </a:defRPr>
            </a:lvl2pPr>
            <a:lvl3pPr marL="1143000" indent="-228600" defTabSz="931863" eaLnBrk="0" hangingPunct="0">
              <a:defRPr>
                <a:solidFill>
                  <a:schemeClr val="tx1"/>
                </a:solidFill>
                <a:latin typeface="Arial" charset="0"/>
                <a:cs typeface="Arial" charset="0"/>
              </a:defRPr>
            </a:lvl3pPr>
            <a:lvl4pPr marL="1600200" indent="-228600" defTabSz="931863" eaLnBrk="0" hangingPunct="0">
              <a:defRPr>
                <a:solidFill>
                  <a:schemeClr val="tx1"/>
                </a:solidFill>
                <a:latin typeface="Arial" charset="0"/>
                <a:cs typeface="Arial" charset="0"/>
              </a:defRPr>
            </a:lvl4pPr>
            <a:lvl5pPr marL="2057400" indent="-228600" defTabSz="931863" eaLnBrk="0" hangingPunct="0">
              <a:defRPr>
                <a:solidFill>
                  <a:schemeClr val="tx1"/>
                </a:solidFill>
                <a:latin typeface="Arial" charset="0"/>
                <a:cs typeface="Arial" charset="0"/>
              </a:defRPr>
            </a:lvl5pPr>
            <a:lvl6pPr marL="2514600" indent="-228600" algn="ctr" defTabSz="931863" eaLnBrk="0" fontAlgn="base" hangingPunct="0">
              <a:spcBef>
                <a:spcPct val="0"/>
              </a:spcBef>
              <a:spcAft>
                <a:spcPct val="0"/>
              </a:spcAft>
              <a:defRPr>
                <a:solidFill>
                  <a:schemeClr val="tx1"/>
                </a:solidFill>
                <a:latin typeface="Arial" charset="0"/>
                <a:cs typeface="Arial" charset="0"/>
              </a:defRPr>
            </a:lvl6pPr>
            <a:lvl7pPr marL="2971800" indent="-228600" algn="ctr" defTabSz="931863" eaLnBrk="0" fontAlgn="base" hangingPunct="0">
              <a:spcBef>
                <a:spcPct val="0"/>
              </a:spcBef>
              <a:spcAft>
                <a:spcPct val="0"/>
              </a:spcAft>
              <a:defRPr>
                <a:solidFill>
                  <a:schemeClr val="tx1"/>
                </a:solidFill>
                <a:latin typeface="Arial" charset="0"/>
                <a:cs typeface="Arial" charset="0"/>
              </a:defRPr>
            </a:lvl7pPr>
            <a:lvl8pPr marL="3429000" indent="-228600" algn="ctr" defTabSz="931863" eaLnBrk="0" fontAlgn="base" hangingPunct="0">
              <a:spcBef>
                <a:spcPct val="0"/>
              </a:spcBef>
              <a:spcAft>
                <a:spcPct val="0"/>
              </a:spcAft>
              <a:defRPr>
                <a:solidFill>
                  <a:schemeClr val="tx1"/>
                </a:solidFill>
                <a:latin typeface="Arial" charset="0"/>
                <a:cs typeface="Arial" charset="0"/>
              </a:defRPr>
            </a:lvl8pPr>
            <a:lvl9pPr marL="3886200" indent="-228600" algn="ctr" defTabSz="931863" eaLnBrk="0" fontAlgn="base" hangingPunct="0">
              <a:spcBef>
                <a:spcPct val="0"/>
              </a:spcBef>
              <a:spcAft>
                <a:spcPct val="0"/>
              </a:spcAft>
              <a:defRPr>
                <a:solidFill>
                  <a:schemeClr val="tx1"/>
                </a:solidFill>
                <a:latin typeface="Arial" charset="0"/>
                <a:cs typeface="Arial" charset="0"/>
              </a:defRPr>
            </a:lvl9pPr>
          </a:lstStyle>
          <a:p>
            <a:pPr eaLnBrk="1" hangingPunct="1"/>
            <a:fld id="{0ACA48CC-F697-424F-ABF9-37CEC6FDEF59}" type="slidenum">
              <a:rPr lang="en-US" altLang="zh-TW" smtClean="0">
                <a:ea typeface="ＭＳ Ｐゴシック" pitchFamily="34" charset="-128"/>
              </a:rPr>
              <a:pPr eaLnBrk="1" hangingPunct="1"/>
              <a:t>10</a:t>
            </a:fld>
            <a:endParaRPr lang="en-US" altLang="zh-TW" smtClean="0">
              <a:ea typeface="ＭＳ Ｐゴシック" pitchFamily="34" charset="-128"/>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TW" b="1" dirty="0" smtClean="0"/>
              <a:t>Say:</a:t>
            </a:r>
            <a:r>
              <a:rPr lang="en-US" altLang="zh-TW" dirty="0" smtClean="0"/>
              <a:t> the menus at the bottom allows you to rotate, add or remove layers (in anatomy) and zoom. Or on the left to view a specific structure or read and link to further information. Print or Save options are attached to the text and graphic displays and saving options to the movies.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a:solidFill>
                  <a:schemeClr val="tx1"/>
                </a:solidFill>
                <a:latin typeface="Arial" charset="0"/>
                <a:cs typeface="Arial" charset="0"/>
              </a:defRPr>
            </a:lvl1pPr>
            <a:lvl2pPr marL="742950" indent="-285750" defTabSz="931863" eaLnBrk="0" hangingPunct="0">
              <a:defRPr>
                <a:solidFill>
                  <a:schemeClr val="tx1"/>
                </a:solidFill>
                <a:latin typeface="Arial" charset="0"/>
                <a:cs typeface="Arial" charset="0"/>
              </a:defRPr>
            </a:lvl2pPr>
            <a:lvl3pPr marL="1143000" indent="-228600" defTabSz="931863" eaLnBrk="0" hangingPunct="0">
              <a:defRPr>
                <a:solidFill>
                  <a:schemeClr val="tx1"/>
                </a:solidFill>
                <a:latin typeface="Arial" charset="0"/>
                <a:cs typeface="Arial" charset="0"/>
              </a:defRPr>
            </a:lvl3pPr>
            <a:lvl4pPr marL="1600200" indent="-228600" defTabSz="931863" eaLnBrk="0" hangingPunct="0">
              <a:defRPr>
                <a:solidFill>
                  <a:schemeClr val="tx1"/>
                </a:solidFill>
                <a:latin typeface="Arial" charset="0"/>
                <a:cs typeface="Arial" charset="0"/>
              </a:defRPr>
            </a:lvl4pPr>
            <a:lvl5pPr marL="2057400" indent="-228600" defTabSz="931863" eaLnBrk="0" hangingPunct="0">
              <a:defRPr>
                <a:solidFill>
                  <a:schemeClr val="tx1"/>
                </a:solidFill>
                <a:latin typeface="Arial" charset="0"/>
                <a:cs typeface="Arial" charset="0"/>
              </a:defRPr>
            </a:lvl5pPr>
            <a:lvl6pPr marL="2514600" indent="-228600" algn="ctr" defTabSz="931863" eaLnBrk="0" fontAlgn="base" hangingPunct="0">
              <a:spcBef>
                <a:spcPct val="0"/>
              </a:spcBef>
              <a:spcAft>
                <a:spcPct val="0"/>
              </a:spcAft>
              <a:defRPr>
                <a:solidFill>
                  <a:schemeClr val="tx1"/>
                </a:solidFill>
                <a:latin typeface="Arial" charset="0"/>
                <a:cs typeface="Arial" charset="0"/>
              </a:defRPr>
            </a:lvl6pPr>
            <a:lvl7pPr marL="2971800" indent="-228600" algn="ctr" defTabSz="931863" eaLnBrk="0" fontAlgn="base" hangingPunct="0">
              <a:spcBef>
                <a:spcPct val="0"/>
              </a:spcBef>
              <a:spcAft>
                <a:spcPct val="0"/>
              </a:spcAft>
              <a:defRPr>
                <a:solidFill>
                  <a:schemeClr val="tx1"/>
                </a:solidFill>
                <a:latin typeface="Arial" charset="0"/>
                <a:cs typeface="Arial" charset="0"/>
              </a:defRPr>
            </a:lvl7pPr>
            <a:lvl8pPr marL="3429000" indent="-228600" algn="ctr" defTabSz="931863" eaLnBrk="0" fontAlgn="base" hangingPunct="0">
              <a:spcBef>
                <a:spcPct val="0"/>
              </a:spcBef>
              <a:spcAft>
                <a:spcPct val="0"/>
              </a:spcAft>
              <a:defRPr>
                <a:solidFill>
                  <a:schemeClr val="tx1"/>
                </a:solidFill>
                <a:latin typeface="Arial" charset="0"/>
                <a:cs typeface="Arial" charset="0"/>
              </a:defRPr>
            </a:lvl8pPr>
            <a:lvl9pPr marL="3886200" indent="-228600" algn="ctr" defTabSz="931863" eaLnBrk="0" fontAlgn="base" hangingPunct="0">
              <a:spcBef>
                <a:spcPct val="0"/>
              </a:spcBef>
              <a:spcAft>
                <a:spcPct val="0"/>
              </a:spcAft>
              <a:defRPr>
                <a:solidFill>
                  <a:schemeClr val="tx1"/>
                </a:solidFill>
                <a:latin typeface="Arial" charset="0"/>
                <a:cs typeface="Arial" charset="0"/>
              </a:defRPr>
            </a:lvl9pPr>
          </a:lstStyle>
          <a:p>
            <a:pPr eaLnBrk="1" hangingPunct="1"/>
            <a:fld id="{7A9CFE65-2F34-4CF6-A930-9ECBC65393EF}" type="slidenum">
              <a:rPr lang="en-US" altLang="zh-TW" smtClean="0">
                <a:ea typeface="ＭＳ Ｐゴシック" pitchFamily="34" charset="-128"/>
              </a:rPr>
              <a:pPr eaLnBrk="1" hangingPunct="1"/>
              <a:t>11</a:t>
            </a:fld>
            <a:endParaRPr lang="en-US" altLang="zh-TW" smtClean="0">
              <a:ea typeface="ＭＳ Ｐゴシック" pitchFamily="34" charset="-128"/>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TW" b="1" smtClean="0"/>
              <a:t>Say:</a:t>
            </a:r>
            <a:r>
              <a:rPr lang="en-US" altLang="zh-TW" smtClean="0"/>
              <a:t> the menus at the bottom allows you to rotate, add or remove layers (in anatomy) and zoom. Or on the left to view a specific structure or read and link to further information. Print or Save options are attached to the text and graphic displays and saving options to the movies.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a:solidFill>
                  <a:schemeClr val="tx1"/>
                </a:solidFill>
                <a:latin typeface="Arial" charset="0"/>
                <a:cs typeface="Arial" charset="0"/>
              </a:defRPr>
            </a:lvl1pPr>
            <a:lvl2pPr marL="742950" indent="-285750" defTabSz="931863" eaLnBrk="0" hangingPunct="0">
              <a:defRPr>
                <a:solidFill>
                  <a:schemeClr val="tx1"/>
                </a:solidFill>
                <a:latin typeface="Arial" charset="0"/>
                <a:cs typeface="Arial" charset="0"/>
              </a:defRPr>
            </a:lvl2pPr>
            <a:lvl3pPr marL="1143000" indent="-228600" defTabSz="931863" eaLnBrk="0" hangingPunct="0">
              <a:defRPr>
                <a:solidFill>
                  <a:schemeClr val="tx1"/>
                </a:solidFill>
                <a:latin typeface="Arial" charset="0"/>
                <a:cs typeface="Arial" charset="0"/>
              </a:defRPr>
            </a:lvl3pPr>
            <a:lvl4pPr marL="1600200" indent="-228600" defTabSz="931863" eaLnBrk="0" hangingPunct="0">
              <a:defRPr>
                <a:solidFill>
                  <a:schemeClr val="tx1"/>
                </a:solidFill>
                <a:latin typeface="Arial" charset="0"/>
                <a:cs typeface="Arial" charset="0"/>
              </a:defRPr>
            </a:lvl4pPr>
            <a:lvl5pPr marL="2057400" indent="-228600" defTabSz="931863" eaLnBrk="0" hangingPunct="0">
              <a:defRPr>
                <a:solidFill>
                  <a:schemeClr val="tx1"/>
                </a:solidFill>
                <a:latin typeface="Arial" charset="0"/>
                <a:cs typeface="Arial" charset="0"/>
              </a:defRPr>
            </a:lvl5pPr>
            <a:lvl6pPr marL="2514600" indent="-228600" algn="ctr" defTabSz="931863" eaLnBrk="0" fontAlgn="base" hangingPunct="0">
              <a:spcBef>
                <a:spcPct val="0"/>
              </a:spcBef>
              <a:spcAft>
                <a:spcPct val="0"/>
              </a:spcAft>
              <a:defRPr>
                <a:solidFill>
                  <a:schemeClr val="tx1"/>
                </a:solidFill>
                <a:latin typeface="Arial" charset="0"/>
                <a:cs typeface="Arial" charset="0"/>
              </a:defRPr>
            </a:lvl6pPr>
            <a:lvl7pPr marL="2971800" indent="-228600" algn="ctr" defTabSz="931863" eaLnBrk="0" fontAlgn="base" hangingPunct="0">
              <a:spcBef>
                <a:spcPct val="0"/>
              </a:spcBef>
              <a:spcAft>
                <a:spcPct val="0"/>
              </a:spcAft>
              <a:defRPr>
                <a:solidFill>
                  <a:schemeClr val="tx1"/>
                </a:solidFill>
                <a:latin typeface="Arial" charset="0"/>
                <a:cs typeface="Arial" charset="0"/>
              </a:defRPr>
            </a:lvl7pPr>
            <a:lvl8pPr marL="3429000" indent="-228600" algn="ctr" defTabSz="931863" eaLnBrk="0" fontAlgn="base" hangingPunct="0">
              <a:spcBef>
                <a:spcPct val="0"/>
              </a:spcBef>
              <a:spcAft>
                <a:spcPct val="0"/>
              </a:spcAft>
              <a:defRPr>
                <a:solidFill>
                  <a:schemeClr val="tx1"/>
                </a:solidFill>
                <a:latin typeface="Arial" charset="0"/>
                <a:cs typeface="Arial" charset="0"/>
              </a:defRPr>
            </a:lvl8pPr>
            <a:lvl9pPr marL="3886200" indent="-228600" algn="ctr" defTabSz="931863" eaLnBrk="0" fontAlgn="base" hangingPunct="0">
              <a:spcBef>
                <a:spcPct val="0"/>
              </a:spcBef>
              <a:spcAft>
                <a:spcPct val="0"/>
              </a:spcAft>
              <a:defRPr>
                <a:solidFill>
                  <a:schemeClr val="tx1"/>
                </a:solidFill>
                <a:latin typeface="Arial" charset="0"/>
                <a:cs typeface="Arial" charset="0"/>
              </a:defRPr>
            </a:lvl9pPr>
          </a:lstStyle>
          <a:p>
            <a:pPr eaLnBrk="1" hangingPunct="1"/>
            <a:fld id="{1B035ADC-7041-4F97-81D0-56855E0D0B1A}" type="slidenum">
              <a:rPr lang="en-US" altLang="zh-TW" smtClean="0">
                <a:ea typeface="ＭＳ Ｐゴシック" pitchFamily="34" charset="-128"/>
              </a:rPr>
              <a:pPr eaLnBrk="1" hangingPunct="1"/>
              <a:t>12</a:t>
            </a:fld>
            <a:endParaRPr lang="en-US" altLang="zh-TW" smtClean="0">
              <a:ea typeface="ＭＳ Ｐゴシック" pitchFamily="34" charset="-128"/>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TW" b="1" smtClean="0"/>
              <a:t>Say:</a:t>
            </a:r>
            <a:r>
              <a:rPr lang="en-US" altLang="zh-TW" smtClean="0"/>
              <a:t> the menus at the bottom allows you to rotate, add or remove layers (in anatomy) and zoom. Or on the left to view a specific structure or read and link to further information. Print or Save options are attached to the text and graphic displays and saving options to the movies.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863" eaLnBrk="0" hangingPunct="0">
              <a:defRPr>
                <a:solidFill>
                  <a:schemeClr val="tx1"/>
                </a:solidFill>
                <a:latin typeface="Arial" charset="0"/>
                <a:cs typeface="Arial" charset="0"/>
              </a:defRPr>
            </a:lvl1pPr>
            <a:lvl2pPr marL="742950" indent="-285750" defTabSz="931863" eaLnBrk="0" hangingPunct="0">
              <a:defRPr>
                <a:solidFill>
                  <a:schemeClr val="tx1"/>
                </a:solidFill>
                <a:latin typeface="Arial" charset="0"/>
                <a:cs typeface="Arial" charset="0"/>
              </a:defRPr>
            </a:lvl2pPr>
            <a:lvl3pPr marL="1143000" indent="-228600" defTabSz="931863" eaLnBrk="0" hangingPunct="0">
              <a:defRPr>
                <a:solidFill>
                  <a:schemeClr val="tx1"/>
                </a:solidFill>
                <a:latin typeface="Arial" charset="0"/>
                <a:cs typeface="Arial" charset="0"/>
              </a:defRPr>
            </a:lvl3pPr>
            <a:lvl4pPr marL="1600200" indent="-228600" defTabSz="931863" eaLnBrk="0" hangingPunct="0">
              <a:defRPr>
                <a:solidFill>
                  <a:schemeClr val="tx1"/>
                </a:solidFill>
                <a:latin typeface="Arial" charset="0"/>
                <a:cs typeface="Arial" charset="0"/>
              </a:defRPr>
            </a:lvl4pPr>
            <a:lvl5pPr marL="2057400" indent="-228600" defTabSz="931863" eaLnBrk="0" hangingPunct="0">
              <a:defRPr>
                <a:solidFill>
                  <a:schemeClr val="tx1"/>
                </a:solidFill>
                <a:latin typeface="Arial" charset="0"/>
                <a:cs typeface="Arial" charset="0"/>
              </a:defRPr>
            </a:lvl5pPr>
            <a:lvl6pPr marL="2514600" indent="-228600" algn="ctr" defTabSz="931863" eaLnBrk="0" fontAlgn="base" hangingPunct="0">
              <a:spcBef>
                <a:spcPct val="0"/>
              </a:spcBef>
              <a:spcAft>
                <a:spcPct val="0"/>
              </a:spcAft>
              <a:defRPr>
                <a:solidFill>
                  <a:schemeClr val="tx1"/>
                </a:solidFill>
                <a:latin typeface="Arial" charset="0"/>
                <a:cs typeface="Arial" charset="0"/>
              </a:defRPr>
            </a:lvl6pPr>
            <a:lvl7pPr marL="2971800" indent="-228600" algn="ctr" defTabSz="931863" eaLnBrk="0" fontAlgn="base" hangingPunct="0">
              <a:spcBef>
                <a:spcPct val="0"/>
              </a:spcBef>
              <a:spcAft>
                <a:spcPct val="0"/>
              </a:spcAft>
              <a:defRPr>
                <a:solidFill>
                  <a:schemeClr val="tx1"/>
                </a:solidFill>
                <a:latin typeface="Arial" charset="0"/>
                <a:cs typeface="Arial" charset="0"/>
              </a:defRPr>
            </a:lvl7pPr>
            <a:lvl8pPr marL="3429000" indent="-228600" algn="ctr" defTabSz="931863" eaLnBrk="0" fontAlgn="base" hangingPunct="0">
              <a:spcBef>
                <a:spcPct val="0"/>
              </a:spcBef>
              <a:spcAft>
                <a:spcPct val="0"/>
              </a:spcAft>
              <a:defRPr>
                <a:solidFill>
                  <a:schemeClr val="tx1"/>
                </a:solidFill>
                <a:latin typeface="Arial" charset="0"/>
                <a:cs typeface="Arial" charset="0"/>
              </a:defRPr>
            </a:lvl8pPr>
            <a:lvl9pPr marL="3886200" indent="-228600" algn="ctr" defTabSz="931863" eaLnBrk="0" fontAlgn="base" hangingPunct="0">
              <a:spcBef>
                <a:spcPct val="0"/>
              </a:spcBef>
              <a:spcAft>
                <a:spcPct val="0"/>
              </a:spcAft>
              <a:defRPr>
                <a:solidFill>
                  <a:schemeClr val="tx1"/>
                </a:solidFill>
                <a:latin typeface="Arial" charset="0"/>
                <a:cs typeface="Arial" charset="0"/>
              </a:defRPr>
            </a:lvl9pPr>
          </a:lstStyle>
          <a:p>
            <a:pPr eaLnBrk="1" hangingPunct="1"/>
            <a:fld id="{FCB28BB7-E7F4-42EB-B633-FBD6D17D27AE}" type="slidenum">
              <a:rPr lang="en-US" altLang="zh-TW" smtClean="0">
                <a:ea typeface="ＭＳ Ｐゴシック" pitchFamily="34" charset="-128"/>
              </a:rPr>
              <a:pPr eaLnBrk="1" hangingPunct="1"/>
              <a:t>13</a:t>
            </a:fld>
            <a:endParaRPr lang="en-US" altLang="zh-TW" smtClean="0">
              <a:ea typeface="ＭＳ Ｐゴシック" pitchFamily="34" charset="-128"/>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TW" b="1" dirty="0" smtClean="0"/>
              <a:t>Say:</a:t>
            </a:r>
            <a:r>
              <a:rPr lang="en-US" altLang="zh-TW" dirty="0" smtClean="0"/>
              <a:t> I have chosen to open a 3d view folder on the right – Dentition and Clinical Relevance</a:t>
            </a:r>
            <a:r>
              <a:rPr lang="zh-CN" altLang="en-US" dirty="0" smtClean="0"/>
              <a:t>（齿列和临床相关性）</a:t>
            </a:r>
            <a:r>
              <a:rPr lang="en-US" altLang="zh-TW" dirty="0" smtClean="0"/>
              <a:t>, Cross section of a molar</a:t>
            </a:r>
            <a:r>
              <a:rPr lang="zh-CN" altLang="en-US" sz="1200" b="0" i="0" kern="1200" dirty="0" smtClean="0">
                <a:solidFill>
                  <a:schemeClr val="tx1"/>
                </a:solidFill>
                <a:effectLst/>
                <a:latin typeface="Arial" charset="0"/>
                <a:ea typeface="+mn-ea"/>
                <a:cs typeface="Arial" charset="0"/>
              </a:rPr>
              <a:t>臼齿的横截面</a:t>
            </a:r>
            <a:r>
              <a:rPr lang="en-US" altLang="zh-TW" dirty="0" smtClean="0"/>
              <a:t>. Here is an example of a specific structure, note the text on the top right which may contain links to further text, movies, animations etc. </a:t>
            </a:r>
            <a:r>
              <a:rPr lang="zh-CN" altLang="en-US" dirty="0" smtClean="0"/>
              <a:t>右侧包含一些链接、动画和视频 </a:t>
            </a:r>
            <a:r>
              <a:rPr lang="en-US" altLang="zh-TW" dirty="0" smtClean="0"/>
              <a:t>If I clicked the Structures link, I would see a list of structures in the view, the nerves for example. Note we are looking at Layer 2.</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73410" name="Rectangle 2"/>
          <p:cNvSpPr>
            <a:spLocks noGrp="1" noChangeArrowheads="1"/>
          </p:cNvSpPr>
          <p:nvPr>
            <p:ph type="ctrTitle"/>
          </p:nvPr>
        </p:nvSpPr>
        <p:spPr>
          <a:xfrm>
            <a:off x="381000" y="1905000"/>
            <a:ext cx="7696200" cy="914400"/>
          </a:xfrm>
        </p:spPr>
        <p:txBody>
          <a:bodyPr/>
          <a:lstStyle>
            <a:lvl1pPr>
              <a:defRPr sz="2800"/>
            </a:lvl1pPr>
          </a:lstStyle>
          <a:p>
            <a:r>
              <a:rPr lang="en-US"/>
              <a:t>Click to edit Master title style</a:t>
            </a:r>
          </a:p>
        </p:txBody>
      </p:sp>
      <p:sp>
        <p:nvSpPr>
          <p:cNvPr id="3" name="Rectangle 3"/>
          <p:cNvSpPr>
            <a:spLocks noGrp="1" noChangeArrowheads="1"/>
          </p:cNvSpPr>
          <p:nvPr>
            <p:ph type="sldNum" sz="quarter" idx="10"/>
          </p:nvPr>
        </p:nvSpPr>
        <p:spPr/>
        <p:txBody>
          <a:bodyPr/>
          <a:lstStyle>
            <a:lvl1pPr>
              <a:defRPr/>
            </a:lvl1pPr>
          </a:lstStyle>
          <a:p>
            <a:pPr>
              <a:defRPr/>
            </a:pPr>
            <a:fld id="{4DE63C82-0506-4F43-B4AE-2DC22E07A606}" type="slidenum">
              <a:rPr lang="en-US" altLang="zh-CN"/>
              <a:pPr>
                <a:defRPr/>
              </a:pPr>
              <a:t>‹#›</a:t>
            </a:fld>
            <a:endParaRPr lang="en-US" altLang="zh-CN"/>
          </a:p>
        </p:txBody>
      </p:sp>
    </p:spTree>
    <p:extLst>
      <p:ext uri="{BB962C8B-B14F-4D97-AF65-F5344CB8AC3E}">
        <p14:creationId xmlns="" xmlns:p14="http://schemas.microsoft.com/office/powerpoint/2010/main" val="172489423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0"/>
          <p:cNvSpPr>
            <a:spLocks noGrp="1" noChangeArrowheads="1"/>
          </p:cNvSpPr>
          <p:nvPr>
            <p:ph type="sldNum" sz="quarter" idx="10"/>
          </p:nvPr>
        </p:nvSpPr>
        <p:spPr>
          <a:ln/>
        </p:spPr>
        <p:txBody>
          <a:bodyPr/>
          <a:lstStyle>
            <a:lvl1pPr>
              <a:defRPr/>
            </a:lvl1pPr>
          </a:lstStyle>
          <a:p>
            <a:pPr>
              <a:defRPr/>
            </a:pPr>
            <a:fld id="{9689A35B-4236-4BD2-A695-C57A1143F01A}" type="slidenum">
              <a:rPr lang="en-US" altLang="zh-CN"/>
              <a:pPr>
                <a:defRPr/>
              </a:pPr>
              <a:t>‹#›</a:t>
            </a:fld>
            <a:endParaRPr lang="en-US" altLang="zh-CN"/>
          </a:p>
        </p:txBody>
      </p:sp>
    </p:spTree>
    <p:extLst>
      <p:ext uri="{BB962C8B-B14F-4D97-AF65-F5344CB8AC3E}">
        <p14:creationId xmlns="" xmlns:p14="http://schemas.microsoft.com/office/powerpoint/2010/main" val="306013700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53340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533400"/>
            <a:ext cx="60198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0"/>
          <p:cNvSpPr>
            <a:spLocks noGrp="1" noChangeArrowheads="1"/>
          </p:cNvSpPr>
          <p:nvPr>
            <p:ph type="sldNum" sz="quarter" idx="10"/>
          </p:nvPr>
        </p:nvSpPr>
        <p:spPr>
          <a:ln/>
        </p:spPr>
        <p:txBody>
          <a:bodyPr/>
          <a:lstStyle>
            <a:lvl1pPr>
              <a:defRPr/>
            </a:lvl1pPr>
          </a:lstStyle>
          <a:p>
            <a:pPr>
              <a:defRPr/>
            </a:pPr>
            <a:fld id="{28015551-5DE7-434D-9F17-0199AEB39066}" type="slidenum">
              <a:rPr lang="en-US" altLang="zh-CN"/>
              <a:pPr>
                <a:defRPr/>
              </a:pPr>
              <a:t>‹#›</a:t>
            </a:fld>
            <a:endParaRPr lang="en-US" altLang="zh-CN"/>
          </a:p>
        </p:txBody>
      </p:sp>
    </p:spTree>
    <p:extLst>
      <p:ext uri="{BB962C8B-B14F-4D97-AF65-F5344CB8AC3E}">
        <p14:creationId xmlns="" xmlns:p14="http://schemas.microsoft.com/office/powerpoint/2010/main" val="314785712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_brick &amp; window">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pic>
        <p:nvPicPr>
          <p:cNvPr id="12" name="Picture 4" descr="WOL080226_103_sml"/>
          <p:cNvPicPr>
            <a:picLocks noChangeAspect="1" noChangeArrowheads="1"/>
          </p:cNvPicPr>
          <p:nvPr userDrawn="1"/>
        </p:nvPicPr>
        <p:blipFill>
          <a:blip r:embed="rId3" cstate="print"/>
          <a:srcRect l="8490" t="24579" r="6244" b="10786"/>
          <a:stretch>
            <a:fillRect/>
          </a:stretch>
        </p:blipFill>
        <p:spPr bwMode="auto">
          <a:xfrm>
            <a:off x="0" y="0"/>
            <a:ext cx="9144000" cy="6858000"/>
          </a:xfrm>
          <a:prstGeom prst="rect">
            <a:avLst/>
          </a:prstGeom>
          <a:noFill/>
          <a:ln w="9525">
            <a:noFill/>
            <a:miter lim="800000"/>
            <a:headEnd/>
            <a:tailEnd/>
          </a:ln>
        </p:spPr>
      </p:pic>
      <p:sp>
        <p:nvSpPr>
          <p:cNvPr id="9" name="Rectangle 5"/>
          <p:cNvSpPr>
            <a:spLocks/>
          </p:cNvSpPr>
          <p:nvPr/>
        </p:nvSpPr>
        <p:spPr bwMode="auto">
          <a:xfrm>
            <a:off x="1835696" y="836712"/>
            <a:ext cx="5179219" cy="2589609"/>
          </a:xfrm>
          <a:prstGeom prst="rect">
            <a:avLst/>
          </a:prstGeom>
          <a:solidFill>
            <a:srgbClr val="FFFFFF">
              <a:alpha val="90000"/>
            </a:srgbClr>
          </a:solidFill>
          <a:ln w="25400">
            <a:noFill/>
            <a:miter lim="800000"/>
            <a:headEnd/>
            <a:tailEnd/>
          </a:ln>
        </p:spPr>
        <p:txBody>
          <a:bodyPr lIns="0" tIns="0" rIns="0" bIns="0"/>
          <a:lstStyle/>
          <a:p>
            <a:pPr algn="ctr"/>
            <a:endParaRPr lang="en-US" b="0"/>
          </a:p>
        </p:txBody>
      </p:sp>
      <p:sp>
        <p:nvSpPr>
          <p:cNvPr id="10" name="Rectangle 6"/>
          <p:cNvSpPr>
            <a:spLocks/>
          </p:cNvSpPr>
          <p:nvPr/>
        </p:nvSpPr>
        <p:spPr bwMode="auto">
          <a:xfrm>
            <a:off x="4425305" y="3426321"/>
            <a:ext cx="2589609" cy="2589609"/>
          </a:xfrm>
          <a:prstGeom prst="rect">
            <a:avLst/>
          </a:prstGeom>
          <a:solidFill>
            <a:srgbClr val="0070C0">
              <a:alpha val="90000"/>
            </a:srgbClr>
          </a:solidFill>
          <a:ln w="25400">
            <a:noFill/>
            <a:miter lim="800000"/>
            <a:headEnd/>
            <a:tailEnd/>
          </a:ln>
        </p:spPr>
        <p:txBody>
          <a:bodyPr lIns="0" tIns="0" rIns="0" bIns="0"/>
          <a:lstStyle/>
          <a:p>
            <a:pPr algn="ctr"/>
            <a:endParaRPr lang="en-US" b="0"/>
          </a:p>
        </p:txBody>
      </p:sp>
      <p:sp>
        <p:nvSpPr>
          <p:cNvPr id="11" name="Line 7"/>
          <p:cNvSpPr>
            <a:spLocks noChangeShapeType="1"/>
          </p:cNvSpPr>
          <p:nvPr/>
        </p:nvSpPr>
        <p:spPr bwMode="auto">
          <a:xfrm flipH="1">
            <a:off x="4416375" y="960612"/>
            <a:ext cx="0" cy="2367483"/>
          </a:xfrm>
          <a:prstGeom prst="line">
            <a:avLst/>
          </a:prstGeom>
          <a:noFill/>
          <a:ln w="12700">
            <a:solidFill>
              <a:schemeClr val="accent1">
                <a:alpha val="50000"/>
              </a:schemeClr>
            </a:solidFill>
            <a:miter lim="800000"/>
            <a:headEnd/>
            <a:tailEnd/>
          </a:ln>
        </p:spPr>
        <p:txBody>
          <a:bodyPr lIns="0" tIns="0" rIns="0" bIns="0"/>
          <a:lstStyle/>
          <a:p>
            <a:endParaRPr lang="en-US"/>
          </a:p>
        </p:txBody>
      </p:sp>
      <p:sp>
        <p:nvSpPr>
          <p:cNvPr id="2" name="Titel 1"/>
          <p:cNvSpPr>
            <a:spLocks noGrp="1"/>
          </p:cNvSpPr>
          <p:nvPr>
            <p:ph type="ctrTitle"/>
          </p:nvPr>
        </p:nvSpPr>
        <p:spPr>
          <a:xfrm>
            <a:off x="4572000" y="980729"/>
            <a:ext cx="2304256" cy="1512167"/>
          </a:xfrm>
        </p:spPr>
        <p:txBody>
          <a:bodyPr lIns="0" tIns="0" rIns="0" bIns="0" anchor="t" anchorCtr="0">
            <a:noAutofit/>
          </a:bodyPr>
          <a:lstStyle>
            <a:lvl1pPr algn="l">
              <a:defRPr sz="3200" b="0"/>
            </a:lvl1pPr>
          </a:lstStyle>
          <a:p>
            <a:r>
              <a:rPr lang="en-US" smtClean="0"/>
              <a:t>Click to edit Master title style</a:t>
            </a:r>
            <a:endParaRPr lang="nl-NL" dirty="0"/>
          </a:p>
        </p:txBody>
      </p:sp>
      <p:sp>
        <p:nvSpPr>
          <p:cNvPr id="3" name="Ondertitel 2"/>
          <p:cNvSpPr>
            <a:spLocks noGrp="1"/>
          </p:cNvSpPr>
          <p:nvPr>
            <p:ph type="subTitle" idx="1"/>
          </p:nvPr>
        </p:nvSpPr>
        <p:spPr>
          <a:xfrm>
            <a:off x="4572000" y="3501008"/>
            <a:ext cx="2304256" cy="2376264"/>
          </a:xfrm>
        </p:spPr>
        <p:txBody>
          <a:bodyPr lIns="0" tIns="0" rIns="0" bIns="0">
            <a:noAutofit/>
          </a:bodyPr>
          <a:lstStyle>
            <a:lvl1pPr marL="0" indent="0" algn="l">
              <a:buNone/>
              <a:defRPr sz="18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
        <p:nvSpPr>
          <p:cNvPr id="8" name="Tijdelijke aanduiding voor datum 6"/>
          <p:cNvSpPr>
            <a:spLocks noGrp="1"/>
          </p:cNvSpPr>
          <p:nvPr>
            <p:ph type="dt" sz="half" idx="2"/>
          </p:nvPr>
        </p:nvSpPr>
        <p:spPr>
          <a:xfrm>
            <a:off x="4572000" y="2987174"/>
            <a:ext cx="2304000" cy="365125"/>
          </a:xfrm>
          <a:prstGeom prst="rect">
            <a:avLst/>
          </a:prstGeom>
        </p:spPr>
        <p:txBody>
          <a:bodyPr vert="horz" lIns="0" tIns="0" rIns="0" bIns="0" rtlCol="0" anchor="ctr"/>
          <a:lstStyle>
            <a:lvl1pPr algn="l">
              <a:defRPr sz="1200">
                <a:solidFill>
                  <a:schemeClr val="tx1">
                    <a:tint val="75000"/>
                  </a:schemeClr>
                </a:solidFill>
              </a:defRPr>
            </a:lvl1pPr>
          </a:lstStyle>
          <a:p>
            <a:r>
              <a:rPr lang="nl-NL" smtClean="0"/>
              <a:t>Date</a:t>
            </a:r>
            <a:endParaRPr lang="en-GB" dirty="0"/>
          </a:p>
        </p:txBody>
      </p:sp>
      <p:sp>
        <p:nvSpPr>
          <p:cNvPr id="14" name="Tijdelijke aanduiding voor datum 6"/>
          <p:cNvSpPr txBox="1">
            <a:spLocks/>
          </p:cNvSpPr>
          <p:nvPr userDrawn="1"/>
        </p:nvSpPr>
        <p:spPr>
          <a:xfrm>
            <a:off x="1979712" y="2564904"/>
            <a:ext cx="2304000" cy="365125"/>
          </a:xfrm>
          <a:prstGeom prst="rect">
            <a:avLst/>
          </a:prstGeom>
        </p:spPr>
        <p:txBody>
          <a:bodyPr vert="horz" lIns="0" tIns="0" rIns="0" bIns="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chemeClr val="accent1"/>
              </a:solidFill>
              <a:effectLst/>
              <a:uLnTx/>
              <a:uFillTx/>
              <a:latin typeface="+mn-lt"/>
              <a:ea typeface="+mn-ea"/>
              <a:cs typeface="+mn-cs"/>
            </a:endParaRPr>
          </a:p>
        </p:txBody>
      </p:sp>
      <p:sp>
        <p:nvSpPr>
          <p:cNvPr id="23" name="Text Placeholder 22"/>
          <p:cNvSpPr>
            <a:spLocks noGrp="1"/>
          </p:cNvSpPr>
          <p:nvPr>
            <p:ph type="body" sz="quarter" idx="10" hasCustomPrompt="1"/>
          </p:nvPr>
        </p:nvSpPr>
        <p:spPr>
          <a:xfrm>
            <a:off x="4572000" y="2564905"/>
            <a:ext cx="2304256" cy="396044"/>
          </a:xfrm>
        </p:spPr>
        <p:txBody>
          <a:bodyPr bIns="0" anchor="ctr" anchorCtr="0"/>
          <a:lstStyle>
            <a:lvl1pPr marL="0" indent="0">
              <a:buFontTx/>
              <a:buNone/>
              <a:defRPr sz="1200" b="1">
                <a:solidFill>
                  <a:schemeClr val="accent1"/>
                </a:solidFill>
              </a:defRPr>
            </a:lvl1pPr>
            <a:lvl2pPr marL="0" indent="0">
              <a:buFontTx/>
              <a:buNone/>
              <a:defRPr sz="1200" b="1">
                <a:solidFill>
                  <a:schemeClr val="accent1"/>
                </a:solidFill>
              </a:defRPr>
            </a:lvl2pPr>
            <a:lvl3pPr marL="0" indent="0">
              <a:buFontTx/>
              <a:buNone/>
              <a:defRPr sz="1200" b="1">
                <a:solidFill>
                  <a:schemeClr val="accent1"/>
                </a:solidFill>
              </a:defRPr>
            </a:lvl3pPr>
            <a:lvl4pPr marL="0" indent="0">
              <a:buFontTx/>
              <a:buNone/>
              <a:defRPr sz="1200" b="1">
                <a:solidFill>
                  <a:schemeClr val="accent1"/>
                </a:solidFill>
              </a:defRPr>
            </a:lvl4pPr>
            <a:lvl5pPr marL="0" indent="0">
              <a:buFontTx/>
              <a:buNone/>
              <a:defRPr sz="1200" b="1">
                <a:solidFill>
                  <a:schemeClr val="accent1"/>
                </a:solidFill>
              </a:defRPr>
            </a:lvl5pPr>
          </a:lstStyle>
          <a:p>
            <a:pPr lvl="0"/>
            <a:r>
              <a:rPr lang="en-US" smtClean="0"/>
              <a:t>Presenter</a:t>
            </a:r>
            <a:endParaRPr lang="en-US"/>
          </a:p>
        </p:txBody>
      </p:sp>
      <p:pic>
        <p:nvPicPr>
          <p:cNvPr id="17" name="Picture 16" descr="WKHLogo.png"/>
          <p:cNvPicPr>
            <a:picLocks noChangeAspect="1"/>
          </p:cNvPicPr>
          <p:nvPr userDrawn="1"/>
        </p:nvPicPr>
        <p:blipFill>
          <a:blip r:embed="rId4" cstate="print">
            <a:extLst>
              <a:ext uri="{28A0092B-C50C-407E-A947-70E740481C1C}">
                <a14:useLocalDpi xmlns="" xmlns:a14="http://schemas.microsoft.com/office/drawing/2010/main" val="0"/>
              </a:ext>
            </a:extLst>
          </a:blip>
          <a:stretch>
            <a:fillRect/>
          </a:stretch>
        </p:blipFill>
        <p:spPr>
          <a:xfrm>
            <a:off x="2065866" y="2929464"/>
            <a:ext cx="1752600" cy="427251"/>
          </a:xfrm>
          <a:prstGeom prst="rect">
            <a:avLst/>
          </a:prstGeom>
        </p:spPr>
      </p:pic>
    </p:spTree>
    <p:extLst>
      <p:ext uri="{BB962C8B-B14F-4D97-AF65-F5344CB8AC3E}">
        <p14:creationId xmlns="" xmlns:p14="http://schemas.microsoft.com/office/powerpoint/2010/main" val="360410045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5_Title Slide">
    <p:spTree>
      <p:nvGrpSpPr>
        <p:cNvPr id="1" name=""/>
        <p:cNvGrpSpPr/>
        <p:nvPr/>
      </p:nvGrpSpPr>
      <p:grpSpPr>
        <a:xfrm>
          <a:off x="0" y="0"/>
          <a:ext cx="0" cy="0"/>
          <a:chOff x="0" y="0"/>
          <a:chExt cx="0" cy="0"/>
        </a:xfrm>
      </p:grpSpPr>
      <p:pic>
        <p:nvPicPr>
          <p:cNvPr id="4" name="Picture 13" descr="people_ppt_cover.png"/>
          <p:cNvPicPr>
            <a:picLocks noChangeAspect="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2971800" y="3743325"/>
            <a:ext cx="5867400" cy="204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smtClean="0"/>
            </a:lvl1pPr>
          </a:lstStyle>
          <a:p>
            <a:pPr>
              <a:defRPr/>
            </a:pPr>
            <a:fld id="{728F9D50-DA6C-4FF9-9E7F-8D8E568018C4}" type="datetimeFigureOut">
              <a:rPr lang="en-US" altLang="zh-CN"/>
              <a:pPr>
                <a:defRPr/>
              </a:pPr>
              <a:t>11/14/2014</a:t>
            </a:fld>
            <a:endParaRPr lang="en-US" altLang="zh-CN"/>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smtClean="0"/>
            </a:lvl1pPr>
          </a:lstStyle>
          <a:p>
            <a:pPr>
              <a:defRPr/>
            </a:pPr>
            <a:endParaRPr lang="zh-CN" altLang="zh-CN"/>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smtClean="0"/>
            </a:lvl1pPr>
          </a:lstStyle>
          <a:p>
            <a:pPr>
              <a:defRPr/>
            </a:pPr>
            <a:fld id="{7B6856FC-2825-4E3B-B1F9-4BFEE980B5B5}" type="slidenum">
              <a:rPr lang="en-US" altLang="zh-CN"/>
              <a:pPr>
                <a:defRPr/>
              </a:pPr>
              <a:t>‹#›</a:t>
            </a:fld>
            <a:endParaRPr lang="en-US" altLang="zh-CN"/>
          </a:p>
        </p:txBody>
      </p:sp>
    </p:spTree>
    <p:extLst>
      <p:ext uri="{BB962C8B-B14F-4D97-AF65-F5344CB8AC3E}">
        <p14:creationId xmlns="" xmlns:p14="http://schemas.microsoft.com/office/powerpoint/2010/main" val="174312176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_brick &amp; window">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pic>
        <p:nvPicPr>
          <p:cNvPr id="12" name="Picture 4" descr="WOL080226_103_sml"/>
          <p:cNvPicPr>
            <a:picLocks noChangeAspect="1" noChangeArrowheads="1"/>
          </p:cNvPicPr>
          <p:nvPr userDrawn="1"/>
        </p:nvPicPr>
        <p:blipFill>
          <a:blip r:embed="rId3" cstate="print"/>
          <a:srcRect l="8490" t="24579" r="6244" b="10786"/>
          <a:stretch>
            <a:fillRect/>
          </a:stretch>
        </p:blipFill>
        <p:spPr bwMode="auto">
          <a:xfrm>
            <a:off x="0" y="0"/>
            <a:ext cx="9144000" cy="6858000"/>
          </a:xfrm>
          <a:prstGeom prst="rect">
            <a:avLst/>
          </a:prstGeom>
          <a:noFill/>
          <a:ln w="9525">
            <a:noFill/>
            <a:miter lim="800000"/>
            <a:headEnd/>
            <a:tailEnd/>
          </a:ln>
        </p:spPr>
      </p:pic>
      <p:sp>
        <p:nvSpPr>
          <p:cNvPr id="9" name="Rectangle 5"/>
          <p:cNvSpPr>
            <a:spLocks/>
          </p:cNvSpPr>
          <p:nvPr/>
        </p:nvSpPr>
        <p:spPr bwMode="auto">
          <a:xfrm>
            <a:off x="1835696" y="836712"/>
            <a:ext cx="5179219" cy="2589609"/>
          </a:xfrm>
          <a:prstGeom prst="rect">
            <a:avLst/>
          </a:prstGeom>
          <a:solidFill>
            <a:srgbClr val="FFFFFF">
              <a:alpha val="90000"/>
            </a:srgbClr>
          </a:solidFill>
          <a:ln w="25400">
            <a:noFill/>
            <a:miter lim="800000"/>
            <a:headEnd/>
            <a:tailEnd/>
          </a:ln>
        </p:spPr>
        <p:txBody>
          <a:bodyPr lIns="0" tIns="0" rIns="0" bIns="0"/>
          <a:lstStyle/>
          <a:p>
            <a:pPr algn="ctr"/>
            <a:endParaRPr lang="en-US" b="0"/>
          </a:p>
        </p:txBody>
      </p:sp>
      <p:sp>
        <p:nvSpPr>
          <p:cNvPr id="10" name="Rectangle 6"/>
          <p:cNvSpPr>
            <a:spLocks/>
          </p:cNvSpPr>
          <p:nvPr/>
        </p:nvSpPr>
        <p:spPr bwMode="auto">
          <a:xfrm>
            <a:off x="4425305" y="3426321"/>
            <a:ext cx="2589609" cy="2589609"/>
          </a:xfrm>
          <a:prstGeom prst="rect">
            <a:avLst/>
          </a:prstGeom>
          <a:solidFill>
            <a:schemeClr val="accent1">
              <a:alpha val="90000"/>
            </a:schemeClr>
          </a:solidFill>
          <a:ln w="25400">
            <a:noFill/>
            <a:miter lim="800000"/>
            <a:headEnd/>
            <a:tailEnd/>
          </a:ln>
        </p:spPr>
        <p:txBody>
          <a:bodyPr lIns="0" tIns="0" rIns="0" bIns="0"/>
          <a:lstStyle/>
          <a:p>
            <a:pPr algn="ctr"/>
            <a:endParaRPr lang="en-US" b="0"/>
          </a:p>
        </p:txBody>
      </p:sp>
      <p:sp>
        <p:nvSpPr>
          <p:cNvPr id="11" name="Line 7"/>
          <p:cNvSpPr>
            <a:spLocks noChangeShapeType="1"/>
          </p:cNvSpPr>
          <p:nvPr/>
        </p:nvSpPr>
        <p:spPr bwMode="auto">
          <a:xfrm flipH="1">
            <a:off x="4416375" y="960612"/>
            <a:ext cx="0" cy="2367483"/>
          </a:xfrm>
          <a:prstGeom prst="line">
            <a:avLst/>
          </a:prstGeom>
          <a:noFill/>
          <a:ln w="12700">
            <a:solidFill>
              <a:schemeClr val="accent1">
                <a:alpha val="50000"/>
              </a:schemeClr>
            </a:solidFill>
            <a:miter lim="800000"/>
            <a:headEnd/>
            <a:tailEnd/>
          </a:ln>
        </p:spPr>
        <p:txBody>
          <a:bodyPr lIns="0" tIns="0" rIns="0" bIns="0"/>
          <a:lstStyle/>
          <a:p>
            <a:endParaRPr lang="en-US"/>
          </a:p>
        </p:txBody>
      </p:sp>
      <p:sp>
        <p:nvSpPr>
          <p:cNvPr id="2" name="Titel 1"/>
          <p:cNvSpPr>
            <a:spLocks noGrp="1"/>
          </p:cNvSpPr>
          <p:nvPr>
            <p:ph type="ctrTitle"/>
          </p:nvPr>
        </p:nvSpPr>
        <p:spPr>
          <a:xfrm>
            <a:off x="4572000" y="980729"/>
            <a:ext cx="2304256" cy="1512167"/>
          </a:xfrm>
        </p:spPr>
        <p:txBody>
          <a:bodyPr lIns="0" tIns="0" rIns="0" bIns="0" anchor="t" anchorCtr="0">
            <a:noAutofit/>
          </a:bodyPr>
          <a:lstStyle>
            <a:lvl1pPr algn="l">
              <a:defRPr sz="3200" b="0"/>
            </a:lvl1pPr>
          </a:lstStyle>
          <a:p>
            <a:r>
              <a:rPr lang="en-US" smtClean="0"/>
              <a:t>Click to edit Master title style</a:t>
            </a:r>
            <a:endParaRPr lang="nl-NL" dirty="0"/>
          </a:p>
        </p:txBody>
      </p:sp>
      <p:sp>
        <p:nvSpPr>
          <p:cNvPr id="3" name="Ondertitel 2"/>
          <p:cNvSpPr>
            <a:spLocks noGrp="1"/>
          </p:cNvSpPr>
          <p:nvPr>
            <p:ph type="subTitle" idx="1"/>
          </p:nvPr>
        </p:nvSpPr>
        <p:spPr>
          <a:xfrm>
            <a:off x="4572000" y="3501008"/>
            <a:ext cx="2304256" cy="2376264"/>
          </a:xfrm>
        </p:spPr>
        <p:txBody>
          <a:bodyPr lIns="0" tIns="0" rIns="0" bIns="0">
            <a:noAutofit/>
          </a:bodyPr>
          <a:lstStyle>
            <a:lvl1pPr marL="0" indent="0" algn="l">
              <a:buNone/>
              <a:defRPr sz="18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
        <p:nvSpPr>
          <p:cNvPr id="8" name="Tijdelijke aanduiding voor datum 6"/>
          <p:cNvSpPr>
            <a:spLocks noGrp="1"/>
          </p:cNvSpPr>
          <p:nvPr>
            <p:ph type="dt" sz="half" idx="2"/>
          </p:nvPr>
        </p:nvSpPr>
        <p:spPr>
          <a:xfrm>
            <a:off x="4572000" y="2987174"/>
            <a:ext cx="2304000" cy="365125"/>
          </a:xfrm>
          <a:prstGeom prst="rect">
            <a:avLst/>
          </a:prstGeom>
        </p:spPr>
        <p:txBody>
          <a:bodyPr vert="horz" lIns="0" tIns="0" rIns="0" bIns="0" rtlCol="0" anchor="ctr"/>
          <a:lstStyle>
            <a:lvl1pPr algn="l">
              <a:defRPr sz="1200">
                <a:solidFill>
                  <a:schemeClr val="tx1">
                    <a:tint val="75000"/>
                  </a:schemeClr>
                </a:solidFill>
              </a:defRPr>
            </a:lvl1pPr>
          </a:lstStyle>
          <a:p>
            <a:r>
              <a:rPr lang="nl-NL" smtClean="0"/>
              <a:t>Date</a:t>
            </a:r>
            <a:endParaRPr lang="en-GB" dirty="0"/>
          </a:p>
        </p:txBody>
      </p:sp>
      <p:sp>
        <p:nvSpPr>
          <p:cNvPr id="14" name="Tijdelijke aanduiding voor datum 6"/>
          <p:cNvSpPr txBox="1">
            <a:spLocks/>
          </p:cNvSpPr>
          <p:nvPr userDrawn="1"/>
        </p:nvSpPr>
        <p:spPr>
          <a:xfrm>
            <a:off x="1979712" y="2564904"/>
            <a:ext cx="2304000" cy="365125"/>
          </a:xfrm>
          <a:prstGeom prst="rect">
            <a:avLst/>
          </a:prstGeom>
        </p:spPr>
        <p:txBody>
          <a:bodyPr vert="horz" lIns="0" tIns="0" rIns="0" bIns="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chemeClr val="accent1"/>
              </a:solidFill>
              <a:effectLst/>
              <a:uLnTx/>
              <a:uFillTx/>
              <a:latin typeface="+mn-lt"/>
              <a:ea typeface="+mn-ea"/>
              <a:cs typeface="+mn-cs"/>
            </a:endParaRPr>
          </a:p>
        </p:txBody>
      </p:sp>
      <p:sp>
        <p:nvSpPr>
          <p:cNvPr id="23" name="Text Placeholder 22"/>
          <p:cNvSpPr>
            <a:spLocks noGrp="1"/>
          </p:cNvSpPr>
          <p:nvPr>
            <p:ph type="body" sz="quarter" idx="10" hasCustomPrompt="1"/>
          </p:nvPr>
        </p:nvSpPr>
        <p:spPr>
          <a:xfrm>
            <a:off x="4572000" y="2564905"/>
            <a:ext cx="2304256" cy="396044"/>
          </a:xfrm>
        </p:spPr>
        <p:txBody>
          <a:bodyPr bIns="0" anchor="ctr" anchorCtr="0"/>
          <a:lstStyle>
            <a:lvl1pPr marL="0" indent="0">
              <a:buFontTx/>
              <a:buNone/>
              <a:defRPr sz="1200" b="1">
                <a:solidFill>
                  <a:schemeClr val="accent1"/>
                </a:solidFill>
              </a:defRPr>
            </a:lvl1pPr>
            <a:lvl2pPr marL="0" indent="0">
              <a:buFontTx/>
              <a:buNone/>
              <a:defRPr sz="1200" b="1">
                <a:solidFill>
                  <a:schemeClr val="accent1"/>
                </a:solidFill>
              </a:defRPr>
            </a:lvl2pPr>
            <a:lvl3pPr marL="0" indent="0">
              <a:buFontTx/>
              <a:buNone/>
              <a:defRPr sz="1200" b="1">
                <a:solidFill>
                  <a:schemeClr val="accent1"/>
                </a:solidFill>
              </a:defRPr>
            </a:lvl3pPr>
            <a:lvl4pPr marL="0" indent="0">
              <a:buFontTx/>
              <a:buNone/>
              <a:defRPr sz="1200" b="1">
                <a:solidFill>
                  <a:schemeClr val="accent1"/>
                </a:solidFill>
              </a:defRPr>
            </a:lvl4pPr>
            <a:lvl5pPr marL="0" indent="0">
              <a:buFontTx/>
              <a:buNone/>
              <a:defRPr sz="1200" b="1">
                <a:solidFill>
                  <a:schemeClr val="accent1"/>
                </a:solidFill>
              </a:defRPr>
            </a:lvl5pPr>
          </a:lstStyle>
          <a:p>
            <a:pPr lvl="0"/>
            <a:r>
              <a:rPr lang="en-US" smtClean="0"/>
              <a:t>Presenter</a:t>
            </a:r>
            <a:endParaRPr lang="en-US"/>
          </a:p>
        </p:txBody>
      </p:sp>
      <p:pic>
        <p:nvPicPr>
          <p:cNvPr id="17" name="Picture 16" descr="WKHLogo.png"/>
          <p:cNvPicPr>
            <a:picLocks noChangeAspect="1"/>
          </p:cNvPicPr>
          <p:nvPr userDrawn="1"/>
        </p:nvPicPr>
        <p:blipFill>
          <a:blip r:embed="rId4" cstate="print">
            <a:extLst>
              <a:ext uri="{28A0092B-C50C-407E-A947-70E740481C1C}">
                <a14:useLocalDpi xmlns="" xmlns:a14="http://schemas.microsoft.com/office/drawing/2010/main" val="0"/>
              </a:ext>
            </a:extLst>
          </a:blip>
          <a:stretch>
            <a:fillRect/>
          </a:stretch>
        </p:blipFill>
        <p:spPr>
          <a:xfrm>
            <a:off x="2065866" y="2929464"/>
            <a:ext cx="1752600" cy="427251"/>
          </a:xfrm>
          <a:prstGeom prst="rect">
            <a:avLst/>
          </a:prstGeom>
        </p:spPr>
      </p:pic>
    </p:spTree>
    <p:extLst>
      <p:ext uri="{BB962C8B-B14F-4D97-AF65-F5344CB8AC3E}">
        <p14:creationId xmlns="" xmlns:p14="http://schemas.microsoft.com/office/powerpoint/2010/main" val="264621098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ubtitle">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pic>
        <p:nvPicPr>
          <p:cNvPr id="11" name="Picture 4" descr="WOL080226_103_sml"/>
          <p:cNvPicPr>
            <a:picLocks noChangeAspect="1" noChangeArrowheads="1"/>
          </p:cNvPicPr>
          <p:nvPr userDrawn="1"/>
        </p:nvPicPr>
        <p:blipFill>
          <a:blip r:embed="rId3" cstate="print"/>
          <a:srcRect l="8490" t="24579" r="6244" b="10786"/>
          <a:stretch>
            <a:fillRect/>
          </a:stretch>
        </p:blipFill>
        <p:spPr bwMode="auto">
          <a:xfrm>
            <a:off x="0" y="0"/>
            <a:ext cx="9144000" cy="6858000"/>
          </a:xfrm>
          <a:prstGeom prst="rect">
            <a:avLst/>
          </a:prstGeom>
          <a:noFill/>
          <a:ln w="9525">
            <a:noFill/>
            <a:miter lim="800000"/>
            <a:headEnd/>
            <a:tailEnd/>
          </a:ln>
        </p:spPr>
      </p:pic>
      <p:sp>
        <p:nvSpPr>
          <p:cNvPr id="7" name="Rectangle 6"/>
          <p:cNvSpPr/>
          <p:nvPr userDrawn="1"/>
        </p:nvSpPr>
        <p:spPr>
          <a:xfrm>
            <a:off x="0" y="6444000"/>
            <a:ext cx="9144000" cy="41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userDrawn="1"/>
        </p:nvCxnSpPr>
        <p:spPr>
          <a:xfrm>
            <a:off x="0" y="6444000"/>
            <a:ext cx="9144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6"/>
          <p:cNvSpPr>
            <a:spLocks/>
          </p:cNvSpPr>
          <p:nvPr/>
        </p:nvSpPr>
        <p:spPr bwMode="auto">
          <a:xfrm>
            <a:off x="1835696" y="836712"/>
            <a:ext cx="2589609" cy="2589609"/>
          </a:xfrm>
          <a:prstGeom prst="rect">
            <a:avLst/>
          </a:prstGeom>
          <a:solidFill>
            <a:schemeClr val="accent1">
              <a:alpha val="90000"/>
            </a:schemeClr>
          </a:solidFill>
          <a:ln w="25400">
            <a:noFill/>
            <a:miter lim="800000"/>
            <a:headEnd/>
            <a:tailEnd/>
          </a:ln>
        </p:spPr>
        <p:txBody>
          <a:bodyPr lIns="0" tIns="0" rIns="0" bIns="0"/>
          <a:lstStyle/>
          <a:p>
            <a:pPr algn="ctr"/>
            <a:endParaRPr lang="en-US" b="0"/>
          </a:p>
        </p:txBody>
      </p:sp>
      <p:sp>
        <p:nvSpPr>
          <p:cNvPr id="3" name="Ondertitel 2"/>
          <p:cNvSpPr>
            <a:spLocks noGrp="1"/>
          </p:cNvSpPr>
          <p:nvPr>
            <p:ph type="subTitle" idx="1"/>
          </p:nvPr>
        </p:nvSpPr>
        <p:spPr>
          <a:xfrm>
            <a:off x="2411760" y="1268760"/>
            <a:ext cx="4464495" cy="1656185"/>
          </a:xfrm>
        </p:spPr>
        <p:txBody>
          <a:bodyPr lIns="0" tIns="0" rIns="0" bIns="0" anchor="ctr" anchorCtr="0">
            <a:noAutofit/>
          </a:bodyPr>
          <a:lstStyle>
            <a:lvl1pPr marL="0" indent="0" algn="l">
              <a:buNone/>
              <a:defRPr sz="3200" b="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
        <p:nvSpPr>
          <p:cNvPr id="13" name="Date Placeholder 2"/>
          <p:cNvSpPr>
            <a:spLocks noGrp="1"/>
          </p:cNvSpPr>
          <p:nvPr>
            <p:ph type="dt" sz="half" idx="10"/>
          </p:nvPr>
        </p:nvSpPr>
        <p:spPr>
          <a:xfrm>
            <a:off x="6768244" y="6526800"/>
            <a:ext cx="1404156" cy="365125"/>
          </a:xfrm>
        </p:spPr>
        <p:txBody>
          <a:bodyPr/>
          <a:lstStyle/>
          <a:p>
            <a:r>
              <a:rPr lang="nl-NL" smtClean="0"/>
              <a:t>Date</a:t>
            </a:r>
            <a:endParaRPr lang="en-US"/>
          </a:p>
        </p:txBody>
      </p:sp>
      <p:sp>
        <p:nvSpPr>
          <p:cNvPr id="14" name="Footer Placeholder 3"/>
          <p:cNvSpPr>
            <a:spLocks noGrp="1"/>
          </p:cNvSpPr>
          <p:nvPr>
            <p:ph type="ftr" sz="quarter" idx="11"/>
          </p:nvPr>
        </p:nvSpPr>
        <p:spPr>
          <a:xfrm>
            <a:off x="2843808" y="6526800"/>
            <a:ext cx="3888432" cy="365125"/>
          </a:xfrm>
        </p:spPr>
        <p:txBody>
          <a:bodyPr/>
          <a:lstStyle/>
          <a:p>
            <a:r>
              <a:rPr lang="en-US" smtClean="0"/>
              <a:t>Presentation</a:t>
            </a:r>
            <a:endParaRPr lang="en-US"/>
          </a:p>
        </p:txBody>
      </p:sp>
      <p:sp>
        <p:nvSpPr>
          <p:cNvPr id="15" name="Slide Number Placeholder 4"/>
          <p:cNvSpPr>
            <a:spLocks noGrp="1"/>
          </p:cNvSpPr>
          <p:nvPr>
            <p:ph type="sldNum" sz="quarter" idx="12"/>
          </p:nvPr>
        </p:nvSpPr>
        <p:spPr>
          <a:xfrm>
            <a:off x="8199040" y="6526800"/>
            <a:ext cx="549424" cy="365125"/>
          </a:xfrm>
        </p:spPr>
        <p:txBody>
          <a:bodyPr/>
          <a:lstStyle/>
          <a:p>
            <a:fld id="{32BBD926-AB7A-4FD9-B807-4F82AF62F6B9}" type="slidenum">
              <a:rPr lang="en-US" smtClean="0"/>
              <a:pPr/>
              <a:t>‹#›</a:t>
            </a:fld>
            <a:endParaRPr lang="en-US"/>
          </a:p>
        </p:txBody>
      </p:sp>
      <p:pic>
        <p:nvPicPr>
          <p:cNvPr id="16" name="Picture 15" descr="WKHLogo.png"/>
          <p:cNvPicPr>
            <a:picLocks noChangeAspect="1"/>
          </p:cNvPicPr>
          <p:nvPr userDrawn="1"/>
        </p:nvPicPr>
        <p:blipFill rotWithShape="1">
          <a:blip r:embed="rId4" cstate="print">
            <a:extLst>
              <a:ext uri="{28A0092B-C50C-407E-A947-70E740481C1C}">
                <a14:useLocalDpi xmlns="" xmlns:a14="http://schemas.microsoft.com/office/drawing/2010/main" val="0"/>
              </a:ext>
            </a:extLst>
          </a:blip>
          <a:srcRect t="1" r="-13893" b="-9945"/>
          <a:stretch/>
        </p:blipFill>
        <p:spPr>
          <a:xfrm>
            <a:off x="448733" y="6464612"/>
            <a:ext cx="1752600" cy="412438"/>
          </a:xfrm>
          <a:prstGeom prst="rect">
            <a:avLst/>
          </a:prstGeom>
        </p:spPr>
      </p:pic>
    </p:spTree>
    <p:extLst>
      <p:ext uri="{BB962C8B-B14F-4D97-AF65-F5344CB8AC3E}">
        <p14:creationId xmlns="" xmlns:p14="http://schemas.microsoft.com/office/powerpoint/2010/main" val="124921307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ubtitle_annex">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pic>
        <p:nvPicPr>
          <p:cNvPr id="16" name="Picture 4" descr="WOL080226_103_sml"/>
          <p:cNvPicPr>
            <a:picLocks noChangeAspect="1" noChangeArrowheads="1"/>
          </p:cNvPicPr>
          <p:nvPr userDrawn="1"/>
        </p:nvPicPr>
        <p:blipFill>
          <a:blip r:embed="rId3" cstate="print"/>
          <a:srcRect l="8490" t="24579" r="6244" b="10786"/>
          <a:stretch>
            <a:fillRect/>
          </a:stretch>
        </p:blipFill>
        <p:spPr bwMode="auto">
          <a:xfrm>
            <a:off x="0" y="0"/>
            <a:ext cx="9144000" cy="6858000"/>
          </a:xfrm>
          <a:prstGeom prst="rect">
            <a:avLst/>
          </a:prstGeom>
          <a:noFill/>
          <a:ln w="9525">
            <a:noFill/>
            <a:miter lim="800000"/>
            <a:headEnd/>
            <a:tailEnd/>
          </a:ln>
        </p:spPr>
      </p:pic>
      <p:sp>
        <p:nvSpPr>
          <p:cNvPr id="8" name="Rectangle 7"/>
          <p:cNvSpPr/>
          <p:nvPr userDrawn="1"/>
        </p:nvSpPr>
        <p:spPr>
          <a:xfrm>
            <a:off x="0" y="6444000"/>
            <a:ext cx="9144000" cy="41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userDrawn="1"/>
        </p:nvCxnSpPr>
        <p:spPr>
          <a:xfrm>
            <a:off x="0" y="6444000"/>
            <a:ext cx="9144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6"/>
          <p:cNvSpPr>
            <a:spLocks/>
          </p:cNvSpPr>
          <p:nvPr/>
        </p:nvSpPr>
        <p:spPr bwMode="auto">
          <a:xfrm>
            <a:off x="1835696" y="836712"/>
            <a:ext cx="2589609" cy="2589609"/>
          </a:xfrm>
          <a:prstGeom prst="rect">
            <a:avLst/>
          </a:prstGeom>
          <a:solidFill>
            <a:schemeClr val="accent1">
              <a:alpha val="90000"/>
            </a:schemeClr>
          </a:solidFill>
          <a:ln w="25400">
            <a:noFill/>
            <a:miter lim="800000"/>
            <a:headEnd/>
            <a:tailEnd/>
          </a:ln>
        </p:spPr>
        <p:txBody>
          <a:bodyPr lIns="0" tIns="0" rIns="0" bIns="0"/>
          <a:lstStyle/>
          <a:p>
            <a:pPr algn="ctr"/>
            <a:endParaRPr lang="en-US" b="0"/>
          </a:p>
        </p:txBody>
      </p:sp>
      <p:sp>
        <p:nvSpPr>
          <p:cNvPr id="3" name="Ondertitel 2"/>
          <p:cNvSpPr>
            <a:spLocks noGrp="1"/>
          </p:cNvSpPr>
          <p:nvPr>
            <p:ph type="subTitle" idx="1"/>
          </p:nvPr>
        </p:nvSpPr>
        <p:spPr>
          <a:xfrm>
            <a:off x="2411760" y="1268760"/>
            <a:ext cx="4464495" cy="1656185"/>
          </a:xfrm>
        </p:spPr>
        <p:txBody>
          <a:bodyPr lIns="0" tIns="0" rIns="0" bIns="0" anchor="ctr" anchorCtr="0">
            <a:noAutofit/>
          </a:bodyPr>
          <a:lstStyle>
            <a:lvl1pPr marL="0" indent="0" algn="l">
              <a:buNone/>
              <a:defRPr sz="3200" b="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
        <p:nvSpPr>
          <p:cNvPr id="13" name="Date Placeholder 2"/>
          <p:cNvSpPr>
            <a:spLocks noGrp="1"/>
          </p:cNvSpPr>
          <p:nvPr>
            <p:ph type="dt" sz="half" idx="10"/>
          </p:nvPr>
        </p:nvSpPr>
        <p:spPr>
          <a:xfrm>
            <a:off x="6768244" y="6526800"/>
            <a:ext cx="1404156" cy="365125"/>
          </a:xfrm>
        </p:spPr>
        <p:txBody>
          <a:bodyPr/>
          <a:lstStyle/>
          <a:p>
            <a:r>
              <a:rPr lang="nl-NL" smtClean="0"/>
              <a:t>Date</a:t>
            </a:r>
            <a:endParaRPr lang="en-US"/>
          </a:p>
        </p:txBody>
      </p:sp>
      <p:sp>
        <p:nvSpPr>
          <p:cNvPr id="14" name="Footer Placeholder 3"/>
          <p:cNvSpPr>
            <a:spLocks noGrp="1"/>
          </p:cNvSpPr>
          <p:nvPr>
            <p:ph type="ftr" sz="quarter" idx="11"/>
          </p:nvPr>
        </p:nvSpPr>
        <p:spPr>
          <a:xfrm>
            <a:off x="2843808" y="6526800"/>
            <a:ext cx="3888432" cy="365125"/>
          </a:xfrm>
        </p:spPr>
        <p:txBody>
          <a:bodyPr/>
          <a:lstStyle/>
          <a:p>
            <a:r>
              <a:rPr lang="en-US" smtClean="0"/>
              <a:t>Presentation</a:t>
            </a:r>
            <a:endParaRPr lang="en-US"/>
          </a:p>
        </p:txBody>
      </p:sp>
      <p:sp>
        <p:nvSpPr>
          <p:cNvPr id="15" name="Slide Number Placeholder 4"/>
          <p:cNvSpPr>
            <a:spLocks noGrp="1"/>
          </p:cNvSpPr>
          <p:nvPr>
            <p:ph type="sldNum" sz="quarter" idx="12"/>
          </p:nvPr>
        </p:nvSpPr>
        <p:spPr>
          <a:xfrm>
            <a:off x="8199040" y="6526800"/>
            <a:ext cx="549424" cy="365125"/>
          </a:xfrm>
        </p:spPr>
        <p:txBody>
          <a:bodyPr/>
          <a:lstStyle/>
          <a:p>
            <a:fld id="{32BBD926-AB7A-4FD9-B807-4F82AF62F6B9}" type="slidenum">
              <a:rPr lang="en-US" smtClean="0"/>
              <a:pPr/>
              <a:t>‹#›</a:t>
            </a:fld>
            <a:endParaRPr lang="en-US"/>
          </a:p>
        </p:txBody>
      </p:sp>
      <p:sp>
        <p:nvSpPr>
          <p:cNvPr id="7" name="Ondertitel 2"/>
          <p:cNvSpPr txBox="1">
            <a:spLocks/>
          </p:cNvSpPr>
          <p:nvPr userDrawn="1"/>
        </p:nvSpPr>
        <p:spPr>
          <a:xfrm>
            <a:off x="2411760" y="872716"/>
            <a:ext cx="4464495" cy="468052"/>
          </a:xfrm>
          <a:prstGeom prst="rect">
            <a:avLst/>
          </a:prstGeom>
        </p:spPr>
        <p:txBody>
          <a:bodyPr vert="horz" lIns="0" tIns="0" rIns="0" bIns="0" rtlCol="0" anchor="t" anchorCtr="0">
            <a:noAutofit/>
          </a:bodyPr>
          <a:lstStyle>
            <a:lvl1pPr marL="0" indent="0" algn="l">
              <a:buNone/>
              <a:defRPr sz="3200" b="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720000" rtl="0" eaLnBrk="1" fontAlgn="auto" latinLnBrk="0" hangingPunct="1">
              <a:lnSpc>
                <a:spcPct val="100000"/>
              </a:lnSpc>
              <a:spcBef>
                <a:spcPct val="20000"/>
              </a:spcBef>
              <a:spcAft>
                <a:spcPts val="0"/>
              </a:spcAft>
              <a:buClrTx/>
              <a:buSzPct val="100000"/>
              <a:buFont typeface="Wingdings" pitchFamily="2" charset="2"/>
              <a:buNone/>
              <a:tabLst/>
              <a:defRPr/>
            </a:pPr>
            <a:r>
              <a:rPr kumimoji="0" lang="en-US" sz="2400" b="0" i="0" u="none" strike="noStrike" kern="1200" cap="none" spc="0" normalizeH="0" baseline="0" noProof="0" smtClean="0">
                <a:ln>
                  <a:noFill/>
                </a:ln>
                <a:solidFill>
                  <a:schemeClr val="bg1"/>
                </a:solidFill>
                <a:effectLst/>
                <a:uLnTx/>
                <a:uFillTx/>
                <a:latin typeface="+mj-lt"/>
                <a:ea typeface="+mn-ea"/>
                <a:cs typeface="+mn-cs"/>
              </a:rPr>
              <a:t>Annex</a:t>
            </a:r>
            <a:endParaRPr kumimoji="0" lang="nl-NL" sz="2400" b="0" i="0" u="none" strike="noStrike" kern="1200" cap="none" spc="0" normalizeH="0" baseline="0" noProof="0" dirty="0">
              <a:ln>
                <a:noFill/>
              </a:ln>
              <a:solidFill>
                <a:schemeClr val="bg1"/>
              </a:solidFill>
              <a:effectLst/>
              <a:uLnTx/>
              <a:uFillTx/>
              <a:latin typeface="+mj-lt"/>
              <a:ea typeface="+mn-ea"/>
              <a:cs typeface="+mn-cs"/>
            </a:endParaRPr>
          </a:p>
        </p:txBody>
      </p:sp>
      <p:pic>
        <p:nvPicPr>
          <p:cNvPr id="12" name="Picture 11" descr="WKHLogo.png"/>
          <p:cNvPicPr>
            <a:picLocks noChangeAspect="1"/>
          </p:cNvPicPr>
          <p:nvPr userDrawn="1"/>
        </p:nvPicPr>
        <p:blipFill rotWithShape="1">
          <a:blip r:embed="rId4" cstate="print">
            <a:extLst>
              <a:ext uri="{28A0092B-C50C-407E-A947-70E740481C1C}">
                <a14:useLocalDpi xmlns="" xmlns:a14="http://schemas.microsoft.com/office/drawing/2010/main" val="0"/>
              </a:ext>
            </a:extLst>
          </a:blip>
          <a:srcRect t="1" r="-13893" b="-9945"/>
          <a:stretch/>
        </p:blipFill>
        <p:spPr>
          <a:xfrm>
            <a:off x="448733" y="6464612"/>
            <a:ext cx="1752600" cy="412438"/>
          </a:xfrm>
          <a:prstGeom prst="rect">
            <a:avLst/>
          </a:prstGeom>
        </p:spPr>
      </p:pic>
    </p:spTree>
    <p:extLst>
      <p:ext uri="{BB962C8B-B14F-4D97-AF65-F5344CB8AC3E}">
        <p14:creationId xmlns="" xmlns:p14="http://schemas.microsoft.com/office/powerpoint/2010/main" val="61438186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8" name="Rectangle 7"/>
          <p:cNvSpPr/>
          <p:nvPr userDrawn="1"/>
        </p:nvSpPr>
        <p:spPr>
          <a:xfrm>
            <a:off x="0" y="6444000"/>
            <a:ext cx="9144000" cy="41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0" y="6444000"/>
            <a:ext cx="9144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ijdelijke aanduiding voor tekst 8"/>
          <p:cNvSpPr>
            <a:spLocks noGrp="1"/>
          </p:cNvSpPr>
          <p:nvPr>
            <p:ph type="body" sz="quarter" idx="11"/>
          </p:nvPr>
        </p:nvSpPr>
        <p:spPr>
          <a:xfrm>
            <a:off x="467544" y="224644"/>
            <a:ext cx="8208000" cy="504056"/>
          </a:xfrm>
        </p:spPr>
        <p:txBody>
          <a:bodyPr lIns="0" tIns="0" rIns="0" bIns="0">
            <a:noAutofit/>
          </a:bodyPr>
          <a:lstStyle>
            <a:lvl1pPr marL="0" indent="0">
              <a:buNone/>
              <a:defRPr sz="2800" b="1">
                <a:solidFill>
                  <a:schemeClr val="accent1"/>
                </a:solidFill>
              </a:defRPr>
            </a:lvl1pPr>
          </a:lstStyle>
          <a:p>
            <a:pPr lvl="0"/>
            <a:r>
              <a:rPr lang="en-US" smtClean="0"/>
              <a:t>Click to edit Master text styles</a:t>
            </a:r>
          </a:p>
        </p:txBody>
      </p:sp>
      <p:sp>
        <p:nvSpPr>
          <p:cNvPr id="11" name="Tijdelijke aanduiding voor tekst 10"/>
          <p:cNvSpPr>
            <a:spLocks noGrp="1"/>
          </p:cNvSpPr>
          <p:nvPr>
            <p:ph type="body" sz="quarter" idx="12"/>
          </p:nvPr>
        </p:nvSpPr>
        <p:spPr>
          <a:xfrm>
            <a:off x="467544" y="1412776"/>
            <a:ext cx="8208000" cy="4779220"/>
          </a:xfrm>
        </p:spPr>
        <p:txBody>
          <a:bodyPr lIns="0" tIns="0" rIns="0" bIns="0" anchor="t" anchorCtr="0">
            <a:noAutofit/>
          </a:bodyPr>
          <a:lstStyle>
            <a:lvl1pPr marL="0" indent="0" algn="l">
              <a:buSzPct val="90000"/>
              <a:buFontTx/>
              <a:buNone/>
              <a:defRPr sz="1800" b="0" i="1">
                <a:solidFill>
                  <a:srgbClr val="757575"/>
                </a:solidFill>
              </a:defRPr>
            </a:lvl1pPr>
            <a:lvl2pPr>
              <a:buFontTx/>
              <a:buNone/>
              <a:defRPr sz="2000"/>
            </a:lvl2pPr>
            <a:lvl3pPr>
              <a:buFontTx/>
              <a:buNone/>
              <a:defRPr sz="2000"/>
            </a:lvl3pPr>
            <a:lvl4pPr>
              <a:buFontTx/>
              <a:buNone/>
              <a:defRPr sz="2000"/>
            </a:lvl4pPr>
            <a:lvl5pPr>
              <a:buFontTx/>
              <a:buNone/>
              <a:defRPr sz="2000"/>
            </a:lvl5pPr>
          </a:lstStyle>
          <a:p>
            <a:pPr lvl="0"/>
            <a:r>
              <a:rPr lang="en-US" smtClean="0"/>
              <a:t>Click to edit Master text styles</a:t>
            </a:r>
          </a:p>
        </p:txBody>
      </p:sp>
      <p:sp>
        <p:nvSpPr>
          <p:cNvPr id="25" name="Date Placeholder 2"/>
          <p:cNvSpPr>
            <a:spLocks noGrp="1"/>
          </p:cNvSpPr>
          <p:nvPr>
            <p:ph type="dt" sz="half" idx="13"/>
          </p:nvPr>
        </p:nvSpPr>
        <p:spPr>
          <a:xfrm>
            <a:off x="6768244" y="6526800"/>
            <a:ext cx="1404156" cy="365125"/>
          </a:xfrm>
        </p:spPr>
        <p:txBody>
          <a:bodyPr/>
          <a:lstStyle/>
          <a:p>
            <a:r>
              <a:rPr lang="nl-NL" smtClean="0"/>
              <a:t>Date</a:t>
            </a:r>
            <a:endParaRPr lang="en-US"/>
          </a:p>
        </p:txBody>
      </p:sp>
      <p:sp>
        <p:nvSpPr>
          <p:cNvPr id="26" name="Footer Placeholder 3"/>
          <p:cNvSpPr>
            <a:spLocks noGrp="1"/>
          </p:cNvSpPr>
          <p:nvPr>
            <p:ph type="ftr" sz="quarter" idx="14"/>
          </p:nvPr>
        </p:nvSpPr>
        <p:spPr>
          <a:xfrm>
            <a:off x="2843808" y="6526800"/>
            <a:ext cx="3888432" cy="365125"/>
          </a:xfrm>
        </p:spPr>
        <p:txBody>
          <a:bodyPr/>
          <a:lstStyle/>
          <a:p>
            <a:r>
              <a:rPr lang="en-US" smtClean="0"/>
              <a:t>Presentation</a:t>
            </a:r>
            <a:endParaRPr lang="en-US"/>
          </a:p>
        </p:txBody>
      </p:sp>
      <p:sp>
        <p:nvSpPr>
          <p:cNvPr id="27" name="Slide Number Placeholder 4"/>
          <p:cNvSpPr>
            <a:spLocks noGrp="1"/>
          </p:cNvSpPr>
          <p:nvPr>
            <p:ph type="sldNum" sz="quarter" idx="15"/>
          </p:nvPr>
        </p:nvSpPr>
        <p:spPr>
          <a:xfrm>
            <a:off x="8199040" y="6526800"/>
            <a:ext cx="549424" cy="365125"/>
          </a:xfrm>
        </p:spPr>
        <p:txBody>
          <a:bodyPr/>
          <a:lstStyle/>
          <a:p>
            <a:fld id="{32BBD926-AB7A-4FD9-B807-4F82AF62F6B9}" type="slidenum">
              <a:rPr lang="en-US" smtClean="0"/>
              <a:pPr/>
              <a:t>‹#›</a:t>
            </a:fld>
            <a:endParaRPr lang="en-US"/>
          </a:p>
        </p:txBody>
      </p:sp>
      <p:sp>
        <p:nvSpPr>
          <p:cNvPr id="15" name="Text Placeholder 14"/>
          <p:cNvSpPr>
            <a:spLocks noGrp="1"/>
          </p:cNvSpPr>
          <p:nvPr>
            <p:ph type="body" sz="quarter" idx="17"/>
          </p:nvPr>
        </p:nvSpPr>
        <p:spPr>
          <a:xfrm>
            <a:off x="467088" y="764644"/>
            <a:ext cx="8208912" cy="504056"/>
          </a:xfrm>
        </p:spPr>
        <p:txBody>
          <a:bodyPr/>
          <a:lstStyle>
            <a:lvl1pPr marL="0" indent="0">
              <a:buNone/>
              <a:defRPr sz="2400" i="1">
                <a:latin typeface="+mn-lt"/>
              </a:defRPr>
            </a:lvl1pPr>
            <a:lvl2pPr marL="0" indent="0">
              <a:buNone/>
              <a:defRPr sz="2400" i="1">
                <a:latin typeface="+mn-lt"/>
              </a:defRPr>
            </a:lvl2pPr>
            <a:lvl3pPr marL="0" indent="0">
              <a:buNone/>
              <a:defRPr sz="2400" i="1">
                <a:latin typeface="+mn-lt"/>
              </a:defRPr>
            </a:lvl3pPr>
            <a:lvl4pPr marL="0" indent="0">
              <a:buNone/>
              <a:defRPr sz="2400" i="1">
                <a:latin typeface="+mn-lt"/>
              </a:defRPr>
            </a:lvl4pPr>
            <a:lvl5pPr marL="0" indent="0">
              <a:buNone/>
              <a:defRPr sz="2400" i="1">
                <a:latin typeface="+mn-lt"/>
              </a:defRPr>
            </a:lvl5pPr>
          </a:lstStyle>
          <a:p>
            <a:pPr lvl="0"/>
            <a:r>
              <a:rPr lang="en-US" smtClean="0"/>
              <a:t>Click to edit Master text styles</a:t>
            </a:r>
          </a:p>
        </p:txBody>
      </p:sp>
      <p:pic>
        <p:nvPicPr>
          <p:cNvPr id="13" name="Picture 12" descr="WKHLogo.png"/>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t="1" r="-13893" b="-9945"/>
          <a:stretch/>
        </p:blipFill>
        <p:spPr>
          <a:xfrm>
            <a:off x="448733" y="6464612"/>
            <a:ext cx="1752600" cy="412438"/>
          </a:xfrm>
          <a:prstGeom prst="rect">
            <a:avLst/>
          </a:prstGeom>
        </p:spPr>
      </p:pic>
    </p:spTree>
    <p:extLst>
      <p:ext uri="{BB962C8B-B14F-4D97-AF65-F5344CB8AC3E}">
        <p14:creationId xmlns="" xmlns:p14="http://schemas.microsoft.com/office/powerpoint/2010/main" val="66297619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10" name="Rectangle 9"/>
          <p:cNvSpPr/>
          <p:nvPr userDrawn="1"/>
        </p:nvSpPr>
        <p:spPr>
          <a:xfrm>
            <a:off x="0" y="6444000"/>
            <a:ext cx="9144000" cy="41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0" y="6444000"/>
            <a:ext cx="9144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Tijdelijke aanduiding voor tekst 2"/>
          <p:cNvSpPr>
            <a:spLocks noGrp="1"/>
          </p:cNvSpPr>
          <p:nvPr>
            <p:ph idx="1"/>
          </p:nvPr>
        </p:nvSpPr>
        <p:spPr>
          <a:xfrm>
            <a:off x="468000" y="1412776"/>
            <a:ext cx="8208000" cy="4815224"/>
          </a:xfrm>
          <a:prstGeom prst="rect">
            <a:avLst/>
          </a:prstGeom>
        </p:spPr>
        <p:txBody>
          <a:bodyPr vert="horz" lIns="0" tIns="0" rIns="0" bIns="0" rtlCol="0">
            <a:noAutofit/>
          </a:bodyPr>
          <a:lstStyle>
            <a:lvl1pPr marL="182563" indent="-182563">
              <a:spcBef>
                <a:spcPts val="432"/>
              </a:spcBef>
              <a:buFont typeface="Wingdings" pitchFamily="2" charset="2"/>
              <a:buChar char="§"/>
              <a:defRPr/>
            </a:lvl1pPr>
            <a:lvl2pPr marL="358775" indent="-176213">
              <a:spcBef>
                <a:spcPts val="432"/>
              </a:spcBef>
              <a:buFont typeface="Trebuchet MS" pitchFamily="34" charset="0"/>
              <a:buChar char="–"/>
              <a:defRPr sz="1600"/>
            </a:lvl2pPr>
            <a:lvl3pPr marL="541338" indent="-182563">
              <a:spcBef>
                <a:spcPts val="432"/>
              </a:spcBef>
              <a:buFont typeface="Wingdings" pitchFamily="2" charset="2"/>
              <a:buChar char="§"/>
              <a:defRPr sz="1400"/>
            </a:lvl3pPr>
            <a:lvl4pPr marL="717550" indent="-176213">
              <a:spcBef>
                <a:spcPts val="432"/>
              </a:spcBef>
              <a:buFont typeface="Trebuchet MS" pitchFamily="34" charset="0"/>
              <a:buChar char="–"/>
              <a:defRPr sz="1400"/>
            </a:lvl4pPr>
            <a:lvl5pPr marL="900113" indent="-182563">
              <a:spcBef>
                <a:spcPts val="432"/>
              </a:spcBef>
              <a:buFont typeface="Wingdings" pitchFamily="2" charset="2"/>
              <a:buChar cha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dirty="0"/>
          </a:p>
        </p:txBody>
      </p:sp>
      <p:sp>
        <p:nvSpPr>
          <p:cNvPr id="25" name="Date Placeholder 2"/>
          <p:cNvSpPr>
            <a:spLocks noGrp="1"/>
          </p:cNvSpPr>
          <p:nvPr>
            <p:ph type="dt" sz="half" idx="12"/>
          </p:nvPr>
        </p:nvSpPr>
        <p:spPr>
          <a:xfrm>
            <a:off x="6768244" y="6526800"/>
            <a:ext cx="1404156" cy="365125"/>
          </a:xfrm>
        </p:spPr>
        <p:txBody>
          <a:bodyPr/>
          <a:lstStyle/>
          <a:p>
            <a:r>
              <a:rPr lang="nl-NL" smtClean="0"/>
              <a:t>Date</a:t>
            </a:r>
            <a:endParaRPr lang="en-US"/>
          </a:p>
        </p:txBody>
      </p:sp>
      <p:sp>
        <p:nvSpPr>
          <p:cNvPr id="27" name="Footer Placeholder 3"/>
          <p:cNvSpPr>
            <a:spLocks noGrp="1"/>
          </p:cNvSpPr>
          <p:nvPr>
            <p:ph type="ftr" sz="quarter" idx="13"/>
          </p:nvPr>
        </p:nvSpPr>
        <p:spPr>
          <a:xfrm>
            <a:off x="2843808" y="6526800"/>
            <a:ext cx="3888432" cy="365125"/>
          </a:xfrm>
        </p:spPr>
        <p:txBody>
          <a:bodyPr/>
          <a:lstStyle/>
          <a:p>
            <a:r>
              <a:rPr lang="en-US" smtClean="0"/>
              <a:t>Presentation</a:t>
            </a:r>
            <a:endParaRPr lang="en-US"/>
          </a:p>
        </p:txBody>
      </p:sp>
      <p:sp>
        <p:nvSpPr>
          <p:cNvPr id="31" name="Slide Number Placeholder 4"/>
          <p:cNvSpPr>
            <a:spLocks noGrp="1"/>
          </p:cNvSpPr>
          <p:nvPr>
            <p:ph type="sldNum" sz="quarter" idx="14"/>
          </p:nvPr>
        </p:nvSpPr>
        <p:spPr>
          <a:xfrm>
            <a:off x="8199040" y="6526800"/>
            <a:ext cx="549424" cy="365125"/>
          </a:xfrm>
        </p:spPr>
        <p:txBody>
          <a:bodyPr/>
          <a:lstStyle/>
          <a:p>
            <a:fld id="{32BBD926-AB7A-4FD9-B807-4F82AF62F6B9}" type="slidenum">
              <a:rPr lang="en-US" smtClean="0"/>
              <a:pPr/>
              <a:t>‹#›</a:t>
            </a:fld>
            <a:endParaRPr lang="en-US"/>
          </a:p>
        </p:txBody>
      </p:sp>
      <p:sp>
        <p:nvSpPr>
          <p:cNvPr id="8" name="Tijdelijke aanduiding voor tekst 8"/>
          <p:cNvSpPr>
            <a:spLocks noGrp="1"/>
          </p:cNvSpPr>
          <p:nvPr>
            <p:ph type="body" sz="quarter" idx="11"/>
          </p:nvPr>
        </p:nvSpPr>
        <p:spPr>
          <a:xfrm>
            <a:off x="467544" y="224644"/>
            <a:ext cx="8208000" cy="504056"/>
          </a:xfrm>
        </p:spPr>
        <p:txBody>
          <a:bodyPr lIns="0" tIns="0" rIns="0" bIns="0">
            <a:noAutofit/>
          </a:bodyPr>
          <a:lstStyle>
            <a:lvl1pPr marL="0" indent="0">
              <a:buNone/>
              <a:defRPr sz="2800" b="1">
                <a:solidFill>
                  <a:schemeClr val="accent1"/>
                </a:solidFill>
              </a:defRPr>
            </a:lvl1pPr>
          </a:lstStyle>
          <a:p>
            <a:pPr lvl="0"/>
            <a:r>
              <a:rPr lang="en-US" smtClean="0"/>
              <a:t>Click to edit Master text styles</a:t>
            </a:r>
          </a:p>
        </p:txBody>
      </p:sp>
      <p:sp>
        <p:nvSpPr>
          <p:cNvPr id="13" name="Text Placeholder 14"/>
          <p:cNvSpPr>
            <a:spLocks noGrp="1"/>
          </p:cNvSpPr>
          <p:nvPr>
            <p:ph type="body" sz="quarter" idx="17"/>
          </p:nvPr>
        </p:nvSpPr>
        <p:spPr>
          <a:xfrm>
            <a:off x="467088" y="764644"/>
            <a:ext cx="8208912" cy="504056"/>
          </a:xfrm>
        </p:spPr>
        <p:txBody>
          <a:bodyPr/>
          <a:lstStyle>
            <a:lvl1pPr marL="0" indent="0">
              <a:buNone/>
              <a:defRPr sz="2400" i="1">
                <a:latin typeface="+mn-lt"/>
              </a:defRPr>
            </a:lvl1pPr>
            <a:lvl2pPr marL="0" indent="0">
              <a:buNone/>
              <a:defRPr sz="2400" i="1">
                <a:latin typeface="+mn-lt"/>
              </a:defRPr>
            </a:lvl2pPr>
            <a:lvl3pPr marL="0" indent="0">
              <a:buNone/>
              <a:defRPr sz="2400" i="1">
                <a:latin typeface="+mn-lt"/>
              </a:defRPr>
            </a:lvl3pPr>
            <a:lvl4pPr marL="0" indent="0">
              <a:buNone/>
              <a:defRPr sz="2400" i="1">
                <a:latin typeface="+mn-lt"/>
              </a:defRPr>
            </a:lvl4pPr>
            <a:lvl5pPr marL="0" indent="0">
              <a:buNone/>
              <a:defRPr sz="2400" i="1">
                <a:latin typeface="+mn-lt"/>
              </a:defRPr>
            </a:lvl5pPr>
          </a:lstStyle>
          <a:p>
            <a:pPr lvl="0"/>
            <a:r>
              <a:rPr lang="en-US" smtClean="0"/>
              <a:t>Click to edit Master text styles</a:t>
            </a:r>
          </a:p>
        </p:txBody>
      </p:sp>
      <p:pic>
        <p:nvPicPr>
          <p:cNvPr id="14" name="Picture 13" descr="WKHLogo.png"/>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t="1" r="-13893" b="-9945"/>
          <a:stretch/>
        </p:blipFill>
        <p:spPr>
          <a:xfrm>
            <a:off x="448733" y="6464612"/>
            <a:ext cx="1752600" cy="412438"/>
          </a:xfrm>
          <a:prstGeom prst="rect">
            <a:avLst/>
          </a:prstGeom>
        </p:spPr>
      </p:pic>
    </p:spTree>
    <p:extLst>
      <p:ext uri="{BB962C8B-B14F-4D97-AF65-F5344CB8AC3E}">
        <p14:creationId xmlns="" xmlns:p14="http://schemas.microsoft.com/office/powerpoint/2010/main" val="28500195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10" name="Rectangle 9"/>
          <p:cNvSpPr/>
          <p:nvPr userDrawn="1"/>
        </p:nvSpPr>
        <p:spPr>
          <a:xfrm>
            <a:off x="0" y="6444000"/>
            <a:ext cx="9144000" cy="41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a:off x="0" y="6444000"/>
            <a:ext cx="9144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sz="half" idx="1"/>
          </p:nvPr>
        </p:nvSpPr>
        <p:spPr>
          <a:xfrm>
            <a:off x="468000" y="1412776"/>
            <a:ext cx="3996000" cy="4815224"/>
          </a:xfrm>
        </p:spPr>
        <p:txBody>
          <a:bodyPr lIns="0" tIns="0" rIns="0" bIns="0">
            <a:noAutofit/>
          </a:bodyPr>
          <a:lstStyle>
            <a:lvl1pPr>
              <a:buSzPct val="100000"/>
              <a:buFont typeface="Wingdings" pitchFamily="2" charset="2"/>
              <a:buChar char="§"/>
              <a:defRPr sz="1600" b="0"/>
            </a:lvl1pPr>
            <a:lvl2pPr>
              <a:buSzPct val="90000"/>
              <a:buFont typeface="Trebuchet MS" pitchFamily="34" charset="0"/>
              <a:buChar char="–"/>
              <a:defRPr sz="1400"/>
            </a:lvl2pPr>
            <a:lvl3pPr>
              <a:buSzPct val="100000"/>
              <a:buFont typeface="Wingdings" pitchFamily="2" charset="2"/>
              <a:buChar char="§"/>
              <a:defRPr sz="1200"/>
            </a:lvl3pPr>
            <a:lvl4pPr>
              <a:buSzPct val="90000"/>
              <a:buFont typeface="Trebuchet MS" pitchFamily="34" charset="0"/>
              <a:buChar char="–"/>
              <a:defRPr sz="1200"/>
            </a:lvl4pPr>
            <a:lvl5pPr>
              <a:buSzPct val="100000"/>
              <a:buFont typeface="Wingdings" pitchFamily="2" charset="2"/>
              <a:buChar cha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dirty="0"/>
          </a:p>
        </p:txBody>
      </p:sp>
      <p:sp>
        <p:nvSpPr>
          <p:cNvPr id="4" name="Tijdelijke aanduiding voor inhoud 3"/>
          <p:cNvSpPr>
            <a:spLocks noGrp="1"/>
          </p:cNvSpPr>
          <p:nvPr>
            <p:ph sz="half" idx="2"/>
          </p:nvPr>
        </p:nvSpPr>
        <p:spPr>
          <a:xfrm>
            <a:off x="4680000" y="1412776"/>
            <a:ext cx="3996000" cy="4815224"/>
          </a:xfrm>
        </p:spPr>
        <p:txBody>
          <a:bodyPr bIns="0">
            <a:normAutofit/>
          </a:bodyPr>
          <a:lstStyle>
            <a:lvl1pPr>
              <a:buSzPct val="100000"/>
              <a:buFont typeface="Wingdings" pitchFamily="2" charset="2"/>
              <a:buChar char="§"/>
              <a:defRPr sz="1600" b="0"/>
            </a:lvl1pPr>
            <a:lvl2pPr>
              <a:buSzPct val="90000"/>
              <a:buFont typeface="Trebuchet MS" pitchFamily="34" charset="0"/>
              <a:buChar char="–"/>
              <a:defRPr sz="1400"/>
            </a:lvl2pPr>
            <a:lvl3pPr>
              <a:buSzPct val="100000"/>
              <a:buFont typeface="Wingdings" pitchFamily="2" charset="2"/>
              <a:buChar char="§"/>
              <a:defRPr sz="1200"/>
            </a:lvl3pPr>
            <a:lvl4pPr>
              <a:buSzPct val="90000"/>
              <a:buFont typeface="Trebuchet MS" pitchFamily="34" charset="0"/>
              <a:buChar char="–"/>
              <a:defRPr sz="1200"/>
            </a:lvl4pPr>
            <a:lvl5pPr>
              <a:buSzPct val="100000"/>
              <a:buFont typeface="Wingdings" pitchFamily="2" charset="2"/>
              <a:buChar cha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dirty="0"/>
          </a:p>
        </p:txBody>
      </p:sp>
      <p:sp>
        <p:nvSpPr>
          <p:cNvPr id="25" name="Date Placeholder 2"/>
          <p:cNvSpPr>
            <a:spLocks noGrp="1"/>
          </p:cNvSpPr>
          <p:nvPr>
            <p:ph type="dt" sz="half" idx="11"/>
          </p:nvPr>
        </p:nvSpPr>
        <p:spPr>
          <a:xfrm>
            <a:off x="6768244" y="6526800"/>
            <a:ext cx="1404156" cy="365125"/>
          </a:xfrm>
        </p:spPr>
        <p:txBody>
          <a:bodyPr/>
          <a:lstStyle/>
          <a:p>
            <a:r>
              <a:rPr lang="nl-NL" smtClean="0"/>
              <a:t>Date</a:t>
            </a:r>
            <a:endParaRPr lang="en-US"/>
          </a:p>
        </p:txBody>
      </p:sp>
      <p:sp>
        <p:nvSpPr>
          <p:cNvPr id="26" name="Footer Placeholder 3"/>
          <p:cNvSpPr>
            <a:spLocks noGrp="1"/>
          </p:cNvSpPr>
          <p:nvPr>
            <p:ph type="ftr" sz="quarter" idx="12"/>
          </p:nvPr>
        </p:nvSpPr>
        <p:spPr>
          <a:xfrm>
            <a:off x="2843808" y="6526800"/>
            <a:ext cx="3888432" cy="365125"/>
          </a:xfrm>
        </p:spPr>
        <p:txBody>
          <a:bodyPr/>
          <a:lstStyle/>
          <a:p>
            <a:r>
              <a:rPr lang="en-US" smtClean="0"/>
              <a:t>Presentation</a:t>
            </a:r>
            <a:endParaRPr lang="en-US"/>
          </a:p>
        </p:txBody>
      </p:sp>
      <p:sp>
        <p:nvSpPr>
          <p:cNvPr id="27" name="Slide Number Placeholder 4"/>
          <p:cNvSpPr>
            <a:spLocks noGrp="1"/>
          </p:cNvSpPr>
          <p:nvPr>
            <p:ph type="sldNum" sz="quarter" idx="13"/>
          </p:nvPr>
        </p:nvSpPr>
        <p:spPr>
          <a:xfrm>
            <a:off x="8199040" y="6526800"/>
            <a:ext cx="549424" cy="365125"/>
          </a:xfrm>
        </p:spPr>
        <p:txBody>
          <a:bodyPr/>
          <a:lstStyle/>
          <a:p>
            <a:fld id="{32BBD926-AB7A-4FD9-B807-4F82AF62F6B9}" type="slidenum">
              <a:rPr lang="en-US" smtClean="0"/>
              <a:pPr/>
              <a:t>‹#›</a:t>
            </a:fld>
            <a:endParaRPr lang="en-US"/>
          </a:p>
        </p:txBody>
      </p:sp>
      <p:sp>
        <p:nvSpPr>
          <p:cNvPr id="9" name="Tijdelijke aanduiding voor tekst 8"/>
          <p:cNvSpPr>
            <a:spLocks noGrp="1"/>
          </p:cNvSpPr>
          <p:nvPr>
            <p:ph type="body" sz="quarter" idx="14"/>
          </p:nvPr>
        </p:nvSpPr>
        <p:spPr>
          <a:xfrm>
            <a:off x="468000" y="224644"/>
            <a:ext cx="8208000" cy="504056"/>
          </a:xfrm>
        </p:spPr>
        <p:txBody>
          <a:bodyPr lIns="0" tIns="0" rIns="0" bIns="0">
            <a:noAutofit/>
          </a:bodyPr>
          <a:lstStyle>
            <a:lvl1pPr marL="0" indent="0">
              <a:buNone/>
              <a:defRPr sz="2800" b="1">
                <a:solidFill>
                  <a:schemeClr val="accent1"/>
                </a:solidFill>
              </a:defRPr>
            </a:lvl1pPr>
          </a:lstStyle>
          <a:p>
            <a:pPr lvl="0"/>
            <a:r>
              <a:rPr lang="en-US" smtClean="0"/>
              <a:t>Click to edit Master text styles</a:t>
            </a:r>
          </a:p>
        </p:txBody>
      </p:sp>
      <p:sp>
        <p:nvSpPr>
          <p:cNvPr id="14" name="Text Placeholder 14"/>
          <p:cNvSpPr>
            <a:spLocks noGrp="1"/>
          </p:cNvSpPr>
          <p:nvPr>
            <p:ph type="body" sz="quarter" idx="17"/>
          </p:nvPr>
        </p:nvSpPr>
        <p:spPr>
          <a:xfrm>
            <a:off x="467544" y="764644"/>
            <a:ext cx="8208912" cy="504056"/>
          </a:xfrm>
        </p:spPr>
        <p:txBody>
          <a:bodyPr/>
          <a:lstStyle>
            <a:lvl1pPr marL="0" indent="0">
              <a:buNone/>
              <a:defRPr sz="2400" i="1">
                <a:latin typeface="+mn-lt"/>
              </a:defRPr>
            </a:lvl1pPr>
            <a:lvl2pPr marL="0" indent="0">
              <a:buNone/>
              <a:defRPr sz="2400" i="1">
                <a:latin typeface="+mn-lt"/>
              </a:defRPr>
            </a:lvl2pPr>
            <a:lvl3pPr marL="0" indent="0">
              <a:buNone/>
              <a:defRPr sz="2400" i="1">
                <a:latin typeface="+mn-lt"/>
              </a:defRPr>
            </a:lvl3pPr>
            <a:lvl4pPr marL="0" indent="0">
              <a:buNone/>
              <a:defRPr sz="2400" i="1">
                <a:latin typeface="+mn-lt"/>
              </a:defRPr>
            </a:lvl4pPr>
            <a:lvl5pPr marL="0" indent="0">
              <a:buNone/>
              <a:defRPr sz="2400" i="1">
                <a:latin typeface="+mn-lt"/>
              </a:defRPr>
            </a:lvl5pPr>
          </a:lstStyle>
          <a:p>
            <a:pPr lvl="0"/>
            <a:r>
              <a:rPr lang="en-US" smtClean="0"/>
              <a:t>Click to edit Master text styles</a:t>
            </a:r>
          </a:p>
        </p:txBody>
      </p:sp>
      <p:pic>
        <p:nvPicPr>
          <p:cNvPr id="15" name="Picture 14" descr="WKHLogo.png"/>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t="1" r="-13893" b="-9945"/>
          <a:stretch/>
        </p:blipFill>
        <p:spPr>
          <a:xfrm>
            <a:off x="448733" y="6464612"/>
            <a:ext cx="1752600" cy="412438"/>
          </a:xfrm>
          <a:prstGeom prst="rect">
            <a:avLst/>
          </a:prstGeom>
        </p:spPr>
      </p:pic>
    </p:spTree>
    <p:extLst>
      <p:ext uri="{BB962C8B-B14F-4D97-AF65-F5344CB8AC3E}">
        <p14:creationId xmlns="" xmlns:p14="http://schemas.microsoft.com/office/powerpoint/2010/main" val="77023863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0"/>
          <p:cNvSpPr>
            <a:spLocks noGrp="1" noChangeArrowheads="1"/>
          </p:cNvSpPr>
          <p:nvPr>
            <p:ph type="sldNum" sz="quarter" idx="10"/>
          </p:nvPr>
        </p:nvSpPr>
        <p:spPr>
          <a:ln/>
        </p:spPr>
        <p:txBody>
          <a:bodyPr/>
          <a:lstStyle>
            <a:lvl1pPr>
              <a:defRPr/>
            </a:lvl1pPr>
          </a:lstStyle>
          <a:p>
            <a:pPr>
              <a:defRPr/>
            </a:pPr>
            <a:fld id="{9DAC50F1-9B98-4B9B-AA4A-619E22ABD2F0}" type="slidenum">
              <a:rPr lang="en-US" altLang="zh-CN"/>
              <a:pPr>
                <a:defRPr/>
              </a:pPr>
              <a:t>‹#›</a:t>
            </a:fld>
            <a:endParaRPr lang="en-US" altLang="zh-CN"/>
          </a:p>
        </p:txBody>
      </p:sp>
    </p:spTree>
    <p:extLst>
      <p:ext uri="{BB962C8B-B14F-4D97-AF65-F5344CB8AC3E}">
        <p14:creationId xmlns="" xmlns:p14="http://schemas.microsoft.com/office/powerpoint/2010/main" val="385532460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9" name="Rectangle 8"/>
          <p:cNvSpPr/>
          <p:nvPr userDrawn="1"/>
        </p:nvSpPr>
        <p:spPr>
          <a:xfrm>
            <a:off x="0" y="6444000"/>
            <a:ext cx="9144000" cy="41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0" y="6444000"/>
            <a:ext cx="9144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ijdelijke aanduiding voor grafiek 4"/>
          <p:cNvSpPr>
            <a:spLocks noGrp="1"/>
          </p:cNvSpPr>
          <p:nvPr>
            <p:ph type="chart" sz="quarter" idx="11"/>
          </p:nvPr>
        </p:nvSpPr>
        <p:spPr>
          <a:xfrm>
            <a:off x="468000" y="1412776"/>
            <a:ext cx="8208000" cy="4815224"/>
          </a:xfrm>
        </p:spPr>
        <p:txBody>
          <a:bodyPr bIns="0"/>
          <a:lstStyle/>
          <a:p>
            <a:r>
              <a:rPr lang="en-US" smtClean="0"/>
              <a:t>Click icon to add chart</a:t>
            </a:r>
            <a:endParaRPr lang="nl-NL" dirty="0"/>
          </a:p>
        </p:txBody>
      </p:sp>
      <p:sp>
        <p:nvSpPr>
          <p:cNvPr id="24" name="Date Placeholder 2"/>
          <p:cNvSpPr>
            <a:spLocks noGrp="1"/>
          </p:cNvSpPr>
          <p:nvPr>
            <p:ph type="dt" sz="half" idx="10"/>
          </p:nvPr>
        </p:nvSpPr>
        <p:spPr>
          <a:xfrm>
            <a:off x="6768244" y="6526800"/>
            <a:ext cx="1404156" cy="365125"/>
          </a:xfrm>
        </p:spPr>
        <p:txBody>
          <a:bodyPr/>
          <a:lstStyle/>
          <a:p>
            <a:r>
              <a:rPr lang="nl-NL" smtClean="0"/>
              <a:t>Date</a:t>
            </a:r>
            <a:endParaRPr lang="en-US"/>
          </a:p>
        </p:txBody>
      </p:sp>
      <p:sp>
        <p:nvSpPr>
          <p:cNvPr id="29" name="Footer Placeholder 3"/>
          <p:cNvSpPr>
            <a:spLocks noGrp="1"/>
          </p:cNvSpPr>
          <p:nvPr>
            <p:ph type="ftr" sz="quarter" idx="13"/>
          </p:nvPr>
        </p:nvSpPr>
        <p:spPr>
          <a:xfrm>
            <a:off x="2843808" y="6526800"/>
            <a:ext cx="3888432" cy="365125"/>
          </a:xfrm>
        </p:spPr>
        <p:txBody>
          <a:bodyPr/>
          <a:lstStyle/>
          <a:p>
            <a:r>
              <a:rPr lang="en-US" smtClean="0"/>
              <a:t>Presentation</a:t>
            </a:r>
            <a:endParaRPr lang="en-US"/>
          </a:p>
        </p:txBody>
      </p:sp>
      <p:sp>
        <p:nvSpPr>
          <p:cNvPr id="30" name="Slide Number Placeholder 4"/>
          <p:cNvSpPr>
            <a:spLocks noGrp="1"/>
          </p:cNvSpPr>
          <p:nvPr>
            <p:ph type="sldNum" sz="quarter" idx="14"/>
          </p:nvPr>
        </p:nvSpPr>
        <p:spPr>
          <a:xfrm>
            <a:off x="8199040" y="6526800"/>
            <a:ext cx="549424" cy="365125"/>
          </a:xfrm>
        </p:spPr>
        <p:txBody>
          <a:bodyPr/>
          <a:lstStyle/>
          <a:p>
            <a:fld id="{32BBD926-AB7A-4FD9-B807-4F82AF62F6B9}" type="slidenum">
              <a:rPr lang="en-US" smtClean="0"/>
              <a:pPr/>
              <a:t>‹#›</a:t>
            </a:fld>
            <a:endParaRPr lang="en-US"/>
          </a:p>
        </p:txBody>
      </p:sp>
      <p:sp>
        <p:nvSpPr>
          <p:cNvPr id="13" name="Text Placeholder 14"/>
          <p:cNvSpPr>
            <a:spLocks noGrp="1"/>
          </p:cNvSpPr>
          <p:nvPr>
            <p:ph type="body" sz="quarter" idx="17"/>
          </p:nvPr>
        </p:nvSpPr>
        <p:spPr>
          <a:xfrm>
            <a:off x="467544" y="764644"/>
            <a:ext cx="8208912" cy="504056"/>
          </a:xfrm>
        </p:spPr>
        <p:txBody>
          <a:bodyPr/>
          <a:lstStyle>
            <a:lvl1pPr marL="0" indent="0">
              <a:buNone/>
              <a:defRPr sz="2400" i="1">
                <a:latin typeface="+mn-lt"/>
              </a:defRPr>
            </a:lvl1pPr>
            <a:lvl2pPr marL="0" indent="0">
              <a:buNone/>
              <a:defRPr sz="2400" i="1">
                <a:latin typeface="+mn-lt"/>
              </a:defRPr>
            </a:lvl2pPr>
            <a:lvl3pPr marL="0" indent="0">
              <a:buNone/>
              <a:defRPr sz="2400" i="1">
                <a:latin typeface="+mn-lt"/>
              </a:defRPr>
            </a:lvl3pPr>
            <a:lvl4pPr marL="0" indent="0">
              <a:buNone/>
              <a:defRPr sz="2400" i="1">
                <a:latin typeface="+mn-lt"/>
              </a:defRPr>
            </a:lvl4pPr>
            <a:lvl5pPr marL="0" indent="0">
              <a:buNone/>
              <a:defRPr sz="2400" i="1">
                <a:latin typeface="+mn-lt"/>
              </a:defRPr>
            </a:lvl5pPr>
          </a:lstStyle>
          <a:p>
            <a:pPr lvl="0"/>
            <a:r>
              <a:rPr lang="en-US" smtClean="0"/>
              <a:t>Click to edit Master text styles</a:t>
            </a:r>
          </a:p>
        </p:txBody>
      </p:sp>
      <p:pic>
        <p:nvPicPr>
          <p:cNvPr id="14" name="Picture 13" descr="WKHLogo.png"/>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t="1" r="-13893" b="-9945"/>
          <a:stretch/>
        </p:blipFill>
        <p:spPr>
          <a:xfrm>
            <a:off x="448733" y="6464612"/>
            <a:ext cx="1752600" cy="412438"/>
          </a:xfrm>
          <a:prstGeom prst="rect">
            <a:avLst/>
          </a:prstGeom>
        </p:spPr>
      </p:pic>
    </p:spTree>
    <p:extLst>
      <p:ext uri="{BB962C8B-B14F-4D97-AF65-F5344CB8AC3E}">
        <p14:creationId xmlns="" xmlns:p14="http://schemas.microsoft.com/office/powerpoint/2010/main" val="150431108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9" name="Rectangle 8"/>
          <p:cNvSpPr/>
          <p:nvPr userDrawn="1"/>
        </p:nvSpPr>
        <p:spPr>
          <a:xfrm>
            <a:off x="0" y="6444000"/>
            <a:ext cx="9144000" cy="41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0" y="6444000"/>
            <a:ext cx="9144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ijdelijke aanduiding voor tabel 4"/>
          <p:cNvSpPr>
            <a:spLocks noGrp="1"/>
          </p:cNvSpPr>
          <p:nvPr>
            <p:ph type="tbl" sz="quarter" idx="11"/>
          </p:nvPr>
        </p:nvSpPr>
        <p:spPr>
          <a:xfrm>
            <a:off x="468000" y="1412776"/>
            <a:ext cx="8208000" cy="4815224"/>
          </a:xfrm>
        </p:spPr>
        <p:txBody>
          <a:bodyPr bIns="0"/>
          <a:lstStyle/>
          <a:p>
            <a:r>
              <a:rPr lang="en-US" smtClean="0"/>
              <a:t>Click icon to add table</a:t>
            </a:r>
            <a:endParaRPr lang="nl-NL" dirty="0"/>
          </a:p>
        </p:txBody>
      </p:sp>
      <p:sp>
        <p:nvSpPr>
          <p:cNvPr id="28" name="Date Placeholder 2"/>
          <p:cNvSpPr>
            <a:spLocks noGrp="1"/>
          </p:cNvSpPr>
          <p:nvPr>
            <p:ph type="dt" sz="half" idx="10"/>
          </p:nvPr>
        </p:nvSpPr>
        <p:spPr>
          <a:xfrm>
            <a:off x="6768244" y="6526800"/>
            <a:ext cx="1404156" cy="365125"/>
          </a:xfrm>
        </p:spPr>
        <p:txBody>
          <a:bodyPr/>
          <a:lstStyle/>
          <a:p>
            <a:r>
              <a:rPr lang="nl-NL" smtClean="0"/>
              <a:t>Date</a:t>
            </a:r>
            <a:endParaRPr lang="en-US"/>
          </a:p>
        </p:txBody>
      </p:sp>
      <p:sp>
        <p:nvSpPr>
          <p:cNvPr id="29" name="Footer Placeholder 3"/>
          <p:cNvSpPr>
            <a:spLocks noGrp="1"/>
          </p:cNvSpPr>
          <p:nvPr>
            <p:ph type="ftr" sz="quarter" idx="13"/>
          </p:nvPr>
        </p:nvSpPr>
        <p:spPr>
          <a:xfrm>
            <a:off x="2843808" y="6526800"/>
            <a:ext cx="3888432" cy="365125"/>
          </a:xfrm>
        </p:spPr>
        <p:txBody>
          <a:bodyPr/>
          <a:lstStyle/>
          <a:p>
            <a:r>
              <a:rPr lang="en-US" smtClean="0"/>
              <a:t>Presentation</a:t>
            </a:r>
            <a:endParaRPr lang="en-US"/>
          </a:p>
        </p:txBody>
      </p:sp>
      <p:sp>
        <p:nvSpPr>
          <p:cNvPr id="30" name="Slide Number Placeholder 4"/>
          <p:cNvSpPr>
            <a:spLocks noGrp="1"/>
          </p:cNvSpPr>
          <p:nvPr>
            <p:ph type="sldNum" sz="quarter" idx="14"/>
          </p:nvPr>
        </p:nvSpPr>
        <p:spPr>
          <a:xfrm>
            <a:off x="8199040" y="6526800"/>
            <a:ext cx="549424" cy="365125"/>
          </a:xfrm>
        </p:spPr>
        <p:txBody>
          <a:bodyPr/>
          <a:lstStyle/>
          <a:p>
            <a:fld id="{32BBD926-AB7A-4FD9-B807-4F82AF62F6B9}" type="slidenum">
              <a:rPr lang="en-US" smtClean="0"/>
              <a:pPr/>
              <a:t>‹#›</a:t>
            </a:fld>
            <a:endParaRPr lang="en-US"/>
          </a:p>
        </p:txBody>
      </p:sp>
      <p:sp>
        <p:nvSpPr>
          <p:cNvPr id="8" name="Tijdelijke aanduiding voor tekst 8"/>
          <p:cNvSpPr>
            <a:spLocks noGrp="1"/>
          </p:cNvSpPr>
          <p:nvPr>
            <p:ph type="body" sz="quarter" idx="15"/>
          </p:nvPr>
        </p:nvSpPr>
        <p:spPr>
          <a:xfrm>
            <a:off x="468000" y="224644"/>
            <a:ext cx="8208000" cy="504056"/>
          </a:xfrm>
        </p:spPr>
        <p:txBody>
          <a:bodyPr lIns="0" tIns="0" rIns="0" bIns="0">
            <a:noAutofit/>
          </a:bodyPr>
          <a:lstStyle>
            <a:lvl1pPr marL="0" indent="0">
              <a:buNone/>
              <a:defRPr sz="2800" b="1">
                <a:solidFill>
                  <a:schemeClr val="accent1"/>
                </a:solidFill>
              </a:defRPr>
            </a:lvl1pPr>
          </a:lstStyle>
          <a:p>
            <a:pPr lvl="0"/>
            <a:r>
              <a:rPr lang="en-US" smtClean="0"/>
              <a:t>Click to edit Master text styles</a:t>
            </a:r>
          </a:p>
        </p:txBody>
      </p:sp>
      <p:sp>
        <p:nvSpPr>
          <p:cNvPr id="13" name="Text Placeholder 14"/>
          <p:cNvSpPr>
            <a:spLocks noGrp="1"/>
          </p:cNvSpPr>
          <p:nvPr>
            <p:ph type="body" sz="quarter" idx="17"/>
          </p:nvPr>
        </p:nvSpPr>
        <p:spPr>
          <a:xfrm>
            <a:off x="467544" y="764644"/>
            <a:ext cx="8208912" cy="504056"/>
          </a:xfrm>
        </p:spPr>
        <p:txBody>
          <a:bodyPr/>
          <a:lstStyle>
            <a:lvl1pPr marL="0" indent="0">
              <a:buNone/>
              <a:defRPr sz="2400" i="1">
                <a:latin typeface="+mn-lt"/>
              </a:defRPr>
            </a:lvl1pPr>
            <a:lvl2pPr marL="0" indent="0">
              <a:buNone/>
              <a:defRPr sz="2400" i="1">
                <a:latin typeface="+mn-lt"/>
              </a:defRPr>
            </a:lvl2pPr>
            <a:lvl3pPr marL="0" indent="0">
              <a:buNone/>
              <a:defRPr sz="2400" i="1">
                <a:latin typeface="+mn-lt"/>
              </a:defRPr>
            </a:lvl3pPr>
            <a:lvl4pPr marL="0" indent="0">
              <a:buNone/>
              <a:defRPr sz="2400" i="1">
                <a:latin typeface="+mn-lt"/>
              </a:defRPr>
            </a:lvl4pPr>
            <a:lvl5pPr marL="0" indent="0">
              <a:buNone/>
              <a:defRPr sz="2400" i="1">
                <a:latin typeface="+mn-lt"/>
              </a:defRPr>
            </a:lvl5pPr>
          </a:lstStyle>
          <a:p>
            <a:pPr lvl="0"/>
            <a:r>
              <a:rPr lang="en-US" smtClean="0"/>
              <a:t>Click to edit Master text styles</a:t>
            </a:r>
          </a:p>
        </p:txBody>
      </p:sp>
      <p:pic>
        <p:nvPicPr>
          <p:cNvPr id="14" name="Picture 13" descr="WKHLogo.png"/>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t="1" r="-13893" b="-9945"/>
          <a:stretch/>
        </p:blipFill>
        <p:spPr>
          <a:xfrm>
            <a:off x="448733" y="6464612"/>
            <a:ext cx="1752600" cy="412438"/>
          </a:xfrm>
          <a:prstGeom prst="rect">
            <a:avLst/>
          </a:prstGeom>
        </p:spPr>
      </p:pic>
    </p:spTree>
    <p:extLst>
      <p:ext uri="{BB962C8B-B14F-4D97-AF65-F5344CB8AC3E}">
        <p14:creationId xmlns="" xmlns:p14="http://schemas.microsoft.com/office/powerpoint/2010/main" val="168538455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martArt">
    <p:spTree>
      <p:nvGrpSpPr>
        <p:cNvPr id="1" name=""/>
        <p:cNvGrpSpPr/>
        <p:nvPr/>
      </p:nvGrpSpPr>
      <p:grpSpPr>
        <a:xfrm>
          <a:off x="0" y="0"/>
          <a:ext cx="0" cy="0"/>
          <a:chOff x="0" y="0"/>
          <a:chExt cx="0" cy="0"/>
        </a:xfrm>
      </p:grpSpPr>
      <p:sp>
        <p:nvSpPr>
          <p:cNvPr id="10" name="Rectangle 9"/>
          <p:cNvSpPr/>
          <p:nvPr userDrawn="1"/>
        </p:nvSpPr>
        <p:spPr>
          <a:xfrm>
            <a:off x="0" y="6444000"/>
            <a:ext cx="9144000" cy="41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a:off x="0" y="6444000"/>
            <a:ext cx="9144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Date Placeholder 2"/>
          <p:cNvSpPr>
            <a:spLocks noGrp="1"/>
          </p:cNvSpPr>
          <p:nvPr>
            <p:ph type="dt" sz="half" idx="10"/>
          </p:nvPr>
        </p:nvSpPr>
        <p:spPr>
          <a:xfrm>
            <a:off x="6768244" y="6526800"/>
            <a:ext cx="1404156" cy="365125"/>
          </a:xfrm>
        </p:spPr>
        <p:txBody>
          <a:bodyPr/>
          <a:lstStyle/>
          <a:p>
            <a:r>
              <a:rPr lang="nl-NL" smtClean="0"/>
              <a:t>Date</a:t>
            </a:r>
            <a:endParaRPr lang="en-US"/>
          </a:p>
        </p:txBody>
      </p:sp>
      <p:sp>
        <p:nvSpPr>
          <p:cNvPr id="26" name="Footer Placeholder 3"/>
          <p:cNvSpPr>
            <a:spLocks noGrp="1"/>
          </p:cNvSpPr>
          <p:nvPr>
            <p:ph type="ftr" sz="quarter" idx="13"/>
          </p:nvPr>
        </p:nvSpPr>
        <p:spPr>
          <a:xfrm>
            <a:off x="2843808" y="6526800"/>
            <a:ext cx="3888432" cy="365125"/>
          </a:xfrm>
        </p:spPr>
        <p:txBody>
          <a:bodyPr/>
          <a:lstStyle/>
          <a:p>
            <a:r>
              <a:rPr lang="en-US" smtClean="0"/>
              <a:t>Presentation</a:t>
            </a:r>
            <a:endParaRPr lang="en-US"/>
          </a:p>
        </p:txBody>
      </p:sp>
      <p:sp>
        <p:nvSpPr>
          <p:cNvPr id="30" name="Slide Number Placeholder 4"/>
          <p:cNvSpPr>
            <a:spLocks noGrp="1"/>
          </p:cNvSpPr>
          <p:nvPr>
            <p:ph type="sldNum" sz="quarter" idx="14"/>
          </p:nvPr>
        </p:nvSpPr>
        <p:spPr>
          <a:xfrm>
            <a:off x="8199040" y="6526800"/>
            <a:ext cx="549424" cy="365125"/>
          </a:xfrm>
        </p:spPr>
        <p:txBody>
          <a:bodyPr/>
          <a:lstStyle/>
          <a:p>
            <a:fld id="{32BBD926-AB7A-4FD9-B807-4F82AF62F6B9}" type="slidenum">
              <a:rPr lang="en-US" smtClean="0"/>
              <a:pPr/>
              <a:t>‹#›</a:t>
            </a:fld>
            <a:endParaRPr lang="en-US"/>
          </a:p>
        </p:txBody>
      </p:sp>
      <p:sp>
        <p:nvSpPr>
          <p:cNvPr id="9" name="Tijdelijke aanduiding voor tekst 8"/>
          <p:cNvSpPr>
            <a:spLocks noGrp="1"/>
          </p:cNvSpPr>
          <p:nvPr>
            <p:ph type="body" sz="quarter" idx="15"/>
          </p:nvPr>
        </p:nvSpPr>
        <p:spPr>
          <a:xfrm>
            <a:off x="467544" y="224644"/>
            <a:ext cx="8208000" cy="504056"/>
          </a:xfrm>
        </p:spPr>
        <p:txBody>
          <a:bodyPr lIns="0" tIns="0" rIns="0" bIns="0">
            <a:noAutofit/>
          </a:bodyPr>
          <a:lstStyle>
            <a:lvl1pPr marL="0" indent="0">
              <a:buNone/>
              <a:defRPr sz="2800" b="1">
                <a:solidFill>
                  <a:schemeClr val="accent1"/>
                </a:solidFill>
              </a:defRPr>
            </a:lvl1pPr>
          </a:lstStyle>
          <a:p>
            <a:pPr lvl="0"/>
            <a:r>
              <a:rPr lang="en-US" smtClean="0"/>
              <a:t>Click to edit Master text styles</a:t>
            </a:r>
          </a:p>
        </p:txBody>
      </p:sp>
      <p:sp>
        <p:nvSpPr>
          <p:cNvPr id="14" name="Text Placeholder 14"/>
          <p:cNvSpPr>
            <a:spLocks noGrp="1"/>
          </p:cNvSpPr>
          <p:nvPr>
            <p:ph type="body" sz="quarter" idx="17"/>
          </p:nvPr>
        </p:nvSpPr>
        <p:spPr>
          <a:xfrm>
            <a:off x="467088" y="764644"/>
            <a:ext cx="8208912" cy="504056"/>
          </a:xfrm>
        </p:spPr>
        <p:txBody>
          <a:bodyPr/>
          <a:lstStyle>
            <a:lvl1pPr marL="0" indent="0">
              <a:buNone/>
              <a:defRPr sz="2400" i="1">
                <a:latin typeface="+mn-lt"/>
              </a:defRPr>
            </a:lvl1pPr>
            <a:lvl2pPr marL="0" indent="0">
              <a:buNone/>
              <a:defRPr sz="2400" i="1">
                <a:latin typeface="+mn-lt"/>
              </a:defRPr>
            </a:lvl2pPr>
            <a:lvl3pPr marL="0" indent="0">
              <a:buNone/>
              <a:defRPr sz="2400" i="1">
                <a:latin typeface="+mn-lt"/>
              </a:defRPr>
            </a:lvl3pPr>
            <a:lvl4pPr marL="0" indent="0">
              <a:buNone/>
              <a:defRPr sz="2400" i="1">
                <a:latin typeface="+mn-lt"/>
              </a:defRPr>
            </a:lvl4pPr>
            <a:lvl5pPr marL="0" indent="0">
              <a:buNone/>
              <a:defRPr sz="2400" i="1">
                <a:latin typeface="+mn-lt"/>
              </a:defRPr>
            </a:lvl5pPr>
          </a:lstStyle>
          <a:p>
            <a:pPr lvl="0"/>
            <a:r>
              <a:rPr lang="en-US" smtClean="0"/>
              <a:t>Click to edit Master text styles</a:t>
            </a:r>
          </a:p>
        </p:txBody>
      </p:sp>
      <p:sp>
        <p:nvSpPr>
          <p:cNvPr id="16" name="Tijdelijke aanduiding voor SmartArt 15"/>
          <p:cNvSpPr>
            <a:spLocks noGrp="1"/>
          </p:cNvSpPr>
          <p:nvPr>
            <p:ph type="dgm" sz="quarter" idx="18"/>
          </p:nvPr>
        </p:nvSpPr>
        <p:spPr>
          <a:xfrm>
            <a:off x="467544" y="1412776"/>
            <a:ext cx="8208912" cy="4895949"/>
          </a:xfrm>
        </p:spPr>
        <p:txBody>
          <a:bodyPr/>
          <a:lstStyle/>
          <a:p>
            <a:r>
              <a:rPr lang="en-US" smtClean="0"/>
              <a:t>Click icon to add SmartArt graphic</a:t>
            </a:r>
            <a:endParaRPr lang="nl-NL"/>
          </a:p>
        </p:txBody>
      </p:sp>
      <p:pic>
        <p:nvPicPr>
          <p:cNvPr id="11" name="Picture 10" descr="WKHLogo.png"/>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t="1" r="-13893" b="-9945"/>
          <a:stretch/>
        </p:blipFill>
        <p:spPr>
          <a:xfrm>
            <a:off x="448733" y="6464612"/>
            <a:ext cx="1752600" cy="412438"/>
          </a:xfrm>
          <a:prstGeom prst="rect">
            <a:avLst/>
          </a:prstGeom>
        </p:spPr>
      </p:pic>
    </p:spTree>
    <p:extLst>
      <p:ext uri="{BB962C8B-B14F-4D97-AF65-F5344CB8AC3E}">
        <p14:creationId xmlns="" xmlns:p14="http://schemas.microsoft.com/office/powerpoint/2010/main" val="264967776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 slide_brick &amp; window">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pic>
        <p:nvPicPr>
          <p:cNvPr id="12" name="Picture 4" descr="WOL080226_103_sml"/>
          <p:cNvPicPr>
            <a:picLocks noChangeAspect="1" noChangeArrowheads="1"/>
          </p:cNvPicPr>
          <p:nvPr userDrawn="1"/>
        </p:nvPicPr>
        <p:blipFill>
          <a:blip r:embed="rId3" cstate="print"/>
          <a:srcRect l="8490" t="24579" r="6244" b="10786"/>
          <a:stretch>
            <a:fillRect/>
          </a:stretch>
        </p:blipFill>
        <p:spPr bwMode="auto">
          <a:xfrm>
            <a:off x="0" y="0"/>
            <a:ext cx="9144000" cy="6858000"/>
          </a:xfrm>
          <a:prstGeom prst="rect">
            <a:avLst/>
          </a:prstGeom>
          <a:noFill/>
          <a:ln w="9525">
            <a:noFill/>
            <a:miter lim="800000"/>
            <a:headEnd/>
            <a:tailEnd/>
          </a:ln>
        </p:spPr>
      </p:pic>
      <p:sp>
        <p:nvSpPr>
          <p:cNvPr id="9" name="Rectangle 5"/>
          <p:cNvSpPr>
            <a:spLocks/>
          </p:cNvSpPr>
          <p:nvPr/>
        </p:nvSpPr>
        <p:spPr bwMode="auto">
          <a:xfrm>
            <a:off x="1835696" y="836712"/>
            <a:ext cx="5179219" cy="2589609"/>
          </a:xfrm>
          <a:prstGeom prst="rect">
            <a:avLst/>
          </a:prstGeom>
          <a:solidFill>
            <a:srgbClr val="FFFFFF">
              <a:alpha val="90000"/>
            </a:srgbClr>
          </a:solidFill>
          <a:ln w="25400">
            <a:noFill/>
            <a:miter lim="800000"/>
            <a:headEnd/>
            <a:tailEnd/>
          </a:ln>
        </p:spPr>
        <p:txBody>
          <a:bodyPr lIns="0" tIns="0" rIns="0" bIns="0"/>
          <a:lstStyle/>
          <a:p>
            <a:pPr algn="ctr"/>
            <a:endParaRPr lang="en-US" b="0"/>
          </a:p>
        </p:txBody>
      </p:sp>
      <p:sp>
        <p:nvSpPr>
          <p:cNvPr id="10" name="Rectangle 6"/>
          <p:cNvSpPr>
            <a:spLocks/>
          </p:cNvSpPr>
          <p:nvPr/>
        </p:nvSpPr>
        <p:spPr bwMode="auto">
          <a:xfrm>
            <a:off x="4425305" y="3426321"/>
            <a:ext cx="2589609" cy="2589609"/>
          </a:xfrm>
          <a:prstGeom prst="rect">
            <a:avLst/>
          </a:prstGeom>
          <a:solidFill>
            <a:schemeClr val="accent1">
              <a:alpha val="90000"/>
            </a:schemeClr>
          </a:solidFill>
          <a:ln w="25400">
            <a:noFill/>
            <a:miter lim="800000"/>
            <a:headEnd/>
            <a:tailEnd/>
          </a:ln>
        </p:spPr>
        <p:txBody>
          <a:bodyPr lIns="0" tIns="0" rIns="0" bIns="0"/>
          <a:lstStyle/>
          <a:p>
            <a:pPr algn="ctr"/>
            <a:endParaRPr lang="en-US" b="0"/>
          </a:p>
        </p:txBody>
      </p:sp>
      <p:sp>
        <p:nvSpPr>
          <p:cNvPr id="11" name="Line 7"/>
          <p:cNvSpPr>
            <a:spLocks noChangeShapeType="1"/>
          </p:cNvSpPr>
          <p:nvPr/>
        </p:nvSpPr>
        <p:spPr bwMode="auto">
          <a:xfrm flipH="1">
            <a:off x="4416375" y="960612"/>
            <a:ext cx="0" cy="2367483"/>
          </a:xfrm>
          <a:prstGeom prst="line">
            <a:avLst/>
          </a:prstGeom>
          <a:noFill/>
          <a:ln w="12700">
            <a:solidFill>
              <a:schemeClr val="accent1">
                <a:alpha val="50000"/>
              </a:schemeClr>
            </a:solidFill>
            <a:miter lim="800000"/>
            <a:headEnd/>
            <a:tailEnd/>
          </a:ln>
        </p:spPr>
        <p:txBody>
          <a:bodyPr lIns="0" tIns="0" rIns="0" bIns="0"/>
          <a:lstStyle/>
          <a:p>
            <a:endParaRPr lang="en-US"/>
          </a:p>
        </p:txBody>
      </p:sp>
      <p:sp>
        <p:nvSpPr>
          <p:cNvPr id="2" name="Titel 1"/>
          <p:cNvSpPr>
            <a:spLocks noGrp="1"/>
          </p:cNvSpPr>
          <p:nvPr>
            <p:ph type="ctrTitle"/>
          </p:nvPr>
        </p:nvSpPr>
        <p:spPr>
          <a:xfrm>
            <a:off x="4572000" y="980729"/>
            <a:ext cx="2304256" cy="1512167"/>
          </a:xfrm>
        </p:spPr>
        <p:txBody>
          <a:bodyPr lIns="0" tIns="0" rIns="0" bIns="0" anchor="t" anchorCtr="0">
            <a:noAutofit/>
          </a:bodyPr>
          <a:lstStyle>
            <a:lvl1pPr algn="l">
              <a:defRPr sz="3200" b="0"/>
            </a:lvl1pPr>
          </a:lstStyle>
          <a:p>
            <a:r>
              <a:rPr lang="en-US" smtClean="0"/>
              <a:t>Click to edit Master title style</a:t>
            </a:r>
            <a:endParaRPr lang="nl-NL" dirty="0"/>
          </a:p>
        </p:txBody>
      </p:sp>
      <p:sp>
        <p:nvSpPr>
          <p:cNvPr id="3" name="Ondertitel 2"/>
          <p:cNvSpPr>
            <a:spLocks noGrp="1"/>
          </p:cNvSpPr>
          <p:nvPr>
            <p:ph type="subTitle" idx="1"/>
          </p:nvPr>
        </p:nvSpPr>
        <p:spPr>
          <a:xfrm>
            <a:off x="4572000" y="3501008"/>
            <a:ext cx="2304256" cy="2376264"/>
          </a:xfrm>
        </p:spPr>
        <p:txBody>
          <a:bodyPr lIns="0" tIns="0" rIns="0" bIns="0">
            <a:noAutofit/>
          </a:bodyPr>
          <a:lstStyle>
            <a:lvl1pPr marL="0" indent="0" algn="l">
              <a:buNone/>
              <a:defRPr sz="18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
        <p:nvSpPr>
          <p:cNvPr id="8" name="Tijdelijke aanduiding voor datum 6"/>
          <p:cNvSpPr>
            <a:spLocks noGrp="1"/>
          </p:cNvSpPr>
          <p:nvPr>
            <p:ph type="dt" sz="half" idx="2"/>
          </p:nvPr>
        </p:nvSpPr>
        <p:spPr>
          <a:xfrm>
            <a:off x="4572000" y="2987174"/>
            <a:ext cx="2304000" cy="365125"/>
          </a:xfrm>
          <a:prstGeom prst="rect">
            <a:avLst/>
          </a:prstGeom>
        </p:spPr>
        <p:txBody>
          <a:bodyPr vert="horz" lIns="0" tIns="0" rIns="0" bIns="0" rtlCol="0" anchor="ctr"/>
          <a:lstStyle>
            <a:lvl1pPr algn="l">
              <a:defRPr sz="1200">
                <a:solidFill>
                  <a:schemeClr val="tx1">
                    <a:tint val="75000"/>
                  </a:schemeClr>
                </a:solidFill>
              </a:defRPr>
            </a:lvl1pPr>
          </a:lstStyle>
          <a:p>
            <a:r>
              <a:rPr lang="nl-NL" smtClean="0"/>
              <a:t>Date</a:t>
            </a:r>
            <a:endParaRPr lang="en-GB" dirty="0"/>
          </a:p>
        </p:txBody>
      </p:sp>
      <p:sp>
        <p:nvSpPr>
          <p:cNvPr id="15" name="Text Placeholder 22"/>
          <p:cNvSpPr>
            <a:spLocks noGrp="1"/>
          </p:cNvSpPr>
          <p:nvPr>
            <p:ph type="body" sz="quarter" idx="10" hasCustomPrompt="1"/>
          </p:nvPr>
        </p:nvSpPr>
        <p:spPr>
          <a:xfrm>
            <a:off x="4572000" y="2564905"/>
            <a:ext cx="2304256" cy="396044"/>
          </a:xfrm>
        </p:spPr>
        <p:txBody>
          <a:bodyPr bIns="0" anchor="ctr" anchorCtr="0"/>
          <a:lstStyle>
            <a:lvl1pPr marL="0" indent="0">
              <a:buFontTx/>
              <a:buNone/>
              <a:defRPr sz="1200" b="1">
                <a:solidFill>
                  <a:schemeClr val="accent1"/>
                </a:solidFill>
              </a:defRPr>
            </a:lvl1pPr>
            <a:lvl2pPr marL="0" indent="0">
              <a:buFontTx/>
              <a:buNone/>
              <a:defRPr sz="1200" b="1">
                <a:solidFill>
                  <a:schemeClr val="accent1"/>
                </a:solidFill>
              </a:defRPr>
            </a:lvl2pPr>
            <a:lvl3pPr marL="0" indent="0">
              <a:buFontTx/>
              <a:buNone/>
              <a:defRPr sz="1200" b="1">
                <a:solidFill>
                  <a:schemeClr val="accent1"/>
                </a:solidFill>
              </a:defRPr>
            </a:lvl3pPr>
            <a:lvl4pPr marL="0" indent="0">
              <a:buFontTx/>
              <a:buNone/>
              <a:defRPr sz="1200" b="1">
                <a:solidFill>
                  <a:schemeClr val="accent1"/>
                </a:solidFill>
              </a:defRPr>
            </a:lvl4pPr>
            <a:lvl5pPr marL="0" indent="0">
              <a:buFontTx/>
              <a:buNone/>
              <a:defRPr sz="1200" b="1">
                <a:solidFill>
                  <a:schemeClr val="accent1"/>
                </a:solidFill>
              </a:defRPr>
            </a:lvl5pPr>
          </a:lstStyle>
          <a:p>
            <a:pPr lvl="0"/>
            <a:r>
              <a:rPr lang="en-US" smtClean="0"/>
              <a:t>Presenter</a:t>
            </a:r>
            <a:endParaRPr lang="en-US"/>
          </a:p>
        </p:txBody>
      </p:sp>
      <p:pic>
        <p:nvPicPr>
          <p:cNvPr id="14" name="Picture 13" descr="WKHLogo.png"/>
          <p:cNvPicPr>
            <a:picLocks noChangeAspect="1"/>
          </p:cNvPicPr>
          <p:nvPr userDrawn="1"/>
        </p:nvPicPr>
        <p:blipFill>
          <a:blip r:embed="rId4" cstate="print">
            <a:extLst>
              <a:ext uri="{28A0092B-C50C-407E-A947-70E740481C1C}">
                <a14:useLocalDpi xmlns="" xmlns:a14="http://schemas.microsoft.com/office/drawing/2010/main" val="0"/>
              </a:ext>
            </a:extLst>
          </a:blip>
          <a:stretch>
            <a:fillRect/>
          </a:stretch>
        </p:blipFill>
        <p:spPr>
          <a:xfrm>
            <a:off x="2065866" y="2929464"/>
            <a:ext cx="1752600" cy="427251"/>
          </a:xfrm>
          <a:prstGeom prst="rect">
            <a:avLst/>
          </a:prstGeom>
        </p:spPr>
      </p:pic>
    </p:spTree>
    <p:extLst>
      <p:ext uri="{BB962C8B-B14F-4D97-AF65-F5344CB8AC3E}">
        <p14:creationId xmlns="" xmlns:p14="http://schemas.microsoft.com/office/powerpoint/2010/main" val="422831207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73410" name="Rectangle 2"/>
          <p:cNvSpPr>
            <a:spLocks noGrp="1" noChangeArrowheads="1"/>
          </p:cNvSpPr>
          <p:nvPr>
            <p:ph type="ctrTitle"/>
          </p:nvPr>
        </p:nvSpPr>
        <p:spPr>
          <a:xfrm>
            <a:off x="381000" y="1905000"/>
            <a:ext cx="7696200" cy="914400"/>
          </a:xfrm>
        </p:spPr>
        <p:txBody>
          <a:bodyPr/>
          <a:lstStyle>
            <a:lvl1pPr>
              <a:defRPr sz="2800"/>
            </a:lvl1pPr>
          </a:lstStyle>
          <a:p>
            <a:r>
              <a:rPr lang="en-US"/>
              <a:t>Click to edit Master title style</a:t>
            </a:r>
          </a:p>
        </p:txBody>
      </p:sp>
      <p:sp>
        <p:nvSpPr>
          <p:cNvPr id="3" name="Rectangle 3"/>
          <p:cNvSpPr>
            <a:spLocks noGrp="1" noChangeArrowheads="1"/>
          </p:cNvSpPr>
          <p:nvPr>
            <p:ph type="sldNum" sz="quarter" idx="10"/>
          </p:nvPr>
        </p:nvSpPr>
        <p:spPr/>
        <p:txBody>
          <a:bodyPr/>
          <a:lstStyle>
            <a:lvl1pPr>
              <a:defRPr/>
            </a:lvl1pPr>
          </a:lstStyle>
          <a:p>
            <a:pPr>
              <a:defRPr/>
            </a:pPr>
            <a:fld id="{4DE63C82-0506-4F43-B4AE-2DC22E07A606}" type="slidenum">
              <a:rPr lang="en-US" altLang="zh-CN"/>
              <a:pPr>
                <a:defRPr/>
              </a:pPr>
              <a:t>‹#›</a:t>
            </a:fld>
            <a:endParaRPr lang="en-US" altLang="zh-CN"/>
          </a:p>
        </p:txBody>
      </p:sp>
    </p:spTree>
    <p:extLst>
      <p:ext uri="{BB962C8B-B14F-4D97-AF65-F5344CB8AC3E}">
        <p14:creationId xmlns="" xmlns:p14="http://schemas.microsoft.com/office/powerpoint/2010/main" val="306754721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 xmlns:p14="http://schemas.microsoft.com/office/powerpoint/2010/main" val="161741538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 xmlns:p14="http://schemas.microsoft.com/office/powerpoint/2010/main" val="238205877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 xmlns:p14="http://schemas.microsoft.com/office/powerpoint/2010/main" val="22372073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 xmlns:p14="http://schemas.microsoft.com/office/powerpoint/2010/main" val="157482243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 xmlns:p14="http://schemas.microsoft.com/office/powerpoint/2010/main" val="104641968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sldNum" sz="quarter" idx="10"/>
          </p:nvPr>
        </p:nvSpPr>
        <p:spPr>
          <a:ln/>
        </p:spPr>
        <p:txBody>
          <a:bodyPr/>
          <a:lstStyle>
            <a:lvl1pPr>
              <a:defRPr/>
            </a:lvl1pPr>
          </a:lstStyle>
          <a:p>
            <a:pPr>
              <a:defRPr/>
            </a:pPr>
            <a:fld id="{5EDE0027-B995-4F9D-9E2D-947A31203634}" type="slidenum">
              <a:rPr lang="en-US" altLang="zh-CN"/>
              <a:pPr>
                <a:defRPr/>
              </a:pPr>
              <a:t>‹#›</a:t>
            </a:fld>
            <a:endParaRPr lang="en-US" altLang="zh-CN"/>
          </a:p>
        </p:txBody>
      </p:sp>
    </p:spTree>
    <p:extLst>
      <p:ext uri="{BB962C8B-B14F-4D97-AF65-F5344CB8AC3E}">
        <p14:creationId xmlns="" xmlns:p14="http://schemas.microsoft.com/office/powerpoint/2010/main" val="117518711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 xmlns:p14="http://schemas.microsoft.com/office/powerpoint/2010/main" val="191000308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99714495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183950482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217177638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 xmlns:p14="http://schemas.microsoft.com/office/powerpoint/2010/main" val="139081041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8438"/>
            <a:ext cx="2057400" cy="59277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98438"/>
            <a:ext cx="6019800" cy="59277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 xmlns:p14="http://schemas.microsoft.com/office/powerpoint/2010/main" val="223112122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33400" y="1600200"/>
            <a:ext cx="40005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86300" y="1600200"/>
            <a:ext cx="40005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10"/>
          <p:cNvSpPr>
            <a:spLocks noGrp="1" noChangeArrowheads="1"/>
          </p:cNvSpPr>
          <p:nvPr>
            <p:ph type="sldNum" sz="quarter" idx="10"/>
          </p:nvPr>
        </p:nvSpPr>
        <p:spPr>
          <a:ln/>
        </p:spPr>
        <p:txBody>
          <a:bodyPr/>
          <a:lstStyle>
            <a:lvl1pPr>
              <a:defRPr/>
            </a:lvl1pPr>
          </a:lstStyle>
          <a:p>
            <a:pPr>
              <a:defRPr/>
            </a:pPr>
            <a:fld id="{FC9049CC-89E0-4798-AC03-C94C099887FD}" type="slidenum">
              <a:rPr lang="en-US" altLang="zh-CN"/>
              <a:pPr>
                <a:defRPr/>
              </a:pPr>
              <a:t>‹#›</a:t>
            </a:fld>
            <a:endParaRPr lang="en-US" altLang="zh-CN"/>
          </a:p>
        </p:txBody>
      </p:sp>
    </p:spTree>
    <p:extLst>
      <p:ext uri="{BB962C8B-B14F-4D97-AF65-F5344CB8AC3E}">
        <p14:creationId xmlns="" xmlns:p14="http://schemas.microsoft.com/office/powerpoint/2010/main" val="363946836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10"/>
          <p:cNvSpPr>
            <a:spLocks noGrp="1" noChangeArrowheads="1"/>
          </p:cNvSpPr>
          <p:nvPr>
            <p:ph type="sldNum" sz="quarter" idx="10"/>
          </p:nvPr>
        </p:nvSpPr>
        <p:spPr>
          <a:ln/>
        </p:spPr>
        <p:txBody>
          <a:bodyPr/>
          <a:lstStyle>
            <a:lvl1pPr>
              <a:defRPr/>
            </a:lvl1pPr>
          </a:lstStyle>
          <a:p>
            <a:pPr>
              <a:defRPr/>
            </a:pPr>
            <a:fld id="{81053CD9-C47D-4489-BCF6-B1DC9184C6A2}" type="slidenum">
              <a:rPr lang="en-US" altLang="zh-CN"/>
              <a:pPr>
                <a:defRPr/>
              </a:pPr>
              <a:t>‹#›</a:t>
            </a:fld>
            <a:endParaRPr lang="en-US" altLang="zh-CN"/>
          </a:p>
        </p:txBody>
      </p:sp>
    </p:spTree>
    <p:extLst>
      <p:ext uri="{BB962C8B-B14F-4D97-AF65-F5344CB8AC3E}">
        <p14:creationId xmlns="" xmlns:p14="http://schemas.microsoft.com/office/powerpoint/2010/main" val="234003879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10"/>
          <p:cNvSpPr>
            <a:spLocks noGrp="1" noChangeArrowheads="1"/>
          </p:cNvSpPr>
          <p:nvPr>
            <p:ph type="sldNum" sz="quarter" idx="10"/>
          </p:nvPr>
        </p:nvSpPr>
        <p:spPr>
          <a:ln/>
        </p:spPr>
        <p:txBody>
          <a:bodyPr/>
          <a:lstStyle>
            <a:lvl1pPr>
              <a:defRPr/>
            </a:lvl1pPr>
          </a:lstStyle>
          <a:p>
            <a:pPr>
              <a:defRPr/>
            </a:pPr>
            <a:fld id="{26750ACB-7088-4502-9EFF-C50EB8113742}" type="slidenum">
              <a:rPr lang="en-US" altLang="zh-CN"/>
              <a:pPr>
                <a:defRPr/>
              </a:pPr>
              <a:t>‹#›</a:t>
            </a:fld>
            <a:endParaRPr lang="en-US" altLang="zh-CN"/>
          </a:p>
        </p:txBody>
      </p:sp>
    </p:spTree>
    <p:extLst>
      <p:ext uri="{BB962C8B-B14F-4D97-AF65-F5344CB8AC3E}">
        <p14:creationId xmlns="" xmlns:p14="http://schemas.microsoft.com/office/powerpoint/2010/main" val="359869529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a:ln/>
        </p:spPr>
        <p:txBody>
          <a:bodyPr/>
          <a:lstStyle>
            <a:lvl1pPr>
              <a:defRPr/>
            </a:lvl1pPr>
          </a:lstStyle>
          <a:p>
            <a:pPr>
              <a:defRPr/>
            </a:pPr>
            <a:fld id="{4EE672ED-163A-4610-934C-28743297B092}" type="slidenum">
              <a:rPr lang="en-US" altLang="zh-CN"/>
              <a:pPr>
                <a:defRPr/>
              </a:pPr>
              <a:t>‹#›</a:t>
            </a:fld>
            <a:endParaRPr lang="en-US" altLang="zh-CN"/>
          </a:p>
        </p:txBody>
      </p:sp>
    </p:spTree>
    <p:extLst>
      <p:ext uri="{BB962C8B-B14F-4D97-AF65-F5344CB8AC3E}">
        <p14:creationId xmlns="" xmlns:p14="http://schemas.microsoft.com/office/powerpoint/2010/main" val="305360993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sldNum" sz="quarter" idx="10"/>
          </p:nvPr>
        </p:nvSpPr>
        <p:spPr>
          <a:ln/>
        </p:spPr>
        <p:txBody>
          <a:bodyPr/>
          <a:lstStyle>
            <a:lvl1pPr>
              <a:defRPr/>
            </a:lvl1pPr>
          </a:lstStyle>
          <a:p>
            <a:pPr>
              <a:defRPr/>
            </a:pPr>
            <a:fld id="{07D9A1AF-9A20-4082-A9C2-9C4AA7FCE20E}" type="slidenum">
              <a:rPr lang="en-US" altLang="zh-CN"/>
              <a:pPr>
                <a:defRPr/>
              </a:pPr>
              <a:t>‹#›</a:t>
            </a:fld>
            <a:endParaRPr lang="en-US" altLang="zh-CN"/>
          </a:p>
        </p:txBody>
      </p:sp>
    </p:spTree>
    <p:extLst>
      <p:ext uri="{BB962C8B-B14F-4D97-AF65-F5344CB8AC3E}">
        <p14:creationId xmlns="" xmlns:p14="http://schemas.microsoft.com/office/powerpoint/2010/main" val="384153592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sldNum" sz="quarter" idx="10"/>
          </p:nvPr>
        </p:nvSpPr>
        <p:spPr>
          <a:ln/>
        </p:spPr>
        <p:txBody>
          <a:bodyPr/>
          <a:lstStyle>
            <a:lvl1pPr>
              <a:defRPr/>
            </a:lvl1pPr>
          </a:lstStyle>
          <a:p>
            <a:pPr>
              <a:defRPr/>
            </a:pPr>
            <a:fld id="{69B8D87E-6465-49A7-AFB3-EBB9B67AF2EC}" type="slidenum">
              <a:rPr lang="en-US" altLang="zh-CN"/>
              <a:pPr>
                <a:defRPr/>
              </a:pPr>
              <a:t>‹#›</a:t>
            </a:fld>
            <a:endParaRPr lang="en-US" altLang="zh-CN"/>
          </a:p>
        </p:txBody>
      </p:sp>
    </p:spTree>
    <p:extLst>
      <p:ext uri="{BB962C8B-B14F-4D97-AF65-F5344CB8AC3E}">
        <p14:creationId xmlns="" xmlns:p14="http://schemas.microsoft.com/office/powerpoint/2010/main" val="296939359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0.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8"/>
          <p:cNvSpPr>
            <a:spLocks noGrp="1" noChangeArrowheads="1"/>
          </p:cNvSpPr>
          <p:nvPr>
            <p:ph type="title"/>
          </p:nvPr>
        </p:nvSpPr>
        <p:spPr bwMode="auto">
          <a:xfrm>
            <a:off x="457200" y="533400"/>
            <a:ext cx="8229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027" name="Rectangle 9"/>
          <p:cNvSpPr>
            <a:spLocks noGrp="1" noChangeArrowheads="1"/>
          </p:cNvSpPr>
          <p:nvPr>
            <p:ph type="body" idx="1"/>
          </p:nvPr>
        </p:nvSpPr>
        <p:spPr bwMode="auto">
          <a:xfrm>
            <a:off x="533400" y="1600200"/>
            <a:ext cx="81534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247818" name="Rectangle 10"/>
          <p:cNvSpPr>
            <a:spLocks noGrp="1" noChangeArrowheads="1"/>
          </p:cNvSpPr>
          <p:nvPr>
            <p:ph type="sldNum" sz="quarter" idx="4"/>
          </p:nvPr>
        </p:nvSpPr>
        <p:spPr bwMode="auto">
          <a:xfrm>
            <a:off x="3962400" y="6324600"/>
            <a:ext cx="1066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2"/>
                </a:solidFill>
                <a:latin typeface="Trebuchet MS" pitchFamily="34" charset="0"/>
                <a:ea typeface="宋体" charset="-122"/>
                <a:cs typeface="Arial" charset="0"/>
              </a:defRPr>
            </a:lvl1pPr>
          </a:lstStyle>
          <a:p>
            <a:pPr>
              <a:defRPr/>
            </a:pPr>
            <a:fld id="{7ADBDE89-2741-4051-9926-C6F778417AEE}"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5168" r:id="rId1"/>
    <p:sldLayoutId id="2147485147" r:id="rId2"/>
    <p:sldLayoutId id="2147485148" r:id="rId3"/>
    <p:sldLayoutId id="2147485149" r:id="rId4"/>
    <p:sldLayoutId id="2147485150" r:id="rId5"/>
    <p:sldLayoutId id="2147485151" r:id="rId6"/>
    <p:sldLayoutId id="2147485152" r:id="rId7"/>
    <p:sldLayoutId id="2147485153" r:id="rId8"/>
    <p:sldLayoutId id="2147485154" r:id="rId9"/>
    <p:sldLayoutId id="2147485155" r:id="rId10"/>
    <p:sldLayoutId id="2147485156" r:id="rId11"/>
    <p:sldLayoutId id="2147485169" r:id="rId12"/>
    <p:sldLayoutId id="2147485184" r:id="rId13"/>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hf hdr="0" ftr="0" dt="0"/>
  <p:txStyles>
    <p:titleStyle>
      <a:lvl1pPr algn="l" rtl="0" eaLnBrk="0" fontAlgn="base" hangingPunct="0">
        <a:spcBef>
          <a:spcPct val="0"/>
        </a:spcBef>
        <a:spcAft>
          <a:spcPct val="0"/>
        </a:spcAft>
        <a:defRPr sz="3200">
          <a:solidFill>
            <a:srgbClr val="087BCA"/>
          </a:solidFill>
          <a:latin typeface="+mj-lt"/>
          <a:ea typeface="+mj-ea"/>
          <a:cs typeface="+mj-cs"/>
        </a:defRPr>
      </a:lvl1pPr>
      <a:lvl2pPr algn="l" rtl="0" eaLnBrk="0" fontAlgn="base" hangingPunct="0">
        <a:spcBef>
          <a:spcPct val="0"/>
        </a:spcBef>
        <a:spcAft>
          <a:spcPct val="0"/>
        </a:spcAft>
        <a:defRPr sz="3200">
          <a:solidFill>
            <a:srgbClr val="087BCA"/>
          </a:solidFill>
          <a:latin typeface="Trebuchet MS" pitchFamily="34" charset="0"/>
          <a:cs typeface="Arial" charset="0"/>
        </a:defRPr>
      </a:lvl2pPr>
      <a:lvl3pPr algn="l" rtl="0" eaLnBrk="0" fontAlgn="base" hangingPunct="0">
        <a:spcBef>
          <a:spcPct val="0"/>
        </a:spcBef>
        <a:spcAft>
          <a:spcPct val="0"/>
        </a:spcAft>
        <a:defRPr sz="3200">
          <a:solidFill>
            <a:srgbClr val="087BCA"/>
          </a:solidFill>
          <a:latin typeface="Trebuchet MS" pitchFamily="34" charset="0"/>
          <a:cs typeface="Arial" charset="0"/>
        </a:defRPr>
      </a:lvl3pPr>
      <a:lvl4pPr algn="l" rtl="0" eaLnBrk="0" fontAlgn="base" hangingPunct="0">
        <a:spcBef>
          <a:spcPct val="0"/>
        </a:spcBef>
        <a:spcAft>
          <a:spcPct val="0"/>
        </a:spcAft>
        <a:defRPr sz="3200">
          <a:solidFill>
            <a:srgbClr val="087BCA"/>
          </a:solidFill>
          <a:latin typeface="Trebuchet MS" pitchFamily="34" charset="0"/>
          <a:cs typeface="Arial" charset="0"/>
        </a:defRPr>
      </a:lvl4pPr>
      <a:lvl5pPr algn="l" rtl="0" eaLnBrk="0" fontAlgn="base" hangingPunct="0">
        <a:spcBef>
          <a:spcPct val="0"/>
        </a:spcBef>
        <a:spcAft>
          <a:spcPct val="0"/>
        </a:spcAft>
        <a:defRPr sz="3200">
          <a:solidFill>
            <a:srgbClr val="087BCA"/>
          </a:solidFill>
          <a:latin typeface="Trebuchet MS" pitchFamily="34" charset="0"/>
          <a:cs typeface="Arial" charset="0"/>
        </a:defRPr>
      </a:lvl5pPr>
      <a:lvl6pPr marL="457200" algn="l" rtl="0" fontAlgn="base">
        <a:spcBef>
          <a:spcPct val="0"/>
        </a:spcBef>
        <a:spcAft>
          <a:spcPct val="0"/>
        </a:spcAft>
        <a:defRPr sz="3200">
          <a:solidFill>
            <a:srgbClr val="087BCA"/>
          </a:solidFill>
          <a:latin typeface="Trebuchet MS" pitchFamily="34" charset="0"/>
          <a:cs typeface="Arial" charset="0"/>
        </a:defRPr>
      </a:lvl6pPr>
      <a:lvl7pPr marL="914400" algn="l" rtl="0" fontAlgn="base">
        <a:spcBef>
          <a:spcPct val="0"/>
        </a:spcBef>
        <a:spcAft>
          <a:spcPct val="0"/>
        </a:spcAft>
        <a:defRPr sz="3200">
          <a:solidFill>
            <a:srgbClr val="087BCA"/>
          </a:solidFill>
          <a:latin typeface="Trebuchet MS" pitchFamily="34" charset="0"/>
          <a:cs typeface="Arial" charset="0"/>
        </a:defRPr>
      </a:lvl7pPr>
      <a:lvl8pPr marL="1371600" algn="l" rtl="0" fontAlgn="base">
        <a:spcBef>
          <a:spcPct val="0"/>
        </a:spcBef>
        <a:spcAft>
          <a:spcPct val="0"/>
        </a:spcAft>
        <a:defRPr sz="3200">
          <a:solidFill>
            <a:srgbClr val="087BCA"/>
          </a:solidFill>
          <a:latin typeface="Trebuchet MS" pitchFamily="34" charset="0"/>
          <a:cs typeface="Arial" charset="0"/>
        </a:defRPr>
      </a:lvl8pPr>
      <a:lvl9pPr marL="1828800" algn="l" rtl="0" fontAlgn="base">
        <a:spcBef>
          <a:spcPct val="0"/>
        </a:spcBef>
        <a:spcAft>
          <a:spcPct val="0"/>
        </a:spcAft>
        <a:defRPr sz="3200">
          <a:solidFill>
            <a:srgbClr val="087BCA"/>
          </a:solidFill>
          <a:latin typeface="Trebuchet MS" pitchFamily="34" charset="0"/>
          <a:cs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cs typeface="+mn-cs"/>
        </a:defRPr>
      </a:lvl2pPr>
      <a:lvl3pPr marL="1143000" indent="-228600" algn="l" rtl="0" eaLnBrk="0" fontAlgn="base" hangingPunct="0">
        <a:spcBef>
          <a:spcPct val="20000"/>
        </a:spcBef>
        <a:spcAft>
          <a:spcPct val="0"/>
        </a:spcAft>
        <a:buChar char="•"/>
        <a:defRPr sz="20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1600">
          <a:solidFill>
            <a:schemeClr val="tx1"/>
          </a:solidFill>
          <a:latin typeface="+mn-lt"/>
          <a:cs typeface="+mn-cs"/>
        </a:defRPr>
      </a:lvl5pPr>
      <a:lvl6pPr marL="2514600" indent="-228600" algn="l" rtl="0" fontAlgn="base">
        <a:spcBef>
          <a:spcPct val="20000"/>
        </a:spcBef>
        <a:spcAft>
          <a:spcPct val="0"/>
        </a:spcAft>
        <a:buChar char="»"/>
        <a:defRPr sz="1600">
          <a:solidFill>
            <a:schemeClr val="tx1"/>
          </a:solidFill>
          <a:latin typeface="+mn-lt"/>
          <a:cs typeface="+mn-cs"/>
        </a:defRPr>
      </a:lvl6pPr>
      <a:lvl7pPr marL="2971800" indent="-228600" algn="l" rtl="0" fontAlgn="base">
        <a:spcBef>
          <a:spcPct val="20000"/>
        </a:spcBef>
        <a:spcAft>
          <a:spcPct val="0"/>
        </a:spcAft>
        <a:buChar char="»"/>
        <a:defRPr sz="1600">
          <a:solidFill>
            <a:schemeClr val="tx1"/>
          </a:solidFill>
          <a:latin typeface="+mn-lt"/>
          <a:cs typeface="+mn-cs"/>
        </a:defRPr>
      </a:lvl7pPr>
      <a:lvl8pPr marL="3429000" indent="-228600" algn="l" rtl="0" fontAlgn="base">
        <a:spcBef>
          <a:spcPct val="20000"/>
        </a:spcBef>
        <a:spcAft>
          <a:spcPct val="0"/>
        </a:spcAft>
        <a:buChar char="»"/>
        <a:defRPr sz="1600">
          <a:solidFill>
            <a:schemeClr val="tx1"/>
          </a:solidFill>
          <a:latin typeface="+mn-lt"/>
          <a:cs typeface="+mn-cs"/>
        </a:defRPr>
      </a:lvl8pPr>
      <a:lvl9pPr marL="3886200" indent="-228600" algn="l" rtl="0" fontAlgn="base">
        <a:spcBef>
          <a:spcPct val="20000"/>
        </a:spcBef>
        <a:spcAft>
          <a:spcPct val="0"/>
        </a:spcAft>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67544" y="332656"/>
            <a:ext cx="8208000" cy="504056"/>
          </a:xfrm>
          <a:prstGeom prst="rect">
            <a:avLst/>
          </a:prstGeom>
        </p:spPr>
        <p:txBody>
          <a:bodyPr vert="horz" lIns="0" tIns="0" rIns="0" bIns="0" rtlCol="0" anchor="t" anchorCtr="0">
            <a:noAutofit/>
          </a:bodyPr>
          <a:lstStyle/>
          <a:p>
            <a:r>
              <a:rPr lang="nl-NL" dirty="0" err="1" smtClean="0"/>
              <a:t>Heading</a:t>
            </a:r>
            <a:endParaRPr lang="nl-NL" dirty="0"/>
          </a:p>
        </p:txBody>
      </p:sp>
      <p:sp>
        <p:nvSpPr>
          <p:cNvPr id="3" name="Tijdelijke aanduiding voor tekst 2"/>
          <p:cNvSpPr>
            <a:spLocks noGrp="1"/>
          </p:cNvSpPr>
          <p:nvPr>
            <p:ph type="body" idx="1"/>
          </p:nvPr>
        </p:nvSpPr>
        <p:spPr>
          <a:xfrm>
            <a:off x="468000" y="1232756"/>
            <a:ext cx="8208000" cy="4995243"/>
          </a:xfrm>
          <a:prstGeom prst="rect">
            <a:avLst/>
          </a:prstGeom>
        </p:spPr>
        <p:txBody>
          <a:bodyPr vert="horz" lIns="0" tIns="0" rIns="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sp>
        <p:nvSpPr>
          <p:cNvPr id="20" name="Date Placeholder 19"/>
          <p:cNvSpPr>
            <a:spLocks noGrp="1"/>
          </p:cNvSpPr>
          <p:nvPr>
            <p:ph type="dt" sz="half" idx="2"/>
          </p:nvPr>
        </p:nvSpPr>
        <p:spPr>
          <a:xfrm>
            <a:off x="6768244" y="6526800"/>
            <a:ext cx="1404156" cy="365125"/>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r>
              <a:rPr lang="nl-NL" smtClean="0"/>
              <a:t>Date</a:t>
            </a:r>
            <a:endParaRPr lang="en-US"/>
          </a:p>
        </p:txBody>
      </p:sp>
      <p:sp>
        <p:nvSpPr>
          <p:cNvPr id="21" name="Footer Placeholder 20"/>
          <p:cNvSpPr>
            <a:spLocks noGrp="1"/>
          </p:cNvSpPr>
          <p:nvPr>
            <p:ph type="ftr" sz="quarter" idx="3"/>
          </p:nvPr>
        </p:nvSpPr>
        <p:spPr>
          <a:xfrm>
            <a:off x="2843808" y="6526800"/>
            <a:ext cx="3888432"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r>
              <a:rPr lang="en-US" smtClean="0"/>
              <a:t>Presentation</a:t>
            </a:r>
            <a:endParaRPr lang="en-US"/>
          </a:p>
        </p:txBody>
      </p:sp>
      <p:sp>
        <p:nvSpPr>
          <p:cNvPr id="22" name="Slide Number Placeholder 21"/>
          <p:cNvSpPr>
            <a:spLocks noGrp="1"/>
          </p:cNvSpPr>
          <p:nvPr>
            <p:ph type="sldNum" sz="quarter" idx="4"/>
          </p:nvPr>
        </p:nvSpPr>
        <p:spPr>
          <a:xfrm>
            <a:off x="8199040" y="6526800"/>
            <a:ext cx="549424" cy="365125"/>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fld id="{32BBD926-AB7A-4FD9-B807-4F82AF62F6B9}" type="slidenum">
              <a:rPr lang="en-US" smtClean="0"/>
              <a:pPr/>
              <a:t>‹#›</a:t>
            </a:fld>
            <a:endParaRPr lang="en-US"/>
          </a:p>
        </p:txBody>
      </p:sp>
    </p:spTree>
    <p:extLst>
      <p:ext uri="{BB962C8B-B14F-4D97-AF65-F5344CB8AC3E}">
        <p14:creationId xmlns="" xmlns:p14="http://schemas.microsoft.com/office/powerpoint/2010/main" val="2487842813"/>
      </p:ext>
    </p:extLst>
  </p:cSld>
  <p:clrMap bg1="lt1" tx1="dk1" bg2="lt2" tx2="dk2" accent1="accent1" accent2="accent2" accent3="accent3" accent4="accent4" accent5="accent5" accent6="accent6" hlink="hlink" folHlink="folHlink"/>
  <p:sldLayoutIdLst>
    <p:sldLayoutId id="2147485171" r:id="rId1"/>
    <p:sldLayoutId id="2147485172" r:id="rId2"/>
    <p:sldLayoutId id="2147485173" r:id="rId3"/>
    <p:sldLayoutId id="2147485174" r:id="rId4"/>
    <p:sldLayoutId id="2147485175" r:id="rId5"/>
    <p:sldLayoutId id="2147485176" r:id="rId6"/>
    <p:sldLayoutId id="2147485177" r:id="rId7"/>
    <p:sldLayoutId id="2147485178" r:id="rId8"/>
    <p:sldLayoutId id="2147485179" r:id="rId9"/>
    <p:sldLayoutId id="2147485180" r:id="rId10"/>
    <p:sldLayoutId id="2147485183" r:id="rId11"/>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hdr="0"/>
  <p:txStyles>
    <p:titleStyle>
      <a:lvl1pPr algn="l" defTabSz="914400" rtl="0" eaLnBrk="1" latinLnBrk="0" hangingPunct="1">
        <a:spcBef>
          <a:spcPct val="0"/>
        </a:spcBef>
        <a:buNone/>
        <a:defRPr sz="2800" b="1" kern="1200">
          <a:solidFill>
            <a:schemeClr val="accent1"/>
          </a:solidFill>
          <a:latin typeface="+mj-lt"/>
          <a:ea typeface="+mj-ea"/>
          <a:cs typeface="+mj-cs"/>
        </a:defRPr>
      </a:lvl1pPr>
    </p:titleStyle>
    <p:bodyStyle>
      <a:lvl1pPr marL="182563" indent="-182563" algn="l" defTabSz="720000" rtl="0" eaLnBrk="1" latinLnBrk="0" hangingPunct="1">
        <a:spcBef>
          <a:spcPct val="20000"/>
        </a:spcBef>
        <a:buClr>
          <a:schemeClr val="accent1"/>
        </a:buClr>
        <a:buSzPct val="100000"/>
        <a:buFont typeface="Wingdings" pitchFamily="2" charset="2"/>
        <a:buChar char="§"/>
        <a:defRPr sz="1800" b="0" kern="1200" baseline="0">
          <a:solidFill>
            <a:schemeClr val="tx1"/>
          </a:solidFill>
          <a:latin typeface="+mn-lt"/>
          <a:ea typeface="+mn-ea"/>
          <a:cs typeface="+mn-cs"/>
        </a:defRPr>
      </a:lvl1pPr>
      <a:lvl2pPr marL="358775" indent="-176213" algn="l" defTabSz="914400" rtl="0" eaLnBrk="1" latinLnBrk="0" hangingPunct="1">
        <a:spcBef>
          <a:spcPct val="20000"/>
        </a:spcBef>
        <a:buClr>
          <a:schemeClr val="accent1"/>
        </a:buClr>
        <a:buFont typeface="Trebuchet MS" pitchFamily="34" charset="0"/>
        <a:buChar char="–"/>
        <a:defRPr sz="1600" kern="1200">
          <a:solidFill>
            <a:schemeClr val="tx1"/>
          </a:solidFill>
          <a:latin typeface="+mn-lt"/>
          <a:ea typeface="+mn-ea"/>
          <a:cs typeface="+mn-cs"/>
        </a:defRPr>
      </a:lvl2pPr>
      <a:lvl3pPr marL="541338" indent="-182563" algn="l" defTabSz="914400" rtl="0" eaLnBrk="1" latinLnBrk="0" hangingPunct="1">
        <a:spcBef>
          <a:spcPct val="20000"/>
        </a:spcBef>
        <a:buClr>
          <a:schemeClr val="accent1"/>
        </a:buClr>
        <a:buSzPct val="100000"/>
        <a:buFont typeface="Wingdings" pitchFamily="2" charset="2"/>
        <a:buChar char="§"/>
        <a:defRPr sz="1400" kern="1200">
          <a:solidFill>
            <a:schemeClr val="tx1"/>
          </a:solidFill>
          <a:latin typeface="+mn-lt"/>
          <a:ea typeface="+mn-ea"/>
          <a:cs typeface="+mn-cs"/>
        </a:defRPr>
      </a:lvl3pPr>
      <a:lvl4pPr marL="717550" indent="-176213" algn="l" defTabSz="914400" rtl="0" eaLnBrk="1" latinLnBrk="0" hangingPunct="1">
        <a:spcBef>
          <a:spcPct val="20000"/>
        </a:spcBef>
        <a:buClr>
          <a:schemeClr val="accent1"/>
        </a:buClr>
        <a:buFont typeface="Trebuchet MS" pitchFamily="34" charset="0"/>
        <a:buChar char="–"/>
        <a:defRPr sz="1400" kern="1200">
          <a:solidFill>
            <a:schemeClr val="tx1"/>
          </a:solidFill>
          <a:latin typeface="+mn-lt"/>
          <a:ea typeface="+mn-ea"/>
          <a:cs typeface="+mn-cs"/>
        </a:defRPr>
      </a:lvl4pPr>
      <a:lvl5pPr marL="900113" indent="-182563" algn="l" defTabSz="914400" rtl="0" eaLnBrk="1" latinLnBrk="0" hangingPunct="1">
        <a:spcBef>
          <a:spcPct val="20000"/>
        </a:spcBef>
        <a:buClr>
          <a:schemeClr val="accent1"/>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198438"/>
            <a:ext cx="8229600"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Tree>
  </p:cSld>
  <p:clrMap bg1="lt1" tx1="dk1" bg2="lt2" tx2="dk2" accent1="accent1" accent2="accent2" accent3="accent3" accent4="accent4" accent5="accent5" accent6="accent6" hlink="hlink" folHlink="folHlink"/>
  <p:sldLayoutIdLst>
    <p:sldLayoutId id="2147485157" r:id="rId1"/>
    <p:sldLayoutId id="2147485158" r:id="rId2"/>
    <p:sldLayoutId id="2147485159" r:id="rId3"/>
    <p:sldLayoutId id="2147485160" r:id="rId4"/>
    <p:sldLayoutId id="2147485161" r:id="rId5"/>
    <p:sldLayoutId id="2147485162" r:id="rId6"/>
    <p:sldLayoutId id="2147485163" r:id="rId7"/>
    <p:sldLayoutId id="2147485164" r:id="rId8"/>
    <p:sldLayoutId id="2147485165" r:id="rId9"/>
    <p:sldLayoutId id="2147485166" r:id="rId10"/>
    <p:sldLayoutId id="2147485167" r:id="rId11"/>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xStyles>
    <p:titleStyle>
      <a:lvl1pPr algn="r" rtl="0" eaLnBrk="0" fontAlgn="base" hangingPunct="0">
        <a:spcBef>
          <a:spcPct val="0"/>
        </a:spcBef>
        <a:spcAft>
          <a:spcPct val="0"/>
        </a:spcAft>
        <a:defRPr sz="2400">
          <a:solidFill>
            <a:schemeClr val="tx2"/>
          </a:solidFill>
          <a:latin typeface="+mj-lt"/>
          <a:ea typeface="+mj-ea"/>
          <a:cs typeface="+mj-cs"/>
        </a:defRPr>
      </a:lvl1pPr>
      <a:lvl2pPr algn="r" rtl="0" eaLnBrk="0" fontAlgn="base" hangingPunct="0">
        <a:spcBef>
          <a:spcPct val="0"/>
        </a:spcBef>
        <a:spcAft>
          <a:spcPct val="0"/>
        </a:spcAft>
        <a:defRPr sz="2400">
          <a:solidFill>
            <a:schemeClr val="tx2"/>
          </a:solidFill>
          <a:latin typeface="Trebuchet MS" pitchFamily="34" charset="0"/>
        </a:defRPr>
      </a:lvl2pPr>
      <a:lvl3pPr algn="r" rtl="0" eaLnBrk="0" fontAlgn="base" hangingPunct="0">
        <a:spcBef>
          <a:spcPct val="0"/>
        </a:spcBef>
        <a:spcAft>
          <a:spcPct val="0"/>
        </a:spcAft>
        <a:defRPr sz="2400">
          <a:solidFill>
            <a:schemeClr val="tx2"/>
          </a:solidFill>
          <a:latin typeface="Trebuchet MS" pitchFamily="34" charset="0"/>
        </a:defRPr>
      </a:lvl3pPr>
      <a:lvl4pPr algn="r" rtl="0" eaLnBrk="0" fontAlgn="base" hangingPunct="0">
        <a:spcBef>
          <a:spcPct val="0"/>
        </a:spcBef>
        <a:spcAft>
          <a:spcPct val="0"/>
        </a:spcAft>
        <a:defRPr sz="2400">
          <a:solidFill>
            <a:schemeClr val="tx2"/>
          </a:solidFill>
          <a:latin typeface="Trebuchet MS" pitchFamily="34" charset="0"/>
        </a:defRPr>
      </a:lvl4pPr>
      <a:lvl5pPr algn="r" rtl="0" eaLnBrk="0" fontAlgn="base" hangingPunct="0">
        <a:spcBef>
          <a:spcPct val="0"/>
        </a:spcBef>
        <a:spcAft>
          <a:spcPct val="0"/>
        </a:spcAft>
        <a:defRPr sz="2400">
          <a:solidFill>
            <a:schemeClr val="tx2"/>
          </a:solidFill>
          <a:latin typeface="Trebuchet MS" pitchFamily="34" charset="0"/>
        </a:defRPr>
      </a:lvl5pPr>
      <a:lvl6pPr marL="457200" algn="r" rtl="0" fontAlgn="base">
        <a:spcBef>
          <a:spcPct val="0"/>
        </a:spcBef>
        <a:spcAft>
          <a:spcPct val="0"/>
        </a:spcAft>
        <a:defRPr sz="2400">
          <a:solidFill>
            <a:schemeClr val="tx2"/>
          </a:solidFill>
          <a:latin typeface="Trebuchet MS" pitchFamily="34" charset="0"/>
        </a:defRPr>
      </a:lvl6pPr>
      <a:lvl7pPr marL="914400" algn="r" rtl="0" fontAlgn="base">
        <a:spcBef>
          <a:spcPct val="0"/>
        </a:spcBef>
        <a:spcAft>
          <a:spcPct val="0"/>
        </a:spcAft>
        <a:defRPr sz="2400">
          <a:solidFill>
            <a:schemeClr val="tx2"/>
          </a:solidFill>
          <a:latin typeface="Trebuchet MS" pitchFamily="34" charset="0"/>
        </a:defRPr>
      </a:lvl7pPr>
      <a:lvl8pPr marL="1371600" algn="r" rtl="0" fontAlgn="base">
        <a:spcBef>
          <a:spcPct val="0"/>
        </a:spcBef>
        <a:spcAft>
          <a:spcPct val="0"/>
        </a:spcAft>
        <a:defRPr sz="2400">
          <a:solidFill>
            <a:schemeClr val="tx2"/>
          </a:solidFill>
          <a:latin typeface="Trebuchet MS" pitchFamily="34" charset="0"/>
        </a:defRPr>
      </a:lvl8pPr>
      <a:lvl9pPr marL="1828800" algn="r" rtl="0" fontAlgn="base">
        <a:spcBef>
          <a:spcPct val="0"/>
        </a:spcBef>
        <a:spcAft>
          <a:spcPct val="0"/>
        </a:spcAft>
        <a:defRPr sz="2400">
          <a:solidFill>
            <a:schemeClr val="tx2"/>
          </a:solidFill>
          <a:latin typeface="Trebuchet MS" pitchFamily="34" charset="0"/>
        </a:defRPr>
      </a:lvl9pPr>
    </p:titleStyle>
    <p:bodyStyle>
      <a:lvl1pPr marL="342900" indent="-342900" algn="l" rtl="0" eaLnBrk="0" fontAlgn="base" hangingPunct="0">
        <a:spcBef>
          <a:spcPct val="20000"/>
        </a:spcBef>
        <a:spcAft>
          <a:spcPct val="0"/>
        </a:spcAft>
        <a:buClr>
          <a:srgbClr val="0768A9"/>
        </a:buClr>
        <a:buSzPct val="80000"/>
        <a:buFont typeface="Wingdings" pitchFamily="2" charset="2"/>
        <a:buChar char="§"/>
        <a:defRPr sz="2400">
          <a:solidFill>
            <a:srgbClr val="474747"/>
          </a:solidFill>
          <a:latin typeface="+mn-lt"/>
          <a:ea typeface="+mn-ea"/>
          <a:cs typeface="+mn-cs"/>
        </a:defRPr>
      </a:lvl1pPr>
      <a:lvl2pPr marL="742950" indent="-285750" algn="l" rtl="0" eaLnBrk="0" fontAlgn="base" hangingPunct="0">
        <a:spcBef>
          <a:spcPct val="20000"/>
        </a:spcBef>
        <a:spcAft>
          <a:spcPct val="0"/>
        </a:spcAft>
        <a:buChar char="–"/>
        <a:defRPr sz="2000">
          <a:solidFill>
            <a:srgbClr val="474747"/>
          </a:solidFill>
          <a:latin typeface="+mn-lt"/>
        </a:defRPr>
      </a:lvl2pPr>
      <a:lvl3pPr marL="1143000" indent="-228600" algn="l" rtl="0" eaLnBrk="0" fontAlgn="base" hangingPunct="0">
        <a:spcBef>
          <a:spcPct val="20000"/>
        </a:spcBef>
        <a:spcAft>
          <a:spcPct val="0"/>
        </a:spcAft>
        <a:buClr>
          <a:srgbClr val="0768A9"/>
        </a:buClr>
        <a:buSzPct val="80000"/>
        <a:buFont typeface="Wingdings" pitchFamily="2" charset="2"/>
        <a:buChar char="§"/>
        <a:defRPr sz="2400">
          <a:solidFill>
            <a:srgbClr val="474747"/>
          </a:solidFill>
          <a:latin typeface="+mn-lt"/>
        </a:defRPr>
      </a:lvl3pPr>
      <a:lvl4pPr marL="1600200" indent="-228600" algn="l" rtl="0" eaLnBrk="0" fontAlgn="base" hangingPunct="0">
        <a:spcBef>
          <a:spcPct val="20000"/>
        </a:spcBef>
        <a:spcAft>
          <a:spcPct val="0"/>
        </a:spcAft>
        <a:buClr>
          <a:srgbClr val="0768A9"/>
        </a:buClr>
        <a:buSzPct val="80000"/>
        <a:buFont typeface="Wingdings" pitchFamily="2" charset="2"/>
        <a:buChar char="§"/>
        <a:defRPr sz="2000">
          <a:solidFill>
            <a:srgbClr val="474747"/>
          </a:solidFill>
          <a:latin typeface="+mn-lt"/>
        </a:defRPr>
      </a:lvl4pPr>
      <a:lvl5pPr marL="2057400" indent="-228600" algn="l" rtl="0" eaLnBrk="0" fontAlgn="base" hangingPunct="0">
        <a:spcBef>
          <a:spcPct val="20000"/>
        </a:spcBef>
        <a:spcAft>
          <a:spcPct val="0"/>
        </a:spcAft>
        <a:buClr>
          <a:srgbClr val="0768A9"/>
        </a:buClr>
        <a:buSzPct val="80000"/>
        <a:buFont typeface="Wingdings" pitchFamily="2" charset="2"/>
        <a:buChar char="§"/>
        <a:defRPr sz="2000">
          <a:solidFill>
            <a:srgbClr val="474747"/>
          </a:solidFill>
          <a:latin typeface="+mn-lt"/>
        </a:defRPr>
      </a:lvl5pPr>
      <a:lvl6pPr marL="2514600" indent="-228600" algn="l" rtl="0" fontAlgn="base">
        <a:spcBef>
          <a:spcPct val="20000"/>
        </a:spcBef>
        <a:spcAft>
          <a:spcPct val="0"/>
        </a:spcAft>
        <a:buClr>
          <a:srgbClr val="0768A9"/>
        </a:buClr>
        <a:buSzPct val="80000"/>
        <a:buFont typeface="Wingdings" pitchFamily="2" charset="2"/>
        <a:buChar char="§"/>
        <a:defRPr sz="2000">
          <a:solidFill>
            <a:srgbClr val="474747"/>
          </a:solidFill>
          <a:latin typeface="+mn-lt"/>
        </a:defRPr>
      </a:lvl6pPr>
      <a:lvl7pPr marL="2971800" indent="-228600" algn="l" rtl="0" fontAlgn="base">
        <a:spcBef>
          <a:spcPct val="20000"/>
        </a:spcBef>
        <a:spcAft>
          <a:spcPct val="0"/>
        </a:spcAft>
        <a:buClr>
          <a:srgbClr val="0768A9"/>
        </a:buClr>
        <a:buSzPct val="80000"/>
        <a:buFont typeface="Wingdings" pitchFamily="2" charset="2"/>
        <a:buChar char="§"/>
        <a:defRPr sz="2000">
          <a:solidFill>
            <a:srgbClr val="474747"/>
          </a:solidFill>
          <a:latin typeface="+mn-lt"/>
        </a:defRPr>
      </a:lvl7pPr>
      <a:lvl8pPr marL="3429000" indent="-228600" algn="l" rtl="0" fontAlgn="base">
        <a:spcBef>
          <a:spcPct val="20000"/>
        </a:spcBef>
        <a:spcAft>
          <a:spcPct val="0"/>
        </a:spcAft>
        <a:buClr>
          <a:srgbClr val="0768A9"/>
        </a:buClr>
        <a:buSzPct val="80000"/>
        <a:buFont typeface="Wingdings" pitchFamily="2" charset="2"/>
        <a:buChar char="§"/>
        <a:defRPr sz="2000">
          <a:solidFill>
            <a:srgbClr val="474747"/>
          </a:solidFill>
          <a:latin typeface="+mn-lt"/>
        </a:defRPr>
      </a:lvl8pPr>
      <a:lvl9pPr marL="3886200" indent="-228600" algn="l" rtl="0" fontAlgn="base">
        <a:spcBef>
          <a:spcPct val="20000"/>
        </a:spcBef>
        <a:spcAft>
          <a:spcPct val="0"/>
        </a:spcAft>
        <a:buClr>
          <a:srgbClr val="0768A9"/>
        </a:buClr>
        <a:buSzPct val="80000"/>
        <a:buFont typeface="Wingdings" pitchFamily="2" charset="2"/>
        <a:buChar char="§"/>
        <a:defRPr sz="2000">
          <a:solidFill>
            <a:srgbClr val="474747"/>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0.xml"/><Relationship Id="rId1" Type="http://schemas.openxmlformats.org/officeDocument/2006/relationships/video" Target="file:///C:\WY\Primal%20Picture\Virtual_Heart1.mpg" TargetMode="Externa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20.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20.xml"/><Relationship Id="rId5" Type="http://schemas.openxmlformats.org/officeDocument/2006/relationships/image" Target="../media/image59.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hyperlink" Target="http://202.198.28.191/floatinganatomy" TargetMode="Externa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Text Box 8"/>
          <p:cNvSpPr txBox="1">
            <a:spLocks noChangeArrowheads="1"/>
          </p:cNvSpPr>
          <p:nvPr/>
        </p:nvSpPr>
        <p:spPr bwMode="auto">
          <a:xfrm>
            <a:off x="6464300" y="3441700"/>
            <a:ext cx="23876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zh-TW" altLang="zh-TW">
              <a:ea typeface="PMingLiU" pitchFamily="18" charset="-120"/>
            </a:endParaRPr>
          </a:p>
        </p:txBody>
      </p:sp>
      <p:sp>
        <p:nvSpPr>
          <p:cNvPr id="2" name="标题 1"/>
          <p:cNvSpPr>
            <a:spLocks noGrp="1"/>
          </p:cNvSpPr>
          <p:nvPr>
            <p:ph type="ctrTitle"/>
          </p:nvPr>
        </p:nvSpPr>
        <p:spPr/>
        <p:txBody>
          <a:bodyPr/>
          <a:lstStyle/>
          <a:p>
            <a:r>
              <a:rPr lang="en-US" altLang="zh-CN" dirty="0" smtClean="0"/>
              <a:t>Primal Picture</a:t>
            </a:r>
            <a:endParaRPr lang="zh-CN" altLang="en-US" dirty="0"/>
          </a:p>
        </p:txBody>
      </p:sp>
      <p:sp>
        <p:nvSpPr>
          <p:cNvPr id="3" name="副标题 2"/>
          <p:cNvSpPr>
            <a:spLocks noGrp="1"/>
          </p:cNvSpPr>
          <p:nvPr>
            <p:ph type="subTitle" idx="1"/>
          </p:nvPr>
        </p:nvSpPr>
        <p:spPr>
          <a:xfrm>
            <a:off x="4572000" y="3441700"/>
            <a:ext cx="2304256" cy="2376264"/>
          </a:xfrm>
        </p:spPr>
        <p:txBody>
          <a:bodyPr/>
          <a:lstStyle/>
          <a:p>
            <a:pPr>
              <a:spcBef>
                <a:spcPct val="50000"/>
              </a:spcBef>
            </a:pPr>
            <a:r>
              <a:rPr lang="en-US" altLang="zh-TW" dirty="0" smtClean="0">
                <a:latin typeface="Trebuchet MS" pitchFamily="34" charset="0"/>
                <a:ea typeface="PMingLiU" pitchFamily="18" charset="-120"/>
              </a:rPr>
              <a:t>3D</a:t>
            </a:r>
            <a:r>
              <a:rPr lang="zh-CN" altLang="en-US" dirty="0">
                <a:latin typeface="Trebuchet MS" pitchFamily="34" charset="0"/>
                <a:ea typeface="宋体" pitchFamily="2" charset="-122"/>
              </a:rPr>
              <a:t>交互式立体解剖学数据库</a:t>
            </a:r>
            <a:endParaRPr lang="en-US" altLang="zh-TW" dirty="0">
              <a:latin typeface="Trebuchet MS" pitchFamily="34" charset="0"/>
              <a:ea typeface="PMingLiU" pitchFamily="18" charset="-120"/>
            </a:endParaRPr>
          </a:p>
          <a:p>
            <a:pPr>
              <a:spcBef>
                <a:spcPct val="50000"/>
              </a:spcBef>
            </a:pPr>
            <a:r>
              <a:rPr lang="en-US" altLang="zh-TW" dirty="0">
                <a:latin typeface="Trebuchet MS" pitchFamily="34" charset="0"/>
                <a:ea typeface="PMingLiU" pitchFamily="18" charset="-120"/>
              </a:rPr>
              <a:t/>
            </a:r>
            <a:br>
              <a:rPr lang="en-US" altLang="zh-TW" dirty="0">
                <a:latin typeface="Trebuchet MS" pitchFamily="34" charset="0"/>
                <a:ea typeface="PMingLiU" pitchFamily="18" charset="-120"/>
              </a:rPr>
            </a:br>
            <a:r>
              <a:rPr lang="zh-CN" altLang="en-US" dirty="0">
                <a:latin typeface="Trebuchet MS" pitchFamily="34" charset="0"/>
                <a:ea typeface="PMingLiU" pitchFamily="18" charset="-120"/>
              </a:rPr>
              <a:t>吉林</a:t>
            </a:r>
            <a:r>
              <a:rPr lang="zh-CN" altLang="en-US" dirty="0" smtClean="0">
                <a:latin typeface="Trebuchet MS" pitchFamily="34" charset="0"/>
                <a:ea typeface="PMingLiU" pitchFamily="18" charset="-120"/>
              </a:rPr>
              <a:t>大学</a:t>
            </a:r>
            <a:endParaRPr lang="en-US" altLang="zh-CN" dirty="0" smtClean="0">
              <a:latin typeface="Trebuchet MS" pitchFamily="34" charset="0"/>
              <a:ea typeface="PMingLiU" pitchFamily="18" charset="-120"/>
            </a:endParaRPr>
          </a:p>
          <a:p>
            <a:pPr>
              <a:spcBef>
                <a:spcPct val="50000"/>
              </a:spcBef>
            </a:pPr>
            <a:r>
              <a:rPr lang="en-US" altLang="zh-TW" dirty="0" smtClean="0">
                <a:latin typeface="Trebuchet MS" pitchFamily="34" charset="0"/>
                <a:ea typeface="PMingLiU" pitchFamily="18" charset="-120"/>
              </a:rPr>
              <a:t>2014</a:t>
            </a:r>
            <a:r>
              <a:rPr lang="zh-CN" altLang="en-US" dirty="0" smtClean="0">
                <a:latin typeface="Trebuchet MS" pitchFamily="34" charset="0"/>
                <a:ea typeface="PMingLiU" pitchFamily="18" charset="-120"/>
              </a:rPr>
              <a:t>年</a:t>
            </a:r>
            <a:r>
              <a:rPr lang="en-US" altLang="zh-CN" dirty="0" smtClean="0">
                <a:latin typeface="Trebuchet MS" pitchFamily="34" charset="0"/>
                <a:ea typeface="PMingLiU" pitchFamily="18" charset="-120"/>
              </a:rPr>
              <a:t>11</a:t>
            </a:r>
            <a:r>
              <a:rPr lang="zh-CN" altLang="en-US" dirty="0" smtClean="0">
                <a:latin typeface="Trebuchet MS" pitchFamily="34" charset="0"/>
                <a:ea typeface="PMingLiU" pitchFamily="18" charset="-120"/>
              </a:rPr>
              <a:t>月</a:t>
            </a:r>
            <a:endParaRPr lang="en-US" altLang="zh-TW" dirty="0">
              <a:latin typeface="Trebuchet MS" pitchFamily="34" charset="0"/>
              <a:ea typeface="PMingLiU" pitchFamily="18" charset="-120"/>
            </a:endParaRPr>
          </a:p>
          <a:p>
            <a:endParaRPr lang="zh-CN" altLang="en-US" dirty="0"/>
          </a:p>
        </p:txBody>
      </p:sp>
      <p:sp>
        <p:nvSpPr>
          <p:cNvPr id="4" name="文本占位符 3"/>
          <p:cNvSpPr>
            <a:spLocks noGrp="1"/>
          </p:cNvSpPr>
          <p:nvPr>
            <p:ph type="body" sz="quarter" idx="10"/>
          </p:nvPr>
        </p:nvSpPr>
        <p:spPr/>
        <p:txBody>
          <a:bodyPr/>
          <a:lstStyle/>
          <a:p>
            <a:r>
              <a:rPr lang="en-US" altLang="zh-CN" sz="1600" dirty="0" smtClean="0">
                <a:solidFill>
                  <a:srgbClr val="087BCA"/>
                </a:solidFill>
              </a:rPr>
              <a:t>Ovid</a:t>
            </a:r>
          </a:p>
          <a:p>
            <a:r>
              <a:rPr lang="zh-CN" altLang="en-US" sz="1600" dirty="0" smtClean="0">
                <a:solidFill>
                  <a:srgbClr val="087BCA"/>
                </a:solidFill>
              </a:rPr>
              <a:t>李宁</a:t>
            </a:r>
            <a:endParaRPr lang="en-US" altLang="zh-CN" sz="1600" dirty="0" smtClean="0">
              <a:solidFill>
                <a:srgbClr val="087BCA"/>
              </a:solidFill>
            </a:endParaRPr>
          </a:p>
          <a:p>
            <a:r>
              <a:rPr lang="zh-CN" altLang="en-US" sz="1600" dirty="0" smtClean="0">
                <a:solidFill>
                  <a:srgbClr val="087BCA"/>
                </a:solidFill>
              </a:rPr>
              <a:t>培训经理</a:t>
            </a:r>
            <a:endParaRPr lang="zh-CN" altLang="en-US" sz="1600" dirty="0">
              <a:solidFill>
                <a:srgbClr val="087BCA"/>
              </a:solidFill>
            </a:endParaRPr>
          </a:p>
        </p:txBody>
      </p:sp>
    </p:spTree>
    <p:extLst>
      <p:ext uri="{BB962C8B-B14F-4D97-AF65-F5344CB8AC3E}">
        <p14:creationId xmlns="" xmlns:p14="http://schemas.microsoft.com/office/powerpoint/2010/main" val="328657204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图表占位符 1"/>
          <p:cNvSpPr>
            <a:spLocks noGrp="1"/>
          </p:cNvSpPr>
          <p:nvPr>
            <p:ph type="chart" sz="quarter" idx="11"/>
          </p:nvPr>
        </p:nvSpPr>
        <p:spPr/>
      </p:sp>
      <p:sp>
        <p:nvSpPr>
          <p:cNvPr id="3" name="文本占位符 2"/>
          <p:cNvSpPr>
            <a:spLocks noGrp="1"/>
          </p:cNvSpPr>
          <p:nvPr>
            <p:ph type="body" sz="quarter" idx="17"/>
          </p:nvPr>
        </p:nvSpPr>
        <p:spPr/>
        <p:txBody>
          <a:bodyPr/>
          <a:lstStyle/>
          <a:p>
            <a:endParaRPr lang="zh-CN" altLang="en-US"/>
          </a:p>
        </p:txBody>
      </p:sp>
      <p:sp>
        <p:nvSpPr>
          <p:cNvPr id="35842" name="Rectangle 2"/>
          <p:cNvSpPr>
            <a:spLocks noGrp="1" noChangeArrowheads="1"/>
          </p:cNvSpPr>
          <p:nvPr>
            <p:ph type="title" idx="4294967295"/>
          </p:nvPr>
        </p:nvSpPr>
        <p:spPr>
          <a:xfrm>
            <a:off x="228600" y="228600"/>
            <a:ext cx="8763000" cy="762000"/>
          </a:xfrm>
        </p:spPr>
        <p:txBody>
          <a:bodyPr/>
          <a:lstStyle/>
          <a:p>
            <a:r>
              <a:rPr lang="en-US" altLang="zh-TW" sz="2400" dirty="0" smtClean="0">
                <a:solidFill>
                  <a:srgbClr val="0768A9"/>
                </a:solidFill>
                <a:ea typeface="ＭＳ Ｐゴシック" pitchFamily="34" charset="-128"/>
              </a:rPr>
              <a:t>Layers, Rotation, Zoom and Output </a:t>
            </a:r>
            <a:r>
              <a:rPr lang="en-US" altLang="zh-CN" sz="2400" dirty="0" smtClean="0">
                <a:solidFill>
                  <a:srgbClr val="0768A9"/>
                </a:solidFill>
                <a:ea typeface="ＭＳ Ｐゴシック" pitchFamily="34" charset="-128"/>
              </a:rPr>
              <a:t>- </a:t>
            </a:r>
            <a:r>
              <a:rPr lang="zh-CN" altLang="en-US" sz="2400" b="0" dirty="0" smtClean="0">
                <a:solidFill>
                  <a:srgbClr val="0070C0"/>
                </a:solidFill>
                <a:latin typeface="黑体" panose="02010609060101010101" pitchFamily="49" charset="-122"/>
                <a:ea typeface="黑体" panose="02010609060101010101" pitchFamily="49" charset="-122"/>
                <a:cs typeface="ＭＳ Ｐゴシック" pitchFamily="34" charset="-128"/>
              </a:rPr>
              <a:t>层面，旋转，放大，输出</a:t>
            </a:r>
            <a:r>
              <a:rPr lang="en-US" altLang="zh-TW" sz="2400" b="1" dirty="0" smtClean="0">
                <a:solidFill>
                  <a:srgbClr val="C00000"/>
                </a:solidFill>
                <a:latin typeface="宋体" pitchFamily="2" charset="-122"/>
                <a:ea typeface="宋体" pitchFamily="2" charset="-122"/>
                <a:cs typeface="ＭＳ Ｐゴシック" pitchFamily="34" charset="-128"/>
              </a:rPr>
              <a:t/>
            </a:r>
            <a:br>
              <a:rPr lang="en-US" altLang="zh-TW" sz="2400" b="1" dirty="0" smtClean="0">
                <a:solidFill>
                  <a:srgbClr val="C00000"/>
                </a:solidFill>
                <a:latin typeface="宋体" pitchFamily="2" charset="-122"/>
                <a:ea typeface="宋体" pitchFamily="2" charset="-122"/>
                <a:cs typeface="ＭＳ Ｐゴシック" pitchFamily="34" charset="-128"/>
              </a:rPr>
            </a:br>
            <a:endParaRPr lang="zh-TW" altLang="en-US" sz="2400" dirty="0" smtClean="0">
              <a:solidFill>
                <a:srgbClr val="0768A9"/>
              </a:solidFill>
              <a:ea typeface="ＭＳ Ｐゴシック" pitchFamily="34" charset="-128"/>
            </a:endParaRPr>
          </a:p>
        </p:txBody>
      </p:sp>
      <p:pic>
        <p:nvPicPr>
          <p:cNvPr id="35843" name="Picture 1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88" y="811967"/>
            <a:ext cx="9145588" cy="601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9"/>
          <p:cNvSpPr/>
          <p:nvPr/>
        </p:nvSpPr>
        <p:spPr>
          <a:xfrm>
            <a:off x="381000" y="6324600"/>
            <a:ext cx="838200" cy="304800"/>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a:solidFill>
                <a:srgbClr val="FFFFFF"/>
              </a:solidFill>
              <a:ea typeface="PMingLiU" pitchFamily="18" charset="-120"/>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图表占位符 1"/>
          <p:cNvSpPr>
            <a:spLocks noGrp="1"/>
          </p:cNvSpPr>
          <p:nvPr>
            <p:ph type="chart" sz="quarter" idx="11"/>
          </p:nvPr>
        </p:nvSpPr>
        <p:spPr/>
      </p:sp>
      <p:sp>
        <p:nvSpPr>
          <p:cNvPr id="3" name="文本占位符 2"/>
          <p:cNvSpPr>
            <a:spLocks noGrp="1"/>
          </p:cNvSpPr>
          <p:nvPr>
            <p:ph type="body" sz="quarter" idx="17"/>
          </p:nvPr>
        </p:nvSpPr>
        <p:spPr/>
        <p:txBody>
          <a:bodyPr/>
          <a:lstStyle/>
          <a:p>
            <a:endParaRPr lang="zh-CN" altLang="en-US"/>
          </a:p>
        </p:txBody>
      </p:sp>
      <p:sp>
        <p:nvSpPr>
          <p:cNvPr id="36866" name="Rectangle 2"/>
          <p:cNvSpPr>
            <a:spLocks noGrp="1" noChangeArrowheads="1"/>
          </p:cNvSpPr>
          <p:nvPr>
            <p:ph type="title" idx="4294967295"/>
          </p:nvPr>
        </p:nvSpPr>
        <p:spPr>
          <a:xfrm>
            <a:off x="172387" y="228600"/>
            <a:ext cx="8991600" cy="762000"/>
          </a:xfrm>
        </p:spPr>
        <p:txBody>
          <a:bodyPr/>
          <a:lstStyle/>
          <a:p>
            <a:r>
              <a:rPr lang="en-US" altLang="zh-TW" sz="2400" dirty="0" smtClean="0">
                <a:solidFill>
                  <a:srgbClr val="0768A9"/>
                </a:solidFill>
                <a:ea typeface="ＭＳ Ｐゴシック" pitchFamily="34" charset="-128"/>
              </a:rPr>
              <a:t>Layers, Rotation, Zoom and Output </a:t>
            </a:r>
            <a:r>
              <a:rPr lang="en-US" altLang="zh-CN" sz="2400" dirty="0" smtClean="0">
                <a:solidFill>
                  <a:srgbClr val="0768A9"/>
                </a:solidFill>
                <a:ea typeface="ＭＳ Ｐゴシック" pitchFamily="34" charset="-128"/>
              </a:rPr>
              <a:t>- </a:t>
            </a:r>
            <a:r>
              <a:rPr lang="zh-CN" altLang="en-US" sz="2400" b="0" dirty="0" smtClean="0">
                <a:solidFill>
                  <a:srgbClr val="0070C0"/>
                </a:solidFill>
                <a:latin typeface="黑体" panose="02010609060101010101" pitchFamily="49" charset="-122"/>
                <a:ea typeface="黑体" panose="02010609060101010101" pitchFamily="49" charset="-122"/>
                <a:cs typeface="ＭＳ Ｐゴシック" pitchFamily="34" charset="-128"/>
              </a:rPr>
              <a:t>层面，旋转，放大，输出</a:t>
            </a:r>
            <a:r>
              <a:rPr lang="en-US" altLang="zh-TW" sz="2400" b="0" dirty="0" smtClean="0">
                <a:solidFill>
                  <a:srgbClr val="C00000"/>
                </a:solidFill>
                <a:latin typeface="黑体" panose="02010609060101010101" pitchFamily="49" charset="-122"/>
                <a:ea typeface="黑体" panose="02010609060101010101" pitchFamily="49" charset="-122"/>
                <a:cs typeface="ＭＳ Ｐゴシック" pitchFamily="34" charset="-128"/>
              </a:rPr>
              <a:t/>
            </a:r>
            <a:br>
              <a:rPr lang="en-US" altLang="zh-TW" sz="2400" b="0" dirty="0" smtClean="0">
                <a:solidFill>
                  <a:srgbClr val="C00000"/>
                </a:solidFill>
                <a:latin typeface="黑体" panose="02010609060101010101" pitchFamily="49" charset="-122"/>
                <a:ea typeface="黑体" panose="02010609060101010101" pitchFamily="49" charset="-122"/>
                <a:cs typeface="ＭＳ Ｐゴシック" pitchFamily="34" charset="-128"/>
              </a:rPr>
            </a:br>
            <a:endParaRPr lang="zh-TW" altLang="en-US" sz="2400" b="0" dirty="0" smtClean="0">
              <a:solidFill>
                <a:srgbClr val="0768A9"/>
              </a:solidFill>
              <a:latin typeface="黑体" panose="02010609060101010101" pitchFamily="49" charset="-122"/>
              <a:ea typeface="黑体" panose="02010609060101010101" pitchFamily="49" charset="-122"/>
            </a:endParaRPr>
          </a:p>
        </p:txBody>
      </p:sp>
      <p:pic>
        <p:nvPicPr>
          <p:cNvPr id="36867"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847725"/>
            <a:ext cx="9144000" cy="597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304800" y="6324600"/>
            <a:ext cx="838200" cy="228600"/>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a:solidFill>
                <a:srgbClr val="FFFFFF"/>
              </a:solidFill>
              <a:ea typeface="PMingLiU" pitchFamily="18" charset="-120"/>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163512" y="384800"/>
            <a:ext cx="8675687" cy="762000"/>
          </a:xfrm>
        </p:spPr>
        <p:txBody>
          <a:bodyPr/>
          <a:lstStyle/>
          <a:p>
            <a:r>
              <a:rPr lang="en-US" altLang="zh-TW" sz="2400" dirty="0" smtClean="0">
                <a:solidFill>
                  <a:srgbClr val="0768A9"/>
                </a:solidFill>
                <a:ea typeface="ＭＳ Ｐゴシック" pitchFamily="34" charset="-128"/>
              </a:rPr>
              <a:t>Layers, Rotation, Zoom and Output </a:t>
            </a:r>
            <a:r>
              <a:rPr lang="en-US" altLang="zh-CN" sz="2400" dirty="0" smtClean="0">
                <a:solidFill>
                  <a:srgbClr val="0768A9"/>
                </a:solidFill>
                <a:ea typeface="ＭＳ Ｐゴシック" pitchFamily="34" charset="-128"/>
              </a:rPr>
              <a:t>- </a:t>
            </a:r>
            <a:r>
              <a:rPr lang="zh-CN" altLang="en-US" sz="2400" b="0" dirty="0" smtClean="0">
                <a:solidFill>
                  <a:srgbClr val="0070C0"/>
                </a:solidFill>
                <a:latin typeface="黑体" panose="02010609060101010101" pitchFamily="49" charset="-122"/>
                <a:ea typeface="黑体" panose="02010609060101010101" pitchFamily="49" charset="-122"/>
                <a:cs typeface="ＭＳ Ｐゴシック" pitchFamily="34" charset="-128"/>
              </a:rPr>
              <a:t>层面，旋转，放大，输出</a:t>
            </a:r>
            <a:r>
              <a:rPr lang="en-US" altLang="zh-TW" sz="2400" b="0" dirty="0" smtClean="0">
                <a:solidFill>
                  <a:srgbClr val="C00000"/>
                </a:solidFill>
                <a:latin typeface="黑体" panose="02010609060101010101" pitchFamily="49" charset="-122"/>
                <a:ea typeface="黑体" panose="02010609060101010101" pitchFamily="49" charset="-122"/>
                <a:cs typeface="ＭＳ Ｐゴシック" pitchFamily="34" charset="-128"/>
              </a:rPr>
              <a:t/>
            </a:r>
            <a:br>
              <a:rPr lang="en-US" altLang="zh-TW" sz="2400" b="0" dirty="0" smtClean="0">
                <a:solidFill>
                  <a:srgbClr val="C00000"/>
                </a:solidFill>
                <a:latin typeface="黑体" panose="02010609060101010101" pitchFamily="49" charset="-122"/>
                <a:ea typeface="黑体" panose="02010609060101010101" pitchFamily="49" charset="-122"/>
                <a:cs typeface="ＭＳ Ｐゴシック" pitchFamily="34" charset="-128"/>
              </a:rPr>
            </a:br>
            <a:endParaRPr lang="zh-TW" altLang="en-US" sz="2400" b="0" dirty="0" smtClean="0">
              <a:solidFill>
                <a:srgbClr val="0768A9"/>
              </a:solidFill>
              <a:latin typeface="黑体" panose="02010609060101010101" pitchFamily="49" charset="-122"/>
              <a:ea typeface="黑体" panose="02010609060101010101" pitchFamily="49" charset="-122"/>
            </a:endParaRPr>
          </a:p>
        </p:txBody>
      </p:sp>
      <p:pic>
        <p:nvPicPr>
          <p:cNvPr id="37891" name="Picture 9"/>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9750" y="1184275"/>
            <a:ext cx="7853363" cy="153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892" name="Picture 10"/>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39750" y="1400175"/>
            <a:ext cx="1952625"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893" name="Picture 11"/>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619250" y="1844675"/>
            <a:ext cx="5848350" cy="429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894" name="Picture 9"/>
          <p:cNvPicPr>
            <a:picLocks noChangeAspect="1" noChangeArrowheads="1"/>
          </p:cNvPicPr>
          <p:nvPr/>
        </p:nvPicPr>
        <p:blipFill>
          <a:blip r:embed="rId3" cstate="print">
            <a:extLst>
              <a:ext uri="{28A0092B-C50C-407E-A947-70E740481C1C}">
                <a14:useLocalDpi xmlns="" xmlns:a14="http://schemas.microsoft.com/office/drawing/2010/main" val="0"/>
              </a:ext>
            </a:extLst>
          </a:blip>
          <a:srcRect l="22742" r="57396" b="7216"/>
          <a:stretch>
            <a:fillRect/>
          </a:stretch>
        </p:blipFill>
        <p:spPr bwMode="auto">
          <a:xfrm>
            <a:off x="2714625" y="1571625"/>
            <a:ext cx="5357813" cy="490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3"/>
          <p:cNvSpPr>
            <a:spLocks noChangeArrowheads="1"/>
          </p:cNvSpPr>
          <p:nvPr/>
        </p:nvSpPr>
        <p:spPr bwMode="auto">
          <a:xfrm>
            <a:off x="2674234" y="1400175"/>
            <a:ext cx="5555365" cy="809626"/>
          </a:xfrm>
          <a:prstGeom prst="rect">
            <a:avLst/>
          </a:prstGeom>
          <a:noFill/>
          <a:ln w="38100" algn="ctr">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a:lstStyle/>
          <a:p>
            <a:endParaRPr lang="en-US" altLang="zh-TW">
              <a:ea typeface="PMingLiU" pitchFamily="18" charset="-120"/>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图表占位符 2"/>
          <p:cNvSpPr>
            <a:spLocks noGrp="1"/>
          </p:cNvSpPr>
          <p:nvPr>
            <p:ph type="chart" sz="quarter" idx="11"/>
          </p:nvPr>
        </p:nvSpPr>
        <p:spPr/>
      </p:sp>
      <p:sp>
        <p:nvSpPr>
          <p:cNvPr id="4" name="文本占位符 3"/>
          <p:cNvSpPr>
            <a:spLocks noGrp="1"/>
          </p:cNvSpPr>
          <p:nvPr>
            <p:ph type="body" sz="quarter" idx="17"/>
          </p:nvPr>
        </p:nvSpPr>
        <p:spPr/>
        <p:txBody>
          <a:bodyPr/>
          <a:lstStyle/>
          <a:p>
            <a:endParaRPr lang="zh-CN" altLang="en-US"/>
          </a:p>
        </p:txBody>
      </p:sp>
      <p:sp>
        <p:nvSpPr>
          <p:cNvPr id="38914" name="Rectangle 2"/>
          <p:cNvSpPr>
            <a:spLocks noGrp="1" noChangeArrowheads="1"/>
          </p:cNvSpPr>
          <p:nvPr>
            <p:ph type="title" idx="4294967295"/>
          </p:nvPr>
        </p:nvSpPr>
        <p:spPr>
          <a:xfrm>
            <a:off x="382588" y="152400"/>
            <a:ext cx="8640762" cy="1085850"/>
          </a:xfrm>
        </p:spPr>
        <p:txBody>
          <a:bodyPr/>
          <a:lstStyle/>
          <a:p>
            <a:r>
              <a:rPr lang="en-US" altLang="zh-CN" sz="2400" dirty="0" smtClean="0">
                <a:ea typeface="宋体" pitchFamily="2" charset="-122"/>
              </a:rPr>
              <a:t>Cross Section of a Molar- </a:t>
            </a:r>
            <a:r>
              <a:rPr lang="zh-CN" altLang="en-US" sz="2400" b="0" dirty="0" smtClean="0">
                <a:latin typeface="黑体" panose="02010609060101010101" pitchFamily="49" charset="-122"/>
                <a:ea typeface="黑体" panose="02010609060101010101" pitchFamily="49" charset="-122"/>
              </a:rPr>
              <a:t>浏览找到臼齿的横剖图</a:t>
            </a:r>
          </a:p>
        </p:txBody>
      </p:sp>
      <p:pic>
        <p:nvPicPr>
          <p:cNvPr id="38915" name="Picture 6"/>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4613" y="852488"/>
            <a:ext cx="9069387" cy="6843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6" name="Rectangle 3"/>
          <p:cNvSpPr>
            <a:spLocks noChangeArrowheads="1"/>
          </p:cNvSpPr>
          <p:nvPr/>
        </p:nvSpPr>
        <p:spPr bwMode="auto">
          <a:xfrm>
            <a:off x="4800600" y="4273550"/>
            <a:ext cx="4222750" cy="3117850"/>
          </a:xfrm>
          <a:prstGeom prst="rect">
            <a:avLst/>
          </a:prstGeom>
          <a:noFill/>
          <a:ln w="31750" algn="ctr">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a:lstStyle/>
          <a:p>
            <a:endParaRPr lang="en-US" altLang="zh-TW">
              <a:ea typeface="PMingLiU" pitchFamily="18" charset="-120"/>
            </a:endParaRPr>
          </a:p>
        </p:txBody>
      </p:sp>
      <p:sp>
        <p:nvSpPr>
          <p:cNvPr id="2" name="Rounded Rectangle 1"/>
          <p:cNvSpPr/>
          <p:nvPr/>
        </p:nvSpPr>
        <p:spPr>
          <a:xfrm>
            <a:off x="4800600" y="6324600"/>
            <a:ext cx="2590800" cy="304800"/>
          </a:xfrm>
          <a:prstGeom prst="round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a typeface="宋体" pitchFamily="2" charset="-122"/>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539750" y="304800"/>
            <a:ext cx="8229600" cy="762000"/>
          </a:xfrm>
        </p:spPr>
        <p:txBody>
          <a:bodyPr/>
          <a:lstStyle/>
          <a:p>
            <a:r>
              <a:rPr lang="en-US" altLang="zh-CN" sz="2400" dirty="0" smtClean="0">
                <a:ea typeface="宋体" pitchFamily="2" charset="-122"/>
              </a:rPr>
              <a:t>MRI-</a:t>
            </a:r>
            <a:r>
              <a:rPr lang="zh-CN" altLang="en-US" sz="2400" b="0" dirty="0" smtClean="0">
                <a:latin typeface="黑体" panose="02010609060101010101" pitchFamily="49" charset="-122"/>
                <a:ea typeface="黑体" panose="02010609060101010101" pitchFamily="49" charset="-122"/>
              </a:rPr>
              <a:t>核磁共振成像</a:t>
            </a:r>
            <a:endParaRPr lang="en-US" altLang="zh-CN" sz="2400" b="0" dirty="0" smtClean="0">
              <a:latin typeface="黑体" panose="02010609060101010101" pitchFamily="49" charset="-122"/>
              <a:ea typeface="黑体" panose="02010609060101010101" pitchFamily="49" charset="-122"/>
            </a:endParaRPr>
          </a:p>
        </p:txBody>
      </p:sp>
      <p:pic>
        <p:nvPicPr>
          <p:cNvPr id="39939"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41989" y="805721"/>
            <a:ext cx="7925088" cy="601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0" name="Rectangle 4"/>
          <p:cNvSpPr>
            <a:spLocks noChangeArrowheads="1"/>
          </p:cNvSpPr>
          <p:nvPr/>
        </p:nvSpPr>
        <p:spPr bwMode="auto">
          <a:xfrm>
            <a:off x="2558166" y="833358"/>
            <a:ext cx="857250" cy="462041"/>
          </a:xfrm>
          <a:prstGeom prst="rect">
            <a:avLst/>
          </a:prstGeom>
          <a:noFill/>
          <a:ln w="31750" algn="ctr">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a:lstStyle/>
          <a:p>
            <a:endParaRPr lang="en-US" altLang="zh-TW">
              <a:ea typeface="PMingLiU" pitchFamily="18" charset="-120"/>
            </a:endParaRPr>
          </a:p>
        </p:txBody>
      </p:sp>
      <p:pic>
        <p:nvPicPr>
          <p:cNvPr id="3075"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734619" y="6549296"/>
            <a:ext cx="1704975" cy="2762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Rectangle 4"/>
          <p:cNvSpPr>
            <a:spLocks noChangeArrowheads="1"/>
          </p:cNvSpPr>
          <p:nvPr/>
        </p:nvSpPr>
        <p:spPr bwMode="auto">
          <a:xfrm>
            <a:off x="6734619" y="6363480"/>
            <a:ext cx="1732457" cy="462041"/>
          </a:xfrm>
          <a:prstGeom prst="rect">
            <a:avLst/>
          </a:prstGeom>
          <a:noFill/>
          <a:ln w="31750" algn="ctr">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a:lstStyle/>
          <a:p>
            <a:endParaRPr lang="en-US" altLang="zh-TW">
              <a:ea typeface="PMingLiU" pitchFamily="18" charset="-120"/>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a:xfrm>
            <a:off x="914400" y="356016"/>
            <a:ext cx="6629400" cy="762000"/>
          </a:xfrm>
        </p:spPr>
        <p:txBody>
          <a:bodyPr/>
          <a:lstStyle/>
          <a:p>
            <a:r>
              <a:rPr lang="en-US" altLang="zh-CN" sz="2400" dirty="0" smtClean="0">
                <a:ea typeface="宋体" pitchFamily="2" charset="-122"/>
              </a:rPr>
              <a:t>Slides-</a:t>
            </a:r>
            <a:r>
              <a:rPr lang="zh-CN" altLang="en-US" sz="2400" dirty="0" smtClean="0">
                <a:ea typeface="宋体" pitchFamily="2" charset="-122"/>
              </a:rPr>
              <a:t>幻灯片</a:t>
            </a:r>
            <a:endParaRPr lang="en-US" altLang="zh-CN" sz="2400" dirty="0" smtClean="0">
              <a:ea typeface="宋体" pitchFamily="2" charset="-122"/>
            </a:endParaRPr>
          </a:p>
        </p:txBody>
      </p:sp>
      <p:pic>
        <p:nvPicPr>
          <p:cNvPr id="40963"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09600" y="838200"/>
            <a:ext cx="7924800" cy="59877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4" name="Rectangle 3"/>
          <p:cNvSpPr>
            <a:spLocks noChangeArrowheads="1"/>
          </p:cNvSpPr>
          <p:nvPr/>
        </p:nvSpPr>
        <p:spPr bwMode="auto">
          <a:xfrm>
            <a:off x="3009745" y="1000125"/>
            <a:ext cx="857250" cy="285750"/>
          </a:xfrm>
          <a:prstGeom prst="rect">
            <a:avLst/>
          </a:prstGeom>
          <a:noFill/>
          <a:ln w="31750" algn="ctr">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a:lstStyle/>
          <a:p>
            <a:endParaRPr lang="en-US" altLang="zh-TW">
              <a:ea typeface="PMingLiU" pitchFamily="18" charset="-120"/>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583706" y="363538"/>
            <a:ext cx="8229600" cy="762000"/>
          </a:xfrm>
        </p:spPr>
        <p:txBody>
          <a:bodyPr/>
          <a:lstStyle/>
          <a:p>
            <a:r>
              <a:rPr lang="en-US" altLang="zh-CN" sz="2400" dirty="0" smtClean="0">
                <a:ea typeface="宋体" pitchFamily="2" charset="-122"/>
              </a:rPr>
              <a:t>Slides-</a:t>
            </a:r>
            <a:r>
              <a:rPr lang="zh-CN" altLang="en-US" sz="2400" b="0" dirty="0" smtClean="0">
                <a:latin typeface="黑体" panose="02010609060101010101" pitchFamily="49" charset="-122"/>
                <a:ea typeface="黑体" panose="02010609060101010101" pitchFamily="49" charset="-122"/>
              </a:rPr>
              <a:t>幻灯片示例</a:t>
            </a:r>
            <a:endParaRPr lang="en-US" altLang="zh-CN" sz="2400" b="0" dirty="0" smtClean="0">
              <a:latin typeface="黑体" panose="02010609060101010101" pitchFamily="49" charset="-122"/>
              <a:ea typeface="黑体" panose="02010609060101010101" pitchFamily="49" charset="-122"/>
            </a:endParaRPr>
          </a:p>
        </p:txBody>
      </p:sp>
      <p:pic>
        <p:nvPicPr>
          <p:cNvPr id="41987"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5800" y="762000"/>
            <a:ext cx="7824527" cy="59176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8" name="Rectangle 3"/>
          <p:cNvSpPr>
            <a:spLocks noChangeArrowheads="1"/>
          </p:cNvSpPr>
          <p:nvPr/>
        </p:nvSpPr>
        <p:spPr bwMode="auto">
          <a:xfrm>
            <a:off x="2935184" y="890978"/>
            <a:ext cx="857250" cy="285750"/>
          </a:xfrm>
          <a:prstGeom prst="rect">
            <a:avLst/>
          </a:prstGeom>
          <a:noFill/>
          <a:ln w="31750" algn="ctr">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a:lstStyle/>
          <a:p>
            <a:endParaRPr lang="en-US" altLang="zh-TW">
              <a:ea typeface="PMingLiU" pitchFamily="18" charset="-120"/>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516016" y="390525"/>
            <a:ext cx="8229600" cy="762000"/>
          </a:xfrm>
        </p:spPr>
        <p:txBody>
          <a:bodyPr/>
          <a:lstStyle/>
          <a:p>
            <a:r>
              <a:rPr lang="en-US" altLang="zh-CN" sz="2400" dirty="0" smtClean="0">
                <a:ea typeface="宋体" pitchFamily="2" charset="-122"/>
              </a:rPr>
              <a:t>Movies-</a:t>
            </a:r>
            <a:r>
              <a:rPr lang="zh-CN" altLang="en-US" sz="2400" dirty="0" smtClean="0">
                <a:ea typeface="宋体" pitchFamily="2" charset="-122"/>
              </a:rPr>
              <a:t>影视</a:t>
            </a:r>
            <a:endParaRPr lang="en-US" altLang="zh-CN" sz="2400" dirty="0" smtClean="0">
              <a:ea typeface="宋体" pitchFamily="2" charset="-122"/>
            </a:endParaRPr>
          </a:p>
        </p:txBody>
      </p:sp>
      <p:pic>
        <p:nvPicPr>
          <p:cNvPr id="43011"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38200" y="990600"/>
            <a:ext cx="7086600" cy="53475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2" name="Rectangle 3"/>
          <p:cNvSpPr>
            <a:spLocks noChangeArrowheads="1"/>
          </p:cNvSpPr>
          <p:nvPr/>
        </p:nvSpPr>
        <p:spPr bwMode="auto">
          <a:xfrm>
            <a:off x="3295729" y="1094517"/>
            <a:ext cx="857250" cy="285750"/>
          </a:xfrm>
          <a:prstGeom prst="rect">
            <a:avLst/>
          </a:prstGeom>
          <a:noFill/>
          <a:ln w="31750" algn="ctr">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a:lstStyle/>
          <a:p>
            <a:endParaRPr lang="en-US" altLang="zh-TW">
              <a:ea typeface="PMingLiU" pitchFamily="18" charset="-120"/>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457200" y="523875"/>
            <a:ext cx="8229600" cy="762000"/>
          </a:xfrm>
        </p:spPr>
        <p:txBody>
          <a:bodyPr/>
          <a:lstStyle/>
          <a:p>
            <a:r>
              <a:rPr lang="en-US" altLang="zh-CN" sz="2400" dirty="0" smtClean="0">
                <a:ea typeface="宋体" pitchFamily="2" charset="-122"/>
              </a:rPr>
              <a:t>Animations-</a:t>
            </a:r>
            <a:r>
              <a:rPr lang="zh-CN" altLang="en-US" sz="2400" b="0" dirty="0" smtClean="0">
                <a:latin typeface="黑体" panose="02010609060101010101" pitchFamily="49" charset="-122"/>
                <a:ea typeface="黑体" panose="02010609060101010101" pitchFamily="49" charset="-122"/>
              </a:rPr>
              <a:t>动画</a:t>
            </a:r>
            <a:endParaRPr lang="en-US" altLang="zh-CN" sz="2400" b="0" dirty="0" smtClean="0">
              <a:latin typeface="黑体" panose="02010609060101010101" pitchFamily="49" charset="-122"/>
              <a:ea typeface="黑体" panose="02010609060101010101" pitchFamily="49" charset="-122"/>
            </a:endParaRPr>
          </a:p>
        </p:txBody>
      </p:sp>
      <p:pic>
        <p:nvPicPr>
          <p:cNvPr id="44035"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1188" y="1100138"/>
            <a:ext cx="6624637" cy="4997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6" name="Rectangle 3"/>
          <p:cNvSpPr>
            <a:spLocks noChangeArrowheads="1"/>
          </p:cNvSpPr>
          <p:nvPr/>
        </p:nvSpPr>
        <p:spPr bwMode="auto">
          <a:xfrm>
            <a:off x="3214688" y="1143000"/>
            <a:ext cx="857250" cy="285750"/>
          </a:xfrm>
          <a:prstGeom prst="rect">
            <a:avLst/>
          </a:prstGeom>
          <a:noFill/>
          <a:ln w="31750" algn="ctr">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a:lstStyle/>
          <a:p>
            <a:endParaRPr lang="en-US" altLang="zh-TW">
              <a:ea typeface="PMingLiU" pitchFamily="18" charset="-120"/>
            </a:endParaRPr>
          </a:p>
        </p:txBody>
      </p:sp>
      <p:pic>
        <p:nvPicPr>
          <p:cNvPr id="44037" name="Picture 7"/>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362200" y="5486400"/>
            <a:ext cx="4876800" cy="77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2362200" y="5486400"/>
            <a:ext cx="4876800" cy="762000"/>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a:solidFill>
                <a:srgbClr val="FFFFFF"/>
              </a:solidFill>
              <a:ea typeface="PMingLiU" pitchFamily="18" charset="-120"/>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539750" y="496420"/>
            <a:ext cx="8229600" cy="762000"/>
          </a:xfrm>
        </p:spPr>
        <p:txBody>
          <a:bodyPr/>
          <a:lstStyle/>
          <a:p>
            <a:r>
              <a:rPr lang="en-US" altLang="zh-CN" sz="2400" dirty="0" smtClean="0">
                <a:ea typeface="宋体" pitchFamily="2" charset="-122"/>
              </a:rPr>
              <a:t>Dentistry</a:t>
            </a:r>
          </a:p>
        </p:txBody>
      </p:sp>
      <p:pic>
        <p:nvPicPr>
          <p:cNvPr id="45059"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862137" y="1257170"/>
            <a:ext cx="1666875" cy="229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810000" y="919032"/>
            <a:ext cx="3762375" cy="5267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3"/>
          <p:cNvSpPr>
            <a:spLocks noGrp="1"/>
          </p:cNvSpPr>
          <p:nvPr>
            <p:ph type="sldNum" sz="quarter" idx="1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buSzPct val="100000"/>
            </a:pPr>
            <a:fld id="{A867AE0E-AEE4-4823-A8CE-490285016A88}" type="slidenum">
              <a:rPr lang="en-US" altLang="zh-CN" smtClean="0">
                <a:solidFill>
                  <a:srgbClr val="808080"/>
                </a:solidFill>
                <a:latin typeface="Trebuchet MS" pitchFamily="34" charset="0"/>
                <a:ea typeface="黑体" pitchFamily="2" charset="-122"/>
                <a:sym typeface="Arial" charset="0"/>
              </a:rPr>
              <a:pPr>
                <a:buSzPct val="100000"/>
              </a:pPr>
              <a:t>2</a:t>
            </a:fld>
            <a:endParaRPr lang="zh-CN" altLang="en-US" smtClean="0">
              <a:solidFill>
                <a:srgbClr val="808080"/>
              </a:solidFill>
              <a:latin typeface="Trebuchet MS" pitchFamily="34" charset="0"/>
              <a:ea typeface="黑体" pitchFamily="2" charset="-122"/>
              <a:sym typeface="Arial" charset="0"/>
            </a:endParaRPr>
          </a:p>
        </p:txBody>
      </p:sp>
      <p:pic>
        <p:nvPicPr>
          <p:cNvPr id="10243" name="Picture 4" descr="C:\Users\jose\Desktop\3dlogo2007_80.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962400" y="6278563"/>
            <a:ext cx="1143000"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4" name="Content Placeholder 2"/>
          <p:cNvSpPr txBox="1">
            <a:spLocks/>
          </p:cNvSpPr>
          <p:nvPr/>
        </p:nvSpPr>
        <p:spPr bwMode="auto">
          <a:xfrm>
            <a:off x="608013" y="1447800"/>
            <a:ext cx="5030787"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a:spcBef>
                <a:spcPct val="20000"/>
              </a:spcBef>
              <a:buClr>
                <a:srgbClr val="0070C0"/>
              </a:buClr>
              <a:buFontTx/>
              <a:buChar char="•"/>
            </a:pPr>
            <a:r>
              <a:rPr lang="zh-CN" altLang="en-US" sz="2000" dirty="0">
                <a:solidFill>
                  <a:srgbClr val="000000"/>
                </a:solidFill>
                <a:latin typeface="Trebuchet MS" pitchFamily="34" charset="0"/>
                <a:ea typeface="黑体" pitchFamily="2" charset="-122"/>
                <a:sym typeface="Arial" charset="0"/>
              </a:rPr>
              <a:t>创立于</a:t>
            </a:r>
            <a:r>
              <a:rPr lang="en-US" altLang="zh-CN" sz="2000" dirty="0">
                <a:solidFill>
                  <a:srgbClr val="000000"/>
                </a:solidFill>
                <a:latin typeface="Trebuchet MS" pitchFamily="34" charset="0"/>
                <a:ea typeface="黑体" pitchFamily="2" charset="-122"/>
                <a:sym typeface="Arial" charset="0"/>
              </a:rPr>
              <a:t>1991</a:t>
            </a:r>
            <a:r>
              <a:rPr lang="zh-CN" altLang="en-US" sz="2000" dirty="0">
                <a:solidFill>
                  <a:srgbClr val="000000"/>
                </a:solidFill>
                <a:latin typeface="Trebuchet MS" pitchFamily="34" charset="0"/>
                <a:ea typeface="黑体" pitchFamily="2" charset="-122"/>
                <a:sym typeface="Arial" charset="0"/>
              </a:rPr>
              <a:t>年，历经</a:t>
            </a:r>
            <a:r>
              <a:rPr lang="en-US" altLang="zh-CN" sz="2000" dirty="0">
                <a:solidFill>
                  <a:srgbClr val="000000"/>
                </a:solidFill>
                <a:latin typeface="Trebuchet MS" pitchFamily="34" charset="0"/>
                <a:ea typeface="黑体" pitchFamily="2" charset="-122"/>
                <a:sym typeface="Arial" charset="0"/>
              </a:rPr>
              <a:t>20</a:t>
            </a:r>
            <a:r>
              <a:rPr lang="zh-CN" altLang="en-US" sz="2000" dirty="0">
                <a:solidFill>
                  <a:srgbClr val="000000"/>
                </a:solidFill>
                <a:latin typeface="Trebuchet MS" pitchFamily="34" charset="0"/>
                <a:ea typeface="黑体" pitchFamily="2" charset="-122"/>
                <a:sym typeface="Arial" charset="0"/>
              </a:rPr>
              <a:t>多年的研究发展而成</a:t>
            </a:r>
          </a:p>
          <a:p>
            <a:pPr algn="l">
              <a:spcBef>
                <a:spcPct val="20000"/>
              </a:spcBef>
              <a:buClr>
                <a:srgbClr val="0070C0"/>
              </a:buClr>
              <a:buFontTx/>
              <a:buChar char="•"/>
            </a:pPr>
            <a:r>
              <a:rPr lang="zh-CN" altLang="en-US" sz="2000" dirty="0" smtClean="0">
                <a:solidFill>
                  <a:srgbClr val="000000"/>
                </a:solidFill>
                <a:latin typeface="Trebuchet MS" pitchFamily="34" charset="0"/>
                <a:ea typeface="黑体" pitchFamily="2" charset="-122"/>
                <a:sym typeface="Arial" charset="0"/>
              </a:rPr>
              <a:t>透过</a:t>
            </a:r>
            <a:r>
              <a:rPr lang="zh-CN" altLang="en-US" sz="2000" dirty="0">
                <a:solidFill>
                  <a:srgbClr val="000000"/>
                </a:solidFill>
                <a:latin typeface="Trebuchet MS" pitchFamily="34" charset="0"/>
                <a:ea typeface="黑体" pitchFamily="2" charset="-122"/>
                <a:sym typeface="Arial" charset="0"/>
              </a:rPr>
              <a:t>核磁共振影像收录活体与大体资料达</a:t>
            </a:r>
            <a:r>
              <a:rPr lang="en-US" altLang="zh-CN" sz="2000" dirty="0">
                <a:solidFill>
                  <a:srgbClr val="000000"/>
                </a:solidFill>
                <a:latin typeface="Trebuchet MS" pitchFamily="34" charset="0"/>
                <a:ea typeface="黑体" pitchFamily="2" charset="-122"/>
                <a:sym typeface="Arial" charset="0"/>
              </a:rPr>
              <a:t>6500</a:t>
            </a:r>
            <a:r>
              <a:rPr lang="zh-CN" altLang="en-US" sz="2000" dirty="0">
                <a:solidFill>
                  <a:srgbClr val="000000"/>
                </a:solidFill>
                <a:latin typeface="Trebuchet MS" pitchFamily="34" charset="0"/>
                <a:ea typeface="黑体" pitchFamily="2" charset="-122"/>
                <a:sym typeface="Arial" charset="0"/>
              </a:rPr>
              <a:t>张以上</a:t>
            </a:r>
            <a:endParaRPr lang="en-US" altLang="zh-CN" sz="2000" dirty="0">
              <a:solidFill>
                <a:srgbClr val="000000"/>
              </a:solidFill>
              <a:latin typeface="Trebuchet MS" pitchFamily="34" charset="0"/>
              <a:ea typeface="黑体" pitchFamily="2" charset="-122"/>
              <a:sym typeface="Arial" charset="0"/>
            </a:endParaRPr>
          </a:p>
          <a:p>
            <a:pPr algn="l">
              <a:spcBef>
                <a:spcPct val="20000"/>
              </a:spcBef>
              <a:buClr>
                <a:srgbClr val="0070C0"/>
              </a:buClr>
              <a:buFontTx/>
              <a:buChar char="•"/>
            </a:pPr>
            <a:r>
              <a:rPr lang="zh-CN" altLang="en-US" sz="2000" dirty="0" smtClean="0">
                <a:solidFill>
                  <a:srgbClr val="000000"/>
                </a:solidFill>
                <a:latin typeface="Trebuchet MS" pitchFamily="34" charset="0"/>
                <a:ea typeface="黑体" pitchFamily="2" charset="-122"/>
                <a:sym typeface="Arial" charset="0"/>
              </a:rPr>
              <a:t>三维</a:t>
            </a:r>
            <a:r>
              <a:rPr lang="zh-CN" altLang="en-US" sz="2000" dirty="0">
                <a:solidFill>
                  <a:srgbClr val="000000"/>
                </a:solidFill>
                <a:latin typeface="Trebuchet MS" pitchFamily="34" charset="0"/>
                <a:ea typeface="黑体" pitchFamily="2" charset="-122"/>
                <a:sym typeface="Arial" charset="0"/>
              </a:rPr>
              <a:t>重现原始架构，不同于平面图画呈现方式，各部位采用阶层次架构方式</a:t>
            </a:r>
            <a:r>
              <a:rPr lang="zh-CN" altLang="en-US" sz="2000" dirty="0" smtClean="0">
                <a:solidFill>
                  <a:srgbClr val="000000"/>
                </a:solidFill>
                <a:latin typeface="Trebuchet MS" pitchFamily="34" charset="0"/>
                <a:ea typeface="黑体" pitchFamily="2" charset="-122"/>
                <a:sym typeface="Arial" charset="0"/>
              </a:rPr>
              <a:t>呈现</a:t>
            </a:r>
            <a:endParaRPr lang="en-US" altLang="zh-CN" sz="2000" dirty="0" smtClean="0">
              <a:solidFill>
                <a:srgbClr val="000000"/>
              </a:solidFill>
              <a:latin typeface="Trebuchet MS" pitchFamily="34" charset="0"/>
              <a:ea typeface="黑体" pitchFamily="2" charset="-122"/>
              <a:sym typeface="Arial" charset="0"/>
            </a:endParaRPr>
          </a:p>
          <a:p>
            <a:pPr algn="l">
              <a:spcBef>
                <a:spcPct val="20000"/>
              </a:spcBef>
              <a:buClr>
                <a:srgbClr val="0070C0"/>
              </a:buClr>
              <a:buFontTx/>
              <a:buChar char="•"/>
            </a:pPr>
            <a:r>
              <a:rPr lang="zh-CN" altLang="en-US" sz="2000" dirty="0">
                <a:solidFill>
                  <a:srgbClr val="000000"/>
                </a:solidFill>
                <a:latin typeface="Trebuchet MS" pitchFamily="34" charset="0"/>
                <a:ea typeface="黑体" pitchFamily="2" charset="-122"/>
                <a:sym typeface="Arial" charset="0"/>
              </a:rPr>
              <a:t>超过</a:t>
            </a:r>
            <a:r>
              <a:rPr lang="en-US" altLang="zh-CN" sz="2000" dirty="0">
                <a:solidFill>
                  <a:srgbClr val="000000"/>
                </a:solidFill>
                <a:latin typeface="Trebuchet MS" pitchFamily="34" charset="0"/>
                <a:ea typeface="黑体" pitchFamily="2" charset="-122"/>
                <a:sym typeface="Arial" charset="0"/>
              </a:rPr>
              <a:t>10</a:t>
            </a:r>
            <a:r>
              <a:rPr lang="zh-CN" altLang="en-US" sz="2000" dirty="0">
                <a:solidFill>
                  <a:srgbClr val="000000"/>
                </a:solidFill>
                <a:latin typeface="Trebuchet MS" pitchFamily="34" charset="0"/>
                <a:ea typeface="黑体" pitchFamily="2" charset="-122"/>
                <a:sym typeface="Arial" charset="0"/>
              </a:rPr>
              <a:t>万种人体结构资料</a:t>
            </a:r>
            <a:endParaRPr lang="en-US" altLang="zh-CN" sz="2000" dirty="0">
              <a:solidFill>
                <a:srgbClr val="000000"/>
              </a:solidFill>
              <a:latin typeface="Trebuchet MS" pitchFamily="34" charset="0"/>
              <a:ea typeface="黑体" pitchFamily="2" charset="-122"/>
              <a:sym typeface="Arial" charset="0"/>
            </a:endParaRPr>
          </a:p>
          <a:p>
            <a:pPr algn="l">
              <a:spcBef>
                <a:spcPct val="20000"/>
              </a:spcBef>
              <a:buClr>
                <a:srgbClr val="0070C0"/>
              </a:buClr>
              <a:buFontTx/>
              <a:buChar char="•"/>
            </a:pPr>
            <a:r>
              <a:rPr lang="zh-CN" altLang="en-US" sz="2000" dirty="0" smtClean="0">
                <a:solidFill>
                  <a:srgbClr val="000000"/>
                </a:solidFill>
                <a:latin typeface="Trebuchet MS" pitchFamily="34" charset="0"/>
                <a:ea typeface="黑体" pitchFamily="2" charset="-122"/>
                <a:sym typeface="Arial" charset="0"/>
              </a:rPr>
              <a:t>通过</a:t>
            </a:r>
            <a:r>
              <a:rPr lang="zh-CN" altLang="en-US" sz="2000" dirty="0">
                <a:solidFill>
                  <a:srgbClr val="000000"/>
                </a:solidFill>
                <a:latin typeface="Trebuchet MS" pitchFamily="34" charset="0"/>
                <a:ea typeface="黑体" pitchFamily="2" charset="-122"/>
                <a:sym typeface="Arial" charset="0"/>
              </a:rPr>
              <a:t>动画真实再现肌肉功能、生</a:t>
            </a:r>
            <a:r>
              <a:rPr lang="en-US" altLang="zh-CN" sz="2000" dirty="0">
                <a:solidFill>
                  <a:srgbClr val="000000"/>
                </a:solidFill>
                <a:latin typeface="Trebuchet MS" pitchFamily="34" charset="0"/>
                <a:ea typeface="黑体" pitchFamily="2" charset="-122"/>
                <a:sym typeface="Arial" charset="0"/>
              </a:rPr>
              <a:t/>
            </a:r>
            <a:br>
              <a:rPr lang="en-US" altLang="zh-CN" sz="2000" dirty="0">
                <a:solidFill>
                  <a:srgbClr val="000000"/>
                </a:solidFill>
                <a:latin typeface="Trebuchet MS" pitchFamily="34" charset="0"/>
                <a:ea typeface="黑体" pitchFamily="2" charset="-122"/>
                <a:sym typeface="Arial" charset="0"/>
              </a:rPr>
            </a:br>
            <a:r>
              <a:rPr lang="zh-CN" altLang="en-US" sz="2000" dirty="0">
                <a:solidFill>
                  <a:srgbClr val="000000"/>
                </a:solidFill>
                <a:latin typeface="Trebuchet MS" pitchFamily="34" charset="0"/>
                <a:ea typeface="黑体" pitchFamily="2" charset="-122"/>
                <a:sym typeface="Arial" charset="0"/>
              </a:rPr>
              <a:t>物力学、外科手术步骤和生理过</a:t>
            </a:r>
            <a:r>
              <a:rPr lang="en-US" altLang="zh-CN" sz="2000" dirty="0">
                <a:solidFill>
                  <a:srgbClr val="000000"/>
                </a:solidFill>
                <a:latin typeface="Trebuchet MS" pitchFamily="34" charset="0"/>
                <a:ea typeface="黑体" pitchFamily="2" charset="-122"/>
                <a:sym typeface="Arial" charset="0"/>
              </a:rPr>
              <a:t/>
            </a:r>
            <a:br>
              <a:rPr lang="en-US" altLang="zh-CN" sz="2000" dirty="0">
                <a:solidFill>
                  <a:srgbClr val="000000"/>
                </a:solidFill>
                <a:latin typeface="Trebuchet MS" pitchFamily="34" charset="0"/>
                <a:ea typeface="黑体" pitchFamily="2" charset="-122"/>
                <a:sym typeface="Arial" charset="0"/>
              </a:rPr>
            </a:br>
            <a:r>
              <a:rPr lang="zh-CN" altLang="en-US" sz="2000" dirty="0">
                <a:solidFill>
                  <a:srgbClr val="000000"/>
                </a:solidFill>
                <a:latin typeface="Trebuchet MS" pitchFamily="34" charset="0"/>
                <a:ea typeface="黑体" pitchFamily="2" charset="-122"/>
                <a:sym typeface="Arial" charset="0"/>
              </a:rPr>
              <a:t>程等</a:t>
            </a:r>
            <a:endParaRPr lang="en-US" altLang="zh-CN" sz="2000" dirty="0">
              <a:solidFill>
                <a:srgbClr val="000000"/>
              </a:solidFill>
              <a:latin typeface="Trebuchet MS" pitchFamily="34" charset="0"/>
              <a:ea typeface="黑体" pitchFamily="2" charset="-122"/>
              <a:sym typeface="Arial" charset="0"/>
            </a:endParaRPr>
          </a:p>
          <a:p>
            <a:pPr algn="l">
              <a:spcBef>
                <a:spcPct val="20000"/>
              </a:spcBef>
              <a:buClr>
                <a:srgbClr val="0070C0"/>
              </a:buClr>
              <a:buFontTx/>
              <a:buChar char="•"/>
            </a:pPr>
            <a:r>
              <a:rPr lang="zh-CN" altLang="en-US" sz="2000" dirty="0" smtClean="0">
                <a:solidFill>
                  <a:srgbClr val="000000"/>
                </a:solidFill>
                <a:latin typeface="Trebuchet MS" pitchFamily="34" charset="0"/>
                <a:ea typeface="黑体" pitchFamily="2" charset="-122"/>
                <a:sym typeface="Arial" charset="0"/>
              </a:rPr>
              <a:t>其</a:t>
            </a:r>
            <a:r>
              <a:rPr lang="zh-CN" altLang="en-US" sz="2000" dirty="0">
                <a:solidFill>
                  <a:srgbClr val="000000"/>
                </a:solidFill>
                <a:latin typeface="Trebuchet MS" pitchFamily="34" charset="0"/>
                <a:ea typeface="黑体" pitchFamily="2" charset="-122"/>
                <a:sym typeface="Arial" charset="0"/>
              </a:rPr>
              <a:t>卓越的创新荣膺各类权威奖项</a:t>
            </a:r>
            <a:endParaRPr lang="en-US" altLang="zh-CN" sz="2000" dirty="0">
              <a:solidFill>
                <a:srgbClr val="000000"/>
              </a:solidFill>
              <a:latin typeface="Trebuchet MS" pitchFamily="34" charset="0"/>
              <a:ea typeface="黑体" pitchFamily="2" charset="-122"/>
              <a:sym typeface="Arial" charset="0"/>
            </a:endParaRPr>
          </a:p>
          <a:p>
            <a:pPr algn="l">
              <a:spcBef>
                <a:spcPct val="20000"/>
              </a:spcBef>
              <a:buClr>
                <a:srgbClr val="0070C0"/>
              </a:buClr>
              <a:buFontTx/>
              <a:buChar char="•"/>
            </a:pPr>
            <a:endParaRPr lang="en-US" altLang="zh-CN" sz="2000" dirty="0">
              <a:solidFill>
                <a:srgbClr val="000000"/>
              </a:solidFill>
              <a:latin typeface="Trebuchet MS" pitchFamily="34" charset="0"/>
              <a:ea typeface="黑体" pitchFamily="2" charset="-122"/>
              <a:sym typeface="Arial" charset="0"/>
            </a:endParaRPr>
          </a:p>
        </p:txBody>
      </p:sp>
      <p:sp>
        <p:nvSpPr>
          <p:cNvPr id="10245" name="Title 1"/>
          <p:cNvSpPr txBox="1">
            <a:spLocks/>
          </p:cNvSpPr>
          <p:nvPr/>
        </p:nvSpPr>
        <p:spPr bwMode="auto">
          <a:xfrm>
            <a:off x="457200" y="533400"/>
            <a:ext cx="4800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a:buSzPct val="100000"/>
            </a:pPr>
            <a:r>
              <a:rPr lang="en-US" altLang="zh-CN" sz="3200">
                <a:solidFill>
                  <a:srgbClr val="087BCA"/>
                </a:solidFill>
                <a:latin typeface="Trebuchet MS" pitchFamily="34" charset="0"/>
                <a:ea typeface="黑体" pitchFamily="2" charset="-122"/>
                <a:sym typeface="Arial" charset="0"/>
              </a:rPr>
              <a:t>Primal Pictures </a:t>
            </a:r>
            <a:endParaRPr lang="zh-CN" altLang="en-US" sz="3200">
              <a:solidFill>
                <a:srgbClr val="087BCA"/>
              </a:solidFill>
              <a:latin typeface="Trebuchet MS" pitchFamily="34" charset="0"/>
              <a:ea typeface="黑体" pitchFamily="2" charset="-122"/>
              <a:sym typeface="Arial" charset="0"/>
            </a:endParaRPr>
          </a:p>
        </p:txBody>
      </p:sp>
      <p:pic>
        <p:nvPicPr>
          <p:cNvPr id="2" name="Virtual_Heart1.mpg">
            <a:hlinkClick r:id="" action="ppaction://media"/>
          </p:cNvPr>
          <p:cNvPicPr>
            <a:picLocks noRot="1" noChangeAspect="1"/>
          </p:cNvPicPr>
          <p:nvPr>
            <a:videoFile r:link="rId1"/>
          </p:nvPr>
        </p:nvPicPr>
        <p:blipFill>
          <a:blip r:embed="rId5" cstate="print">
            <a:extLst>
              <a:ext uri="{28A0092B-C50C-407E-A947-70E740481C1C}">
                <a14:useLocalDpi xmlns="" xmlns:a14="http://schemas.microsoft.com/office/drawing/2010/main" val="0"/>
              </a:ext>
            </a:extLst>
          </a:blip>
          <a:srcRect/>
          <a:stretch>
            <a:fillRect/>
          </a:stretch>
        </p:blipFill>
        <p:spPr bwMode="auto">
          <a:xfrm>
            <a:off x="5715000" y="762000"/>
            <a:ext cx="3219450" cy="3219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7" name="Picture 2"/>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781800" y="4340225"/>
            <a:ext cx="1219200" cy="183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539750" y="366634"/>
            <a:ext cx="8229600" cy="762000"/>
          </a:xfrm>
        </p:spPr>
        <p:txBody>
          <a:bodyPr/>
          <a:lstStyle/>
          <a:p>
            <a:r>
              <a:rPr lang="en-US" altLang="zh-TW" sz="2400" dirty="0" smtClean="0">
                <a:solidFill>
                  <a:srgbClr val="0768A9"/>
                </a:solidFill>
                <a:ea typeface="ＭＳ Ｐゴシック" pitchFamily="34" charset="-128"/>
              </a:rPr>
              <a:t>Searching example “Gingivitis”</a:t>
            </a:r>
            <a:r>
              <a:rPr lang="zh-TW" altLang="en-US" sz="2400" b="0" dirty="0" smtClean="0">
                <a:solidFill>
                  <a:srgbClr val="0768A9"/>
                </a:solidFill>
                <a:latin typeface="黑体" panose="02010609060101010101" pitchFamily="49" charset="-122"/>
                <a:ea typeface="黑体" panose="02010609060101010101" pitchFamily="49" charset="-122"/>
                <a:cs typeface="ＭＳ Ｐゴシック" pitchFamily="34" charset="-128"/>
              </a:rPr>
              <a:t>牙龈炎</a:t>
            </a:r>
          </a:p>
        </p:txBody>
      </p:sp>
      <p:pic>
        <p:nvPicPr>
          <p:cNvPr id="46083"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9750" y="1104900"/>
            <a:ext cx="7080250" cy="5335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0" y="42863"/>
            <a:ext cx="8229600" cy="762000"/>
          </a:xfrm>
        </p:spPr>
        <p:txBody>
          <a:bodyPr/>
          <a:lstStyle/>
          <a:p>
            <a:r>
              <a:rPr lang="en-US" altLang="zh-CN" sz="2400" dirty="0" smtClean="0">
                <a:ea typeface="宋体" pitchFamily="2" charset="-122"/>
              </a:rPr>
              <a:t>Primal Pictures Modules – </a:t>
            </a:r>
            <a:r>
              <a:rPr lang="zh-CN" altLang="en-US" sz="2400" b="0" dirty="0" smtClean="0">
                <a:latin typeface="黑体" panose="02010609060101010101" pitchFamily="49" charset="-122"/>
                <a:ea typeface="黑体" panose="02010609060101010101" pitchFamily="49" charset="-122"/>
              </a:rPr>
              <a:t>模块</a:t>
            </a:r>
            <a:endParaRPr lang="en-US" altLang="zh-CN" sz="2400" b="0" dirty="0" smtClean="0">
              <a:latin typeface="黑体" panose="02010609060101010101" pitchFamily="49" charset="-122"/>
              <a:ea typeface="黑体" panose="02010609060101010101" pitchFamily="49" charset="-122"/>
            </a:endParaRPr>
          </a:p>
        </p:txBody>
      </p:sp>
      <p:pic>
        <p:nvPicPr>
          <p:cNvPr id="48131"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08416" y="1024875"/>
            <a:ext cx="7620000" cy="5697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2" name="TextBox 3"/>
          <p:cNvSpPr txBox="1">
            <a:spLocks noChangeArrowheads="1"/>
          </p:cNvSpPr>
          <p:nvPr/>
        </p:nvSpPr>
        <p:spPr bwMode="auto">
          <a:xfrm>
            <a:off x="4354513" y="635000"/>
            <a:ext cx="4143375" cy="369888"/>
          </a:xfrm>
          <a:prstGeom prst="rect">
            <a:avLst/>
          </a:prstGeom>
          <a:solidFill>
            <a:schemeClr val="bg1"/>
          </a:solidFill>
          <a:ln w="9525">
            <a:solidFill>
              <a:srgbClr val="C00000"/>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zh-TW" dirty="0">
                <a:ea typeface="PMingLiU" pitchFamily="18" charset="-120"/>
              </a:rPr>
              <a:t>Specialty Titles: Radiology</a:t>
            </a:r>
          </a:p>
        </p:txBody>
      </p:sp>
      <p:sp>
        <p:nvSpPr>
          <p:cNvPr id="7" name="Rectangle 5"/>
          <p:cNvSpPr/>
          <p:nvPr/>
        </p:nvSpPr>
        <p:spPr>
          <a:xfrm>
            <a:off x="5029200" y="1447800"/>
            <a:ext cx="3099216" cy="914400"/>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a:solidFill>
                <a:srgbClr val="FFFFFF"/>
              </a:solidFill>
              <a:ea typeface="PMingLiU" pitchFamily="18" charset="-120"/>
            </a:endParaRPr>
          </a:p>
        </p:txBody>
      </p:sp>
    </p:spTree>
    <p:extLst>
      <p:ext uri="{BB962C8B-B14F-4D97-AF65-F5344CB8AC3E}">
        <p14:creationId xmlns="" xmlns:p14="http://schemas.microsoft.com/office/powerpoint/2010/main" val="235974665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43000" y="1000125"/>
            <a:ext cx="6778625" cy="5072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5" name="TextBox 3"/>
          <p:cNvSpPr txBox="1">
            <a:spLocks noChangeArrowheads="1"/>
          </p:cNvSpPr>
          <p:nvPr/>
        </p:nvSpPr>
        <p:spPr bwMode="auto">
          <a:xfrm>
            <a:off x="228600" y="2214563"/>
            <a:ext cx="2895600" cy="954107"/>
          </a:xfrm>
          <a:prstGeom prst="rect">
            <a:avLst/>
          </a:prstGeom>
          <a:solidFill>
            <a:schemeClr val="bg1"/>
          </a:solidFill>
          <a:ln w="9525">
            <a:solidFill>
              <a:srgbClr val="C00000"/>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zh-TW" dirty="0">
                <a:ea typeface="PMingLiU" pitchFamily="18" charset="-120"/>
              </a:rPr>
              <a:t>Surgery Titles: Hip </a:t>
            </a:r>
            <a:r>
              <a:rPr lang="en-US" altLang="zh-TW" dirty="0" err="1" smtClean="0">
                <a:ea typeface="PMingLiU" pitchFamily="18" charset="-120"/>
              </a:rPr>
              <a:t>Arthroplasty</a:t>
            </a:r>
            <a:endParaRPr lang="en-US" altLang="zh-TW" dirty="0" smtClean="0">
              <a:ea typeface="PMingLiU" pitchFamily="18" charset="-120"/>
            </a:endParaRPr>
          </a:p>
          <a:p>
            <a:pPr eaLnBrk="1" hangingPunct="1"/>
            <a:r>
              <a:rPr lang="zh-CN" altLang="en-US" sz="2000" dirty="0">
                <a:latin typeface="黑体" panose="02010609060101010101" pitchFamily="49" charset="-122"/>
                <a:ea typeface="黑体" panose="02010609060101010101" pitchFamily="49" charset="-122"/>
              </a:rPr>
              <a:t>全髋关节</a:t>
            </a:r>
            <a:r>
              <a:rPr lang="zh-CN" altLang="en-US" sz="2000" dirty="0" smtClean="0">
                <a:latin typeface="黑体" panose="02010609060101010101" pitchFamily="49" charset="-122"/>
                <a:ea typeface="黑体" panose="02010609060101010101" pitchFamily="49" charset="-122"/>
              </a:rPr>
              <a:t>置换术</a:t>
            </a:r>
            <a:endParaRPr lang="en-US" altLang="zh-TW" sz="2000" dirty="0">
              <a:latin typeface="黑体" panose="02010609060101010101" pitchFamily="49" charset="-122"/>
              <a:ea typeface="黑体" panose="02010609060101010101" pitchFamily="49" charset="-122"/>
            </a:endParaRPr>
          </a:p>
        </p:txBody>
      </p:sp>
      <p:sp>
        <p:nvSpPr>
          <p:cNvPr id="49156" name="Rectangle 2"/>
          <p:cNvSpPr>
            <a:spLocks noGrp="1" noChangeArrowheads="1"/>
          </p:cNvSpPr>
          <p:nvPr>
            <p:ph type="title" idx="4294967295"/>
          </p:nvPr>
        </p:nvSpPr>
        <p:spPr>
          <a:xfrm>
            <a:off x="533400" y="243122"/>
            <a:ext cx="8229600" cy="762000"/>
          </a:xfrm>
        </p:spPr>
        <p:txBody>
          <a:bodyPr/>
          <a:lstStyle/>
          <a:p>
            <a:r>
              <a:rPr lang="en-US" altLang="zh-CN" sz="2400" dirty="0" smtClean="0">
                <a:ea typeface="宋体" pitchFamily="2" charset="-122"/>
              </a:rPr>
              <a:t>Primal Pictures Modules – </a:t>
            </a:r>
            <a:r>
              <a:rPr lang="zh-CN" altLang="en-US" sz="2400" b="0" dirty="0" smtClean="0">
                <a:latin typeface="黑体" panose="02010609060101010101" pitchFamily="49" charset="-122"/>
                <a:ea typeface="黑体" panose="02010609060101010101" pitchFamily="49" charset="-122"/>
              </a:rPr>
              <a:t>模块</a:t>
            </a:r>
            <a:endParaRPr lang="en-US" altLang="zh-CN" sz="2400" b="0" dirty="0" smtClean="0">
              <a:latin typeface="黑体" panose="02010609060101010101" pitchFamily="49" charset="-122"/>
              <a:ea typeface="黑体" panose="02010609060101010101" pitchFamily="49" charset="-122"/>
            </a:endParaRPr>
          </a:p>
        </p:txBody>
      </p:sp>
      <p:pic>
        <p:nvPicPr>
          <p:cNvPr id="49157" name="Picture 7"/>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500438" y="3929063"/>
            <a:ext cx="1892300" cy="1706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94912389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14438" y="928688"/>
            <a:ext cx="6961187"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79" name="TextBox 3"/>
          <p:cNvSpPr txBox="1">
            <a:spLocks noChangeArrowheads="1"/>
          </p:cNvSpPr>
          <p:nvPr/>
        </p:nvSpPr>
        <p:spPr bwMode="auto">
          <a:xfrm>
            <a:off x="76200" y="1989138"/>
            <a:ext cx="4824413" cy="830262"/>
          </a:xfrm>
          <a:prstGeom prst="rect">
            <a:avLst/>
          </a:prstGeom>
          <a:solidFill>
            <a:schemeClr val="bg1"/>
          </a:solidFill>
          <a:ln w="9525">
            <a:solidFill>
              <a:srgbClr val="C00000"/>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zh-TW">
                <a:ea typeface="PMingLiU" pitchFamily="18" charset="-120"/>
              </a:rPr>
              <a:t>Sports Injuries Titles: Knee Injuries</a:t>
            </a:r>
          </a:p>
        </p:txBody>
      </p:sp>
      <p:sp>
        <p:nvSpPr>
          <p:cNvPr id="50180" name="Rectangle 2"/>
          <p:cNvSpPr>
            <a:spLocks noGrp="1" noChangeArrowheads="1"/>
          </p:cNvSpPr>
          <p:nvPr>
            <p:ph type="title" idx="4294967295"/>
          </p:nvPr>
        </p:nvSpPr>
        <p:spPr>
          <a:xfrm>
            <a:off x="725514" y="304800"/>
            <a:ext cx="8229600" cy="762000"/>
          </a:xfrm>
        </p:spPr>
        <p:txBody>
          <a:bodyPr/>
          <a:lstStyle/>
          <a:p>
            <a:r>
              <a:rPr lang="en-US" altLang="zh-CN" sz="2400" dirty="0" smtClean="0">
                <a:ea typeface="宋体" pitchFamily="2" charset="-122"/>
              </a:rPr>
              <a:t>Primal Pictures Modules – </a:t>
            </a:r>
            <a:r>
              <a:rPr lang="zh-CN" altLang="en-US" sz="2400" dirty="0" smtClean="0">
                <a:ea typeface="宋体" pitchFamily="2" charset="-122"/>
              </a:rPr>
              <a:t>模块</a:t>
            </a:r>
            <a:endParaRPr lang="en-US" altLang="zh-CN" sz="2400" dirty="0" smtClean="0">
              <a:ea typeface="宋体" pitchFamily="2" charset="-122"/>
            </a:endParaRPr>
          </a:p>
        </p:txBody>
      </p:sp>
      <p:pic>
        <p:nvPicPr>
          <p:cNvPr id="50181"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b="24785"/>
          <a:stretch>
            <a:fillRect/>
          </a:stretch>
        </p:blipFill>
        <p:spPr bwMode="auto">
          <a:xfrm>
            <a:off x="5000625" y="3643313"/>
            <a:ext cx="3937000" cy="2500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8034607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图表占位符 1"/>
          <p:cNvSpPr>
            <a:spLocks noGrp="1"/>
          </p:cNvSpPr>
          <p:nvPr>
            <p:ph type="chart" sz="quarter" idx="11"/>
          </p:nvPr>
        </p:nvSpPr>
        <p:spPr/>
      </p:sp>
      <p:sp>
        <p:nvSpPr>
          <p:cNvPr id="53250" name="Title 1"/>
          <p:cNvSpPr>
            <a:spLocks noGrp="1"/>
          </p:cNvSpPr>
          <p:nvPr>
            <p:ph type="title" idx="4294967295"/>
          </p:nvPr>
        </p:nvSpPr>
        <p:spPr>
          <a:xfrm>
            <a:off x="288925" y="304800"/>
            <a:ext cx="9144000" cy="1085850"/>
          </a:xfrm>
        </p:spPr>
        <p:txBody>
          <a:bodyPr/>
          <a:lstStyle/>
          <a:p>
            <a:r>
              <a:rPr lang="en-US" altLang="zh-CN" sz="2400" dirty="0" smtClean="0">
                <a:ea typeface="宋体" pitchFamily="2" charset="-122"/>
              </a:rPr>
              <a:t>Primal Pictures module —  Anatomy &amp; Physiology</a:t>
            </a:r>
            <a:endParaRPr lang="zh-CN" altLang="en-US" sz="2400" dirty="0" smtClean="0">
              <a:ea typeface="宋体" pitchFamily="2" charset="-122"/>
            </a:endParaRPr>
          </a:p>
        </p:txBody>
      </p:sp>
      <p:pic>
        <p:nvPicPr>
          <p:cNvPr id="5325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6226" y="838200"/>
            <a:ext cx="9204325" cy="54146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a:off x="4329659" y="2821634"/>
            <a:ext cx="3352800" cy="14478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2000" dirty="0">
                <a:solidFill>
                  <a:srgbClr val="161645"/>
                </a:solidFill>
                <a:latin typeface="黑体" panose="02010609060101010101" pitchFamily="49" charset="-122"/>
                <a:ea typeface="黑体" panose="02010609060101010101" pitchFamily="49" charset="-122"/>
              </a:rPr>
              <a:t>系统解剖与</a:t>
            </a:r>
            <a:r>
              <a:rPr lang="zh-CN" altLang="en-US" sz="2000" dirty="0" smtClean="0">
                <a:solidFill>
                  <a:srgbClr val="161645"/>
                </a:solidFill>
                <a:latin typeface="黑体" panose="02010609060101010101" pitchFamily="49" charset="-122"/>
                <a:ea typeface="黑体" panose="02010609060101010101" pitchFamily="49" charset="-122"/>
              </a:rPr>
              <a:t>生理学部分，</a:t>
            </a:r>
            <a:r>
              <a:rPr lang="zh-CN" altLang="en-US" sz="2000" dirty="0">
                <a:solidFill>
                  <a:srgbClr val="161645"/>
                </a:solidFill>
                <a:latin typeface="黑体" panose="02010609060101010101" pitchFamily="49" charset="-122"/>
                <a:ea typeface="黑体" panose="02010609060101010101" pitchFamily="49" charset="-122"/>
              </a:rPr>
              <a:t>分为</a:t>
            </a:r>
            <a:r>
              <a:rPr lang="en-US" altLang="zh-CN" sz="2000" dirty="0">
                <a:solidFill>
                  <a:srgbClr val="161645"/>
                </a:solidFill>
                <a:latin typeface="黑体" panose="02010609060101010101" pitchFamily="49" charset="-122"/>
                <a:ea typeface="黑体" panose="02010609060101010101" pitchFamily="49" charset="-122"/>
              </a:rPr>
              <a:t>19</a:t>
            </a:r>
            <a:r>
              <a:rPr lang="zh-CN" altLang="en-US" sz="2000" dirty="0">
                <a:solidFill>
                  <a:srgbClr val="161645"/>
                </a:solidFill>
                <a:latin typeface="黑体" panose="02010609060101010101" pitchFamily="49" charset="-122"/>
                <a:ea typeface="黑体" panose="02010609060101010101" pitchFamily="49" charset="-122"/>
              </a:rPr>
              <a:t>个模块，全面讲解系统解剖与生理学。</a:t>
            </a: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457200"/>
            <a:ext cx="8229600" cy="762000"/>
          </a:xfrm>
        </p:spPr>
        <p:txBody>
          <a:bodyPr/>
          <a:lstStyle/>
          <a:p>
            <a:r>
              <a:rPr lang="en-US" dirty="0" smtClean="0"/>
              <a:t>APO – Module Organization </a:t>
            </a:r>
            <a:r>
              <a:rPr lang="zh-CN" altLang="en-US" b="0" dirty="0" smtClean="0">
                <a:latin typeface="黑体" panose="02010609060101010101" pitchFamily="49" charset="-122"/>
                <a:ea typeface="黑体" panose="02010609060101010101" pitchFamily="49" charset="-122"/>
              </a:rPr>
              <a:t>模块组成</a:t>
            </a:r>
            <a:endParaRPr lang="en-US" b="0" dirty="0">
              <a:latin typeface="黑体" panose="02010609060101010101" pitchFamily="49" charset="-122"/>
              <a:ea typeface="黑体" panose="02010609060101010101" pitchFamily="49" charset="-122"/>
            </a:endParaRPr>
          </a:p>
        </p:txBody>
      </p:sp>
      <p:grpSp>
        <p:nvGrpSpPr>
          <p:cNvPr id="9" name="Group 8"/>
          <p:cNvGrpSpPr/>
          <p:nvPr/>
        </p:nvGrpSpPr>
        <p:grpSpPr>
          <a:xfrm>
            <a:off x="609600" y="1447800"/>
            <a:ext cx="2505075" cy="4392488"/>
            <a:chOff x="323528" y="1628800"/>
            <a:chExt cx="2505075" cy="4392488"/>
          </a:xfrm>
        </p:grpSpPr>
        <p:pic>
          <p:nvPicPr>
            <p:cNvPr id="4" name="Picture 3"/>
            <p:cNvPicPr>
              <a:picLocks noChangeAspect="1" noChangeArrowheads="1"/>
            </p:cNvPicPr>
            <p:nvPr/>
          </p:nvPicPr>
          <p:blipFill>
            <a:blip r:embed="rId3" cstate="print"/>
            <a:srcRect/>
            <a:stretch>
              <a:fillRect/>
            </a:stretch>
          </p:blipFill>
          <p:spPr bwMode="auto">
            <a:xfrm>
              <a:off x="323528" y="1628800"/>
              <a:ext cx="2505075" cy="4392488"/>
            </a:xfrm>
            <a:prstGeom prst="rect">
              <a:avLst/>
            </a:prstGeom>
            <a:noFill/>
            <a:ln w="9525">
              <a:solidFill>
                <a:srgbClr val="C00000"/>
              </a:solidFill>
              <a:miter lim="800000"/>
              <a:headEnd/>
              <a:tailEnd/>
            </a:ln>
          </p:spPr>
        </p:pic>
        <p:sp>
          <p:nvSpPr>
            <p:cNvPr id="5" name="Rectangle 4"/>
            <p:cNvSpPr/>
            <p:nvPr/>
          </p:nvSpPr>
          <p:spPr>
            <a:xfrm>
              <a:off x="395536" y="2060848"/>
              <a:ext cx="2304256" cy="720080"/>
            </a:xfrm>
            <a:prstGeom prst="rect">
              <a:avLst/>
            </a:prstGeom>
            <a:solidFill>
              <a:srgbClr val="0070C0">
                <a:alpha val="3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95536" y="2780928"/>
              <a:ext cx="2304256" cy="2880320"/>
            </a:xfrm>
            <a:prstGeom prst="rect">
              <a:avLst/>
            </a:prstGeom>
            <a:solidFill>
              <a:srgbClr val="C00000">
                <a:alpha val="3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3491880" y="2060848"/>
            <a:ext cx="5040560" cy="923330"/>
          </a:xfrm>
          <a:prstGeom prst="rect">
            <a:avLst/>
          </a:prstGeom>
          <a:solidFill>
            <a:srgbClr val="0070C0">
              <a:alpha val="30000"/>
            </a:srgbClr>
          </a:solidFill>
          <a:ln w="38100">
            <a:solidFill>
              <a:srgbClr val="0070C0"/>
            </a:solidFill>
          </a:ln>
        </p:spPr>
        <p:txBody>
          <a:bodyPr wrap="square" rtlCol="0">
            <a:spAutoFit/>
          </a:bodyPr>
          <a:lstStyle/>
          <a:p>
            <a:r>
              <a:rPr lang="en-US" dirty="0" smtClean="0"/>
              <a:t>Basic introductory topics, nomenclature and pronunciation, cellular structure, tissue organization and biochemistry</a:t>
            </a:r>
            <a:endParaRPr lang="en-US" dirty="0"/>
          </a:p>
        </p:txBody>
      </p:sp>
      <p:sp>
        <p:nvSpPr>
          <p:cNvPr id="8" name="TextBox 7"/>
          <p:cNvSpPr txBox="1"/>
          <p:nvPr/>
        </p:nvSpPr>
        <p:spPr>
          <a:xfrm>
            <a:off x="3491880" y="2996952"/>
            <a:ext cx="5040560" cy="923330"/>
          </a:xfrm>
          <a:prstGeom prst="rect">
            <a:avLst/>
          </a:prstGeom>
          <a:solidFill>
            <a:srgbClr val="C00000">
              <a:alpha val="30000"/>
            </a:srgbClr>
          </a:solidFill>
          <a:ln w="38100">
            <a:solidFill>
              <a:srgbClr val="C00000"/>
            </a:solidFill>
          </a:ln>
        </p:spPr>
        <p:txBody>
          <a:bodyPr wrap="square" rtlCol="0">
            <a:spAutoFit/>
          </a:bodyPr>
          <a:lstStyle/>
          <a:p>
            <a:r>
              <a:rPr lang="en-US" dirty="0" smtClean="0"/>
              <a:t>Systemic anatomy modules - listed system by system but including  specific organs, tissues  and examples</a:t>
            </a:r>
            <a:endParaRPr lang="en-US" dirty="0"/>
          </a:p>
        </p:txBody>
      </p:sp>
    </p:spTree>
    <p:extLst>
      <p:ext uri="{BB962C8B-B14F-4D97-AF65-F5344CB8AC3E}">
        <p14:creationId xmlns="" xmlns:p14="http://schemas.microsoft.com/office/powerpoint/2010/main" val="97810117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1356" y="457200"/>
            <a:ext cx="8229600" cy="762000"/>
          </a:xfrm>
        </p:spPr>
        <p:txBody>
          <a:bodyPr>
            <a:normAutofit fontScale="90000"/>
          </a:bodyPr>
          <a:lstStyle/>
          <a:p>
            <a:r>
              <a:rPr lang="en-US" dirty="0" smtClean="0"/>
              <a:t>APO – Your Subscription Menu</a:t>
            </a:r>
            <a:br>
              <a:rPr lang="en-US" dirty="0" smtClean="0"/>
            </a:br>
            <a:r>
              <a:rPr lang="en-US" dirty="0" smtClean="0"/>
              <a:t>Access to Modules</a:t>
            </a:r>
            <a:endParaRPr lang="en-US" dirty="0"/>
          </a:p>
        </p:txBody>
      </p:sp>
      <p:pic>
        <p:nvPicPr>
          <p:cNvPr id="1027" name="Picture 3"/>
          <p:cNvPicPr>
            <a:picLocks noChangeAspect="1" noChangeArrowheads="1"/>
          </p:cNvPicPr>
          <p:nvPr/>
        </p:nvPicPr>
        <p:blipFill>
          <a:blip r:embed="rId3" cstate="print"/>
          <a:srcRect/>
          <a:stretch>
            <a:fillRect/>
          </a:stretch>
        </p:blipFill>
        <p:spPr bwMode="auto">
          <a:xfrm>
            <a:off x="323528" y="1628800"/>
            <a:ext cx="2505075" cy="4295775"/>
          </a:xfrm>
          <a:prstGeom prst="rect">
            <a:avLst/>
          </a:prstGeom>
          <a:noFill/>
          <a:ln w="9525">
            <a:solidFill>
              <a:srgbClr val="C00000"/>
            </a:solidFill>
            <a:miter lim="800000"/>
            <a:headEnd/>
            <a:tailEnd/>
          </a:ln>
        </p:spPr>
      </p:pic>
      <p:sp>
        <p:nvSpPr>
          <p:cNvPr id="7" name="Rectangle 6"/>
          <p:cNvSpPr/>
          <p:nvPr/>
        </p:nvSpPr>
        <p:spPr>
          <a:xfrm>
            <a:off x="395536" y="2060848"/>
            <a:ext cx="2304256" cy="216024"/>
          </a:xfrm>
          <a:prstGeom prst="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4" cstate="print"/>
          <a:srcRect/>
          <a:stretch>
            <a:fillRect/>
          </a:stretch>
        </p:blipFill>
        <p:spPr bwMode="auto">
          <a:xfrm>
            <a:off x="2915816" y="1628800"/>
            <a:ext cx="6001386" cy="3495725"/>
          </a:xfrm>
          <a:prstGeom prst="rect">
            <a:avLst/>
          </a:prstGeom>
          <a:noFill/>
          <a:ln w="9525">
            <a:noFill/>
            <a:miter lim="800000"/>
            <a:headEnd/>
            <a:tailEnd/>
          </a:ln>
        </p:spPr>
      </p:pic>
    </p:spTree>
    <p:extLst>
      <p:ext uri="{BB962C8B-B14F-4D97-AF65-F5344CB8AC3E}">
        <p14:creationId xmlns="" xmlns:p14="http://schemas.microsoft.com/office/powerpoint/2010/main" val="32716051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395536" y="1340768"/>
            <a:ext cx="8352928" cy="4385241"/>
          </a:xfrm>
          <a:prstGeom prst="rect">
            <a:avLst/>
          </a:prstGeom>
          <a:noFill/>
          <a:ln w="9525">
            <a:noFill/>
            <a:miter lim="800000"/>
            <a:headEnd/>
            <a:tailEnd/>
          </a:ln>
        </p:spPr>
      </p:pic>
      <p:sp>
        <p:nvSpPr>
          <p:cNvPr id="2" name="Title 1"/>
          <p:cNvSpPr>
            <a:spLocks noGrp="1"/>
          </p:cNvSpPr>
          <p:nvPr>
            <p:ph type="title" idx="4294967295"/>
          </p:nvPr>
        </p:nvSpPr>
        <p:spPr>
          <a:xfrm>
            <a:off x="685800" y="541293"/>
            <a:ext cx="8229600" cy="762000"/>
          </a:xfrm>
        </p:spPr>
        <p:txBody>
          <a:bodyPr/>
          <a:lstStyle/>
          <a:p>
            <a:r>
              <a:rPr lang="en-US" dirty="0" smtClean="0"/>
              <a:t>APO – Module View</a:t>
            </a:r>
            <a:endParaRPr lang="en-US" dirty="0"/>
          </a:p>
        </p:txBody>
      </p:sp>
      <p:cxnSp>
        <p:nvCxnSpPr>
          <p:cNvPr id="9" name="Straight Arrow Connector 8"/>
          <p:cNvCxnSpPr/>
          <p:nvPr/>
        </p:nvCxnSpPr>
        <p:spPr>
          <a:xfrm rot="5400000">
            <a:off x="-1224644" y="2888940"/>
            <a:ext cx="2808312" cy="1588"/>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79512" y="5661248"/>
            <a:ext cx="2088232" cy="369332"/>
          </a:xfrm>
          <a:prstGeom prst="rect">
            <a:avLst/>
          </a:prstGeom>
          <a:solidFill>
            <a:schemeClr val="bg1">
              <a:lumMod val="95000"/>
            </a:schemeClr>
          </a:solidFill>
          <a:ln>
            <a:solidFill>
              <a:schemeClr val="accent1">
                <a:shade val="95000"/>
                <a:satMod val="105000"/>
              </a:schemeClr>
            </a:solidFill>
          </a:ln>
        </p:spPr>
        <p:txBody>
          <a:bodyPr wrap="square" rtlCol="0">
            <a:spAutoFit/>
          </a:bodyPr>
          <a:lstStyle/>
          <a:p>
            <a:r>
              <a:rPr lang="en-US" dirty="0" smtClean="0"/>
              <a:t>Section Navigation</a:t>
            </a:r>
            <a:endParaRPr lang="en-US" dirty="0"/>
          </a:p>
        </p:txBody>
      </p:sp>
      <p:sp>
        <p:nvSpPr>
          <p:cNvPr id="12" name="Rectangle 11"/>
          <p:cNvSpPr/>
          <p:nvPr/>
        </p:nvSpPr>
        <p:spPr>
          <a:xfrm>
            <a:off x="467544" y="1412776"/>
            <a:ext cx="792088" cy="360040"/>
          </a:xfrm>
          <a:prstGeom prst="rect">
            <a:avLst/>
          </a:prstGeom>
          <a:solidFill>
            <a:schemeClr val="accent1">
              <a:alpha val="2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44640431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395536" y="1340769"/>
            <a:ext cx="8208912" cy="4536504"/>
          </a:xfrm>
          <a:prstGeom prst="rect">
            <a:avLst/>
          </a:prstGeom>
          <a:noFill/>
          <a:ln w="9525">
            <a:noFill/>
            <a:miter lim="800000"/>
            <a:headEnd/>
            <a:tailEnd/>
          </a:ln>
        </p:spPr>
      </p:pic>
      <p:sp>
        <p:nvSpPr>
          <p:cNvPr id="2" name="Title 1"/>
          <p:cNvSpPr>
            <a:spLocks noGrp="1"/>
          </p:cNvSpPr>
          <p:nvPr>
            <p:ph type="title" idx="4294967295"/>
          </p:nvPr>
        </p:nvSpPr>
        <p:spPr>
          <a:xfrm>
            <a:off x="609600" y="298231"/>
            <a:ext cx="8229600" cy="762000"/>
          </a:xfrm>
        </p:spPr>
        <p:txBody>
          <a:bodyPr>
            <a:normAutofit/>
          </a:bodyPr>
          <a:lstStyle/>
          <a:p>
            <a:r>
              <a:rPr lang="en-US" dirty="0" smtClean="0"/>
              <a:t>APO – Navigation and Content</a:t>
            </a:r>
            <a:endParaRPr lang="en-US" dirty="0"/>
          </a:p>
        </p:txBody>
      </p:sp>
      <p:cxnSp>
        <p:nvCxnSpPr>
          <p:cNvPr id="9" name="Straight Arrow Connector 8"/>
          <p:cNvCxnSpPr/>
          <p:nvPr/>
        </p:nvCxnSpPr>
        <p:spPr>
          <a:xfrm rot="5400000">
            <a:off x="-719397" y="2385281"/>
            <a:ext cx="1799406" cy="1588"/>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23528" y="1052736"/>
            <a:ext cx="3240360" cy="369332"/>
          </a:xfrm>
          <a:prstGeom prst="rect">
            <a:avLst/>
          </a:prstGeom>
          <a:solidFill>
            <a:schemeClr val="bg1"/>
          </a:solidFill>
          <a:ln>
            <a:solidFill>
              <a:srgbClr val="FF0000"/>
            </a:solidFill>
          </a:ln>
        </p:spPr>
        <p:txBody>
          <a:bodyPr wrap="square" rtlCol="0">
            <a:spAutoFit/>
          </a:bodyPr>
          <a:lstStyle/>
          <a:p>
            <a:pPr algn="ctr"/>
            <a:r>
              <a:rPr lang="en-US" dirty="0" smtClean="0"/>
              <a:t>Guide and Section Navigation</a:t>
            </a:r>
            <a:endParaRPr lang="en-US" dirty="0"/>
          </a:p>
        </p:txBody>
      </p:sp>
      <p:sp>
        <p:nvSpPr>
          <p:cNvPr id="8" name="TextBox 7"/>
          <p:cNvSpPr txBox="1"/>
          <p:nvPr/>
        </p:nvSpPr>
        <p:spPr>
          <a:xfrm>
            <a:off x="179512" y="5877272"/>
            <a:ext cx="1656184" cy="369332"/>
          </a:xfrm>
          <a:prstGeom prst="rect">
            <a:avLst/>
          </a:prstGeom>
          <a:solidFill>
            <a:schemeClr val="bg1"/>
          </a:solidFill>
          <a:ln>
            <a:solidFill>
              <a:srgbClr val="FF0000"/>
            </a:solidFill>
          </a:ln>
        </p:spPr>
        <p:txBody>
          <a:bodyPr wrap="square" rtlCol="0">
            <a:spAutoFit/>
          </a:bodyPr>
          <a:lstStyle/>
          <a:p>
            <a:r>
              <a:rPr lang="en-US" dirty="0" smtClean="0"/>
              <a:t>Content Tabs</a:t>
            </a:r>
            <a:endParaRPr lang="en-US" dirty="0"/>
          </a:p>
        </p:txBody>
      </p:sp>
      <p:sp>
        <p:nvSpPr>
          <p:cNvPr id="10" name="TextBox 9"/>
          <p:cNvSpPr txBox="1"/>
          <p:nvPr/>
        </p:nvSpPr>
        <p:spPr>
          <a:xfrm>
            <a:off x="3635896" y="4293096"/>
            <a:ext cx="936104" cy="369332"/>
          </a:xfrm>
          <a:prstGeom prst="rect">
            <a:avLst/>
          </a:prstGeom>
          <a:solidFill>
            <a:schemeClr val="bg1"/>
          </a:solidFill>
          <a:ln>
            <a:solidFill>
              <a:srgbClr val="FF0000"/>
            </a:solidFill>
          </a:ln>
        </p:spPr>
        <p:txBody>
          <a:bodyPr wrap="square" rtlCol="0">
            <a:spAutoFit/>
          </a:bodyPr>
          <a:lstStyle/>
          <a:p>
            <a:pPr algn="ctr"/>
            <a:r>
              <a:rPr lang="en-US" dirty="0" smtClean="0"/>
              <a:t>Movie</a:t>
            </a:r>
            <a:endParaRPr lang="en-US" dirty="0"/>
          </a:p>
        </p:txBody>
      </p:sp>
      <p:cxnSp>
        <p:nvCxnSpPr>
          <p:cNvPr id="13" name="Straight Arrow Connector 12"/>
          <p:cNvCxnSpPr/>
          <p:nvPr/>
        </p:nvCxnSpPr>
        <p:spPr>
          <a:xfrm rot="5400000">
            <a:off x="-719397" y="4975981"/>
            <a:ext cx="1799406" cy="1588"/>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12231893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93043" y="381000"/>
            <a:ext cx="8229600" cy="762000"/>
          </a:xfrm>
        </p:spPr>
        <p:txBody>
          <a:bodyPr>
            <a:normAutofit fontScale="90000"/>
          </a:bodyPr>
          <a:lstStyle/>
          <a:p>
            <a:r>
              <a:rPr lang="en-US" dirty="0" smtClean="0"/>
              <a:t>APO – Basic Information</a:t>
            </a:r>
            <a:br>
              <a:rPr lang="en-US" dirty="0" smtClean="0"/>
            </a:br>
            <a:r>
              <a:rPr lang="en-US" dirty="0" smtClean="0"/>
              <a:t>Chemistry Module Guide</a:t>
            </a:r>
            <a:endParaRPr lang="en-US" dirty="0"/>
          </a:p>
        </p:txBody>
      </p:sp>
      <p:pic>
        <p:nvPicPr>
          <p:cNvPr id="5122" name="Picture 2"/>
          <p:cNvPicPr>
            <a:picLocks noChangeAspect="1" noChangeArrowheads="1"/>
          </p:cNvPicPr>
          <p:nvPr/>
        </p:nvPicPr>
        <p:blipFill>
          <a:blip r:embed="rId3" cstate="print"/>
          <a:srcRect/>
          <a:stretch>
            <a:fillRect/>
          </a:stretch>
        </p:blipFill>
        <p:spPr bwMode="auto">
          <a:xfrm>
            <a:off x="1331640" y="1412776"/>
            <a:ext cx="6552406" cy="4680520"/>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a:stretch>
            <a:fillRect/>
          </a:stretch>
        </p:blipFill>
        <p:spPr bwMode="auto">
          <a:xfrm>
            <a:off x="179512" y="1412776"/>
            <a:ext cx="1003876" cy="432048"/>
          </a:xfrm>
          <a:prstGeom prst="rect">
            <a:avLst/>
          </a:prstGeom>
          <a:noFill/>
          <a:ln w="9525">
            <a:noFill/>
            <a:miter lim="800000"/>
            <a:headEnd/>
            <a:tailEnd/>
          </a:ln>
        </p:spPr>
      </p:pic>
    </p:spTree>
    <p:extLst>
      <p:ext uri="{BB962C8B-B14F-4D97-AF65-F5344CB8AC3E}">
        <p14:creationId xmlns="" xmlns:p14="http://schemas.microsoft.com/office/powerpoint/2010/main" val="380517649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1"/>
          <p:cNvSpPr>
            <a:spLocks noGrp="1"/>
          </p:cNvSpPr>
          <p:nvPr>
            <p:ph type="sldNum" sz="quarter" idx="1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zh-TW" smtClean="0">
              <a:solidFill>
                <a:schemeClr val="bg2"/>
              </a:solidFill>
              <a:latin typeface="Trebuchet MS" pitchFamily="34" charset="0"/>
              <a:ea typeface="宋体" pitchFamily="2" charset="-122"/>
            </a:endParaRPr>
          </a:p>
        </p:txBody>
      </p:sp>
      <p:sp>
        <p:nvSpPr>
          <p:cNvPr id="9219" name="Rectangle 2"/>
          <p:cNvSpPr>
            <a:spLocks noChangeArrowheads="1"/>
          </p:cNvSpPr>
          <p:nvPr/>
        </p:nvSpPr>
        <p:spPr bwMode="auto">
          <a:xfrm>
            <a:off x="512805" y="533400"/>
            <a:ext cx="8077200" cy="4616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zh-CN" sz="2800" b="1" dirty="0">
                <a:solidFill>
                  <a:srgbClr val="C00000"/>
                </a:solidFill>
                <a:ea typeface="宋体" pitchFamily="2" charset="-122"/>
              </a:rPr>
              <a:t>Primal Pictures</a:t>
            </a:r>
          </a:p>
          <a:p>
            <a:endParaRPr lang="en-US" altLang="zh-CN" sz="1200" b="1" dirty="0">
              <a:solidFill>
                <a:srgbClr val="C00000"/>
              </a:solidFill>
              <a:ea typeface="宋体" pitchFamily="2" charset="-122"/>
            </a:endParaRPr>
          </a:p>
          <a:p>
            <a:r>
              <a:rPr lang="zh-CN" altLang="en-US" sz="2800" b="1" dirty="0">
                <a:solidFill>
                  <a:srgbClr val="002060"/>
                </a:solidFill>
                <a:latin typeface="黑体" panose="02010609060101010101" pitchFamily="49" charset="-122"/>
                <a:ea typeface="黑体" panose="02010609060101010101" pitchFamily="49" charset="-122"/>
              </a:rPr>
              <a:t>应用于临床应用、研究及教学的互动式 </a:t>
            </a:r>
            <a:endParaRPr lang="en-US" altLang="zh-CN" sz="2800" b="1" dirty="0">
              <a:solidFill>
                <a:srgbClr val="002060"/>
              </a:solidFill>
              <a:latin typeface="黑体" panose="02010609060101010101" pitchFamily="49" charset="-122"/>
              <a:ea typeface="黑体" panose="02010609060101010101" pitchFamily="49" charset="-122"/>
            </a:endParaRPr>
          </a:p>
          <a:p>
            <a:r>
              <a:rPr lang="en-US" altLang="zh-CN" sz="2800" b="1" dirty="0">
                <a:solidFill>
                  <a:srgbClr val="002060"/>
                </a:solidFill>
                <a:latin typeface="黑体" panose="02010609060101010101" pitchFamily="49" charset="-122"/>
                <a:ea typeface="黑体" panose="02010609060101010101" pitchFamily="49" charset="-122"/>
              </a:rPr>
              <a:t>3D </a:t>
            </a:r>
            <a:r>
              <a:rPr lang="zh-CN" altLang="en-US" sz="2800" b="1" dirty="0">
                <a:solidFill>
                  <a:srgbClr val="002060"/>
                </a:solidFill>
                <a:latin typeface="黑体" panose="02010609060101010101" pitchFamily="49" charset="-122"/>
                <a:ea typeface="黑体" panose="02010609060101010101" pitchFamily="49" charset="-122"/>
              </a:rPr>
              <a:t>动画人体解剖模型</a:t>
            </a:r>
          </a:p>
          <a:p>
            <a:endParaRPr lang="en-US" altLang="zh-TW" sz="1200" dirty="0">
              <a:latin typeface="黑体" panose="02010609060101010101" pitchFamily="49" charset="-122"/>
              <a:ea typeface="黑体" panose="02010609060101010101" pitchFamily="49" charset="-122"/>
            </a:endParaRPr>
          </a:p>
          <a:p>
            <a:endParaRPr lang="zh-CN" altLang="zh-CN" sz="2800" dirty="0">
              <a:latin typeface="黑体" panose="02010609060101010101" pitchFamily="49" charset="-122"/>
              <a:ea typeface="黑体" panose="02010609060101010101" pitchFamily="49" charset="-122"/>
            </a:endParaRPr>
          </a:p>
          <a:p>
            <a:pPr algn="l"/>
            <a:r>
              <a:rPr lang="zh-CN" altLang="en-US" sz="2600" dirty="0" smtClean="0">
                <a:solidFill>
                  <a:srgbClr val="002060"/>
                </a:solidFill>
                <a:latin typeface="黑体" panose="02010609060101010101" pitchFamily="49" charset="-122"/>
                <a:ea typeface="黑体" panose="02010609060101010101" pitchFamily="49" charset="-122"/>
              </a:rPr>
              <a:t>    无论</a:t>
            </a:r>
            <a:r>
              <a:rPr lang="zh-CN" altLang="en-US" sz="2600" dirty="0">
                <a:solidFill>
                  <a:srgbClr val="002060"/>
                </a:solidFill>
                <a:latin typeface="黑体" panose="02010609060101010101" pitchFamily="49" charset="-122"/>
                <a:ea typeface="黑体" panose="02010609060101010101" pitchFamily="49" charset="-122"/>
              </a:rPr>
              <a:t>临床应用、康复治疗、教学或科研，均可以无缝式进入三维动画，查看精确的解剖功能、生物力学、运动以及治疗和手术程序。</a:t>
            </a:r>
            <a:endParaRPr lang="zh-TW" altLang="en-US" sz="2600" dirty="0">
              <a:solidFill>
                <a:srgbClr val="002060"/>
              </a:solidFill>
              <a:latin typeface="黑体" panose="02010609060101010101" pitchFamily="49" charset="-122"/>
              <a:ea typeface="黑体" panose="02010609060101010101" pitchFamily="49" charset="-122"/>
            </a:endParaRPr>
          </a:p>
          <a:p>
            <a:endParaRPr lang="en-US" altLang="zh-TW" sz="2600" dirty="0">
              <a:solidFill>
                <a:srgbClr val="002060"/>
              </a:solidFill>
              <a:latin typeface="宋体" pitchFamily="2" charset="-122"/>
              <a:ea typeface="宋体" pitchFamily="2" charset="-122"/>
            </a:endParaRPr>
          </a:p>
          <a:p>
            <a:endParaRPr lang="en-US" altLang="zh-TW" sz="2800" dirty="0">
              <a:solidFill>
                <a:srgbClr val="002060"/>
              </a:solidFill>
              <a:latin typeface="宋体" pitchFamily="2" charset="-122"/>
              <a:ea typeface="宋体" pitchFamily="2" charset="-122"/>
            </a:endParaRPr>
          </a:p>
          <a:p>
            <a:endParaRPr lang="zh-TW" altLang="en-US" sz="2600" dirty="0">
              <a:solidFill>
                <a:srgbClr val="002060"/>
              </a:solidFill>
              <a:latin typeface="宋体" pitchFamily="2" charset="-122"/>
              <a:ea typeface="宋体" pitchFamily="2" charset="-122"/>
            </a:endParaRPr>
          </a:p>
        </p:txBody>
      </p:sp>
      <p:pic>
        <p:nvPicPr>
          <p:cNvPr id="922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8600" y="228600"/>
            <a:ext cx="1028700" cy="178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1"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848600" y="228600"/>
            <a:ext cx="885825" cy="180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a:stretch>
            <a:fillRect/>
          </a:stretch>
        </p:blipFill>
        <p:spPr bwMode="auto">
          <a:xfrm>
            <a:off x="395536" y="1379958"/>
            <a:ext cx="7920880" cy="4638576"/>
          </a:xfrm>
          <a:prstGeom prst="rect">
            <a:avLst/>
          </a:prstGeom>
          <a:noFill/>
          <a:ln w="9525">
            <a:noFill/>
            <a:miter lim="800000"/>
            <a:headEnd/>
            <a:tailEnd/>
          </a:ln>
        </p:spPr>
      </p:pic>
      <p:sp>
        <p:nvSpPr>
          <p:cNvPr id="2" name="Title 1"/>
          <p:cNvSpPr>
            <a:spLocks noGrp="1"/>
          </p:cNvSpPr>
          <p:nvPr>
            <p:ph type="title" idx="4294967295"/>
          </p:nvPr>
        </p:nvSpPr>
        <p:spPr>
          <a:xfrm>
            <a:off x="373051" y="457200"/>
            <a:ext cx="8229600" cy="762000"/>
          </a:xfrm>
        </p:spPr>
        <p:txBody>
          <a:bodyPr/>
          <a:lstStyle/>
          <a:p>
            <a:r>
              <a:rPr lang="en-US" dirty="0" smtClean="0"/>
              <a:t>APO – Endocrine System</a:t>
            </a:r>
            <a:endParaRPr lang="en-US" dirty="0"/>
          </a:p>
        </p:txBody>
      </p:sp>
      <p:pic>
        <p:nvPicPr>
          <p:cNvPr id="3" name="Picture 2"/>
          <p:cNvPicPr>
            <a:picLocks noChangeAspect="1" noChangeArrowheads="1"/>
          </p:cNvPicPr>
          <p:nvPr/>
        </p:nvPicPr>
        <p:blipFill>
          <a:blip r:embed="rId4" cstate="print"/>
          <a:srcRect/>
          <a:stretch>
            <a:fillRect/>
          </a:stretch>
        </p:blipFill>
        <p:spPr bwMode="auto">
          <a:xfrm>
            <a:off x="5076056" y="3645024"/>
            <a:ext cx="3585022" cy="2760879"/>
          </a:xfrm>
          <a:prstGeom prst="rect">
            <a:avLst/>
          </a:prstGeom>
          <a:noFill/>
          <a:ln w="19050">
            <a:solidFill>
              <a:schemeClr val="accent1"/>
            </a:solidFill>
            <a:miter lim="800000"/>
            <a:headEnd/>
            <a:tailEnd/>
          </a:ln>
        </p:spPr>
      </p:pic>
      <p:sp>
        <p:nvSpPr>
          <p:cNvPr id="10" name="TextBox 9"/>
          <p:cNvSpPr txBox="1"/>
          <p:nvPr/>
        </p:nvSpPr>
        <p:spPr>
          <a:xfrm>
            <a:off x="1259632" y="5949280"/>
            <a:ext cx="4032448" cy="369332"/>
          </a:xfrm>
          <a:prstGeom prst="rect">
            <a:avLst/>
          </a:prstGeom>
          <a:solidFill>
            <a:schemeClr val="bg1"/>
          </a:solidFill>
          <a:ln w="25400">
            <a:solidFill>
              <a:srgbClr val="FF0000"/>
            </a:solidFill>
          </a:ln>
        </p:spPr>
        <p:txBody>
          <a:bodyPr wrap="square" rtlCol="0">
            <a:spAutoFit/>
          </a:bodyPr>
          <a:lstStyle/>
          <a:p>
            <a:r>
              <a:rPr lang="en-US" dirty="0" smtClean="0"/>
              <a:t>Anatomy – with layers and rotation</a:t>
            </a:r>
            <a:endParaRPr lang="en-US" dirty="0"/>
          </a:p>
        </p:txBody>
      </p:sp>
    </p:spTree>
    <p:extLst>
      <p:ext uri="{BB962C8B-B14F-4D97-AF65-F5344CB8AC3E}">
        <p14:creationId xmlns="" xmlns:p14="http://schemas.microsoft.com/office/powerpoint/2010/main" val="167711864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533400"/>
            <a:ext cx="8686800" cy="633412"/>
          </a:xfrm>
        </p:spPr>
        <p:txBody>
          <a:bodyPr>
            <a:normAutofit fontScale="90000"/>
          </a:bodyPr>
          <a:lstStyle/>
          <a:p>
            <a:r>
              <a:rPr lang="en-US" dirty="0" smtClean="0"/>
              <a:t>APO – Pulmonary Ventilation</a:t>
            </a:r>
            <a:r>
              <a:rPr lang="zh-CN" altLang="en-US" dirty="0" smtClean="0"/>
              <a:t>（肺通气）</a:t>
            </a:r>
            <a:r>
              <a:rPr lang="en-US" dirty="0" smtClean="0"/>
              <a:t>- </a:t>
            </a:r>
            <a:r>
              <a:rPr lang="en-US" sz="2700" dirty="0" smtClean="0"/>
              <a:t>maximized model</a:t>
            </a:r>
            <a:endParaRPr lang="en-US" sz="2700" dirty="0"/>
          </a:p>
        </p:txBody>
      </p:sp>
      <p:pic>
        <p:nvPicPr>
          <p:cNvPr id="9218" name="Picture 2"/>
          <p:cNvPicPr>
            <a:picLocks noChangeAspect="1" noChangeArrowheads="1"/>
          </p:cNvPicPr>
          <p:nvPr/>
        </p:nvPicPr>
        <p:blipFill>
          <a:blip r:embed="rId3" cstate="print"/>
          <a:srcRect/>
          <a:stretch>
            <a:fillRect/>
          </a:stretch>
        </p:blipFill>
        <p:spPr bwMode="auto">
          <a:xfrm>
            <a:off x="683568" y="1398307"/>
            <a:ext cx="6924684" cy="4845654"/>
          </a:xfrm>
          <a:prstGeom prst="rect">
            <a:avLst/>
          </a:prstGeom>
          <a:noFill/>
          <a:ln w="9525">
            <a:noFill/>
            <a:miter lim="800000"/>
            <a:headEnd/>
            <a:tailEnd/>
          </a:ln>
        </p:spPr>
      </p:pic>
      <p:sp>
        <p:nvSpPr>
          <p:cNvPr id="10" name="TextBox 9"/>
          <p:cNvSpPr txBox="1"/>
          <p:nvPr/>
        </p:nvSpPr>
        <p:spPr>
          <a:xfrm>
            <a:off x="251520" y="5805264"/>
            <a:ext cx="6264696" cy="369332"/>
          </a:xfrm>
          <a:prstGeom prst="rect">
            <a:avLst/>
          </a:prstGeom>
          <a:solidFill>
            <a:schemeClr val="bg1"/>
          </a:solidFill>
          <a:ln w="25400">
            <a:solidFill>
              <a:srgbClr val="FF0000"/>
            </a:solidFill>
          </a:ln>
        </p:spPr>
        <p:txBody>
          <a:bodyPr wrap="square" rtlCol="0">
            <a:spAutoFit/>
          </a:bodyPr>
          <a:lstStyle/>
          <a:p>
            <a:r>
              <a:rPr lang="en-US" dirty="0" smtClean="0"/>
              <a:t>Anatomy Maximized – with layers, rotation and structures</a:t>
            </a:r>
            <a:endParaRPr lang="en-US" dirty="0"/>
          </a:p>
        </p:txBody>
      </p:sp>
      <p:pic>
        <p:nvPicPr>
          <p:cNvPr id="5122" name="Picture 2"/>
          <p:cNvPicPr>
            <a:picLocks noChangeAspect="1" noChangeArrowheads="1"/>
          </p:cNvPicPr>
          <p:nvPr/>
        </p:nvPicPr>
        <p:blipFill>
          <a:blip r:embed="rId4" cstate="print"/>
          <a:srcRect/>
          <a:stretch>
            <a:fillRect/>
          </a:stretch>
        </p:blipFill>
        <p:spPr bwMode="auto">
          <a:xfrm>
            <a:off x="4788024" y="2564904"/>
            <a:ext cx="4176464" cy="2462122"/>
          </a:xfrm>
          <a:prstGeom prst="rect">
            <a:avLst/>
          </a:prstGeom>
          <a:noFill/>
          <a:ln w="9525">
            <a:noFill/>
            <a:miter lim="800000"/>
            <a:headEnd/>
            <a:tailEnd/>
          </a:ln>
        </p:spPr>
      </p:pic>
    </p:spTree>
    <p:extLst>
      <p:ext uri="{BB962C8B-B14F-4D97-AF65-F5344CB8AC3E}">
        <p14:creationId xmlns="" xmlns:p14="http://schemas.microsoft.com/office/powerpoint/2010/main" val="185112310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66800" y="533400"/>
            <a:ext cx="8229600" cy="762000"/>
          </a:xfrm>
        </p:spPr>
        <p:txBody>
          <a:bodyPr/>
          <a:lstStyle/>
          <a:p>
            <a:r>
              <a:rPr lang="en-US" dirty="0" smtClean="0"/>
              <a:t>APO – Quiz</a:t>
            </a:r>
            <a:endParaRPr lang="en-US" dirty="0"/>
          </a:p>
        </p:txBody>
      </p:sp>
      <p:pic>
        <p:nvPicPr>
          <p:cNvPr id="6146" name="Picture 2"/>
          <p:cNvPicPr>
            <a:picLocks noChangeAspect="1" noChangeArrowheads="1"/>
          </p:cNvPicPr>
          <p:nvPr/>
        </p:nvPicPr>
        <p:blipFill>
          <a:blip r:embed="rId3" cstate="print"/>
          <a:srcRect/>
          <a:stretch>
            <a:fillRect/>
          </a:stretch>
        </p:blipFill>
        <p:spPr bwMode="auto">
          <a:xfrm>
            <a:off x="1835696" y="1700808"/>
            <a:ext cx="5388273" cy="4185824"/>
          </a:xfrm>
          <a:prstGeom prst="rect">
            <a:avLst/>
          </a:prstGeom>
          <a:noFill/>
          <a:ln w="9525">
            <a:noFill/>
            <a:miter lim="800000"/>
            <a:headEnd/>
            <a:tailEnd/>
          </a:ln>
        </p:spPr>
      </p:pic>
    </p:spTree>
    <p:extLst>
      <p:ext uri="{BB962C8B-B14F-4D97-AF65-F5344CB8AC3E}">
        <p14:creationId xmlns="" xmlns:p14="http://schemas.microsoft.com/office/powerpoint/2010/main" val="360485323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46856" y="457200"/>
            <a:ext cx="8229600" cy="762000"/>
          </a:xfrm>
        </p:spPr>
        <p:txBody>
          <a:bodyPr/>
          <a:lstStyle/>
          <a:p>
            <a:r>
              <a:rPr lang="en-US" dirty="0" smtClean="0"/>
              <a:t>APO – Searching and Browsing</a:t>
            </a:r>
            <a:endParaRPr lang="en-US" dirty="0"/>
          </a:p>
        </p:txBody>
      </p:sp>
      <p:pic>
        <p:nvPicPr>
          <p:cNvPr id="7172" name="Picture 4"/>
          <p:cNvPicPr>
            <a:picLocks noChangeAspect="1" noChangeArrowheads="1"/>
          </p:cNvPicPr>
          <p:nvPr/>
        </p:nvPicPr>
        <p:blipFill>
          <a:blip r:embed="rId3" cstate="print"/>
          <a:srcRect/>
          <a:stretch>
            <a:fillRect/>
          </a:stretch>
        </p:blipFill>
        <p:spPr bwMode="auto">
          <a:xfrm>
            <a:off x="395536" y="1844824"/>
            <a:ext cx="4863601" cy="3990945"/>
          </a:xfrm>
          <a:prstGeom prst="rect">
            <a:avLst/>
          </a:prstGeom>
          <a:noFill/>
          <a:ln w="9525">
            <a:noFill/>
            <a:miter lim="800000"/>
            <a:headEnd/>
            <a:tailEnd/>
          </a:ln>
        </p:spPr>
      </p:pic>
      <p:pic>
        <p:nvPicPr>
          <p:cNvPr id="7173" name="Picture 5"/>
          <p:cNvPicPr>
            <a:picLocks noChangeAspect="1" noChangeArrowheads="1"/>
          </p:cNvPicPr>
          <p:nvPr/>
        </p:nvPicPr>
        <p:blipFill>
          <a:blip r:embed="rId4" cstate="print"/>
          <a:srcRect/>
          <a:stretch>
            <a:fillRect/>
          </a:stretch>
        </p:blipFill>
        <p:spPr bwMode="auto">
          <a:xfrm>
            <a:off x="395536" y="1412776"/>
            <a:ext cx="3181350" cy="342900"/>
          </a:xfrm>
          <a:prstGeom prst="rect">
            <a:avLst/>
          </a:prstGeom>
          <a:noFill/>
          <a:ln w="9525">
            <a:noFill/>
            <a:miter lim="800000"/>
            <a:headEnd/>
            <a:tailEnd/>
          </a:ln>
        </p:spPr>
      </p:pic>
      <p:pic>
        <p:nvPicPr>
          <p:cNvPr id="7174" name="Picture 6"/>
          <p:cNvPicPr>
            <a:picLocks noChangeAspect="1" noChangeArrowheads="1"/>
          </p:cNvPicPr>
          <p:nvPr/>
        </p:nvPicPr>
        <p:blipFill>
          <a:blip r:embed="rId5" cstate="print"/>
          <a:srcRect/>
          <a:stretch>
            <a:fillRect/>
          </a:stretch>
        </p:blipFill>
        <p:spPr bwMode="auto">
          <a:xfrm>
            <a:off x="3563888" y="2204864"/>
            <a:ext cx="5112568" cy="4345683"/>
          </a:xfrm>
          <a:prstGeom prst="rect">
            <a:avLst/>
          </a:prstGeom>
          <a:noFill/>
          <a:ln w="9525">
            <a:noFill/>
            <a:miter lim="800000"/>
            <a:headEnd/>
            <a:tailEnd/>
          </a:ln>
        </p:spPr>
      </p:pic>
    </p:spTree>
    <p:extLst>
      <p:ext uri="{BB962C8B-B14F-4D97-AF65-F5344CB8AC3E}">
        <p14:creationId xmlns="" xmlns:p14="http://schemas.microsoft.com/office/powerpoint/2010/main" val="240636656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17305" y="228600"/>
            <a:ext cx="8229600" cy="762000"/>
          </a:xfrm>
        </p:spPr>
        <p:txBody>
          <a:bodyPr/>
          <a:lstStyle/>
          <a:p>
            <a:r>
              <a:rPr lang="en-US" dirty="0" smtClean="0"/>
              <a:t>APO – Help</a:t>
            </a:r>
            <a:endParaRPr lang="en-US" dirty="0"/>
          </a:p>
        </p:txBody>
      </p:sp>
      <p:pic>
        <p:nvPicPr>
          <p:cNvPr id="8194" name="Picture 2"/>
          <p:cNvPicPr>
            <a:picLocks noChangeAspect="1" noChangeArrowheads="1"/>
          </p:cNvPicPr>
          <p:nvPr/>
        </p:nvPicPr>
        <p:blipFill>
          <a:blip r:embed="rId3" cstate="print"/>
          <a:srcRect/>
          <a:stretch>
            <a:fillRect/>
          </a:stretch>
        </p:blipFill>
        <p:spPr bwMode="auto">
          <a:xfrm>
            <a:off x="1259632" y="1206780"/>
            <a:ext cx="7344946" cy="5146655"/>
          </a:xfrm>
          <a:prstGeom prst="rect">
            <a:avLst/>
          </a:prstGeom>
          <a:noFill/>
          <a:ln w="9525">
            <a:noFill/>
            <a:miter lim="800000"/>
            <a:headEnd/>
            <a:tailEnd/>
          </a:ln>
        </p:spPr>
      </p:pic>
    </p:spTree>
    <p:extLst>
      <p:ext uri="{BB962C8B-B14F-4D97-AF65-F5344CB8AC3E}">
        <p14:creationId xmlns="" xmlns:p14="http://schemas.microsoft.com/office/powerpoint/2010/main" val="361072839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ctrTitle"/>
          </p:nvPr>
        </p:nvSpPr>
        <p:spPr/>
        <p:txBody>
          <a:bodyPr/>
          <a:lstStyle/>
          <a:p>
            <a:pPr algn="ctr"/>
            <a:r>
              <a:rPr lang="zh-CN" altLang="en-US" sz="4400" dirty="0" smtClean="0">
                <a:latin typeface="黑体" panose="02010609060101010101" pitchFamily="49" charset="-122"/>
                <a:ea typeface="黑体" panose="02010609060101010101" pitchFamily="49" charset="-122"/>
              </a:rPr>
              <a:t>点击</a:t>
            </a:r>
            <a:r>
              <a:rPr lang="zh-CN" altLang="en-US" sz="4400" dirty="0" smtClean="0"/>
              <a:t>“</a:t>
            </a:r>
            <a:r>
              <a:rPr lang="en-US" altLang="zh-CN" sz="4400" dirty="0" smtClean="0"/>
              <a:t>Log Off</a:t>
            </a:r>
            <a:r>
              <a:rPr lang="zh-CN" altLang="en-US" sz="4400" dirty="0" smtClean="0"/>
              <a:t>”</a:t>
            </a:r>
            <a:r>
              <a:rPr lang="zh-CN" altLang="en-US" sz="4400" dirty="0" smtClean="0">
                <a:latin typeface="黑体" panose="02010609060101010101" pitchFamily="49" charset="-122"/>
                <a:ea typeface="黑体" panose="02010609060101010101" pitchFamily="49" charset="-122"/>
              </a:rPr>
              <a:t>退出数据库</a:t>
            </a:r>
            <a:endParaRPr lang="zh-CN" altLang="en-US" sz="4400" dirty="0">
              <a:latin typeface="黑体" panose="02010609060101010101" pitchFamily="49" charset="-122"/>
              <a:ea typeface="黑体" panose="02010609060101010101" pitchFamily="49" charset="-122"/>
            </a:endParaRPr>
          </a:p>
        </p:txBody>
      </p:sp>
      <p:sp>
        <p:nvSpPr>
          <p:cNvPr id="5" name="灯片编号占位符 4"/>
          <p:cNvSpPr>
            <a:spLocks noGrp="1"/>
          </p:cNvSpPr>
          <p:nvPr>
            <p:ph type="sldNum" sz="quarter" idx="10"/>
          </p:nvPr>
        </p:nvSpPr>
        <p:spPr/>
        <p:txBody>
          <a:bodyPr/>
          <a:lstStyle/>
          <a:p>
            <a:fld id="{32BBD926-AB7A-4FD9-B807-4F82AF62F6B9}" type="slidenum">
              <a:rPr lang="en-US" smtClean="0"/>
              <a:pPr/>
              <a:t>35</a:t>
            </a:fld>
            <a:endParaRPr lang="en-US"/>
          </a:p>
        </p:txBody>
      </p:sp>
      <p:sp>
        <p:nvSpPr>
          <p:cNvPr id="3" name="日期占位符 2"/>
          <p:cNvSpPr>
            <a:spLocks noGrp="1"/>
          </p:cNvSpPr>
          <p:nvPr>
            <p:ph type="dt" sz="half" idx="4294967295"/>
          </p:nvPr>
        </p:nvSpPr>
        <p:spPr>
          <a:xfrm>
            <a:off x="7739063" y="6526213"/>
            <a:ext cx="1404937" cy="365125"/>
          </a:xfrm>
        </p:spPr>
        <p:txBody>
          <a:bodyPr/>
          <a:lstStyle/>
          <a:p>
            <a:r>
              <a:rPr lang="nl-NL" smtClean="0"/>
              <a:t>Date</a:t>
            </a:r>
            <a:endParaRPr lang="en-US"/>
          </a:p>
        </p:txBody>
      </p:sp>
      <p:sp>
        <p:nvSpPr>
          <p:cNvPr id="4" name="页脚占位符 3"/>
          <p:cNvSpPr>
            <a:spLocks noGrp="1"/>
          </p:cNvSpPr>
          <p:nvPr>
            <p:ph type="ftr" sz="quarter" idx="4294967295"/>
          </p:nvPr>
        </p:nvSpPr>
        <p:spPr>
          <a:xfrm>
            <a:off x="5254625" y="6526213"/>
            <a:ext cx="3889375" cy="365125"/>
          </a:xfrm>
        </p:spPr>
        <p:txBody>
          <a:bodyPr/>
          <a:lstStyle/>
          <a:p>
            <a:r>
              <a:rPr lang="en-US" smtClean="0"/>
              <a:t>Presentation</a:t>
            </a:r>
            <a:endParaRPr lang="en-US"/>
          </a:p>
        </p:txBody>
      </p:sp>
    </p:spTree>
    <p:extLst>
      <p:ext uri="{BB962C8B-B14F-4D97-AF65-F5344CB8AC3E}">
        <p14:creationId xmlns="" xmlns:p14="http://schemas.microsoft.com/office/powerpoint/2010/main" val="297881095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1143000" y="2438400"/>
            <a:ext cx="4648200" cy="762000"/>
          </a:xfrm>
        </p:spPr>
        <p:txBody>
          <a:bodyPr/>
          <a:lstStyle/>
          <a:p>
            <a:r>
              <a:rPr lang="zh-CN" altLang="en-US" sz="3600" dirty="0" smtClean="0">
                <a:ea typeface="黑体" pitchFamily="2" charset="-122"/>
                <a:sym typeface="Arial" charset="0"/>
              </a:rPr>
              <a:t>大家还有什么问题？</a:t>
            </a:r>
            <a:r>
              <a:rPr lang="en-US" altLang="zh-CN" sz="3600" dirty="0" smtClean="0">
                <a:ea typeface="黑体" pitchFamily="2" charset="-122"/>
                <a:sym typeface="Arial" charset="0"/>
              </a:rPr>
              <a:t/>
            </a:r>
            <a:br>
              <a:rPr lang="en-US" altLang="zh-CN" sz="3600" dirty="0" smtClean="0">
                <a:ea typeface="黑体" pitchFamily="2" charset="-122"/>
                <a:sym typeface="Arial" charset="0"/>
              </a:rPr>
            </a:br>
            <a:r>
              <a:rPr lang="en-US" altLang="zh-CN" sz="3600" dirty="0">
                <a:ea typeface="黑体" pitchFamily="2" charset="-122"/>
                <a:sym typeface="Arial" charset="0"/>
              </a:rPr>
              <a:t/>
            </a:r>
            <a:br>
              <a:rPr lang="en-US" altLang="zh-CN" sz="3600" dirty="0">
                <a:ea typeface="黑体" pitchFamily="2" charset="-122"/>
                <a:sym typeface="Arial" charset="0"/>
              </a:rPr>
            </a:br>
            <a:r>
              <a:rPr lang="zh-CN" altLang="en-US" sz="3600" dirty="0" smtClean="0">
                <a:ea typeface="黑体" pitchFamily="2" charset="-122"/>
                <a:sym typeface="Arial" charset="0"/>
              </a:rPr>
              <a:t>谢谢！</a:t>
            </a:r>
          </a:p>
        </p:txBody>
      </p:sp>
      <p:pic>
        <p:nvPicPr>
          <p:cNvPr id="54277" name="Picture 3" descr="H:\C_Ed_AP\Phase1\Interactive\Artwork\Marketing\OTHER\teacherSkeleton02.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00400" y="533400"/>
            <a:ext cx="5676900" cy="567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1233355" y="4390869"/>
            <a:ext cx="3934090"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algn="l" eaLnBrk="1" hangingPunct="1">
              <a:spcBef>
                <a:spcPct val="0"/>
              </a:spcBef>
              <a:buClrTx/>
              <a:buFontTx/>
              <a:buNone/>
            </a:pPr>
            <a:r>
              <a:rPr lang="zh-CN" altLang="en-US" sz="2200" b="1" dirty="0">
                <a:latin typeface="华文中宋" panose="02010600040101010101" pitchFamily="2" charset="-122"/>
                <a:ea typeface="华文中宋" panose="02010600040101010101" pitchFamily="2" charset="-122"/>
              </a:rPr>
              <a:t>李宁</a:t>
            </a:r>
            <a:endParaRPr lang="es-ES" altLang="zh-CN" sz="2200" b="1" dirty="0">
              <a:latin typeface="华文中宋" panose="02010600040101010101" pitchFamily="2" charset="-122"/>
              <a:ea typeface="华文中宋" panose="02010600040101010101" pitchFamily="2" charset="-122"/>
            </a:endParaRPr>
          </a:p>
          <a:p>
            <a:pPr algn="l" eaLnBrk="1" hangingPunct="1">
              <a:spcBef>
                <a:spcPct val="0"/>
              </a:spcBef>
              <a:buClrTx/>
              <a:buFontTx/>
              <a:buNone/>
            </a:pPr>
            <a:r>
              <a:rPr lang="en-US" altLang="zh-CN" sz="2200" b="1" dirty="0" smtClean="0">
                <a:latin typeface="华文中宋" panose="02010600040101010101" pitchFamily="2" charset="-122"/>
                <a:ea typeface="华文中宋" panose="02010600040101010101" pitchFamily="2" charset="-122"/>
              </a:rPr>
              <a:t>Ovid</a:t>
            </a:r>
            <a:r>
              <a:rPr lang="zh-CN" altLang="en-US" sz="2200" b="1" dirty="0" smtClean="0">
                <a:latin typeface="华文中宋" panose="02010600040101010101" pitchFamily="2" charset="-122"/>
                <a:ea typeface="华文中宋" panose="02010600040101010101" pitchFamily="2" charset="-122"/>
              </a:rPr>
              <a:t>培训</a:t>
            </a:r>
            <a:r>
              <a:rPr lang="zh-CN" altLang="en-US" sz="2200" b="1" dirty="0">
                <a:latin typeface="华文中宋" panose="02010600040101010101" pitchFamily="2" charset="-122"/>
                <a:ea typeface="华文中宋" panose="02010600040101010101" pitchFamily="2" charset="-122"/>
              </a:rPr>
              <a:t>经理</a:t>
            </a:r>
            <a:endParaRPr lang="es-ES" altLang="zh-CN" sz="2200" b="1" dirty="0">
              <a:latin typeface="华文中宋" panose="02010600040101010101" pitchFamily="2" charset="-122"/>
              <a:ea typeface="华文中宋" panose="02010600040101010101" pitchFamily="2" charset="-122"/>
            </a:endParaRPr>
          </a:p>
          <a:p>
            <a:pPr algn="l" eaLnBrk="1" hangingPunct="1">
              <a:spcBef>
                <a:spcPct val="0"/>
              </a:spcBef>
              <a:buClrTx/>
              <a:buFontTx/>
              <a:buNone/>
            </a:pPr>
            <a:r>
              <a:rPr lang="es-ES" altLang="zh-CN" sz="2200" u="sng" dirty="0">
                <a:latin typeface="华文中宋" panose="02010600040101010101" pitchFamily="2" charset="-122"/>
                <a:ea typeface="华文中宋" panose="02010600040101010101" pitchFamily="2" charset="-122"/>
              </a:rPr>
              <a:t>Ning.li@wolterskluwer.com</a:t>
            </a:r>
          </a:p>
          <a:p>
            <a:pPr algn="l" eaLnBrk="1" hangingPunct="1">
              <a:spcBef>
                <a:spcPct val="0"/>
              </a:spcBef>
              <a:buClrTx/>
              <a:buFontTx/>
              <a:buNone/>
            </a:pPr>
            <a:r>
              <a:rPr lang="es-ES" altLang="zh-CN" sz="2200" u="sng" dirty="0">
                <a:latin typeface="华文中宋" panose="02010600040101010101" pitchFamily="2" charset="-122"/>
                <a:ea typeface="华文中宋" panose="02010600040101010101" pitchFamily="2" charset="-122"/>
              </a:rPr>
              <a:t>support@ovid.com</a:t>
            </a: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zh-CN" dirty="0" err="1" smtClean="0">
                <a:ea typeface="宋体" pitchFamily="2" charset="-122"/>
              </a:rPr>
              <a:t>Primar</a:t>
            </a:r>
            <a:r>
              <a:rPr lang="en-US" altLang="zh-CN" dirty="0" smtClean="0">
                <a:ea typeface="宋体" pitchFamily="2" charset="-122"/>
              </a:rPr>
              <a:t> Picture</a:t>
            </a:r>
            <a:r>
              <a:rPr lang="zh-CN" altLang="en-US" dirty="0" smtClean="0">
                <a:ea typeface="宋体" pitchFamily="2" charset="-122"/>
              </a:rPr>
              <a:t>能提供什么</a:t>
            </a:r>
          </a:p>
        </p:txBody>
      </p:sp>
      <p:sp>
        <p:nvSpPr>
          <p:cNvPr id="24579" name="Content Placeholder 2"/>
          <p:cNvSpPr>
            <a:spLocks noGrp="1"/>
          </p:cNvSpPr>
          <p:nvPr>
            <p:ph idx="1"/>
          </p:nvPr>
        </p:nvSpPr>
        <p:spPr/>
        <p:txBody>
          <a:bodyPr/>
          <a:lstStyle/>
          <a:p>
            <a:r>
              <a:rPr lang="zh-CN" altLang="zh-CN" sz="2400" dirty="0" smtClean="0">
                <a:latin typeface="黑体" panose="02010609060101010101" pitchFamily="49" charset="-122"/>
                <a:ea typeface="黑体" panose="02010609060101010101" pitchFamily="49" charset="-122"/>
              </a:rPr>
              <a:t>提供完整的全身解剖学模组以及</a:t>
            </a:r>
            <a:r>
              <a:rPr lang="en-US" altLang="zh-CN" sz="2400" dirty="0" smtClean="0">
                <a:latin typeface="黑体" panose="02010609060101010101" pitchFamily="49" charset="-122"/>
                <a:ea typeface="黑体" panose="02010609060101010101" pitchFamily="49" charset="-122"/>
              </a:rPr>
              <a:t>9</a:t>
            </a:r>
            <a:r>
              <a:rPr lang="zh-CN" altLang="zh-CN" sz="2400" dirty="0" smtClean="0">
                <a:latin typeface="黑体" panose="02010609060101010101" pitchFamily="49" charset="-122"/>
                <a:ea typeface="黑体" panose="02010609060101010101" pitchFamily="49" charset="-122"/>
              </a:rPr>
              <a:t>个区域解剖模组</a:t>
            </a:r>
            <a:endParaRPr lang="en-US" altLang="zh-CN" sz="2400" dirty="0" smtClean="0">
              <a:latin typeface="黑体" panose="02010609060101010101" pitchFamily="49" charset="-122"/>
              <a:ea typeface="黑体" panose="02010609060101010101" pitchFamily="49" charset="-122"/>
            </a:endParaRPr>
          </a:p>
          <a:p>
            <a:r>
              <a:rPr lang="zh-CN" altLang="zh-CN" sz="2400" dirty="0" smtClean="0">
                <a:latin typeface="黑体" panose="02010609060101010101" pitchFamily="49" charset="-122"/>
                <a:ea typeface="黑体" panose="02010609060101010101" pitchFamily="49" charset="-122"/>
              </a:rPr>
              <a:t>提供临床医疗适用之模组功能</a:t>
            </a:r>
            <a:endParaRPr lang="en-US" altLang="zh-CN" sz="2400" dirty="0" smtClean="0">
              <a:latin typeface="黑体" panose="02010609060101010101" pitchFamily="49" charset="-122"/>
              <a:ea typeface="黑体" panose="02010609060101010101" pitchFamily="49" charset="-122"/>
            </a:endParaRPr>
          </a:p>
          <a:p>
            <a:r>
              <a:rPr lang="zh-CN" altLang="zh-CN" sz="2400" dirty="0" smtClean="0">
                <a:latin typeface="黑体" panose="02010609060101010101" pitchFamily="49" charset="-122"/>
                <a:ea typeface="黑体" panose="02010609060101010101" pitchFamily="49" charset="-122"/>
              </a:rPr>
              <a:t>提供具有完整架构的文字说明</a:t>
            </a:r>
            <a:endParaRPr lang="en-US" altLang="zh-CN" sz="2400" dirty="0" smtClean="0">
              <a:latin typeface="黑体" panose="02010609060101010101" pitchFamily="49" charset="-122"/>
              <a:ea typeface="黑体" panose="02010609060101010101" pitchFamily="49" charset="-122"/>
            </a:endParaRPr>
          </a:p>
          <a:p>
            <a:pPr lvl="1"/>
            <a:r>
              <a:rPr lang="zh-CN" altLang="zh-CN" dirty="0" smtClean="0">
                <a:latin typeface="黑体" panose="02010609060101010101" pitchFamily="49" charset="-122"/>
                <a:ea typeface="黑体" panose="02010609060101010101" pitchFamily="49" charset="-122"/>
              </a:rPr>
              <a:t>由解剖学专家学者撰写</a:t>
            </a:r>
            <a:endParaRPr lang="en-US" altLang="zh-CN" dirty="0" smtClean="0">
              <a:latin typeface="黑体" panose="02010609060101010101" pitchFamily="49" charset="-122"/>
              <a:ea typeface="黑体" panose="02010609060101010101" pitchFamily="49" charset="-122"/>
            </a:endParaRPr>
          </a:p>
          <a:p>
            <a:pPr lvl="1"/>
            <a:r>
              <a:rPr lang="zh-CN" altLang="en-US" dirty="0" smtClean="0">
                <a:latin typeface="黑体" panose="02010609060101010101" pitchFamily="49" charset="-122"/>
                <a:ea typeface="黑体" panose="02010609060101010101" pitchFamily="49" charset="-122"/>
              </a:rPr>
              <a:t>具</a:t>
            </a:r>
            <a:r>
              <a:rPr lang="zh-CN" altLang="zh-CN" dirty="0" smtClean="0">
                <a:latin typeface="黑体" panose="02010609060101010101" pitchFamily="49" charset="-122"/>
                <a:ea typeface="黑体" panose="02010609060101010101" pitchFamily="49" charset="-122"/>
              </a:rPr>
              <a:t>临床实证基础</a:t>
            </a:r>
            <a:endParaRPr lang="en-US" altLang="zh-CN" dirty="0" smtClean="0">
              <a:latin typeface="黑体" panose="02010609060101010101" pitchFamily="49" charset="-122"/>
              <a:ea typeface="黑体" panose="02010609060101010101" pitchFamily="49" charset="-122"/>
            </a:endParaRPr>
          </a:p>
          <a:p>
            <a:r>
              <a:rPr lang="zh-CN" altLang="zh-CN" sz="2400" dirty="0" smtClean="0">
                <a:latin typeface="黑体" panose="02010609060101010101" pitchFamily="49" charset="-122"/>
                <a:ea typeface="黑体" panose="02010609060101010101" pitchFamily="49" charset="-122"/>
              </a:rPr>
              <a:t>提供相关结构的磁共振图像</a:t>
            </a:r>
            <a:endParaRPr lang="en-US" altLang="zh-CN" sz="2400" dirty="0" smtClean="0">
              <a:latin typeface="黑体" panose="02010609060101010101" pitchFamily="49" charset="-122"/>
              <a:ea typeface="黑体" panose="02010609060101010101" pitchFamily="49" charset="-122"/>
            </a:endParaRPr>
          </a:p>
          <a:p>
            <a:r>
              <a:rPr lang="zh-CN" altLang="zh-CN" sz="2400" dirty="0" smtClean="0">
                <a:latin typeface="黑体" panose="02010609060101010101" pitchFamily="49" charset="-122"/>
                <a:ea typeface="黑体" panose="02010609060101010101" pitchFamily="49" charset="-122"/>
              </a:rPr>
              <a:t>提供相关病理投影片</a:t>
            </a:r>
            <a:endParaRPr lang="en-US" altLang="zh-CN" sz="2400" dirty="0" smtClean="0">
              <a:latin typeface="黑体" panose="02010609060101010101" pitchFamily="49" charset="-122"/>
              <a:ea typeface="黑体" panose="02010609060101010101" pitchFamily="49" charset="-122"/>
            </a:endParaRPr>
          </a:p>
          <a:p>
            <a:r>
              <a:rPr lang="zh-CN" altLang="zh-CN" sz="2400" dirty="0" smtClean="0">
                <a:latin typeface="黑体" panose="02010609060101010101" pitchFamily="49" charset="-122"/>
                <a:ea typeface="黑体" panose="02010609060101010101" pitchFamily="49" charset="-122"/>
              </a:rPr>
              <a:t>提供人体实际运作或治疗之影片</a:t>
            </a:r>
            <a:endParaRPr lang="en-US" altLang="zh-CN" sz="2400" dirty="0" smtClean="0">
              <a:latin typeface="黑体" panose="02010609060101010101" pitchFamily="49" charset="-122"/>
              <a:ea typeface="黑体" panose="02010609060101010101" pitchFamily="49" charset="-122"/>
            </a:endParaRPr>
          </a:p>
          <a:p>
            <a:r>
              <a:rPr lang="zh-CN" altLang="zh-CN" sz="2400" dirty="0" smtClean="0">
                <a:latin typeface="黑体" panose="02010609060101010101" pitchFamily="49" charset="-122"/>
                <a:ea typeface="黑体" panose="02010609060101010101" pitchFamily="49" charset="-122"/>
              </a:rPr>
              <a:t>提供测验题库</a:t>
            </a:r>
            <a:r>
              <a:rPr lang="en-US" altLang="zh-CN" dirty="0" smtClean="0">
                <a:latin typeface="黑体" panose="02010609060101010101" pitchFamily="49" charset="-122"/>
                <a:ea typeface="黑体" panose="02010609060101010101" pitchFamily="49" charset="-122"/>
              </a:rPr>
              <a:t/>
            </a:r>
            <a:br>
              <a:rPr lang="en-US" altLang="zh-CN" dirty="0" smtClean="0">
                <a:latin typeface="黑体" panose="02010609060101010101" pitchFamily="49" charset="-122"/>
                <a:ea typeface="黑体" panose="02010609060101010101" pitchFamily="49" charset="-122"/>
              </a:rPr>
            </a:br>
            <a:endParaRPr lang="zh-CN" altLang="en-US" dirty="0" smtClean="0">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ctrTitle"/>
          </p:nvPr>
        </p:nvSpPr>
        <p:spPr>
          <a:xfrm>
            <a:off x="381000" y="1905000"/>
            <a:ext cx="8382000" cy="914400"/>
          </a:xfrm>
        </p:spPr>
        <p:txBody>
          <a:bodyPr/>
          <a:lstStyle/>
          <a:p>
            <a:pPr algn="ctr"/>
            <a:r>
              <a:rPr lang="zh-CN" altLang="en-US" sz="3200" b="1" dirty="0" smtClean="0">
                <a:latin typeface="黑体" panose="02010609060101010101" pitchFamily="49" charset="-122"/>
                <a:ea typeface="黑体" panose="02010609060101010101" pitchFamily="49" charset="-122"/>
              </a:rPr>
              <a:t>推荐使用</a:t>
            </a:r>
            <a:r>
              <a:rPr lang="en-US" altLang="zh-CN" sz="3200" b="1" dirty="0" smtClean="0">
                <a:latin typeface="黑体" panose="02010609060101010101" pitchFamily="49" charset="-122"/>
                <a:ea typeface="黑体" panose="02010609060101010101" pitchFamily="49" charset="-122"/>
              </a:rPr>
              <a:t>IE</a:t>
            </a:r>
            <a:r>
              <a:rPr lang="zh-CN" altLang="en-US" sz="3200" b="1" dirty="0" smtClean="0">
                <a:latin typeface="黑体" panose="02010609060101010101" pitchFamily="49" charset="-122"/>
                <a:ea typeface="黑体" panose="02010609060101010101" pitchFamily="49" charset="-122"/>
              </a:rPr>
              <a:t>，</a:t>
            </a:r>
            <a:r>
              <a:rPr lang="en-US" altLang="zh-CN" sz="3200" b="1" dirty="0" smtClean="0">
                <a:latin typeface="黑体" panose="02010609060101010101" pitchFamily="49" charset="-122"/>
                <a:ea typeface="黑体" panose="02010609060101010101" pitchFamily="49" charset="-122"/>
              </a:rPr>
              <a:t>Google Chrome</a:t>
            </a:r>
            <a:r>
              <a:rPr lang="zh-CN" altLang="en-US" sz="3200" b="1" dirty="0" smtClean="0">
                <a:latin typeface="黑体" panose="02010609060101010101" pitchFamily="49" charset="-122"/>
                <a:ea typeface="黑体" panose="02010609060101010101" pitchFamily="49" charset="-122"/>
              </a:rPr>
              <a:t>，火狐浏览器</a:t>
            </a:r>
            <a:endParaRPr lang="zh-CN" altLang="en-US" sz="3200" b="1" dirty="0">
              <a:latin typeface="黑体" panose="02010609060101010101" pitchFamily="49" charset="-122"/>
              <a:ea typeface="黑体" panose="02010609060101010101" pitchFamily="49" charset="-122"/>
            </a:endParaRPr>
          </a:p>
        </p:txBody>
      </p:sp>
      <p:sp>
        <p:nvSpPr>
          <p:cNvPr id="6" name="灯片编号占位符 5"/>
          <p:cNvSpPr>
            <a:spLocks noGrp="1"/>
          </p:cNvSpPr>
          <p:nvPr>
            <p:ph type="sldNum" sz="quarter" idx="10"/>
          </p:nvPr>
        </p:nvSpPr>
        <p:spPr/>
        <p:txBody>
          <a:bodyPr/>
          <a:lstStyle/>
          <a:p>
            <a:fld id="{32BBD926-AB7A-4FD9-B807-4F82AF62F6B9}" type="slidenum">
              <a:rPr lang="en-US" smtClean="0"/>
              <a:pPr/>
              <a:t>5</a:t>
            </a:fld>
            <a:endParaRPr lang="en-US"/>
          </a:p>
        </p:txBody>
      </p:sp>
      <p:sp>
        <p:nvSpPr>
          <p:cNvPr id="4" name="日期占位符 3"/>
          <p:cNvSpPr>
            <a:spLocks noGrp="1"/>
          </p:cNvSpPr>
          <p:nvPr>
            <p:ph type="dt" sz="half" idx="4294967295"/>
          </p:nvPr>
        </p:nvSpPr>
        <p:spPr>
          <a:xfrm>
            <a:off x="7739063" y="6526213"/>
            <a:ext cx="1404937" cy="365125"/>
          </a:xfrm>
          <a:prstGeom prst="rect">
            <a:avLst/>
          </a:prstGeom>
        </p:spPr>
        <p:txBody>
          <a:bodyPr/>
          <a:lstStyle/>
          <a:p>
            <a:r>
              <a:rPr lang="nl-NL" smtClean="0"/>
              <a:t>Date</a:t>
            </a:r>
            <a:endParaRPr lang="en-US"/>
          </a:p>
        </p:txBody>
      </p:sp>
      <p:sp>
        <p:nvSpPr>
          <p:cNvPr id="5" name="页脚占位符 4"/>
          <p:cNvSpPr>
            <a:spLocks noGrp="1"/>
          </p:cNvSpPr>
          <p:nvPr>
            <p:ph type="ftr" sz="quarter" idx="4294967295"/>
          </p:nvPr>
        </p:nvSpPr>
        <p:spPr>
          <a:xfrm>
            <a:off x="5254625" y="6526213"/>
            <a:ext cx="3889375" cy="365125"/>
          </a:xfrm>
          <a:prstGeom prst="rect">
            <a:avLst/>
          </a:prstGeom>
        </p:spPr>
        <p:txBody>
          <a:bodyPr/>
          <a:lstStyle/>
          <a:p>
            <a:r>
              <a:rPr lang="en-US" smtClean="0"/>
              <a:t>Presentation</a:t>
            </a:r>
            <a:endParaRPr lang="en-US"/>
          </a:p>
        </p:txBody>
      </p:sp>
    </p:spTree>
    <p:extLst>
      <p:ext uri="{BB962C8B-B14F-4D97-AF65-F5344CB8AC3E}">
        <p14:creationId xmlns="" xmlns:p14="http://schemas.microsoft.com/office/powerpoint/2010/main" val="171517813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243386" y="1071894"/>
            <a:ext cx="7772400" cy="1470025"/>
          </a:xfrm>
        </p:spPr>
        <p:txBody>
          <a:bodyPr/>
          <a:lstStyle/>
          <a:p>
            <a:pPr algn="ctr" eaLnBrk="0" hangingPunct="0">
              <a:spcBef>
                <a:spcPct val="20000"/>
              </a:spcBef>
            </a:pPr>
            <a:r>
              <a:rPr lang="zh-CN" altLang="en-US" sz="4400" b="1" dirty="0" smtClean="0">
                <a:latin typeface="黑体" panose="02010609060101010101" pitchFamily="49" charset="-122"/>
                <a:ea typeface="黑体" panose="02010609060101010101" pitchFamily="49" charset="-122"/>
              </a:rPr>
              <a:t>登录方式</a:t>
            </a:r>
            <a:endParaRPr lang="zh-CN" altLang="en-US" sz="4400" b="1" dirty="0">
              <a:latin typeface="黑体" panose="02010609060101010101" pitchFamily="49" charset="-122"/>
              <a:ea typeface="黑体" panose="02010609060101010101" pitchFamily="49" charset="-122"/>
            </a:endParaRPr>
          </a:p>
        </p:txBody>
      </p:sp>
      <p:sp>
        <p:nvSpPr>
          <p:cNvPr id="3" name="TextBox 2"/>
          <p:cNvSpPr txBox="1"/>
          <p:nvPr/>
        </p:nvSpPr>
        <p:spPr>
          <a:xfrm>
            <a:off x="1091821" y="2634018"/>
            <a:ext cx="7110483" cy="584775"/>
          </a:xfrm>
          <a:prstGeom prst="rect">
            <a:avLst/>
          </a:prstGeom>
          <a:noFill/>
        </p:spPr>
        <p:txBody>
          <a:bodyPr wrap="square" rtlCol="0">
            <a:spAutoFit/>
          </a:bodyPr>
          <a:lstStyle/>
          <a:p>
            <a:r>
              <a:rPr lang="en-US" altLang="zh-CN" sz="3200" dirty="0" smtClean="0">
                <a:hlinkClick r:id="rId2"/>
              </a:rPr>
              <a:t>http://202.198.28.191/floatinganatomy</a:t>
            </a:r>
            <a:endParaRPr lang="zh-CN" altLang="en-US" sz="3200" dirty="0"/>
          </a:p>
        </p:txBody>
      </p:sp>
    </p:spTree>
    <p:extLst>
      <p:ext uri="{BB962C8B-B14F-4D97-AF65-F5344CB8AC3E}">
        <p14:creationId xmlns="" xmlns:p14="http://schemas.microsoft.com/office/powerpoint/2010/main" val="54022015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4325" y="704850"/>
            <a:ext cx="8524875" cy="58864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Rectangle 2"/>
          <p:cNvSpPr txBox="1">
            <a:spLocks noChangeArrowheads="1"/>
          </p:cNvSpPr>
          <p:nvPr/>
        </p:nvSpPr>
        <p:spPr bwMode="auto">
          <a:xfrm>
            <a:off x="197427" y="0"/>
            <a:ext cx="8641773" cy="762000"/>
          </a:xfrm>
          <a:prstGeom prst="rect">
            <a:avLst/>
          </a:prstGeom>
          <a:noFill/>
          <a:ln w="12700" cmpd="dbl">
            <a:noFill/>
            <a:round/>
            <a:headEnd/>
            <a:tailEnd/>
          </a:ln>
          <a:scene3d>
            <a:camera prst="orthographicFront"/>
            <a:lightRig rig="threePt" dir="t"/>
          </a:scene3d>
          <a:sp3d>
            <a:bevelT w="0" h="63500"/>
            <a:bevelB w="0" h="63500"/>
          </a:sp3d>
        </p:spPr>
        <p:txBody>
          <a:bodyPr lIns="182880" anchor="ctr"/>
          <a:lstStyle/>
          <a:p>
            <a:pPr eaLnBrk="0" hangingPunct="0">
              <a:defRPr/>
            </a:pPr>
            <a:r>
              <a:rPr lang="en-US" sz="3400" kern="0" dirty="0">
                <a:solidFill>
                  <a:srgbClr val="C00000"/>
                </a:solidFill>
                <a:latin typeface="+mj-lt"/>
                <a:ea typeface="+mj-ea"/>
                <a:cs typeface="ＭＳ Ｐゴシック"/>
              </a:rPr>
              <a:t>Primal Pictures </a:t>
            </a:r>
            <a:r>
              <a:rPr lang="en-US" altLang="zh-CN" sz="3400" kern="0" dirty="0" smtClean="0">
                <a:solidFill>
                  <a:srgbClr val="C00000"/>
                </a:solidFill>
                <a:latin typeface="+mj-lt"/>
                <a:ea typeface="+mj-ea"/>
                <a:cs typeface="ＭＳ Ｐゴシック"/>
              </a:rPr>
              <a:t>H</a:t>
            </a:r>
            <a:r>
              <a:rPr lang="en-US" sz="3400" kern="0" dirty="0" smtClean="0">
                <a:solidFill>
                  <a:srgbClr val="C00000"/>
                </a:solidFill>
                <a:latin typeface="+mj-lt"/>
                <a:ea typeface="+mj-ea"/>
                <a:cs typeface="ＭＳ Ｐゴシック"/>
              </a:rPr>
              <a:t>omepage </a:t>
            </a:r>
            <a:r>
              <a:rPr lang="zh-CN" altLang="en-US" sz="3400" kern="0" dirty="0" smtClean="0">
                <a:solidFill>
                  <a:srgbClr val="C00000"/>
                </a:solidFill>
                <a:latin typeface="+mj-lt"/>
                <a:ea typeface="+mj-ea"/>
                <a:cs typeface="ＭＳ Ｐゴシック"/>
              </a:rPr>
              <a:t>（本地版）</a:t>
            </a:r>
            <a:endParaRPr lang="en-US" sz="3400" kern="0" dirty="0">
              <a:solidFill>
                <a:srgbClr val="C00000"/>
              </a:solidFill>
              <a:latin typeface="+mj-lt"/>
              <a:ea typeface="+mj-ea"/>
              <a:cs typeface="ＭＳ Ｐゴシック"/>
            </a:endParaRPr>
          </a:p>
        </p:txBody>
      </p:sp>
      <p:sp>
        <p:nvSpPr>
          <p:cNvPr id="2" name="Rounded Rectangular Callout 1"/>
          <p:cNvSpPr/>
          <p:nvPr/>
        </p:nvSpPr>
        <p:spPr>
          <a:xfrm>
            <a:off x="4541838" y="2779713"/>
            <a:ext cx="1371600" cy="534987"/>
          </a:xfrm>
          <a:prstGeom prst="wedgeRoundRectCallout">
            <a:avLst>
              <a:gd name="adj1" fmla="val -69955"/>
              <a:gd name="adj2" fmla="val -42920"/>
              <a:gd name="adj3" fmla="val 16667"/>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2200">
                <a:solidFill>
                  <a:srgbClr val="061844"/>
                </a:solidFill>
                <a:latin typeface="黑体" panose="02010609060101010101" pitchFamily="49" charset="-122"/>
                <a:ea typeface="黑体" panose="02010609060101010101" pitchFamily="49" charset="-122"/>
              </a:rPr>
              <a:t>局部解剖</a:t>
            </a:r>
          </a:p>
        </p:txBody>
      </p:sp>
      <p:sp>
        <p:nvSpPr>
          <p:cNvPr id="8" name="Rounded Rectangular Callout 7"/>
          <p:cNvSpPr/>
          <p:nvPr/>
        </p:nvSpPr>
        <p:spPr>
          <a:xfrm>
            <a:off x="890587" y="5718748"/>
            <a:ext cx="2209800" cy="533400"/>
          </a:xfrm>
          <a:prstGeom prst="wedgeRoundRectCallout">
            <a:avLst>
              <a:gd name="adj1" fmla="val -5895"/>
              <a:gd name="adj2" fmla="val -102049"/>
              <a:gd name="adj3" fmla="val 16667"/>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2200">
                <a:solidFill>
                  <a:srgbClr val="061844"/>
                </a:solidFill>
                <a:latin typeface="黑体" panose="02010609060101010101" pitchFamily="49" charset="-122"/>
                <a:ea typeface="黑体" panose="02010609060101010101" pitchFamily="49" charset="-122"/>
              </a:rPr>
              <a:t>运动创伤与治疗</a:t>
            </a:r>
          </a:p>
        </p:txBody>
      </p:sp>
      <p:sp>
        <p:nvSpPr>
          <p:cNvPr id="9" name="Rounded Rectangular Callout 8"/>
          <p:cNvSpPr/>
          <p:nvPr/>
        </p:nvSpPr>
        <p:spPr>
          <a:xfrm>
            <a:off x="1323975" y="2552700"/>
            <a:ext cx="1343025" cy="419100"/>
          </a:xfrm>
          <a:prstGeom prst="wedgeRoundRectCallout">
            <a:avLst>
              <a:gd name="adj1" fmla="val -49399"/>
              <a:gd name="adj2" fmla="val -103487"/>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2200" dirty="0">
                <a:solidFill>
                  <a:srgbClr val="061844"/>
                </a:solidFill>
                <a:latin typeface="黑体" panose="02010609060101010101" pitchFamily="49" charset="-122"/>
                <a:ea typeface="黑体" panose="02010609060101010101" pitchFamily="49" charset="-122"/>
              </a:rPr>
              <a:t>系统解剖</a:t>
            </a:r>
          </a:p>
        </p:txBody>
      </p:sp>
      <p:sp>
        <p:nvSpPr>
          <p:cNvPr id="10" name="Rounded Rectangular Callout 9"/>
          <p:cNvSpPr/>
          <p:nvPr/>
        </p:nvSpPr>
        <p:spPr>
          <a:xfrm>
            <a:off x="7648575" y="1409700"/>
            <a:ext cx="1343025" cy="419100"/>
          </a:xfrm>
          <a:prstGeom prst="wedgeRoundRectCallout">
            <a:avLst>
              <a:gd name="adj1" fmla="val -64642"/>
              <a:gd name="adj2" fmla="val 56079"/>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2200">
                <a:solidFill>
                  <a:srgbClr val="061844"/>
                </a:solidFill>
                <a:latin typeface="黑体" panose="02010609060101010101" pitchFamily="49" charset="-122"/>
                <a:ea typeface="黑体" panose="02010609060101010101" pitchFamily="49" charset="-122"/>
              </a:rPr>
              <a:t>特殊专题</a:t>
            </a:r>
          </a:p>
        </p:txBody>
      </p:sp>
      <p:sp>
        <p:nvSpPr>
          <p:cNvPr id="11" name="Rounded Rectangular Callout 10"/>
          <p:cNvSpPr/>
          <p:nvPr/>
        </p:nvSpPr>
        <p:spPr>
          <a:xfrm>
            <a:off x="7135813" y="5334000"/>
            <a:ext cx="865187" cy="419100"/>
          </a:xfrm>
          <a:prstGeom prst="wedgeRoundRectCallout">
            <a:avLst>
              <a:gd name="adj1" fmla="val -64642"/>
              <a:gd name="adj2" fmla="val 56079"/>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2200">
                <a:solidFill>
                  <a:srgbClr val="061844"/>
                </a:solidFill>
                <a:latin typeface="黑体" panose="02010609060101010101" pitchFamily="49" charset="-122"/>
                <a:ea typeface="黑体" panose="02010609060101010101" pitchFamily="49" charset="-122"/>
              </a:rPr>
              <a:t>手术</a:t>
            </a:r>
          </a:p>
        </p:txBody>
      </p:sp>
      <p:sp>
        <p:nvSpPr>
          <p:cNvPr id="12" name="Rounded Rectangular Callout 11"/>
          <p:cNvSpPr/>
          <p:nvPr/>
        </p:nvSpPr>
        <p:spPr>
          <a:xfrm>
            <a:off x="4088567" y="5556042"/>
            <a:ext cx="1981200" cy="458788"/>
          </a:xfrm>
          <a:prstGeom prst="wedgeRoundRectCallout">
            <a:avLst>
              <a:gd name="adj1" fmla="val -36470"/>
              <a:gd name="adj2" fmla="val -243441"/>
              <a:gd name="adj3" fmla="val 16667"/>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2200">
                <a:solidFill>
                  <a:srgbClr val="061844"/>
                </a:solidFill>
                <a:latin typeface="黑体" panose="02010609060101010101" pitchFamily="49" charset="-122"/>
                <a:ea typeface="黑体" panose="02010609060101010101" pitchFamily="49" charset="-122"/>
              </a:rPr>
              <a:t>三维实时人体</a:t>
            </a: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57250" y="390525"/>
            <a:ext cx="7572375" cy="5843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5" name="Rectangle 3"/>
          <p:cNvSpPr>
            <a:spLocks noChangeArrowheads="1"/>
          </p:cNvSpPr>
          <p:nvPr/>
        </p:nvSpPr>
        <p:spPr bwMode="auto">
          <a:xfrm>
            <a:off x="1714500" y="500063"/>
            <a:ext cx="571500" cy="285750"/>
          </a:xfrm>
          <a:prstGeom prst="rect">
            <a:avLst/>
          </a:prstGeom>
          <a:noFill/>
          <a:ln w="31750" algn="ctr">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a:lstStyle/>
          <a:p>
            <a:endParaRPr lang="en-US" altLang="zh-TW">
              <a:ea typeface="PMingLiU" pitchFamily="18" charset="-120"/>
            </a:endParaRPr>
          </a:p>
        </p:txBody>
      </p:sp>
      <p:sp>
        <p:nvSpPr>
          <p:cNvPr id="33796" name="Rectangle 6"/>
          <p:cNvSpPr>
            <a:spLocks noChangeArrowheads="1"/>
          </p:cNvSpPr>
          <p:nvPr/>
        </p:nvSpPr>
        <p:spPr bwMode="auto">
          <a:xfrm>
            <a:off x="2500313" y="500063"/>
            <a:ext cx="2786062" cy="285750"/>
          </a:xfrm>
          <a:prstGeom prst="rect">
            <a:avLst/>
          </a:prstGeom>
          <a:noFill/>
          <a:ln w="31750" algn="ctr">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a:lstStyle/>
          <a:p>
            <a:endParaRPr lang="en-US" altLang="zh-TW">
              <a:ea typeface="PMingLiU" pitchFamily="18" charset="-120"/>
            </a:endParaRPr>
          </a:p>
        </p:txBody>
      </p:sp>
      <p:sp>
        <p:nvSpPr>
          <p:cNvPr id="33797" name="Rectangle 7"/>
          <p:cNvSpPr>
            <a:spLocks noChangeArrowheads="1"/>
          </p:cNvSpPr>
          <p:nvPr/>
        </p:nvSpPr>
        <p:spPr bwMode="auto">
          <a:xfrm>
            <a:off x="1071563" y="5857875"/>
            <a:ext cx="3000375" cy="285750"/>
          </a:xfrm>
          <a:prstGeom prst="rect">
            <a:avLst/>
          </a:prstGeom>
          <a:noFill/>
          <a:ln w="31750" algn="ctr">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a:lstStyle/>
          <a:p>
            <a:endParaRPr lang="en-US" altLang="zh-TW">
              <a:ea typeface="PMingLiU" pitchFamily="18" charset="-120"/>
            </a:endParaRPr>
          </a:p>
        </p:txBody>
      </p:sp>
      <p:sp>
        <p:nvSpPr>
          <p:cNvPr id="33798" name="Rectangle 8"/>
          <p:cNvSpPr>
            <a:spLocks noChangeArrowheads="1"/>
          </p:cNvSpPr>
          <p:nvPr/>
        </p:nvSpPr>
        <p:spPr bwMode="auto">
          <a:xfrm>
            <a:off x="4786313" y="3286125"/>
            <a:ext cx="3643312" cy="2928938"/>
          </a:xfrm>
          <a:prstGeom prst="rect">
            <a:avLst/>
          </a:prstGeom>
          <a:noFill/>
          <a:ln w="31750" algn="ctr">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a:lstStyle/>
          <a:p>
            <a:endParaRPr lang="en-US" altLang="zh-TW">
              <a:ea typeface="PMingLiU" pitchFamily="18" charset="-120"/>
            </a:endParaRPr>
          </a:p>
        </p:txBody>
      </p:sp>
      <p:sp>
        <p:nvSpPr>
          <p:cNvPr id="33799" name="Rectangle 9"/>
          <p:cNvSpPr>
            <a:spLocks noChangeArrowheads="1"/>
          </p:cNvSpPr>
          <p:nvPr/>
        </p:nvSpPr>
        <p:spPr bwMode="auto">
          <a:xfrm>
            <a:off x="4857750" y="857250"/>
            <a:ext cx="3571875" cy="2214563"/>
          </a:xfrm>
          <a:prstGeom prst="rect">
            <a:avLst/>
          </a:prstGeom>
          <a:noFill/>
          <a:ln w="31750" algn="ctr">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a:lstStyle/>
          <a:p>
            <a:endParaRPr lang="en-US" altLang="zh-TW">
              <a:ea typeface="PMingLiU" pitchFamily="18" charset="-120"/>
            </a:endParaRPr>
          </a:p>
        </p:txBody>
      </p:sp>
      <p:sp>
        <p:nvSpPr>
          <p:cNvPr id="33800" name="TextBox 10"/>
          <p:cNvSpPr txBox="1">
            <a:spLocks noChangeArrowheads="1"/>
          </p:cNvSpPr>
          <p:nvPr/>
        </p:nvSpPr>
        <p:spPr bwMode="auto">
          <a:xfrm>
            <a:off x="0" y="857250"/>
            <a:ext cx="2714625" cy="461963"/>
          </a:xfrm>
          <a:prstGeom prst="rect">
            <a:avLst/>
          </a:prstGeom>
          <a:solidFill>
            <a:schemeClr val="bg1"/>
          </a:solidFill>
          <a:ln w="9525">
            <a:solidFill>
              <a:srgbClr val="C00000"/>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zh-TW" sz="1200" dirty="0">
                <a:solidFill>
                  <a:srgbClr val="C00000"/>
                </a:solidFill>
                <a:ea typeface="PMingLiU" pitchFamily="18" charset="-120"/>
              </a:rPr>
              <a:t>Contents/Search, Index, bookmarks</a:t>
            </a:r>
          </a:p>
          <a:p>
            <a:pPr eaLnBrk="1" hangingPunct="1"/>
            <a:r>
              <a:rPr lang="zh-CN" altLang="en-US" sz="1200" b="1" dirty="0">
                <a:solidFill>
                  <a:srgbClr val="C00000"/>
                </a:solidFill>
                <a:latin typeface="宋体" pitchFamily="2" charset="-122"/>
                <a:ea typeface="宋体" pitchFamily="2" charset="-122"/>
              </a:rPr>
              <a:t>内容检索，索引，书签</a:t>
            </a:r>
            <a:endParaRPr lang="en-US" altLang="zh-TW" sz="1200" b="1" dirty="0">
              <a:solidFill>
                <a:srgbClr val="C00000"/>
              </a:solidFill>
              <a:latin typeface="宋体" pitchFamily="2" charset="-122"/>
              <a:ea typeface="宋体" pitchFamily="2" charset="-122"/>
            </a:endParaRPr>
          </a:p>
        </p:txBody>
      </p:sp>
      <p:sp>
        <p:nvSpPr>
          <p:cNvPr id="33801" name="TextBox 11"/>
          <p:cNvSpPr txBox="1">
            <a:spLocks noChangeArrowheads="1"/>
          </p:cNvSpPr>
          <p:nvPr/>
        </p:nvSpPr>
        <p:spPr bwMode="auto">
          <a:xfrm>
            <a:off x="2786063" y="857250"/>
            <a:ext cx="1857375" cy="461963"/>
          </a:xfrm>
          <a:prstGeom prst="rect">
            <a:avLst/>
          </a:prstGeom>
          <a:solidFill>
            <a:schemeClr val="bg1"/>
          </a:solidFill>
          <a:ln w="9525">
            <a:solidFill>
              <a:srgbClr val="C00000"/>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zh-TW" sz="1200">
                <a:solidFill>
                  <a:srgbClr val="C00000"/>
                </a:solidFill>
                <a:ea typeface="PMingLiU" pitchFamily="18" charset="-120"/>
              </a:rPr>
              <a:t> Contents Navigation</a:t>
            </a:r>
          </a:p>
          <a:p>
            <a:pPr eaLnBrk="1" hangingPunct="1"/>
            <a:r>
              <a:rPr lang="zh-CN" altLang="en-US" sz="1200" b="1">
                <a:solidFill>
                  <a:srgbClr val="C00000"/>
                </a:solidFill>
                <a:latin typeface="宋体" pitchFamily="2" charset="-122"/>
                <a:ea typeface="宋体" pitchFamily="2" charset="-122"/>
              </a:rPr>
              <a:t>内容导航</a:t>
            </a:r>
            <a:endParaRPr lang="en-US" altLang="zh-TW" sz="1200" b="1">
              <a:solidFill>
                <a:srgbClr val="C00000"/>
              </a:solidFill>
              <a:latin typeface="宋体" pitchFamily="2" charset="-122"/>
              <a:ea typeface="宋体" pitchFamily="2" charset="-122"/>
            </a:endParaRPr>
          </a:p>
        </p:txBody>
      </p:sp>
      <p:sp>
        <p:nvSpPr>
          <p:cNvPr id="33802" name="TextBox 12"/>
          <p:cNvSpPr txBox="1">
            <a:spLocks noChangeArrowheads="1"/>
          </p:cNvSpPr>
          <p:nvPr/>
        </p:nvSpPr>
        <p:spPr bwMode="auto">
          <a:xfrm>
            <a:off x="6786563" y="2214563"/>
            <a:ext cx="2143125" cy="461962"/>
          </a:xfrm>
          <a:prstGeom prst="rect">
            <a:avLst/>
          </a:prstGeom>
          <a:solidFill>
            <a:schemeClr val="bg1"/>
          </a:solidFill>
          <a:ln w="9525">
            <a:solidFill>
              <a:srgbClr val="C00000"/>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zh-TW" sz="1200">
                <a:solidFill>
                  <a:srgbClr val="C00000"/>
                </a:solidFill>
                <a:ea typeface="PMingLiU" pitchFamily="18" charset="-120"/>
              </a:rPr>
              <a:t>Descriptive Text and Links</a:t>
            </a:r>
          </a:p>
          <a:p>
            <a:pPr eaLnBrk="1" hangingPunct="1"/>
            <a:r>
              <a:rPr lang="zh-CN" altLang="en-US" sz="1200" b="1">
                <a:solidFill>
                  <a:srgbClr val="C00000"/>
                </a:solidFill>
                <a:latin typeface="宋体" pitchFamily="2" charset="-122"/>
                <a:ea typeface="宋体" pitchFamily="2" charset="-122"/>
              </a:rPr>
              <a:t>描述文字及链接</a:t>
            </a:r>
            <a:endParaRPr lang="zh-TW" altLang="en-US" sz="1200" b="1">
              <a:solidFill>
                <a:srgbClr val="C00000"/>
              </a:solidFill>
              <a:latin typeface="宋体" pitchFamily="2" charset="-122"/>
              <a:ea typeface="宋体" pitchFamily="2" charset="-122"/>
            </a:endParaRPr>
          </a:p>
        </p:txBody>
      </p:sp>
      <p:sp>
        <p:nvSpPr>
          <p:cNvPr id="33803" name="TextBox 13"/>
          <p:cNvSpPr txBox="1">
            <a:spLocks noChangeArrowheads="1"/>
          </p:cNvSpPr>
          <p:nvPr/>
        </p:nvSpPr>
        <p:spPr bwMode="auto">
          <a:xfrm>
            <a:off x="142875" y="5181600"/>
            <a:ext cx="2928938" cy="461963"/>
          </a:xfrm>
          <a:prstGeom prst="rect">
            <a:avLst/>
          </a:prstGeom>
          <a:solidFill>
            <a:schemeClr val="bg1"/>
          </a:solidFill>
          <a:ln w="9525">
            <a:solidFill>
              <a:srgbClr val="C00000"/>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zh-TW" sz="1200">
                <a:solidFill>
                  <a:srgbClr val="C00000"/>
                </a:solidFill>
                <a:ea typeface="PMingLiU" pitchFamily="18" charset="-120"/>
              </a:rPr>
              <a:t>Layers/Slices, Rotation and Zoom</a:t>
            </a:r>
          </a:p>
          <a:p>
            <a:pPr eaLnBrk="1" hangingPunct="1"/>
            <a:r>
              <a:rPr lang="zh-CN" altLang="en-US" sz="1200" b="1">
                <a:solidFill>
                  <a:srgbClr val="C00000"/>
                </a:solidFill>
                <a:latin typeface="宋体" pitchFamily="2" charset="-122"/>
                <a:ea typeface="宋体" pitchFamily="2" charset="-122"/>
              </a:rPr>
              <a:t>层面转换，旋转及放大</a:t>
            </a:r>
            <a:endParaRPr lang="en-US" altLang="zh-TW" sz="1200" b="1">
              <a:solidFill>
                <a:srgbClr val="C00000"/>
              </a:solidFill>
              <a:latin typeface="宋体" pitchFamily="2" charset="-122"/>
              <a:ea typeface="宋体" pitchFamily="2" charset="-122"/>
            </a:endParaRPr>
          </a:p>
        </p:txBody>
      </p:sp>
      <p:sp>
        <p:nvSpPr>
          <p:cNvPr id="33804" name="TextBox 14"/>
          <p:cNvSpPr txBox="1">
            <a:spLocks noChangeArrowheads="1"/>
          </p:cNvSpPr>
          <p:nvPr/>
        </p:nvSpPr>
        <p:spPr bwMode="auto">
          <a:xfrm>
            <a:off x="6572250" y="4429125"/>
            <a:ext cx="2286000" cy="461963"/>
          </a:xfrm>
          <a:prstGeom prst="rect">
            <a:avLst/>
          </a:prstGeom>
          <a:solidFill>
            <a:schemeClr val="bg1"/>
          </a:solidFill>
          <a:ln w="9525">
            <a:solidFill>
              <a:srgbClr val="C00000"/>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zh-TW" sz="1200">
                <a:solidFill>
                  <a:srgbClr val="C00000"/>
                </a:solidFill>
                <a:ea typeface="PMingLiU" pitchFamily="18" charset="-120"/>
              </a:rPr>
              <a:t>View and Structure Browsing</a:t>
            </a:r>
          </a:p>
          <a:p>
            <a:pPr eaLnBrk="1" hangingPunct="1"/>
            <a:r>
              <a:rPr lang="zh-CN" altLang="en-US" sz="1200" b="1">
                <a:solidFill>
                  <a:srgbClr val="C00000"/>
                </a:solidFill>
                <a:latin typeface="宋体" pitchFamily="2" charset="-122"/>
                <a:ea typeface="宋体" pitchFamily="2" charset="-122"/>
              </a:rPr>
              <a:t>不同部位浏览</a:t>
            </a:r>
            <a:endParaRPr lang="en-US" altLang="zh-TW" sz="1200" b="1">
              <a:solidFill>
                <a:srgbClr val="C00000"/>
              </a:solidFill>
              <a:latin typeface="宋体" pitchFamily="2" charset="-122"/>
              <a:ea typeface="宋体" pitchFamily="2" charset="-122"/>
            </a:endParaRPr>
          </a:p>
        </p:txBody>
      </p:sp>
      <p:sp>
        <p:nvSpPr>
          <p:cNvPr id="13" name="Rectangle 2"/>
          <p:cNvSpPr txBox="1">
            <a:spLocks noChangeArrowheads="1"/>
          </p:cNvSpPr>
          <p:nvPr/>
        </p:nvSpPr>
        <p:spPr>
          <a:xfrm>
            <a:off x="0" y="23813"/>
            <a:ext cx="8642350" cy="762000"/>
          </a:xfrm>
          <a:prstGeom prst="rect">
            <a:avLst/>
          </a:prstGeom>
        </p:spPr>
        <p:txBody>
          <a:bodyPr vert="horz" lIns="0" tIns="0" rIns="0" bIns="0" rtlCol="0" anchor="t" anchorCtr="0">
            <a:noAutofit/>
          </a:bodyPr>
          <a:lstStyle>
            <a:lvl1pPr algn="l" defTabSz="914400" rtl="0" eaLnBrk="1" latinLnBrk="0" hangingPunct="1">
              <a:spcBef>
                <a:spcPct val="0"/>
              </a:spcBef>
              <a:buNone/>
              <a:defRPr sz="2800" b="1" kern="1200">
                <a:solidFill>
                  <a:schemeClr val="accent1"/>
                </a:solidFill>
                <a:latin typeface="+mj-lt"/>
                <a:ea typeface="+mj-ea"/>
                <a:cs typeface="+mj-cs"/>
              </a:defRPr>
            </a:lvl1pPr>
          </a:lstStyle>
          <a:p>
            <a:pPr fontAlgn="auto">
              <a:spcAft>
                <a:spcPts val="0"/>
              </a:spcAft>
            </a:pPr>
            <a:r>
              <a:rPr lang="zh-CN" altLang="en-US" smtClean="0">
                <a:latin typeface="黑体" panose="02010609060101010101" pitchFamily="49" charset="-122"/>
                <a:ea typeface="黑体" panose="02010609060101010101" pitchFamily="49" charset="-122"/>
              </a:rPr>
              <a:t>主页</a:t>
            </a:r>
            <a:endParaRPr lang="en-US" altLang="zh-CN" dirty="0" smtClean="0">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animEffect transition="in" filter="wheel(1)">
                                      <p:cBhvr>
                                        <p:cTn id="7" dur="2000"/>
                                        <p:tgtEl>
                                          <p:spTgt spid="3379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3800"/>
                                        </p:tgtEl>
                                        <p:attrNameLst>
                                          <p:attrName>style.visibility</p:attrName>
                                        </p:attrNameLst>
                                      </p:cBhvr>
                                      <p:to>
                                        <p:strVal val="visible"/>
                                      </p:to>
                                    </p:set>
                                    <p:animEffect transition="in" filter="wheel(1)">
                                      <p:cBhvr>
                                        <p:cTn id="10" dur="2000"/>
                                        <p:tgtEl>
                                          <p:spTgt spid="33800"/>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33796"/>
                                        </p:tgtEl>
                                        <p:attrNameLst>
                                          <p:attrName>style.visibility</p:attrName>
                                        </p:attrNameLst>
                                      </p:cBhvr>
                                      <p:to>
                                        <p:strVal val="visible"/>
                                      </p:to>
                                    </p:set>
                                    <p:animEffect transition="in" filter="wheel(1)">
                                      <p:cBhvr>
                                        <p:cTn id="15" dur="2000"/>
                                        <p:tgtEl>
                                          <p:spTgt spid="33796"/>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33801"/>
                                        </p:tgtEl>
                                        <p:attrNameLst>
                                          <p:attrName>style.visibility</p:attrName>
                                        </p:attrNameLst>
                                      </p:cBhvr>
                                      <p:to>
                                        <p:strVal val="visible"/>
                                      </p:to>
                                    </p:set>
                                    <p:animEffect transition="in" filter="wheel(1)">
                                      <p:cBhvr>
                                        <p:cTn id="18" dur="2000"/>
                                        <p:tgtEl>
                                          <p:spTgt spid="33801"/>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33799"/>
                                        </p:tgtEl>
                                        <p:attrNameLst>
                                          <p:attrName>style.visibility</p:attrName>
                                        </p:attrNameLst>
                                      </p:cBhvr>
                                      <p:to>
                                        <p:strVal val="visible"/>
                                      </p:to>
                                    </p:set>
                                    <p:animEffect transition="in" filter="wheel(1)">
                                      <p:cBhvr>
                                        <p:cTn id="23" dur="2000"/>
                                        <p:tgtEl>
                                          <p:spTgt spid="33799"/>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33802"/>
                                        </p:tgtEl>
                                        <p:attrNameLst>
                                          <p:attrName>style.visibility</p:attrName>
                                        </p:attrNameLst>
                                      </p:cBhvr>
                                      <p:to>
                                        <p:strVal val="visible"/>
                                      </p:to>
                                    </p:set>
                                    <p:animEffect transition="in" filter="wheel(1)">
                                      <p:cBhvr>
                                        <p:cTn id="26" dur="2000"/>
                                        <p:tgtEl>
                                          <p:spTgt spid="33802"/>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33798"/>
                                        </p:tgtEl>
                                        <p:attrNameLst>
                                          <p:attrName>style.visibility</p:attrName>
                                        </p:attrNameLst>
                                      </p:cBhvr>
                                      <p:to>
                                        <p:strVal val="visible"/>
                                      </p:to>
                                    </p:set>
                                    <p:animEffect transition="in" filter="wheel(1)">
                                      <p:cBhvr>
                                        <p:cTn id="31" dur="2000"/>
                                        <p:tgtEl>
                                          <p:spTgt spid="33798"/>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33804"/>
                                        </p:tgtEl>
                                        <p:attrNameLst>
                                          <p:attrName>style.visibility</p:attrName>
                                        </p:attrNameLst>
                                      </p:cBhvr>
                                      <p:to>
                                        <p:strVal val="visible"/>
                                      </p:to>
                                    </p:set>
                                    <p:animEffect transition="in" filter="wheel(1)">
                                      <p:cBhvr>
                                        <p:cTn id="34" dur="2000"/>
                                        <p:tgtEl>
                                          <p:spTgt spid="33804"/>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33803"/>
                                        </p:tgtEl>
                                        <p:attrNameLst>
                                          <p:attrName>style.visibility</p:attrName>
                                        </p:attrNameLst>
                                      </p:cBhvr>
                                      <p:to>
                                        <p:strVal val="visible"/>
                                      </p:to>
                                    </p:set>
                                    <p:animEffect transition="in" filter="wheel(1)">
                                      <p:cBhvr>
                                        <p:cTn id="39" dur="2000"/>
                                        <p:tgtEl>
                                          <p:spTgt spid="33803"/>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33797"/>
                                        </p:tgtEl>
                                        <p:attrNameLst>
                                          <p:attrName>style.visibility</p:attrName>
                                        </p:attrNameLst>
                                      </p:cBhvr>
                                      <p:to>
                                        <p:strVal val="visible"/>
                                      </p:to>
                                    </p:set>
                                    <p:animEffect transition="in" filter="wheel(1)">
                                      <p:cBhvr>
                                        <p:cTn id="42" dur="2000"/>
                                        <p:tgtEl>
                                          <p:spTgt spid="33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nimBg="1"/>
      <p:bldP spid="33796" grpId="0" animBg="1"/>
      <p:bldP spid="33797" grpId="0" animBg="1"/>
      <p:bldP spid="33798" grpId="0" animBg="1"/>
      <p:bldP spid="33799" grpId="0" animBg="1"/>
      <p:bldP spid="33800" grpId="0" animBg="1"/>
      <p:bldP spid="33801" grpId="0" animBg="1"/>
      <p:bldP spid="33802" grpId="0" animBg="1"/>
      <p:bldP spid="33803" grpId="0" animBg="1"/>
      <p:bldP spid="3380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198126" y="367286"/>
            <a:ext cx="8507413" cy="762000"/>
          </a:xfrm>
        </p:spPr>
        <p:txBody>
          <a:bodyPr/>
          <a:lstStyle/>
          <a:p>
            <a:r>
              <a:rPr lang="en-US" altLang="zh-TW" sz="2400" dirty="0" smtClean="0">
                <a:solidFill>
                  <a:srgbClr val="0768A9"/>
                </a:solidFill>
                <a:ea typeface="ＭＳ Ｐゴシック" pitchFamily="34" charset="-128"/>
              </a:rPr>
              <a:t>Contents/Search, Index, Bookmarks </a:t>
            </a:r>
            <a:r>
              <a:rPr lang="en-US" altLang="zh-CN" sz="2400" dirty="0" smtClean="0">
                <a:solidFill>
                  <a:srgbClr val="0768A9"/>
                </a:solidFill>
                <a:ea typeface="ＭＳ Ｐゴシック" pitchFamily="34" charset="-128"/>
              </a:rPr>
              <a:t>-</a:t>
            </a:r>
            <a:r>
              <a:rPr lang="zh-CN" altLang="en-US" sz="2400" b="0" dirty="0" smtClean="0">
                <a:solidFill>
                  <a:srgbClr val="0070C0"/>
                </a:solidFill>
                <a:latin typeface="黑体" panose="02010609060101010101" pitchFamily="49" charset="-122"/>
                <a:ea typeface="黑体" panose="02010609060101010101" pitchFamily="49" charset="-122"/>
                <a:cs typeface="ＭＳ Ｐゴシック" pitchFamily="34" charset="-128"/>
              </a:rPr>
              <a:t>内容检索，索引，书签</a:t>
            </a:r>
            <a:r>
              <a:rPr lang="en-US" altLang="zh-TW" sz="2400" b="0" dirty="0" smtClean="0">
                <a:solidFill>
                  <a:srgbClr val="0070C0"/>
                </a:solidFill>
                <a:latin typeface="黑体" panose="02010609060101010101" pitchFamily="49" charset="-122"/>
                <a:ea typeface="黑体" panose="02010609060101010101" pitchFamily="49" charset="-122"/>
                <a:cs typeface="ＭＳ Ｐゴシック" pitchFamily="34" charset="-128"/>
              </a:rPr>
              <a:t/>
            </a:r>
            <a:br>
              <a:rPr lang="en-US" altLang="zh-TW" sz="2400" b="0" dirty="0" smtClean="0">
                <a:solidFill>
                  <a:srgbClr val="0070C0"/>
                </a:solidFill>
                <a:latin typeface="黑体" panose="02010609060101010101" pitchFamily="49" charset="-122"/>
                <a:ea typeface="黑体" panose="02010609060101010101" pitchFamily="49" charset="-122"/>
                <a:cs typeface="ＭＳ Ｐゴシック" pitchFamily="34" charset="-128"/>
              </a:rPr>
            </a:br>
            <a:endParaRPr lang="zh-TW" altLang="en-US" sz="2400" b="0" dirty="0" smtClean="0">
              <a:solidFill>
                <a:srgbClr val="0070C0"/>
              </a:solidFill>
              <a:latin typeface="黑体" panose="02010609060101010101" pitchFamily="49" charset="-122"/>
              <a:ea typeface="黑体" panose="02010609060101010101" pitchFamily="49" charset="-122"/>
            </a:endParaRPr>
          </a:p>
        </p:txBody>
      </p:sp>
      <p:pic>
        <p:nvPicPr>
          <p:cNvPr id="34819"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79388" y="1125538"/>
            <a:ext cx="856932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0"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50825" y="2060575"/>
            <a:ext cx="2428875" cy="4032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1" name="Picture 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50825" y="1628775"/>
            <a:ext cx="344488" cy="36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2" name="Picture 7"/>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059113" y="2060575"/>
            <a:ext cx="2424112" cy="4032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3" name="Picture 8"/>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132138" y="1700213"/>
            <a:ext cx="360362" cy="28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4" name="Picture 9"/>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5940425" y="1700213"/>
            <a:ext cx="360363" cy="315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25" name="Rectangle 8"/>
          <p:cNvSpPr>
            <a:spLocks noChangeArrowheads="1"/>
          </p:cNvSpPr>
          <p:nvPr/>
        </p:nvSpPr>
        <p:spPr bwMode="auto">
          <a:xfrm>
            <a:off x="1071563" y="1285875"/>
            <a:ext cx="857250" cy="285750"/>
          </a:xfrm>
          <a:prstGeom prst="rect">
            <a:avLst/>
          </a:prstGeom>
          <a:noFill/>
          <a:ln w="31750" algn="ctr">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a:lstStyle/>
          <a:p>
            <a:endParaRPr lang="en-US" altLang="zh-TW">
              <a:ea typeface="PMingLiU" pitchFamily="18" charset="-120"/>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Trebuchet MS"/>
        <a:ea typeface=""/>
        <a:cs typeface="Arial"/>
      </a:majorFont>
      <a:minorFont>
        <a:latin typeface="Trebuchet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1750"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31750"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plate">
  <a:themeElements>
    <a:clrScheme name="WK PPT Palette">
      <a:dk1>
        <a:sysClr val="windowText" lastClr="000000"/>
      </a:dk1>
      <a:lt1>
        <a:srgbClr val="FFFFFF"/>
      </a:lt1>
      <a:dk2>
        <a:srgbClr val="000000"/>
      </a:dk2>
      <a:lt2>
        <a:srgbClr val="C91632"/>
      </a:lt2>
      <a:accent1>
        <a:srgbClr val="0768A9"/>
      </a:accent1>
      <a:accent2>
        <a:srgbClr val="53AA37"/>
      </a:accent2>
      <a:accent3>
        <a:srgbClr val="841425"/>
      </a:accent3>
      <a:accent4>
        <a:srgbClr val="154874"/>
      </a:accent4>
      <a:accent5>
        <a:srgbClr val="397626"/>
      </a:accent5>
      <a:accent6>
        <a:srgbClr val="E79D8C"/>
      </a:accent6>
      <a:hlink>
        <a:srgbClr val="95B5D4"/>
      </a:hlink>
      <a:folHlink>
        <a:srgbClr val="B5D899"/>
      </a:folHlink>
    </a:clrScheme>
    <a:fontScheme name="Wolters Kluwer Text">
      <a:majorFont>
        <a:latin typeface="Trebuchet MS"/>
        <a:ea typeface=""/>
        <a:cs typeface=""/>
      </a:majorFont>
      <a:minorFont>
        <a:latin typeface="Trebuchet M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lIns="0" tIns="0" rIns="0" bIns="0">
        <a:noAutofit/>
      </a:bodyPr>
      <a:lstStyle>
        <a:defPPr marL="182563" marR="0" indent="-182563" algn="l" defTabSz="720000" rtl="0" eaLnBrk="1" fontAlgn="auto" latinLnBrk="0" hangingPunct="1">
          <a:lnSpc>
            <a:spcPct val="100000"/>
          </a:lnSpc>
          <a:spcBef>
            <a:spcPct val="20000"/>
          </a:spcBef>
          <a:spcAft>
            <a:spcPts val="0"/>
          </a:spcAft>
          <a:buClrTx/>
          <a:buSzPct val="100000"/>
          <a:buFont typeface="Wingdings" pitchFamily="2" charset="2"/>
          <a:buNone/>
          <a:tabLst/>
          <a:defRPr kumimoji="0" sz="2400" b="0" i="1" u="none" strike="noStrike" kern="1200" cap="none" spc="0" normalizeH="0" baseline="0" noProof="0" smtClean="0">
            <a:ln>
              <a:noFill/>
            </a:ln>
            <a:solidFill>
              <a:schemeClr val="tx1"/>
            </a:solidFill>
            <a:effectLst/>
            <a:uLnTx/>
            <a:uFillTx/>
            <a:latin typeface="+mn-lt"/>
            <a:ea typeface="+mn-ea"/>
            <a:cs typeface="+mn-cs"/>
          </a:defRPr>
        </a:defPPr>
      </a:lstStyle>
    </a:txDef>
  </a:objectDefaults>
  <a:extraClrSchemeLst/>
</a:theme>
</file>

<file path=ppt/theme/theme3.xml><?xml version="1.0" encoding="utf-8"?>
<a:theme xmlns:a="http://schemas.openxmlformats.org/drawingml/2006/main" name="1_OvidSP_template_FINAL2">
  <a:themeElements>
    <a:clrScheme name="">
      <a:dk1>
        <a:srgbClr val="4D4D4D"/>
      </a:dk1>
      <a:lt1>
        <a:srgbClr val="FFFFFF"/>
      </a:lt1>
      <a:dk2>
        <a:srgbClr val="0768A9"/>
      </a:dk2>
      <a:lt2>
        <a:srgbClr val="000000"/>
      </a:lt2>
      <a:accent1>
        <a:srgbClr val="B9B9B9"/>
      </a:accent1>
      <a:accent2>
        <a:srgbClr val="92CC57"/>
      </a:accent2>
      <a:accent3>
        <a:srgbClr val="FFFFFF"/>
      </a:accent3>
      <a:accent4>
        <a:srgbClr val="404040"/>
      </a:accent4>
      <a:accent5>
        <a:srgbClr val="D9D9D9"/>
      </a:accent5>
      <a:accent6>
        <a:srgbClr val="84B94E"/>
      </a:accent6>
      <a:hlink>
        <a:srgbClr val="5698C5"/>
      </a:hlink>
      <a:folHlink>
        <a:srgbClr val="FCD100"/>
      </a:folHlink>
    </a:clrScheme>
    <a:fontScheme name="1_OvidSP_template_FINAL2">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rebuchet MS" pitchFamily="34" charset="0"/>
          </a:defRPr>
        </a:defPPr>
      </a:lstStyle>
    </a:spDef>
    <a:ln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rebuchet MS" pitchFamily="34" charset="0"/>
          </a:defRPr>
        </a:defPPr>
      </a:lstStyle>
    </a:lnDef>
  </a:objectDefaults>
  <a:extraClrSchemeLst>
    <a:extraClrScheme>
      <a:clrScheme name="1_OvidSP_template_FINAL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OvidSP_template_FINAL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OvidSP_template_FINAL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OvidSP_template_FINAL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OvidSP_template_FINAL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OvidSP_template_FINAL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OvidSP_template_FINAL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OvidSP_template_FINAL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OvidSP_template_FINAL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OvidSP_template_FINAL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OvidSP_template_FINAL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OvidSP_template_FINAL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OvidSP_template_FINAL2 13">
        <a:dk1>
          <a:srgbClr val="4D4D4D"/>
        </a:dk1>
        <a:lt1>
          <a:srgbClr val="FFFFFF"/>
        </a:lt1>
        <a:dk2>
          <a:srgbClr val="4D4D4D"/>
        </a:dk2>
        <a:lt2>
          <a:srgbClr val="000000"/>
        </a:lt2>
        <a:accent1>
          <a:srgbClr val="BBE0E3"/>
        </a:accent1>
        <a:accent2>
          <a:srgbClr val="333399"/>
        </a:accent2>
        <a:accent3>
          <a:srgbClr val="FFFFFF"/>
        </a:accent3>
        <a:accent4>
          <a:srgbClr val="40404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OvidSP_template_FINAL2 14">
        <a:dk1>
          <a:srgbClr val="4D4D4D"/>
        </a:dk1>
        <a:lt1>
          <a:srgbClr val="FFFFFF"/>
        </a:lt1>
        <a:dk2>
          <a:srgbClr val="4D4D4D"/>
        </a:dk2>
        <a:lt2>
          <a:srgbClr val="000000"/>
        </a:lt2>
        <a:accent1>
          <a:srgbClr val="0768A9"/>
        </a:accent1>
        <a:accent2>
          <a:srgbClr val="6EBB1F"/>
        </a:accent2>
        <a:accent3>
          <a:srgbClr val="FFFFFF"/>
        </a:accent3>
        <a:accent4>
          <a:srgbClr val="404040"/>
        </a:accent4>
        <a:accent5>
          <a:srgbClr val="AAB9D1"/>
        </a:accent5>
        <a:accent6>
          <a:srgbClr val="63A91B"/>
        </a:accent6>
        <a:hlink>
          <a:srgbClr val="EE014C"/>
        </a:hlink>
        <a:folHlink>
          <a:srgbClr val="E89D00"/>
        </a:folHlink>
      </a:clrScheme>
      <a:clrMap bg1="lt1" tx1="dk1" bg2="lt2" tx2="dk2" accent1="accent1" accent2="accent2" accent3="accent3" accent4="accent4" accent5="accent5" accent6="accent6" hlink="hlink" folHlink="folHlink"/>
    </a:extraClrScheme>
    <a:extraClrScheme>
      <a:clrScheme name="1_OvidSP_template_FINAL2 15">
        <a:dk1>
          <a:srgbClr val="4D4D4D"/>
        </a:dk1>
        <a:lt1>
          <a:srgbClr val="FFFFFF"/>
        </a:lt1>
        <a:dk2>
          <a:srgbClr val="0768A9"/>
        </a:dk2>
        <a:lt2>
          <a:srgbClr val="000000"/>
        </a:lt2>
        <a:accent1>
          <a:srgbClr val="0768A9"/>
        </a:accent1>
        <a:accent2>
          <a:srgbClr val="6EBB1F"/>
        </a:accent2>
        <a:accent3>
          <a:srgbClr val="FFFFFF"/>
        </a:accent3>
        <a:accent4>
          <a:srgbClr val="404040"/>
        </a:accent4>
        <a:accent5>
          <a:srgbClr val="AAB9D1"/>
        </a:accent5>
        <a:accent6>
          <a:srgbClr val="63A91B"/>
        </a:accent6>
        <a:hlink>
          <a:srgbClr val="EE014C"/>
        </a:hlink>
        <a:folHlink>
          <a:srgbClr val="E89D00"/>
        </a:folHlink>
      </a:clrScheme>
      <a:clrMap bg1="lt1" tx1="dk1" bg2="lt2" tx2="dk2" accent1="accent1" accent2="accent2" accent3="accent3" accent4="accent4" accent5="accent5" accent6="accent6" hlink="hlink" folHlink="folHlink"/>
    </a:extraClrScheme>
    <a:extraClrScheme>
      <a:clrScheme name="1_OvidSP_template_FINAL2 16">
        <a:dk1>
          <a:srgbClr val="4D4D4D"/>
        </a:dk1>
        <a:lt1>
          <a:srgbClr val="FFFFFF"/>
        </a:lt1>
        <a:dk2>
          <a:srgbClr val="0768A9"/>
        </a:dk2>
        <a:lt2>
          <a:srgbClr val="000000"/>
        </a:lt2>
        <a:accent1>
          <a:srgbClr val="B9B9B9"/>
        </a:accent1>
        <a:accent2>
          <a:srgbClr val="6EBB1F"/>
        </a:accent2>
        <a:accent3>
          <a:srgbClr val="FFFFFF"/>
        </a:accent3>
        <a:accent4>
          <a:srgbClr val="404040"/>
        </a:accent4>
        <a:accent5>
          <a:srgbClr val="D9D9D9"/>
        </a:accent5>
        <a:accent6>
          <a:srgbClr val="63A91B"/>
        </a:accent6>
        <a:hlink>
          <a:srgbClr val="EE014C"/>
        </a:hlink>
        <a:folHlink>
          <a:srgbClr val="E89D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4404</TotalTime>
  <Words>1767</Words>
  <Application>Microsoft Office PowerPoint</Application>
  <PresentationFormat>全屏显示(4:3)</PresentationFormat>
  <Paragraphs>160</Paragraphs>
  <Slides>36</Slides>
  <Notes>31</Notes>
  <HiddenSlides>1</HiddenSlides>
  <MMClips>1</MMClips>
  <ScaleCrop>false</ScaleCrop>
  <HeadingPairs>
    <vt:vector size="4" baseType="variant">
      <vt:variant>
        <vt:lpstr>主题</vt:lpstr>
      </vt:variant>
      <vt:variant>
        <vt:i4>3</vt:i4>
      </vt:variant>
      <vt:variant>
        <vt:lpstr>幻灯片标题</vt:lpstr>
      </vt:variant>
      <vt:variant>
        <vt:i4>36</vt:i4>
      </vt:variant>
    </vt:vector>
  </HeadingPairs>
  <TitlesOfParts>
    <vt:vector size="39" baseType="lpstr">
      <vt:lpstr>Custom Design</vt:lpstr>
      <vt:lpstr>Template</vt:lpstr>
      <vt:lpstr>1_OvidSP_template_FINAL2</vt:lpstr>
      <vt:lpstr>Primal Picture</vt:lpstr>
      <vt:lpstr>幻灯片 2</vt:lpstr>
      <vt:lpstr>幻灯片 3</vt:lpstr>
      <vt:lpstr>Primar Picture能提供什么</vt:lpstr>
      <vt:lpstr>推荐使用IE，Google Chrome，火狐浏览器</vt:lpstr>
      <vt:lpstr>登录方式</vt:lpstr>
      <vt:lpstr>幻灯片 7</vt:lpstr>
      <vt:lpstr>幻灯片 8</vt:lpstr>
      <vt:lpstr>Contents/Search, Index, Bookmarks -内容检索，索引，书签 </vt:lpstr>
      <vt:lpstr>Layers, Rotation, Zoom and Output - 层面，旋转，放大，输出 </vt:lpstr>
      <vt:lpstr>Layers, Rotation, Zoom and Output - 层面，旋转，放大，输出 </vt:lpstr>
      <vt:lpstr>Layers, Rotation, Zoom and Output - 层面，旋转，放大，输出 </vt:lpstr>
      <vt:lpstr>Cross Section of a Molar- 浏览找到臼齿的横剖图</vt:lpstr>
      <vt:lpstr>MRI-核磁共振成像</vt:lpstr>
      <vt:lpstr>Slides-幻灯片</vt:lpstr>
      <vt:lpstr>Slides-幻灯片示例</vt:lpstr>
      <vt:lpstr>Movies-影视</vt:lpstr>
      <vt:lpstr>Animations-动画</vt:lpstr>
      <vt:lpstr>Dentistry</vt:lpstr>
      <vt:lpstr>Searching example “Gingivitis”牙龈炎</vt:lpstr>
      <vt:lpstr>Primal Pictures Modules – 模块</vt:lpstr>
      <vt:lpstr>Primal Pictures Modules – 模块</vt:lpstr>
      <vt:lpstr>Primal Pictures Modules – 模块</vt:lpstr>
      <vt:lpstr>Primal Pictures module —  Anatomy &amp; Physiology</vt:lpstr>
      <vt:lpstr>APO – Module Organization 模块组成</vt:lpstr>
      <vt:lpstr>APO – Your Subscription Menu Access to Modules</vt:lpstr>
      <vt:lpstr>APO – Module View</vt:lpstr>
      <vt:lpstr>APO – Navigation and Content</vt:lpstr>
      <vt:lpstr>APO – Basic Information Chemistry Module Guide</vt:lpstr>
      <vt:lpstr>APO – Endocrine System</vt:lpstr>
      <vt:lpstr>APO – Pulmonary Ventilation（肺通气）- maximized model</vt:lpstr>
      <vt:lpstr>APO – Quiz</vt:lpstr>
      <vt:lpstr>APO – Searching and Browsing</vt:lpstr>
      <vt:lpstr>APO – Help</vt:lpstr>
      <vt:lpstr>点击“Log Off”退出数据库</vt:lpstr>
      <vt:lpstr>大家还有什么问题？  谢谢！</vt:lpstr>
    </vt:vector>
  </TitlesOfParts>
  <Company>Ovid Technologies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Dane Johnson</dc:creator>
  <cp:lastModifiedBy>abc</cp:lastModifiedBy>
  <cp:revision>415</cp:revision>
  <dcterms:created xsi:type="dcterms:W3CDTF">2008-07-25T20:22:59Z</dcterms:created>
  <dcterms:modified xsi:type="dcterms:W3CDTF">2014-11-14T06:55:23Z</dcterms:modified>
</cp:coreProperties>
</file>