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8" r:id="rId2"/>
    <p:sldId id="256" r:id="rId3"/>
    <p:sldId id="259" r:id="rId4"/>
    <p:sldId id="257" r:id="rId5"/>
    <p:sldId id="283" r:id="rId6"/>
    <p:sldId id="284" r:id="rId7"/>
    <p:sldId id="285" r:id="rId8"/>
    <p:sldId id="281" r:id="rId9"/>
    <p:sldId id="260" r:id="rId10"/>
    <p:sldId id="261" r:id="rId11"/>
    <p:sldId id="262" r:id="rId12"/>
    <p:sldId id="263" r:id="rId13"/>
    <p:sldId id="264" r:id="rId14"/>
    <p:sldId id="271" r:id="rId15"/>
    <p:sldId id="258" r:id="rId16"/>
    <p:sldId id="286" r:id="rId17"/>
    <p:sldId id="287" r:id="rId18"/>
    <p:sldId id="275" r:id="rId19"/>
    <p:sldId id="276" r:id="rId20"/>
    <p:sldId id="277" r:id="rId21"/>
    <p:sldId id="278" r:id="rId22"/>
    <p:sldId id="266" r:id="rId23"/>
    <p:sldId id="267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08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F6BE4-A6C2-46A4-B6AA-17BF836759DE}" type="datetimeFigureOut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6052A-7EFB-42F3-8FAE-F8DE3E4A52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0082FD-522D-49FF-B811-8B790122052F}" type="slidenum">
              <a:rPr lang="en-US" sz="1200" b="0" u="none">
                <a:solidFill>
                  <a:schemeClr val="tx1"/>
                </a:solidFill>
              </a:rPr>
              <a:pPr algn="r"/>
              <a:t>22</a:t>
            </a:fld>
            <a:endParaRPr lang="en-US" sz="1200" b="0" u="none">
              <a:solidFill>
                <a:schemeClr val="tx1"/>
              </a:solidFill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059065-AF6F-4B07-8117-FC57B38DD5D9}" type="slidenum">
              <a:rPr lang="en-US" sz="1200" b="0" u="none">
                <a:solidFill>
                  <a:schemeClr val="tx1"/>
                </a:solidFill>
              </a:rPr>
              <a:pPr algn="r"/>
              <a:t>23</a:t>
            </a:fld>
            <a:endParaRPr lang="en-US" sz="1200" b="0" u="none">
              <a:solidFill>
                <a:schemeClr val="tx1"/>
              </a:solidFill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rger.com/services" TargetMode="External"/><Relationship Id="rId3" Type="http://schemas.openxmlformats.org/officeDocument/2006/relationships/image" Target="../media/image37.png"/><Relationship Id="rId7" Type="http://schemas.openxmlformats.org/officeDocument/2006/relationships/hyperlink" Target="http://www.karger.com/resourc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arger.com/" TargetMode="External"/><Relationship Id="rId5" Type="http://schemas.openxmlformats.org/officeDocument/2006/relationships/image" Target="../media/image38.png"/><Relationship Id="rId10" Type="http://schemas.openxmlformats.org/officeDocument/2006/relationships/image" Target="../media/image39.png"/><Relationship Id="rId4" Type="http://schemas.openxmlformats.org/officeDocument/2006/relationships/image" Target="http://content.karger.com/company/images/global/pixel.gif" TargetMode="External"/><Relationship Id="rId9" Type="http://schemas.openxmlformats.org/officeDocument/2006/relationships/hyperlink" Target="http://www.karger.com/journal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http://content.karger.com/company/images/global/pixel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42900"/>
            <a:ext cx="9216375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0"/>
            <a:ext cx="9124950" cy="741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472" y="1214422"/>
            <a:ext cx="1357322" cy="214314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4" y="1"/>
            <a:ext cx="8677304" cy="693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5720" y="2285992"/>
            <a:ext cx="2143140" cy="214314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214942" y="2071678"/>
            <a:ext cx="1500198" cy="28575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57166"/>
            <a:ext cx="51435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00034" y="3357562"/>
            <a:ext cx="2143140" cy="214314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857752" y="1928802"/>
            <a:ext cx="3071834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3525" cy="740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72066" y="3429000"/>
            <a:ext cx="2428892" cy="571504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14480" y="2643182"/>
            <a:ext cx="1785950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28794" y="714356"/>
            <a:ext cx="928694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8877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3108" y="642918"/>
            <a:ext cx="928694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5720" y="3857628"/>
            <a:ext cx="785818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590550"/>
            <a:ext cx="5210175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00364" y="3857628"/>
            <a:ext cx="4000528" cy="28575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580" t="13579" r="15133" b="12594"/>
          <a:stretch/>
        </p:blipFill>
        <p:spPr>
          <a:xfrm>
            <a:off x="-1016" y="357166"/>
            <a:ext cx="9145016" cy="54006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4414" y="928670"/>
            <a:ext cx="785818" cy="500066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2844" y="1643050"/>
            <a:ext cx="1357322" cy="500066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00364" y="1643050"/>
            <a:ext cx="1428760" cy="42862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857884" y="1643050"/>
            <a:ext cx="1571636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4847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19" y="-24"/>
            <a:ext cx="9020175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43504" y="1357298"/>
            <a:ext cx="2214578" cy="71438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929322" y="1643050"/>
            <a:ext cx="1347798" cy="419104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5425" y="285750"/>
            <a:ext cx="61531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143108" y="1643050"/>
            <a:ext cx="1500198" cy="107157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71604" y="3000372"/>
            <a:ext cx="2571768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928934"/>
            <a:ext cx="2286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571876"/>
            <a:ext cx="1123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4214818"/>
            <a:ext cx="121444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571604" y="4429132"/>
            <a:ext cx="2571768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500166" y="5572140"/>
            <a:ext cx="2571768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0166" y="6072206"/>
            <a:ext cx="2571768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00166" y="3500438"/>
            <a:ext cx="2571768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500166" y="3929066"/>
            <a:ext cx="2571768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63" y="38100"/>
            <a:ext cx="9134475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643438" y="2285992"/>
            <a:ext cx="4357718" cy="500066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8" y="71414"/>
            <a:ext cx="907732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14942" y="714356"/>
            <a:ext cx="2357454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80963"/>
            <a:ext cx="894397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309" t="13579" r="47636" b="5704"/>
          <a:stretch/>
        </p:blipFill>
        <p:spPr>
          <a:xfrm>
            <a:off x="2571736" y="0"/>
            <a:ext cx="5786478" cy="6500834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43174" y="5572140"/>
            <a:ext cx="4929222" cy="928694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134" t="13579" r="15134" b="10626"/>
          <a:stretch/>
        </p:blipFill>
        <p:spPr>
          <a:xfrm>
            <a:off x="71446" y="0"/>
            <a:ext cx="9001148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43504" y="857232"/>
            <a:ext cx="2357454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2216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133" t="14563" r="15133" b="5703"/>
          <a:stretch/>
        </p:blipFill>
        <p:spPr>
          <a:xfrm>
            <a:off x="0" y="0"/>
            <a:ext cx="9168119" cy="6643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4580" t="44094" r="43912" b="30313"/>
          <a:stretch/>
        </p:blipFill>
        <p:spPr>
          <a:xfrm>
            <a:off x="1857356" y="1571612"/>
            <a:ext cx="5400600" cy="1872208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142984"/>
            <a:ext cx="3857620" cy="42862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57356" y="2000240"/>
            <a:ext cx="1000132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214942" y="714356"/>
            <a:ext cx="1143008" cy="42862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14348" y="1142984"/>
            <a:ext cx="1000132" cy="42862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8326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Karger Medical and Scientific Publishers-首页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0"/>
            <a:ext cx="8331374" cy="26574913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57356" y="357166"/>
            <a:ext cx="1785950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357686" y="357166"/>
            <a:ext cx="1785950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86512" y="428604"/>
            <a:ext cx="928694" cy="214314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715008" y="-24"/>
            <a:ext cx="1357322" cy="2142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929190" y="857232"/>
            <a:ext cx="1428760" cy="42862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286512" y="1857364"/>
            <a:ext cx="1214446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215074" y="2285992"/>
            <a:ext cx="1214446" cy="28575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215074" y="3857628"/>
            <a:ext cx="1143008" cy="114300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286512" y="5214950"/>
            <a:ext cx="1000132" cy="107157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857356" y="3500438"/>
            <a:ext cx="2928958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9.18956E-7 L -0.0283 -2.60679 " pathEditMode="relative" rAng="0" ptsTypes="AA">
                                      <p:cBhvr>
                                        <p:cTn id="6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-1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836" t="13781" r="15325" b="13376"/>
          <a:stretch/>
        </p:blipFill>
        <p:spPr>
          <a:xfrm>
            <a:off x="17810" y="404664"/>
            <a:ext cx="9217024" cy="5328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5210" t="24609" r="46179" b="6484"/>
          <a:stretch/>
        </p:blipFill>
        <p:spPr>
          <a:xfrm>
            <a:off x="3904978" y="2501573"/>
            <a:ext cx="3748087" cy="3960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4390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134" t="14563" r="45572" b="5703"/>
          <a:stretch/>
        </p:blipFill>
        <p:spPr>
          <a:xfrm>
            <a:off x="-1" y="0"/>
            <a:ext cx="9029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5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1" name="Picture 3" descr="pix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2147888"/>
            <a:ext cx="95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2" name="Picture 4" descr="pix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3246438"/>
            <a:ext cx="9525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3" name="Picture 5" descr="pix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3795713"/>
            <a:ext cx="95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4" name="Picture 6" descr="http://content.karger.com/company/images/global/pixel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900363" y="4641850"/>
            <a:ext cx="95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5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6020" y="3187724"/>
            <a:ext cx="1878012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6" name="Text Box 11"/>
          <p:cNvSpPr txBox="1">
            <a:spLocks noChangeArrowheads="1"/>
          </p:cNvSpPr>
          <p:nvPr/>
        </p:nvSpPr>
        <p:spPr bwMode="auto">
          <a:xfrm>
            <a:off x="4383106" y="5661025"/>
            <a:ext cx="290353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zh-CN" altLang="de-CH" sz="1200" b="0" u="none" dirty="0">
                <a:solidFill>
                  <a:schemeClr val="tx1"/>
                </a:solidFill>
              </a:rPr>
              <a:t>更多信息，请浏览以下网址：</a:t>
            </a:r>
            <a:r>
              <a:rPr lang="de-CH" altLang="zh-CN" sz="1200" dirty="0">
                <a:solidFill>
                  <a:schemeClr val="tx1"/>
                </a:solidFill>
              </a:rPr>
              <a:t> 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altLang="zh-CN" sz="1200" b="0" u="none" dirty="0">
                <a:solidFill>
                  <a:schemeClr val="tx1"/>
                </a:solidFill>
                <a:hlinkClick r:id="rId6"/>
              </a:rPr>
              <a:t>http://</a:t>
            </a:r>
            <a:r>
              <a:rPr lang="de-CH" altLang="zh-CN" sz="1200" b="0" u="none" dirty="0" smtClean="0">
                <a:solidFill>
                  <a:schemeClr val="tx1"/>
                </a:solidFill>
                <a:hlinkClick r:id="rId6"/>
              </a:rPr>
              <a:t>karger.cn</a:t>
            </a:r>
            <a:endParaRPr lang="de-CH" altLang="zh-CN" sz="1200" b="0" u="none" dirty="0">
              <a:solidFill>
                <a:schemeClr val="tx1"/>
              </a:solidFill>
            </a:endParaRP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altLang="zh-CN" sz="1200" b="0" u="none" dirty="0">
                <a:solidFill>
                  <a:schemeClr val="tx1"/>
                </a:solidFill>
                <a:hlinkClick r:id="rId7"/>
              </a:rPr>
              <a:t>http://www.karger.com/resources</a:t>
            </a:r>
            <a:endParaRPr lang="de-CH" altLang="zh-CN" sz="1200" b="0" u="none" dirty="0">
              <a:solidFill>
                <a:schemeClr val="tx1"/>
              </a:solidFill>
            </a:endParaRP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altLang="zh-CN" sz="1200" b="0" u="none" dirty="0">
                <a:solidFill>
                  <a:schemeClr val="tx1"/>
                </a:solidFill>
                <a:hlinkClick r:id="rId8"/>
              </a:rPr>
              <a:t>http://www.karger.com/services</a:t>
            </a:r>
            <a:endParaRPr lang="de-CH" altLang="zh-CN" sz="1200" b="0" u="none" dirty="0">
              <a:solidFill>
                <a:schemeClr val="tx1"/>
              </a:solidFill>
            </a:endParaRP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altLang="zh-CN" sz="1200" b="0" u="none" dirty="0">
                <a:solidFill>
                  <a:schemeClr val="tx1"/>
                </a:solidFill>
                <a:hlinkClick r:id="rId9"/>
              </a:rPr>
              <a:t>http://www.karger.com/subjectguide</a:t>
            </a:r>
            <a:br>
              <a:rPr lang="en-GB" altLang="zh-CN" sz="1200" b="0" u="none" dirty="0">
                <a:solidFill>
                  <a:schemeClr val="tx1"/>
                </a:solidFill>
                <a:hlinkClick r:id="rId9"/>
              </a:rPr>
            </a:br>
            <a:r>
              <a:rPr lang="en-GB" altLang="zh-CN" sz="1200" b="0" u="none" dirty="0">
                <a:solidFill>
                  <a:schemeClr val="tx1"/>
                </a:solidFill>
                <a:hlinkClick r:id="rId9"/>
              </a:rPr>
              <a:t>http://www.karger.com/journals</a:t>
            </a:r>
            <a:endParaRPr lang="zh-CN" altLang="en-US" sz="1200" b="0" dirty="0">
              <a:solidFill>
                <a:schemeClr val="tx1"/>
              </a:solidFill>
            </a:endParaRPr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684213" y="2133600"/>
            <a:ext cx="5759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u="none" dirty="0">
                <a:solidFill>
                  <a:schemeClr val="tx1"/>
                </a:solidFill>
                <a:latin typeface="+mn-ea"/>
              </a:rPr>
              <a:t>Karger </a:t>
            </a:r>
            <a:r>
              <a:rPr lang="zh-CN" altLang="en-US" b="1" u="none" dirty="0">
                <a:solidFill>
                  <a:schemeClr val="tx1"/>
                </a:solidFill>
                <a:latin typeface="+mn-ea"/>
              </a:rPr>
              <a:t>中国区代理</a:t>
            </a:r>
          </a:p>
          <a:p>
            <a:pPr>
              <a:spcBef>
                <a:spcPct val="50000"/>
              </a:spcBef>
            </a:pPr>
            <a:r>
              <a:rPr lang="zh-CN" altLang="en-US" sz="3000" b="1" u="none" dirty="0">
                <a:solidFill>
                  <a:srgbClr val="006666"/>
                </a:solidFill>
                <a:latin typeface="+mn-ea"/>
              </a:rPr>
              <a:t>中国图书进出口（集团）总公司</a:t>
            </a:r>
          </a:p>
          <a:p>
            <a:pPr>
              <a:spcBef>
                <a:spcPct val="50000"/>
              </a:spcBef>
            </a:pPr>
            <a:r>
              <a:rPr lang="zh-CN" altLang="en-US" sz="2000" b="1" u="none" dirty="0">
                <a:solidFill>
                  <a:schemeClr val="tx1"/>
                </a:solidFill>
                <a:latin typeface="+mn-ea"/>
              </a:rPr>
              <a:t>北京市朝阳区工体东路</a:t>
            </a:r>
            <a:r>
              <a:rPr lang="en-US" altLang="zh-CN" sz="2000" b="1" u="none" dirty="0">
                <a:solidFill>
                  <a:schemeClr val="tx1"/>
                </a:solidFill>
                <a:latin typeface="+mn-ea"/>
              </a:rPr>
              <a:t>16</a:t>
            </a:r>
            <a:r>
              <a:rPr lang="zh-CN" altLang="en-US" sz="2000" b="1" u="none" dirty="0">
                <a:solidFill>
                  <a:schemeClr val="tx1"/>
                </a:solidFill>
                <a:latin typeface="+mn-ea"/>
              </a:rPr>
              <a:t>号</a:t>
            </a:r>
          </a:p>
          <a:p>
            <a:pPr>
              <a:spcBef>
                <a:spcPct val="50000"/>
              </a:spcBef>
            </a:pPr>
            <a:r>
              <a:rPr lang="zh-CN" altLang="en-US" sz="2000" b="1" u="none" dirty="0">
                <a:solidFill>
                  <a:schemeClr val="tx1"/>
                </a:solidFill>
                <a:latin typeface="+mn-ea"/>
              </a:rPr>
              <a:t>电话：</a:t>
            </a:r>
            <a:r>
              <a:rPr lang="en-US" altLang="zh-CN" sz="2000" b="1" u="none" dirty="0">
                <a:solidFill>
                  <a:schemeClr val="tx1"/>
                </a:solidFill>
                <a:latin typeface="+mn-ea"/>
              </a:rPr>
              <a:t>010-65866993</a:t>
            </a:r>
          </a:p>
          <a:p>
            <a:pPr>
              <a:spcBef>
                <a:spcPct val="50000"/>
              </a:spcBef>
            </a:pPr>
            <a:r>
              <a:rPr lang="en-US" altLang="zh-CN" sz="2000" b="1" u="none" dirty="0">
                <a:solidFill>
                  <a:schemeClr val="tx1"/>
                </a:solidFill>
                <a:latin typeface="+mn-ea"/>
              </a:rPr>
              <a:t>E-</a:t>
            </a:r>
            <a:r>
              <a:rPr lang="en-US" altLang="zh-CN" sz="2000" b="1" u="none" dirty="0" err="1">
                <a:solidFill>
                  <a:schemeClr val="tx1"/>
                </a:solidFill>
                <a:latin typeface="+mn-ea"/>
              </a:rPr>
              <a:t>Mail:whx@cnpiec.com.cn</a:t>
            </a:r>
            <a:endParaRPr lang="en-US" altLang="zh-CN" sz="2000" b="1" u="none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120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3" descr="pix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2147888"/>
            <a:ext cx="95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3" name="Picture 4" descr="pix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3246438"/>
            <a:ext cx="9525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4" name="Picture 5" descr="pix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3795713"/>
            <a:ext cx="95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5" name="Picture 6" descr="http://content.karger.com/company/images/global/pixel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900363" y="4641850"/>
            <a:ext cx="95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722342" y="2643182"/>
            <a:ext cx="80645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8800" u="none" dirty="0">
                <a:solidFill>
                  <a:srgbClr val="009999"/>
                </a:solidFill>
              </a:rPr>
              <a:t>谢谢大家！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0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5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5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-71415"/>
            <a:ext cx="892971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42918"/>
            <a:ext cx="928662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1881" y="47625"/>
            <a:ext cx="9134475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428868"/>
            <a:ext cx="2000232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929190" y="1142984"/>
            <a:ext cx="2286016" cy="100013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29190" y="2357430"/>
            <a:ext cx="2214578" cy="500066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1438" y="3857628"/>
            <a:ext cx="1428728" cy="28575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571480"/>
            <a:ext cx="6086490" cy="542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29124" y="4286256"/>
            <a:ext cx="1857388" cy="78581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357950" y="1428736"/>
            <a:ext cx="1857388" cy="78581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29190" y="2357430"/>
            <a:ext cx="1571636" cy="500066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6523" y="2500306"/>
            <a:ext cx="509747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500298" y="1285860"/>
            <a:ext cx="3571900" cy="42862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429388" y="4714884"/>
            <a:ext cx="1643074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90" y="-142900"/>
            <a:ext cx="8286776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4348" y="5857892"/>
            <a:ext cx="3500462" cy="28575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4728" t="13864" r="14796" b="5150"/>
          <a:stretch/>
        </p:blipFill>
        <p:spPr>
          <a:xfrm>
            <a:off x="1500166" y="714356"/>
            <a:ext cx="6378963" cy="4121240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14480" y="5214950"/>
            <a:ext cx="1000132" cy="42862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71670" y="1928802"/>
            <a:ext cx="1285884" cy="42862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786050" y="5214950"/>
            <a:ext cx="500066" cy="42862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" y="0"/>
            <a:ext cx="862965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0"/>
            <a:ext cx="862965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580" t="15740" r="15133" b="5512"/>
          <a:stretch/>
        </p:blipFill>
        <p:spPr>
          <a:xfrm>
            <a:off x="14558" y="116632"/>
            <a:ext cx="9272349" cy="7097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4581" t="27359" r="28969" b="7673"/>
          <a:stretch/>
        </p:blipFill>
        <p:spPr>
          <a:xfrm>
            <a:off x="1500166" y="714356"/>
            <a:ext cx="6246153" cy="5162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4579" t="13579" r="23436" b="5704"/>
          <a:stretch/>
        </p:blipFill>
        <p:spPr>
          <a:xfrm>
            <a:off x="2428860" y="2357430"/>
            <a:ext cx="5184576" cy="3456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5133" t="13579" r="25649" b="5704"/>
          <a:stretch/>
        </p:blipFill>
        <p:spPr>
          <a:xfrm>
            <a:off x="2857488" y="3000372"/>
            <a:ext cx="6120680" cy="3528392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7158" y="4929198"/>
            <a:ext cx="4000528" cy="42862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14810" y="2786058"/>
            <a:ext cx="1571636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071802" y="3929066"/>
            <a:ext cx="2000264" cy="214314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00298" y="3214686"/>
            <a:ext cx="3143272" cy="142876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1593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19" y="-24"/>
            <a:ext cx="9020175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472" y="642918"/>
            <a:ext cx="928694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MY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0.8|0.7|0.6|0.8|0.6|0.8|0.6|0.6|0.7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2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|0.3|1.5|4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2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|0.7|1.1|0.5|0.4|1.4|0.5|0.4|0.5|0.4|0.4|0.4|0.4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7|0.7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7|0.6|0.7|0.6|1.3|1.7|0.8|1.1|1.4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1|1.2|1.3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2|0.9|2.3|1.1|2.6|0.9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.3|7.2|2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48</Words>
  <PresentationFormat>全屏显示(4:3)</PresentationFormat>
  <Paragraphs>13</Paragraphs>
  <Slides>23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王洪新</dc:creator>
  <cp:lastModifiedBy>Administrator</cp:lastModifiedBy>
  <cp:revision>54</cp:revision>
  <dcterms:created xsi:type="dcterms:W3CDTF">2015-04-23T00:51:05Z</dcterms:created>
  <dcterms:modified xsi:type="dcterms:W3CDTF">2015-04-23T09:31:26Z</dcterms:modified>
</cp:coreProperties>
</file>