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9"/>
  </p:notesMasterIdLst>
  <p:sldIdLst>
    <p:sldId id="259" r:id="rId5"/>
    <p:sldId id="385" r:id="rId6"/>
    <p:sldId id="386" r:id="rId7"/>
    <p:sldId id="429" r:id="rId8"/>
    <p:sldId id="384" r:id="rId9"/>
    <p:sldId id="388" r:id="rId10"/>
    <p:sldId id="371" r:id="rId11"/>
    <p:sldId id="433" r:id="rId12"/>
    <p:sldId id="372" r:id="rId13"/>
    <p:sldId id="393" r:id="rId14"/>
    <p:sldId id="390" r:id="rId15"/>
    <p:sldId id="373" r:id="rId16"/>
    <p:sldId id="392" r:id="rId17"/>
    <p:sldId id="395" r:id="rId18"/>
    <p:sldId id="398" r:id="rId19"/>
    <p:sldId id="434" r:id="rId20"/>
    <p:sldId id="400" r:id="rId21"/>
    <p:sldId id="399" r:id="rId22"/>
    <p:sldId id="407" r:id="rId23"/>
    <p:sldId id="405" r:id="rId24"/>
    <p:sldId id="406" r:id="rId25"/>
    <p:sldId id="408" r:id="rId26"/>
    <p:sldId id="411" r:id="rId27"/>
    <p:sldId id="422" r:id="rId28"/>
    <p:sldId id="423" r:id="rId29"/>
    <p:sldId id="432" r:id="rId30"/>
    <p:sldId id="350" r:id="rId31"/>
    <p:sldId id="365" r:id="rId32"/>
    <p:sldId id="357" r:id="rId33"/>
    <p:sldId id="414" r:id="rId34"/>
    <p:sldId id="424" r:id="rId35"/>
    <p:sldId id="427" r:id="rId36"/>
    <p:sldId id="430" r:id="rId37"/>
    <p:sldId id="361"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B107663-E9E9-4B65-A8A1-A67889508C51}">
          <p14:sldIdLst>
            <p14:sldId id="259"/>
            <p14:sldId id="385"/>
            <p14:sldId id="386"/>
            <p14:sldId id="429"/>
            <p14:sldId id="384"/>
            <p14:sldId id="388"/>
            <p14:sldId id="371"/>
            <p14:sldId id="433"/>
            <p14:sldId id="372"/>
            <p14:sldId id="393"/>
            <p14:sldId id="390"/>
            <p14:sldId id="373"/>
            <p14:sldId id="392"/>
            <p14:sldId id="395"/>
            <p14:sldId id="398"/>
            <p14:sldId id="434"/>
            <p14:sldId id="400"/>
            <p14:sldId id="399"/>
            <p14:sldId id="407"/>
            <p14:sldId id="405"/>
            <p14:sldId id="406"/>
            <p14:sldId id="408"/>
            <p14:sldId id="411"/>
            <p14:sldId id="422"/>
            <p14:sldId id="423"/>
            <p14:sldId id="432"/>
            <p14:sldId id="350"/>
            <p14:sldId id="365"/>
            <p14:sldId id="357"/>
            <p14:sldId id="414"/>
            <p14:sldId id="424"/>
            <p14:sldId id="427"/>
            <p14:sldId id="430"/>
            <p14:sldId id="36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BA6"/>
    <a:srgbClr val="4F758B"/>
    <a:srgbClr val="008C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69" autoAdjust="0"/>
    <p:restoredTop sz="93073" autoAdjust="0"/>
  </p:normalViewPr>
  <p:slideViewPr>
    <p:cSldViewPr>
      <p:cViewPr>
        <p:scale>
          <a:sx n="75" d="100"/>
          <a:sy n="75" d="100"/>
        </p:scale>
        <p:origin x="-1068" y="-27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col"/>
        <c:grouping val="stacked"/>
        <c:varyColors val="0"/>
        <c:ser>
          <c:idx val="0"/>
          <c:order val="0"/>
          <c:tx>
            <c:strRef>
              <c:f>Sheet1!$B$1</c:f>
              <c:strCache>
                <c:ptCount val="1"/>
                <c:pt idx="0">
                  <c:v>Number of articles in RSC journals</c:v>
                </c:pt>
              </c:strCache>
            </c:strRef>
          </c:tx>
          <c:invertIfNegative val="0"/>
          <c:cat>
            <c:numRef>
              <c:f>Sheet1!$A$2:$A$9</c:f>
              <c:numCache>
                <c:formatCode>General</c:formatCode>
                <c:ptCount val="8"/>
                <c:pt idx="0">
                  <c:v>2006</c:v>
                </c:pt>
                <c:pt idx="1">
                  <c:v>2007</c:v>
                </c:pt>
                <c:pt idx="2">
                  <c:v>2008</c:v>
                </c:pt>
                <c:pt idx="3">
                  <c:v>2009</c:v>
                </c:pt>
                <c:pt idx="4">
                  <c:v>2010</c:v>
                </c:pt>
                <c:pt idx="5">
                  <c:v>2011</c:v>
                </c:pt>
                <c:pt idx="6">
                  <c:v>2012</c:v>
                </c:pt>
                <c:pt idx="7">
                  <c:v>2013</c:v>
                </c:pt>
              </c:numCache>
            </c:numRef>
          </c:cat>
          <c:val>
            <c:numRef>
              <c:f>Sheet1!$B$2:$B$9</c:f>
              <c:numCache>
                <c:formatCode>General</c:formatCode>
                <c:ptCount val="8"/>
                <c:pt idx="0">
                  <c:v>5000</c:v>
                </c:pt>
                <c:pt idx="1">
                  <c:v>6000</c:v>
                </c:pt>
                <c:pt idx="2">
                  <c:v>7000</c:v>
                </c:pt>
                <c:pt idx="3">
                  <c:v>10000</c:v>
                </c:pt>
                <c:pt idx="4">
                  <c:v>13000</c:v>
                </c:pt>
                <c:pt idx="5">
                  <c:v>20000</c:v>
                </c:pt>
                <c:pt idx="6">
                  <c:v>25000</c:v>
                </c:pt>
                <c:pt idx="7">
                  <c:v>30000</c:v>
                </c:pt>
              </c:numCache>
            </c:numRef>
          </c:val>
        </c:ser>
        <c:dLbls>
          <c:showLegendKey val="0"/>
          <c:showVal val="0"/>
          <c:showCatName val="0"/>
          <c:showSerName val="0"/>
          <c:showPercent val="0"/>
          <c:showBubbleSize val="0"/>
        </c:dLbls>
        <c:gapWidth val="150"/>
        <c:overlap val="100"/>
        <c:axId val="159864704"/>
        <c:axId val="159866240"/>
      </c:barChart>
      <c:catAx>
        <c:axId val="159864704"/>
        <c:scaling>
          <c:orientation val="minMax"/>
        </c:scaling>
        <c:delete val="0"/>
        <c:axPos val="b"/>
        <c:numFmt formatCode="General" sourceLinked="1"/>
        <c:majorTickMark val="out"/>
        <c:minorTickMark val="none"/>
        <c:tickLblPos val="nextTo"/>
        <c:spPr>
          <a:ln>
            <a:solidFill>
              <a:schemeClr val="bg2"/>
            </a:solidFill>
          </a:ln>
        </c:spPr>
        <c:crossAx val="159866240"/>
        <c:crosses val="autoZero"/>
        <c:auto val="1"/>
        <c:lblAlgn val="ctr"/>
        <c:lblOffset val="100"/>
        <c:noMultiLvlLbl val="0"/>
      </c:catAx>
      <c:valAx>
        <c:axId val="159866240"/>
        <c:scaling>
          <c:orientation val="minMax"/>
        </c:scaling>
        <c:delete val="0"/>
        <c:axPos val="l"/>
        <c:majorGridlines/>
        <c:numFmt formatCode="General" sourceLinked="1"/>
        <c:majorTickMark val="out"/>
        <c:minorTickMark val="none"/>
        <c:tickLblPos val="nextTo"/>
        <c:spPr>
          <a:ln>
            <a:solidFill>
              <a:schemeClr val="bg2"/>
            </a:solidFill>
          </a:ln>
        </c:spPr>
        <c:crossAx val="159864704"/>
        <c:crosses val="autoZero"/>
        <c:crossBetween val="between"/>
      </c:valAx>
      <c:spPr>
        <a:ln>
          <a:solidFill>
            <a:schemeClr val="bg2"/>
          </a:solidFill>
        </a:ln>
      </c:spPr>
    </c:plotArea>
    <c:legend>
      <c:legendPos val="r"/>
      <c:layout>
        <c:manualLayout>
          <c:xMode val="edge"/>
          <c:yMode val="edge"/>
          <c:x val="0.70833333333333337"/>
          <c:y val="0.50160542432195976"/>
          <c:w val="0.27777777777777779"/>
          <c:h val="0.21494375703037119"/>
        </c:manualLayout>
      </c:layout>
      <c:overlay val="0"/>
    </c:legend>
    <c:plotVisOnly val="1"/>
    <c:dispBlanksAs val="gap"/>
    <c:showDLblsOverMax val="0"/>
  </c:chart>
  <c:txPr>
    <a:bodyPr/>
    <a:lstStyle/>
    <a:p>
      <a:pPr>
        <a:defRPr sz="1400">
          <a:solidFill>
            <a:schemeClr val="bg2"/>
          </a:solidFill>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DF798C-B3FB-4729-A811-0357858B155E}"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15593FA0-1AF0-4566-8BA6-7A7FA221EEFA}">
      <dgm:prSet phldrT="[Text]" custT="1"/>
      <dgm:spPr/>
      <dgm:t>
        <a:bodyPr/>
        <a:lstStyle/>
        <a:p>
          <a:pPr rtl="0"/>
          <a:r>
            <a:rPr kumimoji="0" lang="en-US" altLang="zh-CN" sz="1600" b="1" i="0" u="none" strike="noStrike" cap="none" normalizeH="0" baseline="0" dirty="0" smtClean="0">
              <a:ln>
                <a:noFill/>
              </a:ln>
              <a:solidFill>
                <a:schemeClr val="bg2"/>
              </a:solidFill>
              <a:effectLst/>
              <a:latin typeface="Times New Roman" pitchFamily="18" charset="0"/>
              <a:ea typeface="SimSun" pitchFamily="2" charset="-122"/>
              <a:cs typeface="Times New Roman" pitchFamily="18" charset="0"/>
            </a:rPr>
            <a:t>Analytical Chemistry</a:t>
          </a:r>
        </a:p>
        <a:p>
          <a:pPr rtl="0"/>
          <a:r>
            <a:rPr kumimoji="0" lang="en-US" altLang="zh-CN" sz="1600" b="1" i="0" u="none" strike="noStrike" cap="none" normalizeH="0" baseline="0" dirty="0" smtClean="0">
              <a:ln>
                <a:noFill/>
              </a:ln>
              <a:solidFill>
                <a:schemeClr val="bg2"/>
              </a:solidFill>
              <a:effectLst/>
              <a:latin typeface="PMingLiU" pitchFamily="18" charset="-120"/>
              <a:ea typeface="PMingLiU" pitchFamily="18" charset="-120"/>
              <a:cs typeface="SimSun" pitchFamily="2" charset="-122"/>
            </a:rPr>
            <a:t> </a:t>
          </a:r>
          <a:r>
            <a:rPr kumimoji="0" lang="zh-CN" altLang="en-US" sz="1600" b="1" i="0" u="none" strike="noStrike" cap="none" normalizeH="0" baseline="0" dirty="0" smtClean="0">
              <a:ln>
                <a:noFill/>
              </a:ln>
              <a:solidFill>
                <a:schemeClr val="bg2"/>
              </a:solidFill>
              <a:effectLst/>
              <a:latin typeface="PMingLiU" pitchFamily="18" charset="-120"/>
              <a:ea typeface="PMingLiU" pitchFamily="18" charset="-120"/>
              <a:cs typeface="SimSun" pitchFamily="2" charset="-122"/>
            </a:rPr>
            <a:t>分析化学</a:t>
          </a:r>
          <a:endParaRPr lang="en-US" sz="1600" dirty="0">
            <a:solidFill>
              <a:schemeClr val="bg2"/>
            </a:solidFill>
          </a:endParaRPr>
        </a:p>
      </dgm:t>
    </dgm:pt>
    <dgm:pt modelId="{6A1654DE-7CC2-4400-A76A-70C849254385}" type="parTrans" cxnId="{F7BFAF14-EF30-4E74-9DC2-E1589AC5D6D9}">
      <dgm:prSet/>
      <dgm:spPr/>
      <dgm:t>
        <a:bodyPr/>
        <a:lstStyle/>
        <a:p>
          <a:endParaRPr lang="en-US"/>
        </a:p>
      </dgm:t>
    </dgm:pt>
    <dgm:pt modelId="{D484DBD7-A863-42CC-954F-79DFCC3AFDC1}" type="sibTrans" cxnId="{F7BFAF14-EF30-4E74-9DC2-E1589AC5D6D9}">
      <dgm:prSet/>
      <dgm:spPr/>
      <dgm:t>
        <a:bodyPr/>
        <a:lstStyle/>
        <a:p>
          <a:endParaRPr lang="en-US"/>
        </a:p>
      </dgm:t>
    </dgm:pt>
    <dgm:pt modelId="{82D1B88A-D88B-4636-8AC5-B79FAAAB366D}">
      <dgm:prSet phldrT="[Text]" custT="1"/>
      <dgm:spPr/>
      <dgm:t>
        <a:bodyPr/>
        <a:lstStyle/>
        <a:p>
          <a:r>
            <a:rPr kumimoji="0" lang="en-US" altLang="zh-CN" sz="1600" b="1" i="0" u="none" strike="noStrike" cap="none" normalizeH="0" baseline="0" dirty="0" smtClean="0">
              <a:ln>
                <a:noFill/>
              </a:ln>
              <a:solidFill>
                <a:schemeClr val="bg2"/>
              </a:solidFill>
              <a:effectLst/>
              <a:latin typeface="Times New Roman" pitchFamily="18" charset="0"/>
              <a:ea typeface="SimSun" pitchFamily="2" charset="-122"/>
              <a:cs typeface="Times New Roman" pitchFamily="18" charset="0"/>
            </a:rPr>
            <a:t>Inorganic Chemistry</a:t>
          </a:r>
        </a:p>
        <a:p>
          <a:r>
            <a:rPr kumimoji="0" lang="en-US" altLang="zh-CN" sz="1600" b="1" i="0" u="none" strike="noStrike" cap="none" normalizeH="0" baseline="0" dirty="0" smtClean="0">
              <a:ln>
                <a:noFill/>
              </a:ln>
              <a:solidFill>
                <a:schemeClr val="bg2"/>
              </a:solidFill>
              <a:effectLst/>
              <a:latin typeface="PMingLiU" pitchFamily="18" charset="-120"/>
              <a:ea typeface="PMingLiU" pitchFamily="18" charset="-120"/>
              <a:cs typeface="SimSun" pitchFamily="2" charset="-122"/>
            </a:rPr>
            <a:t> </a:t>
          </a:r>
          <a:r>
            <a:rPr kumimoji="0" lang="zh-CN" altLang="en-US" sz="1600" b="1" i="0" u="none" strike="noStrike" cap="none" normalizeH="0" baseline="0" dirty="0" smtClean="0">
              <a:ln>
                <a:noFill/>
              </a:ln>
              <a:solidFill>
                <a:schemeClr val="bg2"/>
              </a:solidFill>
              <a:effectLst/>
              <a:latin typeface="PMingLiU" pitchFamily="18" charset="-120"/>
              <a:ea typeface="PMingLiU" pitchFamily="18" charset="-120"/>
              <a:cs typeface="SimSun" pitchFamily="2" charset="-122"/>
            </a:rPr>
            <a:t>无机化学</a:t>
          </a:r>
          <a:endParaRPr lang="en-US" sz="1600" dirty="0"/>
        </a:p>
      </dgm:t>
    </dgm:pt>
    <dgm:pt modelId="{CFAD67EA-A6A5-4894-8BA5-C5D39660B365}" type="parTrans" cxnId="{2FB0240A-F7FE-46D5-8978-6F737D00C35F}">
      <dgm:prSet/>
      <dgm:spPr/>
      <dgm:t>
        <a:bodyPr/>
        <a:lstStyle/>
        <a:p>
          <a:endParaRPr lang="en-US"/>
        </a:p>
      </dgm:t>
    </dgm:pt>
    <dgm:pt modelId="{DBBE699A-262A-4F4A-9934-B4B3B89198B3}" type="sibTrans" cxnId="{2FB0240A-F7FE-46D5-8978-6F737D00C35F}">
      <dgm:prSet/>
      <dgm:spPr/>
      <dgm:t>
        <a:bodyPr/>
        <a:lstStyle/>
        <a:p>
          <a:endParaRPr lang="en-US"/>
        </a:p>
      </dgm:t>
    </dgm:pt>
    <dgm:pt modelId="{9AAF4672-D6A5-4360-AC4E-04A127B5A763}">
      <dgm:prSet phldrT="[Text]" custT="1"/>
      <dgm:spPr/>
      <dgm:t>
        <a:bodyPr/>
        <a:lstStyle/>
        <a:p>
          <a:pPr rtl="0"/>
          <a:r>
            <a:rPr kumimoji="0" lang="en-US" altLang="zh-CN" sz="1600" b="1" i="0" u="none" strike="noStrike" cap="none" normalizeH="0" baseline="0" dirty="0" smtClean="0">
              <a:ln>
                <a:noFill/>
              </a:ln>
              <a:solidFill>
                <a:schemeClr val="bg2"/>
              </a:solidFill>
              <a:effectLst/>
              <a:latin typeface="Times New Roman" pitchFamily="18" charset="0"/>
              <a:ea typeface="SimSun" pitchFamily="2" charset="-122"/>
              <a:cs typeface="Times New Roman" pitchFamily="18" charset="0"/>
            </a:rPr>
            <a:t>Biochemistry</a:t>
          </a:r>
          <a:r>
            <a:rPr kumimoji="0" lang="en-US" altLang="zh-CN" sz="1600" b="1" i="0" u="none" strike="noStrike" cap="none" normalizeH="0" baseline="0" dirty="0" smtClean="0">
              <a:ln>
                <a:noFill/>
              </a:ln>
              <a:solidFill>
                <a:schemeClr val="bg2"/>
              </a:solidFill>
              <a:effectLst/>
              <a:latin typeface="PMingLiU" pitchFamily="18" charset="-120"/>
              <a:ea typeface="PMingLiU" pitchFamily="18" charset="-120"/>
              <a:cs typeface="SimSun" pitchFamily="2" charset="-122"/>
            </a:rPr>
            <a:t> </a:t>
          </a:r>
        </a:p>
        <a:p>
          <a:pPr rtl="0"/>
          <a:r>
            <a:rPr kumimoji="0" lang="zh-CN" altLang="en-US" sz="1600" b="1" i="0" u="none" strike="noStrike" cap="none" normalizeH="0" baseline="0" dirty="0" smtClean="0">
              <a:ln>
                <a:noFill/>
              </a:ln>
              <a:solidFill>
                <a:schemeClr val="bg2"/>
              </a:solidFill>
              <a:effectLst/>
              <a:latin typeface="PMingLiU" pitchFamily="18" charset="-120"/>
              <a:ea typeface="PMingLiU" pitchFamily="18" charset="-120"/>
              <a:cs typeface="SimSun" pitchFamily="2" charset="-122"/>
            </a:rPr>
            <a:t>生物化学</a:t>
          </a:r>
          <a:endParaRPr lang="en-US" sz="1600" dirty="0"/>
        </a:p>
      </dgm:t>
    </dgm:pt>
    <dgm:pt modelId="{38B8B237-2160-4800-8D22-4D09DABB9326}" type="parTrans" cxnId="{6AB3F76B-9FFD-4C67-AF18-C421BDEA3CC3}">
      <dgm:prSet/>
      <dgm:spPr/>
      <dgm:t>
        <a:bodyPr/>
        <a:lstStyle/>
        <a:p>
          <a:endParaRPr lang="en-US"/>
        </a:p>
      </dgm:t>
    </dgm:pt>
    <dgm:pt modelId="{4FCFCDD3-9C2B-4882-8EC3-8518A639BAA8}" type="sibTrans" cxnId="{6AB3F76B-9FFD-4C67-AF18-C421BDEA3CC3}">
      <dgm:prSet/>
      <dgm:spPr/>
      <dgm:t>
        <a:bodyPr/>
        <a:lstStyle/>
        <a:p>
          <a:endParaRPr lang="en-US"/>
        </a:p>
      </dgm:t>
    </dgm:pt>
    <dgm:pt modelId="{1590C2CD-2404-4A77-BDCA-00E4F97342A0}">
      <dgm:prSet phldrT="[Text]" custT="1"/>
      <dgm:spPr/>
      <dgm:t>
        <a:bodyPr/>
        <a:lstStyle/>
        <a:p>
          <a:r>
            <a:rPr kumimoji="0" lang="en-US" altLang="zh-CN" sz="1600" b="1" i="0" u="none" strike="noStrike" cap="none" normalizeH="0" baseline="0" dirty="0" smtClean="0">
              <a:ln>
                <a:noFill/>
              </a:ln>
              <a:solidFill>
                <a:schemeClr val="bg2"/>
              </a:solidFill>
              <a:effectLst/>
              <a:latin typeface="Times New Roman" pitchFamily="18" charset="0"/>
              <a:ea typeface="SimSun" pitchFamily="2" charset="-122"/>
              <a:cs typeface="Times New Roman" pitchFamily="18" charset="0"/>
            </a:rPr>
            <a:t>Materials Science</a:t>
          </a:r>
          <a:r>
            <a:rPr kumimoji="0" lang="en-US" altLang="zh-CN" sz="1600" b="1" i="0" u="none" strike="noStrike" cap="none" normalizeH="0" baseline="0" dirty="0" smtClean="0">
              <a:ln>
                <a:noFill/>
              </a:ln>
              <a:solidFill>
                <a:schemeClr val="bg2"/>
              </a:solidFill>
              <a:effectLst/>
              <a:latin typeface="PMingLiU" pitchFamily="18" charset="-120"/>
              <a:ea typeface="PMingLiU" pitchFamily="18" charset="-120"/>
              <a:cs typeface="SimSun" pitchFamily="2" charset="-122"/>
            </a:rPr>
            <a:t> </a:t>
          </a:r>
        </a:p>
        <a:p>
          <a:r>
            <a:rPr kumimoji="0" lang="zh-CN" altLang="en-US" sz="1600" b="1" i="0" u="none" strike="noStrike" cap="none" normalizeH="0" baseline="0" dirty="0" smtClean="0">
              <a:ln>
                <a:noFill/>
              </a:ln>
              <a:solidFill>
                <a:schemeClr val="bg2"/>
              </a:solidFill>
              <a:effectLst/>
              <a:latin typeface="PMingLiU" pitchFamily="18" charset="-120"/>
              <a:ea typeface="PMingLiU" pitchFamily="18" charset="-120"/>
              <a:cs typeface="SimSun" pitchFamily="2" charset="-122"/>
            </a:rPr>
            <a:t>材料科学</a:t>
          </a:r>
          <a:endParaRPr lang="en-US" sz="1600" dirty="0"/>
        </a:p>
      </dgm:t>
    </dgm:pt>
    <dgm:pt modelId="{00367096-8393-42EE-9864-CCCB3AD61B68}" type="parTrans" cxnId="{2CF0E8E4-4D36-4CE8-9D39-70405F2B5B1A}">
      <dgm:prSet/>
      <dgm:spPr/>
      <dgm:t>
        <a:bodyPr/>
        <a:lstStyle/>
        <a:p>
          <a:endParaRPr lang="en-US"/>
        </a:p>
      </dgm:t>
    </dgm:pt>
    <dgm:pt modelId="{5756D3DF-4C92-4FDB-A934-124558AD8569}" type="sibTrans" cxnId="{2CF0E8E4-4D36-4CE8-9D39-70405F2B5B1A}">
      <dgm:prSet/>
      <dgm:spPr/>
      <dgm:t>
        <a:bodyPr/>
        <a:lstStyle/>
        <a:p>
          <a:endParaRPr lang="en-US"/>
        </a:p>
      </dgm:t>
    </dgm:pt>
    <dgm:pt modelId="{3AE13F0C-B105-40BC-AD5D-55EF917CA33D}" type="pres">
      <dgm:prSet presAssocID="{43DF798C-B3FB-4729-A811-0357858B155E}" presName="Name0" presStyleCnt="0">
        <dgm:presLayoutVars>
          <dgm:dir/>
          <dgm:resizeHandles val="exact"/>
        </dgm:presLayoutVars>
      </dgm:prSet>
      <dgm:spPr/>
      <dgm:t>
        <a:bodyPr/>
        <a:lstStyle/>
        <a:p>
          <a:endParaRPr lang="en-US"/>
        </a:p>
      </dgm:t>
    </dgm:pt>
    <dgm:pt modelId="{65ABBCDB-483C-4F7A-BA5C-CAABBF1C002C}" type="pres">
      <dgm:prSet presAssocID="{15593FA0-1AF0-4566-8BA6-7A7FA221EEFA}" presName="Name5" presStyleLbl="vennNode1" presStyleIdx="0" presStyleCnt="4" custLinFactNeighborX="-498" custLinFactNeighborY="-439">
        <dgm:presLayoutVars>
          <dgm:bulletEnabled val="1"/>
        </dgm:presLayoutVars>
      </dgm:prSet>
      <dgm:spPr/>
      <dgm:t>
        <a:bodyPr/>
        <a:lstStyle/>
        <a:p>
          <a:endParaRPr lang="en-US"/>
        </a:p>
      </dgm:t>
    </dgm:pt>
    <dgm:pt modelId="{F0F247E5-F6C5-48E6-8103-4A101C8F34B6}" type="pres">
      <dgm:prSet presAssocID="{D484DBD7-A863-42CC-954F-79DFCC3AFDC1}" presName="space" presStyleCnt="0"/>
      <dgm:spPr/>
    </dgm:pt>
    <dgm:pt modelId="{42C50D94-2D48-4164-83F6-031F306915C4}" type="pres">
      <dgm:prSet presAssocID="{82D1B88A-D88B-4636-8AC5-B79FAAAB366D}" presName="Name5" presStyleLbl="vennNode1" presStyleIdx="1" presStyleCnt="4">
        <dgm:presLayoutVars>
          <dgm:bulletEnabled val="1"/>
        </dgm:presLayoutVars>
      </dgm:prSet>
      <dgm:spPr/>
      <dgm:t>
        <a:bodyPr/>
        <a:lstStyle/>
        <a:p>
          <a:endParaRPr lang="en-US"/>
        </a:p>
      </dgm:t>
    </dgm:pt>
    <dgm:pt modelId="{87111996-9011-44E8-A0D7-8D56D09ED647}" type="pres">
      <dgm:prSet presAssocID="{DBBE699A-262A-4F4A-9934-B4B3B89198B3}" presName="space" presStyleCnt="0"/>
      <dgm:spPr/>
    </dgm:pt>
    <dgm:pt modelId="{AC0E9D6A-E337-4F51-BDFA-D593E1326865}" type="pres">
      <dgm:prSet presAssocID="{9AAF4672-D6A5-4360-AC4E-04A127B5A763}" presName="Name5" presStyleLbl="vennNode1" presStyleIdx="2" presStyleCnt="4">
        <dgm:presLayoutVars>
          <dgm:bulletEnabled val="1"/>
        </dgm:presLayoutVars>
      </dgm:prSet>
      <dgm:spPr/>
      <dgm:t>
        <a:bodyPr/>
        <a:lstStyle/>
        <a:p>
          <a:endParaRPr lang="en-US"/>
        </a:p>
      </dgm:t>
    </dgm:pt>
    <dgm:pt modelId="{3A6C896F-53EB-4A8B-827E-059328B45E1C}" type="pres">
      <dgm:prSet presAssocID="{4FCFCDD3-9C2B-4882-8EC3-8518A639BAA8}" presName="space" presStyleCnt="0"/>
      <dgm:spPr/>
    </dgm:pt>
    <dgm:pt modelId="{ABDF5575-9FBE-481C-A8B1-07DD44175696}" type="pres">
      <dgm:prSet presAssocID="{1590C2CD-2404-4A77-BDCA-00E4F97342A0}" presName="Name5" presStyleLbl="vennNode1" presStyleIdx="3" presStyleCnt="4">
        <dgm:presLayoutVars>
          <dgm:bulletEnabled val="1"/>
        </dgm:presLayoutVars>
      </dgm:prSet>
      <dgm:spPr/>
      <dgm:t>
        <a:bodyPr/>
        <a:lstStyle/>
        <a:p>
          <a:endParaRPr lang="en-US"/>
        </a:p>
      </dgm:t>
    </dgm:pt>
  </dgm:ptLst>
  <dgm:cxnLst>
    <dgm:cxn modelId="{F7BFAF14-EF30-4E74-9DC2-E1589AC5D6D9}" srcId="{43DF798C-B3FB-4729-A811-0357858B155E}" destId="{15593FA0-1AF0-4566-8BA6-7A7FA221EEFA}" srcOrd="0" destOrd="0" parTransId="{6A1654DE-7CC2-4400-A76A-70C849254385}" sibTransId="{D484DBD7-A863-42CC-954F-79DFCC3AFDC1}"/>
    <dgm:cxn modelId="{2FB0240A-F7FE-46D5-8978-6F737D00C35F}" srcId="{43DF798C-B3FB-4729-A811-0357858B155E}" destId="{82D1B88A-D88B-4636-8AC5-B79FAAAB366D}" srcOrd="1" destOrd="0" parTransId="{CFAD67EA-A6A5-4894-8BA5-C5D39660B365}" sibTransId="{DBBE699A-262A-4F4A-9934-B4B3B89198B3}"/>
    <dgm:cxn modelId="{A086FB62-DC7B-4039-8D11-17FC8FABB421}" type="presOf" srcId="{9AAF4672-D6A5-4360-AC4E-04A127B5A763}" destId="{AC0E9D6A-E337-4F51-BDFA-D593E1326865}" srcOrd="0" destOrd="0" presId="urn:microsoft.com/office/officeart/2005/8/layout/venn3"/>
    <dgm:cxn modelId="{2CF0E8E4-4D36-4CE8-9D39-70405F2B5B1A}" srcId="{43DF798C-B3FB-4729-A811-0357858B155E}" destId="{1590C2CD-2404-4A77-BDCA-00E4F97342A0}" srcOrd="3" destOrd="0" parTransId="{00367096-8393-42EE-9864-CCCB3AD61B68}" sibTransId="{5756D3DF-4C92-4FDB-A934-124558AD8569}"/>
    <dgm:cxn modelId="{E6211896-1A58-4AF6-9414-A20A0B789AC0}" type="presOf" srcId="{43DF798C-B3FB-4729-A811-0357858B155E}" destId="{3AE13F0C-B105-40BC-AD5D-55EF917CA33D}" srcOrd="0" destOrd="0" presId="urn:microsoft.com/office/officeart/2005/8/layout/venn3"/>
    <dgm:cxn modelId="{D4F9A524-1E7D-42E0-9609-F27A80F8017A}" type="presOf" srcId="{1590C2CD-2404-4A77-BDCA-00E4F97342A0}" destId="{ABDF5575-9FBE-481C-A8B1-07DD44175696}" srcOrd="0" destOrd="0" presId="urn:microsoft.com/office/officeart/2005/8/layout/venn3"/>
    <dgm:cxn modelId="{3E0CC061-DB83-4695-AD40-6BA9C4F1D3E5}" type="presOf" srcId="{15593FA0-1AF0-4566-8BA6-7A7FA221EEFA}" destId="{65ABBCDB-483C-4F7A-BA5C-CAABBF1C002C}" srcOrd="0" destOrd="0" presId="urn:microsoft.com/office/officeart/2005/8/layout/venn3"/>
    <dgm:cxn modelId="{78C0DEF5-DE40-4EB5-8AB3-942241475482}" type="presOf" srcId="{82D1B88A-D88B-4636-8AC5-B79FAAAB366D}" destId="{42C50D94-2D48-4164-83F6-031F306915C4}" srcOrd="0" destOrd="0" presId="urn:microsoft.com/office/officeart/2005/8/layout/venn3"/>
    <dgm:cxn modelId="{6AB3F76B-9FFD-4C67-AF18-C421BDEA3CC3}" srcId="{43DF798C-B3FB-4729-A811-0357858B155E}" destId="{9AAF4672-D6A5-4360-AC4E-04A127B5A763}" srcOrd="2" destOrd="0" parTransId="{38B8B237-2160-4800-8D22-4D09DABB9326}" sibTransId="{4FCFCDD3-9C2B-4882-8EC3-8518A639BAA8}"/>
    <dgm:cxn modelId="{7A8E0DE5-E8CB-4616-B357-D36EA2E89F7F}" type="presParOf" srcId="{3AE13F0C-B105-40BC-AD5D-55EF917CA33D}" destId="{65ABBCDB-483C-4F7A-BA5C-CAABBF1C002C}" srcOrd="0" destOrd="0" presId="urn:microsoft.com/office/officeart/2005/8/layout/venn3"/>
    <dgm:cxn modelId="{D4B2AAE9-990D-4BA8-BD21-FF2B769233C1}" type="presParOf" srcId="{3AE13F0C-B105-40BC-AD5D-55EF917CA33D}" destId="{F0F247E5-F6C5-48E6-8103-4A101C8F34B6}" srcOrd="1" destOrd="0" presId="urn:microsoft.com/office/officeart/2005/8/layout/venn3"/>
    <dgm:cxn modelId="{7C33C942-8511-453A-BB08-7BBAFFB88290}" type="presParOf" srcId="{3AE13F0C-B105-40BC-AD5D-55EF917CA33D}" destId="{42C50D94-2D48-4164-83F6-031F306915C4}" srcOrd="2" destOrd="0" presId="urn:microsoft.com/office/officeart/2005/8/layout/venn3"/>
    <dgm:cxn modelId="{9B3BA451-CE90-4A7F-94F0-6EC4A84E1165}" type="presParOf" srcId="{3AE13F0C-B105-40BC-AD5D-55EF917CA33D}" destId="{87111996-9011-44E8-A0D7-8D56D09ED647}" srcOrd="3" destOrd="0" presId="urn:microsoft.com/office/officeart/2005/8/layout/venn3"/>
    <dgm:cxn modelId="{7B930B2B-D995-4188-B43D-6874CCC3AE31}" type="presParOf" srcId="{3AE13F0C-B105-40BC-AD5D-55EF917CA33D}" destId="{AC0E9D6A-E337-4F51-BDFA-D593E1326865}" srcOrd="4" destOrd="0" presId="urn:microsoft.com/office/officeart/2005/8/layout/venn3"/>
    <dgm:cxn modelId="{45B9C235-B2F3-4FCF-A2EA-C3EE369AEF9A}" type="presParOf" srcId="{3AE13F0C-B105-40BC-AD5D-55EF917CA33D}" destId="{3A6C896F-53EB-4A8B-827E-059328B45E1C}" srcOrd="5" destOrd="0" presId="urn:microsoft.com/office/officeart/2005/8/layout/venn3"/>
    <dgm:cxn modelId="{9D074493-4132-4AD2-9F09-031F9595CE4C}" type="presParOf" srcId="{3AE13F0C-B105-40BC-AD5D-55EF917CA33D}" destId="{ABDF5575-9FBE-481C-A8B1-07DD44175696}"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DF798C-B3FB-4729-A811-0357858B155E}"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15593FA0-1AF0-4566-8BA6-7A7FA221EEFA}">
      <dgm:prSet phldrT="[Text]" custT="1"/>
      <dgm:spPr/>
      <dgm:t>
        <a:bodyPr/>
        <a:lstStyle/>
        <a:p>
          <a:pPr rtl="0"/>
          <a:r>
            <a:rPr kumimoji="0" lang="en-US" altLang="zh-CN" sz="1400" b="1" i="0" u="none" strike="noStrike" cap="none" normalizeH="0" baseline="0" dirty="0" smtClean="0">
              <a:ln>
                <a:noFill/>
              </a:ln>
              <a:solidFill>
                <a:schemeClr val="bg2"/>
              </a:solidFill>
              <a:effectLst/>
              <a:latin typeface="Times New Roman" pitchFamily="18" charset="0"/>
              <a:ea typeface="SimSun" pitchFamily="2" charset="-122"/>
              <a:cs typeface="Times New Roman" pitchFamily="18" charset="0"/>
            </a:rPr>
            <a:t>Chem. Engineering </a:t>
          </a:r>
        </a:p>
        <a:p>
          <a:pPr rtl="0"/>
          <a:r>
            <a:rPr kumimoji="0" lang="zh-CN" altLang="en-US" sz="1400" b="1" i="0" u="none" strike="noStrike" cap="none" normalizeH="0" baseline="0" dirty="0" smtClean="0">
              <a:ln>
                <a:noFill/>
              </a:ln>
              <a:solidFill>
                <a:schemeClr val="bg2"/>
              </a:solidFill>
              <a:effectLst/>
              <a:latin typeface="PMingLiU" pitchFamily="18" charset="-120"/>
              <a:ea typeface="PMingLiU" pitchFamily="18" charset="-120"/>
              <a:cs typeface="SimSun" pitchFamily="2" charset="-122"/>
            </a:rPr>
            <a:t>化学工程</a:t>
          </a:r>
          <a:endParaRPr lang="en-US" sz="1400" dirty="0"/>
        </a:p>
      </dgm:t>
    </dgm:pt>
    <dgm:pt modelId="{6A1654DE-7CC2-4400-A76A-70C849254385}" type="parTrans" cxnId="{F7BFAF14-EF30-4E74-9DC2-E1589AC5D6D9}">
      <dgm:prSet/>
      <dgm:spPr/>
      <dgm:t>
        <a:bodyPr/>
        <a:lstStyle/>
        <a:p>
          <a:endParaRPr lang="en-US"/>
        </a:p>
      </dgm:t>
    </dgm:pt>
    <dgm:pt modelId="{D484DBD7-A863-42CC-954F-79DFCC3AFDC1}" type="sibTrans" cxnId="{F7BFAF14-EF30-4E74-9DC2-E1589AC5D6D9}">
      <dgm:prSet/>
      <dgm:spPr/>
      <dgm:t>
        <a:bodyPr/>
        <a:lstStyle/>
        <a:p>
          <a:endParaRPr lang="en-US"/>
        </a:p>
      </dgm:t>
    </dgm:pt>
    <dgm:pt modelId="{82D1B88A-D88B-4636-8AC5-B79FAAAB366D}">
      <dgm:prSet phldrT="[Text]" custT="1"/>
      <dgm:spPr/>
      <dgm:t>
        <a:bodyPr/>
        <a:lstStyle/>
        <a:p>
          <a:r>
            <a:rPr kumimoji="0" lang="en-US" altLang="zh-CN" sz="1400" b="1" i="0" u="none" strike="noStrike" cap="none" normalizeH="0" baseline="0" dirty="0" smtClean="0">
              <a:ln>
                <a:noFill/>
              </a:ln>
              <a:solidFill>
                <a:schemeClr val="bg2"/>
              </a:solidFill>
              <a:effectLst/>
              <a:latin typeface="Times New Roman" pitchFamily="18" charset="0"/>
              <a:ea typeface="SimSun" pitchFamily="2" charset="-122"/>
              <a:cs typeface="Times New Roman" pitchFamily="18" charset="0"/>
            </a:rPr>
            <a:t>Nano Technology </a:t>
          </a:r>
        </a:p>
        <a:p>
          <a:r>
            <a:rPr kumimoji="0" lang="zh-CN" altLang="en-US" sz="1400" b="1" i="0" u="none" strike="noStrike" cap="none" normalizeH="0" baseline="0" dirty="0" smtClean="0">
              <a:ln>
                <a:noFill/>
              </a:ln>
              <a:solidFill>
                <a:schemeClr val="bg2"/>
              </a:solidFill>
              <a:effectLst/>
              <a:latin typeface="PMingLiU" pitchFamily="18" charset="-120"/>
              <a:ea typeface="PMingLiU" pitchFamily="18" charset="-120"/>
              <a:cs typeface="SimSun" pitchFamily="2" charset="-122"/>
            </a:rPr>
            <a:t>纳米技术</a:t>
          </a:r>
          <a:endParaRPr lang="en-US" sz="1400" dirty="0"/>
        </a:p>
      </dgm:t>
    </dgm:pt>
    <dgm:pt modelId="{CFAD67EA-A6A5-4894-8BA5-C5D39660B365}" type="parTrans" cxnId="{2FB0240A-F7FE-46D5-8978-6F737D00C35F}">
      <dgm:prSet/>
      <dgm:spPr/>
      <dgm:t>
        <a:bodyPr/>
        <a:lstStyle/>
        <a:p>
          <a:endParaRPr lang="en-US"/>
        </a:p>
      </dgm:t>
    </dgm:pt>
    <dgm:pt modelId="{DBBE699A-262A-4F4A-9934-B4B3B89198B3}" type="sibTrans" cxnId="{2FB0240A-F7FE-46D5-8978-6F737D00C35F}">
      <dgm:prSet/>
      <dgm:spPr/>
      <dgm:t>
        <a:bodyPr/>
        <a:lstStyle/>
        <a:p>
          <a:endParaRPr lang="en-US"/>
        </a:p>
      </dgm:t>
    </dgm:pt>
    <dgm:pt modelId="{9AAF4672-D6A5-4360-AC4E-04A127B5A763}">
      <dgm:prSet phldrT="[Text]" custT="1"/>
      <dgm:spPr/>
      <dgm:t>
        <a:bodyPr/>
        <a:lstStyle/>
        <a:p>
          <a:pPr rtl="0"/>
          <a:r>
            <a:rPr kumimoji="0" lang="en-US" altLang="zh-CN" sz="1400" b="1" i="0" u="none" strike="noStrike" cap="none" normalizeH="0" baseline="0" dirty="0" smtClean="0">
              <a:ln>
                <a:noFill/>
              </a:ln>
              <a:solidFill>
                <a:schemeClr val="bg2"/>
              </a:solidFill>
              <a:effectLst/>
              <a:latin typeface="Times New Roman" pitchFamily="18" charset="0"/>
              <a:ea typeface="SimSun" pitchFamily="2" charset="-122"/>
              <a:cs typeface="Times New Roman" pitchFamily="18" charset="0"/>
            </a:rPr>
            <a:t>Food Science </a:t>
          </a:r>
        </a:p>
        <a:p>
          <a:pPr rtl="0"/>
          <a:r>
            <a:rPr kumimoji="0" lang="zh-CN" altLang="en-US" sz="1400" b="1" i="0" u="none" strike="noStrike" cap="none" normalizeH="0" baseline="0" dirty="0" smtClean="0">
              <a:ln>
                <a:noFill/>
              </a:ln>
              <a:solidFill>
                <a:schemeClr val="bg2"/>
              </a:solidFill>
              <a:effectLst/>
              <a:latin typeface="SimSun" pitchFamily="2" charset="-122"/>
              <a:ea typeface="SimSun" pitchFamily="2" charset="-122"/>
            </a:rPr>
            <a:t>食品科学</a:t>
          </a:r>
          <a:endParaRPr lang="en-US" sz="1400" dirty="0"/>
        </a:p>
      </dgm:t>
    </dgm:pt>
    <dgm:pt modelId="{38B8B237-2160-4800-8D22-4D09DABB9326}" type="parTrans" cxnId="{6AB3F76B-9FFD-4C67-AF18-C421BDEA3CC3}">
      <dgm:prSet/>
      <dgm:spPr/>
      <dgm:t>
        <a:bodyPr/>
        <a:lstStyle/>
        <a:p>
          <a:endParaRPr lang="en-US"/>
        </a:p>
      </dgm:t>
    </dgm:pt>
    <dgm:pt modelId="{4FCFCDD3-9C2B-4882-8EC3-8518A639BAA8}" type="sibTrans" cxnId="{6AB3F76B-9FFD-4C67-AF18-C421BDEA3CC3}">
      <dgm:prSet/>
      <dgm:spPr/>
      <dgm:t>
        <a:bodyPr/>
        <a:lstStyle/>
        <a:p>
          <a:endParaRPr lang="en-US"/>
        </a:p>
      </dgm:t>
    </dgm:pt>
    <dgm:pt modelId="{1590C2CD-2404-4A77-BDCA-00E4F97342A0}">
      <dgm:prSet phldrT="[Text]" custT="1"/>
      <dgm:spPr/>
      <dgm:t>
        <a:bodyPr/>
        <a:lstStyle/>
        <a:p>
          <a:r>
            <a:rPr kumimoji="0" lang="en-US" altLang="zh-CN" sz="1400" b="1" i="0" u="none" strike="noStrike" cap="none" normalizeH="0" baseline="0" dirty="0" smtClean="0">
              <a:ln>
                <a:noFill/>
              </a:ln>
              <a:solidFill>
                <a:schemeClr val="bg2"/>
              </a:solidFill>
              <a:effectLst/>
              <a:latin typeface="Times New Roman" pitchFamily="18" charset="0"/>
              <a:ea typeface="SimSun" pitchFamily="2" charset="-122"/>
              <a:cs typeface="Times New Roman" pitchFamily="18" charset="0"/>
            </a:rPr>
            <a:t>Physical Chemistry</a:t>
          </a:r>
          <a:r>
            <a:rPr kumimoji="0" lang="en-US" altLang="zh-CN" sz="1400" b="1" i="0" u="none" strike="noStrike" cap="none" normalizeH="0" baseline="0" dirty="0" smtClean="0">
              <a:ln>
                <a:noFill/>
              </a:ln>
              <a:solidFill>
                <a:schemeClr val="bg2"/>
              </a:solidFill>
              <a:effectLst/>
              <a:latin typeface="PMingLiU" pitchFamily="18" charset="-120"/>
              <a:ea typeface="PMingLiU" pitchFamily="18" charset="-120"/>
              <a:cs typeface="SimSun" pitchFamily="2" charset="-122"/>
            </a:rPr>
            <a:t> </a:t>
          </a:r>
        </a:p>
        <a:p>
          <a:r>
            <a:rPr kumimoji="0" lang="zh-CN" altLang="en-US" sz="1400" b="1" i="0" u="none" strike="noStrike" cap="none" normalizeH="0" baseline="0" dirty="0" smtClean="0">
              <a:ln>
                <a:noFill/>
              </a:ln>
              <a:solidFill>
                <a:schemeClr val="bg2"/>
              </a:solidFill>
              <a:effectLst/>
              <a:latin typeface="PMingLiU" pitchFamily="18" charset="-120"/>
              <a:ea typeface="PMingLiU" pitchFamily="18" charset="-120"/>
              <a:cs typeface="SimSun" pitchFamily="2" charset="-122"/>
            </a:rPr>
            <a:t>物理化学</a:t>
          </a:r>
          <a:endParaRPr lang="en-US" sz="1400" dirty="0"/>
        </a:p>
      </dgm:t>
    </dgm:pt>
    <dgm:pt modelId="{00367096-8393-42EE-9864-CCCB3AD61B68}" type="parTrans" cxnId="{2CF0E8E4-4D36-4CE8-9D39-70405F2B5B1A}">
      <dgm:prSet/>
      <dgm:spPr/>
      <dgm:t>
        <a:bodyPr/>
        <a:lstStyle/>
        <a:p>
          <a:endParaRPr lang="en-US"/>
        </a:p>
      </dgm:t>
    </dgm:pt>
    <dgm:pt modelId="{5756D3DF-4C92-4FDB-A934-124558AD8569}" type="sibTrans" cxnId="{2CF0E8E4-4D36-4CE8-9D39-70405F2B5B1A}">
      <dgm:prSet/>
      <dgm:spPr/>
      <dgm:t>
        <a:bodyPr/>
        <a:lstStyle/>
        <a:p>
          <a:endParaRPr lang="en-US"/>
        </a:p>
      </dgm:t>
    </dgm:pt>
    <dgm:pt modelId="{5CE51CC8-E988-46C6-A76D-27CB027D7724}">
      <dgm:prSet phldrT="[Text]" custT="1"/>
      <dgm:spPr/>
      <dgm:t>
        <a:bodyPr/>
        <a:lstStyle/>
        <a:p>
          <a:r>
            <a:rPr kumimoji="0" lang="en-US" altLang="zh-CN" sz="1400" b="1" i="0" u="none" strike="noStrike" cap="none" normalizeH="0" baseline="0" dirty="0" smtClean="0">
              <a:ln>
                <a:noFill/>
              </a:ln>
              <a:solidFill>
                <a:schemeClr val="bg2"/>
              </a:solidFill>
              <a:effectLst/>
              <a:latin typeface="Times New Roman" pitchFamily="18" charset="0"/>
              <a:ea typeface="SimSun" pitchFamily="2" charset="-122"/>
              <a:cs typeface="Times New Roman" pitchFamily="18" charset="0"/>
            </a:rPr>
            <a:t>Environmental </a:t>
          </a:r>
        </a:p>
        <a:p>
          <a:r>
            <a:rPr kumimoji="0" lang="zh-CN" altLang="en-US" sz="1400" b="1" i="0" u="none" strike="noStrike" cap="none" normalizeH="0" baseline="0" dirty="0" smtClean="0">
              <a:ln>
                <a:noFill/>
              </a:ln>
              <a:solidFill>
                <a:schemeClr val="bg2"/>
              </a:solidFill>
              <a:effectLst/>
              <a:latin typeface="PMingLiU" pitchFamily="18" charset="-120"/>
              <a:ea typeface="PMingLiU" pitchFamily="18" charset="-120"/>
              <a:cs typeface="SimSun" pitchFamily="2" charset="-122"/>
            </a:rPr>
            <a:t>环境科学</a:t>
          </a:r>
          <a:endParaRPr lang="en-US" sz="1400" dirty="0"/>
        </a:p>
      </dgm:t>
    </dgm:pt>
    <dgm:pt modelId="{49EDC734-E373-4FF9-8D1F-754E7374BBA0}" type="parTrans" cxnId="{97F080FE-CC77-4D36-8F3E-DF4FCEDCEECF}">
      <dgm:prSet/>
      <dgm:spPr/>
      <dgm:t>
        <a:bodyPr/>
        <a:lstStyle/>
        <a:p>
          <a:endParaRPr lang="en-US"/>
        </a:p>
      </dgm:t>
    </dgm:pt>
    <dgm:pt modelId="{94D77F71-FA67-4262-BFE3-4491C1120FC8}" type="sibTrans" cxnId="{97F080FE-CC77-4D36-8F3E-DF4FCEDCEECF}">
      <dgm:prSet/>
      <dgm:spPr/>
      <dgm:t>
        <a:bodyPr/>
        <a:lstStyle/>
        <a:p>
          <a:endParaRPr lang="en-US"/>
        </a:p>
      </dgm:t>
    </dgm:pt>
    <dgm:pt modelId="{D18C5DF2-E5F3-41CC-9D26-C6E3292971DF}">
      <dgm:prSet phldrT="[Text]" custT="1"/>
      <dgm:spPr/>
      <dgm:t>
        <a:bodyPr/>
        <a:lstStyle/>
        <a:p>
          <a:r>
            <a:rPr kumimoji="0" lang="en-US" altLang="zh-CN" sz="1400" b="1" i="0" u="none" strike="noStrike" cap="none" normalizeH="0" baseline="0" dirty="0" smtClean="0">
              <a:ln>
                <a:noFill/>
              </a:ln>
              <a:solidFill>
                <a:schemeClr val="bg2"/>
              </a:solidFill>
              <a:effectLst/>
              <a:latin typeface="Times New Roman" pitchFamily="18" charset="0"/>
              <a:ea typeface="SimSun" pitchFamily="2" charset="-122"/>
              <a:cs typeface="Times New Roman" pitchFamily="18" charset="0"/>
            </a:rPr>
            <a:t>Toxicology and Safety </a:t>
          </a:r>
        </a:p>
        <a:p>
          <a:r>
            <a:rPr kumimoji="0" lang="zh-CN" altLang="en-US" sz="1400" b="1" i="0" u="none" strike="noStrike" cap="none" normalizeH="0" baseline="0" dirty="0" smtClean="0">
              <a:ln>
                <a:noFill/>
              </a:ln>
              <a:solidFill>
                <a:schemeClr val="bg2"/>
              </a:solidFill>
              <a:effectLst/>
              <a:latin typeface="PMingLiU" pitchFamily="18" charset="-120"/>
              <a:ea typeface="PMingLiU" pitchFamily="18" charset="-120"/>
              <a:cs typeface="SimSun" pitchFamily="2" charset="-122"/>
            </a:rPr>
            <a:t>毒理与安全</a:t>
          </a:r>
          <a:endParaRPr lang="en-US" sz="1400" dirty="0"/>
        </a:p>
      </dgm:t>
    </dgm:pt>
    <dgm:pt modelId="{A4CAB001-EF8F-4721-8ADB-A2095E27B8D8}" type="parTrans" cxnId="{0D3F80E7-3B18-43A9-BE52-6ABCE916F392}">
      <dgm:prSet/>
      <dgm:spPr/>
      <dgm:t>
        <a:bodyPr/>
        <a:lstStyle/>
        <a:p>
          <a:endParaRPr lang="en-US"/>
        </a:p>
      </dgm:t>
    </dgm:pt>
    <dgm:pt modelId="{68E7B731-CF52-4498-A6AB-3C4BB6C46CF5}" type="sibTrans" cxnId="{0D3F80E7-3B18-43A9-BE52-6ABCE916F392}">
      <dgm:prSet/>
      <dgm:spPr/>
      <dgm:t>
        <a:bodyPr/>
        <a:lstStyle/>
        <a:p>
          <a:endParaRPr lang="en-US"/>
        </a:p>
      </dgm:t>
    </dgm:pt>
    <dgm:pt modelId="{3AE13F0C-B105-40BC-AD5D-55EF917CA33D}" type="pres">
      <dgm:prSet presAssocID="{43DF798C-B3FB-4729-A811-0357858B155E}" presName="Name0" presStyleCnt="0">
        <dgm:presLayoutVars>
          <dgm:dir/>
          <dgm:resizeHandles val="exact"/>
        </dgm:presLayoutVars>
      </dgm:prSet>
      <dgm:spPr/>
      <dgm:t>
        <a:bodyPr/>
        <a:lstStyle/>
        <a:p>
          <a:endParaRPr lang="en-US"/>
        </a:p>
      </dgm:t>
    </dgm:pt>
    <dgm:pt modelId="{65ABBCDB-483C-4F7A-BA5C-CAABBF1C002C}" type="pres">
      <dgm:prSet presAssocID="{15593FA0-1AF0-4566-8BA6-7A7FA221EEFA}" presName="Name5" presStyleLbl="vennNode1" presStyleIdx="0" presStyleCnt="6">
        <dgm:presLayoutVars>
          <dgm:bulletEnabled val="1"/>
        </dgm:presLayoutVars>
      </dgm:prSet>
      <dgm:spPr/>
      <dgm:t>
        <a:bodyPr/>
        <a:lstStyle/>
        <a:p>
          <a:endParaRPr lang="en-US"/>
        </a:p>
      </dgm:t>
    </dgm:pt>
    <dgm:pt modelId="{F0F247E5-F6C5-48E6-8103-4A101C8F34B6}" type="pres">
      <dgm:prSet presAssocID="{D484DBD7-A863-42CC-954F-79DFCC3AFDC1}" presName="space" presStyleCnt="0"/>
      <dgm:spPr/>
    </dgm:pt>
    <dgm:pt modelId="{42C50D94-2D48-4164-83F6-031F306915C4}" type="pres">
      <dgm:prSet presAssocID="{82D1B88A-D88B-4636-8AC5-B79FAAAB366D}" presName="Name5" presStyleLbl="vennNode1" presStyleIdx="1" presStyleCnt="6">
        <dgm:presLayoutVars>
          <dgm:bulletEnabled val="1"/>
        </dgm:presLayoutVars>
      </dgm:prSet>
      <dgm:spPr/>
      <dgm:t>
        <a:bodyPr/>
        <a:lstStyle/>
        <a:p>
          <a:endParaRPr lang="en-US"/>
        </a:p>
      </dgm:t>
    </dgm:pt>
    <dgm:pt modelId="{87111996-9011-44E8-A0D7-8D56D09ED647}" type="pres">
      <dgm:prSet presAssocID="{DBBE699A-262A-4F4A-9934-B4B3B89198B3}" presName="space" presStyleCnt="0"/>
      <dgm:spPr/>
    </dgm:pt>
    <dgm:pt modelId="{AC0E9D6A-E337-4F51-BDFA-D593E1326865}" type="pres">
      <dgm:prSet presAssocID="{9AAF4672-D6A5-4360-AC4E-04A127B5A763}" presName="Name5" presStyleLbl="vennNode1" presStyleIdx="2" presStyleCnt="6">
        <dgm:presLayoutVars>
          <dgm:bulletEnabled val="1"/>
        </dgm:presLayoutVars>
      </dgm:prSet>
      <dgm:spPr/>
      <dgm:t>
        <a:bodyPr/>
        <a:lstStyle/>
        <a:p>
          <a:endParaRPr lang="en-US"/>
        </a:p>
      </dgm:t>
    </dgm:pt>
    <dgm:pt modelId="{3A6C896F-53EB-4A8B-827E-059328B45E1C}" type="pres">
      <dgm:prSet presAssocID="{4FCFCDD3-9C2B-4882-8EC3-8518A639BAA8}" presName="space" presStyleCnt="0"/>
      <dgm:spPr/>
    </dgm:pt>
    <dgm:pt modelId="{ABDF5575-9FBE-481C-A8B1-07DD44175696}" type="pres">
      <dgm:prSet presAssocID="{1590C2CD-2404-4A77-BDCA-00E4F97342A0}" presName="Name5" presStyleLbl="vennNode1" presStyleIdx="3" presStyleCnt="6">
        <dgm:presLayoutVars>
          <dgm:bulletEnabled val="1"/>
        </dgm:presLayoutVars>
      </dgm:prSet>
      <dgm:spPr/>
      <dgm:t>
        <a:bodyPr/>
        <a:lstStyle/>
        <a:p>
          <a:endParaRPr lang="en-US"/>
        </a:p>
      </dgm:t>
    </dgm:pt>
    <dgm:pt modelId="{6533592F-CA0C-494D-888C-E5B4B6B71B50}" type="pres">
      <dgm:prSet presAssocID="{5756D3DF-4C92-4FDB-A934-124558AD8569}" presName="space" presStyleCnt="0"/>
      <dgm:spPr/>
    </dgm:pt>
    <dgm:pt modelId="{41674B0F-45D2-4FEF-84F4-57938481DFFE}" type="pres">
      <dgm:prSet presAssocID="{5CE51CC8-E988-46C6-A76D-27CB027D7724}" presName="Name5" presStyleLbl="vennNode1" presStyleIdx="4" presStyleCnt="6">
        <dgm:presLayoutVars>
          <dgm:bulletEnabled val="1"/>
        </dgm:presLayoutVars>
      </dgm:prSet>
      <dgm:spPr/>
      <dgm:t>
        <a:bodyPr/>
        <a:lstStyle/>
        <a:p>
          <a:endParaRPr lang="en-US"/>
        </a:p>
      </dgm:t>
    </dgm:pt>
    <dgm:pt modelId="{7BD43281-6BC9-4D4F-A60F-5936C6BF10B0}" type="pres">
      <dgm:prSet presAssocID="{94D77F71-FA67-4262-BFE3-4491C1120FC8}" presName="space" presStyleCnt="0"/>
      <dgm:spPr/>
    </dgm:pt>
    <dgm:pt modelId="{4C99F40C-340F-4687-9C01-3C9EB9732AD9}" type="pres">
      <dgm:prSet presAssocID="{D18C5DF2-E5F3-41CC-9D26-C6E3292971DF}" presName="Name5" presStyleLbl="vennNode1" presStyleIdx="5" presStyleCnt="6">
        <dgm:presLayoutVars>
          <dgm:bulletEnabled val="1"/>
        </dgm:presLayoutVars>
      </dgm:prSet>
      <dgm:spPr/>
      <dgm:t>
        <a:bodyPr/>
        <a:lstStyle/>
        <a:p>
          <a:endParaRPr lang="en-US"/>
        </a:p>
      </dgm:t>
    </dgm:pt>
  </dgm:ptLst>
  <dgm:cxnLst>
    <dgm:cxn modelId="{2BA85962-F313-4710-9BC9-2968514787E4}" type="presOf" srcId="{43DF798C-B3FB-4729-A811-0357858B155E}" destId="{3AE13F0C-B105-40BC-AD5D-55EF917CA33D}" srcOrd="0" destOrd="0" presId="urn:microsoft.com/office/officeart/2005/8/layout/venn3"/>
    <dgm:cxn modelId="{0D3F80E7-3B18-43A9-BE52-6ABCE916F392}" srcId="{43DF798C-B3FB-4729-A811-0357858B155E}" destId="{D18C5DF2-E5F3-41CC-9D26-C6E3292971DF}" srcOrd="5" destOrd="0" parTransId="{A4CAB001-EF8F-4721-8ADB-A2095E27B8D8}" sibTransId="{68E7B731-CF52-4498-A6AB-3C4BB6C46CF5}"/>
    <dgm:cxn modelId="{E7115E4B-15B3-473B-9E45-93C790A27561}" type="presOf" srcId="{82D1B88A-D88B-4636-8AC5-B79FAAAB366D}" destId="{42C50D94-2D48-4164-83F6-031F306915C4}" srcOrd="0" destOrd="0" presId="urn:microsoft.com/office/officeart/2005/8/layout/venn3"/>
    <dgm:cxn modelId="{F7BFAF14-EF30-4E74-9DC2-E1589AC5D6D9}" srcId="{43DF798C-B3FB-4729-A811-0357858B155E}" destId="{15593FA0-1AF0-4566-8BA6-7A7FA221EEFA}" srcOrd="0" destOrd="0" parTransId="{6A1654DE-7CC2-4400-A76A-70C849254385}" sibTransId="{D484DBD7-A863-42CC-954F-79DFCC3AFDC1}"/>
    <dgm:cxn modelId="{B3597E8F-2BDF-454B-941F-C73B5933378D}" type="presOf" srcId="{D18C5DF2-E5F3-41CC-9D26-C6E3292971DF}" destId="{4C99F40C-340F-4687-9C01-3C9EB9732AD9}" srcOrd="0" destOrd="0" presId="urn:microsoft.com/office/officeart/2005/8/layout/venn3"/>
    <dgm:cxn modelId="{9CB16FE6-84FD-45F2-852B-EB280DF17097}" type="presOf" srcId="{1590C2CD-2404-4A77-BDCA-00E4F97342A0}" destId="{ABDF5575-9FBE-481C-A8B1-07DD44175696}" srcOrd="0" destOrd="0" presId="urn:microsoft.com/office/officeart/2005/8/layout/venn3"/>
    <dgm:cxn modelId="{2CF0E8E4-4D36-4CE8-9D39-70405F2B5B1A}" srcId="{43DF798C-B3FB-4729-A811-0357858B155E}" destId="{1590C2CD-2404-4A77-BDCA-00E4F97342A0}" srcOrd="3" destOrd="0" parTransId="{00367096-8393-42EE-9864-CCCB3AD61B68}" sibTransId="{5756D3DF-4C92-4FDB-A934-124558AD8569}"/>
    <dgm:cxn modelId="{5D49F630-5671-4F79-BE42-82095A606849}" type="presOf" srcId="{5CE51CC8-E988-46C6-A76D-27CB027D7724}" destId="{41674B0F-45D2-4FEF-84F4-57938481DFFE}" srcOrd="0" destOrd="0" presId="urn:microsoft.com/office/officeart/2005/8/layout/venn3"/>
    <dgm:cxn modelId="{2FB0240A-F7FE-46D5-8978-6F737D00C35F}" srcId="{43DF798C-B3FB-4729-A811-0357858B155E}" destId="{82D1B88A-D88B-4636-8AC5-B79FAAAB366D}" srcOrd="1" destOrd="0" parTransId="{CFAD67EA-A6A5-4894-8BA5-C5D39660B365}" sibTransId="{DBBE699A-262A-4F4A-9934-B4B3B89198B3}"/>
    <dgm:cxn modelId="{6AB3F76B-9FFD-4C67-AF18-C421BDEA3CC3}" srcId="{43DF798C-B3FB-4729-A811-0357858B155E}" destId="{9AAF4672-D6A5-4360-AC4E-04A127B5A763}" srcOrd="2" destOrd="0" parTransId="{38B8B237-2160-4800-8D22-4D09DABB9326}" sibTransId="{4FCFCDD3-9C2B-4882-8EC3-8518A639BAA8}"/>
    <dgm:cxn modelId="{7F4DBD39-CE2E-456E-88BA-853FAB48D405}" type="presOf" srcId="{9AAF4672-D6A5-4360-AC4E-04A127B5A763}" destId="{AC0E9D6A-E337-4F51-BDFA-D593E1326865}" srcOrd="0" destOrd="0" presId="urn:microsoft.com/office/officeart/2005/8/layout/venn3"/>
    <dgm:cxn modelId="{3CE03382-F084-464E-854A-63ECB844C7E6}" type="presOf" srcId="{15593FA0-1AF0-4566-8BA6-7A7FA221EEFA}" destId="{65ABBCDB-483C-4F7A-BA5C-CAABBF1C002C}" srcOrd="0" destOrd="0" presId="urn:microsoft.com/office/officeart/2005/8/layout/venn3"/>
    <dgm:cxn modelId="{97F080FE-CC77-4D36-8F3E-DF4FCEDCEECF}" srcId="{43DF798C-B3FB-4729-A811-0357858B155E}" destId="{5CE51CC8-E988-46C6-A76D-27CB027D7724}" srcOrd="4" destOrd="0" parTransId="{49EDC734-E373-4FF9-8D1F-754E7374BBA0}" sibTransId="{94D77F71-FA67-4262-BFE3-4491C1120FC8}"/>
    <dgm:cxn modelId="{82B4DCB5-FDB1-4296-98A4-9B1311627C52}" type="presParOf" srcId="{3AE13F0C-B105-40BC-AD5D-55EF917CA33D}" destId="{65ABBCDB-483C-4F7A-BA5C-CAABBF1C002C}" srcOrd="0" destOrd="0" presId="urn:microsoft.com/office/officeart/2005/8/layout/venn3"/>
    <dgm:cxn modelId="{ACACBBDA-0CA0-40F3-9573-5945C6BF5017}" type="presParOf" srcId="{3AE13F0C-B105-40BC-AD5D-55EF917CA33D}" destId="{F0F247E5-F6C5-48E6-8103-4A101C8F34B6}" srcOrd="1" destOrd="0" presId="urn:microsoft.com/office/officeart/2005/8/layout/venn3"/>
    <dgm:cxn modelId="{DDE8C020-7D45-4458-A3F5-93130B745833}" type="presParOf" srcId="{3AE13F0C-B105-40BC-AD5D-55EF917CA33D}" destId="{42C50D94-2D48-4164-83F6-031F306915C4}" srcOrd="2" destOrd="0" presId="urn:microsoft.com/office/officeart/2005/8/layout/venn3"/>
    <dgm:cxn modelId="{05FB9432-4D87-4B7E-99AB-018581BE26BF}" type="presParOf" srcId="{3AE13F0C-B105-40BC-AD5D-55EF917CA33D}" destId="{87111996-9011-44E8-A0D7-8D56D09ED647}" srcOrd="3" destOrd="0" presId="urn:microsoft.com/office/officeart/2005/8/layout/venn3"/>
    <dgm:cxn modelId="{630A3734-8718-456D-8855-7CDFC78A9C20}" type="presParOf" srcId="{3AE13F0C-B105-40BC-AD5D-55EF917CA33D}" destId="{AC0E9D6A-E337-4F51-BDFA-D593E1326865}" srcOrd="4" destOrd="0" presId="urn:microsoft.com/office/officeart/2005/8/layout/venn3"/>
    <dgm:cxn modelId="{D30F3C01-DCBE-4BF5-85D1-089036C037FB}" type="presParOf" srcId="{3AE13F0C-B105-40BC-AD5D-55EF917CA33D}" destId="{3A6C896F-53EB-4A8B-827E-059328B45E1C}" srcOrd="5" destOrd="0" presId="urn:microsoft.com/office/officeart/2005/8/layout/venn3"/>
    <dgm:cxn modelId="{5B30BF72-BF88-435D-96E7-15D80A75EEC1}" type="presParOf" srcId="{3AE13F0C-B105-40BC-AD5D-55EF917CA33D}" destId="{ABDF5575-9FBE-481C-A8B1-07DD44175696}" srcOrd="6" destOrd="0" presId="urn:microsoft.com/office/officeart/2005/8/layout/venn3"/>
    <dgm:cxn modelId="{F62999B2-A726-4CA4-9032-8C97D826D25C}" type="presParOf" srcId="{3AE13F0C-B105-40BC-AD5D-55EF917CA33D}" destId="{6533592F-CA0C-494D-888C-E5B4B6B71B50}" srcOrd="7" destOrd="0" presId="urn:microsoft.com/office/officeart/2005/8/layout/venn3"/>
    <dgm:cxn modelId="{EE7DACC7-43CB-47F3-82B4-4E89CAB8046C}" type="presParOf" srcId="{3AE13F0C-B105-40BC-AD5D-55EF917CA33D}" destId="{41674B0F-45D2-4FEF-84F4-57938481DFFE}" srcOrd="8" destOrd="0" presId="urn:microsoft.com/office/officeart/2005/8/layout/venn3"/>
    <dgm:cxn modelId="{A3719019-88D5-41C4-9176-0192F68F92F4}" type="presParOf" srcId="{3AE13F0C-B105-40BC-AD5D-55EF917CA33D}" destId="{7BD43281-6BC9-4D4F-A60F-5936C6BF10B0}" srcOrd="9" destOrd="0" presId="urn:microsoft.com/office/officeart/2005/8/layout/venn3"/>
    <dgm:cxn modelId="{A01E5A9E-2EB7-4484-AC01-86C2DE55B755}" type="presParOf" srcId="{3AE13F0C-B105-40BC-AD5D-55EF917CA33D}" destId="{4C99F40C-340F-4687-9C01-3C9EB9732AD9}" srcOrd="10" destOrd="0" presId="urn:microsoft.com/office/officeart/2005/8/layout/ven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DF798C-B3FB-4729-A811-0357858B155E}"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15593FA0-1AF0-4566-8BA6-7A7FA221EEFA}">
      <dgm:prSet phldrT="[Text]"/>
      <dgm:spPr/>
      <dgm:t>
        <a:bodyPr/>
        <a:lstStyle/>
        <a:p>
          <a:pPr rtl="0"/>
          <a:r>
            <a:rPr kumimoji="0" lang="en-US" altLang="zh-CN" b="1" i="0" u="none" strike="noStrike" cap="none" normalizeH="0" baseline="0" dirty="0" smtClean="0">
              <a:ln>
                <a:noFill/>
              </a:ln>
              <a:solidFill>
                <a:schemeClr val="bg2"/>
              </a:solidFill>
              <a:effectLst/>
              <a:latin typeface="Times New Roman" pitchFamily="18" charset="0"/>
              <a:ea typeface="SimSun" pitchFamily="2" charset="-122"/>
              <a:cs typeface="Times New Roman" pitchFamily="18" charset="0"/>
            </a:rPr>
            <a:t>Organic Chemistry</a:t>
          </a:r>
          <a:r>
            <a:rPr kumimoji="0" lang="en-US" altLang="zh-CN" b="1" i="0" u="none" strike="noStrike" cap="none" normalizeH="0" baseline="0" dirty="0" smtClean="0">
              <a:ln>
                <a:noFill/>
              </a:ln>
              <a:solidFill>
                <a:schemeClr val="bg2"/>
              </a:solidFill>
              <a:effectLst/>
              <a:latin typeface="PMingLiU" pitchFamily="18" charset="-120"/>
              <a:ea typeface="PMingLiU" pitchFamily="18" charset="-120"/>
              <a:cs typeface="SimSun" pitchFamily="2" charset="-122"/>
            </a:rPr>
            <a:t> </a:t>
          </a:r>
          <a:r>
            <a:rPr kumimoji="0" lang="zh-CN" altLang="en-US" b="1" i="0" u="none" strike="noStrike" cap="none" normalizeH="0" baseline="0" dirty="0" smtClean="0">
              <a:ln>
                <a:noFill/>
              </a:ln>
              <a:solidFill>
                <a:schemeClr val="bg2"/>
              </a:solidFill>
              <a:effectLst/>
              <a:latin typeface="PMingLiU" pitchFamily="18" charset="-120"/>
              <a:ea typeface="PMingLiU" pitchFamily="18" charset="-120"/>
              <a:cs typeface="SimSun" pitchFamily="2" charset="-122"/>
            </a:rPr>
            <a:t>有机化学</a:t>
          </a:r>
          <a:endParaRPr lang="en-US"/>
        </a:p>
      </dgm:t>
    </dgm:pt>
    <dgm:pt modelId="{6A1654DE-7CC2-4400-A76A-70C849254385}" type="parTrans" cxnId="{F7BFAF14-EF30-4E74-9DC2-E1589AC5D6D9}">
      <dgm:prSet/>
      <dgm:spPr/>
      <dgm:t>
        <a:bodyPr/>
        <a:lstStyle/>
        <a:p>
          <a:endParaRPr lang="en-US"/>
        </a:p>
      </dgm:t>
    </dgm:pt>
    <dgm:pt modelId="{D484DBD7-A863-42CC-954F-79DFCC3AFDC1}" type="sibTrans" cxnId="{F7BFAF14-EF30-4E74-9DC2-E1589AC5D6D9}">
      <dgm:prSet/>
      <dgm:spPr/>
      <dgm:t>
        <a:bodyPr/>
        <a:lstStyle/>
        <a:p>
          <a:endParaRPr lang="en-US"/>
        </a:p>
      </dgm:t>
    </dgm:pt>
    <dgm:pt modelId="{82D1B88A-D88B-4636-8AC5-B79FAAAB366D}">
      <dgm:prSet phldrT="[Text]"/>
      <dgm:spPr/>
      <dgm:t>
        <a:bodyPr/>
        <a:lstStyle/>
        <a:p>
          <a:r>
            <a:rPr kumimoji="0" lang="en-US" altLang="zh-CN" b="1" i="0" u="none" strike="noStrike" cap="none" normalizeH="0" baseline="0" dirty="0" smtClean="0">
              <a:ln>
                <a:noFill/>
              </a:ln>
              <a:solidFill>
                <a:schemeClr val="bg2"/>
              </a:solidFill>
              <a:effectLst/>
              <a:latin typeface="Times New Roman" pitchFamily="18" charset="0"/>
              <a:ea typeface="SimSun" pitchFamily="2" charset="-122"/>
              <a:cs typeface="Times New Roman" pitchFamily="18" charset="0"/>
            </a:rPr>
            <a:t>Polymer Chemistry </a:t>
          </a:r>
          <a:r>
            <a:rPr kumimoji="0" lang="zh-CN" altLang="en-US" b="1" i="0" u="none" strike="noStrike" cap="none" normalizeH="0" baseline="0" dirty="0" smtClean="0">
              <a:ln>
                <a:noFill/>
              </a:ln>
              <a:solidFill>
                <a:schemeClr val="bg2"/>
              </a:solidFill>
              <a:effectLst/>
              <a:latin typeface="PMingLiU" pitchFamily="18" charset="-120"/>
              <a:ea typeface="PMingLiU" pitchFamily="18" charset="-120"/>
              <a:cs typeface="SimSun" pitchFamily="2" charset="-122"/>
            </a:rPr>
            <a:t>高分子化学</a:t>
          </a:r>
          <a:endParaRPr lang="en-US" dirty="0"/>
        </a:p>
      </dgm:t>
    </dgm:pt>
    <dgm:pt modelId="{CFAD67EA-A6A5-4894-8BA5-C5D39660B365}" type="parTrans" cxnId="{2FB0240A-F7FE-46D5-8978-6F737D00C35F}">
      <dgm:prSet/>
      <dgm:spPr/>
      <dgm:t>
        <a:bodyPr/>
        <a:lstStyle/>
        <a:p>
          <a:endParaRPr lang="en-US"/>
        </a:p>
      </dgm:t>
    </dgm:pt>
    <dgm:pt modelId="{DBBE699A-262A-4F4A-9934-B4B3B89198B3}" type="sibTrans" cxnId="{2FB0240A-F7FE-46D5-8978-6F737D00C35F}">
      <dgm:prSet/>
      <dgm:spPr/>
      <dgm:t>
        <a:bodyPr/>
        <a:lstStyle/>
        <a:p>
          <a:endParaRPr lang="en-US"/>
        </a:p>
      </dgm:t>
    </dgm:pt>
    <dgm:pt modelId="{9AAF4672-D6A5-4360-AC4E-04A127B5A763}">
      <dgm:prSet phldrT="[Text]"/>
      <dgm:spPr/>
      <dgm:t>
        <a:bodyPr/>
        <a:lstStyle/>
        <a:p>
          <a:pPr rtl="0"/>
          <a:r>
            <a:rPr kumimoji="0" lang="en-US" altLang="zh-CN" b="1" i="0" u="none" strike="noStrike" cap="none" normalizeH="0" baseline="0" dirty="0" smtClean="0">
              <a:ln>
                <a:noFill/>
              </a:ln>
              <a:solidFill>
                <a:schemeClr val="bg2"/>
              </a:solidFill>
              <a:effectLst/>
              <a:latin typeface="Times New Roman" pitchFamily="18" charset="0"/>
              <a:ea typeface="SimSun" pitchFamily="2" charset="-122"/>
              <a:cs typeface="Times New Roman" pitchFamily="18" charset="0"/>
            </a:rPr>
            <a:t>Applied Chemistry</a:t>
          </a:r>
          <a:r>
            <a:rPr kumimoji="0" lang="en-US" altLang="zh-CN" b="1" i="0" u="none" strike="noStrike" cap="none" normalizeH="0" baseline="0" dirty="0" smtClean="0">
              <a:ln>
                <a:noFill/>
              </a:ln>
              <a:solidFill>
                <a:schemeClr val="bg2"/>
              </a:solidFill>
              <a:effectLst/>
              <a:latin typeface="PMingLiU" pitchFamily="18" charset="-120"/>
              <a:ea typeface="PMingLiU" pitchFamily="18" charset="-120"/>
              <a:cs typeface="SimSun" pitchFamily="2" charset="-122"/>
            </a:rPr>
            <a:t> </a:t>
          </a:r>
          <a:r>
            <a:rPr kumimoji="0" lang="zh-CN" altLang="en-US" b="1" i="0" u="none" strike="noStrike" cap="none" normalizeH="0" baseline="0" dirty="0" smtClean="0">
              <a:ln>
                <a:noFill/>
              </a:ln>
              <a:solidFill>
                <a:schemeClr val="bg2"/>
              </a:solidFill>
              <a:effectLst/>
              <a:latin typeface="PMingLiU" pitchFamily="18" charset="-120"/>
              <a:ea typeface="PMingLiU" pitchFamily="18" charset="-120"/>
              <a:cs typeface="SimSun" pitchFamily="2" charset="-122"/>
            </a:rPr>
            <a:t>应用化学</a:t>
          </a:r>
          <a:endParaRPr lang="en-US" dirty="0"/>
        </a:p>
      </dgm:t>
    </dgm:pt>
    <dgm:pt modelId="{38B8B237-2160-4800-8D22-4D09DABB9326}" type="parTrans" cxnId="{6AB3F76B-9FFD-4C67-AF18-C421BDEA3CC3}">
      <dgm:prSet/>
      <dgm:spPr/>
      <dgm:t>
        <a:bodyPr/>
        <a:lstStyle/>
        <a:p>
          <a:endParaRPr lang="en-US"/>
        </a:p>
      </dgm:t>
    </dgm:pt>
    <dgm:pt modelId="{4FCFCDD3-9C2B-4882-8EC3-8518A639BAA8}" type="sibTrans" cxnId="{6AB3F76B-9FFD-4C67-AF18-C421BDEA3CC3}">
      <dgm:prSet/>
      <dgm:spPr/>
      <dgm:t>
        <a:bodyPr/>
        <a:lstStyle/>
        <a:p>
          <a:endParaRPr lang="en-US"/>
        </a:p>
      </dgm:t>
    </dgm:pt>
    <dgm:pt modelId="{1590C2CD-2404-4A77-BDCA-00E4F97342A0}">
      <dgm:prSet phldrT="[Text]"/>
      <dgm:spPr/>
      <dgm:t>
        <a:bodyPr/>
        <a:lstStyle/>
        <a:p>
          <a:r>
            <a:rPr kumimoji="0" lang="en-US" altLang="zh-CN" b="1" i="0" u="none" strike="noStrike" cap="none" normalizeH="0" baseline="0" dirty="0" smtClean="0">
              <a:ln>
                <a:noFill/>
              </a:ln>
              <a:solidFill>
                <a:schemeClr val="bg2"/>
              </a:solidFill>
              <a:effectLst/>
              <a:latin typeface="Times New Roman" pitchFamily="18" charset="0"/>
              <a:ea typeface="SimSun" pitchFamily="2" charset="-122"/>
              <a:cs typeface="Times New Roman" pitchFamily="18" charset="0"/>
            </a:rPr>
            <a:t>Medicinal chemistry</a:t>
          </a:r>
          <a:r>
            <a:rPr kumimoji="0" lang="en-US" altLang="zh-CN" b="1" i="0" u="none" strike="noStrike" cap="none" normalizeH="0" baseline="0" dirty="0" smtClean="0">
              <a:ln>
                <a:noFill/>
              </a:ln>
              <a:solidFill>
                <a:schemeClr val="bg2"/>
              </a:solidFill>
              <a:effectLst/>
              <a:latin typeface="PMingLiU" pitchFamily="18" charset="-120"/>
              <a:ea typeface="PMingLiU" pitchFamily="18" charset="-120"/>
              <a:cs typeface="SimSun" pitchFamily="2" charset="-122"/>
            </a:rPr>
            <a:t> </a:t>
          </a:r>
          <a:r>
            <a:rPr kumimoji="0" lang="zh-CN" altLang="en-US" b="1" i="0" u="none" strike="noStrike" cap="none" normalizeH="0" baseline="0" dirty="0" smtClean="0">
              <a:ln>
                <a:noFill/>
              </a:ln>
              <a:solidFill>
                <a:schemeClr val="bg2"/>
              </a:solidFill>
              <a:effectLst/>
              <a:latin typeface="PMingLiU" pitchFamily="18" charset="-120"/>
              <a:ea typeface="PMingLiU" pitchFamily="18" charset="-120"/>
              <a:cs typeface="SimSun" pitchFamily="2" charset="-122"/>
            </a:rPr>
            <a:t>药物化学</a:t>
          </a:r>
          <a:endParaRPr lang="en-US" dirty="0"/>
        </a:p>
      </dgm:t>
    </dgm:pt>
    <dgm:pt modelId="{00367096-8393-42EE-9864-CCCB3AD61B68}" type="parTrans" cxnId="{2CF0E8E4-4D36-4CE8-9D39-70405F2B5B1A}">
      <dgm:prSet/>
      <dgm:spPr/>
      <dgm:t>
        <a:bodyPr/>
        <a:lstStyle/>
        <a:p>
          <a:endParaRPr lang="en-US"/>
        </a:p>
      </dgm:t>
    </dgm:pt>
    <dgm:pt modelId="{5756D3DF-4C92-4FDB-A934-124558AD8569}" type="sibTrans" cxnId="{2CF0E8E4-4D36-4CE8-9D39-70405F2B5B1A}">
      <dgm:prSet/>
      <dgm:spPr/>
      <dgm:t>
        <a:bodyPr/>
        <a:lstStyle/>
        <a:p>
          <a:endParaRPr lang="en-US"/>
        </a:p>
      </dgm:t>
    </dgm:pt>
    <dgm:pt modelId="{3AE13F0C-B105-40BC-AD5D-55EF917CA33D}" type="pres">
      <dgm:prSet presAssocID="{43DF798C-B3FB-4729-A811-0357858B155E}" presName="Name0" presStyleCnt="0">
        <dgm:presLayoutVars>
          <dgm:dir/>
          <dgm:resizeHandles val="exact"/>
        </dgm:presLayoutVars>
      </dgm:prSet>
      <dgm:spPr/>
      <dgm:t>
        <a:bodyPr/>
        <a:lstStyle/>
        <a:p>
          <a:endParaRPr lang="en-US"/>
        </a:p>
      </dgm:t>
    </dgm:pt>
    <dgm:pt modelId="{65ABBCDB-483C-4F7A-BA5C-CAABBF1C002C}" type="pres">
      <dgm:prSet presAssocID="{15593FA0-1AF0-4566-8BA6-7A7FA221EEFA}" presName="Name5" presStyleLbl="vennNode1" presStyleIdx="0" presStyleCnt="4">
        <dgm:presLayoutVars>
          <dgm:bulletEnabled val="1"/>
        </dgm:presLayoutVars>
      </dgm:prSet>
      <dgm:spPr/>
      <dgm:t>
        <a:bodyPr/>
        <a:lstStyle/>
        <a:p>
          <a:endParaRPr lang="en-US"/>
        </a:p>
      </dgm:t>
    </dgm:pt>
    <dgm:pt modelId="{F0F247E5-F6C5-48E6-8103-4A101C8F34B6}" type="pres">
      <dgm:prSet presAssocID="{D484DBD7-A863-42CC-954F-79DFCC3AFDC1}" presName="space" presStyleCnt="0"/>
      <dgm:spPr/>
    </dgm:pt>
    <dgm:pt modelId="{42C50D94-2D48-4164-83F6-031F306915C4}" type="pres">
      <dgm:prSet presAssocID="{82D1B88A-D88B-4636-8AC5-B79FAAAB366D}" presName="Name5" presStyleLbl="vennNode1" presStyleIdx="1" presStyleCnt="4">
        <dgm:presLayoutVars>
          <dgm:bulletEnabled val="1"/>
        </dgm:presLayoutVars>
      </dgm:prSet>
      <dgm:spPr/>
      <dgm:t>
        <a:bodyPr/>
        <a:lstStyle/>
        <a:p>
          <a:endParaRPr lang="en-US"/>
        </a:p>
      </dgm:t>
    </dgm:pt>
    <dgm:pt modelId="{87111996-9011-44E8-A0D7-8D56D09ED647}" type="pres">
      <dgm:prSet presAssocID="{DBBE699A-262A-4F4A-9934-B4B3B89198B3}" presName="space" presStyleCnt="0"/>
      <dgm:spPr/>
    </dgm:pt>
    <dgm:pt modelId="{AC0E9D6A-E337-4F51-BDFA-D593E1326865}" type="pres">
      <dgm:prSet presAssocID="{9AAF4672-D6A5-4360-AC4E-04A127B5A763}" presName="Name5" presStyleLbl="vennNode1" presStyleIdx="2" presStyleCnt="4">
        <dgm:presLayoutVars>
          <dgm:bulletEnabled val="1"/>
        </dgm:presLayoutVars>
      </dgm:prSet>
      <dgm:spPr/>
      <dgm:t>
        <a:bodyPr/>
        <a:lstStyle/>
        <a:p>
          <a:endParaRPr lang="en-US"/>
        </a:p>
      </dgm:t>
    </dgm:pt>
    <dgm:pt modelId="{3A6C896F-53EB-4A8B-827E-059328B45E1C}" type="pres">
      <dgm:prSet presAssocID="{4FCFCDD3-9C2B-4882-8EC3-8518A639BAA8}" presName="space" presStyleCnt="0"/>
      <dgm:spPr/>
    </dgm:pt>
    <dgm:pt modelId="{ABDF5575-9FBE-481C-A8B1-07DD44175696}" type="pres">
      <dgm:prSet presAssocID="{1590C2CD-2404-4A77-BDCA-00E4F97342A0}" presName="Name5" presStyleLbl="vennNode1" presStyleIdx="3" presStyleCnt="4">
        <dgm:presLayoutVars>
          <dgm:bulletEnabled val="1"/>
        </dgm:presLayoutVars>
      </dgm:prSet>
      <dgm:spPr/>
      <dgm:t>
        <a:bodyPr/>
        <a:lstStyle/>
        <a:p>
          <a:endParaRPr lang="en-US"/>
        </a:p>
      </dgm:t>
    </dgm:pt>
  </dgm:ptLst>
  <dgm:cxnLst>
    <dgm:cxn modelId="{F7BFAF14-EF30-4E74-9DC2-E1589AC5D6D9}" srcId="{43DF798C-B3FB-4729-A811-0357858B155E}" destId="{15593FA0-1AF0-4566-8BA6-7A7FA221EEFA}" srcOrd="0" destOrd="0" parTransId="{6A1654DE-7CC2-4400-A76A-70C849254385}" sibTransId="{D484DBD7-A863-42CC-954F-79DFCC3AFDC1}"/>
    <dgm:cxn modelId="{2FB0240A-F7FE-46D5-8978-6F737D00C35F}" srcId="{43DF798C-B3FB-4729-A811-0357858B155E}" destId="{82D1B88A-D88B-4636-8AC5-B79FAAAB366D}" srcOrd="1" destOrd="0" parTransId="{CFAD67EA-A6A5-4894-8BA5-C5D39660B365}" sibTransId="{DBBE699A-262A-4F4A-9934-B4B3B89198B3}"/>
    <dgm:cxn modelId="{6EDCC467-A10D-4988-804E-40DE714B37D2}" type="presOf" srcId="{82D1B88A-D88B-4636-8AC5-B79FAAAB366D}" destId="{42C50D94-2D48-4164-83F6-031F306915C4}" srcOrd="0" destOrd="0" presId="urn:microsoft.com/office/officeart/2005/8/layout/venn3"/>
    <dgm:cxn modelId="{EBF88C20-4116-4705-AA09-03BA17A45910}" type="presOf" srcId="{43DF798C-B3FB-4729-A811-0357858B155E}" destId="{3AE13F0C-B105-40BC-AD5D-55EF917CA33D}" srcOrd="0" destOrd="0" presId="urn:microsoft.com/office/officeart/2005/8/layout/venn3"/>
    <dgm:cxn modelId="{2CF0E8E4-4D36-4CE8-9D39-70405F2B5B1A}" srcId="{43DF798C-B3FB-4729-A811-0357858B155E}" destId="{1590C2CD-2404-4A77-BDCA-00E4F97342A0}" srcOrd="3" destOrd="0" parTransId="{00367096-8393-42EE-9864-CCCB3AD61B68}" sibTransId="{5756D3DF-4C92-4FDB-A934-124558AD8569}"/>
    <dgm:cxn modelId="{9E7AA56B-5769-4CE6-869E-EFDA3AD2E6BE}" type="presOf" srcId="{1590C2CD-2404-4A77-BDCA-00E4F97342A0}" destId="{ABDF5575-9FBE-481C-A8B1-07DD44175696}" srcOrd="0" destOrd="0" presId="urn:microsoft.com/office/officeart/2005/8/layout/venn3"/>
    <dgm:cxn modelId="{99C52E05-B3D3-4F39-8830-CDED3DD86CA3}" type="presOf" srcId="{9AAF4672-D6A5-4360-AC4E-04A127B5A763}" destId="{AC0E9D6A-E337-4F51-BDFA-D593E1326865}" srcOrd="0" destOrd="0" presId="urn:microsoft.com/office/officeart/2005/8/layout/venn3"/>
    <dgm:cxn modelId="{6AB3F76B-9FFD-4C67-AF18-C421BDEA3CC3}" srcId="{43DF798C-B3FB-4729-A811-0357858B155E}" destId="{9AAF4672-D6A5-4360-AC4E-04A127B5A763}" srcOrd="2" destOrd="0" parTransId="{38B8B237-2160-4800-8D22-4D09DABB9326}" sibTransId="{4FCFCDD3-9C2B-4882-8EC3-8518A639BAA8}"/>
    <dgm:cxn modelId="{840BDFA5-28D4-4975-95FC-7D6A1FF7A644}" type="presOf" srcId="{15593FA0-1AF0-4566-8BA6-7A7FA221EEFA}" destId="{65ABBCDB-483C-4F7A-BA5C-CAABBF1C002C}" srcOrd="0" destOrd="0" presId="urn:microsoft.com/office/officeart/2005/8/layout/venn3"/>
    <dgm:cxn modelId="{08DB276E-72C1-4FBD-B882-6A172A76C636}" type="presParOf" srcId="{3AE13F0C-B105-40BC-AD5D-55EF917CA33D}" destId="{65ABBCDB-483C-4F7A-BA5C-CAABBF1C002C}" srcOrd="0" destOrd="0" presId="urn:microsoft.com/office/officeart/2005/8/layout/venn3"/>
    <dgm:cxn modelId="{B21DBD02-6D8B-438B-BDE0-EDAE319A68D4}" type="presParOf" srcId="{3AE13F0C-B105-40BC-AD5D-55EF917CA33D}" destId="{F0F247E5-F6C5-48E6-8103-4A101C8F34B6}" srcOrd="1" destOrd="0" presId="urn:microsoft.com/office/officeart/2005/8/layout/venn3"/>
    <dgm:cxn modelId="{8CFF687B-15DF-41D9-ADDF-93D4C4894D42}" type="presParOf" srcId="{3AE13F0C-B105-40BC-AD5D-55EF917CA33D}" destId="{42C50D94-2D48-4164-83F6-031F306915C4}" srcOrd="2" destOrd="0" presId="urn:microsoft.com/office/officeart/2005/8/layout/venn3"/>
    <dgm:cxn modelId="{076FD4E9-EB2A-40E2-9BFA-69FF7FADE4F6}" type="presParOf" srcId="{3AE13F0C-B105-40BC-AD5D-55EF917CA33D}" destId="{87111996-9011-44E8-A0D7-8D56D09ED647}" srcOrd="3" destOrd="0" presId="urn:microsoft.com/office/officeart/2005/8/layout/venn3"/>
    <dgm:cxn modelId="{12189067-D900-427D-AD74-42EE6E516382}" type="presParOf" srcId="{3AE13F0C-B105-40BC-AD5D-55EF917CA33D}" destId="{AC0E9D6A-E337-4F51-BDFA-D593E1326865}" srcOrd="4" destOrd="0" presId="urn:microsoft.com/office/officeart/2005/8/layout/venn3"/>
    <dgm:cxn modelId="{BA51599C-0725-4578-A428-16110C34678C}" type="presParOf" srcId="{3AE13F0C-B105-40BC-AD5D-55EF917CA33D}" destId="{3A6C896F-53EB-4A8B-827E-059328B45E1C}" srcOrd="5" destOrd="0" presId="urn:microsoft.com/office/officeart/2005/8/layout/venn3"/>
    <dgm:cxn modelId="{7F255E70-F9AE-4784-B756-89BD86E16485}" type="presParOf" srcId="{3AE13F0C-B105-40BC-AD5D-55EF917CA33D}" destId="{ABDF5575-9FBE-481C-A8B1-07DD44175696}" srcOrd="6" destOrd="0" presId="urn:microsoft.com/office/officeart/2005/8/layout/venn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ABBCDB-483C-4F7A-BA5C-CAABBF1C002C}">
      <dsp:nvSpPr>
        <dsp:cNvPr id="0" name=""/>
        <dsp:cNvSpPr/>
      </dsp:nvSpPr>
      <dsp:spPr>
        <a:xfrm>
          <a:off x="1" y="1"/>
          <a:ext cx="1612701" cy="161270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8752" tIns="20320" rIns="88752" bIns="20320" numCol="1" spcCol="1270" anchor="ctr" anchorCtr="0">
          <a:noAutofit/>
        </a:bodyPr>
        <a:lstStyle/>
        <a:p>
          <a:pPr lvl="0" algn="ctr" defTabSz="711200" rtl="0">
            <a:lnSpc>
              <a:spcPct val="90000"/>
            </a:lnSpc>
            <a:spcBef>
              <a:spcPct val="0"/>
            </a:spcBef>
            <a:spcAft>
              <a:spcPct val="35000"/>
            </a:spcAft>
          </a:pPr>
          <a:r>
            <a:rPr kumimoji="0" lang="en-US" altLang="zh-CN" sz="1600" b="1" i="0" u="none" strike="noStrike" kern="1200" cap="none" normalizeH="0" baseline="0" dirty="0" smtClean="0">
              <a:ln>
                <a:noFill/>
              </a:ln>
              <a:solidFill>
                <a:schemeClr val="bg2"/>
              </a:solidFill>
              <a:effectLst/>
              <a:latin typeface="Times New Roman" pitchFamily="18" charset="0"/>
              <a:ea typeface="SimSun" pitchFamily="2" charset="-122"/>
              <a:cs typeface="Times New Roman" pitchFamily="18" charset="0"/>
            </a:rPr>
            <a:t>Analytical Chemistry</a:t>
          </a:r>
        </a:p>
        <a:p>
          <a:pPr lvl="0" algn="ctr" defTabSz="711200" rtl="0">
            <a:lnSpc>
              <a:spcPct val="90000"/>
            </a:lnSpc>
            <a:spcBef>
              <a:spcPct val="0"/>
            </a:spcBef>
            <a:spcAft>
              <a:spcPct val="35000"/>
            </a:spcAft>
          </a:pPr>
          <a:r>
            <a:rPr kumimoji="0" lang="en-US" altLang="zh-CN" sz="1600" b="1" i="0" u="none" strike="noStrike" kern="1200" cap="none" normalizeH="0" baseline="0" dirty="0" smtClean="0">
              <a:ln>
                <a:noFill/>
              </a:ln>
              <a:solidFill>
                <a:schemeClr val="bg2"/>
              </a:solidFill>
              <a:effectLst/>
              <a:latin typeface="PMingLiU" pitchFamily="18" charset="-120"/>
              <a:ea typeface="PMingLiU" pitchFamily="18" charset="-120"/>
              <a:cs typeface="SimSun" pitchFamily="2" charset="-122"/>
            </a:rPr>
            <a:t> </a:t>
          </a:r>
          <a:r>
            <a:rPr kumimoji="0" lang="zh-CN" altLang="en-US" sz="1600" b="1" i="0" u="none" strike="noStrike" kern="1200" cap="none" normalizeH="0" baseline="0" dirty="0" smtClean="0">
              <a:ln>
                <a:noFill/>
              </a:ln>
              <a:solidFill>
                <a:schemeClr val="bg2"/>
              </a:solidFill>
              <a:effectLst/>
              <a:latin typeface="PMingLiU" pitchFamily="18" charset="-120"/>
              <a:ea typeface="PMingLiU" pitchFamily="18" charset="-120"/>
              <a:cs typeface="SimSun" pitchFamily="2" charset="-122"/>
            </a:rPr>
            <a:t>分析化学</a:t>
          </a:r>
          <a:endParaRPr lang="en-US" sz="1600" kern="1200" dirty="0">
            <a:solidFill>
              <a:schemeClr val="bg2"/>
            </a:solidFill>
          </a:endParaRPr>
        </a:p>
      </dsp:txBody>
      <dsp:txXfrm>
        <a:off x="236176" y="236176"/>
        <a:ext cx="1140351" cy="1140351"/>
      </dsp:txXfrm>
    </dsp:sp>
    <dsp:sp modelId="{42C50D94-2D48-4164-83F6-031F306915C4}">
      <dsp:nvSpPr>
        <dsp:cNvPr id="0" name=""/>
        <dsp:cNvSpPr/>
      </dsp:nvSpPr>
      <dsp:spPr>
        <a:xfrm>
          <a:off x="1291768" y="7081"/>
          <a:ext cx="1612701" cy="161270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8752" tIns="20320" rIns="88752" bIns="20320" numCol="1" spcCol="1270" anchor="ctr" anchorCtr="0">
          <a:noAutofit/>
        </a:bodyPr>
        <a:lstStyle/>
        <a:p>
          <a:pPr lvl="0" algn="ctr" defTabSz="711200">
            <a:lnSpc>
              <a:spcPct val="90000"/>
            </a:lnSpc>
            <a:spcBef>
              <a:spcPct val="0"/>
            </a:spcBef>
            <a:spcAft>
              <a:spcPct val="35000"/>
            </a:spcAft>
          </a:pPr>
          <a:r>
            <a:rPr kumimoji="0" lang="en-US" altLang="zh-CN" sz="1600" b="1" i="0" u="none" strike="noStrike" kern="1200" cap="none" normalizeH="0" baseline="0" dirty="0" smtClean="0">
              <a:ln>
                <a:noFill/>
              </a:ln>
              <a:solidFill>
                <a:schemeClr val="bg2"/>
              </a:solidFill>
              <a:effectLst/>
              <a:latin typeface="Times New Roman" pitchFamily="18" charset="0"/>
              <a:ea typeface="SimSun" pitchFamily="2" charset="-122"/>
              <a:cs typeface="Times New Roman" pitchFamily="18" charset="0"/>
            </a:rPr>
            <a:t>Inorganic Chemistry</a:t>
          </a:r>
        </a:p>
        <a:p>
          <a:pPr lvl="0" algn="ctr" defTabSz="711200">
            <a:lnSpc>
              <a:spcPct val="90000"/>
            </a:lnSpc>
            <a:spcBef>
              <a:spcPct val="0"/>
            </a:spcBef>
            <a:spcAft>
              <a:spcPct val="35000"/>
            </a:spcAft>
          </a:pPr>
          <a:r>
            <a:rPr kumimoji="0" lang="en-US" altLang="zh-CN" sz="1600" b="1" i="0" u="none" strike="noStrike" kern="1200" cap="none" normalizeH="0" baseline="0" dirty="0" smtClean="0">
              <a:ln>
                <a:noFill/>
              </a:ln>
              <a:solidFill>
                <a:schemeClr val="bg2"/>
              </a:solidFill>
              <a:effectLst/>
              <a:latin typeface="PMingLiU" pitchFamily="18" charset="-120"/>
              <a:ea typeface="PMingLiU" pitchFamily="18" charset="-120"/>
              <a:cs typeface="SimSun" pitchFamily="2" charset="-122"/>
            </a:rPr>
            <a:t> </a:t>
          </a:r>
          <a:r>
            <a:rPr kumimoji="0" lang="zh-CN" altLang="en-US" sz="1600" b="1" i="0" u="none" strike="noStrike" kern="1200" cap="none" normalizeH="0" baseline="0" dirty="0" smtClean="0">
              <a:ln>
                <a:noFill/>
              </a:ln>
              <a:solidFill>
                <a:schemeClr val="bg2"/>
              </a:solidFill>
              <a:effectLst/>
              <a:latin typeface="PMingLiU" pitchFamily="18" charset="-120"/>
              <a:ea typeface="PMingLiU" pitchFamily="18" charset="-120"/>
              <a:cs typeface="SimSun" pitchFamily="2" charset="-122"/>
            </a:rPr>
            <a:t>无机化学</a:t>
          </a:r>
          <a:endParaRPr lang="en-US" sz="1600" kern="1200" dirty="0"/>
        </a:p>
      </dsp:txBody>
      <dsp:txXfrm>
        <a:off x="1527943" y="243256"/>
        <a:ext cx="1140351" cy="1140351"/>
      </dsp:txXfrm>
    </dsp:sp>
    <dsp:sp modelId="{AC0E9D6A-E337-4F51-BDFA-D593E1326865}">
      <dsp:nvSpPr>
        <dsp:cNvPr id="0" name=""/>
        <dsp:cNvSpPr/>
      </dsp:nvSpPr>
      <dsp:spPr>
        <a:xfrm>
          <a:off x="2581929" y="7081"/>
          <a:ext cx="1612701" cy="161270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8752" tIns="20320" rIns="88752" bIns="20320" numCol="1" spcCol="1270" anchor="ctr" anchorCtr="0">
          <a:noAutofit/>
        </a:bodyPr>
        <a:lstStyle/>
        <a:p>
          <a:pPr lvl="0" algn="ctr" defTabSz="711200" rtl="0">
            <a:lnSpc>
              <a:spcPct val="90000"/>
            </a:lnSpc>
            <a:spcBef>
              <a:spcPct val="0"/>
            </a:spcBef>
            <a:spcAft>
              <a:spcPct val="35000"/>
            </a:spcAft>
          </a:pPr>
          <a:r>
            <a:rPr kumimoji="0" lang="en-US" altLang="zh-CN" sz="1600" b="1" i="0" u="none" strike="noStrike" kern="1200" cap="none" normalizeH="0" baseline="0" dirty="0" smtClean="0">
              <a:ln>
                <a:noFill/>
              </a:ln>
              <a:solidFill>
                <a:schemeClr val="bg2"/>
              </a:solidFill>
              <a:effectLst/>
              <a:latin typeface="Times New Roman" pitchFamily="18" charset="0"/>
              <a:ea typeface="SimSun" pitchFamily="2" charset="-122"/>
              <a:cs typeface="Times New Roman" pitchFamily="18" charset="0"/>
            </a:rPr>
            <a:t>Biochemistry</a:t>
          </a:r>
          <a:r>
            <a:rPr kumimoji="0" lang="en-US" altLang="zh-CN" sz="1600" b="1" i="0" u="none" strike="noStrike" kern="1200" cap="none" normalizeH="0" baseline="0" dirty="0" smtClean="0">
              <a:ln>
                <a:noFill/>
              </a:ln>
              <a:solidFill>
                <a:schemeClr val="bg2"/>
              </a:solidFill>
              <a:effectLst/>
              <a:latin typeface="PMingLiU" pitchFamily="18" charset="-120"/>
              <a:ea typeface="PMingLiU" pitchFamily="18" charset="-120"/>
              <a:cs typeface="SimSun" pitchFamily="2" charset="-122"/>
            </a:rPr>
            <a:t> </a:t>
          </a:r>
        </a:p>
        <a:p>
          <a:pPr lvl="0" algn="ctr" defTabSz="711200" rtl="0">
            <a:lnSpc>
              <a:spcPct val="90000"/>
            </a:lnSpc>
            <a:spcBef>
              <a:spcPct val="0"/>
            </a:spcBef>
            <a:spcAft>
              <a:spcPct val="35000"/>
            </a:spcAft>
          </a:pPr>
          <a:r>
            <a:rPr kumimoji="0" lang="zh-CN" altLang="en-US" sz="1600" b="1" i="0" u="none" strike="noStrike" kern="1200" cap="none" normalizeH="0" baseline="0" dirty="0" smtClean="0">
              <a:ln>
                <a:noFill/>
              </a:ln>
              <a:solidFill>
                <a:schemeClr val="bg2"/>
              </a:solidFill>
              <a:effectLst/>
              <a:latin typeface="PMingLiU" pitchFamily="18" charset="-120"/>
              <a:ea typeface="PMingLiU" pitchFamily="18" charset="-120"/>
              <a:cs typeface="SimSun" pitchFamily="2" charset="-122"/>
            </a:rPr>
            <a:t>生物化学</a:t>
          </a:r>
          <a:endParaRPr lang="en-US" sz="1600" kern="1200" dirty="0"/>
        </a:p>
      </dsp:txBody>
      <dsp:txXfrm>
        <a:off x="2818104" y="243256"/>
        <a:ext cx="1140351" cy="1140351"/>
      </dsp:txXfrm>
    </dsp:sp>
    <dsp:sp modelId="{ABDF5575-9FBE-481C-A8B1-07DD44175696}">
      <dsp:nvSpPr>
        <dsp:cNvPr id="0" name=""/>
        <dsp:cNvSpPr/>
      </dsp:nvSpPr>
      <dsp:spPr>
        <a:xfrm>
          <a:off x="3872091" y="7081"/>
          <a:ext cx="1612701" cy="161270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8752" tIns="20320" rIns="88752" bIns="20320" numCol="1" spcCol="1270" anchor="ctr" anchorCtr="0">
          <a:noAutofit/>
        </a:bodyPr>
        <a:lstStyle/>
        <a:p>
          <a:pPr lvl="0" algn="ctr" defTabSz="711200">
            <a:lnSpc>
              <a:spcPct val="90000"/>
            </a:lnSpc>
            <a:spcBef>
              <a:spcPct val="0"/>
            </a:spcBef>
            <a:spcAft>
              <a:spcPct val="35000"/>
            </a:spcAft>
          </a:pPr>
          <a:r>
            <a:rPr kumimoji="0" lang="en-US" altLang="zh-CN" sz="1600" b="1" i="0" u="none" strike="noStrike" kern="1200" cap="none" normalizeH="0" baseline="0" dirty="0" smtClean="0">
              <a:ln>
                <a:noFill/>
              </a:ln>
              <a:solidFill>
                <a:schemeClr val="bg2"/>
              </a:solidFill>
              <a:effectLst/>
              <a:latin typeface="Times New Roman" pitchFamily="18" charset="0"/>
              <a:ea typeface="SimSun" pitchFamily="2" charset="-122"/>
              <a:cs typeface="Times New Roman" pitchFamily="18" charset="0"/>
            </a:rPr>
            <a:t>Materials Science</a:t>
          </a:r>
          <a:r>
            <a:rPr kumimoji="0" lang="en-US" altLang="zh-CN" sz="1600" b="1" i="0" u="none" strike="noStrike" kern="1200" cap="none" normalizeH="0" baseline="0" dirty="0" smtClean="0">
              <a:ln>
                <a:noFill/>
              </a:ln>
              <a:solidFill>
                <a:schemeClr val="bg2"/>
              </a:solidFill>
              <a:effectLst/>
              <a:latin typeface="PMingLiU" pitchFamily="18" charset="-120"/>
              <a:ea typeface="PMingLiU" pitchFamily="18" charset="-120"/>
              <a:cs typeface="SimSun" pitchFamily="2" charset="-122"/>
            </a:rPr>
            <a:t> </a:t>
          </a:r>
        </a:p>
        <a:p>
          <a:pPr lvl="0" algn="ctr" defTabSz="711200">
            <a:lnSpc>
              <a:spcPct val="90000"/>
            </a:lnSpc>
            <a:spcBef>
              <a:spcPct val="0"/>
            </a:spcBef>
            <a:spcAft>
              <a:spcPct val="35000"/>
            </a:spcAft>
          </a:pPr>
          <a:r>
            <a:rPr kumimoji="0" lang="zh-CN" altLang="en-US" sz="1600" b="1" i="0" u="none" strike="noStrike" kern="1200" cap="none" normalizeH="0" baseline="0" dirty="0" smtClean="0">
              <a:ln>
                <a:noFill/>
              </a:ln>
              <a:solidFill>
                <a:schemeClr val="bg2"/>
              </a:solidFill>
              <a:effectLst/>
              <a:latin typeface="PMingLiU" pitchFamily="18" charset="-120"/>
              <a:ea typeface="PMingLiU" pitchFamily="18" charset="-120"/>
              <a:cs typeface="SimSun" pitchFamily="2" charset="-122"/>
            </a:rPr>
            <a:t>材料科学</a:t>
          </a:r>
          <a:endParaRPr lang="en-US" sz="1600" kern="1200" dirty="0"/>
        </a:p>
      </dsp:txBody>
      <dsp:txXfrm>
        <a:off x="4108266" y="243256"/>
        <a:ext cx="1140351" cy="11403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ABBCDB-483C-4F7A-BA5C-CAABBF1C002C}">
      <dsp:nvSpPr>
        <dsp:cNvPr id="0" name=""/>
        <dsp:cNvSpPr/>
      </dsp:nvSpPr>
      <dsp:spPr>
        <a:xfrm>
          <a:off x="183114" y="132"/>
          <a:ext cx="1539733" cy="153973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4737" tIns="17780" rIns="84737" bIns="17780" numCol="1" spcCol="1270" anchor="ctr" anchorCtr="0">
          <a:noAutofit/>
        </a:bodyPr>
        <a:lstStyle/>
        <a:p>
          <a:pPr lvl="0" algn="ctr" defTabSz="622300" rtl="0">
            <a:lnSpc>
              <a:spcPct val="90000"/>
            </a:lnSpc>
            <a:spcBef>
              <a:spcPct val="0"/>
            </a:spcBef>
            <a:spcAft>
              <a:spcPct val="35000"/>
            </a:spcAft>
          </a:pPr>
          <a:r>
            <a:rPr kumimoji="0" lang="en-US" altLang="zh-CN" sz="1400" b="1" i="0" u="none" strike="noStrike" kern="1200" cap="none" normalizeH="0" baseline="0" dirty="0" smtClean="0">
              <a:ln>
                <a:noFill/>
              </a:ln>
              <a:solidFill>
                <a:schemeClr val="bg2"/>
              </a:solidFill>
              <a:effectLst/>
              <a:latin typeface="Times New Roman" pitchFamily="18" charset="0"/>
              <a:ea typeface="SimSun" pitchFamily="2" charset="-122"/>
              <a:cs typeface="Times New Roman" pitchFamily="18" charset="0"/>
            </a:rPr>
            <a:t>Chem. Engineering </a:t>
          </a:r>
        </a:p>
        <a:p>
          <a:pPr lvl="0" algn="ctr" defTabSz="622300" rtl="0">
            <a:lnSpc>
              <a:spcPct val="90000"/>
            </a:lnSpc>
            <a:spcBef>
              <a:spcPct val="0"/>
            </a:spcBef>
            <a:spcAft>
              <a:spcPct val="35000"/>
            </a:spcAft>
          </a:pPr>
          <a:r>
            <a:rPr kumimoji="0" lang="zh-CN" altLang="en-US" sz="1400" b="1" i="0" u="none" strike="noStrike" kern="1200" cap="none" normalizeH="0" baseline="0" dirty="0" smtClean="0">
              <a:ln>
                <a:noFill/>
              </a:ln>
              <a:solidFill>
                <a:schemeClr val="bg2"/>
              </a:solidFill>
              <a:effectLst/>
              <a:latin typeface="PMingLiU" pitchFamily="18" charset="-120"/>
              <a:ea typeface="PMingLiU" pitchFamily="18" charset="-120"/>
              <a:cs typeface="SimSun" pitchFamily="2" charset="-122"/>
            </a:rPr>
            <a:t>化学工程</a:t>
          </a:r>
          <a:endParaRPr lang="en-US" sz="1400" kern="1200" dirty="0"/>
        </a:p>
      </dsp:txBody>
      <dsp:txXfrm>
        <a:off x="408603" y="225621"/>
        <a:ext cx="1088755" cy="1088755"/>
      </dsp:txXfrm>
    </dsp:sp>
    <dsp:sp modelId="{42C50D94-2D48-4164-83F6-031F306915C4}">
      <dsp:nvSpPr>
        <dsp:cNvPr id="0" name=""/>
        <dsp:cNvSpPr/>
      </dsp:nvSpPr>
      <dsp:spPr>
        <a:xfrm>
          <a:off x="1414900" y="132"/>
          <a:ext cx="1539733" cy="153973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4737" tIns="17780" rIns="84737" bIns="17780" numCol="1" spcCol="1270" anchor="ctr" anchorCtr="0">
          <a:noAutofit/>
        </a:bodyPr>
        <a:lstStyle/>
        <a:p>
          <a:pPr lvl="0" algn="ctr" defTabSz="622300">
            <a:lnSpc>
              <a:spcPct val="90000"/>
            </a:lnSpc>
            <a:spcBef>
              <a:spcPct val="0"/>
            </a:spcBef>
            <a:spcAft>
              <a:spcPct val="35000"/>
            </a:spcAft>
          </a:pPr>
          <a:r>
            <a:rPr kumimoji="0" lang="en-US" altLang="zh-CN" sz="1400" b="1" i="0" u="none" strike="noStrike" kern="1200" cap="none" normalizeH="0" baseline="0" dirty="0" smtClean="0">
              <a:ln>
                <a:noFill/>
              </a:ln>
              <a:solidFill>
                <a:schemeClr val="bg2"/>
              </a:solidFill>
              <a:effectLst/>
              <a:latin typeface="Times New Roman" pitchFamily="18" charset="0"/>
              <a:ea typeface="SimSun" pitchFamily="2" charset="-122"/>
              <a:cs typeface="Times New Roman" pitchFamily="18" charset="0"/>
            </a:rPr>
            <a:t>Nano Technology </a:t>
          </a:r>
        </a:p>
        <a:p>
          <a:pPr lvl="0" algn="ctr" defTabSz="622300">
            <a:lnSpc>
              <a:spcPct val="90000"/>
            </a:lnSpc>
            <a:spcBef>
              <a:spcPct val="0"/>
            </a:spcBef>
            <a:spcAft>
              <a:spcPct val="35000"/>
            </a:spcAft>
          </a:pPr>
          <a:r>
            <a:rPr kumimoji="0" lang="zh-CN" altLang="en-US" sz="1400" b="1" i="0" u="none" strike="noStrike" kern="1200" cap="none" normalizeH="0" baseline="0" dirty="0" smtClean="0">
              <a:ln>
                <a:noFill/>
              </a:ln>
              <a:solidFill>
                <a:schemeClr val="bg2"/>
              </a:solidFill>
              <a:effectLst/>
              <a:latin typeface="PMingLiU" pitchFamily="18" charset="-120"/>
              <a:ea typeface="PMingLiU" pitchFamily="18" charset="-120"/>
              <a:cs typeface="SimSun" pitchFamily="2" charset="-122"/>
            </a:rPr>
            <a:t>纳米技术</a:t>
          </a:r>
          <a:endParaRPr lang="en-US" sz="1400" kern="1200" dirty="0"/>
        </a:p>
      </dsp:txBody>
      <dsp:txXfrm>
        <a:off x="1640389" y="225621"/>
        <a:ext cx="1088755" cy="1088755"/>
      </dsp:txXfrm>
    </dsp:sp>
    <dsp:sp modelId="{AC0E9D6A-E337-4F51-BDFA-D593E1326865}">
      <dsp:nvSpPr>
        <dsp:cNvPr id="0" name=""/>
        <dsp:cNvSpPr/>
      </dsp:nvSpPr>
      <dsp:spPr>
        <a:xfrm>
          <a:off x="2646687" y="132"/>
          <a:ext cx="1539733" cy="153973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4737" tIns="17780" rIns="84737" bIns="17780" numCol="1" spcCol="1270" anchor="ctr" anchorCtr="0">
          <a:noAutofit/>
        </a:bodyPr>
        <a:lstStyle/>
        <a:p>
          <a:pPr lvl="0" algn="ctr" defTabSz="622300" rtl="0">
            <a:lnSpc>
              <a:spcPct val="90000"/>
            </a:lnSpc>
            <a:spcBef>
              <a:spcPct val="0"/>
            </a:spcBef>
            <a:spcAft>
              <a:spcPct val="35000"/>
            </a:spcAft>
          </a:pPr>
          <a:r>
            <a:rPr kumimoji="0" lang="en-US" altLang="zh-CN" sz="1400" b="1" i="0" u="none" strike="noStrike" kern="1200" cap="none" normalizeH="0" baseline="0" dirty="0" smtClean="0">
              <a:ln>
                <a:noFill/>
              </a:ln>
              <a:solidFill>
                <a:schemeClr val="bg2"/>
              </a:solidFill>
              <a:effectLst/>
              <a:latin typeface="Times New Roman" pitchFamily="18" charset="0"/>
              <a:ea typeface="SimSun" pitchFamily="2" charset="-122"/>
              <a:cs typeface="Times New Roman" pitchFamily="18" charset="0"/>
            </a:rPr>
            <a:t>Food Science </a:t>
          </a:r>
        </a:p>
        <a:p>
          <a:pPr lvl="0" algn="ctr" defTabSz="622300" rtl="0">
            <a:lnSpc>
              <a:spcPct val="90000"/>
            </a:lnSpc>
            <a:spcBef>
              <a:spcPct val="0"/>
            </a:spcBef>
            <a:spcAft>
              <a:spcPct val="35000"/>
            </a:spcAft>
          </a:pPr>
          <a:r>
            <a:rPr kumimoji="0" lang="zh-CN" altLang="en-US" sz="1400" b="1" i="0" u="none" strike="noStrike" kern="1200" cap="none" normalizeH="0" baseline="0" dirty="0" smtClean="0">
              <a:ln>
                <a:noFill/>
              </a:ln>
              <a:solidFill>
                <a:schemeClr val="bg2"/>
              </a:solidFill>
              <a:effectLst/>
              <a:latin typeface="SimSun" pitchFamily="2" charset="-122"/>
              <a:ea typeface="SimSun" pitchFamily="2" charset="-122"/>
            </a:rPr>
            <a:t>食品科学</a:t>
          </a:r>
          <a:endParaRPr lang="en-US" sz="1400" kern="1200" dirty="0"/>
        </a:p>
      </dsp:txBody>
      <dsp:txXfrm>
        <a:off x="2872176" y="225621"/>
        <a:ext cx="1088755" cy="1088755"/>
      </dsp:txXfrm>
    </dsp:sp>
    <dsp:sp modelId="{ABDF5575-9FBE-481C-A8B1-07DD44175696}">
      <dsp:nvSpPr>
        <dsp:cNvPr id="0" name=""/>
        <dsp:cNvSpPr/>
      </dsp:nvSpPr>
      <dsp:spPr>
        <a:xfrm>
          <a:off x="3878474" y="132"/>
          <a:ext cx="1539733" cy="153973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4737" tIns="17780" rIns="84737" bIns="17780" numCol="1" spcCol="1270" anchor="ctr" anchorCtr="0">
          <a:noAutofit/>
        </a:bodyPr>
        <a:lstStyle/>
        <a:p>
          <a:pPr lvl="0" algn="ctr" defTabSz="622300">
            <a:lnSpc>
              <a:spcPct val="90000"/>
            </a:lnSpc>
            <a:spcBef>
              <a:spcPct val="0"/>
            </a:spcBef>
            <a:spcAft>
              <a:spcPct val="35000"/>
            </a:spcAft>
          </a:pPr>
          <a:r>
            <a:rPr kumimoji="0" lang="en-US" altLang="zh-CN" sz="1400" b="1" i="0" u="none" strike="noStrike" kern="1200" cap="none" normalizeH="0" baseline="0" dirty="0" smtClean="0">
              <a:ln>
                <a:noFill/>
              </a:ln>
              <a:solidFill>
                <a:schemeClr val="bg2"/>
              </a:solidFill>
              <a:effectLst/>
              <a:latin typeface="Times New Roman" pitchFamily="18" charset="0"/>
              <a:ea typeface="SimSun" pitchFamily="2" charset="-122"/>
              <a:cs typeface="Times New Roman" pitchFamily="18" charset="0"/>
            </a:rPr>
            <a:t>Physical Chemistry</a:t>
          </a:r>
          <a:r>
            <a:rPr kumimoji="0" lang="en-US" altLang="zh-CN" sz="1400" b="1" i="0" u="none" strike="noStrike" kern="1200" cap="none" normalizeH="0" baseline="0" dirty="0" smtClean="0">
              <a:ln>
                <a:noFill/>
              </a:ln>
              <a:solidFill>
                <a:schemeClr val="bg2"/>
              </a:solidFill>
              <a:effectLst/>
              <a:latin typeface="PMingLiU" pitchFamily="18" charset="-120"/>
              <a:ea typeface="PMingLiU" pitchFamily="18" charset="-120"/>
              <a:cs typeface="SimSun" pitchFamily="2" charset="-122"/>
            </a:rPr>
            <a:t> </a:t>
          </a:r>
        </a:p>
        <a:p>
          <a:pPr lvl="0" algn="ctr" defTabSz="622300">
            <a:lnSpc>
              <a:spcPct val="90000"/>
            </a:lnSpc>
            <a:spcBef>
              <a:spcPct val="0"/>
            </a:spcBef>
            <a:spcAft>
              <a:spcPct val="35000"/>
            </a:spcAft>
          </a:pPr>
          <a:r>
            <a:rPr kumimoji="0" lang="zh-CN" altLang="en-US" sz="1400" b="1" i="0" u="none" strike="noStrike" kern="1200" cap="none" normalizeH="0" baseline="0" dirty="0" smtClean="0">
              <a:ln>
                <a:noFill/>
              </a:ln>
              <a:solidFill>
                <a:schemeClr val="bg2"/>
              </a:solidFill>
              <a:effectLst/>
              <a:latin typeface="PMingLiU" pitchFamily="18" charset="-120"/>
              <a:ea typeface="PMingLiU" pitchFamily="18" charset="-120"/>
              <a:cs typeface="SimSun" pitchFamily="2" charset="-122"/>
            </a:rPr>
            <a:t>物理化学</a:t>
          </a:r>
          <a:endParaRPr lang="en-US" sz="1400" kern="1200" dirty="0"/>
        </a:p>
      </dsp:txBody>
      <dsp:txXfrm>
        <a:off x="4103963" y="225621"/>
        <a:ext cx="1088755" cy="1088755"/>
      </dsp:txXfrm>
    </dsp:sp>
    <dsp:sp modelId="{41674B0F-45D2-4FEF-84F4-57938481DFFE}">
      <dsp:nvSpPr>
        <dsp:cNvPr id="0" name=""/>
        <dsp:cNvSpPr/>
      </dsp:nvSpPr>
      <dsp:spPr>
        <a:xfrm>
          <a:off x="5110261" y="132"/>
          <a:ext cx="1539733" cy="153973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4737" tIns="17780" rIns="84737" bIns="17780" numCol="1" spcCol="1270" anchor="ctr" anchorCtr="0">
          <a:noAutofit/>
        </a:bodyPr>
        <a:lstStyle/>
        <a:p>
          <a:pPr lvl="0" algn="ctr" defTabSz="622300">
            <a:lnSpc>
              <a:spcPct val="90000"/>
            </a:lnSpc>
            <a:spcBef>
              <a:spcPct val="0"/>
            </a:spcBef>
            <a:spcAft>
              <a:spcPct val="35000"/>
            </a:spcAft>
          </a:pPr>
          <a:r>
            <a:rPr kumimoji="0" lang="en-US" altLang="zh-CN" sz="1400" b="1" i="0" u="none" strike="noStrike" kern="1200" cap="none" normalizeH="0" baseline="0" dirty="0" smtClean="0">
              <a:ln>
                <a:noFill/>
              </a:ln>
              <a:solidFill>
                <a:schemeClr val="bg2"/>
              </a:solidFill>
              <a:effectLst/>
              <a:latin typeface="Times New Roman" pitchFamily="18" charset="0"/>
              <a:ea typeface="SimSun" pitchFamily="2" charset="-122"/>
              <a:cs typeface="Times New Roman" pitchFamily="18" charset="0"/>
            </a:rPr>
            <a:t>Environmental </a:t>
          </a:r>
        </a:p>
        <a:p>
          <a:pPr lvl="0" algn="ctr" defTabSz="622300">
            <a:lnSpc>
              <a:spcPct val="90000"/>
            </a:lnSpc>
            <a:spcBef>
              <a:spcPct val="0"/>
            </a:spcBef>
            <a:spcAft>
              <a:spcPct val="35000"/>
            </a:spcAft>
          </a:pPr>
          <a:r>
            <a:rPr kumimoji="0" lang="zh-CN" altLang="en-US" sz="1400" b="1" i="0" u="none" strike="noStrike" kern="1200" cap="none" normalizeH="0" baseline="0" dirty="0" smtClean="0">
              <a:ln>
                <a:noFill/>
              </a:ln>
              <a:solidFill>
                <a:schemeClr val="bg2"/>
              </a:solidFill>
              <a:effectLst/>
              <a:latin typeface="PMingLiU" pitchFamily="18" charset="-120"/>
              <a:ea typeface="PMingLiU" pitchFamily="18" charset="-120"/>
              <a:cs typeface="SimSun" pitchFamily="2" charset="-122"/>
            </a:rPr>
            <a:t>环境科学</a:t>
          </a:r>
          <a:endParaRPr lang="en-US" sz="1400" kern="1200" dirty="0"/>
        </a:p>
      </dsp:txBody>
      <dsp:txXfrm>
        <a:off x="5335750" y="225621"/>
        <a:ext cx="1088755" cy="1088755"/>
      </dsp:txXfrm>
    </dsp:sp>
    <dsp:sp modelId="{4C99F40C-340F-4687-9C01-3C9EB9732AD9}">
      <dsp:nvSpPr>
        <dsp:cNvPr id="0" name=""/>
        <dsp:cNvSpPr/>
      </dsp:nvSpPr>
      <dsp:spPr>
        <a:xfrm>
          <a:off x="6342048" y="132"/>
          <a:ext cx="1539733" cy="153973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4737" tIns="17780" rIns="84737" bIns="17780" numCol="1" spcCol="1270" anchor="ctr" anchorCtr="0">
          <a:noAutofit/>
        </a:bodyPr>
        <a:lstStyle/>
        <a:p>
          <a:pPr lvl="0" algn="ctr" defTabSz="622300">
            <a:lnSpc>
              <a:spcPct val="90000"/>
            </a:lnSpc>
            <a:spcBef>
              <a:spcPct val="0"/>
            </a:spcBef>
            <a:spcAft>
              <a:spcPct val="35000"/>
            </a:spcAft>
          </a:pPr>
          <a:r>
            <a:rPr kumimoji="0" lang="en-US" altLang="zh-CN" sz="1400" b="1" i="0" u="none" strike="noStrike" kern="1200" cap="none" normalizeH="0" baseline="0" dirty="0" smtClean="0">
              <a:ln>
                <a:noFill/>
              </a:ln>
              <a:solidFill>
                <a:schemeClr val="bg2"/>
              </a:solidFill>
              <a:effectLst/>
              <a:latin typeface="Times New Roman" pitchFamily="18" charset="0"/>
              <a:ea typeface="SimSun" pitchFamily="2" charset="-122"/>
              <a:cs typeface="Times New Roman" pitchFamily="18" charset="0"/>
            </a:rPr>
            <a:t>Toxicology and Safety </a:t>
          </a:r>
        </a:p>
        <a:p>
          <a:pPr lvl="0" algn="ctr" defTabSz="622300">
            <a:lnSpc>
              <a:spcPct val="90000"/>
            </a:lnSpc>
            <a:spcBef>
              <a:spcPct val="0"/>
            </a:spcBef>
            <a:spcAft>
              <a:spcPct val="35000"/>
            </a:spcAft>
          </a:pPr>
          <a:r>
            <a:rPr kumimoji="0" lang="zh-CN" altLang="en-US" sz="1400" b="1" i="0" u="none" strike="noStrike" kern="1200" cap="none" normalizeH="0" baseline="0" dirty="0" smtClean="0">
              <a:ln>
                <a:noFill/>
              </a:ln>
              <a:solidFill>
                <a:schemeClr val="bg2"/>
              </a:solidFill>
              <a:effectLst/>
              <a:latin typeface="PMingLiU" pitchFamily="18" charset="-120"/>
              <a:ea typeface="PMingLiU" pitchFamily="18" charset="-120"/>
              <a:cs typeface="SimSun" pitchFamily="2" charset="-122"/>
            </a:rPr>
            <a:t>毒理与安全</a:t>
          </a:r>
          <a:endParaRPr lang="en-US" sz="1400" kern="1200" dirty="0"/>
        </a:p>
      </dsp:txBody>
      <dsp:txXfrm>
        <a:off x="6567537" y="225621"/>
        <a:ext cx="1088755" cy="10887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ABBCDB-483C-4F7A-BA5C-CAABBF1C002C}">
      <dsp:nvSpPr>
        <dsp:cNvPr id="0" name=""/>
        <dsp:cNvSpPr/>
      </dsp:nvSpPr>
      <dsp:spPr>
        <a:xfrm>
          <a:off x="60811" y="682"/>
          <a:ext cx="1577875" cy="157787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6836" tIns="20320" rIns="86836" bIns="20320" numCol="1" spcCol="1270" anchor="ctr" anchorCtr="0">
          <a:noAutofit/>
        </a:bodyPr>
        <a:lstStyle/>
        <a:p>
          <a:pPr lvl="0" algn="ctr" defTabSz="711200" rtl="0">
            <a:lnSpc>
              <a:spcPct val="90000"/>
            </a:lnSpc>
            <a:spcBef>
              <a:spcPct val="0"/>
            </a:spcBef>
            <a:spcAft>
              <a:spcPct val="35000"/>
            </a:spcAft>
          </a:pPr>
          <a:r>
            <a:rPr kumimoji="0" lang="en-US" altLang="zh-CN" sz="1600" b="1" i="0" u="none" strike="noStrike" kern="1200" cap="none" normalizeH="0" baseline="0" dirty="0" smtClean="0">
              <a:ln>
                <a:noFill/>
              </a:ln>
              <a:solidFill>
                <a:schemeClr val="bg2"/>
              </a:solidFill>
              <a:effectLst/>
              <a:latin typeface="Times New Roman" pitchFamily="18" charset="0"/>
              <a:ea typeface="SimSun" pitchFamily="2" charset="-122"/>
              <a:cs typeface="Times New Roman" pitchFamily="18" charset="0"/>
            </a:rPr>
            <a:t>Organic Chemistry</a:t>
          </a:r>
          <a:r>
            <a:rPr kumimoji="0" lang="en-US" altLang="zh-CN" sz="1600" b="1" i="0" u="none" strike="noStrike" kern="1200" cap="none" normalizeH="0" baseline="0" dirty="0" smtClean="0">
              <a:ln>
                <a:noFill/>
              </a:ln>
              <a:solidFill>
                <a:schemeClr val="bg2"/>
              </a:solidFill>
              <a:effectLst/>
              <a:latin typeface="PMingLiU" pitchFamily="18" charset="-120"/>
              <a:ea typeface="PMingLiU" pitchFamily="18" charset="-120"/>
              <a:cs typeface="SimSun" pitchFamily="2" charset="-122"/>
            </a:rPr>
            <a:t> </a:t>
          </a:r>
          <a:r>
            <a:rPr kumimoji="0" lang="zh-CN" altLang="en-US" sz="1600" b="1" i="0" u="none" strike="noStrike" kern="1200" cap="none" normalizeH="0" baseline="0" dirty="0" smtClean="0">
              <a:ln>
                <a:noFill/>
              </a:ln>
              <a:solidFill>
                <a:schemeClr val="bg2"/>
              </a:solidFill>
              <a:effectLst/>
              <a:latin typeface="PMingLiU" pitchFamily="18" charset="-120"/>
              <a:ea typeface="PMingLiU" pitchFamily="18" charset="-120"/>
              <a:cs typeface="SimSun" pitchFamily="2" charset="-122"/>
            </a:rPr>
            <a:t>有机化学</a:t>
          </a:r>
          <a:endParaRPr lang="en-US" sz="1600" kern="1200"/>
        </a:p>
      </dsp:txBody>
      <dsp:txXfrm>
        <a:off x="291885" y="231756"/>
        <a:ext cx="1115727" cy="1115727"/>
      </dsp:txXfrm>
    </dsp:sp>
    <dsp:sp modelId="{42C50D94-2D48-4164-83F6-031F306915C4}">
      <dsp:nvSpPr>
        <dsp:cNvPr id="0" name=""/>
        <dsp:cNvSpPr/>
      </dsp:nvSpPr>
      <dsp:spPr>
        <a:xfrm>
          <a:off x="1323111" y="682"/>
          <a:ext cx="1577875" cy="157787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6836" tIns="20320" rIns="86836" bIns="20320" numCol="1" spcCol="1270" anchor="ctr" anchorCtr="0">
          <a:noAutofit/>
        </a:bodyPr>
        <a:lstStyle/>
        <a:p>
          <a:pPr lvl="0" algn="ctr" defTabSz="711200">
            <a:lnSpc>
              <a:spcPct val="90000"/>
            </a:lnSpc>
            <a:spcBef>
              <a:spcPct val="0"/>
            </a:spcBef>
            <a:spcAft>
              <a:spcPct val="35000"/>
            </a:spcAft>
          </a:pPr>
          <a:r>
            <a:rPr kumimoji="0" lang="en-US" altLang="zh-CN" sz="1600" b="1" i="0" u="none" strike="noStrike" kern="1200" cap="none" normalizeH="0" baseline="0" dirty="0" smtClean="0">
              <a:ln>
                <a:noFill/>
              </a:ln>
              <a:solidFill>
                <a:schemeClr val="bg2"/>
              </a:solidFill>
              <a:effectLst/>
              <a:latin typeface="Times New Roman" pitchFamily="18" charset="0"/>
              <a:ea typeface="SimSun" pitchFamily="2" charset="-122"/>
              <a:cs typeface="Times New Roman" pitchFamily="18" charset="0"/>
            </a:rPr>
            <a:t>Polymer Chemistry </a:t>
          </a:r>
          <a:r>
            <a:rPr kumimoji="0" lang="zh-CN" altLang="en-US" sz="1600" b="1" i="0" u="none" strike="noStrike" kern="1200" cap="none" normalizeH="0" baseline="0" dirty="0" smtClean="0">
              <a:ln>
                <a:noFill/>
              </a:ln>
              <a:solidFill>
                <a:schemeClr val="bg2"/>
              </a:solidFill>
              <a:effectLst/>
              <a:latin typeface="PMingLiU" pitchFamily="18" charset="-120"/>
              <a:ea typeface="PMingLiU" pitchFamily="18" charset="-120"/>
              <a:cs typeface="SimSun" pitchFamily="2" charset="-122"/>
            </a:rPr>
            <a:t>高分子化学</a:t>
          </a:r>
          <a:endParaRPr lang="en-US" sz="1600" kern="1200" dirty="0"/>
        </a:p>
      </dsp:txBody>
      <dsp:txXfrm>
        <a:off x="1554185" y="231756"/>
        <a:ext cx="1115727" cy="1115727"/>
      </dsp:txXfrm>
    </dsp:sp>
    <dsp:sp modelId="{AC0E9D6A-E337-4F51-BDFA-D593E1326865}">
      <dsp:nvSpPr>
        <dsp:cNvPr id="0" name=""/>
        <dsp:cNvSpPr/>
      </dsp:nvSpPr>
      <dsp:spPr>
        <a:xfrm>
          <a:off x="2585412" y="682"/>
          <a:ext cx="1577875" cy="157787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6836" tIns="20320" rIns="86836" bIns="20320" numCol="1" spcCol="1270" anchor="ctr" anchorCtr="0">
          <a:noAutofit/>
        </a:bodyPr>
        <a:lstStyle/>
        <a:p>
          <a:pPr lvl="0" algn="ctr" defTabSz="711200" rtl="0">
            <a:lnSpc>
              <a:spcPct val="90000"/>
            </a:lnSpc>
            <a:spcBef>
              <a:spcPct val="0"/>
            </a:spcBef>
            <a:spcAft>
              <a:spcPct val="35000"/>
            </a:spcAft>
          </a:pPr>
          <a:r>
            <a:rPr kumimoji="0" lang="en-US" altLang="zh-CN" sz="1600" b="1" i="0" u="none" strike="noStrike" kern="1200" cap="none" normalizeH="0" baseline="0" dirty="0" smtClean="0">
              <a:ln>
                <a:noFill/>
              </a:ln>
              <a:solidFill>
                <a:schemeClr val="bg2"/>
              </a:solidFill>
              <a:effectLst/>
              <a:latin typeface="Times New Roman" pitchFamily="18" charset="0"/>
              <a:ea typeface="SimSun" pitchFamily="2" charset="-122"/>
              <a:cs typeface="Times New Roman" pitchFamily="18" charset="0"/>
            </a:rPr>
            <a:t>Applied Chemistry</a:t>
          </a:r>
          <a:r>
            <a:rPr kumimoji="0" lang="en-US" altLang="zh-CN" sz="1600" b="1" i="0" u="none" strike="noStrike" kern="1200" cap="none" normalizeH="0" baseline="0" dirty="0" smtClean="0">
              <a:ln>
                <a:noFill/>
              </a:ln>
              <a:solidFill>
                <a:schemeClr val="bg2"/>
              </a:solidFill>
              <a:effectLst/>
              <a:latin typeface="PMingLiU" pitchFamily="18" charset="-120"/>
              <a:ea typeface="PMingLiU" pitchFamily="18" charset="-120"/>
              <a:cs typeface="SimSun" pitchFamily="2" charset="-122"/>
            </a:rPr>
            <a:t> </a:t>
          </a:r>
          <a:r>
            <a:rPr kumimoji="0" lang="zh-CN" altLang="en-US" sz="1600" b="1" i="0" u="none" strike="noStrike" kern="1200" cap="none" normalizeH="0" baseline="0" dirty="0" smtClean="0">
              <a:ln>
                <a:noFill/>
              </a:ln>
              <a:solidFill>
                <a:schemeClr val="bg2"/>
              </a:solidFill>
              <a:effectLst/>
              <a:latin typeface="PMingLiU" pitchFamily="18" charset="-120"/>
              <a:ea typeface="PMingLiU" pitchFamily="18" charset="-120"/>
              <a:cs typeface="SimSun" pitchFamily="2" charset="-122"/>
            </a:rPr>
            <a:t>应用化学</a:t>
          </a:r>
          <a:endParaRPr lang="en-US" sz="1600" kern="1200" dirty="0"/>
        </a:p>
      </dsp:txBody>
      <dsp:txXfrm>
        <a:off x="2816486" y="231756"/>
        <a:ext cx="1115727" cy="1115727"/>
      </dsp:txXfrm>
    </dsp:sp>
    <dsp:sp modelId="{ABDF5575-9FBE-481C-A8B1-07DD44175696}">
      <dsp:nvSpPr>
        <dsp:cNvPr id="0" name=""/>
        <dsp:cNvSpPr/>
      </dsp:nvSpPr>
      <dsp:spPr>
        <a:xfrm>
          <a:off x="3847713" y="682"/>
          <a:ext cx="1577875" cy="157787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6836" tIns="20320" rIns="86836" bIns="20320" numCol="1" spcCol="1270" anchor="ctr" anchorCtr="0">
          <a:noAutofit/>
        </a:bodyPr>
        <a:lstStyle/>
        <a:p>
          <a:pPr lvl="0" algn="ctr" defTabSz="711200">
            <a:lnSpc>
              <a:spcPct val="90000"/>
            </a:lnSpc>
            <a:spcBef>
              <a:spcPct val="0"/>
            </a:spcBef>
            <a:spcAft>
              <a:spcPct val="35000"/>
            </a:spcAft>
          </a:pPr>
          <a:r>
            <a:rPr kumimoji="0" lang="en-US" altLang="zh-CN" sz="1600" b="1" i="0" u="none" strike="noStrike" kern="1200" cap="none" normalizeH="0" baseline="0" dirty="0" smtClean="0">
              <a:ln>
                <a:noFill/>
              </a:ln>
              <a:solidFill>
                <a:schemeClr val="bg2"/>
              </a:solidFill>
              <a:effectLst/>
              <a:latin typeface="Times New Roman" pitchFamily="18" charset="0"/>
              <a:ea typeface="SimSun" pitchFamily="2" charset="-122"/>
              <a:cs typeface="Times New Roman" pitchFamily="18" charset="0"/>
            </a:rPr>
            <a:t>Medicinal chemistry</a:t>
          </a:r>
          <a:r>
            <a:rPr kumimoji="0" lang="en-US" altLang="zh-CN" sz="1600" b="1" i="0" u="none" strike="noStrike" kern="1200" cap="none" normalizeH="0" baseline="0" dirty="0" smtClean="0">
              <a:ln>
                <a:noFill/>
              </a:ln>
              <a:solidFill>
                <a:schemeClr val="bg2"/>
              </a:solidFill>
              <a:effectLst/>
              <a:latin typeface="PMingLiU" pitchFamily="18" charset="-120"/>
              <a:ea typeface="PMingLiU" pitchFamily="18" charset="-120"/>
              <a:cs typeface="SimSun" pitchFamily="2" charset="-122"/>
            </a:rPr>
            <a:t> </a:t>
          </a:r>
          <a:r>
            <a:rPr kumimoji="0" lang="zh-CN" altLang="en-US" sz="1600" b="1" i="0" u="none" strike="noStrike" kern="1200" cap="none" normalizeH="0" baseline="0" dirty="0" smtClean="0">
              <a:ln>
                <a:noFill/>
              </a:ln>
              <a:solidFill>
                <a:schemeClr val="bg2"/>
              </a:solidFill>
              <a:effectLst/>
              <a:latin typeface="PMingLiU" pitchFamily="18" charset="-120"/>
              <a:ea typeface="PMingLiU" pitchFamily="18" charset="-120"/>
              <a:cs typeface="SimSun" pitchFamily="2" charset="-122"/>
            </a:rPr>
            <a:t>药物化学</a:t>
          </a:r>
          <a:endParaRPr lang="en-US" sz="1600" kern="1200" dirty="0"/>
        </a:p>
      </dsp:txBody>
      <dsp:txXfrm>
        <a:off x="4078787" y="231756"/>
        <a:ext cx="1115727" cy="1115727"/>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AD0089-54CC-4352-B006-01704923435E}" type="datetimeFigureOut">
              <a:rPr lang="en-GB" smtClean="0"/>
              <a:t>18/04/2014</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20BD88-279B-4F5F-8945-71C98089E43A}" type="slidenum">
              <a:rPr lang="en-GB" smtClean="0"/>
              <a:t>‹#›</a:t>
            </a:fld>
            <a:endParaRPr lang="en-GB" dirty="0"/>
          </a:p>
        </p:txBody>
      </p:sp>
    </p:spTree>
    <p:extLst>
      <p:ext uri="{BB962C8B-B14F-4D97-AF65-F5344CB8AC3E}">
        <p14:creationId xmlns:p14="http://schemas.microsoft.com/office/powerpoint/2010/main" val="682480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2F86E5-359A-4286-957C-558D0E477D52}" type="slidenum">
              <a:rPr lang="en-GB" smtClean="0"/>
              <a:t>7</a:t>
            </a:fld>
            <a:endParaRPr lang="en-GB" dirty="0"/>
          </a:p>
        </p:txBody>
      </p:sp>
    </p:spTree>
    <p:extLst>
      <p:ext uri="{BB962C8B-B14F-4D97-AF65-F5344CB8AC3E}">
        <p14:creationId xmlns:p14="http://schemas.microsoft.com/office/powerpoint/2010/main" val="1458147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C47D6634-B140-40C1-9181-651E84CF8B49}" type="slidenum">
              <a:rPr lang="en-GB" altLang="zh-CN" sz="1200" smtClean="0"/>
              <a:pPr/>
              <a:t>11</a:t>
            </a:fld>
            <a:endParaRPr lang="en-GB" altLang="zh-CN" sz="1200" smtClean="0"/>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dirty="0" smtClean="0">
                <a:latin typeface="Arial" pitchFamily="34" charset="0"/>
                <a:ea typeface="SimSun" pitchFamily="2" charset="-122"/>
              </a:rPr>
              <a:t>RSC</a:t>
            </a:r>
            <a:r>
              <a:rPr lang="zh-CN" altLang="en-US" dirty="0" smtClean="0">
                <a:latin typeface="Arial" pitchFamily="34" charset="0"/>
                <a:ea typeface="SimSun" pitchFamily="2" charset="-122"/>
              </a:rPr>
              <a:t>旗下的专业期刊均被</a:t>
            </a:r>
            <a:r>
              <a:rPr lang="en-US" altLang="zh-CN" dirty="0" smtClean="0">
                <a:latin typeface="Arial" pitchFamily="34" charset="0"/>
                <a:ea typeface="SimSun" pitchFamily="2" charset="-122"/>
              </a:rPr>
              <a:t>SCI</a:t>
            </a:r>
            <a:r>
              <a:rPr lang="zh-CN" altLang="en-US" dirty="0" smtClean="0">
                <a:latin typeface="Arial" pitchFamily="34" charset="0"/>
                <a:ea typeface="SimSun" pitchFamily="2" charset="-122"/>
              </a:rPr>
              <a:t>收录</a:t>
            </a:r>
            <a:r>
              <a:rPr lang="zh-CN" altLang="en-US" dirty="0" smtClean="0">
                <a:latin typeface="Arial" pitchFamily="34" charset="0"/>
              </a:rPr>
              <a:t>，并且是被引用次数最多的化学期刊</a:t>
            </a:r>
            <a:r>
              <a:rPr lang="zh-CN" altLang="en-US" dirty="0" smtClean="0">
                <a:latin typeface="Arial" pitchFamily="34" charset="0"/>
                <a:ea typeface="SimSun" pitchFamily="2" charset="-122"/>
              </a:rPr>
              <a:t>。最近几年，</a:t>
            </a:r>
            <a:r>
              <a:rPr lang="en-US" altLang="zh-CN" dirty="0" smtClean="0">
                <a:latin typeface="Arial" pitchFamily="34" charset="0"/>
                <a:ea typeface="SimSun" pitchFamily="2" charset="-122"/>
              </a:rPr>
              <a:t>RSC</a:t>
            </a:r>
            <a:r>
              <a:rPr lang="zh-CN" altLang="en-US" dirty="0" smtClean="0">
                <a:latin typeface="Arial" pitchFamily="34" charset="0"/>
                <a:ea typeface="SimSun" pitchFamily="2" charset="-122"/>
              </a:rPr>
              <a:t>期刊杂志的影响因子呈现出一个稳步上升的态势，</a:t>
            </a:r>
          </a:p>
          <a:p>
            <a:pPr eaLnBrk="1" hangingPunct="1"/>
            <a:endParaRPr lang="en-US" altLang="zh-CN" dirty="0" smtClean="0">
              <a:latin typeface="Arial" pitchFamily="34" charset="0"/>
              <a:ea typeface="SimSun" pitchFamily="2" charset="-122"/>
            </a:endParaRPr>
          </a:p>
          <a:p>
            <a:pPr eaLnBrk="1" hangingPunct="1"/>
            <a:r>
              <a:rPr lang="en-US" altLang="zh-CN" dirty="0" smtClean="0">
                <a:latin typeface="Arial" pitchFamily="34" charset="0"/>
                <a:ea typeface="SimSun" pitchFamily="2" charset="-122"/>
              </a:rPr>
              <a:t>2011</a:t>
            </a:r>
            <a:r>
              <a:rPr lang="zh-CN" altLang="en-US" dirty="0" smtClean="0">
                <a:latin typeface="Arial" pitchFamily="34" charset="0"/>
                <a:ea typeface="SimSun" pitchFamily="2" charset="-122"/>
              </a:rPr>
              <a:t>年影响因子（</a:t>
            </a:r>
            <a:r>
              <a:rPr lang="en-US" altLang="zh-CN" dirty="0" smtClean="0">
                <a:latin typeface="Arial" pitchFamily="34" charset="0"/>
                <a:ea typeface="SimSun" pitchFamily="2" charset="-122"/>
              </a:rPr>
              <a:t>Impact Factor</a:t>
            </a:r>
            <a:r>
              <a:rPr lang="zh-CN" altLang="en-US" dirty="0" smtClean="0">
                <a:latin typeface="Arial" pitchFamily="34" charset="0"/>
                <a:ea typeface="SimSun" pitchFamily="2" charset="-122"/>
              </a:rPr>
              <a:t>）超过</a:t>
            </a:r>
            <a:r>
              <a:rPr lang="en-US" altLang="zh-CN" dirty="0" smtClean="0">
                <a:latin typeface="Arial" pitchFamily="34" charset="0"/>
                <a:ea typeface="SimSun" pitchFamily="2" charset="-122"/>
              </a:rPr>
              <a:t>5.0</a:t>
            </a:r>
            <a:r>
              <a:rPr lang="zh-CN" altLang="en-US" dirty="0" smtClean="0">
                <a:latin typeface="Arial" pitchFamily="34" charset="0"/>
                <a:ea typeface="SimSun" pitchFamily="2" charset="-122"/>
              </a:rPr>
              <a:t>的期刊占</a:t>
            </a:r>
            <a:r>
              <a:rPr lang="en-US" altLang="zh-CN" dirty="0" smtClean="0">
                <a:latin typeface="Arial" pitchFamily="34" charset="0"/>
                <a:ea typeface="SimSun" pitchFamily="2" charset="-122"/>
              </a:rPr>
              <a:t>41%</a:t>
            </a:r>
            <a:r>
              <a:rPr lang="zh-CN" altLang="en-US" dirty="0" smtClean="0">
                <a:latin typeface="Arial" pitchFamily="34" charset="0"/>
                <a:ea typeface="SimSun" pitchFamily="2" charset="-122"/>
              </a:rPr>
              <a:t>；</a:t>
            </a:r>
            <a:r>
              <a:rPr lang="en-US" altLang="zh-CN" dirty="0" smtClean="0">
                <a:latin typeface="Arial" pitchFamily="34" charset="0"/>
                <a:ea typeface="SimSun" pitchFamily="2" charset="-122"/>
              </a:rPr>
              <a:t>2011</a:t>
            </a:r>
            <a:r>
              <a:rPr lang="zh-CN" altLang="en-US" dirty="0" smtClean="0">
                <a:latin typeface="Arial" pitchFamily="34" charset="0"/>
                <a:ea typeface="SimSun" pitchFamily="2" charset="-122"/>
              </a:rPr>
              <a:t>年</a:t>
            </a:r>
            <a:r>
              <a:rPr lang="en-US" altLang="zh-CN" dirty="0" smtClean="0">
                <a:latin typeface="Arial" pitchFamily="34" charset="0"/>
                <a:ea typeface="SimSun" pitchFamily="2" charset="-122"/>
              </a:rPr>
              <a:t>RSC</a:t>
            </a:r>
            <a:r>
              <a:rPr lang="zh-CN" altLang="en-US" dirty="0" smtClean="0">
                <a:latin typeface="Arial" pitchFamily="34" charset="0"/>
                <a:ea typeface="SimSun" pitchFamily="2" charset="-122"/>
              </a:rPr>
              <a:t>期刊平均影响因子为</a:t>
            </a:r>
            <a:r>
              <a:rPr lang="en-US" altLang="zh-CN" dirty="0" smtClean="0">
                <a:latin typeface="Arial" pitchFamily="34" charset="0"/>
                <a:ea typeface="SimSun" pitchFamily="2" charset="-122"/>
              </a:rPr>
              <a:t>5.64</a:t>
            </a:r>
            <a:r>
              <a:rPr lang="zh-CN" altLang="en-US" dirty="0" smtClean="0">
                <a:latin typeface="Arial" pitchFamily="34" charset="0"/>
                <a:ea typeface="SimSun" pitchFamily="2" charset="-122"/>
              </a:rPr>
              <a:t>更是远超化学类期刊平均影响因子</a:t>
            </a:r>
            <a:r>
              <a:rPr lang="en-US" altLang="zh-CN" dirty="0" smtClean="0">
                <a:latin typeface="Arial" pitchFamily="34" charset="0"/>
                <a:ea typeface="SimSun" pitchFamily="2" charset="-122"/>
              </a:rPr>
              <a:t>2.67</a:t>
            </a:r>
            <a:r>
              <a:rPr lang="en-US" altLang="zh-CN" dirty="0" smtClean="0">
                <a:latin typeface="Arial" pitchFamily="34" charset="0"/>
              </a:rPr>
              <a:t> </a:t>
            </a:r>
            <a:r>
              <a:rPr lang="zh-CN" altLang="en-US" dirty="0" smtClean="0">
                <a:latin typeface="Arial" pitchFamily="34" charset="0"/>
              </a:rPr>
              <a:t>；</a:t>
            </a:r>
            <a:r>
              <a:rPr lang="zh-CN" altLang="en-GB" dirty="0" smtClean="0">
                <a:latin typeface="Arial" pitchFamily="34" charset="0"/>
              </a:rPr>
              <a:t>通过对新技术的投入，以及我们拥有的强大的编辑系统和编辑流程，我们能够在说到作者文章之后</a:t>
            </a:r>
            <a:r>
              <a:rPr lang="en-GB" altLang="zh-CN" dirty="0" smtClean="0">
                <a:latin typeface="Arial" pitchFamily="34" charset="0"/>
              </a:rPr>
              <a:t>30</a:t>
            </a:r>
            <a:r>
              <a:rPr lang="zh-CN" altLang="en-GB" dirty="0" smtClean="0">
                <a:latin typeface="Arial" pitchFamily="34" charset="0"/>
              </a:rPr>
              <a:t>天内完成专家评审，编辑，出版等一系列工作。作为化学领域中最快的出版机构，我们深感自豪。</a:t>
            </a:r>
          </a:p>
          <a:p>
            <a:pPr eaLnBrk="1" hangingPunct="1"/>
            <a:endParaRPr lang="en-GB" altLang="zh-CN" dirty="0" smtClean="0">
              <a:latin typeface="Arial" pitchFamily="34" charset="0"/>
            </a:endParaRPr>
          </a:p>
          <a:p>
            <a:pPr eaLnBrk="1" hangingPunct="1"/>
            <a:r>
              <a:rPr lang="en-GB" altLang="zh-CN" dirty="0" smtClean="0">
                <a:latin typeface="Arial" pitchFamily="34" charset="0"/>
              </a:rPr>
              <a:t>ACS</a:t>
            </a:r>
            <a:r>
              <a:rPr lang="zh-CN" altLang="en-GB" dirty="0" smtClean="0">
                <a:latin typeface="Arial" pitchFamily="34" charset="0"/>
              </a:rPr>
              <a:t>的平均影响因子为</a:t>
            </a:r>
            <a:r>
              <a:rPr lang="en-GB" altLang="zh-CN" dirty="0" smtClean="0">
                <a:latin typeface="Arial" pitchFamily="34" charset="0"/>
              </a:rPr>
              <a:t>5.49,RSC</a:t>
            </a:r>
            <a:r>
              <a:rPr lang="zh-CN" altLang="en-GB" dirty="0" smtClean="0">
                <a:latin typeface="Arial" pitchFamily="34" charset="0"/>
              </a:rPr>
              <a:t>的则为</a:t>
            </a:r>
            <a:r>
              <a:rPr lang="en-GB" altLang="zh-CN" dirty="0" smtClean="0">
                <a:latin typeface="Arial" pitchFamily="34" charset="0"/>
              </a:rPr>
              <a:t>5.46</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GB" dirty="0" smtClean="0"/>
              <a:t>With</a:t>
            </a:r>
            <a:r>
              <a:rPr lang="en-GB" baseline="0" dirty="0" smtClean="0"/>
              <a:t> second click mention purchasing OA voucher code option for those that do not subscribe to G4G</a:t>
            </a:r>
          </a:p>
          <a:p>
            <a:pPr marL="0" indent="0">
              <a:buFont typeface="Arial" pitchFamily="34" charset="0"/>
              <a:buNone/>
            </a:pPr>
            <a:endParaRPr lang="en-GB" baseline="0" dirty="0" smtClean="0"/>
          </a:p>
        </p:txBody>
      </p:sp>
      <p:sp>
        <p:nvSpPr>
          <p:cNvPr id="4" name="Slide Number Placeholder 3"/>
          <p:cNvSpPr>
            <a:spLocks noGrp="1"/>
          </p:cNvSpPr>
          <p:nvPr>
            <p:ph type="sldNum" sz="quarter" idx="10"/>
          </p:nvPr>
        </p:nvSpPr>
        <p:spPr/>
        <p:txBody>
          <a:bodyPr/>
          <a:lstStyle/>
          <a:p>
            <a:fld id="{9F66945E-BE8D-45D4-BACB-87955807E593}" type="slidenum">
              <a:rPr lang="en-GB" smtClean="0">
                <a:solidFill>
                  <a:prstClr val="black"/>
                </a:solidFill>
              </a:rPr>
              <a:pPr/>
              <a:t>30</a:t>
            </a:fld>
            <a:endParaRPr lang="en-GB" dirty="0">
              <a:solidFill>
                <a:prstClr val="black"/>
              </a:solidFill>
            </a:endParaRPr>
          </a:p>
        </p:txBody>
      </p:sp>
    </p:spTree>
    <p:extLst>
      <p:ext uri="{BB962C8B-B14F-4D97-AF65-F5344CB8AC3E}">
        <p14:creationId xmlns:p14="http://schemas.microsoft.com/office/powerpoint/2010/main" val="1334901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rgbClr val="505759"/>
                </a:solidFill>
              </a:rPr>
              <a:t>Non-member delegates who attend conferences are offered Affiliate membership and no cost for the remaining year. </a:t>
            </a:r>
            <a:br>
              <a:rPr lang="en-GB" dirty="0" smtClean="0">
                <a:solidFill>
                  <a:srgbClr val="505759"/>
                </a:solidFill>
              </a:rPr>
            </a:br>
            <a:endParaRPr lang="en-GB" dirty="0" smtClean="0">
              <a:solidFill>
                <a:srgbClr val="505759"/>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rgbClr val="505759"/>
                </a:solidFill>
              </a:rPr>
              <a:t>Some</a:t>
            </a:r>
            <a:r>
              <a:rPr lang="en-GB" baseline="0" dirty="0" smtClean="0">
                <a:solidFill>
                  <a:srgbClr val="505759"/>
                </a:solidFill>
              </a:rPr>
              <a:t> however may wish to find out more about our membership levels. </a:t>
            </a:r>
            <a:br>
              <a:rPr lang="en-GB" baseline="0" dirty="0" smtClean="0">
                <a:solidFill>
                  <a:srgbClr val="505759"/>
                </a:solidFill>
              </a:rPr>
            </a:br>
            <a:r>
              <a:rPr lang="en-GB" baseline="0" dirty="0" smtClean="0">
                <a:solidFill>
                  <a:srgbClr val="505759"/>
                </a:solidFill>
              </a:rPr>
              <a:t/>
            </a:r>
            <a:br>
              <a:rPr lang="en-GB" baseline="0" dirty="0" smtClean="0">
                <a:solidFill>
                  <a:srgbClr val="505759"/>
                </a:solidFill>
              </a:rPr>
            </a:br>
            <a:r>
              <a:rPr lang="en-GB" baseline="0" dirty="0" smtClean="0">
                <a:solidFill>
                  <a:srgbClr val="505759"/>
                </a:solidFill>
              </a:rPr>
              <a:t>Affiliate membership is generally available for undergraduate students and for those members who have a general interest in the chemical sciences. This is the level offered to conference delegates but most of our delegates would be eligible for levels higher than this.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solidFill>
                <a:srgbClr val="505759"/>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solidFill>
                  <a:srgbClr val="505759"/>
                </a:solidFill>
              </a:rPr>
              <a:t>Associate Members are graduates (or equivalent) in the chemical sciences to join at this level a degree certificate, CV and one referee is required. </a:t>
            </a:r>
            <a:r>
              <a:rPr lang="en-GB" baseline="0" dirty="0" err="1" smtClean="0">
                <a:solidFill>
                  <a:srgbClr val="505759"/>
                </a:solidFill>
              </a:rPr>
              <a:t>Designatory</a:t>
            </a:r>
            <a:r>
              <a:rPr lang="en-GB" baseline="0" dirty="0" smtClean="0">
                <a:solidFill>
                  <a:srgbClr val="505759"/>
                </a:solidFill>
              </a:rPr>
              <a:t> letters are AMRSC</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solidFill>
                <a:srgbClr val="505759"/>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solidFill>
                  <a:srgbClr val="505759"/>
                </a:solidFill>
              </a:rPr>
              <a:t>Members are graduates who have been working in the chemical sciences for at least three years standing and show progression through the development of key skills and professional activity. To join at this level requires a degree certificate, CV displaying the activities you have been involved in since graduation (A PhD is valid as a role) and two referees. </a:t>
            </a:r>
            <a:r>
              <a:rPr lang="en-GB" baseline="0" dirty="0" err="1" smtClean="0">
                <a:solidFill>
                  <a:srgbClr val="505759"/>
                </a:solidFill>
              </a:rPr>
              <a:t>Designatory</a:t>
            </a:r>
            <a:r>
              <a:rPr lang="en-GB" baseline="0" dirty="0" smtClean="0">
                <a:solidFill>
                  <a:srgbClr val="505759"/>
                </a:solidFill>
              </a:rPr>
              <a:t> letters are MRSC</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solidFill>
                <a:srgbClr val="505759"/>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solidFill>
                  <a:srgbClr val="505759"/>
                </a:solidFill>
              </a:rPr>
              <a:t>Fellows are our highest level under normal circumstances. These are members with at least 5 years senior experience in the chemical sciences, displaying significant contribution to the chemical sciences and significant career progression. Some chemical scientists who are at the forefront of their discipline would be eligible to join our membership as fellows through the LITF scheme. All others require their degree certificate, CV displaying their career progression and two referees.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solidFill>
                <a:srgbClr val="505759"/>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BFA32B06-E943-4343-844F-6836AFB73506}" type="slidenum">
              <a:rPr lang="en-GB" smtClean="0"/>
              <a:t>31</a:t>
            </a:fld>
            <a:endParaRPr lang="en-GB"/>
          </a:p>
        </p:txBody>
      </p:sp>
    </p:spTree>
    <p:extLst>
      <p:ext uri="{BB962C8B-B14F-4D97-AF65-F5344CB8AC3E}">
        <p14:creationId xmlns:p14="http://schemas.microsoft.com/office/powerpoint/2010/main" val="1978709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20688" y="2651238"/>
            <a:ext cx="5440474" cy="7693444"/>
          </a:xfrm>
          <a:prstGeom prst="rect">
            <a:avLst/>
          </a:prstGeom>
        </p:spPr>
      </p:pic>
      <p:sp>
        <p:nvSpPr>
          <p:cNvPr id="5" name="Title 1"/>
          <p:cNvSpPr>
            <a:spLocks noGrp="1"/>
          </p:cNvSpPr>
          <p:nvPr>
            <p:ph type="ctrTitle" hasCustomPrompt="1"/>
          </p:nvPr>
        </p:nvSpPr>
        <p:spPr>
          <a:xfrm>
            <a:off x="539552" y="1191295"/>
            <a:ext cx="6408712" cy="1470025"/>
          </a:xfrm>
        </p:spPr>
        <p:txBody>
          <a:bodyPr>
            <a:normAutofit/>
          </a:bodyPr>
          <a:lstStyle>
            <a:lvl1pPr algn="l">
              <a:defRPr sz="4200" baseline="0">
                <a:latin typeface="Arial" pitchFamily="34" charset="0"/>
                <a:cs typeface="Arial" pitchFamily="34" charset="0"/>
              </a:defRPr>
            </a:lvl1pPr>
          </a:lstStyle>
          <a:p>
            <a:r>
              <a:rPr lang="en-US" dirty="0" smtClean="0"/>
              <a:t>Heading goes here</a:t>
            </a:r>
            <a:endParaRPr lang="en-GB" dirty="0"/>
          </a:p>
        </p:txBody>
      </p:sp>
      <p:sp>
        <p:nvSpPr>
          <p:cNvPr id="6" name="Subtitle 2"/>
          <p:cNvSpPr>
            <a:spLocks noGrp="1"/>
          </p:cNvSpPr>
          <p:nvPr>
            <p:ph type="subTitle" idx="1" hasCustomPrompt="1"/>
          </p:nvPr>
        </p:nvSpPr>
        <p:spPr>
          <a:xfrm>
            <a:off x="539552" y="2636912"/>
            <a:ext cx="6400800" cy="1752600"/>
          </a:xfrm>
        </p:spPr>
        <p:txBody>
          <a:bodyPr>
            <a:normAutofit/>
          </a:bodyPr>
          <a:lstStyle>
            <a:lvl1pPr marL="0" indent="0" algn="l">
              <a:buNone/>
              <a:defRPr sz="3000">
                <a:solidFill>
                  <a:srgbClr val="4F758B"/>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Main body copy goes here</a:t>
            </a:r>
            <a:endParaRPr lang="en-GB" dirty="0"/>
          </a:p>
        </p:txBody>
      </p:sp>
      <p:pic>
        <p:nvPicPr>
          <p:cNvPr id="7" name="Picture 2" descr="C:\Users\baldwinm\Desktop\shape .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24827" b="39482"/>
          <a:stretch/>
        </p:blipFill>
        <p:spPr bwMode="auto">
          <a:xfrm flipH="1">
            <a:off x="179512" y="-54918"/>
            <a:ext cx="11161240" cy="7372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973316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20688" y="2651238"/>
            <a:ext cx="5440474" cy="7693444"/>
          </a:xfrm>
          <a:prstGeom prst="rect">
            <a:avLst/>
          </a:prstGeom>
        </p:spPr>
      </p:pic>
      <p:sp>
        <p:nvSpPr>
          <p:cNvPr id="8" name="Title 1"/>
          <p:cNvSpPr>
            <a:spLocks noGrp="1"/>
          </p:cNvSpPr>
          <p:nvPr>
            <p:ph type="ctrTitle" hasCustomPrompt="1"/>
          </p:nvPr>
        </p:nvSpPr>
        <p:spPr>
          <a:xfrm>
            <a:off x="539552" y="1191295"/>
            <a:ext cx="6408712" cy="1470025"/>
          </a:xfrm>
        </p:spPr>
        <p:txBody>
          <a:bodyPr>
            <a:normAutofit/>
          </a:bodyPr>
          <a:lstStyle>
            <a:lvl1pPr algn="l">
              <a:defRPr sz="4200" baseline="0">
                <a:solidFill>
                  <a:srgbClr val="4F758B"/>
                </a:solidFill>
                <a:latin typeface="Arial" pitchFamily="34" charset="0"/>
                <a:cs typeface="Arial" pitchFamily="34" charset="0"/>
              </a:defRPr>
            </a:lvl1pPr>
          </a:lstStyle>
          <a:p>
            <a:r>
              <a:rPr lang="en-US" dirty="0" smtClean="0"/>
              <a:t>Heading goes here</a:t>
            </a:r>
            <a:endParaRPr lang="en-GB" dirty="0"/>
          </a:p>
        </p:txBody>
      </p:sp>
      <p:sp>
        <p:nvSpPr>
          <p:cNvPr id="9" name="Subtitle 2"/>
          <p:cNvSpPr>
            <a:spLocks noGrp="1"/>
          </p:cNvSpPr>
          <p:nvPr>
            <p:ph type="subTitle" idx="1" hasCustomPrompt="1"/>
          </p:nvPr>
        </p:nvSpPr>
        <p:spPr>
          <a:xfrm>
            <a:off x="539552" y="2636912"/>
            <a:ext cx="6400800" cy="1752600"/>
          </a:xfrm>
        </p:spPr>
        <p:txBody>
          <a:bodyPr>
            <a:normAutofit/>
          </a:bodyPr>
          <a:lstStyle>
            <a:lvl1pPr marL="0" indent="0" algn="l">
              <a:buNone/>
              <a:defRPr sz="3000">
                <a:solidFill>
                  <a:srgbClr val="4F758B"/>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Main body copy goes here</a:t>
            </a:r>
            <a:endParaRPr lang="en-GB" dirty="0"/>
          </a:p>
        </p:txBody>
      </p:sp>
    </p:spTree>
    <p:extLst>
      <p:ext uri="{BB962C8B-B14F-4D97-AF65-F5344CB8AC3E}">
        <p14:creationId xmlns:p14="http://schemas.microsoft.com/office/powerpoint/2010/main" val="402258334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09006" y="446807"/>
            <a:ext cx="7772400" cy="1470025"/>
          </a:xfrm>
        </p:spPr>
        <p:txBody>
          <a:bodyPr>
            <a:normAutofit/>
          </a:bodyPr>
          <a:lstStyle>
            <a:lvl1pPr algn="l">
              <a:defRPr sz="4200" baseline="0">
                <a:solidFill>
                  <a:srgbClr val="4F758B"/>
                </a:solidFill>
                <a:latin typeface="Arial" pitchFamily="34" charset="0"/>
                <a:cs typeface="Arial" pitchFamily="34" charset="0"/>
              </a:defRPr>
            </a:lvl1pPr>
          </a:lstStyle>
          <a:p>
            <a:r>
              <a:rPr lang="en-US" dirty="0" smtClean="0"/>
              <a:t>Heading goes here</a:t>
            </a:r>
            <a:endParaRPr lang="en-GB" dirty="0"/>
          </a:p>
        </p:txBody>
      </p:sp>
      <p:sp>
        <p:nvSpPr>
          <p:cNvPr id="3" name="Subtitle 2"/>
          <p:cNvSpPr>
            <a:spLocks noGrp="1"/>
          </p:cNvSpPr>
          <p:nvPr>
            <p:ph type="subTitle" idx="1" hasCustomPrompt="1"/>
          </p:nvPr>
        </p:nvSpPr>
        <p:spPr>
          <a:xfrm>
            <a:off x="809006" y="2252464"/>
            <a:ext cx="6400800" cy="1752600"/>
          </a:xfrm>
        </p:spPr>
        <p:txBody>
          <a:bodyPr>
            <a:normAutofit/>
          </a:bodyPr>
          <a:lstStyle>
            <a:lvl1pPr marL="0" indent="0" algn="l">
              <a:buNone/>
              <a:defRPr sz="3000">
                <a:solidFill>
                  <a:srgbClr val="4F758B"/>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Main body copy goes here</a:t>
            </a:r>
            <a:endParaRPr lang="en-GB" dirty="0"/>
          </a:p>
        </p:txBody>
      </p:sp>
      <p:pic>
        <p:nvPicPr>
          <p:cNvPr id="2050" name="Picture 2" descr="C:\Users\baldwinm\Desktop\power point 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64088" y="1268760"/>
            <a:ext cx="6048672" cy="855222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baldwinm\Desktop\power point 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5400000" flipH="1">
            <a:off x="-761758" y="-1739458"/>
            <a:ext cx="3208500" cy="453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767838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09006" y="446807"/>
            <a:ext cx="7772400" cy="1470025"/>
          </a:xfrm>
        </p:spPr>
        <p:txBody>
          <a:bodyPr>
            <a:normAutofit/>
          </a:bodyPr>
          <a:lstStyle>
            <a:lvl1pPr algn="l">
              <a:defRPr sz="4200" baseline="0">
                <a:latin typeface="Arial" pitchFamily="34" charset="0"/>
                <a:cs typeface="Arial" pitchFamily="34" charset="0"/>
              </a:defRPr>
            </a:lvl1pPr>
          </a:lstStyle>
          <a:p>
            <a:r>
              <a:rPr lang="en-US" dirty="0" smtClean="0"/>
              <a:t>Heading goes here</a:t>
            </a:r>
            <a:endParaRPr lang="en-GB" dirty="0"/>
          </a:p>
        </p:txBody>
      </p:sp>
      <p:pic>
        <p:nvPicPr>
          <p:cNvPr id="2050" name="Picture 2" descr="C:\Users\baldwinm\Desktop\power point 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64088" y="1268760"/>
            <a:ext cx="6048672" cy="855222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baldwinm\Desktop\power point 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5400000" flipH="1">
            <a:off x="-761758" y="-1739458"/>
            <a:ext cx="3208500" cy="4536504"/>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p:cNvSpPr>
            <a:spLocks noGrp="1"/>
          </p:cNvSpPr>
          <p:nvPr>
            <p:ph type="subTitle" idx="1" hasCustomPrompt="1"/>
          </p:nvPr>
        </p:nvSpPr>
        <p:spPr>
          <a:xfrm>
            <a:off x="809006" y="2181438"/>
            <a:ext cx="6400800" cy="1752600"/>
          </a:xfrm>
        </p:spPr>
        <p:txBody>
          <a:bodyPr>
            <a:normAutofit/>
          </a:bodyPr>
          <a:lstStyle>
            <a:lvl1pPr marL="457200" marR="0" indent="-457200" algn="l" defTabSz="914400" rtl="0" eaLnBrk="1" fontAlgn="auto" latinLnBrk="0" hangingPunct="1">
              <a:lnSpc>
                <a:spcPct val="100000"/>
              </a:lnSpc>
              <a:spcBef>
                <a:spcPct val="20000"/>
              </a:spcBef>
              <a:spcAft>
                <a:spcPts val="0"/>
              </a:spcAft>
              <a:buClrTx/>
              <a:buSzTx/>
              <a:buFont typeface="Arial" pitchFamily="34" charset="0"/>
              <a:buChar char="•"/>
              <a:tabLst/>
              <a:defRPr sz="3000">
                <a:solidFill>
                  <a:srgbClr val="4F758B"/>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Bullet points go here</a:t>
            </a:r>
          </a:p>
          <a:p>
            <a:r>
              <a:rPr lang="en-US" dirty="0" smtClean="0"/>
              <a:t>Bullet points go here</a:t>
            </a:r>
          </a:p>
          <a:p>
            <a:r>
              <a:rPr lang="en-US" dirty="0" smtClean="0"/>
              <a:t>Bullet points go here</a:t>
            </a:r>
          </a:p>
          <a:p>
            <a:r>
              <a:rPr lang="en-US" dirty="0" smtClean="0"/>
              <a:t>Bullet points go here</a:t>
            </a:r>
          </a:p>
          <a:p>
            <a:endParaRPr lang="en-GB" dirty="0"/>
          </a:p>
        </p:txBody>
      </p:sp>
    </p:spTree>
    <p:extLst>
      <p:ext uri="{BB962C8B-B14F-4D97-AF65-F5344CB8AC3E}">
        <p14:creationId xmlns:p14="http://schemas.microsoft.com/office/powerpoint/2010/main" val="37286192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17D15D2-ABB0-4E70-8E39-B52539EF6DF7}" type="slidenum">
              <a:rPr lang="en-GB"/>
              <a:pPr>
                <a:defRPr/>
              </a:pPr>
              <a:t>‹#›</a:t>
            </a:fld>
            <a:endParaRPr lang="en-GB"/>
          </a:p>
        </p:txBody>
      </p:sp>
    </p:spTree>
    <p:extLst>
      <p:ext uri="{BB962C8B-B14F-4D97-AF65-F5344CB8AC3E}">
        <p14:creationId xmlns:p14="http://schemas.microsoft.com/office/powerpoint/2010/main" val="204459646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058259-DB05-4575-9BE1-316A32759FDA}" type="datetimeFigureOut">
              <a:rPr lang="en-GB" smtClean="0"/>
              <a:t>18/04/2014</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170DF0-E445-4A64-B1A9-167453EAF894}" type="slidenum">
              <a:rPr lang="en-GB" smtClean="0"/>
              <a:t>‹#›</a:t>
            </a:fld>
            <a:endParaRPr lang="en-GB" dirty="0"/>
          </a:p>
        </p:txBody>
      </p:sp>
    </p:spTree>
    <p:extLst>
      <p:ext uri="{BB962C8B-B14F-4D97-AF65-F5344CB8AC3E}">
        <p14:creationId xmlns:p14="http://schemas.microsoft.com/office/powerpoint/2010/main" val="2656210236"/>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49" r:id="rId3"/>
    <p:sldLayoutId id="2147483664" r:id="rId4"/>
    <p:sldLayoutId id="2147483665" r:id="rId5"/>
  </p:sldLayoutIdLst>
  <p:timing>
    <p:tnLst>
      <p:par>
        <p:cTn id="1" dur="indefinite" restart="never" nodeType="tmRoot"/>
      </p:par>
    </p:tnLst>
  </p:timing>
  <p:txStyles>
    <p:titleStyle>
      <a:lvl1pPr algn="ctr" defTabSz="914400" rtl="0" eaLnBrk="1" latinLnBrk="0" hangingPunct="1">
        <a:spcBef>
          <a:spcPct val="0"/>
        </a:spcBef>
        <a:buNone/>
        <a:defRPr sz="4400" kern="1200">
          <a:solidFill>
            <a:srgbClr val="4F758B"/>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4F758B"/>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4F758B"/>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4F758B"/>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4F758B"/>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4F758B"/>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una@rsc.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69.jpeg"/><Relationship Id="rId1" Type="http://schemas.openxmlformats.org/officeDocument/2006/relationships/slideLayout" Target="../slideLayouts/slideLayout3.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3.xml"/><Relationship Id="rId5" Type="http://schemas.openxmlformats.org/officeDocument/2006/relationships/image" Target="../media/image78.png"/><Relationship Id="rId4" Type="http://schemas.openxmlformats.org/officeDocument/2006/relationships/image" Target="../media/image7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3.xml"/><Relationship Id="rId5" Type="http://schemas.openxmlformats.org/officeDocument/2006/relationships/image" Target="../media/image87.png"/><Relationship Id="rId4" Type="http://schemas.openxmlformats.org/officeDocument/2006/relationships/image" Target="../media/image86.png"/></Relationships>
</file>

<file path=ppt/slides/_rels/slide1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3.xml"/><Relationship Id="rId5" Type="http://schemas.openxmlformats.org/officeDocument/2006/relationships/image" Target="../media/image91.png"/><Relationship Id="rId4" Type="http://schemas.openxmlformats.org/officeDocument/2006/relationships/image" Target="../media/image9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93.png"/><Relationship Id="rId7" Type="http://schemas.openxmlformats.org/officeDocument/2006/relationships/image" Target="../media/image97.png"/><Relationship Id="rId2" Type="http://schemas.openxmlformats.org/officeDocument/2006/relationships/image" Target="../media/image92.png"/><Relationship Id="rId1" Type="http://schemas.openxmlformats.org/officeDocument/2006/relationships/slideLayout" Target="../slideLayouts/slideLayout3.xml"/><Relationship Id="rId6" Type="http://schemas.openxmlformats.org/officeDocument/2006/relationships/image" Target="../media/image96.png"/><Relationship Id="rId5" Type="http://schemas.openxmlformats.org/officeDocument/2006/relationships/image" Target="../media/image95.png"/><Relationship Id="rId10" Type="http://schemas.openxmlformats.org/officeDocument/2006/relationships/image" Target="../media/image100.png"/><Relationship Id="rId4" Type="http://schemas.openxmlformats.org/officeDocument/2006/relationships/image" Target="../media/image94.png"/><Relationship Id="rId9" Type="http://schemas.openxmlformats.org/officeDocument/2006/relationships/image" Target="../media/image99.png"/></Relationships>
</file>

<file path=ppt/slides/_rels/slide21.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image" Target="../media/image102.png"/><Relationship Id="rId7" Type="http://schemas.openxmlformats.org/officeDocument/2006/relationships/image" Target="../media/image106.png"/><Relationship Id="rId2" Type="http://schemas.openxmlformats.org/officeDocument/2006/relationships/image" Target="../media/image101.png"/><Relationship Id="rId1" Type="http://schemas.openxmlformats.org/officeDocument/2006/relationships/slideLayout" Target="../slideLayouts/slideLayout3.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103.png"/><Relationship Id="rId9" Type="http://schemas.openxmlformats.org/officeDocument/2006/relationships/image" Target="../media/image108.png"/></Relationships>
</file>

<file path=ppt/slides/_rels/slide22.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3.xml"/><Relationship Id="rId5" Type="http://schemas.openxmlformats.org/officeDocument/2006/relationships/image" Target="../media/image112.png"/><Relationship Id="rId4" Type="http://schemas.openxmlformats.org/officeDocument/2006/relationships/image" Target="../media/image111.png"/></Relationships>
</file>

<file path=ppt/slides/_rels/slide23.xml.rels><?xml version="1.0" encoding="UTF-8" standalone="yes"?>
<Relationships xmlns="http://schemas.openxmlformats.org/package/2006/relationships"><Relationship Id="rId2" Type="http://schemas.openxmlformats.org/officeDocument/2006/relationships/image" Target="../media/image113.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15.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17.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18.JPG"/></Relationships>
</file>

<file path=ppt/slides/_rels/slide31.xml.rels><?xml version="1.0" encoding="UTF-8" standalone="yes"?>
<Relationships xmlns="http://schemas.openxmlformats.org/package/2006/relationships"><Relationship Id="rId3" Type="http://schemas.openxmlformats.org/officeDocument/2006/relationships/image" Target="../media/image119.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8.jpeg"/><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7.jpeg"/><Relationship Id="rId5" Type="http://schemas.openxmlformats.org/officeDocument/2006/relationships/image" Target="../media/image5.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8" Type="http://schemas.openxmlformats.org/officeDocument/2006/relationships/hyperlink" Target="http://www.google.co.uk/imgres?imgurl=http://upload.wikimedia.org/wikipedia/commons/6/6d/Japan_flag_-_variant.png&amp;imgrefurl=http://commons.wikimedia.org/wiki/File:Japan_flag_-_variant.png&amp;h=2480&amp;w=3543&amp;sz=57&amp;tbnid=KaiQlqb2Xn9AtM:&amp;tbnh=105&amp;tbnw=150&amp;prev=/images?q=Japan+flag&amp;zoom=1&amp;q=Japan+flag&amp;hl=en&amp;usg=__fIKiQdWL2W-gOm4_qbUmdRHOEVY=&amp;sa=X&amp;ei=leeyTIPFJNHP4Aa3ufXDBg&amp;ved=0CCMQ9QEwAg" TargetMode="External"/><Relationship Id="rId3" Type="http://schemas.openxmlformats.org/officeDocument/2006/relationships/image" Target="../media/image10.png"/><Relationship Id="rId7" Type="http://schemas.openxmlformats.org/officeDocument/2006/relationships/image" Target="../media/image13.jpe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hyperlink" Target="http://www.google.co.uk/imgres?imgurl=http://www.radstock.org/mediafiles/uk-flag.gif&amp;imgrefurl=http://radstock.org/donate-now/&amp;h=302&amp;w=603&amp;sz=6&amp;tbnid=3Lxm136ctCZx0M:&amp;tbnh=68&amp;tbnw=135&amp;prev=/images?q=uk+flag&amp;zoom=1&amp;q=uk+flag&amp;hl=en&amp;usg=__w_jYZ3ALKPqbkPs1iOqt9OH6MvM=&amp;sa=X&amp;ei=UueyTNtDlK3gBuechNMG&amp;ved=0CCAQ9QEwAQ" TargetMode="External"/><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4.jpeg"/></Relationships>
</file>

<file path=ppt/slides/_rels/slide7.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jpeg"/><Relationship Id="rId3" Type="http://schemas.openxmlformats.org/officeDocument/2006/relationships/image" Target="../media/image15.jpeg"/><Relationship Id="rId7" Type="http://schemas.openxmlformats.org/officeDocument/2006/relationships/image" Target="../media/image19.jpeg"/><Relationship Id="rId12" Type="http://schemas.openxmlformats.org/officeDocument/2006/relationships/image" Target="../media/image24.jpeg"/><Relationship Id="rId2" Type="http://schemas.openxmlformats.org/officeDocument/2006/relationships/notesSlide" Target="../notesSlides/notesSlide1.xml"/><Relationship Id="rId16" Type="http://schemas.openxmlformats.org/officeDocument/2006/relationships/image" Target="../media/image28.jpeg"/><Relationship Id="rId1" Type="http://schemas.openxmlformats.org/officeDocument/2006/relationships/slideLayout" Target="../slideLayouts/slideLayout3.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5" Type="http://schemas.openxmlformats.org/officeDocument/2006/relationships/image" Target="../media/image2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 Id="rId14"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37.jpeg"/><Relationship Id="rId13" Type="http://schemas.openxmlformats.org/officeDocument/2006/relationships/image" Target="../media/image42.jpeg"/><Relationship Id="rId18" Type="http://schemas.openxmlformats.org/officeDocument/2006/relationships/image" Target="../media/image47.jpeg"/><Relationship Id="rId26" Type="http://schemas.openxmlformats.org/officeDocument/2006/relationships/image" Target="../media/image55.jpeg"/><Relationship Id="rId3" Type="http://schemas.openxmlformats.org/officeDocument/2006/relationships/image" Target="../media/image32.jpeg"/><Relationship Id="rId21" Type="http://schemas.openxmlformats.org/officeDocument/2006/relationships/image" Target="../media/image50.jpeg"/><Relationship Id="rId34" Type="http://schemas.openxmlformats.org/officeDocument/2006/relationships/image" Target="../media/image63.jpeg"/><Relationship Id="rId7" Type="http://schemas.openxmlformats.org/officeDocument/2006/relationships/image" Target="../media/image36.jpeg"/><Relationship Id="rId12" Type="http://schemas.openxmlformats.org/officeDocument/2006/relationships/image" Target="../media/image41.jpeg"/><Relationship Id="rId17" Type="http://schemas.openxmlformats.org/officeDocument/2006/relationships/image" Target="../media/image46.jpeg"/><Relationship Id="rId25" Type="http://schemas.openxmlformats.org/officeDocument/2006/relationships/image" Target="../media/image54.jpeg"/><Relationship Id="rId33" Type="http://schemas.openxmlformats.org/officeDocument/2006/relationships/image" Target="../media/image62.jpeg"/><Relationship Id="rId38" Type="http://schemas.openxmlformats.org/officeDocument/2006/relationships/image" Target="../media/image67.jpeg"/><Relationship Id="rId2" Type="http://schemas.openxmlformats.org/officeDocument/2006/relationships/image" Target="../media/image31.jpeg"/><Relationship Id="rId16" Type="http://schemas.openxmlformats.org/officeDocument/2006/relationships/image" Target="../media/image45.jpeg"/><Relationship Id="rId20" Type="http://schemas.openxmlformats.org/officeDocument/2006/relationships/image" Target="../media/image49.jpeg"/><Relationship Id="rId29" Type="http://schemas.openxmlformats.org/officeDocument/2006/relationships/image" Target="../media/image58.jpeg"/><Relationship Id="rId1" Type="http://schemas.openxmlformats.org/officeDocument/2006/relationships/slideLayout" Target="../slideLayouts/slideLayout3.xml"/><Relationship Id="rId6" Type="http://schemas.openxmlformats.org/officeDocument/2006/relationships/image" Target="../media/image35.jpeg"/><Relationship Id="rId11" Type="http://schemas.openxmlformats.org/officeDocument/2006/relationships/image" Target="../media/image40.jpeg"/><Relationship Id="rId24" Type="http://schemas.openxmlformats.org/officeDocument/2006/relationships/image" Target="../media/image53.jpeg"/><Relationship Id="rId32" Type="http://schemas.openxmlformats.org/officeDocument/2006/relationships/image" Target="../media/image61.jpeg"/><Relationship Id="rId37" Type="http://schemas.openxmlformats.org/officeDocument/2006/relationships/image" Target="../media/image66.jpeg"/><Relationship Id="rId5" Type="http://schemas.openxmlformats.org/officeDocument/2006/relationships/image" Target="../media/image34.jpeg"/><Relationship Id="rId15" Type="http://schemas.openxmlformats.org/officeDocument/2006/relationships/image" Target="../media/image44.jpeg"/><Relationship Id="rId23" Type="http://schemas.openxmlformats.org/officeDocument/2006/relationships/image" Target="../media/image52.jpeg"/><Relationship Id="rId28" Type="http://schemas.openxmlformats.org/officeDocument/2006/relationships/image" Target="../media/image57.jpeg"/><Relationship Id="rId36" Type="http://schemas.openxmlformats.org/officeDocument/2006/relationships/image" Target="../media/image65.jpeg"/><Relationship Id="rId10" Type="http://schemas.openxmlformats.org/officeDocument/2006/relationships/image" Target="../media/image39.jpeg"/><Relationship Id="rId19" Type="http://schemas.openxmlformats.org/officeDocument/2006/relationships/image" Target="../media/image48.jpeg"/><Relationship Id="rId31" Type="http://schemas.openxmlformats.org/officeDocument/2006/relationships/image" Target="../media/image60.jpeg"/><Relationship Id="rId4" Type="http://schemas.openxmlformats.org/officeDocument/2006/relationships/image" Target="../media/image33.jpeg"/><Relationship Id="rId9" Type="http://schemas.openxmlformats.org/officeDocument/2006/relationships/image" Target="../media/image38.jpeg"/><Relationship Id="rId14" Type="http://schemas.openxmlformats.org/officeDocument/2006/relationships/image" Target="../media/image43.jpeg"/><Relationship Id="rId22" Type="http://schemas.openxmlformats.org/officeDocument/2006/relationships/image" Target="../media/image51.jpeg"/><Relationship Id="rId27" Type="http://schemas.openxmlformats.org/officeDocument/2006/relationships/image" Target="../media/image56.jpeg"/><Relationship Id="rId30" Type="http://schemas.openxmlformats.org/officeDocument/2006/relationships/image" Target="../media/image59.jpeg"/><Relationship Id="rId35" Type="http://schemas.openxmlformats.org/officeDocument/2006/relationships/image" Target="../media/image6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467544" y="764704"/>
            <a:ext cx="8676456" cy="2334121"/>
          </a:xfrm>
        </p:spPr>
        <p:txBody>
          <a:bodyPr numCol="1">
            <a:normAutofit/>
          </a:bodyPr>
          <a:lstStyle/>
          <a:p>
            <a:pPr algn="l">
              <a:lnSpc>
                <a:spcPct val="150000"/>
              </a:lnSpc>
            </a:pPr>
            <a:r>
              <a:rPr lang="en-GB" sz="3600" dirty="0" smtClean="0">
                <a:solidFill>
                  <a:srgbClr val="4F758B"/>
                </a:solidFill>
                <a:latin typeface="Corbel" pitchFamily="34" charset="0"/>
              </a:rPr>
              <a:t>Royal Society of Chemistry</a:t>
            </a:r>
            <a:r>
              <a:rPr lang="zh-CN" altLang="en-US" sz="3600" dirty="0" smtClean="0">
                <a:solidFill>
                  <a:srgbClr val="4F758B"/>
                </a:solidFill>
                <a:latin typeface="Corbel" pitchFamily="34" charset="0"/>
              </a:rPr>
              <a:t>数据库</a:t>
            </a:r>
            <a:r>
              <a:rPr lang="en-US" altLang="zh-CN" sz="3600" dirty="0" smtClean="0">
                <a:solidFill>
                  <a:srgbClr val="4F758B"/>
                </a:solidFill>
                <a:latin typeface="Corbel" pitchFamily="34" charset="0"/>
              </a:rPr>
              <a:t/>
            </a:r>
            <a:br>
              <a:rPr lang="en-US" altLang="zh-CN" sz="3600" dirty="0" smtClean="0">
                <a:solidFill>
                  <a:srgbClr val="4F758B"/>
                </a:solidFill>
                <a:latin typeface="Corbel" pitchFamily="34" charset="0"/>
              </a:rPr>
            </a:br>
            <a:r>
              <a:rPr lang="zh-CN" altLang="en-US" sz="3600" dirty="0" smtClean="0">
                <a:solidFill>
                  <a:srgbClr val="4F758B"/>
                </a:solidFill>
                <a:latin typeface="Corbel" pitchFamily="34" charset="0"/>
              </a:rPr>
              <a:t>使用及</a:t>
            </a:r>
            <a:r>
              <a:rPr lang="en-US" altLang="zh-CN" sz="3600" dirty="0" smtClean="0">
                <a:solidFill>
                  <a:srgbClr val="4F758B"/>
                </a:solidFill>
                <a:latin typeface="Corbel" pitchFamily="34" charset="0"/>
              </a:rPr>
              <a:t>Gold for Gold</a:t>
            </a:r>
            <a:r>
              <a:rPr lang="zh-CN" altLang="en-US" sz="3600" dirty="0" smtClean="0">
                <a:solidFill>
                  <a:srgbClr val="4F758B"/>
                </a:solidFill>
                <a:latin typeface="Corbel" pitchFamily="34" charset="0"/>
              </a:rPr>
              <a:t>项目介绍</a:t>
            </a:r>
            <a:endParaRPr lang="en-GB" sz="3600" dirty="0">
              <a:solidFill>
                <a:srgbClr val="4F758B"/>
              </a:solidFill>
              <a:latin typeface="Corbel" pitchFamily="34" charset="0"/>
            </a:endParaRPr>
          </a:p>
        </p:txBody>
      </p:sp>
      <p:sp>
        <p:nvSpPr>
          <p:cNvPr id="7" name="Subtitle 2"/>
          <p:cNvSpPr>
            <a:spLocks noGrp="1"/>
          </p:cNvSpPr>
          <p:nvPr>
            <p:ph type="subTitle" idx="4294967295"/>
          </p:nvPr>
        </p:nvSpPr>
        <p:spPr>
          <a:xfrm>
            <a:off x="4211960" y="4005064"/>
            <a:ext cx="4032448" cy="2376264"/>
          </a:xfrm>
        </p:spPr>
        <p:txBody>
          <a:bodyPr>
            <a:normAutofit fontScale="25000" lnSpcReduction="20000"/>
          </a:bodyPr>
          <a:lstStyle/>
          <a:p>
            <a:pPr marL="0" indent="0">
              <a:lnSpc>
                <a:spcPct val="120000"/>
              </a:lnSpc>
              <a:buNone/>
            </a:pPr>
            <a:r>
              <a:rPr lang="zh-CN" altLang="zh-TW" sz="7200" dirty="0">
                <a:latin typeface="Arial" pitchFamily="34" charset="0"/>
                <a:cs typeface="Arial" pitchFamily="34" charset="0"/>
              </a:rPr>
              <a:t>孙燕</a:t>
            </a:r>
            <a:r>
              <a:rPr lang="en-GB" altLang="zh-TW" sz="7200" dirty="0">
                <a:latin typeface="Arial" pitchFamily="34" charset="0"/>
                <a:cs typeface="Arial" pitchFamily="34" charset="0"/>
              </a:rPr>
              <a:t> (Amanda Sun)</a:t>
            </a:r>
            <a:endParaRPr lang="en-US" altLang="zh-CN" sz="7200" dirty="0">
              <a:latin typeface="Arial" pitchFamily="34" charset="0"/>
              <a:cs typeface="Arial" pitchFamily="34" charset="0"/>
            </a:endParaRPr>
          </a:p>
          <a:p>
            <a:pPr marL="0" indent="0">
              <a:lnSpc>
                <a:spcPct val="120000"/>
              </a:lnSpc>
              <a:buNone/>
            </a:pPr>
            <a:r>
              <a:rPr lang="zh-CN" altLang="zh-TW" sz="7200" dirty="0">
                <a:latin typeface="Arial" pitchFamily="34" charset="0"/>
                <a:cs typeface="Arial" pitchFamily="34" charset="0"/>
              </a:rPr>
              <a:t>区域业务经理</a:t>
            </a:r>
            <a:endParaRPr lang="en-US" altLang="zh-CN" sz="7200" dirty="0">
              <a:latin typeface="Arial" pitchFamily="34" charset="0"/>
              <a:cs typeface="Arial" pitchFamily="34" charset="0"/>
            </a:endParaRPr>
          </a:p>
          <a:p>
            <a:pPr marL="0" indent="0">
              <a:lnSpc>
                <a:spcPct val="120000"/>
              </a:lnSpc>
              <a:buNone/>
            </a:pPr>
            <a:r>
              <a:rPr lang="zh-CN" altLang="en-US" sz="7200" dirty="0">
                <a:latin typeface="Arial" pitchFamily="34" charset="0"/>
                <a:cs typeface="Arial" pitchFamily="34" charset="0"/>
              </a:rPr>
              <a:t>电话：</a:t>
            </a:r>
            <a:r>
              <a:rPr lang="en-US" altLang="zh-CN" sz="7200" dirty="0">
                <a:latin typeface="Arial" pitchFamily="34" charset="0"/>
                <a:cs typeface="Arial" pitchFamily="34" charset="0"/>
              </a:rPr>
              <a:t>13810784580</a:t>
            </a:r>
          </a:p>
          <a:p>
            <a:pPr marL="0" indent="0">
              <a:lnSpc>
                <a:spcPct val="120000"/>
              </a:lnSpc>
              <a:buNone/>
            </a:pPr>
            <a:r>
              <a:rPr lang="zh-CN" altLang="en-US" sz="7200" dirty="0" smtClean="0">
                <a:latin typeface="Arial" pitchFamily="34" charset="0"/>
                <a:cs typeface="Arial" pitchFamily="34" charset="0"/>
              </a:rPr>
              <a:t>邮箱</a:t>
            </a:r>
            <a:r>
              <a:rPr lang="en-GB" altLang="zh-TW" sz="7200" dirty="0" smtClean="0">
                <a:latin typeface="Arial" pitchFamily="34" charset="0"/>
                <a:cs typeface="Arial" pitchFamily="34" charset="0"/>
              </a:rPr>
              <a:t>: </a:t>
            </a:r>
            <a:r>
              <a:rPr lang="en-GB" altLang="zh-TW" sz="7200" dirty="0">
                <a:latin typeface="Arial" pitchFamily="34" charset="0"/>
                <a:cs typeface="Arial" pitchFamily="34" charset="0"/>
                <a:hlinkClick r:id="rId2"/>
              </a:rPr>
              <a:t>suna@rsc.org</a:t>
            </a:r>
            <a:endParaRPr lang="en-GB" altLang="zh-TW" sz="7200" dirty="0">
              <a:latin typeface="Arial" pitchFamily="34" charset="0"/>
              <a:cs typeface="Arial" pitchFamily="34" charset="0"/>
            </a:endParaRPr>
          </a:p>
          <a:p>
            <a:pPr marL="0" indent="0">
              <a:lnSpc>
                <a:spcPct val="120000"/>
              </a:lnSpc>
              <a:buNone/>
            </a:pPr>
            <a:r>
              <a:rPr lang="zh-CN" altLang="en-US" sz="7200" dirty="0" smtClean="0">
                <a:latin typeface="Arial" pitchFamily="34" charset="0"/>
                <a:cs typeface="Arial" pitchFamily="34" charset="0"/>
              </a:rPr>
              <a:t>中国，吉林</a:t>
            </a:r>
            <a:endParaRPr lang="en-US" altLang="zh-CN" sz="7200" dirty="0" smtClean="0">
              <a:latin typeface="Arial" pitchFamily="34" charset="0"/>
              <a:cs typeface="Arial" pitchFamily="34" charset="0"/>
            </a:endParaRPr>
          </a:p>
          <a:p>
            <a:pPr marL="0" indent="0">
              <a:buNone/>
            </a:pPr>
            <a:r>
              <a:rPr lang="en-US" altLang="zh-CN" sz="7100" dirty="0">
                <a:latin typeface="Arial" pitchFamily="34" charset="0"/>
                <a:cs typeface="Arial" pitchFamily="34" charset="0"/>
              </a:rPr>
              <a:t>2014</a:t>
            </a:r>
            <a:r>
              <a:rPr lang="zh-CN" altLang="en-US" sz="7100" dirty="0" smtClean="0">
                <a:latin typeface="Arial" pitchFamily="34" charset="0"/>
                <a:cs typeface="Arial" pitchFamily="34" charset="0"/>
              </a:rPr>
              <a:t>年</a:t>
            </a:r>
            <a:r>
              <a:rPr lang="en-US" altLang="zh-CN" sz="7100" dirty="0" smtClean="0">
                <a:latin typeface="Arial" pitchFamily="34" charset="0"/>
                <a:cs typeface="Arial" pitchFamily="34" charset="0"/>
              </a:rPr>
              <a:t>4</a:t>
            </a:r>
            <a:r>
              <a:rPr lang="zh-CN" altLang="en-US" sz="7100" dirty="0" smtClean="0">
                <a:latin typeface="Arial" pitchFamily="34" charset="0"/>
                <a:cs typeface="Arial" pitchFamily="34" charset="0"/>
              </a:rPr>
              <a:t>月</a:t>
            </a:r>
            <a:r>
              <a:rPr lang="en-US" altLang="zh-CN" sz="7100" dirty="0" smtClean="0">
                <a:latin typeface="Arial" pitchFamily="34" charset="0"/>
                <a:cs typeface="Arial" pitchFamily="34" charset="0"/>
              </a:rPr>
              <a:t>18</a:t>
            </a:r>
            <a:r>
              <a:rPr lang="zh-CN" altLang="en-US" sz="7100" dirty="0" smtClean="0">
                <a:latin typeface="Arial" pitchFamily="34" charset="0"/>
                <a:cs typeface="Arial" pitchFamily="34" charset="0"/>
              </a:rPr>
              <a:t>日</a:t>
            </a:r>
            <a:endParaRPr lang="en-US" altLang="zh-CN" sz="7100" dirty="0">
              <a:latin typeface="Arial" pitchFamily="34" charset="0"/>
              <a:cs typeface="Arial" pitchFamily="34" charset="0"/>
            </a:endParaRPr>
          </a:p>
        </p:txBody>
      </p:sp>
    </p:spTree>
    <p:extLst>
      <p:ext uri="{BB962C8B-B14F-4D97-AF65-F5344CB8AC3E}">
        <p14:creationId xmlns:p14="http://schemas.microsoft.com/office/powerpoint/2010/main" val="24385501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9006" y="332657"/>
            <a:ext cx="7772400" cy="1224136"/>
          </a:xfrm>
        </p:spPr>
        <p:txBody>
          <a:bodyPr/>
          <a:lstStyle/>
          <a:p>
            <a:r>
              <a:rPr lang="zh-CN" altLang="en-GB" sz="4000" b="1" dirty="0" smtClean="0">
                <a:ea typeface="SimHei" pitchFamily="49" charset="-122"/>
              </a:rPr>
              <a:t>              覆</a:t>
            </a:r>
            <a:r>
              <a:rPr lang="zh-CN" altLang="en-GB" sz="4000" b="1" dirty="0">
                <a:ea typeface="SimHei" pitchFamily="49" charset="-122"/>
              </a:rPr>
              <a:t>盖的学科</a:t>
            </a:r>
            <a:endParaRPr lang="en-US" dirty="0"/>
          </a:p>
        </p:txBody>
      </p:sp>
      <p:graphicFrame>
        <p:nvGraphicFramePr>
          <p:cNvPr id="4" name="Diagram 3"/>
          <p:cNvGraphicFramePr/>
          <p:nvPr>
            <p:extLst>
              <p:ext uri="{D42A27DB-BD31-4B8C-83A1-F6EECF244321}">
                <p14:modId xmlns:p14="http://schemas.microsoft.com/office/powerpoint/2010/main" val="3550966120"/>
              </p:ext>
            </p:extLst>
          </p:nvPr>
        </p:nvGraphicFramePr>
        <p:xfrm>
          <a:off x="1547664" y="1556792"/>
          <a:ext cx="5486400" cy="16268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3613172042"/>
              </p:ext>
            </p:extLst>
          </p:nvPr>
        </p:nvGraphicFramePr>
        <p:xfrm>
          <a:off x="467544" y="3257153"/>
          <a:ext cx="8064896" cy="153999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Diagram 5"/>
          <p:cNvGraphicFramePr/>
          <p:nvPr>
            <p:extLst>
              <p:ext uri="{D42A27DB-BD31-4B8C-83A1-F6EECF244321}">
                <p14:modId xmlns:p14="http://schemas.microsoft.com/office/powerpoint/2010/main" val="3301048244"/>
              </p:ext>
            </p:extLst>
          </p:nvPr>
        </p:nvGraphicFramePr>
        <p:xfrm>
          <a:off x="1619672" y="4797152"/>
          <a:ext cx="5486400" cy="157924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36664253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1331913" y="188913"/>
            <a:ext cx="7416800" cy="792162"/>
          </a:xfrm>
        </p:spPr>
        <p:txBody>
          <a:bodyPr/>
          <a:lstStyle/>
          <a:p>
            <a:pPr eaLnBrk="1" hangingPunct="1"/>
            <a:r>
              <a:rPr lang="en-GB" altLang="zh-CN" smtClean="0">
                <a:latin typeface="SimHei" pitchFamily="49" charset="-122"/>
                <a:ea typeface="SimHei" pitchFamily="49" charset="-122"/>
              </a:rPr>
              <a:t>RSC</a:t>
            </a:r>
            <a:r>
              <a:rPr lang="zh-CN" altLang="en-GB" smtClean="0">
                <a:latin typeface="SimHei" pitchFamily="49" charset="-122"/>
                <a:ea typeface="SimHei" pitchFamily="49" charset="-122"/>
              </a:rPr>
              <a:t>期刊的影响因子</a:t>
            </a:r>
          </a:p>
        </p:txBody>
      </p:sp>
      <p:sp>
        <p:nvSpPr>
          <p:cNvPr id="49154" name="Text Box 5"/>
          <p:cNvSpPr txBox="1">
            <a:spLocks noChangeArrowheads="1"/>
          </p:cNvSpPr>
          <p:nvPr/>
        </p:nvSpPr>
        <p:spPr bwMode="auto">
          <a:xfrm>
            <a:off x="323850" y="1052513"/>
            <a:ext cx="85693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Bef>
                <a:spcPct val="50000"/>
              </a:spcBef>
            </a:pPr>
            <a:r>
              <a:rPr lang="en-US" altLang="zh-CN" dirty="0">
                <a:solidFill>
                  <a:schemeClr val="tx2"/>
                </a:solidFill>
                <a:latin typeface="SimHei" pitchFamily="49" charset="-122"/>
                <a:ea typeface="SimHei" pitchFamily="49" charset="-122"/>
                <a:cs typeface="SimSun" pitchFamily="2" charset="-122"/>
              </a:rPr>
              <a:t>RSC</a:t>
            </a:r>
            <a:r>
              <a:rPr lang="zh-CN" altLang="en-US" dirty="0">
                <a:solidFill>
                  <a:schemeClr val="tx2"/>
                </a:solidFill>
                <a:latin typeface="SimHei" pitchFamily="49" charset="-122"/>
                <a:ea typeface="SimHei" pitchFamily="49" charset="-122"/>
                <a:cs typeface="SimSun" pitchFamily="2" charset="-122"/>
              </a:rPr>
              <a:t>旗下的专业期刊均被</a:t>
            </a:r>
            <a:r>
              <a:rPr lang="en-US" altLang="zh-CN" dirty="0">
                <a:solidFill>
                  <a:schemeClr val="tx2"/>
                </a:solidFill>
                <a:latin typeface="SimHei" pitchFamily="49" charset="-122"/>
                <a:ea typeface="SimHei" pitchFamily="49" charset="-122"/>
                <a:cs typeface="SimSun" pitchFamily="2" charset="-122"/>
              </a:rPr>
              <a:t>SCI</a:t>
            </a:r>
            <a:r>
              <a:rPr lang="zh-CN" altLang="en-US" dirty="0">
                <a:solidFill>
                  <a:schemeClr val="tx2"/>
                </a:solidFill>
                <a:latin typeface="SimHei" pitchFamily="49" charset="-122"/>
                <a:ea typeface="SimHei" pitchFamily="49" charset="-122"/>
                <a:cs typeface="SimSun" pitchFamily="2" charset="-122"/>
              </a:rPr>
              <a:t>收录，并且是被引用次数最多的化学期刊。</a:t>
            </a:r>
            <a:endParaRPr lang="en-GB" altLang="zh-CN" dirty="0">
              <a:solidFill>
                <a:schemeClr val="tx2"/>
              </a:solidFill>
              <a:latin typeface="SimHei" pitchFamily="49" charset="-122"/>
              <a:ea typeface="SimHei" pitchFamily="49" charset="-122"/>
              <a:cs typeface="SimSun" pitchFamily="2" charset="-122"/>
            </a:endParaRPr>
          </a:p>
        </p:txBody>
      </p:sp>
      <p:sp>
        <p:nvSpPr>
          <p:cNvPr id="399371" name="Text Box 11"/>
          <p:cNvSpPr txBox="1">
            <a:spLocks noChangeArrowheads="1"/>
          </p:cNvSpPr>
          <p:nvPr/>
        </p:nvSpPr>
        <p:spPr bwMode="auto">
          <a:xfrm>
            <a:off x="539750" y="2297113"/>
            <a:ext cx="3024188"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342900" indent="-342900" eaLnBrk="1" hangingPunct="1">
              <a:buClr>
                <a:schemeClr val="tx2"/>
              </a:buClr>
              <a:buFont typeface="Wingdings" pitchFamily="2" charset="2"/>
              <a:buChar char="v"/>
            </a:pPr>
            <a:r>
              <a:rPr lang="zh-CN" altLang="en-US" dirty="0">
                <a:solidFill>
                  <a:schemeClr val="tx2"/>
                </a:solidFill>
                <a:latin typeface="SimHei" pitchFamily="49" charset="-122"/>
                <a:ea typeface="SimHei" pitchFamily="49" charset="-122"/>
                <a:cs typeface="SimSun" pitchFamily="2" charset="-122"/>
              </a:rPr>
              <a:t>影响因子（</a:t>
            </a:r>
            <a:r>
              <a:rPr lang="en-US" altLang="zh-CN" dirty="0">
                <a:solidFill>
                  <a:schemeClr val="tx2"/>
                </a:solidFill>
                <a:latin typeface="SimHei" pitchFamily="49" charset="-122"/>
                <a:ea typeface="SimHei" pitchFamily="49" charset="-122"/>
                <a:cs typeface="SimSun" pitchFamily="2" charset="-122"/>
              </a:rPr>
              <a:t>Impact Factor</a:t>
            </a:r>
            <a:r>
              <a:rPr lang="zh-CN" altLang="en-US" dirty="0">
                <a:solidFill>
                  <a:schemeClr val="tx2"/>
                </a:solidFill>
                <a:latin typeface="SimHei" pitchFamily="49" charset="-122"/>
                <a:ea typeface="SimHei" pitchFamily="49" charset="-122"/>
                <a:cs typeface="SimSun" pitchFamily="2" charset="-122"/>
              </a:rPr>
              <a:t>）超过</a:t>
            </a:r>
            <a:r>
              <a:rPr lang="en-US" altLang="zh-CN" dirty="0">
                <a:solidFill>
                  <a:schemeClr val="tx2"/>
                </a:solidFill>
                <a:latin typeface="SimHei" pitchFamily="49" charset="-122"/>
                <a:ea typeface="SimHei" pitchFamily="49" charset="-122"/>
                <a:cs typeface="SimSun" pitchFamily="2" charset="-122"/>
              </a:rPr>
              <a:t>5.0</a:t>
            </a:r>
            <a:r>
              <a:rPr lang="zh-CN" altLang="en-US" dirty="0">
                <a:solidFill>
                  <a:schemeClr val="tx2"/>
                </a:solidFill>
                <a:latin typeface="SimHei" pitchFamily="49" charset="-122"/>
                <a:ea typeface="SimHei" pitchFamily="49" charset="-122"/>
                <a:cs typeface="SimSun" pitchFamily="2" charset="-122"/>
              </a:rPr>
              <a:t>的期刊占</a:t>
            </a:r>
            <a:r>
              <a:rPr lang="en-US" altLang="zh-CN" dirty="0">
                <a:solidFill>
                  <a:schemeClr val="tx2"/>
                </a:solidFill>
                <a:latin typeface="SimHei" pitchFamily="49" charset="-122"/>
                <a:ea typeface="SimHei" pitchFamily="49" charset="-122"/>
                <a:cs typeface="SimSun" pitchFamily="2" charset="-122"/>
              </a:rPr>
              <a:t>41%</a:t>
            </a:r>
            <a:r>
              <a:rPr lang="zh-CN" altLang="en-US" dirty="0">
                <a:solidFill>
                  <a:schemeClr val="tx2"/>
                </a:solidFill>
                <a:latin typeface="SimHei" pitchFamily="49" charset="-122"/>
                <a:ea typeface="SimHei" pitchFamily="49" charset="-122"/>
                <a:cs typeface="SimSun" pitchFamily="2" charset="-122"/>
              </a:rPr>
              <a:t>；</a:t>
            </a:r>
          </a:p>
          <a:p>
            <a:pPr marL="342900" indent="-342900" eaLnBrk="1" hangingPunct="1">
              <a:buClr>
                <a:schemeClr val="tx2"/>
              </a:buClr>
              <a:buFont typeface="Wingdings" pitchFamily="2" charset="2"/>
              <a:buChar char="v"/>
            </a:pPr>
            <a:endParaRPr lang="zh-CN" altLang="en-GB" dirty="0">
              <a:solidFill>
                <a:schemeClr val="tx2"/>
              </a:solidFill>
              <a:latin typeface="SimHei" pitchFamily="49" charset="-122"/>
              <a:ea typeface="SimHei" pitchFamily="49" charset="-122"/>
              <a:cs typeface="SimSun" pitchFamily="2" charset="-122"/>
            </a:endParaRPr>
          </a:p>
          <a:p>
            <a:pPr>
              <a:buClr>
                <a:schemeClr val="tx2"/>
              </a:buClr>
            </a:pPr>
            <a:endParaRPr lang="en-GB" altLang="zh-CN" dirty="0">
              <a:solidFill>
                <a:schemeClr val="tx2"/>
              </a:solidFill>
              <a:latin typeface="SimHei" pitchFamily="49" charset="-122"/>
              <a:ea typeface="SimHei" pitchFamily="49" charset="-122"/>
              <a:cs typeface="SimSun" pitchFamily="2" charset="-122"/>
            </a:endParaRPr>
          </a:p>
          <a:p>
            <a:pPr marL="342900" indent="-342900">
              <a:buClr>
                <a:schemeClr val="tx2"/>
              </a:buClr>
              <a:buFont typeface="Wingdings" pitchFamily="2" charset="2"/>
              <a:buChar char="v"/>
            </a:pPr>
            <a:r>
              <a:rPr lang="en-US" altLang="zh-CN" dirty="0">
                <a:solidFill>
                  <a:schemeClr val="tx2"/>
                </a:solidFill>
                <a:latin typeface="SimHei" pitchFamily="49" charset="-122"/>
                <a:ea typeface="SimHei" pitchFamily="49" charset="-122"/>
                <a:cs typeface="SimSun" pitchFamily="2" charset="-122"/>
              </a:rPr>
              <a:t>RSC</a:t>
            </a:r>
            <a:r>
              <a:rPr lang="zh-CN" altLang="en-US" dirty="0">
                <a:solidFill>
                  <a:schemeClr val="tx2"/>
                </a:solidFill>
                <a:latin typeface="SimHei" pitchFamily="49" charset="-122"/>
                <a:ea typeface="SimHei" pitchFamily="49" charset="-122"/>
                <a:cs typeface="SimSun" pitchFamily="2" charset="-122"/>
              </a:rPr>
              <a:t>期刊平均影响因子为</a:t>
            </a:r>
            <a:r>
              <a:rPr lang="en-US" altLang="zh-CN" dirty="0">
                <a:solidFill>
                  <a:schemeClr val="tx2"/>
                </a:solidFill>
                <a:latin typeface="SimHei" pitchFamily="49" charset="-122"/>
                <a:ea typeface="SimHei" pitchFamily="49" charset="-122"/>
                <a:cs typeface="SimSun" pitchFamily="2" charset="-122"/>
              </a:rPr>
              <a:t>5.64</a:t>
            </a:r>
            <a:r>
              <a:rPr lang="zh-CN" altLang="en-US" dirty="0">
                <a:solidFill>
                  <a:schemeClr val="tx2"/>
                </a:solidFill>
                <a:latin typeface="SimHei" pitchFamily="49" charset="-122"/>
                <a:ea typeface="SimHei" pitchFamily="49" charset="-122"/>
                <a:cs typeface="SimSun" pitchFamily="2" charset="-122"/>
              </a:rPr>
              <a:t>更是远超化学类期刊平均影响因子</a:t>
            </a:r>
            <a:r>
              <a:rPr lang="en-US" altLang="zh-CN" dirty="0">
                <a:solidFill>
                  <a:schemeClr val="tx2"/>
                </a:solidFill>
                <a:latin typeface="SimHei" pitchFamily="49" charset="-122"/>
                <a:ea typeface="SimHei" pitchFamily="49" charset="-122"/>
                <a:cs typeface="SimSun" pitchFamily="2" charset="-122"/>
              </a:rPr>
              <a:t>2.67</a:t>
            </a:r>
            <a:endParaRPr lang="en-GB" altLang="zh-CN" dirty="0">
              <a:solidFill>
                <a:schemeClr val="tx2"/>
              </a:solidFill>
              <a:latin typeface="SimHei" pitchFamily="49" charset="-122"/>
              <a:ea typeface="SimHei" pitchFamily="49" charset="-122"/>
              <a:cs typeface="SimSun" pitchFamily="2" charset="-122"/>
            </a:endParaRPr>
          </a:p>
        </p:txBody>
      </p:sp>
      <p:pic>
        <p:nvPicPr>
          <p:cNvPr id="4915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938" y="1883510"/>
            <a:ext cx="5403850" cy="4974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336583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168138" y="404664"/>
            <a:ext cx="7772400" cy="1470025"/>
          </a:xfrm>
        </p:spPr>
        <p:txBody>
          <a:bodyPr>
            <a:normAutofit/>
          </a:bodyPr>
          <a:lstStyle/>
          <a:p>
            <a:r>
              <a:rPr lang="en-US" altLang="zh-CN" sz="4000" b="1" dirty="0"/>
              <a:t>High</a:t>
            </a:r>
            <a:r>
              <a:rPr lang="en-US" sz="4000" b="1" dirty="0" smtClean="0"/>
              <a:t> </a:t>
            </a:r>
            <a:r>
              <a:rPr lang="en-US" sz="4000" b="1" dirty="0"/>
              <a:t>Impact of RSC Journals</a:t>
            </a:r>
            <a:r>
              <a:rPr lang="en-GB" kern="0" dirty="0"/>
              <a:t/>
            </a:r>
            <a:br>
              <a:rPr lang="en-GB" kern="0" dirty="0"/>
            </a:br>
            <a:endParaRPr lang="en-GB" dirty="0"/>
          </a:p>
        </p:txBody>
      </p:sp>
      <p:sp>
        <p:nvSpPr>
          <p:cNvPr id="24" name="Text Box 11"/>
          <p:cNvSpPr txBox="1">
            <a:spLocks noChangeArrowheads="1"/>
          </p:cNvSpPr>
          <p:nvPr/>
        </p:nvSpPr>
        <p:spPr bwMode="auto">
          <a:xfrm>
            <a:off x="4039465" y="5920680"/>
            <a:ext cx="6056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Char char="•"/>
              <a:defRPr sz="2800">
                <a:solidFill>
                  <a:schemeClr val="tx1"/>
                </a:solidFill>
                <a:latin typeface="Arial" charset="0"/>
              </a:defRPr>
            </a:lvl6pPr>
            <a:lvl7pPr marL="2971800" indent="-228600" eaLnBrk="0" fontAlgn="base" hangingPunct="0">
              <a:spcBef>
                <a:spcPct val="20000"/>
              </a:spcBef>
              <a:spcAft>
                <a:spcPct val="0"/>
              </a:spcAft>
              <a:buChar char="•"/>
              <a:defRPr sz="2800">
                <a:solidFill>
                  <a:schemeClr val="tx1"/>
                </a:solidFill>
                <a:latin typeface="Arial" charset="0"/>
              </a:defRPr>
            </a:lvl7pPr>
            <a:lvl8pPr marL="3429000" indent="-228600" eaLnBrk="0" fontAlgn="base" hangingPunct="0">
              <a:spcBef>
                <a:spcPct val="20000"/>
              </a:spcBef>
              <a:spcAft>
                <a:spcPct val="0"/>
              </a:spcAft>
              <a:buChar char="•"/>
              <a:defRPr sz="2800">
                <a:solidFill>
                  <a:schemeClr val="tx1"/>
                </a:solidFill>
                <a:latin typeface="Arial" charset="0"/>
              </a:defRPr>
            </a:lvl8pPr>
            <a:lvl9pPr marL="3886200" indent="-228600" eaLnBrk="0" fontAlgn="base" hangingPunct="0">
              <a:spcBef>
                <a:spcPct val="20000"/>
              </a:spcBef>
              <a:spcAft>
                <a:spcPct val="0"/>
              </a:spcAft>
              <a:buChar char="•"/>
              <a:defRPr sz="2800">
                <a:solidFill>
                  <a:schemeClr val="tx1"/>
                </a:solidFill>
                <a:latin typeface="Arial" charset="0"/>
              </a:defRPr>
            </a:lvl9pPr>
          </a:lstStyle>
          <a:p>
            <a:pPr fontAlgn="base">
              <a:spcBef>
                <a:spcPct val="50000"/>
              </a:spcBef>
              <a:spcAft>
                <a:spcPct val="0"/>
              </a:spcAft>
            </a:pPr>
            <a:r>
              <a:rPr lang="en-GB" altLang="zh-CN" sz="1600" dirty="0" smtClean="0">
                <a:solidFill>
                  <a:srgbClr val="000000"/>
                </a:solidFill>
                <a:ea typeface="ＭＳ Ｐゴシック" pitchFamily="34" charset="-128"/>
              </a:rPr>
              <a:t>5.7</a:t>
            </a:r>
          </a:p>
        </p:txBody>
      </p:sp>
      <p:sp>
        <p:nvSpPr>
          <p:cNvPr id="25" name="Text Box 13"/>
          <p:cNvSpPr txBox="1">
            <a:spLocks noChangeArrowheads="1"/>
          </p:cNvSpPr>
          <p:nvPr/>
        </p:nvSpPr>
        <p:spPr bwMode="auto">
          <a:xfrm>
            <a:off x="4830452" y="3369444"/>
            <a:ext cx="74966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Char char="•"/>
              <a:defRPr sz="2800">
                <a:solidFill>
                  <a:schemeClr val="tx1"/>
                </a:solidFill>
                <a:latin typeface="Arial" charset="0"/>
              </a:defRPr>
            </a:lvl6pPr>
            <a:lvl7pPr marL="2971800" indent="-228600" eaLnBrk="0" fontAlgn="base" hangingPunct="0">
              <a:spcBef>
                <a:spcPct val="20000"/>
              </a:spcBef>
              <a:spcAft>
                <a:spcPct val="0"/>
              </a:spcAft>
              <a:buChar char="•"/>
              <a:defRPr sz="2800">
                <a:solidFill>
                  <a:schemeClr val="tx1"/>
                </a:solidFill>
                <a:latin typeface="Arial" charset="0"/>
              </a:defRPr>
            </a:lvl7pPr>
            <a:lvl8pPr marL="3429000" indent="-228600" eaLnBrk="0" fontAlgn="base" hangingPunct="0">
              <a:spcBef>
                <a:spcPct val="20000"/>
              </a:spcBef>
              <a:spcAft>
                <a:spcPct val="0"/>
              </a:spcAft>
              <a:buChar char="•"/>
              <a:defRPr sz="2800">
                <a:solidFill>
                  <a:schemeClr val="tx1"/>
                </a:solidFill>
                <a:latin typeface="Arial" charset="0"/>
              </a:defRPr>
            </a:lvl8pPr>
            <a:lvl9pPr marL="3886200" indent="-228600" eaLnBrk="0" fontAlgn="base" hangingPunct="0">
              <a:spcBef>
                <a:spcPct val="20000"/>
              </a:spcBef>
              <a:spcAft>
                <a:spcPct val="0"/>
              </a:spcAft>
              <a:buChar char="•"/>
              <a:defRPr sz="2800">
                <a:solidFill>
                  <a:schemeClr val="tx1"/>
                </a:solidFill>
                <a:latin typeface="Arial" charset="0"/>
              </a:defRPr>
            </a:lvl9pPr>
          </a:lstStyle>
          <a:p>
            <a:pPr fontAlgn="base">
              <a:spcBef>
                <a:spcPct val="50000"/>
              </a:spcBef>
              <a:spcAft>
                <a:spcPct val="0"/>
              </a:spcAft>
            </a:pPr>
            <a:r>
              <a:rPr lang="en-GB" altLang="zh-CN" sz="1600" dirty="0" smtClean="0">
                <a:solidFill>
                  <a:srgbClr val="000000"/>
                </a:solidFill>
                <a:ea typeface="ＭＳ Ｐゴシック" pitchFamily="34" charset="-128"/>
              </a:rPr>
              <a:t>6.</a:t>
            </a:r>
            <a:r>
              <a:rPr lang="en-US" altLang="zh-CN" sz="1600" dirty="0" smtClean="0">
                <a:solidFill>
                  <a:srgbClr val="000000"/>
                </a:solidFill>
                <a:ea typeface="ＭＳ Ｐゴシック" pitchFamily="34" charset="-128"/>
              </a:rPr>
              <a:t>378</a:t>
            </a:r>
            <a:endParaRPr lang="en-GB" altLang="zh-CN" sz="1600" dirty="0" smtClean="0">
              <a:solidFill>
                <a:srgbClr val="000000"/>
              </a:solidFill>
              <a:ea typeface="ＭＳ Ｐゴシック" pitchFamily="34" charset="-128"/>
            </a:endParaRPr>
          </a:p>
        </p:txBody>
      </p:sp>
      <p:sp>
        <p:nvSpPr>
          <p:cNvPr id="31" name="Text Box 16"/>
          <p:cNvSpPr txBox="1">
            <a:spLocks noChangeArrowheads="1"/>
          </p:cNvSpPr>
          <p:nvPr/>
        </p:nvSpPr>
        <p:spPr bwMode="auto">
          <a:xfrm>
            <a:off x="2663284" y="3369444"/>
            <a:ext cx="9726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Char char="•"/>
              <a:defRPr sz="2800">
                <a:solidFill>
                  <a:schemeClr val="tx1"/>
                </a:solidFill>
                <a:latin typeface="Arial" charset="0"/>
              </a:defRPr>
            </a:lvl6pPr>
            <a:lvl7pPr marL="2971800" indent="-228600" eaLnBrk="0" fontAlgn="base" hangingPunct="0">
              <a:spcBef>
                <a:spcPct val="20000"/>
              </a:spcBef>
              <a:spcAft>
                <a:spcPct val="0"/>
              </a:spcAft>
              <a:buChar char="•"/>
              <a:defRPr sz="2800">
                <a:solidFill>
                  <a:schemeClr val="tx1"/>
                </a:solidFill>
                <a:latin typeface="Arial" charset="0"/>
              </a:defRPr>
            </a:lvl7pPr>
            <a:lvl8pPr marL="3429000" indent="-228600" eaLnBrk="0" fontAlgn="base" hangingPunct="0">
              <a:spcBef>
                <a:spcPct val="20000"/>
              </a:spcBef>
              <a:spcAft>
                <a:spcPct val="0"/>
              </a:spcAft>
              <a:buChar char="•"/>
              <a:defRPr sz="2800">
                <a:solidFill>
                  <a:schemeClr val="tx1"/>
                </a:solidFill>
                <a:latin typeface="Arial" charset="0"/>
              </a:defRPr>
            </a:lvl8pPr>
            <a:lvl9pPr marL="3886200" indent="-228600" eaLnBrk="0" fontAlgn="base" hangingPunct="0">
              <a:spcBef>
                <a:spcPct val="20000"/>
              </a:spcBef>
              <a:spcAft>
                <a:spcPct val="0"/>
              </a:spcAft>
              <a:buChar char="•"/>
              <a:defRPr sz="2800">
                <a:solidFill>
                  <a:schemeClr val="tx1"/>
                </a:solidFill>
                <a:latin typeface="Arial" charset="0"/>
              </a:defRPr>
            </a:lvl9pPr>
          </a:lstStyle>
          <a:p>
            <a:pPr fontAlgn="base">
              <a:spcBef>
                <a:spcPct val="50000"/>
              </a:spcBef>
              <a:spcAft>
                <a:spcPct val="0"/>
              </a:spcAft>
            </a:pPr>
            <a:r>
              <a:rPr lang="en-GB" altLang="zh-CN" sz="1600" dirty="0" smtClean="0">
                <a:solidFill>
                  <a:srgbClr val="000000"/>
                </a:solidFill>
                <a:ea typeface="ＭＳ Ｐゴシック" pitchFamily="34" charset="-128"/>
              </a:rPr>
              <a:t>24.</a:t>
            </a:r>
            <a:r>
              <a:rPr lang="en-US" altLang="zh-CN" sz="1600" dirty="0" smtClean="0">
                <a:solidFill>
                  <a:srgbClr val="000000"/>
                </a:solidFill>
                <a:ea typeface="ＭＳ Ｐゴシック" pitchFamily="34" charset="-128"/>
              </a:rPr>
              <a:t>892</a:t>
            </a:r>
            <a:endParaRPr lang="en-GB" altLang="zh-CN" sz="1600" dirty="0" smtClean="0">
              <a:solidFill>
                <a:srgbClr val="000000"/>
              </a:solidFill>
              <a:ea typeface="ＭＳ Ｐゴシック" pitchFamily="34" charset="-128"/>
            </a:endParaRPr>
          </a:p>
        </p:txBody>
      </p:sp>
      <p:pic>
        <p:nvPicPr>
          <p:cNvPr id="33" name="Picture 32" descr="gc009001_ofc_g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1" y="1415776"/>
            <a:ext cx="1296145" cy="1836984"/>
          </a:xfrm>
          <a:prstGeom prst="rect">
            <a:avLst/>
          </a:prstGeom>
          <a:noFill/>
          <a:ln w="9525">
            <a:solidFill>
              <a:srgbClr val="000000"/>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34" name="Text Box 19"/>
          <p:cNvSpPr txBox="1">
            <a:spLocks noChangeArrowheads="1"/>
          </p:cNvSpPr>
          <p:nvPr/>
        </p:nvSpPr>
        <p:spPr bwMode="auto">
          <a:xfrm>
            <a:off x="6834705" y="3369444"/>
            <a:ext cx="90145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Char char="•"/>
              <a:defRPr sz="2800">
                <a:solidFill>
                  <a:schemeClr val="tx1"/>
                </a:solidFill>
                <a:latin typeface="Arial" charset="0"/>
              </a:defRPr>
            </a:lvl6pPr>
            <a:lvl7pPr marL="2971800" indent="-228600" eaLnBrk="0" fontAlgn="base" hangingPunct="0">
              <a:spcBef>
                <a:spcPct val="20000"/>
              </a:spcBef>
              <a:spcAft>
                <a:spcPct val="0"/>
              </a:spcAft>
              <a:buChar char="•"/>
              <a:defRPr sz="2800">
                <a:solidFill>
                  <a:schemeClr val="tx1"/>
                </a:solidFill>
                <a:latin typeface="Arial" charset="0"/>
              </a:defRPr>
            </a:lvl7pPr>
            <a:lvl8pPr marL="3429000" indent="-228600" eaLnBrk="0" fontAlgn="base" hangingPunct="0">
              <a:spcBef>
                <a:spcPct val="20000"/>
              </a:spcBef>
              <a:spcAft>
                <a:spcPct val="0"/>
              </a:spcAft>
              <a:buChar char="•"/>
              <a:defRPr sz="2800">
                <a:solidFill>
                  <a:schemeClr val="tx1"/>
                </a:solidFill>
                <a:latin typeface="Arial" charset="0"/>
              </a:defRPr>
            </a:lvl8pPr>
            <a:lvl9pPr marL="3886200" indent="-228600" eaLnBrk="0" fontAlgn="base" hangingPunct="0">
              <a:spcBef>
                <a:spcPct val="20000"/>
              </a:spcBef>
              <a:spcAft>
                <a:spcPct val="0"/>
              </a:spcAft>
              <a:buChar char="•"/>
              <a:defRPr sz="2800">
                <a:solidFill>
                  <a:schemeClr val="tx1"/>
                </a:solidFill>
                <a:latin typeface="Arial" charset="0"/>
              </a:defRPr>
            </a:lvl9pPr>
          </a:lstStyle>
          <a:p>
            <a:pPr fontAlgn="base">
              <a:spcBef>
                <a:spcPct val="50000"/>
              </a:spcBef>
              <a:spcAft>
                <a:spcPct val="0"/>
              </a:spcAft>
            </a:pPr>
            <a:r>
              <a:rPr lang="en-GB" altLang="zh-CN" sz="1600" dirty="0" smtClean="0">
                <a:solidFill>
                  <a:srgbClr val="000000"/>
                </a:solidFill>
                <a:ea typeface="ＭＳ Ｐゴシック" pitchFamily="34" charset="-128"/>
              </a:rPr>
              <a:t>6.8</a:t>
            </a:r>
            <a:r>
              <a:rPr lang="en-US" altLang="zh-CN" sz="1600" dirty="0" smtClean="0">
                <a:solidFill>
                  <a:srgbClr val="000000"/>
                </a:solidFill>
                <a:ea typeface="ＭＳ Ｐゴシック" pitchFamily="34" charset="-128"/>
              </a:rPr>
              <a:t>28</a:t>
            </a:r>
            <a:endParaRPr lang="en-GB" altLang="zh-CN" sz="1600" dirty="0" smtClean="0">
              <a:solidFill>
                <a:srgbClr val="000000"/>
              </a:solidFill>
              <a:ea typeface="ＭＳ Ｐゴシック" pitchFamily="34" charset="-128"/>
            </a:endParaRPr>
          </a:p>
        </p:txBody>
      </p:sp>
      <p:sp>
        <p:nvSpPr>
          <p:cNvPr id="35" name="Text Box 21"/>
          <p:cNvSpPr txBox="1">
            <a:spLocks noChangeArrowheads="1"/>
          </p:cNvSpPr>
          <p:nvPr/>
        </p:nvSpPr>
        <p:spPr bwMode="auto">
          <a:xfrm>
            <a:off x="6029052" y="5864200"/>
            <a:ext cx="86238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Char char="•"/>
              <a:defRPr sz="2800">
                <a:solidFill>
                  <a:schemeClr val="tx1"/>
                </a:solidFill>
                <a:latin typeface="Arial" charset="0"/>
              </a:defRPr>
            </a:lvl6pPr>
            <a:lvl7pPr marL="2971800" indent="-228600" eaLnBrk="0" fontAlgn="base" hangingPunct="0">
              <a:spcBef>
                <a:spcPct val="20000"/>
              </a:spcBef>
              <a:spcAft>
                <a:spcPct val="0"/>
              </a:spcAft>
              <a:buChar char="•"/>
              <a:defRPr sz="2800">
                <a:solidFill>
                  <a:schemeClr val="tx1"/>
                </a:solidFill>
                <a:latin typeface="Arial" charset="0"/>
              </a:defRPr>
            </a:lvl7pPr>
            <a:lvl8pPr marL="3429000" indent="-228600" eaLnBrk="0" fontAlgn="base" hangingPunct="0">
              <a:spcBef>
                <a:spcPct val="20000"/>
              </a:spcBef>
              <a:spcAft>
                <a:spcPct val="0"/>
              </a:spcAft>
              <a:buChar char="•"/>
              <a:defRPr sz="2800">
                <a:solidFill>
                  <a:schemeClr val="tx1"/>
                </a:solidFill>
                <a:latin typeface="Arial" charset="0"/>
              </a:defRPr>
            </a:lvl8pPr>
            <a:lvl9pPr marL="3886200" indent="-228600" eaLnBrk="0" fontAlgn="base" hangingPunct="0">
              <a:spcBef>
                <a:spcPct val="20000"/>
              </a:spcBef>
              <a:spcAft>
                <a:spcPct val="0"/>
              </a:spcAft>
              <a:buChar char="•"/>
              <a:defRPr sz="2800">
                <a:solidFill>
                  <a:schemeClr val="tx1"/>
                </a:solidFill>
                <a:latin typeface="Arial" charset="0"/>
              </a:defRPr>
            </a:lvl9pPr>
          </a:lstStyle>
          <a:p>
            <a:pPr fontAlgn="base">
              <a:spcBef>
                <a:spcPct val="50000"/>
              </a:spcBef>
              <a:spcAft>
                <a:spcPct val="0"/>
              </a:spcAft>
            </a:pPr>
            <a:r>
              <a:rPr lang="en-US" altLang="zh-CN" sz="1600" dirty="0" smtClean="0">
                <a:solidFill>
                  <a:srgbClr val="000000"/>
                </a:solidFill>
                <a:ea typeface="ＭＳ Ｐゴシック" pitchFamily="34" charset="-128"/>
              </a:rPr>
              <a:t>10.178</a:t>
            </a:r>
            <a:endParaRPr lang="en-GB" altLang="zh-CN" sz="1600" dirty="0" smtClean="0">
              <a:solidFill>
                <a:srgbClr val="000000"/>
              </a:solidFill>
              <a:ea typeface="ＭＳ Ｐゴシック" pitchFamily="34" charset="-128"/>
            </a:endParaRPr>
          </a:p>
        </p:txBody>
      </p:sp>
      <p:pic>
        <p:nvPicPr>
          <p:cNvPr id="3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434807"/>
            <a:ext cx="1386891" cy="1817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Text Box 16"/>
          <p:cNvSpPr txBox="1">
            <a:spLocks noChangeArrowheads="1"/>
          </p:cNvSpPr>
          <p:nvPr/>
        </p:nvSpPr>
        <p:spPr bwMode="auto">
          <a:xfrm>
            <a:off x="683568" y="3369444"/>
            <a:ext cx="8757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Char char="•"/>
              <a:defRPr sz="2800">
                <a:solidFill>
                  <a:schemeClr val="tx1"/>
                </a:solidFill>
                <a:latin typeface="Arial" charset="0"/>
              </a:defRPr>
            </a:lvl6pPr>
            <a:lvl7pPr marL="2971800" indent="-228600" eaLnBrk="0" fontAlgn="base" hangingPunct="0">
              <a:spcBef>
                <a:spcPct val="20000"/>
              </a:spcBef>
              <a:spcAft>
                <a:spcPct val="0"/>
              </a:spcAft>
              <a:buChar char="•"/>
              <a:defRPr sz="2800">
                <a:solidFill>
                  <a:schemeClr val="tx1"/>
                </a:solidFill>
                <a:latin typeface="Arial" charset="0"/>
              </a:defRPr>
            </a:lvl7pPr>
            <a:lvl8pPr marL="3429000" indent="-228600" eaLnBrk="0" fontAlgn="base" hangingPunct="0">
              <a:spcBef>
                <a:spcPct val="20000"/>
              </a:spcBef>
              <a:spcAft>
                <a:spcPct val="0"/>
              </a:spcAft>
              <a:buChar char="•"/>
              <a:defRPr sz="2800">
                <a:solidFill>
                  <a:schemeClr val="tx1"/>
                </a:solidFill>
                <a:latin typeface="Arial" charset="0"/>
              </a:defRPr>
            </a:lvl8pPr>
            <a:lvl9pPr marL="3886200" indent="-228600" eaLnBrk="0" fontAlgn="base" hangingPunct="0">
              <a:spcBef>
                <a:spcPct val="20000"/>
              </a:spcBef>
              <a:spcAft>
                <a:spcPct val="0"/>
              </a:spcAft>
              <a:buChar char="•"/>
              <a:defRPr sz="2800">
                <a:solidFill>
                  <a:schemeClr val="tx1"/>
                </a:solidFill>
                <a:latin typeface="Arial" charset="0"/>
              </a:defRPr>
            </a:lvl9pPr>
          </a:lstStyle>
          <a:p>
            <a:pPr fontAlgn="base">
              <a:spcBef>
                <a:spcPct val="50000"/>
              </a:spcBef>
              <a:spcAft>
                <a:spcPct val="0"/>
              </a:spcAft>
            </a:pPr>
            <a:r>
              <a:rPr lang="en-GB" altLang="zh-CN" sz="1600" dirty="0" smtClean="0">
                <a:solidFill>
                  <a:srgbClr val="000000"/>
                </a:solidFill>
                <a:ea typeface="ＭＳ Ｐゴシック" pitchFamily="34" charset="-128"/>
              </a:rPr>
              <a:t>8.3</a:t>
            </a:r>
            <a:r>
              <a:rPr lang="en-US" altLang="zh-CN" sz="1600" dirty="0" smtClean="0">
                <a:solidFill>
                  <a:srgbClr val="000000"/>
                </a:solidFill>
                <a:ea typeface="ＭＳ Ｐゴシック" pitchFamily="34" charset="-128"/>
              </a:rPr>
              <a:t>14</a:t>
            </a:r>
            <a:endParaRPr lang="en-GB" altLang="zh-CN" sz="1600" dirty="0" smtClean="0">
              <a:solidFill>
                <a:srgbClr val="000000"/>
              </a:solidFill>
              <a:ea typeface="ＭＳ Ｐゴシック" pitchFamily="34" charset="-128"/>
            </a:endParaRPr>
          </a:p>
        </p:txBody>
      </p:sp>
      <p:pic>
        <p:nvPicPr>
          <p:cNvPr id="3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3020" y="1434806"/>
            <a:ext cx="1386892" cy="1817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4556" y="1415777"/>
            <a:ext cx="1393588" cy="1836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89361" y="3889329"/>
            <a:ext cx="1469937" cy="1926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Text Box 11"/>
          <p:cNvSpPr txBox="1">
            <a:spLocks noChangeArrowheads="1"/>
          </p:cNvSpPr>
          <p:nvPr/>
        </p:nvSpPr>
        <p:spPr bwMode="auto">
          <a:xfrm>
            <a:off x="1559353" y="5949280"/>
            <a:ext cx="8725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Char char="•"/>
              <a:defRPr sz="2800">
                <a:solidFill>
                  <a:schemeClr val="tx1"/>
                </a:solidFill>
                <a:latin typeface="Arial" charset="0"/>
              </a:defRPr>
            </a:lvl6pPr>
            <a:lvl7pPr marL="2971800" indent="-228600" eaLnBrk="0" fontAlgn="base" hangingPunct="0">
              <a:spcBef>
                <a:spcPct val="20000"/>
              </a:spcBef>
              <a:spcAft>
                <a:spcPct val="0"/>
              </a:spcAft>
              <a:buChar char="•"/>
              <a:defRPr sz="2800">
                <a:solidFill>
                  <a:schemeClr val="tx1"/>
                </a:solidFill>
                <a:latin typeface="Arial" charset="0"/>
              </a:defRPr>
            </a:lvl7pPr>
            <a:lvl8pPr marL="3429000" indent="-228600" eaLnBrk="0" fontAlgn="base" hangingPunct="0">
              <a:spcBef>
                <a:spcPct val="20000"/>
              </a:spcBef>
              <a:spcAft>
                <a:spcPct val="0"/>
              </a:spcAft>
              <a:buChar char="•"/>
              <a:defRPr sz="2800">
                <a:solidFill>
                  <a:schemeClr val="tx1"/>
                </a:solidFill>
                <a:latin typeface="Arial" charset="0"/>
              </a:defRPr>
            </a:lvl8pPr>
            <a:lvl9pPr marL="3886200" indent="-228600" eaLnBrk="0" fontAlgn="base" hangingPunct="0">
              <a:spcBef>
                <a:spcPct val="20000"/>
              </a:spcBef>
              <a:spcAft>
                <a:spcPct val="0"/>
              </a:spcAft>
              <a:buChar char="•"/>
              <a:defRPr sz="2800">
                <a:solidFill>
                  <a:schemeClr val="tx1"/>
                </a:solidFill>
                <a:latin typeface="Arial" charset="0"/>
              </a:defRPr>
            </a:lvl9pPr>
          </a:lstStyle>
          <a:p>
            <a:pPr fontAlgn="base">
              <a:spcBef>
                <a:spcPct val="50000"/>
              </a:spcBef>
              <a:spcAft>
                <a:spcPct val="0"/>
              </a:spcAft>
            </a:pPr>
            <a:r>
              <a:rPr lang="en-GB" altLang="zh-CN" sz="1600" dirty="0" smtClean="0">
                <a:solidFill>
                  <a:srgbClr val="000000"/>
                </a:solidFill>
                <a:ea typeface="ＭＳ Ｐゴシック" pitchFamily="34" charset="-128"/>
              </a:rPr>
              <a:t>11.</a:t>
            </a:r>
            <a:r>
              <a:rPr lang="en-US" altLang="zh-CN" sz="1600" dirty="0" smtClean="0">
                <a:solidFill>
                  <a:srgbClr val="000000"/>
                </a:solidFill>
                <a:ea typeface="ＭＳ Ｐゴシック" pitchFamily="34" charset="-128"/>
              </a:rPr>
              <a:t>653</a:t>
            </a:r>
            <a:endParaRPr lang="en-GB" altLang="zh-CN" sz="1600" dirty="0" smtClean="0">
              <a:solidFill>
                <a:srgbClr val="000000"/>
              </a:solidFill>
              <a:ea typeface="ＭＳ Ｐゴシック" pitchFamily="34" charset="-128"/>
            </a:endParaRPr>
          </a:p>
        </p:txBody>
      </p:sp>
      <p:pic>
        <p:nvPicPr>
          <p:cNvPr id="46"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70614" y="3889330"/>
            <a:ext cx="1477553" cy="1926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2" descr="Journal cover: Natural Product Report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01960" y="3889329"/>
            <a:ext cx="1483472" cy="1926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87790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a:xfrm>
            <a:off x="809006" y="446807"/>
            <a:ext cx="7772400" cy="1109985"/>
          </a:xfrm>
        </p:spPr>
        <p:txBody>
          <a:bodyPr/>
          <a:lstStyle/>
          <a:p>
            <a:pPr eaLnBrk="1" hangingPunct="1"/>
            <a:r>
              <a:rPr lang="zh-CN" altLang="en-GB" dirty="0" smtClean="0">
                <a:ea typeface="SimHei" pitchFamily="49" charset="-122"/>
              </a:rPr>
              <a:t>      文章的增长量</a:t>
            </a:r>
          </a:p>
        </p:txBody>
      </p:sp>
      <p:graphicFrame>
        <p:nvGraphicFramePr>
          <p:cNvPr id="5" name="Chart 4"/>
          <p:cNvGraphicFramePr/>
          <p:nvPr>
            <p:extLst>
              <p:ext uri="{D42A27DB-BD31-4B8C-83A1-F6EECF244321}">
                <p14:modId xmlns:p14="http://schemas.microsoft.com/office/powerpoint/2010/main" val="3566132679"/>
              </p:ext>
            </p:extLst>
          </p:nvPr>
        </p:nvGraphicFramePr>
        <p:xfrm>
          <a:off x="3563888" y="1484784"/>
          <a:ext cx="5191472" cy="468052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3"/>
          <p:cNvSpPr txBox="1">
            <a:spLocks noChangeArrowheads="1"/>
          </p:cNvSpPr>
          <p:nvPr/>
        </p:nvSpPr>
        <p:spPr>
          <a:xfrm>
            <a:off x="251520" y="1988840"/>
            <a:ext cx="3455987" cy="4104456"/>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3000" kern="1200">
                <a:solidFill>
                  <a:srgbClr val="4F758B"/>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GB" altLang="zh-CN" sz="1800" dirty="0" smtClean="0">
                <a:latin typeface="SimHei" pitchFamily="49" charset="-122"/>
                <a:ea typeface="SimHei" pitchFamily="49" charset="-122"/>
              </a:rPr>
              <a:t>201</a:t>
            </a:r>
            <a:r>
              <a:rPr lang="en-US" altLang="zh-CN" sz="1800" dirty="0" smtClean="0">
                <a:latin typeface="SimHei" pitchFamily="49" charset="-122"/>
                <a:ea typeface="SimHei" pitchFamily="49" charset="-122"/>
              </a:rPr>
              <a:t>3</a:t>
            </a:r>
            <a:r>
              <a:rPr lang="zh-CN" altLang="en-GB" sz="1800" dirty="0" smtClean="0">
                <a:latin typeface="SimHei" pitchFamily="49" charset="-122"/>
                <a:ea typeface="SimHei" pitchFamily="49" charset="-122"/>
              </a:rPr>
              <a:t>年出版的文章总量超过了</a:t>
            </a:r>
            <a:r>
              <a:rPr lang="en-GB" altLang="zh-CN" sz="1800" dirty="0" smtClean="0">
                <a:latin typeface="SimHei" pitchFamily="49" charset="-122"/>
                <a:ea typeface="SimHei" pitchFamily="49" charset="-122"/>
              </a:rPr>
              <a:t>3</a:t>
            </a:r>
            <a:r>
              <a:rPr lang="zh-CN" altLang="en-GB" sz="1800" dirty="0" smtClean="0">
                <a:latin typeface="SimHei" pitchFamily="49" charset="-122"/>
                <a:ea typeface="SimHei" pitchFamily="49" charset="-122"/>
              </a:rPr>
              <a:t>万篇</a:t>
            </a:r>
            <a:r>
              <a:rPr lang="zh-CN" altLang="en-US" sz="1800" dirty="0" smtClean="0">
                <a:latin typeface="SimHei" pitchFamily="49" charset="-122"/>
                <a:ea typeface="SimHei" pitchFamily="49" charset="-122"/>
              </a:rPr>
              <a:t>；</a:t>
            </a:r>
            <a:endParaRPr lang="en-GB" altLang="zh-CN" sz="1800" dirty="0" smtClean="0">
              <a:latin typeface="SimHei" pitchFamily="49" charset="-122"/>
              <a:ea typeface="SimHei" pitchFamily="49" charset="-122"/>
            </a:endParaRPr>
          </a:p>
          <a:p>
            <a:pPr>
              <a:buFont typeface="Wingdings" pitchFamily="2" charset="2"/>
              <a:buNone/>
            </a:pPr>
            <a:endParaRPr lang="en-GB" altLang="zh-CN" sz="1800" dirty="0" smtClean="0">
              <a:latin typeface="SimHei" pitchFamily="49" charset="-122"/>
              <a:ea typeface="SimHei" pitchFamily="49" charset="-122"/>
            </a:endParaRPr>
          </a:p>
          <a:p>
            <a:r>
              <a:rPr lang="en-GB" altLang="zh-CN" sz="1800" dirty="0" smtClean="0">
                <a:latin typeface="SimHei" pitchFamily="49" charset="-122"/>
                <a:ea typeface="SimHei" pitchFamily="49" charset="-122"/>
              </a:rPr>
              <a:t>RSC</a:t>
            </a:r>
            <a:r>
              <a:rPr lang="zh-CN" altLang="en-GB" sz="1800" dirty="0" smtClean="0">
                <a:latin typeface="SimHei" pitchFamily="49" charset="-122"/>
                <a:ea typeface="SimHei" pitchFamily="49" charset="-122"/>
              </a:rPr>
              <a:t>更为国际化，</a:t>
            </a:r>
            <a:r>
              <a:rPr lang="zh-CN" altLang="en-US" sz="1800" dirty="0" smtClean="0">
                <a:latin typeface="SimHei" pitchFamily="49" charset="-122"/>
                <a:ea typeface="SimHei" pitchFamily="49" charset="-122"/>
              </a:rPr>
              <a:t>汇集全球</a:t>
            </a:r>
            <a:r>
              <a:rPr lang="en-US" altLang="zh-CN" sz="1800" dirty="0" smtClean="0">
                <a:latin typeface="SimHei" pitchFamily="49" charset="-122"/>
                <a:ea typeface="SimHei" pitchFamily="49" charset="-122"/>
              </a:rPr>
              <a:t>90</a:t>
            </a:r>
            <a:r>
              <a:rPr lang="zh-CN" altLang="en-US" sz="1800" dirty="0" smtClean="0">
                <a:latin typeface="SimHei" pitchFamily="49" charset="-122"/>
                <a:ea typeface="SimHei" pitchFamily="49" charset="-122"/>
              </a:rPr>
              <a:t>多个国家和地区的作者；</a:t>
            </a:r>
            <a:endParaRPr lang="zh-CN" altLang="en-GB" sz="1800" dirty="0" smtClean="0">
              <a:latin typeface="SimHei" pitchFamily="49" charset="-122"/>
              <a:ea typeface="SimHei" pitchFamily="49" charset="-122"/>
            </a:endParaRPr>
          </a:p>
          <a:p>
            <a:pPr>
              <a:buFont typeface="Wingdings" pitchFamily="2" charset="2"/>
              <a:buNone/>
            </a:pPr>
            <a:endParaRPr lang="en-GB" altLang="zh-CN" sz="1800" dirty="0" smtClean="0">
              <a:latin typeface="SimHei" pitchFamily="49" charset="-122"/>
              <a:ea typeface="SimHei" pitchFamily="49" charset="-122"/>
            </a:endParaRPr>
          </a:p>
          <a:p>
            <a:r>
              <a:rPr lang="zh-CN" altLang="en-US" sz="1800" dirty="0" smtClean="0">
                <a:latin typeface="SimHei" pitchFamily="49" charset="-122"/>
                <a:ea typeface="SimHei" pitchFamily="49" charset="-122"/>
              </a:rPr>
              <a:t>过去五年年出版文献量增加近五倍，部分刊种发行速度大幅提升；</a:t>
            </a:r>
            <a:endParaRPr lang="en-US" altLang="zh-CN" sz="1800" dirty="0" smtClean="0">
              <a:latin typeface="SimHei" pitchFamily="49" charset="-122"/>
              <a:ea typeface="SimHei" pitchFamily="49" charset="-122"/>
            </a:endParaRPr>
          </a:p>
          <a:p>
            <a:endParaRPr lang="en-GB" altLang="zh-CN" sz="1800" dirty="0" smtClean="0">
              <a:latin typeface="SimHei" pitchFamily="49" charset="-122"/>
              <a:ea typeface="SimHei" pitchFamily="49" charset="-122"/>
            </a:endParaRPr>
          </a:p>
          <a:p>
            <a:r>
              <a:rPr lang="zh-CN" altLang="en-US" sz="1800" dirty="0">
                <a:latin typeface="SimHei" pitchFamily="49" charset="-122"/>
                <a:ea typeface="SimHei" pitchFamily="49" charset="-122"/>
              </a:rPr>
              <a:t>过去五年</a:t>
            </a:r>
            <a:r>
              <a:rPr lang="en-US" altLang="zh-CN" sz="1800" dirty="0" smtClean="0">
                <a:latin typeface="SimHei" pitchFamily="49" charset="-122"/>
                <a:ea typeface="SimHei" pitchFamily="49" charset="-122"/>
              </a:rPr>
              <a:t>RSC</a:t>
            </a:r>
            <a:r>
              <a:rPr lang="zh-CN" altLang="en-US" sz="1800" dirty="0" smtClean="0">
                <a:latin typeface="SimHei" pitchFamily="49" charset="-122"/>
                <a:ea typeface="SimHei" pitchFamily="49" charset="-122"/>
              </a:rPr>
              <a:t>期刊在全球的下载量增长了超过</a:t>
            </a:r>
            <a:r>
              <a:rPr lang="en-US" altLang="zh-CN" sz="1800" dirty="0" smtClean="0">
                <a:latin typeface="SimHei" pitchFamily="49" charset="-122"/>
                <a:ea typeface="SimHei" pitchFamily="49" charset="-122"/>
              </a:rPr>
              <a:t>80%</a:t>
            </a:r>
            <a:r>
              <a:rPr lang="zh-CN" altLang="en-US" sz="1800" dirty="0" smtClean="0">
                <a:latin typeface="SimHei" pitchFamily="49" charset="-122"/>
                <a:ea typeface="SimHei" pitchFamily="49" charset="-122"/>
              </a:rPr>
              <a:t>；</a:t>
            </a:r>
            <a:endParaRPr lang="en-GB" altLang="zh-CN" sz="1800" dirty="0" smtClean="0">
              <a:latin typeface="SimHei" pitchFamily="49" charset="-122"/>
              <a:ea typeface="SimHei" pitchFamily="49" charset="-122"/>
            </a:endParaRPr>
          </a:p>
        </p:txBody>
      </p:sp>
    </p:spTree>
    <p:extLst>
      <p:ext uri="{BB962C8B-B14F-4D97-AF65-F5344CB8AC3E}">
        <p14:creationId xmlns:p14="http://schemas.microsoft.com/office/powerpoint/2010/main" val="28239722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35696" y="446807"/>
            <a:ext cx="6745710" cy="1037977"/>
          </a:xfrm>
        </p:spPr>
        <p:txBody>
          <a:bodyPr/>
          <a:lstStyle/>
          <a:p>
            <a:r>
              <a:rPr lang="en-GB" altLang="zh-TW" sz="4000" dirty="0">
                <a:solidFill>
                  <a:schemeClr val="bg2"/>
                </a:solidFill>
                <a:ea typeface="PMingLiU" pitchFamily="18" charset="-120"/>
              </a:rPr>
              <a:t>RSC</a:t>
            </a:r>
            <a:r>
              <a:rPr lang="zh-CN" altLang="en-GB" sz="4000" dirty="0">
                <a:solidFill>
                  <a:schemeClr val="bg2"/>
                </a:solidFill>
                <a:ea typeface="SimHei" pitchFamily="49" charset="-122"/>
              </a:rPr>
              <a:t>新出版的期刊</a:t>
            </a:r>
            <a:endParaRPr lang="en-US" dirty="0">
              <a:solidFill>
                <a:schemeClr val="bg2"/>
              </a:solidFill>
            </a:endParaRPr>
          </a:p>
        </p:txBody>
      </p:sp>
      <p:sp>
        <p:nvSpPr>
          <p:cNvPr id="4" name="Rectangle 3"/>
          <p:cNvSpPr txBox="1">
            <a:spLocks noChangeArrowheads="1"/>
          </p:cNvSpPr>
          <p:nvPr/>
        </p:nvSpPr>
        <p:spPr>
          <a:xfrm>
            <a:off x="0" y="1268413"/>
            <a:ext cx="1979613" cy="48958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rgbClr val="4F758B"/>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4F758B"/>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4F758B"/>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4F758B"/>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4F758B"/>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bg1"/>
              </a:buClr>
              <a:buFont typeface="Wingdings" pitchFamily="2" charset="2"/>
              <a:buNone/>
            </a:pPr>
            <a:endParaRPr lang="en-GB" altLang="zh-TW" sz="2800" smtClean="0">
              <a:ea typeface="PMingLiU" pitchFamily="18" charset="-120"/>
            </a:endParaRPr>
          </a:p>
          <a:p>
            <a:pPr algn="ctr">
              <a:buClr>
                <a:schemeClr val="bg1"/>
              </a:buClr>
              <a:buFont typeface="Wingdings" pitchFamily="2" charset="2"/>
              <a:buNone/>
            </a:pPr>
            <a:endParaRPr lang="en-GB" altLang="zh-TW" smtClean="0">
              <a:ea typeface="PMingLiU" pitchFamily="18" charset="-120"/>
            </a:endParaRPr>
          </a:p>
          <a:p>
            <a:pPr algn="ctr">
              <a:buClr>
                <a:schemeClr val="bg1"/>
              </a:buClr>
              <a:buFont typeface="Wingdings" pitchFamily="2" charset="2"/>
              <a:buNone/>
            </a:pPr>
            <a:r>
              <a:rPr lang="en-GB" altLang="zh-TW" smtClean="0">
                <a:ea typeface="PMingLiU" pitchFamily="18" charset="-120"/>
              </a:rPr>
              <a:t>201</a:t>
            </a:r>
            <a:r>
              <a:rPr lang="en-GB" altLang="zh-CN" smtClean="0">
                <a:ea typeface="PMingLiU" pitchFamily="18" charset="-120"/>
              </a:rPr>
              <a:t>3</a:t>
            </a:r>
          </a:p>
          <a:p>
            <a:pPr algn="ctr">
              <a:buClr>
                <a:schemeClr val="bg1"/>
              </a:buClr>
              <a:buFont typeface="Wingdings" pitchFamily="2" charset="2"/>
              <a:buNone/>
            </a:pPr>
            <a:endParaRPr lang="en-GB" altLang="zh-TW" smtClean="0">
              <a:ea typeface="PMingLiU" pitchFamily="18" charset="-120"/>
            </a:endParaRPr>
          </a:p>
          <a:p>
            <a:pPr algn="ctr">
              <a:buClr>
                <a:schemeClr val="bg1"/>
              </a:buClr>
              <a:buFont typeface="Wingdings" pitchFamily="2" charset="2"/>
              <a:buNone/>
            </a:pPr>
            <a:endParaRPr lang="en-GB" altLang="zh-CN" smtClean="0">
              <a:ea typeface="PMingLiU" pitchFamily="18" charset="-120"/>
            </a:endParaRPr>
          </a:p>
          <a:p>
            <a:pPr algn="ctr">
              <a:buClr>
                <a:schemeClr val="bg1"/>
              </a:buClr>
              <a:buFont typeface="Wingdings" pitchFamily="2" charset="2"/>
              <a:buNone/>
            </a:pPr>
            <a:endParaRPr lang="en-GB" altLang="zh-CN" smtClean="0">
              <a:ea typeface="PMingLiU" pitchFamily="18" charset="-120"/>
            </a:endParaRPr>
          </a:p>
          <a:p>
            <a:pPr algn="ctr">
              <a:buClr>
                <a:schemeClr val="bg1"/>
              </a:buClr>
              <a:buFont typeface="Wingdings" pitchFamily="2" charset="2"/>
              <a:buNone/>
            </a:pPr>
            <a:endParaRPr lang="en-GB" altLang="zh-TW" smtClean="0">
              <a:ea typeface="PMingLiU" pitchFamily="18" charset="-120"/>
            </a:endParaRPr>
          </a:p>
          <a:p>
            <a:pPr algn="ctr">
              <a:buClr>
                <a:schemeClr val="bg1"/>
              </a:buClr>
              <a:buFont typeface="Wingdings" pitchFamily="2" charset="2"/>
              <a:buNone/>
            </a:pPr>
            <a:r>
              <a:rPr lang="en-GB" altLang="zh-TW" smtClean="0">
                <a:ea typeface="PMingLiU" pitchFamily="18" charset="-120"/>
              </a:rPr>
              <a:t>201</a:t>
            </a:r>
            <a:r>
              <a:rPr lang="en-GB" altLang="zh-CN" smtClean="0">
                <a:ea typeface="PMingLiU" pitchFamily="18" charset="-120"/>
              </a:rPr>
              <a:t>4</a:t>
            </a:r>
          </a:p>
          <a:p>
            <a:pPr>
              <a:buClr>
                <a:schemeClr val="bg1"/>
              </a:buClr>
              <a:buFont typeface="Wingdings" pitchFamily="2" charset="2"/>
              <a:buNone/>
            </a:pPr>
            <a:endParaRPr lang="en-GB" altLang="zh-TW" dirty="0" smtClean="0">
              <a:ea typeface="PMingLiU" pitchFamily="18" charset="-120"/>
            </a:endParaRPr>
          </a:p>
        </p:txBody>
      </p:sp>
      <p:sp>
        <p:nvSpPr>
          <p:cNvPr id="5" name="TextBox 15"/>
          <p:cNvSpPr txBox="1">
            <a:spLocks noChangeArrowheads="1"/>
          </p:cNvSpPr>
          <p:nvPr/>
        </p:nvSpPr>
        <p:spPr bwMode="auto">
          <a:xfrm>
            <a:off x="4859338" y="1844675"/>
            <a:ext cx="38877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342900" indent="-342900">
              <a:buFont typeface="Wingdings" pitchFamily="2" charset="2"/>
              <a:buChar char="v"/>
            </a:pPr>
            <a:r>
              <a:rPr lang="en-US" altLang="zh-CN" b="1" i="1" dirty="0">
                <a:solidFill>
                  <a:schemeClr val="bg2"/>
                </a:solidFill>
                <a:ea typeface="SimSun" pitchFamily="2" charset="-122"/>
              </a:rPr>
              <a:t>Materials Horizons</a:t>
            </a:r>
            <a:r>
              <a:rPr lang="en-US" altLang="zh-CN" dirty="0">
                <a:solidFill>
                  <a:schemeClr val="bg2"/>
                </a:solidFill>
                <a:ea typeface="SimSun" pitchFamily="2" charset="-122"/>
              </a:rPr>
              <a:t> </a:t>
            </a:r>
          </a:p>
          <a:p>
            <a:pPr marL="342900" indent="-342900">
              <a:buFont typeface="Wingdings" pitchFamily="2" charset="2"/>
              <a:buChar char="v"/>
            </a:pPr>
            <a:r>
              <a:rPr lang="en-US" altLang="zh-CN" b="1" i="1" dirty="0">
                <a:solidFill>
                  <a:schemeClr val="bg2"/>
                </a:solidFill>
                <a:ea typeface="SimSun" pitchFamily="2" charset="-122"/>
              </a:rPr>
              <a:t>Environmental Science: Nano</a:t>
            </a:r>
            <a:r>
              <a:rPr lang="en-US" altLang="zh-CN" dirty="0">
                <a:solidFill>
                  <a:schemeClr val="bg2"/>
                </a:solidFill>
                <a:ea typeface="SimSun" pitchFamily="2" charset="-122"/>
              </a:rPr>
              <a:t> </a:t>
            </a:r>
            <a:endParaRPr lang="en-GB" altLang="zh-TW" dirty="0">
              <a:solidFill>
                <a:schemeClr val="bg2"/>
              </a:solidFill>
              <a:ea typeface="SimSun" pitchFamily="2" charset="-122"/>
            </a:endParaRPr>
          </a:p>
        </p:txBody>
      </p:sp>
      <p:pic>
        <p:nvPicPr>
          <p:cNvPr id="6"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1565275"/>
            <a:ext cx="1368425"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1557338"/>
            <a:ext cx="1296988" cy="165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713" y="4005263"/>
            <a:ext cx="144145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15"/>
          <p:cNvSpPr txBox="1">
            <a:spLocks noChangeArrowheads="1"/>
          </p:cNvSpPr>
          <p:nvPr/>
        </p:nvSpPr>
        <p:spPr bwMode="auto">
          <a:xfrm>
            <a:off x="5003800" y="4149725"/>
            <a:ext cx="388778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342900" indent="-342900">
              <a:buFont typeface="Wingdings" pitchFamily="2" charset="2"/>
              <a:buChar char="v"/>
            </a:pPr>
            <a:r>
              <a:rPr lang="en-US" altLang="zh-CN" b="1" i="1" dirty="0">
                <a:solidFill>
                  <a:schemeClr val="bg2"/>
                </a:solidFill>
                <a:ea typeface="SimSun" pitchFamily="2" charset="-122"/>
              </a:rPr>
              <a:t>Inorganic Chemistry Frontiers </a:t>
            </a:r>
          </a:p>
          <a:p>
            <a:pPr marL="342900" indent="-342900">
              <a:buFont typeface="Wingdings" pitchFamily="2" charset="2"/>
              <a:buChar char="v"/>
            </a:pPr>
            <a:r>
              <a:rPr lang="en-US" altLang="zh-CN" b="1" i="1" dirty="0">
                <a:solidFill>
                  <a:schemeClr val="bg2"/>
                </a:solidFill>
                <a:ea typeface="SimSun" pitchFamily="2" charset="-122"/>
              </a:rPr>
              <a:t>Organic Chemistry Frontiers</a:t>
            </a:r>
            <a:endParaRPr lang="en-GB" altLang="zh-TW" b="1" i="1" dirty="0">
              <a:solidFill>
                <a:schemeClr val="bg2"/>
              </a:solidFill>
              <a:ea typeface="SimSun" pitchFamily="2" charset="-122"/>
            </a:endParaRPr>
          </a:p>
        </p:txBody>
      </p:sp>
      <p:pic>
        <p:nvPicPr>
          <p:cNvPr id="10" name="Picture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9475" y="4005263"/>
            <a:ext cx="1366838"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25323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9006" y="446807"/>
            <a:ext cx="7772400" cy="965969"/>
          </a:xfrm>
        </p:spPr>
        <p:txBody>
          <a:bodyPr/>
          <a:lstStyle/>
          <a:p>
            <a:r>
              <a:rPr lang="en-GB" altLang="zh-TW" dirty="0" smtClean="0">
                <a:solidFill>
                  <a:schemeClr val="bg2"/>
                </a:solidFill>
                <a:latin typeface="SimHei" pitchFamily="49" charset="-122"/>
                <a:ea typeface="SimHei" pitchFamily="49" charset="-122"/>
              </a:rPr>
              <a:t> RSC</a:t>
            </a:r>
            <a:r>
              <a:rPr lang="zh-CN" altLang="en-GB" dirty="0" smtClean="0">
                <a:solidFill>
                  <a:schemeClr val="bg2"/>
                </a:solidFill>
                <a:latin typeface="SimHei" pitchFamily="49" charset="-122"/>
                <a:ea typeface="SimHei" pitchFamily="49" charset="-122"/>
              </a:rPr>
              <a:t>回</a:t>
            </a:r>
            <a:r>
              <a:rPr lang="zh-CN" altLang="en-GB" dirty="0">
                <a:solidFill>
                  <a:schemeClr val="bg2"/>
                </a:solidFill>
                <a:latin typeface="SimHei" pitchFamily="49" charset="-122"/>
                <a:ea typeface="SimHei" pitchFamily="49" charset="-122"/>
              </a:rPr>
              <a:t>溯期刊数据</a:t>
            </a:r>
            <a:r>
              <a:rPr lang="zh-CN" altLang="en-GB" dirty="0" smtClean="0">
                <a:solidFill>
                  <a:schemeClr val="bg2"/>
                </a:solidFill>
                <a:latin typeface="SimHei" pitchFamily="49" charset="-122"/>
                <a:ea typeface="SimHei" pitchFamily="49" charset="-122"/>
              </a:rPr>
              <a:t>库</a:t>
            </a:r>
            <a:r>
              <a:rPr lang="en-GB" altLang="zh-TW" dirty="0" smtClean="0">
                <a:solidFill>
                  <a:schemeClr val="bg2"/>
                </a:solidFill>
                <a:latin typeface="SimHei" pitchFamily="49" charset="-122"/>
                <a:ea typeface="SimHei" pitchFamily="49" charset="-122"/>
              </a:rPr>
              <a:t>(</a:t>
            </a:r>
            <a:r>
              <a:rPr lang="en-GB" altLang="zh-TW" dirty="0">
                <a:solidFill>
                  <a:schemeClr val="bg2"/>
                </a:solidFill>
                <a:latin typeface="SimHei" pitchFamily="49" charset="-122"/>
                <a:ea typeface="SimHei" pitchFamily="49" charset="-122"/>
              </a:rPr>
              <a:t>1841-200</a:t>
            </a:r>
            <a:r>
              <a:rPr lang="en-GB" altLang="zh-CN" dirty="0">
                <a:solidFill>
                  <a:schemeClr val="bg2"/>
                </a:solidFill>
                <a:latin typeface="SimHei" pitchFamily="49" charset="-122"/>
                <a:ea typeface="SimHei" pitchFamily="49" charset="-122"/>
              </a:rPr>
              <a:t>7</a:t>
            </a:r>
            <a:r>
              <a:rPr lang="en-GB" altLang="zh-TW" dirty="0">
                <a:solidFill>
                  <a:schemeClr val="bg2"/>
                </a:solidFill>
                <a:latin typeface="SimHei" pitchFamily="49" charset="-122"/>
                <a:ea typeface="SimHei" pitchFamily="49" charset="-122"/>
              </a:rPr>
              <a:t>)</a:t>
            </a:r>
            <a:endParaRPr lang="en-US" dirty="0">
              <a:solidFill>
                <a:schemeClr val="bg2"/>
              </a:solidFill>
            </a:endParaRPr>
          </a:p>
        </p:txBody>
      </p:sp>
      <p:sp>
        <p:nvSpPr>
          <p:cNvPr id="3" name="Subtitle 2"/>
          <p:cNvSpPr>
            <a:spLocks noGrp="1"/>
          </p:cNvSpPr>
          <p:nvPr>
            <p:ph type="subTitle" idx="1"/>
          </p:nvPr>
        </p:nvSpPr>
        <p:spPr>
          <a:xfrm>
            <a:off x="809006" y="1556792"/>
            <a:ext cx="7651426" cy="4968552"/>
          </a:xfrm>
        </p:spPr>
        <p:txBody>
          <a:bodyPr>
            <a:noAutofit/>
          </a:bodyPr>
          <a:lstStyle/>
          <a:p>
            <a:pPr marL="457200" indent="-457200">
              <a:buFont typeface="Wingdings" pitchFamily="2" charset="2"/>
              <a:buChar char="v"/>
            </a:pPr>
            <a:r>
              <a:rPr lang="zh-CN" altLang="en-US" sz="2400" dirty="0">
                <a:latin typeface="SimHei" pitchFamily="49" charset="-122"/>
                <a:ea typeface="SimHei" pitchFamily="49" charset="-122"/>
              </a:rPr>
              <a:t>收录</a:t>
            </a:r>
            <a:r>
              <a:rPr lang="en-US" altLang="zh-CN" sz="2400" dirty="0">
                <a:latin typeface="SimHei" pitchFamily="49" charset="-122"/>
                <a:ea typeface="SimHei" pitchFamily="49" charset="-122"/>
              </a:rPr>
              <a:t>1841</a:t>
            </a:r>
            <a:r>
              <a:rPr lang="zh-CN" altLang="en-US" sz="2400" dirty="0">
                <a:latin typeface="SimHei" pitchFamily="49" charset="-122"/>
                <a:ea typeface="SimHei" pitchFamily="49" charset="-122"/>
              </a:rPr>
              <a:t>年</a:t>
            </a:r>
            <a:r>
              <a:rPr lang="en-US" altLang="zh-CN" sz="2400" dirty="0">
                <a:latin typeface="SimHei" pitchFamily="49" charset="-122"/>
                <a:ea typeface="SimHei" pitchFamily="49" charset="-122"/>
              </a:rPr>
              <a:t>-2007</a:t>
            </a:r>
            <a:r>
              <a:rPr lang="zh-CN" altLang="en-US" sz="2400" dirty="0">
                <a:latin typeface="SimHei" pitchFamily="49" charset="-122"/>
                <a:ea typeface="SimHei" pitchFamily="49" charset="-122"/>
              </a:rPr>
              <a:t>年期间由</a:t>
            </a:r>
            <a:r>
              <a:rPr lang="en-US" altLang="zh-CN" sz="2400" dirty="0">
                <a:latin typeface="SimHei" pitchFamily="49" charset="-122"/>
                <a:ea typeface="SimHei" pitchFamily="49" charset="-122"/>
              </a:rPr>
              <a:t>RSC(</a:t>
            </a:r>
            <a:r>
              <a:rPr lang="zh-CN" altLang="en-US" sz="2400" dirty="0">
                <a:latin typeface="SimHei" pitchFamily="49" charset="-122"/>
                <a:ea typeface="SimHei" pitchFamily="49" charset="-122"/>
              </a:rPr>
              <a:t>包括学会前身</a:t>
            </a:r>
            <a:r>
              <a:rPr lang="en-US" altLang="zh-CN" sz="2400" dirty="0">
                <a:latin typeface="SimHei" pitchFamily="49" charset="-122"/>
                <a:ea typeface="SimHei" pitchFamily="49" charset="-122"/>
              </a:rPr>
              <a:t>)</a:t>
            </a:r>
            <a:r>
              <a:rPr lang="zh-CN" altLang="en-US" sz="2400" dirty="0">
                <a:latin typeface="SimHei" pitchFamily="49" charset="-122"/>
                <a:ea typeface="SimHei" pitchFamily="49" charset="-122"/>
              </a:rPr>
              <a:t>所出版的所有书籍</a:t>
            </a:r>
          </a:p>
          <a:p>
            <a:pPr marL="342900" indent="-342900">
              <a:buFont typeface="Wingdings" pitchFamily="2" charset="2"/>
              <a:buChar char="v"/>
            </a:pPr>
            <a:endParaRPr lang="en-GB" altLang="zh-TW" sz="2400" dirty="0">
              <a:latin typeface="SimHei" pitchFamily="49" charset="-122"/>
              <a:ea typeface="SimHei" pitchFamily="49" charset="-122"/>
            </a:endParaRPr>
          </a:p>
          <a:p>
            <a:pPr marL="457200" indent="-457200">
              <a:buFont typeface="Wingdings" pitchFamily="2" charset="2"/>
              <a:buChar char="v"/>
            </a:pPr>
            <a:r>
              <a:rPr lang="zh-CN" altLang="en-US" sz="2400" dirty="0">
                <a:latin typeface="SimHei" pitchFamily="49" charset="-122"/>
                <a:ea typeface="SimHei" pitchFamily="49" charset="-122"/>
              </a:rPr>
              <a:t>数量大约为</a:t>
            </a:r>
            <a:r>
              <a:rPr lang="en-US" altLang="zh-CN" sz="2400" dirty="0">
                <a:latin typeface="SimHei" pitchFamily="49" charset="-122"/>
                <a:ea typeface="SimHei" pitchFamily="49" charset="-122"/>
              </a:rPr>
              <a:t>260,000</a:t>
            </a:r>
            <a:r>
              <a:rPr lang="zh-CN" altLang="en-US" sz="2400" dirty="0">
                <a:latin typeface="SimHei" pitchFamily="49" charset="-122"/>
                <a:ea typeface="SimHei" pitchFamily="49" charset="-122"/>
              </a:rPr>
              <a:t>篇文章</a:t>
            </a:r>
          </a:p>
          <a:p>
            <a:pPr marL="342900" indent="-342900">
              <a:buFont typeface="Wingdings" pitchFamily="2" charset="2"/>
              <a:buChar char="v"/>
            </a:pPr>
            <a:endParaRPr lang="en-GB" altLang="zh-TW" sz="2400" dirty="0">
              <a:latin typeface="SimHei" pitchFamily="49" charset="-122"/>
              <a:ea typeface="SimHei" pitchFamily="49" charset="-122"/>
            </a:endParaRPr>
          </a:p>
          <a:p>
            <a:pPr marL="457200" indent="-457200">
              <a:buFont typeface="Wingdings" pitchFamily="2" charset="2"/>
              <a:buChar char="v"/>
            </a:pPr>
            <a:r>
              <a:rPr lang="zh-CN" altLang="en-US" sz="2400" dirty="0">
                <a:latin typeface="SimHei" pitchFamily="49" charset="-122"/>
                <a:ea typeface="SimHei" pitchFamily="49" charset="-122"/>
              </a:rPr>
              <a:t>容量大约为一百六十万页开创性化学文献</a:t>
            </a:r>
          </a:p>
          <a:p>
            <a:pPr marL="342900" indent="-342900">
              <a:buFont typeface="Wingdings" pitchFamily="2" charset="2"/>
              <a:buChar char="v"/>
            </a:pPr>
            <a:endParaRPr lang="en-GB" altLang="zh-TW" sz="2400" dirty="0">
              <a:latin typeface="SimHei" pitchFamily="49" charset="-122"/>
              <a:ea typeface="SimHei" pitchFamily="49" charset="-122"/>
            </a:endParaRPr>
          </a:p>
          <a:p>
            <a:pPr marL="457200" indent="-457200">
              <a:buFont typeface="Wingdings" pitchFamily="2" charset="2"/>
              <a:buChar char="v"/>
            </a:pPr>
            <a:r>
              <a:rPr lang="zh-CN" altLang="en-US" sz="2400" dirty="0">
                <a:latin typeface="SimHei" pitchFamily="49" charset="-122"/>
                <a:ea typeface="SimHei" pitchFamily="49" charset="-122"/>
              </a:rPr>
              <a:t>支持全文检索，且每篇文章均有其</a:t>
            </a:r>
            <a:r>
              <a:rPr lang="en-US" altLang="zh-CN" sz="2400" dirty="0">
                <a:latin typeface="SimHei" pitchFamily="49" charset="-122"/>
                <a:ea typeface="SimHei" pitchFamily="49" charset="-122"/>
              </a:rPr>
              <a:t>DOI</a:t>
            </a:r>
            <a:r>
              <a:rPr lang="zh-CN" altLang="en-US" sz="2400" dirty="0">
                <a:latin typeface="SimHei" pitchFamily="49" charset="-122"/>
                <a:ea typeface="SimHei" pitchFamily="49" charset="-122"/>
              </a:rPr>
              <a:t>并可由</a:t>
            </a:r>
            <a:r>
              <a:rPr lang="en-US" altLang="zh-CN" sz="2400" dirty="0">
                <a:latin typeface="SimHei" pitchFamily="49" charset="-122"/>
                <a:ea typeface="SimHei" pitchFamily="49" charset="-122"/>
              </a:rPr>
              <a:t>DOI</a:t>
            </a:r>
            <a:r>
              <a:rPr lang="zh-CN" altLang="en-US" sz="2400" dirty="0">
                <a:latin typeface="SimHei" pitchFamily="49" charset="-122"/>
                <a:ea typeface="SimHei" pitchFamily="49" charset="-122"/>
              </a:rPr>
              <a:t>直接连结至该篇文章</a:t>
            </a:r>
          </a:p>
          <a:p>
            <a:pPr marL="342900" indent="-342900">
              <a:buFont typeface="Wingdings" pitchFamily="2" charset="2"/>
              <a:buChar char="v"/>
            </a:pPr>
            <a:endParaRPr lang="en-GB" altLang="zh-TW" sz="2400" dirty="0">
              <a:latin typeface="SimHei" pitchFamily="49" charset="-122"/>
              <a:ea typeface="SimHei" pitchFamily="49" charset="-122"/>
            </a:endParaRPr>
          </a:p>
          <a:p>
            <a:pPr marL="457200" indent="-457200">
              <a:buFont typeface="Wingdings" pitchFamily="2" charset="2"/>
              <a:buChar char="v"/>
            </a:pPr>
            <a:r>
              <a:rPr lang="en-US" altLang="zh-CN" sz="2400" dirty="0">
                <a:latin typeface="SimHei" pitchFamily="49" charset="-122"/>
                <a:ea typeface="SimHei" pitchFamily="49" charset="-122"/>
              </a:rPr>
              <a:t>1990</a:t>
            </a:r>
            <a:r>
              <a:rPr lang="zh-CN" altLang="en-US" sz="2400" dirty="0">
                <a:latin typeface="SimHei" pitchFamily="49" charset="-122"/>
                <a:ea typeface="SimHei" pitchFamily="49" charset="-122"/>
              </a:rPr>
              <a:t>年后出版文章具</a:t>
            </a:r>
            <a:r>
              <a:rPr lang="en-US" altLang="zh-CN" sz="2400" dirty="0">
                <a:latin typeface="SimHei" pitchFamily="49" charset="-122"/>
                <a:ea typeface="SimHei" pitchFamily="49" charset="-122"/>
              </a:rPr>
              <a:t>Reference linking</a:t>
            </a:r>
            <a:r>
              <a:rPr lang="zh-CN" altLang="en-US" sz="2400" dirty="0">
                <a:latin typeface="SimHei" pitchFamily="49" charset="-122"/>
                <a:ea typeface="SimHei" pitchFamily="49" charset="-122"/>
              </a:rPr>
              <a:t>功能；读者可透过直接连结找到文章全文</a:t>
            </a:r>
            <a:endParaRPr lang="zh-TW" altLang="en-US" sz="2400" dirty="0">
              <a:latin typeface="SimHei" pitchFamily="49" charset="-122"/>
              <a:ea typeface="SimHei" pitchFamily="49" charset="-122"/>
            </a:endParaRPr>
          </a:p>
          <a:p>
            <a:endParaRPr lang="en-US" sz="2400" dirty="0"/>
          </a:p>
        </p:txBody>
      </p:sp>
    </p:spTree>
    <p:extLst>
      <p:ext uri="{BB962C8B-B14F-4D97-AF65-F5344CB8AC3E}">
        <p14:creationId xmlns:p14="http://schemas.microsoft.com/office/powerpoint/2010/main" val="26038799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34072" y="5919956"/>
            <a:ext cx="4824536" cy="938719"/>
          </a:xfrm>
          <a:prstGeom prst="rect">
            <a:avLst/>
          </a:prstGeom>
          <a:noFill/>
        </p:spPr>
        <p:txBody>
          <a:bodyPr wrap="square" rtlCol="0">
            <a:spAutoFit/>
          </a:bodyPr>
          <a:lstStyle/>
          <a:p>
            <a:pPr>
              <a:defRPr/>
            </a:pPr>
            <a:r>
              <a:rPr lang="en-GB" sz="1100" dirty="0">
                <a:solidFill>
                  <a:schemeClr val="bg1"/>
                </a:solidFill>
                <a:latin typeface="Times New Roman" pitchFamily="18" charset="0"/>
                <a:cs typeface="Times New Roman" pitchFamily="18" charset="0"/>
              </a:rPr>
              <a:t>*The name THE MERCK INDEX is owned by Merck Sharp &amp; </a:t>
            </a:r>
            <a:r>
              <a:rPr lang="en-GB" sz="1100" dirty="0" err="1">
                <a:solidFill>
                  <a:schemeClr val="bg1"/>
                </a:solidFill>
                <a:latin typeface="Times New Roman" pitchFamily="18" charset="0"/>
                <a:cs typeface="Times New Roman" pitchFamily="18" charset="0"/>
              </a:rPr>
              <a:t>Dohme</a:t>
            </a:r>
            <a:r>
              <a:rPr lang="en-GB" sz="1100" dirty="0">
                <a:solidFill>
                  <a:schemeClr val="bg1"/>
                </a:solidFill>
                <a:latin typeface="Times New Roman" pitchFamily="18" charset="0"/>
                <a:cs typeface="Times New Roman" pitchFamily="18" charset="0"/>
              </a:rPr>
              <a:t> Corp., a subsidiary of Merck &amp; Co., Inc., Whitehouse Station, N.J., U.S.A., and is licensed to The Royal Society of Chemistry for use in the U.S.A. and Canada.</a:t>
            </a:r>
          </a:p>
          <a:p>
            <a:endParaRPr lang="en-GB" sz="1100" dirty="0">
              <a:solidFill>
                <a:schemeClr val="bg1"/>
              </a:solidFill>
            </a:endParaRPr>
          </a:p>
          <a:p>
            <a:endParaRPr lang="en-GB" sz="1100" dirty="0">
              <a:solidFill>
                <a:schemeClr val="tx1">
                  <a:lumMod val="50000"/>
                  <a:lumOff val="50000"/>
                </a:schemeClr>
              </a:solidFill>
            </a:endParaRPr>
          </a:p>
        </p:txBody>
      </p:sp>
      <p:sp>
        <p:nvSpPr>
          <p:cNvPr id="2" name="Rectangle 1"/>
          <p:cNvSpPr/>
          <p:nvPr/>
        </p:nvSpPr>
        <p:spPr>
          <a:xfrm>
            <a:off x="4829999" y="55751"/>
            <a:ext cx="4314001" cy="523220"/>
          </a:xfrm>
          <a:prstGeom prst="rect">
            <a:avLst/>
          </a:prstGeom>
        </p:spPr>
        <p:txBody>
          <a:bodyPr wrap="none">
            <a:spAutoFit/>
          </a:bodyPr>
          <a:lstStyle/>
          <a:p>
            <a:r>
              <a:rPr lang="en-US" sz="2800" b="1" dirty="0" smtClean="0">
                <a:solidFill>
                  <a:schemeClr val="bg2"/>
                </a:solidFill>
                <a:latin typeface="DFKai-SB" pitchFamily="65" charset="-120"/>
                <a:ea typeface="DFKai-SB" pitchFamily="65" charset="-120"/>
              </a:rPr>
              <a:t>www.rsc.org/merck-index</a:t>
            </a:r>
            <a:endParaRPr lang="en-US" sz="2800" b="1" dirty="0">
              <a:solidFill>
                <a:schemeClr val="bg2"/>
              </a:solidFill>
              <a:latin typeface="DFKai-SB" pitchFamily="65" charset="-120"/>
              <a:ea typeface="DFKai-SB" pitchFamily="65" charset="-120"/>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82" y="14744"/>
            <a:ext cx="4744518" cy="1005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83400"/>
            <a:ext cx="9144000" cy="530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5077500"/>
            <a:ext cx="9036496" cy="171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482" y="1844824"/>
            <a:ext cx="9037557" cy="5013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1020088"/>
            <a:ext cx="9123039" cy="5819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762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fade">
                                      <p:cBhvr>
                                        <p:cTn id="7" dur="500"/>
                                        <p:tgtEl>
                                          <p:spTgt spid="614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14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6150"/>
                                        </p:tgtEl>
                                        <p:attrNameLst>
                                          <p:attrName>style.visibility</p:attrName>
                                        </p:attrNameLst>
                                      </p:cBhvr>
                                      <p:to>
                                        <p:strVal val="visible"/>
                                      </p:to>
                                    </p:set>
                                    <p:animEffect transition="in" filter="barn(inVertical)">
                                      <p:cBhvr>
                                        <p:cTn id="16" dur="500"/>
                                        <p:tgtEl>
                                          <p:spTgt spid="6150"/>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6146"/>
                                        </p:tgtEl>
                                        <p:attrNameLst>
                                          <p:attrName>style.visibility</p:attrName>
                                        </p:attrNameLst>
                                      </p:cBhvr>
                                      <p:to>
                                        <p:strVal val="visible"/>
                                      </p:to>
                                    </p:set>
                                    <p:animEffect transition="in" filter="barn(inVertical)">
                                      <p:cBhvr>
                                        <p:cTn id="21"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ubTitle" idx="1"/>
          </p:nvPr>
        </p:nvSpPr>
        <p:spPr>
          <a:xfrm>
            <a:off x="809006" y="1700808"/>
            <a:ext cx="8011466" cy="3456384"/>
          </a:xfrm>
        </p:spPr>
        <p:txBody>
          <a:bodyPr>
            <a:normAutofit/>
          </a:bodyPr>
          <a:lstStyle/>
          <a:p>
            <a:pPr eaLnBrk="1" hangingPunct="1">
              <a:lnSpc>
                <a:spcPct val="140000"/>
              </a:lnSpc>
              <a:buSzPct val="105000"/>
            </a:pPr>
            <a:endParaRPr lang="en-GB" altLang="zh-CN" sz="800" dirty="0" smtClean="0">
              <a:ea typeface="PMingLiU" pitchFamily="18" charset="-120"/>
            </a:endParaRPr>
          </a:p>
          <a:p>
            <a:pPr>
              <a:lnSpc>
                <a:spcPct val="140000"/>
              </a:lnSpc>
              <a:buSzPct val="105000"/>
              <a:buFont typeface="Wingdings" pitchFamily="2" charset="2"/>
              <a:buChar char="&amp;"/>
            </a:pPr>
            <a:r>
              <a:rPr lang="en-GB" altLang="zh-CN" sz="4800" dirty="0" smtClean="0">
                <a:latin typeface="SimHei" pitchFamily="49" charset="-122"/>
                <a:ea typeface="SimHei" pitchFamily="49" charset="-122"/>
              </a:rPr>
              <a:t> </a:t>
            </a:r>
            <a:r>
              <a:rPr lang="en-US" altLang="zh-CN" sz="4800" dirty="0">
                <a:ea typeface="SimHei" pitchFamily="49" charset="-122"/>
              </a:rPr>
              <a:t>RSC</a:t>
            </a:r>
            <a:r>
              <a:rPr lang="zh-CN" altLang="en-US" sz="4800" dirty="0">
                <a:latin typeface="SimHei" pitchFamily="49" charset="-122"/>
                <a:ea typeface="SimHei" pitchFamily="49" charset="-122"/>
              </a:rPr>
              <a:t>数据库的使用介绍</a:t>
            </a:r>
            <a:endParaRPr lang="en-GB" altLang="zh-CN" sz="4800" dirty="0">
              <a:latin typeface="SimHei" pitchFamily="49" charset="-122"/>
              <a:ea typeface="SimHei" pitchFamily="49" charset="-122"/>
            </a:endParaRPr>
          </a:p>
        </p:txBody>
      </p:sp>
    </p:spTree>
    <p:extLst>
      <p:ext uri="{BB962C8B-B14F-4D97-AF65-F5344CB8AC3E}">
        <p14:creationId xmlns:p14="http://schemas.microsoft.com/office/powerpoint/2010/main" val="3266016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p:cNvSpPr txBox="1">
            <a:spLocks/>
          </p:cNvSpPr>
          <p:nvPr/>
        </p:nvSpPr>
        <p:spPr>
          <a:xfrm>
            <a:off x="863588" y="1"/>
            <a:ext cx="8604956" cy="98072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200" kern="1200" baseline="0">
                <a:solidFill>
                  <a:srgbClr val="4F758B"/>
                </a:solidFill>
                <a:latin typeface="Arial" pitchFamily="34" charset="0"/>
                <a:ea typeface="+mj-ea"/>
                <a:cs typeface="Arial" pitchFamily="34" charset="0"/>
              </a:defRPr>
            </a:lvl1pPr>
          </a:lstStyle>
          <a:p>
            <a:r>
              <a:rPr lang="en-GB" altLang="zh-CN" sz="3200" dirty="0" smtClean="0">
                <a:solidFill>
                  <a:schemeClr val="bg2"/>
                </a:solidFill>
              </a:rPr>
              <a:t>RSC Publishing Platform-</a:t>
            </a:r>
            <a:r>
              <a:rPr lang="en-US" sz="3200" dirty="0" smtClean="0">
                <a:solidFill>
                  <a:schemeClr val="bg2"/>
                </a:solidFill>
              </a:rPr>
              <a:t>http://pubs.rsc.org/</a:t>
            </a:r>
            <a:endParaRPr lang="en-US" sz="3200" dirty="0">
              <a:solidFill>
                <a:schemeClr val="bg2"/>
              </a:solidFill>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44" y="836712"/>
            <a:ext cx="8964488" cy="6022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5344" y="1556792"/>
            <a:ext cx="4482244" cy="5040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283968" y="3140968"/>
            <a:ext cx="2808312" cy="16561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683568" y="4221088"/>
            <a:ext cx="360040" cy="79208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flipV="1">
            <a:off x="6228184" y="2708920"/>
            <a:ext cx="583281" cy="82809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523" y="1196752"/>
            <a:ext cx="5616624" cy="5220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Down Arrow 14"/>
          <p:cNvSpPr/>
          <p:nvPr/>
        </p:nvSpPr>
        <p:spPr>
          <a:xfrm flipV="1">
            <a:off x="7380312" y="2708920"/>
            <a:ext cx="583281" cy="82809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279" y="1272952"/>
            <a:ext cx="5651883" cy="5392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Down Arrow 16"/>
          <p:cNvSpPr/>
          <p:nvPr/>
        </p:nvSpPr>
        <p:spPr>
          <a:xfrm flipV="1">
            <a:off x="8316416" y="2745786"/>
            <a:ext cx="583281" cy="82809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279" y="1228562"/>
            <a:ext cx="5651883" cy="5629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4329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circle(in)">
                                      <p:cBhvr>
                                        <p:cTn id="25" dur="20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xit" presetSubtype="4" fill="hold" nodeType="clickEffect">
                                  <p:stCondLst>
                                    <p:cond delay="0"/>
                                  </p:stCondLst>
                                  <p:childTnLst>
                                    <p:anim calcmode="lin" valueType="num">
                                      <p:cBhvr additive="base">
                                        <p:cTn id="29" dur="500"/>
                                        <p:tgtEl>
                                          <p:spTgt spid="14"/>
                                        </p:tgtEl>
                                        <p:attrNameLst>
                                          <p:attrName>ppt_x</p:attrName>
                                        </p:attrNameLst>
                                      </p:cBhvr>
                                      <p:tavLst>
                                        <p:tav tm="0">
                                          <p:val>
                                            <p:strVal val="ppt_x"/>
                                          </p:val>
                                        </p:tav>
                                        <p:tav tm="100000">
                                          <p:val>
                                            <p:strVal val="ppt_x"/>
                                          </p:val>
                                        </p:tav>
                                      </p:tavLst>
                                    </p:anim>
                                    <p:anim calcmode="lin" valueType="num">
                                      <p:cBhvr additive="base">
                                        <p:cTn id="30" dur="500"/>
                                        <p:tgtEl>
                                          <p:spTgt spid="14"/>
                                        </p:tgtEl>
                                        <p:attrNameLst>
                                          <p:attrName>ppt_y</p:attrName>
                                        </p:attrNameLst>
                                      </p:cBhvr>
                                      <p:tavLst>
                                        <p:tav tm="0">
                                          <p:val>
                                            <p:strVal val="ppt_y"/>
                                          </p:val>
                                        </p:tav>
                                        <p:tav tm="100000">
                                          <p:val>
                                            <p:strVal val="1+ppt_h/2"/>
                                          </p:val>
                                        </p:tav>
                                      </p:tavLst>
                                    </p:anim>
                                    <p:set>
                                      <p:cBhvr>
                                        <p:cTn id="31" dur="1" fill="hold">
                                          <p:stCondLst>
                                            <p:cond delay="499"/>
                                          </p:stCondLst>
                                        </p:cTn>
                                        <p:tgtEl>
                                          <p:spTgt spid="14"/>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down)">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xit" presetSubtype="4" fill="hold" nodeType="clickEffect">
                                  <p:stCondLst>
                                    <p:cond delay="0"/>
                                  </p:stCondLst>
                                  <p:childTnLst>
                                    <p:anim calcmode="lin" valueType="num">
                                      <p:cBhvr additive="base">
                                        <p:cTn id="45" dur="500"/>
                                        <p:tgtEl>
                                          <p:spTgt spid="16"/>
                                        </p:tgtEl>
                                        <p:attrNameLst>
                                          <p:attrName>ppt_x</p:attrName>
                                        </p:attrNameLst>
                                      </p:cBhvr>
                                      <p:tavLst>
                                        <p:tav tm="0">
                                          <p:val>
                                            <p:strVal val="ppt_x"/>
                                          </p:val>
                                        </p:tav>
                                        <p:tav tm="100000">
                                          <p:val>
                                            <p:strVal val="ppt_x"/>
                                          </p:val>
                                        </p:tav>
                                      </p:tavLst>
                                    </p:anim>
                                    <p:anim calcmode="lin" valueType="num">
                                      <p:cBhvr additive="base">
                                        <p:cTn id="46" dur="500"/>
                                        <p:tgtEl>
                                          <p:spTgt spid="16"/>
                                        </p:tgtEl>
                                        <p:attrNameLst>
                                          <p:attrName>ppt_y</p:attrName>
                                        </p:attrNameLst>
                                      </p:cBhvr>
                                      <p:tavLst>
                                        <p:tav tm="0">
                                          <p:val>
                                            <p:strVal val="ppt_y"/>
                                          </p:val>
                                        </p:tav>
                                        <p:tav tm="100000">
                                          <p:val>
                                            <p:strVal val="1+ppt_h/2"/>
                                          </p:val>
                                        </p:tav>
                                      </p:tavLst>
                                    </p:anim>
                                    <p:set>
                                      <p:cBhvr>
                                        <p:cTn id="47" dur="1" fill="hold">
                                          <p:stCondLst>
                                            <p:cond delay="499"/>
                                          </p:stCondLst>
                                        </p:cTn>
                                        <p:tgtEl>
                                          <p:spTgt spid="16"/>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additive="base">
                                        <p:cTn id="57" dur="500" fill="hold"/>
                                        <p:tgtEl>
                                          <p:spTgt spid="18"/>
                                        </p:tgtEl>
                                        <p:attrNameLst>
                                          <p:attrName>ppt_x</p:attrName>
                                        </p:attrNameLst>
                                      </p:cBhvr>
                                      <p:tavLst>
                                        <p:tav tm="0">
                                          <p:val>
                                            <p:strVal val="#ppt_x"/>
                                          </p:val>
                                        </p:tav>
                                        <p:tav tm="100000">
                                          <p:val>
                                            <p:strVal val="#ppt_x"/>
                                          </p:val>
                                        </p:tav>
                                      </p:tavLst>
                                    </p:anim>
                                    <p:anim calcmode="lin" valueType="num">
                                      <p:cBhvr additive="base">
                                        <p:cTn id="5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xit" presetSubtype="4" fill="hold" nodeType="clickEffect">
                                  <p:stCondLst>
                                    <p:cond delay="0"/>
                                  </p:stCondLst>
                                  <p:childTnLst>
                                    <p:anim calcmode="lin" valueType="num">
                                      <p:cBhvr additive="base">
                                        <p:cTn id="62" dur="500"/>
                                        <p:tgtEl>
                                          <p:spTgt spid="18"/>
                                        </p:tgtEl>
                                        <p:attrNameLst>
                                          <p:attrName>ppt_x</p:attrName>
                                        </p:attrNameLst>
                                      </p:cBhvr>
                                      <p:tavLst>
                                        <p:tav tm="0">
                                          <p:val>
                                            <p:strVal val="ppt_x"/>
                                          </p:val>
                                        </p:tav>
                                        <p:tav tm="100000">
                                          <p:val>
                                            <p:strVal val="ppt_x"/>
                                          </p:val>
                                        </p:tav>
                                      </p:tavLst>
                                    </p:anim>
                                    <p:anim calcmode="lin" valueType="num">
                                      <p:cBhvr additive="base">
                                        <p:cTn id="63" dur="500"/>
                                        <p:tgtEl>
                                          <p:spTgt spid="18"/>
                                        </p:tgtEl>
                                        <p:attrNameLst>
                                          <p:attrName>ppt_y</p:attrName>
                                        </p:attrNameLst>
                                      </p:cBhvr>
                                      <p:tavLst>
                                        <p:tav tm="0">
                                          <p:val>
                                            <p:strVal val="ppt_y"/>
                                          </p:val>
                                        </p:tav>
                                        <p:tav tm="100000">
                                          <p:val>
                                            <p:strVal val="1+ppt_h/2"/>
                                          </p:val>
                                        </p:tav>
                                      </p:tavLst>
                                    </p:anim>
                                    <p:set>
                                      <p:cBhvr>
                                        <p:cTn id="64"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13" grpId="0" animBg="1"/>
      <p:bldP spid="15"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277145"/>
            <a:ext cx="8352928" cy="3998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5275832"/>
            <a:ext cx="8172908" cy="1443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a:off x="6876256" y="908720"/>
            <a:ext cx="1368152" cy="93610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3598" y="1277145"/>
            <a:ext cx="7344816" cy="5180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a:xfrm>
            <a:off x="1700064" y="-10367"/>
            <a:ext cx="7186142" cy="116051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200" kern="1200" baseline="0">
                <a:solidFill>
                  <a:srgbClr val="4F758B"/>
                </a:solidFill>
                <a:latin typeface="Arial" pitchFamily="34" charset="0"/>
                <a:ea typeface="+mj-ea"/>
                <a:cs typeface="Arial" pitchFamily="34" charset="0"/>
              </a:defRPr>
            </a:lvl1pPr>
          </a:lstStyle>
          <a:p>
            <a:r>
              <a:rPr lang="zh-CN" altLang="en-US" dirty="0" smtClean="0">
                <a:solidFill>
                  <a:schemeClr val="bg2"/>
                </a:solidFill>
              </a:rPr>
              <a:t>免费在线注册</a:t>
            </a:r>
            <a:endParaRPr lang="en-US" dirty="0">
              <a:solidFill>
                <a:schemeClr val="bg2"/>
              </a:solidFill>
            </a:endParaRPr>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3598" y="1238250"/>
            <a:ext cx="5818677" cy="5219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0375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fade">
                                      <p:cBhvr>
                                        <p:cTn id="13" dur="500"/>
                                        <p:tgtEl>
                                          <p:spTgt spid="307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4098"/>
                                        </p:tgtEl>
                                        <p:attrNameLst>
                                          <p:attrName>style.visibility</p:attrName>
                                        </p:attrNameLst>
                                      </p:cBhvr>
                                      <p:to>
                                        <p:strVal val="visible"/>
                                      </p:to>
                                    </p:set>
                                    <p:anim calcmode="lin" valueType="num">
                                      <p:cBhvr additive="base">
                                        <p:cTn id="18" dur="500" fill="hold"/>
                                        <p:tgtEl>
                                          <p:spTgt spid="4098"/>
                                        </p:tgtEl>
                                        <p:attrNameLst>
                                          <p:attrName>ppt_x</p:attrName>
                                        </p:attrNameLst>
                                      </p:cBhvr>
                                      <p:tavLst>
                                        <p:tav tm="0">
                                          <p:val>
                                            <p:strVal val="0-#ppt_w/2"/>
                                          </p:val>
                                        </p:tav>
                                        <p:tav tm="100000">
                                          <p:val>
                                            <p:strVal val="#ppt_x"/>
                                          </p:val>
                                        </p:tav>
                                      </p:tavLst>
                                    </p:anim>
                                    <p:anim calcmode="lin" valueType="num">
                                      <p:cBhvr additive="base">
                                        <p:cTn id="19" dur="500" fill="hold"/>
                                        <p:tgtEl>
                                          <p:spTgt spid="40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47864" y="446807"/>
            <a:ext cx="5233542" cy="1470025"/>
          </a:xfrm>
        </p:spPr>
        <p:txBody>
          <a:bodyPr>
            <a:normAutofit/>
          </a:bodyPr>
          <a:lstStyle/>
          <a:p>
            <a:r>
              <a:rPr lang="zh-CN" altLang="en-GB" sz="5400" b="1" dirty="0">
                <a:latin typeface="SimHei" pitchFamily="49" charset="-122"/>
                <a:ea typeface="SimHei" pitchFamily="49" charset="-122"/>
              </a:rPr>
              <a:t>目   录</a:t>
            </a:r>
            <a:endParaRPr lang="en-US" sz="5400" dirty="0"/>
          </a:p>
        </p:txBody>
      </p:sp>
      <p:sp>
        <p:nvSpPr>
          <p:cNvPr id="4" name="Rectangle 3"/>
          <p:cNvSpPr>
            <a:spLocks noGrp="1" noChangeArrowheads="1"/>
          </p:cNvSpPr>
          <p:nvPr>
            <p:ph type="subTitle" idx="1"/>
          </p:nvPr>
        </p:nvSpPr>
        <p:spPr>
          <a:xfrm>
            <a:off x="809006" y="1700808"/>
            <a:ext cx="6787330" cy="3456384"/>
          </a:xfrm>
        </p:spPr>
        <p:txBody>
          <a:bodyPr>
            <a:normAutofit/>
          </a:bodyPr>
          <a:lstStyle/>
          <a:p>
            <a:pPr eaLnBrk="1" hangingPunct="1">
              <a:lnSpc>
                <a:spcPct val="140000"/>
              </a:lnSpc>
              <a:buSzPct val="105000"/>
            </a:pPr>
            <a:endParaRPr lang="en-GB" altLang="zh-CN" sz="800" dirty="0" smtClean="0">
              <a:ea typeface="PMingLiU" pitchFamily="18" charset="-120"/>
            </a:endParaRPr>
          </a:p>
          <a:p>
            <a:pPr>
              <a:lnSpc>
                <a:spcPct val="140000"/>
              </a:lnSpc>
              <a:buSzPct val="105000"/>
              <a:buFont typeface="Wingdings" pitchFamily="2" charset="2"/>
              <a:buChar char="&amp;"/>
            </a:pPr>
            <a:r>
              <a:rPr lang="en-GB" altLang="zh-CN" sz="3600" dirty="0" smtClean="0">
                <a:latin typeface="SimHei" pitchFamily="49" charset="-122"/>
                <a:ea typeface="SimHei" pitchFamily="49" charset="-122"/>
              </a:rPr>
              <a:t> </a:t>
            </a:r>
            <a:r>
              <a:rPr lang="en-US" altLang="zh-CN" sz="3600" dirty="0">
                <a:ea typeface="SimHei" pitchFamily="49" charset="-122"/>
              </a:rPr>
              <a:t>RSC</a:t>
            </a:r>
            <a:r>
              <a:rPr lang="zh-CN" altLang="en-GB" sz="3600" dirty="0" smtClean="0">
                <a:latin typeface="SimHei" pitchFamily="49" charset="-122"/>
                <a:ea typeface="SimHei" pitchFamily="49" charset="-122"/>
              </a:rPr>
              <a:t>出版社及产品介绍</a:t>
            </a:r>
            <a:endParaRPr lang="en-US" altLang="zh-CN" sz="3600" dirty="0" smtClean="0">
              <a:latin typeface="SimHei" pitchFamily="49" charset="-122"/>
              <a:ea typeface="SimHei" pitchFamily="49" charset="-122"/>
            </a:endParaRPr>
          </a:p>
          <a:p>
            <a:pPr>
              <a:lnSpc>
                <a:spcPct val="140000"/>
              </a:lnSpc>
              <a:buSzPct val="105000"/>
              <a:buFont typeface="Wingdings" pitchFamily="2" charset="2"/>
              <a:buChar char="&amp;"/>
            </a:pPr>
            <a:r>
              <a:rPr lang="en-US" altLang="zh-CN" sz="3600" dirty="0">
                <a:latin typeface="SimHei" pitchFamily="49" charset="-122"/>
                <a:ea typeface="SimHei" pitchFamily="49" charset="-122"/>
              </a:rPr>
              <a:t> </a:t>
            </a:r>
            <a:r>
              <a:rPr lang="en-US" altLang="zh-CN" sz="3600" dirty="0">
                <a:ea typeface="SimHei" pitchFamily="49" charset="-122"/>
              </a:rPr>
              <a:t>RSC</a:t>
            </a:r>
            <a:r>
              <a:rPr lang="zh-CN" altLang="en-US" sz="3600" dirty="0" smtClean="0">
                <a:latin typeface="SimHei" pitchFamily="49" charset="-122"/>
                <a:ea typeface="SimHei" pitchFamily="49" charset="-122"/>
              </a:rPr>
              <a:t>数据库的使用介绍</a:t>
            </a:r>
            <a:endParaRPr lang="en-GB" altLang="zh-CN" sz="3600" dirty="0" smtClean="0">
              <a:latin typeface="SimHei" pitchFamily="49" charset="-122"/>
              <a:ea typeface="SimHei" pitchFamily="49" charset="-122"/>
            </a:endParaRPr>
          </a:p>
          <a:p>
            <a:pPr eaLnBrk="1" hangingPunct="1">
              <a:lnSpc>
                <a:spcPct val="140000"/>
              </a:lnSpc>
              <a:buSzPct val="105000"/>
              <a:buFont typeface="Wingdings" pitchFamily="2" charset="2"/>
              <a:buChar char="&amp;"/>
            </a:pPr>
            <a:r>
              <a:rPr lang="zh-CN" altLang="en-GB" sz="3600" dirty="0" smtClean="0">
                <a:latin typeface="SimHei" pitchFamily="49" charset="-122"/>
                <a:ea typeface="SimHei" pitchFamily="49" charset="-122"/>
              </a:rPr>
              <a:t> </a:t>
            </a:r>
            <a:r>
              <a:rPr lang="en-US" altLang="zh-CN" sz="3600" dirty="0" smtClean="0">
                <a:ea typeface="SimHei" pitchFamily="49" charset="-122"/>
              </a:rPr>
              <a:t>RSC Gold for Gold</a:t>
            </a:r>
            <a:r>
              <a:rPr lang="zh-CN" altLang="en-US" sz="3600" dirty="0" smtClean="0">
                <a:latin typeface="SimHei" pitchFamily="49" charset="-122"/>
                <a:ea typeface="SimHei" pitchFamily="49" charset="-122"/>
              </a:rPr>
              <a:t>项目介绍</a:t>
            </a:r>
            <a:endParaRPr lang="zh-CN" altLang="en-GB" sz="3600" dirty="0" smtClean="0">
              <a:latin typeface="SimHei" pitchFamily="49" charset="-122"/>
              <a:ea typeface="SimHei" pitchFamily="49" charset="-122"/>
            </a:endParaRPr>
          </a:p>
        </p:txBody>
      </p:sp>
    </p:spTree>
    <p:extLst>
      <p:ext uri="{BB962C8B-B14F-4D97-AF65-F5344CB8AC3E}">
        <p14:creationId xmlns:p14="http://schemas.microsoft.com/office/powerpoint/2010/main" val="36283410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9006" y="116633"/>
            <a:ext cx="7772400" cy="936104"/>
          </a:xfrm>
        </p:spPr>
        <p:txBody>
          <a:bodyPr>
            <a:normAutofit/>
          </a:bodyPr>
          <a:lstStyle/>
          <a:p>
            <a:r>
              <a:rPr lang="zh-CN" altLang="en-US" dirty="0" smtClean="0"/>
              <a:t>        检索</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908720"/>
            <a:ext cx="9036495"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573016"/>
            <a:ext cx="9036495"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771800" y="1052736"/>
            <a:ext cx="3096344" cy="5040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5644" y="1966764"/>
            <a:ext cx="4829175" cy="3155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6084168" y="1052736"/>
            <a:ext cx="1791816" cy="5040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12776"/>
            <a:ext cx="7781925" cy="504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251520" y="4512964"/>
            <a:ext cx="3600400" cy="100426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04" y="942974"/>
            <a:ext cx="8967315" cy="5798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591161" y="1052736"/>
            <a:ext cx="2213087" cy="5040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1619672" y="3068960"/>
            <a:ext cx="288032" cy="36004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504" y="809624"/>
            <a:ext cx="8967315" cy="5571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ight Arrow 6"/>
          <p:cNvSpPr/>
          <p:nvPr/>
        </p:nvSpPr>
        <p:spPr>
          <a:xfrm>
            <a:off x="6728047" y="2276872"/>
            <a:ext cx="504057" cy="288032"/>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6771951" y="2924944"/>
            <a:ext cx="504057" cy="288032"/>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6741626" y="4727065"/>
            <a:ext cx="504057" cy="288032"/>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21" y="826342"/>
            <a:ext cx="9143999" cy="591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ight Arrow 18"/>
          <p:cNvSpPr/>
          <p:nvPr/>
        </p:nvSpPr>
        <p:spPr>
          <a:xfrm>
            <a:off x="6660231" y="1251248"/>
            <a:ext cx="504057" cy="288032"/>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6735822" y="3400636"/>
            <a:ext cx="504057" cy="288032"/>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a:off x="6728046" y="5949280"/>
            <a:ext cx="504057" cy="288032"/>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7"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21" y="433388"/>
            <a:ext cx="9070998" cy="4581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7503" y="5036393"/>
            <a:ext cx="8967315"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Down Arrow 7"/>
          <p:cNvSpPr/>
          <p:nvPr/>
        </p:nvSpPr>
        <p:spPr>
          <a:xfrm flipV="1">
            <a:off x="3275856" y="826342"/>
            <a:ext cx="288032" cy="586434"/>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6444208" y="1700808"/>
            <a:ext cx="720080" cy="265956"/>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Arrow 26"/>
          <p:cNvSpPr/>
          <p:nvPr/>
        </p:nvSpPr>
        <p:spPr>
          <a:xfrm>
            <a:off x="6444208" y="3068960"/>
            <a:ext cx="720080" cy="265956"/>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p:cNvSpPr/>
          <p:nvPr/>
        </p:nvSpPr>
        <p:spPr>
          <a:xfrm>
            <a:off x="6453956" y="4077072"/>
            <a:ext cx="720080" cy="265956"/>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a:off x="6457415" y="5256261"/>
            <a:ext cx="720080" cy="265956"/>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037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12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5124"/>
                                        </p:tgtEl>
                                      </p:cBhvr>
                                    </p:animEffect>
                                    <p:set>
                                      <p:cBhvr>
                                        <p:cTn id="16" dur="1" fill="hold">
                                          <p:stCondLst>
                                            <p:cond delay="499"/>
                                          </p:stCondLst>
                                        </p:cTn>
                                        <p:tgtEl>
                                          <p:spTgt spid="512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circle(in)">
                                      <p:cBhvr>
                                        <p:cTn id="21" dur="20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xit" presetSubtype="4" fill="hold" grpId="1" nodeType="clickEffect">
                                  <p:stCondLst>
                                    <p:cond delay="0"/>
                                  </p:stCondLst>
                                  <p:childTnLst>
                                    <p:anim calcmode="lin" valueType="num">
                                      <p:cBhvr additive="base">
                                        <p:cTn id="25" dur="500"/>
                                        <p:tgtEl>
                                          <p:spTgt spid="13"/>
                                        </p:tgtEl>
                                        <p:attrNameLst>
                                          <p:attrName>ppt_x</p:attrName>
                                        </p:attrNameLst>
                                      </p:cBhvr>
                                      <p:tavLst>
                                        <p:tav tm="0">
                                          <p:val>
                                            <p:strVal val="ppt_x"/>
                                          </p:val>
                                        </p:tav>
                                        <p:tav tm="100000">
                                          <p:val>
                                            <p:strVal val="ppt_x"/>
                                          </p:val>
                                        </p:tav>
                                      </p:tavLst>
                                    </p:anim>
                                    <p:anim calcmode="lin" valueType="num">
                                      <p:cBhvr additive="base">
                                        <p:cTn id="26" dur="500"/>
                                        <p:tgtEl>
                                          <p:spTgt spid="13"/>
                                        </p:tgtEl>
                                        <p:attrNameLst>
                                          <p:attrName>ppt_y</p:attrName>
                                        </p:attrNameLst>
                                      </p:cBhvr>
                                      <p:tavLst>
                                        <p:tav tm="0">
                                          <p:val>
                                            <p:strVal val="ppt_y"/>
                                          </p:val>
                                        </p:tav>
                                        <p:tav tm="100000">
                                          <p:val>
                                            <p:strVal val="1+ppt_h/2"/>
                                          </p:val>
                                        </p:tav>
                                      </p:tavLst>
                                    </p:anim>
                                    <p:set>
                                      <p:cBhvr>
                                        <p:cTn id="27" dur="1" fill="hold">
                                          <p:stCondLst>
                                            <p:cond delay="499"/>
                                          </p:stCondLst>
                                        </p:cTn>
                                        <p:tgtEl>
                                          <p:spTgt spid="1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12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07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barn(inVertical)">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1" fill="hold" grpId="0" nodeType="click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additive="base">
                                        <p:cTn id="50" dur="500" fill="hold"/>
                                        <p:tgtEl>
                                          <p:spTgt spid="5"/>
                                        </p:tgtEl>
                                        <p:attrNameLst>
                                          <p:attrName>ppt_x</p:attrName>
                                        </p:attrNameLst>
                                      </p:cBhvr>
                                      <p:tavLst>
                                        <p:tav tm="0">
                                          <p:val>
                                            <p:strVal val="#ppt_x"/>
                                          </p:val>
                                        </p:tav>
                                        <p:tav tm="100000">
                                          <p:val>
                                            <p:strVal val="#ppt_x"/>
                                          </p:val>
                                        </p:tav>
                                      </p:tavLst>
                                    </p:anim>
                                    <p:anim calcmode="lin" valueType="num">
                                      <p:cBhvr additive="base">
                                        <p:cTn id="51"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8" fill="hold" nodeType="clickEffect">
                                  <p:stCondLst>
                                    <p:cond delay="0"/>
                                  </p:stCondLst>
                                  <p:childTnLst>
                                    <p:set>
                                      <p:cBhvr>
                                        <p:cTn id="55" dur="1" fill="hold">
                                          <p:stCondLst>
                                            <p:cond delay="0"/>
                                          </p:stCondLst>
                                        </p:cTn>
                                        <p:tgtEl>
                                          <p:spTgt spid="3075"/>
                                        </p:tgtEl>
                                        <p:attrNameLst>
                                          <p:attrName>style.visibility</p:attrName>
                                        </p:attrNameLst>
                                      </p:cBhvr>
                                      <p:to>
                                        <p:strVal val="visible"/>
                                      </p:to>
                                    </p:set>
                                    <p:anim calcmode="lin" valueType="num">
                                      <p:cBhvr additive="base">
                                        <p:cTn id="56" dur="500" fill="hold"/>
                                        <p:tgtEl>
                                          <p:spTgt spid="3075"/>
                                        </p:tgtEl>
                                        <p:attrNameLst>
                                          <p:attrName>ppt_x</p:attrName>
                                        </p:attrNameLst>
                                      </p:cBhvr>
                                      <p:tavLst>
                                        <p:tav tm="0">
                                          <p:val>
                                            <p:strVal val="0-#ppt_w/2"/>
                                          </p:val>
                                        </p:tav>
                                        <p:tav tm="100000">
                                          <p:val>
                                            <p:strVal val="#ppt_x"/>
                                          </p:val>
                                        </p:tav>
                                      </p:tavLst>
                                    </p:anim>
                                    <p:anim calcmode="lin" valueType="num">
                                      <p:cBhvr additive="base">
                                        <p:cTn id="57" dur="500" fill="hold"/>
                                        <p:tgtEl>
                                          <p:spTgt spid="3075"/>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heel(1)">
                                      <p:cBhvr>
                                        <p:cTn id="62" dur="2000"/>
                                        <p:tgtEl>
                                          <p:spTgt spid="7"/>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xit" presetSubtype="4" fill="hold" grpId="1" nodeType="clickEffect">
                                  <p:stCondLst>
                                    <p:cond delay="0"/>
                                  </p:stCondLst>
                                  <p:childTnLst>
                                    <p:anim calcmode="lin" valueType="num">
                                      <p:cBhvr additive="base">
                                        <p:cTn id="66" dur="500"/>
                                        <p:tgtEl>
                                          <p:spTgt spid="7"/>
                                        </p:tgtEl>
                                        <p:attrNameLst>
                                          <p:attrName>ppt_x</p:attrName>
                                        </p:attrNameLst>
                                      </p:cBhvr>
                                      <p:tavLst>
                                        <p:tav tm="0">
                                          <p:val>
                                            <p:strVal val="ppt_x"/>
                                          </p:val>
                                        </p:tav>
                                        <p:tav tm="100000">
                                          <p:val>
                                            <p:strVal val="ppt_x"/>
                                          </p:val>
                                        </p:tav>
                                      </p:tavLst>
                                    </p:anim>
                                    <p:anim calcmode="lin" valueType="num">
                                      <p:cBhvr additive="base">
                                        <p:cTn id="67" dur="500"/>
                                        <p:tgtEl>
                                          <p:spTgt spid="7"/>
                                        </p:tgtEl>
                                        <p:attrNameLst>
                                          <p:attrName>ppt_y</p:attrName>
                                        </p:attrNameLst>
                                      </p:cBhvr>
                                      <p:tavLst>
                                        <p:tav tm="0">
                                          <p:val>
                                            <p:strVal val="ppt_y"/>
                                          </p:val>
                                        </p:tav>
                                        <p:tav tm="100000">
                                          <p:val>
                                            <p:strVal val="1+ppt_h/2"/>
                                          </p:val>
                                        </p:tav>
                                      </p:tavLst>
                                    </p:anim>
                                    <p:set>
                                      <p:cBhvr>
                                        <p:cTn id="68" dur="1" fill="hold">
                                          <p:stCondLst>
                                            <p:cond delay="499"/>
                                          </p:stCondLst>
                                        </p:cTn>
                                        <p:tgtEl>
                                          <p:spTgt spid="7"/>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1" presetClass="entr" presetSubtype="1"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wheel(1)">
                                      <p:cBhvr>
                                        <p:cTn id="73" dur="2000"/>
                                        <p:tgtEl>
                                          <p:spTgt spid="16"/>
                                        </p:tgtEl>
                                      </p:cBhvr>
                                    </p:animEffect>
                                  </p:childTnLst>
                                </p:cTn>
                              </p:par>
                            </p:childTnLst>
                          </p:cTn>
                        </p:par>
                      </p:childTnLst>
                    </p:cTn>
                  </p:par>
                  <p:par>
                    <p:cTn id="74" fill="hold">
                      <p:stCondLst>
                        <p:cond delay="indefinite"/>
                      </p:stCondLst>
                      <p:childTnLst>
                        <p:par>
                          <p:cTn id="75" fill="hold">
                            <p:stCondLst>
                              <p:cond delay="0"/>
                            </p:stCondLst>
                            <p:childTnLst>
                              <p:par>
                                <p:cTn id="76" presetID="2" presetClass="exit" presetSubtype="4" fill="hold" grpId="1" nodeType="clickEffect">
                                  <p:stCondLst>
                                    <p:cond delay="0"/>
                                  </p:stCondLst>
                                  <p:childTnLst>
                                    <p:anim calcmode="lin" valueType="num">
                                      <p:cBhvr additive="base">
                                        <p:cTn id="77" dur="500"/>
                                        <p:tgtEl>
                                          <p:spTgt spid="16"/>
                                        </p:tgtEl>
                                        <p:attrNameLst>
                                          <p:attrName>ppt_x</p:attrName>
                                        </p:attrNameLst>
                                      </p:cBhvr>
                                      <p:tavLst>
                                        <p:tav tm="0">
                                          <p:val>
                                            <p:strVal val="ppt_x"/>
                                          </p:val>
                                        </p:tav>
                                        <p:tav tm="100000">
                                          <p:val>
                                            <p:strVal val="ppt_x"/>
                                          </p:val>
                                        </p:tav>
                                      </p:tavLst>
                                    </p:anim>
                                    <p:anim calcmode="lin" valueType="num">
                                      <p:cBhvr additive="base">
                                        <p:cTn id="78" dur="500"/>
                                        <p:tgtEl>
                                          <p:spTgt spid="16"/>
                                        </p:tgtEl>
                                        <p:attrNameLst>
                                          <p:attrName>ppt_y</p:attrName>
                                        </p:attrNameLst>
                                      </p:cBhvr>
                                      <p:tavLst>
                                        <p:tav tm="0">
                                          <p:val>
                                            <p:strVal val="ppt_y"/>
                                          </p:val>
                                        </p:tav>
                                        <p:tav tm="100000">
                                          <p:val>
                                            <p:strVal val="1+ppt_h/2"/>
                                          </p:val>
                                        </p:tav>
                                      </p:tavLst>
                                    </p:anim>
                                    <p:set>
                                      <p:cBhvr>
                                        <p:cTn id="79" dur="1" fill="hold">
                                          <p:stCondLst>
                                            <p:cond delay="499"/>
                                          </p:stCondLst>
                                        </p:cTn>
                                        <p:tgtEl>
                                          <p:spTgt spid="16"/>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21" presetClass="entr" presetSubtype="1" fill="hold" grpId="0" nodeType="click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wheel(1)">
                                      <p:cBhvr>
                                        <p:cTn id="84" dur="2000"/>
                                        <p:tgtEl>
                                          <p:spTgt spid="17"/>
                                        </p:tgtEl>
                                      </p:cBhvr>
                                    </p:animEffect>
                                  </p:childTnLst>
                                </p:cTn>
                              </p:par>
                            </p:childTnLst>
                          </p:cTn>
                        </p:par>
                      </p:childTnLst>
                    </p:cTn>
                  </p:par>
                  <p:par>
                    <p:cTn id="85" fill="hold">
                      <p:stCondLst>
                        <p:cond delay="indefinite"/>
                      </p:stCondLst>
                      <p:childTnLst>
                        <p:par>
                          <p:cTn id="86" fill="hold">
                            <p:stCondLst>
                              <p:cond delay="0"/>
                            </p:stCondLst>
                            <p:childTnLst>
                              <p:par>
                                <p:cTn id="87" presetID="2" presetClass="exit" presetSubtype="4" fill="hold" grpId="1" nodeType="clickEffect">
                                  <p:stCondLst>
                                    <p:cond delay="0"/>
                                  </p:stCondLst>
                                  <p:childTnLst>
                                    <p:anim calcmode="lin" valueType="num">
                                      <p:cBhvr additive="base">
                                        <p:cTn id="88" dur="500"/>
                                        <p:tgtEl>
                                          <p:spTgt spid="17"/>
                                        </p:tgtEl>
                                        <p:attrNameLst>
                                          <p:attrName>ppt_x</p:attrName>
                                        </p:attrNameLst>
                                      </p:cBhvr>
                                      <p:tavLst>
                                        <p:tav tm="0">
                                          <p:val>
                                            <p:strVal val="ppt_x"/>
                                          </p:val>
                                        </p:tav>
                                        <p:tav tm="100000">
                                          <p:val>
                                            <p:strVal val="ppt_x"/>
                                          </p:val>
                                        </p:tav>
                                      </p:tavLst>
                                    </p:anim>
                                    <p:anim calcmode="lin" valueType="num">
                                      <p:cBhvr additive="base">
                                        <p:cTn id="89" dur="500"/>
                                        <p:tgtEl>
                                          <p:spTgt spid="17"/>
                                        </p:tgtEl>
                                        <p:attrNameLst>
                                          <p:attrName>ppt_y</p:attrName>
                                        </p:attrNameLst>
                                      </p:cBhvr>
                                      <p:tavLst>
                                        <p:tav tm="0">
                                          <p:val>
                                            <p:strVal val="ppt_y"/>
                                          </p:val>
                                        </p:tav>
                                        <p:tav tm="100000">
                                          <p:val>
                                            <p:strVal val="1+ppt_h/2"/>
                                          </p:val>
                                        </p:tav>
                                      </p:tavLst>
                                    </p:anim>
                                    <p:set>
                                      <p:cBhvr>
                                        <p:cTn id="90" dur="1" fill="hold">
                                          <p:stCondLst>
                                            <p:cond delay="499"/>
                                          </p:stCondLst>
                                        </p:cTn>
                                        <p:tgtEl>
                                          <p:spTgt spid="17"/>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42" presetClass="exit" presetSubtype="0" fill="hold" nodeType="clickEffect">
                                  <p:stCondLst>
                                    <p:cond delay="0"/>
                                  </p:stCondLst>
                                  <p:childTnLst>
                                    <p:animEffect transition="out" filter="fade">
                                      <p:cBhvr>
                                        <p:cTn id="94" dur="1000"/>
                                        <p:tgtEl>
                                          <p:spTgt spid="3075"/>
                                        </p:tgtEl>
                                      </p:cBhvr>
                                    </p:animEffect>
                                    <p:anim calcmode="lin" valueType="num">
                                      <p:cBhvr>
                                        <p:cTn id="95" dur="1000"/>
                                        <p:tgtEl>
                                          <p:spTgt spid="3075"/>
                                        </p:tgtEl>
                                        <p:attrNameLst>
                                          <p:attrName>ppt_x</p:attrName>
                                        </p:attrNameLst>
                                      </p:cBhvr>
                                      <p:tavLst>
                                        <p:tav tm="0">
                                          <p:val>
                                            <p:strVal val="ppt_x"/>
                                          </p:val>
                                        </p:tav>
                                        <p:tav tm="100000">
                                          <p:val>
                                            <p:strVal val="ppt_x"/>
                                          </p:val>
                                        </p:tav>
                                      </p:tavLst>
                                    </p:anim>
                                    <p:anim calcmode="lin" valueType="num">
                                      <p:cBhvr>
                                        <p:cTn id="96" dur="1000"/>
                                        <p:tgtEl>
                                          <p:spTgt spid="3075"/>
                                        </p:tgtEl>
                                        <p:attrNameLst>
                                          <p:attrName>ppt_y</p:attrName>
                                        </p:attrNameLst>
                                      </p:cBhvr>
                                      <p:tavLst>
                                        <p:tav tm="0">
                                          <p:val>
                                            <p:strVal val="ppt_y"/>
                                          </p:val>
                                        </p:tav>
                                        <p:tav tm="100000">
                                          <p:val>
                                            <p:strVal val="ppt_y+.1"/>
                                          </p:val>
                                        </p:tav>
                                      </p:tavLst>
                                    </p:anim>
                                    <p:set>
                                      <p:cBhvr>
                                        <p:cTn id="97" dur="1" fill="hold">
                                          <p:stCondLst>
                                            <p:cond delay="999"/>
                                          </p:stCondLst>
                                        </p:cTn>
                                        <p:tgtEl>
                                          <p:spTgt spid="3075"/>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nodeType="clickEffect">
                                  <p:stCondLst>
                                    <p:cond delay="0"/>
                                  </p:stCondLst>
                                  <p:childTnLst>
                                    <p:set>
                                      <p:cBhvr>
                                        <p:cTn id="101" dur="1" fill="hold">
                                          <p:stCondLst>
                                            <p:cond delay="0"/>
                                          </p:stCondLst>
                                        </p:cTn>
                                        <p:tgtEl>
                                          <p:spTgt spid="3076"/>
                                        </p:tgtEl>
                                        <p:attrNameLst>
                                          <p:attrName>style.visibility</p:attrName>
                                        </p:attrNameLst>
                                      </p:cBhvr>
                                      <p:to>
                                        <p:strVal val="visible"/>
                                      </p:to>
                                    </p:set>
                                    <p:animEffect transition="in" filter="barn(inVertical)">
                                      <p:cBhvr>
                                        <p:cTn id="102" dur="500"/>
                                        <p:tgtEl>
                                          <p:spTgt spid="3076"/>
                                        </p:tgtEl>
                                      </p:cBhvr>
                                    </p:animEffect>
                                  </p:childTnLst>
                                </p:cTn>
                              </p:par>
                            </p:childTnLst>
                          </p:cTn>
                        </p:par>
                      </p:childTnLst>
                    </p:cTn>
                  </p:par>
                  <p:par>
                    <p:cTn id="103" fill="hold">
                      <p:stCondLst>
                        <p:cond delay="indefinite"/>
                      </p:stCondLst>
                      <p:childTnLst>
                        <p:par>
                          <p:cTn id="104" fill="hold">
                            <p:stCondLst>
                              <p:cond delay="0"/>
                            </p:stCondLst>
                            <p:childTnLst>
                              <p:par>
                                <p:cTn id="105" presetID="21" presetClass="entr" presetSubtype="1" fill="hold" grpId="0" nodeType="click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wheel(1)">
                                      <p:cBhvr>
                                        <p:cTn id="107" dur="2000"/>
                                        <p:tgtEl>
                                          <p:spTgt spid="19"/>
                                        </p:tgtEl>
                                      </p:cBhvr>
                                    </p:animEffect>
                                  </p:childTnLst>
                                </p:cTn>
                              </p:par>
                            </p:childTnLst>
                          </p:cTn>
                        </p:par>
                      </p:childTnLst>
                    </p:cTn>
                  </p:par>
                  <p:par>
                    <p:cTn id="108" fill="hold">
                      <p:stCondLst>
                        <p:cond delay="indefinite"/>
                      </p:stCondLst>
                      <p:childTnLst>
                        <p:par>
                          <p:cTn id="109" fill="hold">
                            <p:stCondLst>
                              <p:cond delay="0"/>
                            </p:stCondLst>
                            <p:childTnLst>
                              <p:par>
                                <p:cTn id="110" presetID="2" presetClass="exit" presetSubtype="4" fill="hold" grpId="1" nodeType="clickEffect">
                                  <p:stCondLst>
                                    <p:cond delay="0"/>
                                  </p:stCondLst>
                                  <p:childTnLst>
                                    <p:anim calcmode="lin" valueType="num">
                                      <p:cBhvr additive="base">
                                        <p:cTn id="111" dur="500"/>
                                        <p:tgtEl>
                                          <p:spTgt spid="19"/>
                                        </p:tgtEl>
                                        <p:attrNameLst>
                                          <p:attrName>ppt_x</p:attrName>
                                        </p:attrNameLst>
                                      </p:cBhvr>
                                      <p:tavLst>
                                        <p:tav tm="0">
                                          <p:val>
                                            <p:strVal val="ppt_x"/>
                                          </p:val>
                                        </p:tav>
                                        <p:tav tm="100000">
                                          <p:val>
                                            <p:strVal val="ppt_x"/>
                                          </p:val>
                                        </p:tav>
                                      </p:tavLst>
                                    </p:anim>
                                    <p:anim calcmode="lin" valueType="num">
                                      <p:cBhvr additive="base">
                                        <p:cTn id="112" dur="500"/>
                                        <p:tgtEl>
                                          <p:spTgt spid="19"/>
                                        </p:tgtEl>
                                        <p:attrNameLst>
                                          <p:attrName>ppt_y</p:attrName>
                                        </p:attrNameLst>
                                      </p:cBhvr>
                                      <p:tavLst>
                                        <p:tav tm="0">
                                          <p:val>
                                            <p:strVal val="ppt_y"/>
                                          </p:val>
                                        </p:tav>
                                        <p:tav tm="100000">
                                          <p:val>
                                            <p:strVal val="1+ppt_h/2"/>
                                          </p:val>
                                        </p:tav>
                                      </p:tavLst>
                                    </p:anim>
                                    <p:set>
                                      <p:cBhvr>
                                        <p:cTn id="113" dur="1" fill="hold">
                                          <p:stCondLst>
                                            <p:cond delay="499"/>
                                          </p:stCondLst>
                                        </p:cTn>
                                        <p:tgtEl>
                                          <p:spTgt spid="19"/>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ID="21" presetClass="entr" presetSubtype="1" fill="hold" grpId="0" nodeType="click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heel(1)">
                                      <p:cBhvr>
                                        <p:cTn id="118" dur="2000"/>
                                        <p:tgtEl>
                                          <p:spTgt spid="20"/>
                                        </p:tgtEl>
                                      </p:cBhvr>
                                    </p:animEffect>
                                  </p:childTnLst>
                                </p:cTn>
                              </p:par>
                            </p:childTnLst>
                          </p:cTn>
                        </p:par>
                      </p:childTnLst>
                    </p:cTn>
                  </p:par>
                  <p:par>
                    <p:cTn id="119" fill="hold">
                      <p:stCondLst>
                        <p:cond delay="indefinite"/>
                      </p:stCondLst>
                      <p:childTnLst>
                        <p:par>
                          <p:cTn id="120" fill="hold">
                            <p:stCondLst>
                              <p:cond delay="0"/>
                            </p:stCondLst>
                            <p:childTnLst>
                              <p:par>
                                <p:cTn id="121" presetID="2" presetClass="exit" presetSubtype="4" fill="hold" grpId="1" nodeType="clickEffect">
                                  <p:stCondLst>
                                    <p:cond delay="0"/>
                                  </p:stCondLst>
                                  <p:childTnLst>
                                    <p:anim calcmode="lin" valueType="num">
                                      <p:cBhvr additive="base">
                                        <p:cTn id="122" dur="500"/>
                                        <p:tgtEl>
                                          <p:spTgt spid="20"/>
                                        </p:tgtEl>
                                        <p:attrNameLst>
                                          <p:attrName>ppt_x</p:attrName>
                                        </p:attrNameLst>
                                      </p:cBhvr>
                                      <p:tavLst>
                                        <p:tav tm="0">
                                          <p:val>
                                            <p:strVal val="ppt_x"/>
                                          </p:val>
                                        </p:tav>
                                        <p:tav tm="100000">
                                          <p:val>
                                            <p:strVal val="ppt_x"/>
                                          </p:val>
                                        </p:tav>
                                      </p:tavLst>
                                    </p:anim>
                                    <p:anim calcmode="lin" valueType="num">
                                      <p:cBhvr additive="base">
                                        <p:cTn id="123" dur="500"/>
                                        <p:tgtEl>
                                          <p:spTgt spid="20"/>
                                        </p:tgtEl>
                                        <p:attrNameLst>
                                          <p:attrName>ppt_y</p:attrName>
                                        </p:attrNameLst>
                                      </p:cBhvr>
                                      <p:tavLst>
                                        <p:tav tm="0">
                                          <p:val>
                                            <p:strVal val="ppt_y"/>
                                          </p:val>
                                        </p:tav>
                                        <p:tav tm="100000">
                                          <p:val>
                                            <p:strVal val="1+ppt_h/2"/>
                                          </p:val>
                                        </p:tav>
                                      </p:tavLst>
                                    </p:anim>
                                    <p:set>
                                      <p:cBhvr>
                                        <p:cTn id="124" dur="1" fill="hold">
                                          <p:stCondLst>
                                            <p:cond delay="499"/>
                                          </p:stCondLst>
                                        </p:cTn>
                                        <p:tgtEl>
                                          <p:spTgt spid="20"/>
                                        </p:tgtEl>
                                        <p:attrNameLst>
                                          <p:attrName>style.visibility</p:attrName>
                                        </p:attrNameLst>
                                      </p:cBhvr>
                                      <p:to>
                                        <p:strVal val="hidden"/>
                                      </p:to>
                                    </p:set>
                                  </p:childTnLst>
                                </p:cTn>
                              </p:par>
                            </p:childTnLst>
                          </p:cTn>
                        </p:par>
                      </p:childTnLst>
                    </p:cTn>
                  </p:par>
                  <p:par>
                    <p:cTn id="125" fill="hold">
                      <p:stCondLst>
                        <p:cond delay="indefinite"/>
                      </p:stCondLst>
                      <p:childTnLst>
                        <p:par>
                          <p:cTn id="126" fill="hold">
                            <p:stCondLst>
                              <p:cond delay="0"/>
                            </p:stCondLst>
                            <p:childTnLst>
                              <p:par>
                                <p:cTn id="127" presetID="21" presetClass="entr" presetSubtype="1" fill="hold" grpId="0" nodeType="clickEffect">
                                  <p:stCondLst>
                                    <p:cond delay="0"/>
                                  </p:stCondLst>
                                  <p:childTnLst>
                                    <p:set>
                                      <p:cBhvr>
                                        <p:cTn id="128" dur="1" fill="hold">
                                          <p:stCondLst>
                                            <p:cond delay="0"/>
                                          </p:stCondLst>
                                        </p:cTn>
                                        <p:tgtEl>
                                          <p:spTgt spid="21"/>
                                        </p:tgtEl>
                                        <p:attrNameLst>
                                          <p:attrName>style.visibility</p:attrName>
                                        </p:attrNameLst>
                                      </p:cBhvr>
                                      <p:to>
                                        <p:strVal val="visible"/>
                                      </p:to>
                                    </p:set>
                                    <p:animEffect transition="in" filter="wheel(1)">
                                      <p:cBhvr>
                                        <p:cTn id="129" dur="2000"/>
                                        <p:tgtEl>
                                          <p:spTgt spid="21"/>
                                        </p:tgtEl>
                                      </p:cBhvr>
                                    </p:animEffect>
                                  </p:childTnLst>
                                </p:cTn>
                              </p:par>
                            </p:childTnLst>
                          </p:cTn>
                        </p:par>
                      </p:childTnLst>
                    </p:cTn>
                  </p:par>
                  <p:par>
                    <p:cTn id="130" fill="hold">
                      <p:stCondLst>
                        <p:cond delay="indefinite"/>
                      </p:stCondLst>
                      <p:childTnLst>
                        <p:par>
                          <p:cTn id="131" fill="hold">
                            <p:stCondLst>
                              <p:cond delay="0"/>
                            </p:stCondLst>
                            <p:childTnLst>
                              <p:par>
                                <p:cTn id="132" presetID="2" presetClass="exit" presetSubtype="4" fill="hold" grpId="1" nodeType="clickEffect">
                                  <p:stCondLst>
                                    <p:cond delay="0"/>
                                  </p:stCondLst>
                                  <p:childTnLst>
                                    <p:anim calcmode="lin" valueType="num">
                                      <p:cBhvr additive="base">
                                        <p:cTn id="133" dur="500"/>
                                        <p:tgtEl>
                                          <p:spTgt spid="21"/>
                                        </p:tgtEl>
                                        <p:attrNameLst>
                                          <p:attrName>ppt_x</p:attrName>
                                        </p:attrNameLst>
                                      </p:cBhvr>
                                      <p:tavLst>
                                        <p:tav tm="0">
                                          <p:val>
                                            <p:strVal val="ppt_x"/>
                                          </p:val>
                                        </p:tav>
                                        <p:tav tm="100000">
                                          <p:val>
                                            <p:strVal val="ppt_x"/>
                                          </p:val>
                                        </p:tav>
                                      </p:tavLst>
                                    </p:anim>
                                    <p:anim calcmode="lin" valueType="num">
                                      <p:cBhvr additive="base">
                                        <p:cTn id="134" dur="500"/>
                                        <p:tgtEl>
                                          <p:spTgt spid="21"/>
                                        </p:tgtEl>
                                        <p:attrNameLst>
                                          <p:attrName>ppt_y</p:attrName>
                                        </p:attrNameLst>
                                      </p:cBhvr>
                                      <p:tavLst>
                                        <p:tav tm="0">
                                          <p:val>
                                            <p:strVal val="ppt_y"/>
                                          </p:val>
                                        </p:tav>
                                        <p:tav tm="100000">
                                          <p:val>
                                            <p:strVal val="1+ppt_h/2"/>
                                          </p:val>
                                        </p:tav>
                                      </p:tavLst>
                                    </p:anim>
                                    <p:set>
                                      <p:cBhvr>
                                        <p:cTn id="135" dur="1" fill="hold">
                                          <p:stCondLst>
                                            <p:cond delay="499"/>
                                          </p:stCondLst>
                                        </p:cTn>
                                        <p:tgtEl>
                                          <p:spTgt spid="21"/>
                                        </p:tgtEl>
                                        <p:attrNameLst>
                                          <p:attrName>style.visibility</p:attrName>
                                        </p:attrNameLst>
                                      </p:cBhvr>
                                      <p:to>
                                        <p:strVal val="hidden"/>
                                      </p:to>
                                    </p:set>
                                  </p:childTnLst>
                                </p:cTn>
                              </p:par>
                            </p:childTnLst>
                          </p:cTn>
                        </p:par>
                      </p:childTnLst>
                    </p:cTn>
                  </p:par>
                  <p:par>
                    <p:cTn id="136" fill="hold">
                      <p:stCondLst>
                        <p:cond delay="indefinite"/>
                      </p:stCondLst>
                      <p:childTnLst>
                        <p:par>
                          <p:cTn id="137" fill="hold">
                            <p:stCondLst>
                              <p:cond delay="0"/>
                            </p:stCondLst>
                            <p:childTnLst>
                              <p:par>
                                <p:cTn id="138" presetID="2" presetClass="exit" presetSubtype="4" fill="hold" grpId="2" nodeType="clickEffect">
                                  <p:stCondLst>
                                    <p:cond delay="0"/>
                                  </p:stCondLst>
                                  <p:childTnLst>
                                    <p:anim calcmode="lin" valueType="num">
                                      <p:cBhvr additive="base">
                                        <p:cTn id="139" dur="500"/>
                                        <p:tgtEl>
                                          <p:spTgt spid="21"/>
                                        </p:tgtEl>
                                        <p:attrNameLst>
                                          <p:attrName>ppt_x</p:attrName>
                                        </p:attrNameLst>
                                      </p:cBhvr>
                                      <p:tavLst>
                                        <p:tav tm="0">
                                          <p:val>
                                            <p:strVal val="ppt_x"/>
                                          </p:val>
                                        </p:tav>
                                        <p:tav tm="100000">
                                          <p:val>
                                            <p:strVal val="ppt_x"/>
                                          </p:val>
                                        </p:tav>
                                      </p:tavLst>
                                    </p:anim>
                                    <p:anim calcmode="lin" valueType="num">
                                      <p:cBhvr additive="base">
                                        <p:cTn id="140" dur="500"/>
                                        <p:tgtEl>
                                          <p:spTgt spid="21"/>
                                        </p:tgtEl>
                                        <p:attrNameLst>
                                          <p:attrName>ppt_y</p:attrName>
                                        </p:attrNameLst>
                                      </p:cBhvr>
                                      <p:tavLst>
                                        <p:tav tm="0">
                                          <p:val>
                                            <p:strVal val="ppt_y"/>
                                          </p:val>
                                        </p:tav>
                                        <p:tav tm="100000">
                                          <p:val>
                                            <p:strVal val="1+ppt_h/2"/>
                                          </p:val>
                                        </p:tav>
                                      </p:tavLst>
                                    </p:anim>
                                    <p:set>
                                      <p:cBhvr>
                                        <p:cTn id="141" dur="1" fill="hold">
                                          <p:stCondLst>
                                            <p:cond delay="499"/>
                                          </p:stCondLst>
                                        </p:cTn>
                                        <p:tgtEl>
                                          <p:spTgt spid="21"/>
                                        </p:tgtEl>
                                        <p:attrNameLst>
                                          <p:attrName>style.visibility</p:attrName>
                                        </p:attrNameLst>
                                      </p:cBhvr>
                                      <p:to>
                                        <p:strVal val="hidden"/>
                                      </p:to>
                                    </p:set>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nodeType="clickEffect">
                                  <p:stCondLst>
                                    <p:cond delay="0"/>
                                  </p:stCondLst>
                                  <p:childTnLst>
                                    <p:set>
                                      <p:cBhvr>
                                        <p:cTn id="145" dur="1" fill="hold">
                                          <p:stCondLst>
                                            <p:cond delay="0"/>
                                          </p:stCondLst>
                                        </p:cTn>
                                        <p:tgtEl>
                                          <p:spTgt spid="3077"/>
                                        </p:tgtEl>
                                        <p:attrNameLst>
                                          <p:attrName>style.visibility</p:attrName>
                                        </p:attrNameLst>
                                      </p:cBhvr>
                                      <p:to>
                                        <p:strVal val="visible"/>
                                      </p:to>
                                    </p:set>
                                    <p:animEffect transition="in" filter="fade">
                                      <p:cBhvr>
                                        <p:cTn id="146" dur="500"/>
                                        <p:tgtEl>
                                          <p:spTgt spid="3077"/>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nodeType="clickEffect">
                                  <p:stCondLst>
                                    <p:cond delay="0"/>
                                  </p:stCondLst>
                                  <p:childTnLst>
                                    <p:set>
                                      <p:cBhvr>
                                        <p:cTn id="150" dur="1" fill="hold">
                                          <p:stCondLst>
                                            <p:cond delay="0"/>
                                          </p:stCondLst>
                                        </p:cTn>
                                        <p:tgtEl>
                                          <p:spTgt spid="3078"/>
                                        </p:tgtEl>
                                        <p:attrNameLst>
                                          <p:attrName>style.visibility</p:attrName>
                                        </p:attrNameLst>
                                      </p:cBhvr>
                                      <p:to>
                                        <p:strVal val="visible"/>
                                      </p:to>
                                    </p:set>
                                    <p:animEffect transition="in" filter="fade">
                                      <p:cBhvr>
                                        <p:cTn id="151" dur="500"/>
                                        <p:tgtEl>
                                          <p:spTgt spid="3078"/>
                                        </p:tgtEl>
                                      </p:cBhvr>
                                    </p:animEffect>
                                  </p:childTnLst>
                                </p:cTn>
                              </p:par>
                            </p:childTnLst>
                          </p:cTn>
                        </p:par>
                      </p:childTnLst>
                    </p:cTn>
                  </p:par>
                  <p:par>
                    <p:cTn id="152" fill="hold">
                      <p:stCondLst>
                        <p:cond delay="indefinite"/>
                      </p:stCondLst>
                      <p:childTnLst>
                        <p:par>
                          <p:cTn id="153" fill="hold">
                            <p:stCondLst>
                              <p:cond delay="0"/>
                            </p:stCondLst>
                            <p:childTnLst>
                              <p:par>
                                <p:cTn id="154" presetID="42" presetClass="entr" presetSubtype="0" fill="hold" grpId="0" nodeType="clickEffect">
                                  <p:stCondLst>
                                    <p:cond delay="0"/>
                                  </p:stCondLst>
                                  <p:childTnLst>
                                    <p:set>
                                      <p:cBhvr>
                                        <p:cTn id="155" dur="1" fill="hold">
                                          <p:stCondLst>
                                            <p:cond delay="0"/>
                                          </p:stCondLst>
                                        </p:cTn>
                                        <p:tgtEl>
                                          <p:spTgt spid="8"/>
                                        </p:tgtEl>
                                        <p:attrNameLst>
                                          <p:attrName>style.visibility</p:attrName>
                                        </p:attrNameLst>
                                      </p:cBhvr>
                                      <p:to>
                                        <p:strVal val="visible"/>
                                      </p:to>
                                    </p:set>
                                    <p:animEffect transition="in" filter="fade">
                                      <p:cBhvr>
                                        <p:cTn id="156" dur="1000"/>
                                        <p:tgtEl>
                                          <p:spTgt spid="8"/>
                                        </p:tgtEl>
                                      </p:cBhvr>
                                    </p:animEffect>
                                    <p:anim calcmode="lin" valueType="num">
                                      <p:cBhvr>
                                        <p:cTn id="157" dur="1000" fill="hold"/>
                                        <p:tgtEl>
                                          <p:spTgt spid="8"/>
                                        </p:tgtEl>
                                        <p:attrNameLst>
                                          <p:attrName>ppt_x</p:attrName>
                                        </p:attrNameLst>
                                      </p:cBhvr>
                                      <p:tavLst>
                                        <p:tav tm="0">
                                          <p:val>
                                            <p:strVal val="#ppt_x"/>
                                          </p:val>
                                        </p:tav>
                                        <p:tav tm="100000">
                                          <p:val>
                                            <p:strVal val="#ppt_x"/>
                                          </p:val>
                                        </p:tav>
                                      </p:tavLst>
                                    </p:anim>
                                    <p:anim calcmode="lin" valueType="num">
                                      <p:cBhvr>
                                        <p:cTn id="15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ntr" presetSubtype="1" fill="hold" grpId="0" nodeType="clickEffect">
                                  <p:stCondLst>
                                    <p:cond delay="0"/>
                                  </p:stCondLst>
                                  <p:childTnLst>
                                    <p:set>
                                      <p:cBhvr>
                                        <p:cTn id="162" dur="1" fill="hold">
                                          <p:stCondLst>
                                            <p:cond delay="0"/>
                                          </p:stCondLst>
                                        </p:cTn>
                                        <p:tgtEl>
                                          <p:spTgt spid="9"/>
                                        </p:tgtEl>
                                        <p:attrNameLst>
                                          <p:attrName>style.visibility</p:attrName>
                                        </p:attrNameLst>
                                      </p:cBhvr>
                                      <p:to>
                                        <p:strVal val="visible"/>
                                      </p:to>
                                    </p:set>
                                    <p:anim calcmode="lin" valueType="num">
                                      <p:cBhvr additive="base">
                                        <p:cTn id="163" dur="500" fill="hold"/>
                                        <p:tgtEl>
                                          <p:spTgt spid="9"/>
                                        </p:tgtEl>
                                        <p:attrNameLst>
                                          <p:attrName>ppt_x</p:attrName>
                                        </p:attrNameLst>
                                      </p:cBhvr>
                                      <p:tavLst>
                                        <p:tav tm="0">
                                          <p:val>
                                            <p:strVal val="#ppt_x"/>
                                          </p:val>
                                        </p:tav>
                                        <p:tav tm="100000">
                                          <p:val>
                                            <p:strVal val="#ppt_x"/>
                                          </p:val>
                                        </p:tav>
                                      </p:tavLst>
                                    </p:anim>
                                    <p:anim calcmode="lin" valueType="num">
                                      <p:cBhvr additive="base">
                                        <p:cTn id="164"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2" presetClass="entr" presetSubtype="1" fill="hold" grpId="0" nodeType="clickEffect">
                                  <p:stCondLst>
                                    <p:cond delay="0"/>
                                  </p:stCondLst>
                                  <p:childTnLst>
                                    <p:set>
                                      <p:cBhvr>
                                        <p:cTn id="168" dur="1" fill="hold">
                                          <p:stCondLst>
                                            <p:cond delay="0"/>
                                          </p:stCondLst>
                                        </p:cTn>
                                        <p:tgtEl>
                                          <p:spTgt spid="27"/>
                                        </p:tgtEl>
                                        <p:attrNameLst>
                                          <p:attrName>style.visibility</p:attrName>
                                        </p:attrNameLst>
                                      </p:cBhvr>
                                      <p:to>
                                        <p:strVal val="visible"/>
                                      </p:to>
                                    </p:set>
                                    <p:anim calcmode="lin" valueType="num">
                                      <p:cBhvr additive="base">
                                        <p:cTn id="169" dur="500" fill="hold"/>
                                        <p:tgtEl>
                                          <p:spTgt spid="27"/>
                                        </p:tgtEl>
                                        <p:attrNameLst>
                                          <p:attrName>ppt_x</p:attrName>
                                        </p:attrNameLst>
                                      </p:cBhvr>
                                      <p:tavLst>
                                        <p:tav tm="0">
                                          <p:val>
                                            <p:strVal val="#ppt_x"/>
                                          </p:val>
                                        </p:tav>
                                        <p:tav tm="100000">
                                          <p:val>
                                            <p:strVal val="#ppt_x"/>
                                          </p:val>
                                        </p:tav>
                                      </p:tavLst>
                                    </p:anim>
                                    <p:anim calcmode="lin" valueType="num">
                                      <p:cBhvr additive="base">
                                        <p:cTn id="170"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2" presetClass="entr" presetSubtype="1" fill="hold" grpId="0" nodeType="clickEffect">
                                  <p:stCondLst>
                                    <p:cond delay="0"/>
                                  </p:stCondLst>
                                  <p:childTnLst>
                                    <p:set>
                                      <p:cBhvr>
                                        <p:cTn id="174" dur="1" fill="hold">
                                          <p:stCondLst>
                                            <p:cond delay="0"/>
                                          </p:stCondLst>
                                        </p:cTn>
                                        <p:tgtEl>
                                          <p:spTgt spid="28"/>
                                        </p:tgtEl>
                                        <p:attrNameLst>
                                          <p:attrName>style.visibility</p:attrName>
                                        </p:attrNameLst>
                                      </p:cBhvr>
                                      <p:to>
                                        <p:strVal val="visible"/>
                                      </p:to>
                                    </p:set>
                                    <p:anim calcmode="lin" valueType="num">
                                      <p:cBhvr additive="base">
                                        <p:cTn id="175" dur="500" fill="hold"/>
                                        <p:tgtEl>
                                          <p:spTgt spid="28"/>
                                        </p:tgtEl>
                                        <p:attrNameLst>
                                          <p:attrName>ppt_x</p:attrName>
                                        </p:attrNameLst>
                                      </p:cBhvr>
                                      <p:tavLst>
                                        <p:tav tm="0">
                                          <p:val>
                                            <p:strVal val="#ppt_x"/>
                                          </p:val>
                                        </p:tav>
                                        <p:tav tm="100000">
                                          <p:val>
                                            <p:strVal val="#ppt_x"/>
                                          </p:val>
                                        </p:tav>
                                      </p:tavLst>
                                    </p:anim>
                                    <p:anim calcmode="lin" valueType="num">
                                      <p:cBhvr additive="base">
                                        <p:cTn id="176" dur="500" fill="hold"/>
                                        <p:tgtEl>
                                          <p:spTgt spid="28"/>
                                        </p:tgtEl>
                                        <p:attrNameLst>
                                          <p:attrName>ppt_y</p:attrName>
                                        </p:attrNameLst>
                                      </p:cBhvr>
                                      <p:tavLst>
                                        <p:tav tm="0">
                                          <p:val>
                                            <p:strVal val="0-#ppt_h/2"/>
                                          </p:val>
                                        </p:tav>
                                        <p:tav tm="100000">
                                          <p:val>
                                            <p:strVal val="#ppt_y"/>
                                          </p:val>
                                        </p:tav>
                                      </p:tavLst>
                                    </p:anim>
                                  </p:childTnLst>
                                </p:cTn>
                              </p:par>
                            </p:childTnLst>
                          </p:cTn>
                        </p:par>
                      </p:childTnLst>
                    </p:cTn>
                  </p:par>
                  <p:par>
                    <p:cTn id="177" fill="hold">
                      <p:stCondLst>
                        <p:cond delay="indefinite"/>
                      </p:stCondLst>
                      <p:childTnLst>
                        <p:par>
                          <p:cTn id="178" fill="hold">
                            <p:stCondLst>
                              <p:cond delay="0"/>
                            </p:stCondLst>
                            <p:childTnLst>
                              <p:par>
                                <p:cTn id="179" presetID="2" presetClass="entr" presetSubtype="1" fill="hold" grpId="0" nodeType="clickEffect">
                                  <p:stCondLst>
                                    <p:cond delay="0"/>
                                  </p:stCondLst>
                                  <p:childTnLst>
                                    <p:set>
                                      <p:cBhvr>
                                        <p:cTn id="180" dur="1" fill="hold">
                                          <p:stCondLst>
                                            <p:cond delay="0"/>
                                          </p:stCondLst>
                                        </p:cTn>
                                        <p:tgtEl>
                                          <p:spTgt spid="29"/>
                                        </p:tgtEl>
                                        <p:attrNameLst>
                                          <p:attrName>style.visibility</p:attrName>
                                        </p:attrNameLst>
                                      </p:cBhvr>
                                      <p:to>
                                        <p:strVal val="visible"/>
                                      </p:to>
                                    </p:set>
                                    <p:anim calcmode="lin" valueType="num">
                                      <p:cBhvr additive="base">
                                        <p:cTn id="181" dur="500" fill="hold"/>
                                        <p:tgtEl>
                                          <p:spTgt spid="29"/>
                                        </p:tgtEl>
                                        <p:attrNameLst>
                                          <p:attrName>ppt_x</p:attrName>
                                        </p:attrNameLst>
                                      </p:cBhvr>
                                      <p:tavLst>
                                        <p:tav tm="0">
                                          <p:val>
                                            <p:strVal val="#ppt_x"/>
                                          </p:val>
                                        </p:tav>
                                        <p:tav tm="100000">
                                          <p:val>
                                            <p:strVal val="#ppt_x"/>
                                          </p:val>
                                        </p:tav>
                                      </p:tavLst>
                                    </p:anim>
                                    <p:anim calcmode="lin" valueType="num">
                                      <p:cBhvr additive="base">
                                        <p:cTn id="182" dur="500" fill="hold"/>
                                        <p:tgtEl>
                                          <p:spTgt spid="2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3" grpId="0" animBg="1"/>
      <p:bldP spid="13" grpId="1" animBg="1"/>
      <p:bldP spid="4" grpId="0" animBg="1"/>
      <p:bldP spid="5" grpId="0" animBg="1"/>
      <p:bldP spid="7" grpId="0" animBg="1"/>
      <p:bldP spid="7" grpId="1" animBg="1"/>
      <p:bldP spid="16" grpId="0" animBg="1"/>
      <p:bldP spid="16" grpId="1" animBg="1"/>
      <p:bldP spid="17" grpId="0" animBg="1"/>
      <p:bldP spid="17" grpId="1" animBg="1"/>
      <p:bldP spid="19" grpId="0" animBg="1"/>
      <p:bldP spid="19" grpId="1" animBg="1"/>
      <p:bldP spid="20" grpId="0" animBg="1"/>
      <p:bldP spid="20" grpId="1" animBg="1"/>
      <p:bldP spid="21" grpId="0" animBg="1"/>
      <p:bldP spid="21" grpId="1" animBg="1"/>
      <p:bldP spid="21" grpId="2" animBg="1"/>
      <p:bldP spid="8" grpId="0" animBg="1"/>
      <p:bldP spid="9" grpId="0" animBg="1"/>
      <p:bldP spid="27" grpId="0" animBg="1"/>
      <p:bldP spid="28" grpId="0" animBg="1"/>
      <p:bldP spid="2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7788" y="0"/>
            <a:ext cx="7772400" cy="836713"/>
          </a:xfrm>
        </p:spPr>
        <p:txBody>
          <a:bodyPr>
            <a:normAutofit/>
          </a:bodyPr>
          <a:lstStyle/>
          <a:p>
            <a:r>
              <a:rPr lang="en-US" altLang="zh-CN" dirty="0" smtClean="0"/>
              <a:t>                 Journals</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 y="836712"/>
            <a:ext cx="8743950" cy="5904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0" y="1916832"/>
            <a:ext cx="1979712" cy="12241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 y="836712"/>
            <a:ext cx="8743950" cy="5904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200024" y="2204864"/>
            <a:ext cx="5524103" cy="7920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flipH="1">
            <a:off x="7020272" y="3293368"/>
            <a:ext cx="720080" cy="156716"/>
          </a:xfrm>
          <a:prstGeom prst="rightArrow">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836712"/>
            <a:ext cx="2990850" cy="5405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ight Arrow 17"/>
          <p:cNvSpPr/>
          <p:nvPr/>
        </p:nvSpPr>
        <p:spPr>
          <a:xfrm flipH="1">
            <a:off x="7051476" y="3524126"/>
            <a:ext cx="720080" cy="156716"/>
          </a:xfrm>
          <a:prstGeom prst="rightArrow">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6855" y="866552"/>
            <a:ext cx="2981325" cy="551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5408" y="781732"/>
            <a:ext cx="3048000" cy="5459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92" y="990600"/>
            <a:ext cx="9144000" cy="5750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Down Arrow 11"/>
          <p:cNvSpPr/>
          <p:nvPr/>
        </p:nvSpPr>
        <p:spPr>
          <a:xfrm>
            <a:off x="4064862" y="3097907"/>
            <a:ext cx="468052" cy="547638"/>
          </a:xfrm>
          <a:prstGeom prst="downArrow">
            <a:avLst/>
          </a:prstGeom>
          <a:solidFill>
            <a:srgbClr val="FFFF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187624" y="1916832"/>
            <a:ext cx="3744416" cy="4320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07504" y="3042568"/>
            <a:ext cx="3456384" cy="19706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5682" y="2600908"/>
            <a:ext cx="2724150" cy="2923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Down Arrow 18"/>
          <p:cNvSpPr/>
          <p:nvPr/>
        </p:nvSpPr>
        <p:spPr>
          <a:xfrm>
            <a:off x="4103948" y="4221088"/>
            <a:ext cx="468052" cy="547638"/>
          </a:xfrm>
          <a:prstGeom prst="downArrow">
            <a:avLst/>
          </a:prstGeom>
          <a:solidFill>
            <a:srgbClr val="FFFF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Arrow 2"/>
          <p:cNvSpPr/>
          <p:nvPr/>
        </p:nvSpPr>
        <p:spPr>
          <a:xfrm flipH="1">
            <a:off x="7099269" y="4027872"/>
            <a:ext cx="562085" cy="226355"/>
          </a:xfrm>
          <a:prstGeom prst="rightArrow">
            <a:avLst/>
          </a:prstGeom>
          <a:solidFill>
            <a:srgbClr val="FFFF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3711" y="1543279"/>
            <a:ext cx="8780263" cy="5198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ight Arrow 21"/>
          <p:cNvSpPr/>
          <p:nvPr/>
        </p:nvSpPr>
        <p:spPr>
          <a:xfrm flipH="1">
            <a:off x="6689584" y="2858579"/>
            <a:ext cx="562085" cy="226355"/>
          </a:xfrm>
          <a:prstGeom prst="rightArrow">
            <a:avLst/>
          </a:prstGeom>
          <a:solidFill>
            <a:srgbClr val="FFFF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099269" y="3371726"/>
            <a:ext cx="1505179" cy="4942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0964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heel(1)">
                                      <p:cBhvr>
                                        <p:cTn id="18" dur="20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12"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0-#ppt_w/2"/>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10"/>
                                        </p:tgtEl>
                                        <p:attrNameLst>
                                          <p:attrName>ppt_x</p:attrName>
                                        </p:attrNameLst>
                                      </p:cBhvr>
                                      <p:tavLst>
                                        <p:tav tm="0">
                                          <p:val>
                                            <p:strVal val="ppt_x"/>
                                          </p:val>
                                        </p:tav>
                                        <p:tav tm="100000">
                                          <p:val>
                                            <p:strVal val="ppt_x"/>
                                          </p:val>
                                        </p:tav>
                                      </p:tavLst>
                                    </p:anim>
                                    <p:anim calcmode="lin" valueType="num">
                                      <p:cBhvr additive="base">
                                        <p:cTn id="35" dur="500"/>
                                        <p:tgtEl>
                                          <p:spTgt spid="10"/>
                                        </p:tgtEl>
                                        <p:attrNameLst>
                                          <p:attrName>ppt_y</p:attrName>
                                        </p:attrNameLst>
                                      </p:cBhvr>
                                      <p:tavLst>
                                        <p:tav tm="0">
                                          <p:val>
                                            <p:strVal val="ppt_y"/>
                                          </p:val>
                                        </p:tav>
                                        <p:tav tm="100000">
                                          <p:val>
                                            <p:strVal val="1+ppt_h/2"/>
                                          </p:val>
                                        </p:tav>
                                      </p:tavLst>
                                    </p:anim>
                                    <p:set>
                                      <p:cBhvr>
                                        <p:cTn id="36" dur="1" fill="hold">
                                          <p:stCondLst>
                                            <p:cond delay="499"/>
                                          </p:stCondLst>
                                        </p:cTn>
                                        <p:tgtEl>
                                          <p:spTgt spid="1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ppt_x"/>
                                          </p:val>
                                        </p:tav>
                                        <p:tav tm="100000">
                                          <p:val>
                                            <p:strVal val="#ppt_x"/>
                                          </p:val>
                                        </p:tav>
                                      </p:tavLst>
                                    </p:anim>
                                    <p:anim calcmode="lin" valueType="num">
                                      <p:cBhvr additive="base">
                                        <p:cTn id="4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right)">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xit" presetSubtype="4" fill="hold" nodeType="clickEffect">
                                  <p:stCondLst>
                                    <p:cond delay="0"/>
                                  </p:stCondLst>
                                  <p:childTnLst>
                                    <p:anim calcmode="lin" valueType="num">
                                      <p:cBhvr additive="base">
                                        <p:cTn id="51" dur="500"/>
                                        <p:tgtEl>
                                          <p:spTgt spid="11"/>
                                        </p:tgtEl>
                                        <p:attrNameLst>
                                          <p:attrName>ppt_x</p:attrName>
                                        </p:attrNameLst>
                                      </p:cBhvr>
                                      <p:tavLst>
                                        <p:tav tm="0">
                                          <p:val>
                                            <p:strVal val="ppt_x"/>
                                          </p:val>
                                        </p:tav>
                                        <p:tav tm="100000">
                                          <p:val>
                                            <p:strVal val="ppt_x"/>
                                          </p:val>
                                        </p:tav>
                                      </p:tavLst>
                                    </p:anim>
                                    <p:anim calcmode="lin" valueType="num">
                                      <p:cBhvr additive="base">
                                        <p:cTn id="52" dur="500"/>
                                        <p:tgtEl>
                                          <p:spTgt spid="11"/>
                                        </p:tgtEl>
                                        <p:attrNameLst>
                                          <p:attrName>ppt_y</p:attrName>
                                        </p:attrNameLst>
                                      </p:cBhvr>
                                      <p:tavLst>
                                        <p:tav tm="0">
                                          <p:val>
                                            <p:strVal val="ppt_y"/>
                                          </p:val>
                                        </p:tav>
                                        <p:tav tm="100000">
                                          <p:val>
                                            <p:strVal val="1+ppt_h/2"/>
                                          </p:val>
                                        </p:tav>
                                      </p:tavLst>
                                    </p:anim>
                                    <p:set>
                                      <p:cBhvr>
                                        <p:cTn id="53" dur="1" fill="hold">
                                          <p:stCondLst>
                                            <p:cond delay="499"/>
                                          </p:stCondLst>
                                        </p:cTn>
                                        <p:tgtEl>
                                          <p:spTgt spid="11"/>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nodeType="clickEffect">
                                  <p:stCondLst>
                                    <p:cond delay="0"/>
                                  </p:stCondLst>
                                  <p:childTnLst>
                                    <p:set>
                                      <p:cBhvr>
                                        <p:cTn id="57" dur="1" fill="hold">
                                          <p:stCondLst>
                                            <p:cond delay="0"/>
                                          </p:stCondLst>
                                        </p:cTn>
                                        <p:tgtEl>
                                          <p:spTgt spid="2054"/>
                                        </p:tgtEl>
                                        <p:attrNameLst>
                                          <p:attrName>style.visibility</p:attrName>
                                        </p:attrNameLst>
                                      </p:cBhvr>
                                      <p:to>
                                        <p:strVal val="visible"/>
                                      </p:to>
                                    </p:set>
                                    <p:animEffect transition="in" filter="fade">
                                      <p:cBhvr>
                                        <p:cTn id="58" dur="1000"/>
                                        <p:tgtEl>
                                          <p:spTgt spid="2054"/>
                                        </p:tgtEl>
                                      </p:cBhvr>
                                    </p:animEffect>
                                    <p:anim calcmode="lin" valueType="num">
                                      <p:cBhvr>
                                        <p:cTn id="59" dur="1000" fill="hold"/>
                                        <p:tgtEl>
                                          <p:spTgt spid="2054"/>
                                        </p:tgtEl>
                                        <p:attrNameLst>
                                          <p:attrName>ppt_x</p:attrName>
                                        </p:attrNameLst>
                                      </p:cBhvr>
                                      <p:tavLst>
                                        <p:tav tm="0">
                                          <p:val>
                                            <p:strVal val="#ppt_x"/>
                                          </p:val>
                                        </p:tav>
                                        <p:tav tm="100000">
                                          <p:val>
                                            <p:strVal val="#ppt_x"/>
                                          </p:val>
                                        </p:tav>
                                      </p:tavLst>
                                    </p:anim>
                                    <p:anim calcmode="lin" valueType="num">
                                      <p:cBhvr>
                                        <p:cTn id="60"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xit" presetSubtype="4" fill="hold" nodeType="clickEffect">
                                  <p:stCondLst>
                                    <p:cond delay="0"/>
                                  </p:stCondLst>
                                  <p:childTnLst>
                                    <p:anim calcmode="lin" valueType="num">
                                      <p:cBhvr additive="base">
                                        <p:cTn id="64" dur="500"/>
                                        <p:tgtEl>
                                          <p:spTgt spid="2054"/>
                                        </p:tgtEl>
                                        <p:attrNameLst>
                                          <p:attrName>ppt_x</p:attrName>
                                        </p:attrNameLst>
                                      </p:cBhvr>
                                      <p:tavLst>
                                        <p:tav tm="0">
                                          <p:val>
                                            <p:strVal val="ppt_x"/>
                                          </p:val>
                                        </p:tav>
                                        <p:tav tm="100000">
                                          <p:val>
                                            <p:strVal val="ppt_x"/>
                                          </p:val>
                                        </p:tav>
                                      </p:tavLst>
                                    </p:anim>
                                    <p:anim calcmode="lin" valueType="num">
                                      <p:cBhvr additive="base">
                                        <p:cTn id="65" dur="500"/>
                                        <p:tgtEl>
                                          <p:spTgt spid="2054"/>
                                        </p:tgtEl>
                                        <p:attrNameLst>
                                          <p:attrName>ppt_y</p:attrName>
                                        </p:attrNameLst>
                                      </p:cBhvr>
                                      <p:tavLst>
                                        <p:tav tm="0">
                                          <p:val>
                                            <p:strVal val="ppt_y"/>
                                          </p:val>
                                        </p:tav>
                                        <p:tav tm="100000">
                                          <p:val>
                                            <p:strVal val="1+ppt_h/2"/>
                                          </p:val>
                                        </p:tav>
                                      </p:tavLst>
                                    </p:anim>
                                    <p:set>
                                      <p:cBhvr>
                                        <p:cTn id="66" dur="1" fill="hold">
                                          <p:stCondLst>
                                            <p:cond delay="499"/>
                                          </p:stCondLst>
                                        </p:cTn>
                                        <p:tgtEl>
                                          <p:spTgt spid="2054"/>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2055"/>
                                        </p:tgtEl>
                                        <p:attrNameLst>
                                          <p:attrName>style.visibility</p:attrName>
                                        </p:attrNameLst>
                                      </p:cBhvr>
                                      <p:to>
                                        <p:strVal val="visible"/>
                                      </p:to>
                                    </p:set>
                                    <p:anim calcmode="lin" valueType="num">
                                      <p:cBhvr additive="base">
                                        <p:cTn id="71" dur="500" fill="hold"/>
                                        <p:tgtEl>
                                          <p:spTgt spid="2055"/>
                                        </p:tgtEl>
                                        <p:attrNameLst>
                                          <p:attrName>ppt_x</p:attrName>
                                        </p:attrNameLst>
                                      </p:cBhvr>
                                      <p:tavLst>
                                        <p:tav tm="0">
                                          <p:val>
                                            <p:strVal val="#ppt_x"/>
                                          </p:val>
                                        </p:tav>
                                        <p:tav tm="100000">
                                          <p:val>
                                            <p:strVal val="#ppt_x"/>
                                          </p:val>
                                        </p:tav>
                                      </p:tavLst>
                                    </p:anim>
                                    <p:anim calcmode="lin" valueType="num">
                                      <p:cBhvr additive="base">
                                        <p:cTn id="72" dur="500" fill="hold"/>
                                        <p:tgtEl>
                                          <p:spTgt spid="2055"/>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1" presetClass="entr" presetSubtype="1" fill="hold" grpId="0" nodeType="click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wheel(1)">
                                      <p:cBhvr>
                                        <p:cTn id="77" dur="2000"/>
                                        <p:tgtEl>
                                          <p:spTgt spid="15"/>
                                        </p:tgtEl>
                                      </p:cBhvr>
                                    </p:animEffect>
                                  </p:childTnLst>
                                </p:cTn>
                              </p:par>
                            </p:childTnLst>
                          </p:cTn>
                        </p:par>
                      </p:childTnLst>
                    </p:cTn>
                  </p:par>
                  <p:par>
                    <p:cTn id="78" fill="hold">
                      <p:stCondLst>
                        <p:cond delay="indefinite"/>
                      </p:stCondLst>
                      <p:childTnLst>
                        <p:par>
                          <p:cTn id="79" fill="hold">
                            <p:stCondLst>
                              <p:cond delay="0"/>
                            </p:stCondLst>
                            <p:childTnLst>
                              <p:par>
                                <p:cTn id="80" presetID="21" presetClass="entr" presetSubtype="1" fill="hold" grpId="0" nodeType="click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wheel(1)">
                                      <p:cBhvr>
                                        <p:cTn id="82" dur="2000"/>
                                        <p:tgtEl>
                                          <p:spTgt spid="16"/>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grpId="0" nodeType="clickEffect">
                                  <p:stCondLst>
                                    <p:cond delay="0"/>
                                  </p:stCondLst>
                                  <p:childTnLst>
                                    <p:set>
                                      <p:cBhvr>
                                        <p:cTn id="86" dur="1" fill="hold">
                                          <p:stCondLst>
                                            <p:cond delay="0"/>
                                          </p:stCondLst>
                                        </p:cTn>
                                        <p:tgtEl>
                                          <p:spTgt spid="12"/>
                                        </p:tgtEl>
                                        <p:attrNameLst>
                                          <p:attrName>style.visibility</p:attrName>
                                        </p:attrNameLst>
                                      </p:cBhvr>
                                      <p:to>
                                        <p:strVal val="visible"/>
                                      </p:to>
                                    </p:set>
                                    <p:animEffect transition="in" filter="wipe(up)">
                                      <p:cBhvr>
                                        <p:cTn id="87" dur="500"/>
                                        <p:tgtEl>
                                          <p:spTgt spid="12"/>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1" fill="hold" grpId="0" nodeType="click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wipe(up)">
                                      <p:cBhvr>
                                        <p:cTn id="92" dur="500"/>
                                        <p:tgtEl>
                                          <p:spTgt spid="19"/>
                                        </p:tgtEl>
                                      </p:cBhvr>
                                    </p:animEffect>
                                  </p:childTnLst>
                                </p:cTn>
                              </p:par>
                            </p:childTnLst>
                          </p:cTn>
                        </p:par>
                      </p:childTnLst>
                    </p:cTn>
                  </p:par>
                  <p:par>
                    <p:cTn id="93" fill="hold">
                      <p:stCondLst>
                        <p:cond delay="indefinite"/>
                      </p:stCondLst>
                      <p:childTnLst>
                        <p:par>
                          <p:cTn id="94" fill="hold">
                            <p:stCondLst>
                              <p:cond delay="0"/>
                            </p:stCondLst>
                            <p:childTnLst>
                              <p:par>
                                <p:cTn id="95" presetID="47" presetClass="entr" presetSubtype="0" fill="hold" nodeType="clickEffect">
                                  <p:stCondLst>
                                    <p:cond delay="0"/>
                                  </p:stCondLst>
                                  <p:childTnLst>
                                    <p:set>
                                      <p:cBhvr>
                                        <p:cTn id="96" dur="1" fill="hold">
                                          <p:stCondLst>
                                            <p:cond delay="0"/>
                                          </p:stCondLst>
                                        </p:cTn>
                                        <p:tgtEl>
                                          <p:spTgt spid="2050"/>
                                        </p:tgtEl>
                                        <p:attrNameLst>
                                          <p:attrName>style.visibility</p:attrName>
                                        </p:attrNameLst>
                                      </p:cBhvr>
                                      <p:to>
                                        <p:strVal val="visible"/>
                                      </p:to>
                                    </p:set>
                                    <p:animEffect transition="in" filter="fade">
                                      <p:cBhvr>
                                        <p:cTn id="97" dur="1000"/>
                                        <p:tgtEl>
                                          <p:spTgt spid="2050"/>
                                        </p:tgtEl>
                                      </p:cBhvr>
                                    </p:animEffect>
                                    <p:anim calcmode="lin" valueType="num">
                                      <p:cBhvr>
                                        <p:cTn id="98" dur="1000" fill="hold"/>
                                        <p:tgtEl>
                                          <p:spTgt spid="2050"/>
                                        </p:tgtEl>
                                        <p:attrNameLst>
                                          <p:attrName>ppt_x</p:attrName>
                                        </p:attrNameLst>
                                      </p:cBhvr>
                                      <p:tavLst>
                                        <p:tav tm="0">
                                          <p:val>
                                            <p:strVal val="#ppt_x"/>
                                          </p:val>
                                        </p:tav>
                                        <p:tav tm="100000">
                                          <p:val>
                                            <p:strVal val="#ppt_x"/>
                                          </p:val>
                                        </p:tav>
                                      </p:tavLst>
                                    </p:anim>
                                    <p:anim calcmode="lin" valueType="num">
                                      <p:cBhvr>
                                        <p:cTn id="9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 presetClass="entr" presetSubtype="2" fill="hold" grpId="0" nodeType="clickEffect">
                                  <p:stCondLst>
                                    <p:cond delay="0"/>
                                  </p:stCondLst>
                                  <p:childTnLst>
                                    <p:set>
                                      <p:cBhvr>
                                        <p:cTn id="103" dur="1" fill="hold">
                                          <p:stCondLst>
                                            <p:cond delay="0"/>
                                          </p:stCondLst>
                                        </p:cTn>
                                        <p:tgtEl>
                                          <p:spTgt spid="3"/>
                                        </p:tgtEl>
                                        <p:attrNameLst>
                                          <p:attrName>style.visibility</p:attrName>
                                        </p:attrNameLst>
                                      </p:cBhvr>
                                      <p:to>
                                        <p:strVal val="visible"/>
                                      </p:to>
                                    </p:set>
                                    <p:anim calcmode="lin" valueType="num">
                                      <p:cBhvr additive="base">
                                        <p:cTn id="104" dur="500" fill="hold"/>
                                        <p:tgtEl>
                                          <p:spTgt spid="3"/>
                                        </p:tgtEl>
                                        <p:attrNameLst>
                                          <p:attrName>ppt_x</p:attrName>
                                        </p:attrNameLst>
                                      </p:cBhvr>
                                      <p:tavLst>
                                        <p:tav tm="0">
                                          <p:val>
                                            <p:strVal val="1+#ppt_w/2"/>
                                          </p:val>
                                        </p:tav>
                                        <p:tav tm="100000">
                                          <p:val>
                                            <p:strVal val="#ppt_x"/>
                                          </p:val>
                                        </p:tav>
                                      </p:tavLst>
                                    </p:anim>
                                    <p:anim calcmode="lin" valueType="num">
                                      <p:cBhvr additive="base">
                                        <p:cTn id="105"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2" presetClass="entr" presetSubtype="2" fill="hold" grpId="0" nodeType="click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additive="base">
                                        <p:cTn id="110" dur="500" fill="hold"/>
                                        <p:tgtEl>
                                          <p:spTgt spid="22"/>
                                        </p:tgtEl>
                                        <p:attrNameLst>
                                          <p:attrName>ppt_x</p:attrName>
                                        </p:attrNameLst>
                                      </p:cBhvr>
                                      <p:tavLst>
                                        <p:tav tm="0">
                                          <p:val>
                                            <p:strVal val="1+#ppt_w/2"/>
                                          </p:val>
                                        </p:tav>
                                        <p:tav tm="100000">
                                          <p:val>
                                            <p:strVal val="#ppt_x"/>
                                          </p:val>
                                        </p:tav>
                                      </p:tavLst>
                                    </p:anim>
                                    <p:anim calcmode="lin" valueType="num">
                                      <p:cBhvr additive="base">
                                        <p:cTn id="111"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nodeType="clickEffect">
                                  <p:stCondLst>
                                    <p:cond delay="0"/>
                                  </p:stCondLst>
                                  <p:childTnLst>
                                    <p:set>
                                      <p:cBhvr>
                                        <p:cTn id="115" dur="1" fill="hold">
                                          <p:stCondLst>
                                            <p:cond delay="0"/>
                                          </p:stCondLst>
                                        </p:cTn>
                                        <p:tgtEl>
                                          <p:spTgt spid="2051"/>
                                        </p:tgtEl>
                                        <p:attrNameLst>
                                          <p:attrName>style.visibility</p:attrName>
                                        </p:attrNameLst>
                                      </p:cBhvr>
                                      <p:to>
                                        <p:strVal val="visible"/>
                                      </p:to>
                                    </p:set>
                                    <p:animEffect transition="in" filter="fade">
                                      <p:cBhvr>
                                        <p:cTn id="116" dur="500"/>
                                        <p:tgtEl>
                                          <p:spTgt spid="2051"/>
                                        </p:tgtEl>
                                      </p:cBhvr>
                                    </p:animEffect>
                                  </p:childTnLst>
                                </p:cTn>
                              </p:par>
                            </p:childTnLst>
                          </p:cTn>
                        </p:par>
                      </p:childTnLst>
                    </p:cTn>
                  </p:par>
                  <p:par>
                    <p:cTn id="117" fill="hold">
                      <p:stCondLst>
                        <p:cond delay="indefinite"/>
                      </p:stCondLst>
                      <p:childTnLst>
                        <p:par>
                          <p:cTn id="118" fill="hold">
                            <p:stCondLst>
                              <p:cond delay="0"/>
                            </p:stCondLst>
                            <p:childTnLst>
                              <p:par>
                                <p:cTn id="119" presetID="2" presetClass="entr" presetSubtype="2" fill="hold" grpId="0" nodeType="clickEffect">
                                  <p:stCondLst>
                                    <p:cond delay="0"/>
                                  </p:stCondLst>
                                  <p:childTnLst>
                                    <p:set>
                                      <p:cBhvr>
                                        <p:cTn id="120" dur="1" fill="hold">
                                          <p:stCondLst>
                                            <p:cond delay="0"/>
                                          </p:stCondLst>
                                        </p:cTn>
                                        <p:tgtEl>
                                          <p:spTgt spid="4"/>
                                        </p:tgtEl>
                                        <p:attrNameLst>
                                          <p:attrName>style.visibility</p:attrName>
                                        </p:attrNameLst>
                                      </p:cBhvr>
                                      <p:to>
                                        <p:strVal val="visible"/>
                                      </p:to>
                                    </p:set>
                                    <p:anim calcmode="lin" valueType="num">
                                      <p:cBhvr additive="base">
                                        <p:cTn id="121" dur="500" fill="hold"/>
                                        <p:tgtEl>
                                          <p:spTgt spid="4"/>
                                        </p:tgtEl>
                                        <p:attrNameLst>
                                          <p:attrName>ppt_x</p:attrName>
                                        </p:attrNameLst>
                                      </p:cBhvr>
                                      <p:tavLst>
                                        <p:tav tm="0">
                                          <p:val>
                                            <p:strVal val="1+#ppt_w/2"/>
                                          </p:val>
                                        </p:tav>
                                        <p:tav tm="100000">
                                          <p:val>
                                            <p:strVal val="#ppt_x"/>
                                          </p:val>
                                        </p:tav>
                                      </p:tavLst>
                                    </p:anim>
                                    <p:anim calcmode="lin" valueType="num">
                                      <p:cBhvr additive="base">
                                        <p:cTn id="12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9" grpId="0" animBg="1"/>
      <p:bldP spid="18" grpId="0" animBg="1"/>
      <p:bldP spid="12" grpId="0" animBg="1"/>
      <p:bldP spid="15" grpId="0" animBg="1"/>
      <p:bldP spid="16" grpId="0" animBg="1"/>
      <p:bldP spid="19" grpId="0" animBg="1"/>
      <p:bldP spid="3" grpId="0" animBg="1"/>
      <p:bldP spid="22"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7788" y="374551"/>
            <a:ext cx="7772400" cy="822201"/>
          </a:xfrm>
        </p:spPr>
        <p:txBody>
          <a:bodyPr/>
          <a:lstStyle/>
          <a:p>
            <a:r>
              <a:rPr lang="en-US" altLang="zh-CN" dirty="0" smtClean="0"/>
              <a:t>    Databases and Blogs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84784"/>
            <a:ext cx="8424936" cy="5164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267744" y="2564904"/>
            <a:ext cx="1368152" cy="6480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1628800"/>
            <a:ext cx="52578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920" y="707629"/>
            <a:ext cx="5105400" cy="536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3995936" y="3800500"/>
            <a:ext cx="4248472" cy="1356692"/>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298564" y="3638482"/>
            <a:ext cx="1368152" cy="3240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8330" y="1809775"/>
            <a:ext cx="6838950" cy="416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8961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05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2052"/>
                                        </p:tgtEl>
                                      </p:cBhvr>
                                    </p:animEffect>
                                    <p:set>
                                      <p:cBhvr>
                                        <p:cTn id="28" dur="1" fill="hold">
                                          <p:stCondLst>
                                            <p:cond delay="499"/>
                                          </p:stCondLst>
                                        </p:cTn>
                                        <p:tgtEl>
                                          <p:spTgt spid="205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nodeType="clickEffect">
                                  <p:stCondLst>
                                    <p:cond delay="0"/>
                                  </p:stCondLst>
                                  <p:childTnLst>
                                    <p:anim calcmode="lin" valueType="num">
                                      <p:cBhvr additive="base">
                                        <p:cTn id="32" dur="500"/>
                                        <p:tgtEl>
                                          <p:spTgt spid="2051"/>
                                        </p:tgtEl>
                                        <p:attrNameLst>
                                          <p:attrName>ppt_x</p:attrName>
                                        </p:attrNameLst>
                                      </p:cBhvr>
                                      <p:tavLst>
                                        <p:tav tm="0">
                                          <p:val>
                                            <p:strVal val="ppt_x"/>
                                          </p:val>
                                        </p:tav>
                                        <p:tav tm="100000">
                                          <p:val>
                                            <p:strVal val="ppt_x"/>
                                          </p:val>
                                        </p:tav>
                                      </p:tavLst>
                                    </p:anim>
                                    <p:anim calcmode="lin" valueType="num">
                                      <p:cBhvr additive="base">
                                        <p:cTn id="33" dur="500"/>
                                        <p:tgtEl>
                                          <p:spTgt spid="2051"/>
                                        </p:tgtEl>
                                        <p:attrNameLst>
                                          <p:attrName>ppt_y</p:attrName>
                                        </p:attrNameLst>
                                      </p:cBhvr>
                                      <p:tavLst>
                                        <p:tav tm="0">
                                          <p:val>
                                            <p:strVal val="ppt_y"/>
                                          </p:val>
                                        </p:tav>
                                        <p:tav tm="100000">
                                          <p:val>
                                            <p:strVal val="1+ppt_h/2"/>
                                          </p:val>
                                        </p:tav>
                                      </p:tavLst>
                                    </p:anim>
                                    <p:set>
                                      <p:cBhvr>
                                        <p:cTn id="34" dur="1" fill="hold">
                                          <p:stCondLst>
                                            <p:cond delay="499"/>
                                          </p:stCondLst>
                                        </p:cTn>
                                        <p:tgtEl>
                                          <p:spTgt spid="205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ubTitle" idx="1"/>
          </p:nvPr>
        </p:nvSpPr>
        <p:spPr>
          <a:xfrm>
            <a:off x="809006" y="1700808"/>
            <a:ext cx="8011466" cy="3456384"/>
          </a:xfrm>
        </p:spPr>
        <p:txBody>
          <a:bodyPr>
            <a:normAutofit/>
          </a:bodyPr>
          <a:lstStyle/>
          <a:p>
            <a:pPr eaLnBrk="1" hangingPunct="1">
              <a:lnSpc>
                <a:spcPct val="140000"/>
              </a:lnSpc>
              <a:buSzPct val="105000"/>
            </a:pPr>
            <a:endParaRPr lang="en-GB" altLang="zh-CN" sz="800" dirty="0" smtClean="0">
              <a:ea typeface="PMingLiU" pitchFamily="18" charset="-120"/>
            </a:endParaRPr>
          </a:p>
          <a:p>
            <a:pPr>
              <a:lnSpc>
                <a:spcPct val="140000"/>
              </a:lnSpc>
              <a:buSzPct val="105000"/>
              <a:buFont typeface="Wingdings" pitchFamily="2" charset="2"/>
              <a:buChar char="&amp;"/>
            </a:pPr>
            <a:r>
              <a:rPr lang="en-GB" altLang="zh-CN" sz="4800" dirty="0" smtClean="0">
                <a:latin typeface="SimHei" pitchFamily="49" charset="-122"/>
                <a:ea typeface="SimHei" pitchFamily="49" charset="-122"/>
              </a:rPr>
              <a:t> </a:t>
            </a:r>
            <a:r>
              <a:rPr lang="en-US" altLang="zh-CN" sz="4800" dirty="0">
                <a:ea typeface="SimHei" pitchFamily="49" charset="-122"/>
              </a:rPr>
              <a:t>RSC Gold for </a:t>
            </a:r>
            <a:r>
              <a:rPr lang="en-US" altLang="zh-CN" sz="4800" dirty="0" smtClean="0">
                <a:ea typeface="SimHei" pitchFamily="49" charset="-122"/>
              </a:rPr>
              <a:t>Gold</a:t>
            </a:r>
          </a:p>
          <a:p>
            <a:pPr>
              <a:lnSpc>
                <a:spcPct val="140000"/>
              </a:lnSpc>
              <a:buSzPct val="105000"/>
            </a:pPr>
            <a:r>
              <a:rPr lang="en-US" altLang="zh-CN" sz="4800" dirty="0">
                <a:latin typeface="SimHei" pitchFamily="49" charset="-122"/>
                <a:ea typeface="SimHei" pitchFamily="49" charset="-122"/>
              </a:rPr>
              <a:t> </a:t>
            </a:r>
            <a:r>
              <a:rPr lang="en-US" altLang="zh-CN" sz="4800" dirty="0" smtClean="0">
                <a:latin typeface="SimHei" pitchFamily="49" charset="-122"/>
                <a:ea typeface="SimHei" pitchFamily="49" charset="-122"/>
              </a:rPr>
              <a:t>      </a:t>
            </a:r>
            <a:r>
              <a:rPr lang="zh-CN" altLang="en-US" sz="4800" dirty="0" smtClean="0">
                <a:latin typeface="SimHei" pitchFamily="49" charset="-122"/>
                <a:ea typeface="SimHei" pitchFamily="49" charset="-122"/>
              </a:rPr>
              <a:t>项</a:t>
            </a:r>
            <a:r>
              <a:rPr lang="zh-CN" altLang="en-US" sz="4800" dirty="0">
                <a:latin typeface="SimHei" pitchFamily="49" charset="-122"/>
                <a:ea typeface="SimHei" pitchFamily="49" charset="-122"/>
              </a:rPr>
              <a:t>目介绍</a:t>
            </a:r>
            <a:endParaRPr lang="zh-CN" altLang="en-GB" sz="4800" dirty="0">
              <a:latin typeface="SimHei" pitchFamily="49" charset="-122"/>
              <a:ea typeface="SimHei" pitchFamily="49" charset="-122"/>
            </a:endParaRPr>
          </a:p>
          <a:p>
            <a:pPr>
              <a:lnSpc>
                <a:spcPct val="140000"/>
              </a:lnSpc>
              <a:buSzPct val="105000"/>
              <a:buFont typeface="Wingdings" pitchFamily="2" charset="2"/>
              <a:buChar char="&amp;"/>
            </a:pPr>
            <a:endParaRPr lang="en-GB" altLang="zh-CN" sz="4800" dirty="0">
              <a:latin typeface="SimHei" pitchFamily="49" charset="-122"/>
              <a:ea typeface="SimHei" pitchFamily="49" charset="-122"/>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548680"/>
            <a:ext cx="6408712" cy="1095375"/>
          </a:xfrm>
          <a:prstGeom prst="rect">
            <a:avLst/>
          </a:prstGeom>
        </p:spPr>
      </p:pic>
    </p:spTree>
    <p:extLst>
      <p:ext uri="{BB962C8B-B14F-4D97-AF65-F5344CB8AC3E}">
        <p14:creationId xmlns:p14="http://schemas.microsoft.com/office/powerpoint/2010/main" val="23631127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82884" y="446807"/>
            <a:ext cx="6498521" cy="677937"/>
          </a:xfrm>
        </p:spPr>
        <p:txBody>
          <a:bodyPr>
            <a:normAutofit fontScale="90000"/>
          </a:bodyPr>
          <a:lstStyle/>
          <a:p>
            <a:r>
              <a:rPr lang="zh-CN" altLang="en-US" dirty="0">
                <a:latin typeface="DFKai-SB" pitchFamily="65" charset="-120"/>
                <a:ea typeface="DFKai-SB" pitchFamily="65" charset="-120"/>
              </a:rPr>
              <a:t>传</a:t>
            </a:r>
            <a:r>
              <a:rPr lang="zh-CN" altLang="en-US" dirty="0" smtClean="0">
                <a:latin typeface="DFKai-SB" pitchFamily="65" charset="-120"/>
                <a:ea typeface="DFKai-SB" pitchFamily="65" charset="-120"/>
              </a:rPr>
              <a:t>统的订购模式</a:t>
            </a:r>
            <a:endParaRPr lang="en-US" dirty="0">
              <a:latin typeface="DFKai-SB" pitchFamily="65" charset="-120"/>
              <a:ea typeface="DFKai-SB" pitchFamily="65" charset="-120"/>
            </a:endParaRPr>
          </a:p>
        </p:txBody>
      </p:sp>
      <p:grpSp>
        <p:nvGrpSpPr>
          <p:cNvPr id="4" name="Group 13"/>
          <p:cNvGrpSpPr>
            <a:grpSpLocks/>
          </p:cNvGrpSpPr>
          <p:nvPr/>
        </p:nvGrpSpPr>
        <p:grpSpPr bwMode="auto">
          <a:xfrm>
            <a:off x="4785573" y="4083313"/>
            <a:ext cx="1692275" cy="1652587"/>
            <a:chOff x="2920" y="2139"/>
            <a:chExt cx="1066" cy="1041"/>
          </a:xfrm>
        </p:grpSpPr>
        <p:sp>
          <p:nvSpPr>
            <p:cNvPr id="5" name="Freeform 35"/>
            <p:cNvSpPr>
              <a:spLocks/>
            </p:cNvSpPr>
            <p:nvPr/>
          </p:nvSpPr>
          <p:spPr bwMode="auto">
            <a:xfrm>
              <a:off x="2920" y="2139"/>
              <a:ext cx="1066" cy="1041"/>
            </a:xfrm>
            <a:custGeom>
              <a:avLst/>
              <a:gdLst>
                <a:gd name="T0" fmla="*/ 1017 w 1020"/>
                <a:gd name="T1" fmla="*/ 439 h 998"/>
                <a:gd name="T2" fmla="*/ 778 w 1020"/>
                <a:gd name="T3" fmla="*/ 426 h 998"/>
                <a:gd name="T4" fmla="*/ 770 w 1020"/>
                <a:gd name="T5" fmla="*/ 403 h 998"/>
                <a:gd name="T6" fmla="*/ 765 w 1020"/>
                <a:gd name="T7" fmla="*/ 389 h 998"/>
                <a:gd name="T8" fmla="*/ 922 w 1020"/>
                <a:gd name="T9" fmla="*/ 204 h 998"/>
                <a:gd name="T10" fmla="*/ 676 w 1020"/>
                <a:gd name="T11" fmla="*/ 279 h 998"/>
                <a:gd name="T12" fmla="*/ 660 w 1020"/>
                <a:gd name="T13" fmla="*/ 268 h 998"/>
                <a:gd name="T14" fmla="*/ 670 w 1020"/>
                <a:gd name="T15" fmla="*/ 17 h 998"/>
                <a:gd name="T16" fmla="*/ 518 w 1020"/>
                <a:gd name="T17" fmla="*/ 226 h 998"/>
                <a:gd name="T18" fmla="*/ 497 w 1020"/>
                <a:gd name="T19" fmla="*/ 226 h 998"/>
                <a:gd name="T20" fmla="*/ 356 w 1020"/>
                <a:gd name="T21" fmla="*/ 18 h 998"/>
                <a:gd name="T22" fmla="*/ 356 w 1020"/>
                <a:gd name="T23" fmla="*/ 273 h 998"/>
                <a:gd name="T24" fmla="*/ 340 w 1020"/>
                <a:gd name="T25" fmla="*/ 285 h 998"/>
                <a:gd name="T26" fmla="*/ 100 w 1020"/>
                <a:gd name="T27" fmla="*/ 199 h 998"/>
                <a:gd name="T28" fmla="*/ 252 w 1020"/>
                <a:gd name="T29" fmla="*/ 407 h 998"/>
                <a:gd name="T30" fmla="*/ 247 w 1020"/>
                <a:gd name="T31" fmla="*/ 425 h 998"/>
                <a:gd name="T32" fmla="*/ 0 w 1020"/>
                <a:gd name="T33" fmla="*/ 499 h 998"/>
                <a:gd name="T34" fmla="*/ 245 w 1020"/>
                <a:gd name="T35" fmla="*/ 573 h 998"/>
                <a:gd name="T36" fmla="*/ 249 w 1020"/>
                <a:gd name="T37" fmla="*/ 587 h 998"/>
                <a:gd name="T38" fmla="*/ 254 w 1020"/>
                <a:gd name="T39" fmla="*/ 600 h 998"/>
                <a:gd name="T40" fmla="*/ 96 w 1020"/>
                <a:gd name="T41" fmla="*/ 792 h 998"/>
                <a:gd name="T42" fmla="*/ 342 w 1020"/>
                <a:gd name="T43" fmla="*/ 719 h 998"/>
                <a:gd name="T44" fmla="*/ 358 w 1020"/>
                <a:gd name="T45" fmla="*/ 731 h 998"/>
                <a:gd name="T46" fmla="*/ 350 w 1020"/>
                <a:gd name="T47" fmla="*/ 981 h 998"/>
                <a:gd name="T48" fmla="*/ 499 w 1020"/>
                <a:gd name="T49" fmla="*/ 777 h 998"/>
                <a:gd name="T50" fmla="*/ 522 w 1020"/>
                <a:gd name="T51" fmla="*/ 777 h 998"/>
                <a:gd name="T52" fmla="*/ 664 w 1020"/>
                <a:gd name="T53" fmla="*/ 981 h 998"/>
                <a:gd name="T54" fmla="*/ 664 w 1020"/>
                <a:gd name="T55" fmla="*/ 732 h 998"/>
                <a:gd name="T56" fmla="*/ 683 w 1020"/>
                <a:gd name="T57" fmla="*/ 719 h 998"/>
                <a:gd name="T58" fmla="*/ 919 w 1020"/>
                <a:gd name="T59" fmla="*/ 801 h 998"/>
                <a:gd name="T60" fmla="*/ 771 w 1020"/>
                <a:gd name="T61" fmla="*/ 598 h 998"/>
                <a:gd name="T62" fmla="*/ 778 w 1020"/>
                <a:gd name="T63" fmla="*/ 577 h 998"/>
                <a:gd name="T64" fmla="*/ 1020 w 1020"/>
                <a:gd name="T65" fmla="*/ 499 h 9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20"/>
                <a:gd name="T100" fmla="*/ 0 h 998"/>
                <a:gd name="T101" fmla="*/ 1020 w 1020"/>
                <a:gd name="T102" fmla="*/ 998 h 99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20" h="998">
                  <a:moveTo>
                    <a:pt x="1020" y="499"/>
                  </a:moveTo>
                  <a:lnTo>
                    <a:pt x="1017" y="439"/>
                  </a:lnTo>
                  <a:lnTo>
                    <a:pt x="778" y="426"/>
                  </a:lnTo>
                  <a:lnTo>
                    <a:pt x="774" y="414"/>
                  </a:lnTo>
                  <a:lnTo>
                    <a:pt x="770" y="403"/>
                  </a:lnTo>
                  <a:lnTo>
                    <a:pt x="765" y="389"/>
                  </a:lnTo>
                  <a:lnTo>
                    <a:pt x="759" y="378"/>
                  </a:lnTo>
                  <a:lnTo>
                    <a:pt x="922" y="204"/>
                  </a:lnTo>
                  <a:lnTo>
                    <a:pt x="886" y="157"/>
                  </a:lnTo>
                  <a:lnTo>
                    <a:pt x="676" y="279"/>
                  </a:lnTo>
                  <a:lnTo>
                    <a:pt x="660" y="268"/>
                  </a:lnTo>
                  <a:lnTo>
                    <a:pt x="642" y="258"/>
                  </a:lnTo>
                  <a:lnTo>
                    <a:pt x="670" y="17"/>
                  </a:lnTo>
                  <a:lnTo>
                    <a:pt x="613" y="0"/>
                  </a:lnTo>
                  <a:lnTo>
                    <a:pt x="518" y="226"/>
                  </a:lnTo>
                  <a:lnTo>
                    <a:pt x="497" y="226"/>
                  </a:lnTo>
                  <a:lnTo>
                    <a:pt x="477" y="228"/>
                  </a:lnTo>
                  <a:lnTo>
                    <a:pt x="356" y="18"/>
                  </a:lnTo>
                  <a:lnTo>
                    <a:pt x="301" y="38"/>
                  </a:lnTo>
                  <a:lnTo>
                    <a:pt x="356" y="273"/>
                  </a:lnTo>
                  <a:lnTo>
                    <a:pt x="340" y="285"/>
                  </a:lnTo>
                  <a:lnTo>
                    <a:pt x="323" y="300"/>
                  </a:lnTo>
                  <a:lnTo>
                    <a:pt x="100" y="199"/>
                  </a:lnTo>
                  <a:lnTo>
                    <a:pt x="67" y="248"/>
                  </a:lnTo>
                  <a:lnTo>
                    <a:pt x="252" y="407"/>
                  </a:lnTo>
                  <a:lnTo>
                    <a:pt x="247" y="425"/>
                  </a:lnTo>
                  <a:lnTo>
                    <a:pt x="242" y="444"/>
                  </a:lnTo>
                  <a:lnTo>
                    <a:pt x="0" y="499"/>
                  </a:lnTo>
                  <a:lnTo>
                    <a:pt x="3" y="558"/>
                  </a:lnTo>
                  <a:lnTo>
                    <a:pt x="245" y="573"/>
                  </a:lnTo>
                  <a:lnTo>
                    <a:pt x="249" y="587"/>
                  </a:lnTo>
                  <a:lnTo>
                    <a:pt x="254" y="600"/>
                  </a:lnTo>
                  <a:lnTo>
                    <a:pt x="262" y="619"/>
                  </a:lnTo>
                  <a:lnTo>
                    <a:pt x="96" y="792"/>
                  </a:lnTo>
                  <a:lnTo>
                    <a:pt x="132" y="840"/>
                  </a:lnTo>
                  <a:lnTo>
                    <a:pt x="342" y="719"/>
                  </a:lnTo>
                  <a:lnTo>
                    <a:pt x="358" y="731"/>
                  </a:lnTo>
                  <a:lnTo>
                    <a:pt x="377" y="742"/>
                  </a:lnTo>
                  <a:lnTo>
                    <a:pt x="350" y="981"/>
                  </a:lnTo>
                  <a:lnTo>
                    <a:pt x="408" y="998"/>
                  </a:lnTo>
                  <a:lnTo>
                    <a:pt x="499" y="777"/>
                  </a:lnTo>
                  <a:lnTo>
                    <a:pt x="522" y="777"/>
                  </a:lnTo>
                  <a:lnTo>
                    <a:pt x="545" y="775"/>
                  </a:lnTo>
                  <a:lnTo>
                    <a:pt x="664" y="981"/>
                  </a:lnTo>
                  <a:lnTo>
                    <a:pt x="721" y="961"/>
                  </a:lnTo>
                  <a:lnTo>
                    <a:pt x="664" y="732"/>
                  </a:lnTo>
                  <a:lnTo>
                    <a:pt x="683" y="719"/>
                  </a:lnTo>
                  <a:lnTo>
                    <a:pt x="700" y="704"/>
                  </a:lnTo>
                  <a:lnTo>
                    <a:pt x="919" y="801"/>
                  </a:lnTo>
                  <a:lnTo>
                    <a:pt x="952" y="752"/>
                  </a:lnTo>
                  <a:lnTo>
                    <a:pt x="771" y="598"/>
                  </a:lnTo>
                  <a:lnTo>
                    <a:pt x="778" y="577"/>
                  </a:lnTo>
                  <a:lnTo>
                    <a:pt x="783" y="555"/>
                  </a:lnTo>
                  <a:lnTo>
                    <a:pt x="1020" y="499"/>
                  </a:lnTo>
                  <a:close/>
                </a:path>
              </a:pathLst>
            </a:custGeom>
            <a:solidFill>
              <a:schemeClr val="accent2"/>
            </a:solidFill>
            <a:ln w="9525">
              <a:solidFill>
                <a:srgbClr val="000000"/>
              </a:solidFill>
              <a:round/>
              <a:headEnd/>
              <a:tailEnd/>
            </a:ln>
          </p:spPr>
          <p:txBody>
            <a:bodyPr/>
            <a:lstStyle/>
            <a:p>
              <a:endParaRPr lang="en-US">
                <a:solidFill>
                  <a:schemeClr val="bg1"/>
                </a:solidFill>
                <a:ea typeface="ＭＳ Ｐゴシック" pitchFamily="31" charset="-128"/>
              </a:endParaRPr>
            </a:p>
          </p:txBody>
        </p:sp>
        <p:sp>
          <p:nvSpPr>
            <p:cNvPr id="6" name="Freeform 37"/>
            <p:cNvSpPr>
              <a:spLocks/>
            </p:cNvSpPr>
            <p:nvPr/>
          </p:nvSpPr>
          <p:spPr bwMode="auto">
            <a:xfrm>
              <a:off x="3319" y="2526"/>
              <a:ext cx="272" cy="274"/>
            </a:xfrm>
            <a:custGeom>
              <a:avLst/>
              <a:gdLst>
                <a:gd name="T0" fmla="*/ 252 w 260"/>
                <a:gd name="T1" fmla="*/ 83 h 260"/>
                <a:gd name="T2" fmla="*/ 259 w 260"/>
                <a:gd name="T3" fmla="*/ 109 h 260"/>
                <a:gd name="T4" fmla="*/ 260 w 260"/>
                <a:gd name="T5" fmla="*/ 135 h 260"/>
                <a:gd name="T6" fmla="*/ 257 w 260"/>
                <a:gd name="T7" fmla="*/ 159 h 260"/>
                <a:gd name="T8" fmla="*/ 249 w 260"/>
                <a:gd name="T9" fmla="*/ 183 h 260"/>
                <a:gd name="T10" fmla="*/ 237 w 260"/>
                <a:gd name="T11" fmla="*/ 205 h 260"/>
                <a:gd name="T12" fmla="*/ 221 w 260"/>
                <a:gd name="T13" fmla="*/ 224 h 260"/>
                <a:gd name="T14" fmla="*/ 201 w 260"/>
                <a:gd name="T15" fmla="*/ 240 h 260"/>
                <a:gd name="T16" fmla="*/ 177 w 260"/>
                <a:gd name="T17" fmla="*/ 252 h 260"/>
                <a:gd name="T18" fmla="*/ 165 w 260"/>
                <a:gd name="T19" fmla="*/ 256 h 260"/>
                <a:gd name="T20" fmla="*/ 139 w 260"/>
                <a:gd name="T21" fmla="*/ 260 h 260"/>
                <a:gd name="T22" fmla="*/ 113 w 260"/>
                <a:gd name="T23" fmla="*/ 259 h 260"/>
                <a:gd name="T24" fmla="*/ 90 w 260"/>
                <a:gd name="T25" fmla="*/ 254 h 260"/>
                <a:gd name="T26" fmla="*/ 66 w 260"/>
                <a:gd name="T27" fmla="*/ 244 h 260"/>
                <a:gd name="T28" fmla="*/ 45 w 260"/>
                <a:gd name="T29" fmla="*/ 229 h 260"/>
                <a:gd name="T30" fmla="*/ 28 w 260"/>
                <a:gd name="T31" fmla="*/ 211 h 260"/>
                <a:gd name="T32" fmla="*/ 14 w 260"/>
                <a:gd name="T33" fmla="*/ 189 h 260"/>
                <a:gd name="T34" fmla="*/ 9 w 260"/>
                <a:gd name="T35" fmla="*/ 177 h 260"/>
                <a:gd name="T36" fmla="*/ 2 w 260"/>
                <a:gd name="T37" fmla="*/ 151 h 260"/>
                <a:gd name="T38" fmla="*/ 0 w 260"/>
                <a:gd name="T39" fmla="*/ 127 h 260"/>
                <a:gd name="T40" fmla="*/ 3 w 260"/>
                <a:gd name="T41" fmla="*/ 101 h 260"/>
                <a:gd name="T42" fmla="*/ 11 w 260"/>
                <a:gd name="T43" fmla="*/ 77 h 260"/>
                <a:gd name="T44" fmla="*/ 24 w 260"/>
                <a:gd name="T45" fmla="*/ 56 h 260"/>
                <a:gd name="T46" fmla="*/ 40 w 260"/>
                <a:gd name="T47" fmla="*/ 36 h 260"/>
                <a:gd name="T48" fmla="*/ 60 w 260"/>
                <a:gd name="T49" fmla="*/ 21 h 260"/>
                <a:gd name="T50" fmla="*/ 83 w 260"/>
                <a:gd name="T51" fmla="*/ 9 h 260"/>
                <a:gd name="T52" fmla="*/ 97 w 260"/>
                <a:gd name="T53" fmla="*/ 4 h 260"/>
                <a:gd name="T54" fmla="*/ 121 w 260"/>
                <a:gd name="T55" fmla="*/ 0 h 260"/>
                <a:gd name="T56" fmla="*/ 147 w 260"/>
                <a:gd name="T57" fmla="*/ 1 h 260"/>
                <a:gd name="T58" fmla="*/ 172 w 260"/>
                <a:gd name="T59" fmla="*/ 7 h 260"/>
                <a:gd name="T60" fmla="*/ 194 w 260"/>
                <a:gd name="T61" fmla="*/ 16 h 260"/>
                <a:gd name="T62" fmla="*/ 215 w 260"/>
                <a:gd name="T63" fmla="*/ 31 h 260"/>
                <a:gd name="T64" fmla="*/ 233 w 260"/>
                <a:gd name="T65" fmla="*/ 49 h 260"/>
                <a:gd name="T66" fmla="*/ 247 w 260"/>
                <a:gd name="T67" fmla="*/ 71 h 260"/>
                <a:gd name="T68" fmla="*/ 252 w 260"/>
                <a:gd name="T69" fmla="*/ 83 h 2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0"/>
                <a:gd name="T106" fmla="*/ 0 h 260"/>
                <a:gd name="T107" fmla="*/ 260 w 260"/>
                <a:gd name="T108" fmla="*/ 260 h 2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0" h="260">
                  <a:moveTo>
                    <a:pt x="252" y="83"/>
                  </a:moveTo>
                  <a:lnTo>
                    <a:pt x="252" y="83"/>
                  </a:lnTo>
                  <a:lnTo>
                    <a:pt x="256" y="97"/>
                  </a:lnTo>
                  <a:lnTo>
                    <a:pt x="259" y="109"/>
                  </a:lnTo>
                  <a:lnTo>
                    <a:pt x="260" y="121"/>
                  </a:lnTo>
                  <a:lnTo>
                    <a:pt x="260" y="135"/>
                  </a:lnTo>
                  <a:lnTo>
                    <a:pt x="259" y="147"/>
                  </a:lnTo>
                  <a:lnTo>
                    <a:pt x="257" y="159"/>
                  </a:lnTo>
                  <a:lnTo>
                    <a:pt x="254" y="172"/>
                  </a:lnTo>
                  <a:lnTo>
                    <a:pt x="249" y="183"/>
                  </a:lnTo>
                  <a:lnTo>
                    <a:pt x="244" y="194"/>
                  </a:lnTo>
                  <a:lnTo>
                    <a:pt x="237" y="205"/>
                  </a:lnTo>
                  <a:lnTo>
                    <a:pt x="229" y="215"/>
                  </a:lnTo>
                  <a:lnTo>
                    <a:pt x="221" y="224"/>
                  </a:lnTo>
                  <a:lnTo>
                    <a:pt x="211" y="233"/>
                  </a:lnTo>
                  <a:lnTo>
                    <a:pt x="201" y="240"/>
                  </a:lnTo>
                  <a:lnTo>
                    <a:pt x="189" y="247"/>
                  </a:lnTo>
                  <a:lnTo>
                    <a:pt x="177" y="252"/>
                  </a:lnTo>
                  <a:lnTo>
                    <a:pt x="165" y="256"/>
                  </a:lnTo>
                  <a:lnTo>
                    <a:pt x="151" y="259"/>
                  </a:lnTo>
                  <a:lnTo>
                    <a:pt x="139" y="260"/>
                  </a:lnTo>
                  <a:lnTo>
                    <a:pt x="127" y="260"/>
                  </a:lnTo>
                  <a:lnTo>
                    <a:pt x="113" y="259"/>
                  </a:lnTo>
                  <a:lnTo>
                    <a:pt x="101" y="257"/>
                  </a:lnTo>
                  <a:lnTo>
                    <a:pt x="90" y="254"/>
                  </a:lnTo>
                  <a:lnTo>
                    <a:pt x="77" y="249"/>
                  </a:lnTo>
                  <a:lnTo>
                    <a:pt x="66" y="244"/>
                  </a:lnTo>
                  <a:lnTo>
                    <a:pt x="56" y="237"/>
                  </a:lnTo>
                  <a:lnTo>
                    <a:pt x="45" y="229"/>
                  </a:lnTo>
                  <a:lnTo>
                    <a:pt x="37" y="221"/>
                  </a:lnTo>
                  <a:lnTo>
                    <a:pt x="28" y="211"/>
                  </a:lnTo>
                  <a:lnTo>
                    <a:pt x="21" y="201"/>
                  </a:lnTo>
                  <a:lnTo>
                    <a:pt x="14" y="189"/>
                  </a:lnTo>
                  <a:lnTo>
                    <a:pt x="9" y="177"/>
                  </a:lnTo>
                  <a:lnTo>
                    <a:pt x="5" y="165"/>
                  </a:lnTo>
                  <a:lnTo>
                    <a:pt x="2" y="151"/>
                  </a:lnTo>
                  <a:lnTo>
                    <a:pt x="0" y="139"/>
                  </a:lnTo>
                  <a:lnTo>
                    <a:pt x="0" y="127"/>
                  </a:lnTo>
                  <a:lnTo>
                    <a:pt x="1" y="113"/>
                  </a:lnTo>
                  <a:lnTo>
                    <a:pt x="3" y="101"/>
                  </a:lnTo>
                  <a:lnTo>
                    <a:pt x="7" y="89"/>
                  </a:lnTo>
                  <a:lnTo>
                    <a:pt x="11" y="77"/>
                  </a:lnTo>
                  <a:lnTo>
                    <a:pt x="16" y="66"/>
                  </a:lnTo>
                  <a:lnTo>
                    <a:pt x="24" y="56"/>
                  </a:lnTo>
                  <a:lnTo>
                    <a:pt x="31" y="45"/>
                  </a:lnTo>
                  <a:lnTo>
                    <a:pt x="40" y="36"/>
                  </a:lnTo>
                  <a:lnTo>
                    <a:pt x="49" y="28"/>
                  </a:lnTo>
                  <a:lnTo>
                    <a:pt x="60" y="21"/>
                  </a:lnTo>
                  <a:lnTo>
                    <a:pt x="71" y="14"/>
                  </a:lnTo>
                  <a:lnTo>
                    <a:pt x="83" y="9"/>
                  </a:lnTo>
                  <a:lnTo>
                    <a:pt x="97" y="4"/>
                  </a:lnTo>
                  <a:lnTo>
                    <a:pt x="109" y="2"/>
                  </a:lnTo>
                  <a:lnTo>
                    <a:pt x="121" y="0"/>
                  </a:lnTo>
                  <a:lnTo>
                    <a:pt x="135" y="0"/>
                  </a:lnTo>
                  <a:lnTo>
                    <a:pt x="147" y="1"/>
                  </a:lnTo>
                  <a:lnTo>
                    <a:pt x="159" y="3"/>
                  </a:lnTo>
                  <a:lnTo>
                    <a:pt x="172" y="7"/>
                  </a:lnTo>
                  <a:lnTo>
                    <a:pt x="183" y="11"/>
                  </a:lnTo>
                  <a:lnTo>
                    <a:pt x="194" y="16"/>
                  </a:lnTo>
                  <a:lnTo>
                    <a:pt x="205" y="24"/>
                  </a:lnTo>
                  <a:lnTo>
                    <a:pt x="215" y="31"/>
                  </a:lnTo>
                  <a:lnTo>
                    <a:pt x="224" y="40"/>
                  </a:lnTo>
                  <a:lnTo>
                    <a:pt x="233" y="49"/>
                  </a:lnTo>
                  <a:lnTo>
                    <a:pt x="240" y="60"/>
                  </a:lnTo>
                  <a:lnTo>
                    <a:pt x="247" y="71"/>
                  </a:lnTo>
                  <a:lnTo>
                    <a:pt x="252" y="83"/>
                  </a:lnTo>
                  <a:close/>
                </a:path>
              </a:pathLst>
            </a:custGeom>
            <a:solidFill>
              <a:schemeClr val="bg1"/>
            </a:solidFill>
            <a:ln w="9525">
              <a:solidFill>
                <a:srgbClr val="000000"/>
              </a:solidFill>
              <a:round/>
              <a:headEnd/>
              <a:tailEnd/>
            </a:ln>
          </p:spPr>
          <p:txBody>
            <a:bodyPr/>
            <a:lstStyle/>
            <a:p>
              <a:endParaRPr lang="en-US">
                <a:solidFill>
                  <a:schemeClr val="bg1"/>
                </a:solidFill>
                <a:ea typeface="ＭＳ Ｐゴシック" pitchFamily="31" charset="-128"/>
              </a:endParaRPr>
            </a:p>
          </p:txBody>
        </p:sp>
      </p:grpSp>
      <p:grpSp>
        <p:nvGrpSpPr>
          <p:cNvPr id="7" name="Group 15"/>
          <p:cNvGrpSpPr>
            <a:grpSpLocks/>
          </p:cNvGrpSpPr>
          <p:nvPr/>
        </p:nvGrpSpPr>
        <p:grpSpPr bwMode="auto">
          <a:xfrm>
            <a:off x="6142886" y="3635638"/>
            <a:ext cx="1651000" cy="1689100"/>
            <a:chOff x="3775" y="1857"/>
            <a:chExt cx="1040" cy="1064"/>
          </a:xfrm>
        </p:grpSpPr>
        <p:sp>
          <p:nvSpPr>
            <p:cNvPr id="8" name="Freeform 36"/>
            <p:cNvSpPr>
              <a:spLocks/>
            </p:cNvSpPr>
            <p:nvPr/>
          </p:nvSpPr>
          <p:spPr bwMode="auto">
            <a:xfrm>
              <a:off x="3775" y="1857"/>
              <a:ext cx="1040" cy="1064"/>
            </a:xfrm>
            <a:custGeom>
              <a:avLst/>
              <a:gdLst>
                <a:gd name="T0" fmla="*/ 980 w 997"/>
                <a:gd name="T1" fmla="*/ 340 h 1019"/>
                <a:gd name="T2" fmla="*/ 745 w 997"/>
                <a:gd name="T3" fmla="*/ 381 h 1019"/>
                <a:gd name="T4" fmla="*/ 731 w 997"/>
                <a:gd name="T5" fmla="*/ 359 h 1019"/>
                <a:gd name="T6" fmla="*/ 715 w 997"/>
                <a:gd name="T7" fmla="*/ 337 h 1019"/>
                <a:gd name="T8" fmla="*/ 792 w 997"/>
                <a:gd name="T9" fmla="*/ 93 h 1019"/>
                <a:gd name="T10" fmla="*/ 614 w 997"/>
                <a:gd name="T11" fmla="*/ 259 h 1019"/>
                <a:gd name="T12" fmla="*/ 576 w 997"/>
                <a:gd name="T13" fmla="*/ 245 h 1019"/>
                <a:gd name="T14" fmla="*/ 490 w 997"/>
                <a:gd name="T15" fmla="*/ 0 h 1019"/>
                <a:gd name="T16" fmla="*/ 446 w 997"/>
                <a:gd name="T17" fmla="*/ 241 h 1019"/>
                <a:gd name="T18" fmla="*/ 407 w 997"/>
                <a:gd name="T19" fmla="*/ 252 h 1019"/>
                <a:gd name="T20" fmla="*/ 194 w 997"/>
                <a:gd name="T21" fmla="*/ 105 h 1019"/>
                <a:gd name="T22" fmla="*/ 300 w 997"/>
                <a:gd name="T23" fmla="*/ 322 h 1019"/>
                <a:gd name="T24" fmla="*/ 273 w 997"/>
                <a:gd name="T25" fmla="*/ 355 h 1019"/>
                <a:gd name="T26" fmla="*/ 12 w 997"/>
                <a:gd name="T27" fmla="*/ 361 h 1019"/>
                <a:gd name="T28" fmla="*/ 227 w 997"/>
                <a:gd name="T29" fmla="*/ 475 h 1019"/>
                <a:gd name="T30" fmla="*/ 225 w 997"/>
                <a:gd name="T31" fmla="*/ 513 h 1019"/>
                <a:gd name="T32" fmla="*/ 17 w 997"/>
                <a:gd name="T33" fmla="*/ 676 h 1019"/>
                <a:gd name="T34" fmla="*/ 256 w 997"/>
                <a:gd name="T35" fmla="*/ 639 h 1019"/>
                <a:gd name="T36" fmla="*/ 271 w 997"/>
                <a:gd name="T37" fmla="*/ 664 h 1019"/>
                <a:gd name="T38" fmla="*/ 282 w 997"/>
                <a:gd name="T39" fmla="*/ 679 h 1019"/>
                <a:gd name="T40" fmla="*/ 203 w 997"/>
                <a:gd name="T41" fmla="*/ 924 h 1019"/>
                <a:gd name="T42" fmla="*/ 381 w 997"/>
                <a:gd name="T43" fmla="*/ 760 h 1019"/>
                <a:gd name="T44" fmla="*/ 420 w 997"/>
                <a:gd name="T45" fmla="*/ 776 h 1019"/>
                <a:gd name="T46" fmla="*/ 506 w 997"/>
                <a:gd name="T47" fmla="*/ 1019 h 1019"/>
                <a:gd name="T48" fmla="*/ 548 w 997"/>
                <a:gd name="T49" fmla="*/ 783 h 1019"/>
                <a:gd name="T50" fmla="*/ 592 w 997"/>
                <a:gd name="T51" fmla="*/ 772 h 1019"/>
                <a:gd name="T52" fmla="*/ 803 w 997"/>
                <a:gd name="T53" fmla="*/ 914 h 1019"/>
                <a:gd name="T54" fmla="*/ 699 w 997"/>
                <a:gd name="T55" fmla="*/ 703 h 1019"/>
                <a:gd name="T56" fmla="*/ 728 w 997"/>
                <a:gd name="T57" fmla="*/ 669 h 1019"/>
                <a:gd name="T58" fmla="*/ 984 w 997"/>
                <a:gd name="T59" fmla="*/ 659 h 1019"/>
                <a:gd name="T60" fmla="*/ 774 w 997"/>
                <a:gd name="T61" fmla="*/ 549 h 1019"/>
                <a:gd name="T62" fmla="*/ 777 w 997"/>
                <a:gd name="T63" fmla="*/ 504 h 10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97"/>
                <a:gd name="T97" fmla="*/ 0 h 1019"/>
                <a:gd name="T98" fmla="*/ 997 w 997"/>
                <a:gd name="T99" fmla="*/ 1019 h 10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97" h="1019">
                  <a:moveTo>
                    <a:pt x="997" y="398"/>
                  </a:moveTo>
                  <a:lnTo>
                    <a:pt x="980" y="340"/>
                  </a:lnTo>
                  <a:lnTo>
                    <a:pt x="745" y="381"/>
                  </a:lnTo>
                  <a:lnTo>
                    <a:pt x="731" y="359"/>
                  </a:lnTo>
                  <a:lnTo>
                    <a:pt x="723" y="348"/>
                  </a:lnTo>
                  <a:lnTo>
                    <a:pt x="715" y="337"/>
                  </a:lnTo>
                  <a:lnTo>
                    <a:pt x="837" y="132"/>
                  </a:lnTo>
                  <a:lnTo>
                    <a:pt x="792" y="93"/>
                  </a:lnTo>
                  <a:lnTo>
                    <a:pt x="614" y="259"/>
                  </a:lnTo>
                  <a:lnTo>
                    <a:pt x="594" y="251"/>
                  </a:lnTo>
                  <a:lnTo>
                    <a:pt x="576" y="245"/>
                  </a:lnTo>
                  <a:lnTo>
                    <a:pt x="550" y="4"/>
                  </a:lnTo>
                  <a:lnTo>
                    <a:pt x="490" y="0"/>
                  </a:lnTo>
                  <a:lnTo>
                    <a:pt x="446" y="241"/>
                  </a:lnTo>
                  <a:lnTo>
                    <a:pt x="427" y="245"/>
                  </a:lnTo>
                  <a:lnTo>
                    <a:pt x="407" y="252"/>
                  </a:lnTo>
                  <a:lnTo>
                    <a:pt x="244" y="73"/>
                  </a:lnTo>
                  <a:lnTo>
                    <a:pt x="194" y="105"/>
                  </a:lnTo>
                  <a:lnTo>
                    <a:pt x="300" y="322"/>
                  </a:lnTo>
                  <a:lnTo>
                    <a:pt x="286" y="338"/>
                  </a:lnTo>
                  <a:lnTo>
                    <a:pt x="273" y="355"/>
                  </a:lnTo>
                  <a:lnTo>
                    <a:pt x="33" y="305"/>
                  </a:lnTo>
                  <a:lnTo>
                    <a:pt x="12" y="361"/>
                  </a:lnTo>
                  <a:lnTo>
                    <a:pt x="227" y="475"/>
                  </a:lnTo>
                  <a:lnTo>
                    <a:pt x="225" y="494"/>
                  </a:lnTo>
                  <a:lnTo>
                    <a:pt x="225" y="513"/>
                  </a:lnTo>
                  <a:lnTo>
                    <a:pt x="0" y="619"/>
                  </a:lnTo>
                  <a:lnTo>
                    <a:pt x="17" y="676"/>
                  </a:lnTo>
                  <a:lnTo>
                    <a:pt x="256" y="639"/>
                  </a:lnTo>
                  <a:lnTo>
                    <a:pt x="263" y="651"/>
                  </a:lnTo>
                  <a:lnTo>
                    <a:pt x="271" y="664"/>
                  </a:lnTo>
                  <a:lnTo>
                    <a:pt x="282" y="679"/>
                  </a:lnTo>
                  <a:lnTo>
                    <a:pt x="158" y="885"/>
                  </a:lnTo>
                  <a:lnTo>
                    <a:pt x="203" y="924"/>
                  </a:lnTo>
                  <a:lnTo>
                    <a:pt x="381" y="760"/>
                  </a:lnTo>
                  <a:lnTo>
                    <a:pt x="401" y="769"/>
                  </a:lnTo>
                  <a:lnTo>
                    <a:pt x="420" y="776"/>
                  </a:lnTo>
                  <a:lnTo>
                    <a:pt x="446" y="1015"/>
                  </a:lnTo>
                  <a:lnTo>
                    <a:pt x="506" y="1019"/>
                  </a:lnTo>
                  <a:lnTo>
                    <a:pt x="548" y="783"/>
                  </a:lnTo>
                  <a:lnTo>
                    <a:pt x="571" y="779"/>
                  </a:lnTo>
                  <a:lnTo>
                    <a:pt x="592" y="772"/>
                  </a:lnTo>
                  <a:lnTo>
                    <a:pt x="754" y="947"/>
                  </a:lnTo>
                  <a:lnTo>
                    <a:pt x="803" y="914"/>
                  </a:lnTo>
                  <a:lnTo>
                    <a:pt x="699" y="703"/>
                  </a:lnTo>
                  <a:lnTo>
                    <a:pt x="715" y="686"/>
                  </a:lnTo>
                  <a:lnTo>
                    <a:pt x="728" y="669"/>
                  </a:lnTo>
                  <a:lnTo>
                    <a:pt x="963" y="715"/>
                  </a:lnTo>
                  <a:lnTo>
                    <a:pt x="984" y="659"/>
                  </a:lnTo>
                  <a:lnTo>
                    <a:pt x="774" y="549"/>
                  </a:lnTo>
                  <a:lnTo>
                    <a:pt x="777" y="528"/>
                  </a:lnTo>
                  <a:lnTo>
                    <a:pt x="777" y="504"/>
                  </a:lnTo>
                  <a:lnTo>
                    <a:pt x="997" y="398"/>
                  </a:lnTo>
                  <a:close/>
                </a:path>
              </a:pathLst>
            </a:custGeom>
            <a:solidFill>
              <a:schemeClr val="accent1"/>
            </a:solidFill>
            <a:ln w="9525">
              <a:solidFill>
                <a:srgbClr val="000000"/>
              </a:solidFill>
              <a:round/>
              <a:headEnd/>
              <a:tailEnd/>
            </a:ln>
          </p:spPr>
          <p:txBody>
            <a:bodyPr/>
            <a:lstStyle/>
            <a:p>
              <a:endParaRPr lang="en-US">
                <a:solidFill>
                  <a:schemeClr val="bg1"/>
                </a:solidFill>
                <a:ea typeface="ＭＳ Ｐゴシック" pitchFamily="31" charset="-128"/>
              </a:endParaRPr>
            </a:p>
          </p:txBody>
        </p:sp>
        <p:sp>
          <p:nvSpPr>
            <p:cNvPr id="9" name="Freeform 38"/>
            <p:cNvSpPr>
              <a:spLocks/>
            </p:cNvSpPr>
            <p:nvPr/>
          </p:nvSpPr>
          <p:spPr bwMode="auto">
            <a:xfrm>
              <a:off x="4159" y="2250"/>
              <a:ext cx="274" cy="274"/>
            </a:xfrm>
            <a:custGeom>
              <a:avLst/>
              <a:gdLst>
                <a:gd name="T0" fmla="*/ 252 w 260"/>
                <a:gd name="T1" fmla="*/ 85 h 262"/>
                <a:gd name="T2" fmla="*/ 259 w 260"/>
                <a:gd name="T3" fmla="*/ 109 h 262"/>
                <a:gd name="T4" fmla="*/ 260 w 260"/>
                <a:gd name="T5" fmla="*/ 135 h 262"/>
                <a:gd name="T6" fmla="*/ 257 w 260"/>
                <a:gd name="T7" fmla="*/ 160 h 262"/>
                <a:gd name="T8" fmla="*/ 249 w 260"/>
                <a:gd name="T9" fmla="*/ 184 h 262"/>
                <a:gd name="T10" fmla="*/ 238 w 260"/>
                <a:gd name="T11" fmla="*/ 206 h 262"/>
                <a:gd name="T12" fmla="*/ 221 w 260"/>
                <a:gd name="T13" fmla="*/ 225 h 262"/>
                <a:gd name="T14" fmla="*/ 201 w 260"/>
                <a:gd name="T15" fmla="*/ 241 h 262"/>
                <a:gd name="T16" fmla="*/ 177 w 260"/>
                <a:gd name="T17" fmla="*/ 253 h 262"/>
                <a:gd name="T18" fmla="*/ 165 w 260"/>
                <a:gd name="T19" fmla="*/ 257 h 262"/>
                <a:gd name="T20" fmla="*/ 139 w 260"/>
                <a:gd name="T21" fmla="*/ 261 h 262"/>
                <a:gd name="T22" fmla="*/ 113 w 260"/>
                <a:gd name="T23" fmla="*/ 261 h 262"/>
                <a:gd name="T24" fmla="*/ 89 w 260"/>
                <a:gd name="T25" fmla="*/ 255 h 262"/>
                <a:gd name="T26" fmla="*/ 67 w 260"/>
                <a:gd name="T27" fmla="*/ 244 h 262"/>
                <a:gd name="T28" fmla="*/ 46 w 260"/>
                <a:gd name="T29" fmla="*/ 230 h 262"/>
                <a:gd name="T30" fmla="*/ 28 w 260"/>
                <a:gd name="T31" fmla="*/ 212 h 262"/>
                <a:gd name="T32" fmla="*/ 14 w 260"/>
                <a:gd name="T33" fmla="*/ 190 h 262"/>
                <a:gd name="T34" fmla="*/ 9 w 260"/>
                <a:gd name="T35" fmla="*/ 177 h 262"/>
                <a:gd name="T36" fmla="*/ 2 w 260"/>
                <a:gd name="T37" fmla="*/ 153 h 262"/>
                <a:gd name="T38" fmla="*/ 0 w 260"/>
                <a:gd name="T39" fmla="*/ 127 h 262"/>
                <a:gd name="T40" fmla="*/ 3 w 260"/>
                <a:gd name="T41" fmla="*/ 102 h 262"/>
                <a:gd name="T42" fmla="*/ 11 w 260"/>
                <a:gd name="T43" fmla="*/ 79 h 262"/>
                <a:gd name="T44" fmla="*/ 24 w 260"/>
                <a:gd name="T45" fmla="*/ 56 h 262"/>
                <a:gd name="T46" fmla="*/ 40 w 260"/>
                <a:gd name="T47" fmla="*/ 37 h 262"/>
                <a:gd name="T48" fmla="*/ 60 w 260"/>
                <a:gd name="T49" fmla="*/ 21 h 262"/>
                <a:gd name="T50" fmla="*/ 83 w 260"/>
                <a:gd name="T51" fmla="*/ 10 h 262"/>
                <a:gd name="T52" fmla="*/ 97 w 260"/>
                <a:gd name="T53" fmla="*/ 6 h 262"/>
                <a:gd name="T54" fmla="*/ 122 w 260"/>
                <a:gd name="T55" fmla="*/ 1 h 262"/>
                <a:gd name="T56" fmla="*/ 147 w 260"/>
                <a:gd name="T57" fmla="*/ 1 h 262"/>
                <a:gd name="T58" fmla="*/ 172 w 260"/>
                <a:gd name="T59" fmla="*/ 8 h 262"/>
                <a:gd name="T60" fmla="*/ 194 w 260"/>
                <a:gd name="T61" fmla="*/ 18 h 262"/>
                <a:gd name="T62" fmla="*/ 215 w 260"/>
                <a:gd name="T63" fmla="*/ 32 h 262"/>
                <a:gd name="T64" fmla="*/ 233 w 260"/>
                <a:gd name="T65" fmla="*/ 50 h 262"/>
                <a:gd name="T66" fmla="*/ 247 w 260"/>
                <a:gd name="T67" fmla="*/ 72 h 262"/>
                <a:gd name="T68" fmla="*/ 252 w 260"/>
                <a:gd name="T69" fmla="*/ 85 h 26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0"/>
                <a:gd name="T106" fmla="*/ 0 h 262"/>
                <a:gd name="T107" fmla="*/ 260 w 260"/>
                <a:gd name="T108" fmla="*/ 262 h 26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0" h="262">
                  <a:moveTo>
                    <a:pt x="252" y="85"/>
                  </a:moveTo>
                  <a:lnTo>
                    <a:pt x="252" y="85"/>
                  </a:lnTo>
                  <a:lnTo>
                    <a:pt x="256" y="97"/>
                  </a:lnTo>
                  <a:lnTo>
                    <a:pt x="259" y="109"/>
                  </a:lnTo>
                  <a:lnTo>
                    <a:pt x="260" y="123"/>
                  </a:lnTo>
                  <a:lnTo>
                    <a:pt x="260" y="135"/>
                  </a:lnTo>
                  <a:lnTo>
                    <a:pt x="259" y="148"/>
                  </a:lnTo>
                  <a:lnTo>
                    <a:pt x="257" y="160"/>
                  </a:lnTo>
                  <a:lnTo>
                    <a:pt x="254" y="172"/>
                  </a:lnTo>
                  <a:lnTo>
                    <a:pt x="249" y="184"/>
                  </a:lnTo>
                  <a:lnTo>
                    <a:pt x="244" y="195"/>
                  </a:lnTo>
                  <a:lnTo>
                    <a:pt x="238" y="206"/>
                  </a:lnTo>
                  <a:lnTo>
                    <a:pt x="229" y="216"/>
                  </a:lnTo>
                  <a:lnTo>
                    <a:pt x="221" y="225"/>
                  </a:lnTo>
                  <a:lnTo>
                    <a:pt x="211" y="233"/>
                  </a:lnTo>
                  <a:lnTo>
                    <a:pt x="201" y="241"/>
                  </a:lnTo>
                  <a:lnTo>
                    <a:pt x="189" y="247"/>
                  </a:lnTo>
                  <a:lnTo>
                    <a:pt x="177" y="253"/>
                  </a:lnTo>
                  <a:lnTo>
                    <a:pt x="165" y="257"/>
                  </a:lnTo>
                  <a:lnTo>
                    <a:pt x="151" y="260"/>
                  </a:lnTo>
                  <a:lnTo>
                    <a:pt x="139" y="261"/>
                  </a:lnTo>
                  <a:lnTo>
                    <a:pt x="127" y="262"/>
                  </a:lnTo>
                  <a:lnTo>
                    <a:pt x="113" y="261"/>
                  </a:lnTo>
                  <a:lnTo>
                    <a:pt x="101" y="258"/>
                  </a:lnTo>
                  <a:lnTo>
                    <a:pt x="89" y="255"/>
                  </a:lnTo>
                  <a:lnTo>
                    <a:pt x="77" y="251"/>
                  </a:lnTo>
                  <a:lnTo>
                    <a:pt x="67" y="244"/>
                  </a:lnTo>
                  <a:lnTo>
                    <a:pt x="55" y="238"/>
                  </a:lnTo>
                  <a:lnTo>
                    <a:pt x="46" y="230"/>
                  </a:lnTo>
                  <a:lnTo>
                    <a:pt x="37" y="222"/>
                  </a:lnTo>
                  <a:lnTo>
                    <a:pt x="28" y="212"/>
                  </a:lnTo>
                  <a:lnTo>
                    <a:pt x="20" y="201"/>
                  </a:lnTo>
                  <a:lnTo>
                    <a:pt x="14" y="190"/>
                  </a:lnTo>
                  <a:lnTo>
                    <a:pt x="9" y="177"/>
                  </a:lnTo>
                  <a:lnTo>
                    <a:pt x="5" y="165"/>
                  </a:lnTo>
                  <a:lnTo>
                    <a:pt x="2" y="153"/>
                  </a:lnTo>
                  <a:lnTo>
                    <a:pt x="0" y="139"/>
                  </a:lnTo>
                  <a:lnTo>
                    <a:pt x="0" y="127"/>
                  </a:lnTo>
                  <a:lnTo>
                    <a:pt x="1" y="115"/>
                  </a:lnTo>
                  <a:lnTo>
                    <a:pt x="3" y="102"/>
                  </a:lnTo>
                  <a:lnTo>
                    <a:pt x="7" y="90"/>
                  </a:lnTo>
                  <a:lnTo>
                    <a:pt x="11" y="79"/>
                  </a:lnTo>
                  <a:lnTo>
                    <a:pt x="17" y="67"/>
                  </a:lnTo>
                  <a:lnTo>
                    <a:pt x="24" y="56"/>
                  </a:lnTo>
                  <a:lnTo>
                    <a:pt x="32" y="47"/>
                  </a:lnTo>
                  <a:lnTo>
                    <a:pt x="40" y="37"/>
                  </a:lnTo>
                  <a:lnTo>
                    <a:pt x="49" y="29"/>
                  </a:lnTo>
                  <a:lnTo>
                    <a:pt x="60" y="21"/>
                  </a:lnTo>
                  <a:lnTo>
                    <a:pt x="71" y="15"/>
                  </a:lnTo>
                  <a:lnTo>
                    <a:pt x="83" y="10"/>
                  </a:lnTo>
                  <a:lnTo>
                    <a:pt x="97" y="6"/>
                  </a:lnTo>
                  <a:lnTo>
                    <a:pt x="109" y="2"/>
                  </a:lnTo>
                  <a:lnTo>
                    <a:pt x="122" y="1"/>
                  </a:lnTo>
                  <a:lnTo>
                    <a:pt x="135" y="0"/>
                  </a:lnTo>
                  <a:lnTo>
                    <a:pt x="147" y="1"/>
                  </a:lnTo>
                  <a:lnTo>
                    <a:pt x="159" y="5"/>
                  </a:lnTo>
                  <a:lnTo>
                    <a:pt x="172" y="8"/>
                  </a:lnTo>
                  <a:lnTo>
                    <a:pt x="183" y="12"/>
                  </a:lnTo>
                  <a:lnTo>
                    <a:pt x="194" y="18"/>
                  </a:lnTo>
                  <a:lnTo>
                    <a:pt x="205" y="24"/>
                  </a:lnTo>
                  <a:lnTo>
                    <a:pt x="215" y="32"/>
                  </a:lnTo>
                  <a:lnTo>
                    <a:pt x="224" y="41"/>
                  </a:lnTo>
                  <a:lnTo>
                    <a:pt x="233" y="50"/>
                  </a:lnTo>
                  <a:lnTo>
                    <a:pt x="240" y="61"/>
                  </a:lnTo>
                  <a:lnTo>
                    <a:pt x="247" y="72"/>
                  </a:lnTo>
                  <a:lnTo>
                    <a:pt x="252" y="85"/>
                  </a:lnTo>
                  <a:close/>
                </a:path>
              </a:pathLst>
            </a:custGeom>
            <a:solidFill>
              <a:schemeClr val="bg1"/>
            </a:solidFill>
            <a:ln w="9525">
              <a:solidFill>
                <a:srgbClr val="000000"/>
              </a:solidFill>
              <a:round/>
              <a:headEnd/>
              <a:tailEnd/>
            </a:ln>
          </p:spPr>
          <p:txBody>
            <a:bodyPr/>
            <a:lstStyle/>
            <a:p>
              <a:endParaRPr lang="en-US">
                <a:solidFill>
                  <a:schemeClr val="bg1"/>
                </a:solidFill>
                <a:ea typeface="ＭＳ Ｐゴシック" pitchFamily="31" charset="-128"/>
              </a:endParaRPr>
            </a:p>
          </p:txBody>
        </p:sp>
      </p:grpSp>
      <p:grpSp>
        <p:nvGrpSpPr>
          <p:cNvPr id="10" name="Group 16"/>
          <p:cNvGrpSpPr>
            <a:grpSpLocks/>
          </p:cNvGrpSpPr>
          <p:nvPr/>
        </p:nvGrpSpPr>
        <p:grpSpPr bwMode="auto">
          <a:xfrm>
            <a:off x="3942611" y="2884750"/>
            <a:ext cx="1651000" cy="1689100"/>
            <a:chOff x="3775" y="1857"/>
            <a:chExt cx="1040" cy="1064"/>
          </a:xfrm>
        </p:grpSpPr>
        <p:sp>
          <p:nvSpPr>
            <p:cNvPr id="11" name="Freeform 36"/>
            <p:cNvSpPr>
              <a:spLocks/>
            </p:cNvSpPr>
            <p:nvPr/>
          </p:nvSpPr>
          <p:spPr bwMode="auto">
            <a:xfrm>
              <a:off x="3775" y="1857"/>
              <a:ext cx="1040" cy="1064"/>
            </a:xfrm>
            <a:custGeom>
              <a:avLst/>
              <a:gdLst>
                <a:gd name="T0" fmla="*/ 980 w 997"/>
                <a:gd name="T1" fmla="*/ 340 h 1019"/>
                <a:gd name="T2" fmla="*/ 745 w 997"/>
                <a:gd name="T3" fmla="*/ 381 h 1019"/>
                <a:gd name="T4" fmla="*/ 731 w 997"/>
                <a:gd name="T5" fmla="*/ 359 h 1019"/>
                <a:gd name="T6" fmla="*/ 715 w 997"/>
                <a:gd name="T7" fmla="*/ 337 h 1019"/>
                <a:gd name="T8" fmla="*/ 792 w 997"/>
                <a:gd name="T9" fmla="*/ 93 h 1019"/>
                <a:gd name="T10" fmla="*/ 614 w 997"/>
                <a:gd name="T11" fmla="*/ 259 h 1019"/>
                <a:gd name="T12" fmla="*/ 576 w 997"/>
                <a:gd name="T13" fmla="*/ 245 h 1019"/>
                <a:gd name="T14" fmla="*/ 490 w 997"/>
                <a:gd name="T15" fmla="*/ 0 h 1019"/>
                <a:gd name="T16" fmla="*/ 446 w 997"/>
                <a:gd name="T17" fmla="*/ 241 h 1019"/>
                <a:gd name="T18" fmla="*/ 407 w 997"/>
                <a:gd name="T19" fmla="*/ 252 h 1019"/>
                <a:gd name="T20" fmla="*/ 194 w 997"/>
                <a:gd name="T21" fmla="*/ 105 h 1019"/>
                <a:gd name="T22" fmla="*/ 300 w 997"/>
                <a:gd name="T23" fmla="*/ 322 h 1019"/>
                <a:gd name="T24" fmla="*/ 273 w 997"/>
                <a:gd name="T25" fmla="*/ 355 h 1019"/>
                <a:gd name="T26" fmla="*/ 12 w 997"/>
                <a:gd name="T27" fmla="*/ 361 h 1019"/>
                <a:gd name="T28" fmla="*/ 227 w 997"/>
                <a:gd name="T29" fmla="*/ 475 h 1019"/>
                <a:gd name="T30" fmla="*/ 225 w 997"/>
                <a:gd name="T31" fmla="*/ 513 h 1019"/>
                <a:gd name="T32" fmla="*/ 17 w 997"/>
                <a:gd name="T33" fmla="*/ 676 h 1019"/>
                <a:gd name="T34" fmla="*/ 256 w 997"/>
                <a:gd name="T35" fmla="*/ 639 h 1019"/>
                <a:gd name="T36" fmla="*/ 271 w 997"/>
                <a:gd name="T37" fmla="*/ 664 h 1019"/>
                <a:gd name="T38" fmla="*/ 282 w 997"/>
                <a:gd name="T39" fmla="*/ 679 h 1019"/>
                <a:gd name="T40" fmla="*/ 203 w 997"/>
                <a:gd name="T41" fmla="*/ 924 h 1019"/>
                <a:gd name="T42" fmla="*/ 381 w 997"/>
                <a:gd name="T43" fmla="*/ 760 h 1019"/>
                <a:gd name="T44" fmla="*/ 420 w 997"/>
                <a:gd name="T45" fmla="*/ 776 h 1019"/>
                <a:gd name="T46" fmla="*/ 506 w 997"/>
                <a:gd name="T47" fmla="*/ 1019 h 1019"/>
                <a:gd name="T48" fmla="*/ 548 w 997"/>
                <a:gd name="T49" fmla="*/ 783 h 1019"/>
                <a:gd name="T50" fmla="*/ 592 w 997"/>
                <a:gd name="T51" fmla="*/ 772 h 1019"/>
                <a:gd name="T52" fmla="*/ 803 w 997"/>
                <a:gd name="T53" fmla="*/ 914 h 1019"/>
                <a:gd name="T54" fmla="*/ 699 w 997"/>
                <a:gd name="T55" fmla="*/ 703 h 1019"/>
                <a:gd name="T56" fmla="*/ 728 w 997"/>
                <a:gd name="T57" fmla="*/ 669 h 1019"/>
                <a:gd name="T58" fmla="*/ 984 w 997"/>
                <a:gd name="T59" fmla="*/ 659 h 1019"/>
                <a:gd name="T60" fmla="*/ 774 w 997"/>
                <a:gd name="T61" fmla="*/ 549 h 1019"/>
                <a:gd name="T62" fmla="*/ 777 w 997"/>
                <a:gd name="T63" fmla="*/ 504 h 10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97"/>
                <a:gd name="T97" fmla="*/ 0 h 1019"/>
                <a:gd name="T98" fmla="*/ 997 w 997"/>
                <a:gd name="T99" fmla="*/ 1019 h 10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97" h="1019">
                  <a:moveTo>
                    <a:pt x="997" y="398"/>
                  </a:moveTo>
                  <a:lnTo>
                    <a:pt x="980" y="340"/>
                  </a:lnTo>
                  <a:lnTo>
                    <a:pt x="745" y="381"/>
                  </a:lnTo>
                  <a:lnTo>
                    <a:pt x="731" y="359"/>
                  </a:lnTo>
                  <a:lnTo>
                    <a:pt x="723" y="348"/>
                  </a:lnTo>
                  <a:lnTo>
                    <a:pt x="715" y="337"/>
                  </a:lnTo>
                  <a:lnTo>
                    <a:pt x="837" y="132"/>
                  </a:lnTo>
                  <a:lnTo>
                    <a:pt x="792" y="93"/>
                  </a:lnTo>
                  <a:lnTo>
                    <a:pt x="614" y="259"/>
                  </a:lnTo>
                  <a:lnTo>
                    <a:pt x="594" y="251"/>
                  </a:lnTo>
                  <a:lnTo>
                    <a:pt x="576" y="245"/>
                  </a:lnTo>
                  <a:lnTo>
                    <a:pt x="550" y="4"/>
                  </a:lnTo>
                  <a:lnTo>
                    <a:pt x="490" y="0"/>
                  </a:lnTo>
                  <a:lnTo>
                    <a:pt x="446" y="241"/>
                  </a:lnTo>
                  <a:lnTo>
                    <a:pt x="427" y="245"/>
                  </a:lnTo>
                  <a:lnTo>
                    <a:pt x="407" y="252"/>
                  </a:lnTo>
                  <a:lnTo>
                    <a:pt x="244" y="73"/>
                  </a:lnTo>
                  <a:lnTo>
                    <a:pt x="194" y="105"/>
                  </a:lnTo>
                  <a:lnTo>
                    <a:pt x="300" y="322"/>
                  </a:lnTo>
                  <a:lnTo>
                    <a:pt x="286" y="338"/>
                  </a:lnTo>
                  <a:lnTo>
                    <a:pt x="273" y="355"/>
                  </a:lnTo>
                  <a:lnTo>
                    <a:pt x="33" y="305"/>
                  </a:lnTo>
                  <a:lnTo>
                    <a:pt x="12" y="361"/>
                  </a:lnTo>
                  <a:lnTo>
                    <a:pt x="227" y="475"/>
                  </a:lnTo>
                  <a:lnTo>
                    <a:pt x="225" y="494"/>
                  </a:lnTo>
                  <a:lnTo>
                    <a:pt x="225" y="513"/>
                  </a:lnTo>
                  <a:lnTo>
                    <a:pt x="0" y="619"/>
                  </a:lnTo>
                  <a:lnTo>
                    <a:pt x="17" y="676"/>
                  </a:lnTo>
                  <a:lnTo>
                    <a:pt x="256" y="639"/>
                  </a:lnTo>
                  <a:lnTo>
                    <a:pt x="263" y="651"/>
                  </a:lnTo>
                  <a:lnTo>
                    <a:pt x="271" y="664"/>
                  </a:lnTo>
                  <a:lnTo>
                    <a:pt x="282" y="679"/>
                  </a:lnTo>
                  <a:lnTo>
                    <a:pt x="158" y="885"/>
                  </a:lnTo>
                  <a:lnTo>
                    <a:pt x="203" y="924"/>
                  </a:lnTo>
                  <a:lnTo>
                    <a:pt x="381" y="760"/>
                  </a:lnTo>
                  <a:lnTo>
                    <a:pt x="401" y="769"/>
                  </a:lnTo>
                  <a:lnTo>
                    <a:pt x="420" y="776"/>
                  </a:lnTo>
                  <a:lnTo>
                    <a:pt x="446" y="1015"/>
                  </a:lnTo>
                  <a:lnTo>
                    <a:pt x="506" y="1019"/>
                  </a:lnTo>
                  <a:lnTo>
                    <a:pt x="548" y="783"/>
                  </a:lnTo>
                  <a:lnTo>
                    <a:pt x="571" y="779"/>
                  </a:lnTo>
                  <a:lnTo>
                    <a:pt x="592" y="772"/>
                  </a:lnTo>
                  <a:lnTo>
                    <a:pt x="754" y="947"/>
                  </a:lnTo>
                  <a:lnTo>
                    <a:pt x="803" y="914"/>
                  </a:lnTo>
                  <a:lnTo>
                    <a:pt x="699" y="703"/>
                  </a:lnTo>
                  <a:lnTo>
                    <a:pt x="715" y="686"/>
                  </a:lnTo>
                  <a:lnTo>
                    <a:pt x="728" y="669"/>
                  </a:lnTo>
                  <a:lnTo>
                    <a:pt x="963" y="715"/>
                  </a:lnTo>
                  <a:lnTo>
                    <a:pt x="984" y="659"/>
                  </a:lnTo>
                  <a:lnTo>
                    <a:pt x="774" y="549"/>
                  </a:lnTo>
                  <a:lnTo>
                    <a:pt x="777" y="528"/>
                  </a:lnTo>
                  <a:lnTo>
                    <a:pt x="777" y="504"/>
                  </a:lnTo>
                  <a:lnTo>
                    <a:pt x="997" y="398"/>
                  </a:lnTo>
                  <a:close/>
                </a:path>
              </a:pathLst>
            </a:custGeom>
            <a:solidFill>
              <a:schemeClr val="accent1"/>
            </a:solidFill>
            <a:ln w="9525">
              <a:solidFill>
                <a:srgbClr val="000000"/>
              </a:solidFill>
              <a:round/>
              <a:headEnd/>
              <a:tailEnd/>
            </a:ln>
          </p:spPr>
          <p:txBody>
            <a:bodyPr/>
            <a:lstStyle/>
            <a:p>
              <a:endParaRPr lang="en-US">
                <a:solidFill>
                  <a:schemeClr val="bg1"/>
                </a:solidFill>
                <a:ea typeface="ＭＳ Ｐゴシック" pitchFamily="31" charset="-128"/>
              </a:endParaRPr>
            </a:p>
          </p:txBody>
        </p:sp>
        <p:sp>
          <p:nvSpPr>
            <p:cNvPr id="12" name="Freeform 38"/>
            <p:cNvSpPr>
              <a:spLocks/>
            </p:cNvSpPr>
            <p:nvPr/>
          </p:nvSpPr>
          <p:spPr bwMode="auto">
            <a:xfrm>
              <a:off x="4159" y="2250"/>
              <a:ext cx="274" cy="274"/>
            </a:xfrm>
            <a:custGeom>
              <a:avLst/>
              <a:gdLst>
                <a:gd name="T0" fmla="*/ 252 w 260"/>
                <a:gd name="T1" fmla="*/ 85 h 262"/>
                <a:gd name="T2" fmla="*/ 259 w 260"/>
                <a:gd name="T3" fmla="*/ 109 h 262"/>
                <a:gd name="T4" fmla="*/ 260 w 260"/>
                <a:gd name="T5" fmla="*/ 135 h 262"/>
                <a:gd name="T6" fmla="*/ 257 w 260"/>
                <a:gd name="T7" fmla="*/ 160 h 262"/>
                <a:gd name="T8" fmla="*/ 249 w 260"/>
                <a:gd name="T9" fmla="*/ 184 h 262"/>
                <a:gd name="T10" fmla="*/ 238 w 260"/>
                <a:gd name="T11" fmla="*/ 206 h 262"/>
                <a:gd name="T12" fmla="*/ 221 w 260"/>
                <a:gd name="T13" fmla="*/ 225 h 262"/>
                <a:gd name="T14" fmla="*/ 201 w 260"/>
                <a:gd name="T15" fmla="*/ 241 h 262"/>
                <a:gd name="T16" fmla="*/ 177 w 260"/>
                <a:gd name="T17" fmla="*/ 253 h 262"/>
                <a:gd name="T18" fmla="*/ 165 w 260"/>
                <a:gd name="T19" fmla="*/ 257 h 262"/>
                <a:gd name="T20" fmla="*/ 139 w 260"/>
                <a:gd name="T21" fmla="*/ 261 h 262"/>
                <a:gd name="T22" fmla="*/ 113 w 260"/>
                <a:gd name="T23" fmla="*/ 261 h 262"/>
                <a:gd name="T24" fmla="*/ 89 w 260"/>
                <a:gd name="T25" fmla="*/ 255 h 262"/>
                <a:gd name="T26" fmla="*/ 67 w 260"/>
                <a:gd name="T27" fmla="*/ 244 h 262"/>
                <a:gd name="T28" fmla="*/ 46 w 260"/>
                <a:gd name="T29" fmla="*/ 230 h 262"/>
                <a:gd name="T30" fmla="*/ 28 w 260"/>
                <a:gd name="T31" fmla="*/ 212 h 262"/>
                <a:gd name="T32" fmla="*/ 14 w 260"/>
                <a:gd name="T33" fmla="*/ 190 h 262"/>
                <a:gd name="T34" fmla="*/ 9 w 260"/>
                <a:gd name="T35" fmla="*/ 177 h 262"/>
                <a:gd name="T36" fmla="*/ 2 w 260"/>
                <a:gd name="T37" fmla="*/ 153 h 262"/>
                <a:gd name="T38" fmla="*/ 0 w 260"/>
                <a:gd name="T39" fmla="*/ 127 h 262"/>
                <a:gd name="T40" fmla="*/ 3 w 260"/>
                <a:gd name="T41" fmla="*/ 102 h 262"/>
                <a:gd name="T42" fmla="*/ 11 w 260"/>
                <a:gd name="T43" fmla="*/ 79 h 262"/>
                <a:gd name="T44" fmla="*/ 24 w 260"/>
                <a:gd name="T45" fmla="*/ 56 h 262"/>
                <a:gd name="T46" fmla="*/ 40 w 260"/>
                <a:gd name="T47" fmla="*/ 37 h 262"/>
                <a:gd name="T48" fmla="*/ 60 w 260"/>
                <a:gd name="T49" fmla="*/ 21 h 262"/>
                <a:gd name="T50" fmla="*/ 83 w 260"/>
                <a:gd name="T51" fmla="*/ 10 h 262"/>
                <a:gd name="T52" fmla="*/ 97 w 260"/>
                <a:gd name="T53" fmla="*/ 6 h 262"/>
                <a:gd name="T54" fmla="*/ 122 w 260"/>
                <a:gd name="T55" fmla="*/ 1 h 262"/>
                <a:gd name="T56" fmla="*/ 147 w 260"/>
                <a:gd name="T57" fmla="*/ 1 h 262"/>
                <a:gd name="T58" fmla="*/ 172 w 260"/>
                <a:gd name="T59" fmla="*/ 8 h 262"/>
                <a:gd name="T60" fmla="*/ 194 w 260"/>
                <a:gd name="T61" fmla="*/ 18 h 262"/>
                <a:gd name="T62" fmla="*/ 215 w 260"/>
                <a:gd name="T63" fmla="*/ 32 h 262"/>
                <a:gd name="T64" fmla="*/ 233 w 260"/>
                <a:gd name="T65" fmla="*/ 50 h 262"/>
                <a:gd name="T66" fmla="*/ 247 w 260"/>
                <a:gd name="T67" fmla="*/ 72 h 262"/>
                <a:gd name="T68" fmla="*/ 252 w 260"/>
                <a:gd name="T69" fmla="*/ 85 h 26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0"/>
                <a:gd name="T106" fmla="*/ 0 h 262"/>
                <a:gd name="T107" fmla="*/ 260 w 260"/>
                <a:gd name="T108" fmla="*/ 262 h 26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0" h="262">
                  <a:moveTo>
                    <a:pt x="252" y="85"/>
                  </a:moveTo>
                  <a:lnTo>
                    <a:pt x="252" y="85"/>
                  </a:lnTo>
                  <a:lnTo>
                    <a:pt x="256" y="97"/>
                  </a:lnTo>
                  <a:lnTo>
                    <a:pt x="259" y="109"/>
                  </a:lnTo>
                  <a:lnTo>
                    <a:pt x="260" y="123"/>
                  </a:lnTo>
                  <a:lnTo>
                    <a:pt x="260" y="135"/>
                  </a:lnTo>
                  <a:lnTo>
                    <a:pt x="259" y="148"/>
                  </a:lnTo>
                  <a:lnTo>
                    <a:pt x="257" y="160"/>
                  </a:lnTo>
                  <a:lnTo>
                    <a:pt x="254" y="172"/>
                  </a:lnTo>
                  <a:lnTo>
                    <a:pt x="249" y="184"/>
                  </a:lnTo>
                  <a:lnTo>
                    <a:pt x="244" y="195"/>
                  </a:lnTo>
                  <a:lnTo>
                    <a:pt x="238" y="206"/>
                  </a:lnTo>
                  <a:lnTo>
                    <a:pt x="229" y="216"/>
                  </a:lnTo>
                  <a:lnTo>
                    <a:pt x="221" y="225"/>
                  </a:lnTo>
                  <a:lnTo>
                    <a:pt x="211" y="233"/>
                  </a:lnTo>
                  <a:lnTo>
                    <a:pt x="201" y="241"/>
                  </a:lnTo>
                  <a:lnTo>
                    <a:pt x="189" y="247"/>
                  </a:lnTo>
                  <a:lnTo>
                    <a:pt x="177" y="253"/>
                  </a:lnTo>
                  <a:lnTo>
                    <a:pt x="165" y="257"/>
                  </a:lnTo>
                  <a:lnTo>
                    <a:pt x="151" y="260"/>
                  </a:lnTo>
                  <a:lnTo>
                    <a:pt x="139" y="261"/>
                  </a:lnTo>
                  <a:lnTo>
                    <a:pt x="127" y="262"/>
                  </a:lnTo>
                  <a:lnTo>
                    <a:pt x="113" y="261"/>
                  </a:lnTo>
                  <a:lnTo>
                    <a:pt x="101" y="258"/>
                  </a:lnTo>
                  <a:lnTo>
                    <a:pt x="89" y="255"/>
                  </a:lnTo>
                  <a:lnTo>
                    <a:pt x="77" y="251"/>
                  </a:lnTo>
                  <a:lnTo>
                    <a:pt x="67" y="244"/>
                  </a:lnTo>
                  <a:lnTo>
                    <a:pt x="55" y="238"/>
                  </a:lnTo>
                  <a:lnTo>
                    <a:pt x="46" y="230"/>
                  </a:lnTo>
                  <a:lnTo>
                    <a:pt x="37" y="222"/>
                  </a:lnTo>
                  <a:lnTo>
                    <a:pt x="28" y="212"/>
                  </a:lnTo>
                  <a:lnTo>
                    <a:pt x="20" y="201"/>
                  </a:lnTo>
                  <a:lnTo>
                    <a:pt x="14" y="190"/>
                  </a:lnTo>
                  <a:lnTo>
                    <a:pt x="9" y="177"/>
                  </a:lnTo>
                  <a:lnTo>
                    <a:pt x="5" y="165"/>
                  </a:lnTo>
                  <a:lnTo>
                    <a:pt x="2" y="153"/>
                  </a:lnTo>
                  <a:lnTo>
                    <a:pt x="0" y="139"/>
                  </a:lnTo>
                  <a:lnTo>
                    <a:pt x="0" y="127"/>
                  </a:lnTo>
                  <a:lnTo>
                    <a:pt x="1" y="115"/>
                  </a:lnTo>
                  <a:lnTo>
                    <a:pt x="3" y="102"/>
                  </a:lnTo>
                  <a:lnTo>
                    <a:pt x="7" y="90"/>
                  </a:lnTo>
                  <a:lnTo>
                    <a:pt x="11" y="79"/>
                  </a:lnTo>
                  <a:lnTo>
                    <a:pt x="17" y="67"/>
                  </a:lnTo>
                  <a:lnTo>
                    <a:pt x="24" y="56"/>
                  </a:lnTo>
                  <a:lnTo>
                    <a:pt x="32" y="47"/>
                  </a:lnTo>
                  <a:lnTo>
                    <a:pt x="40" y="37"/>
                  </a:lnTo>
                  <a:lnTo>
                    <a:pt x="49" y="29"/>
                  </a:lnTo>
                  <a:lnTo>
                    <a:pt x="60" y="21"/>
                  </a:lnTo>
                  <a:lnTo>
                    <a:pt x="71" y="15"/>
                  </a:lnTo>
                  <a:lnTo>
                    <a:pt x="83" y="10"/>
                  </a:lnTo>
                  <a:lnTo>
                    <a:pt x="97" y="6"/>
                  </a:lnTo>
                  <a:lnTo>
                    <a:pt x="109" y="2"/>
                  </a:lnTo>
                  <a:lnTo>
                    <a:pt x="122" y="1"/>
                  </a:lnTo>
                  <a:lnTo>
                    <a:pt x="135" y="0"/>
                  </a:lnTo>
                  <a:lnTo>
                    <a:pt x="147" y="1"/>
                  </a:lnTo>
                  <a:lnTo>
                    <a:pt x="159" y="5"/>
                  </a:lnTo>
                  <a:lnTo>
                    <a:pt x="172" y="8"/>
                  </a:lnTo>
                  <a:lnTo>
                    <a:pt x="183" y="12"/>
                  </a:lnTo>
                  <a:lnTo>
                    <a:pt x="194" y="18"/>
                  </a:lnTo>
                  <a:lnTo>
                    <a:pt x="205" y="24"/>
                  </a:lnTo>
                  <a:lnTo>
                    <a:pt x="215" y="32"/>
                  </a:lnTo>
                  <a:lnTo>
                    <a:pt x="224" y="41"/>
                  </a:lnTo>
                  <a:lnTo>
                    <a:pt x="233" y="50"/>
                  </a:lnTo>
                  <a:lnTo>
                    <a:pt x="240" y="61"/>
                  </a:lnTo>
                  <a:lnTo>
                    <a:pt x="247" y="72"/>
                  </a:lnTo>
                  <a:lnTo>
                    <a:pt x="252" y="85"/>
                  </a:lnTo>
                  <a:close/>
                </a:path>
              </a:pathLst>
            </a:custGeom>
            <a:solidFill>
              <a:schemeClr val="bg1"/>
            </a:solidFill>
            <a:ln w="9525">
              <a:solidFill>
                <a:srgbClr val="000000"/>
              </a:solidFill>
              <a:round/>
              <a:headEnd/>
              <a:tailEnd/>
            </a:ln>
          </p:spPr>
          <p:txBody>
            <a:bodyPr/>
            <a:lstStyle/>
            <a:p>
              <a:endParaRPr lang="en-US">
                <a:solidFill>
                  <a:schemeClr val="bg1"/>
                </a:solidFill>
                <a:ea typeface="ＭＳ Ｐゴシック" pitchFamily="31" charset="-128"/>
              </a:endParaRPr>
            </a:p>
          </p:txBody>
        </p:sp>
      </p:grpSp>
      <p:grpSp>
        <p:nvGrpSpPr>
          <p:cNvPr id="13" name="Group 19"/>
          <p:cNvGrpSpPr>
            <a:grpSpLocks/>
          </p:cNvGrpSpPr>
          <p:nvPr/>
        </p:nvGrpSpPr>
        <p:grpSpPr bwMode="auto">
          <a:xfrm>
            <a:off x="2709123" y="2048138"/>
            <a:ext cx="1692275" cy="1652587"/>
            <a:chOff x="2920" y="2139"/>
            <a:chExt cx="1066" cy="1041"/>
          </a:xfrm>
        </p:grpSpPr>
        <p:sp>
          <p:nvSpPr>
            <p:cNvPr id="14" name="Freeform 35"/>
            <p:cNvSpPr>
              <a:spLocks/>
            </p:cNvSpPr>
            <p:nvPr/>
          </p:nvSpPr>
          <p:spPr bwMode="auto">
            <a:xfrm>
              <a:off x="2920" y="2139"/>
              <a:ext cx="1066" cy="1041"/>
            </a:xfrm>
            <a:custGeom>
              <a:avLst/>
              <a:gdLst>
                <a:gd name="T0" fmla="*/ 1017 w 1020"/>
                <a:gd name="T1" fmla="*/ 439 h 998"/>
                <a:gd name="T2" fmla="*/ 778 w 1020"/>
                <a:gd name="T3" fmla="*/ 426 h 998"/>
                <a:gd name="T4" fmla="*/ 770 w 1020"/>
                <a:gd name="T5" fmla="*/ 403 h 998"/>
                <a:gd name="T6" fmla="*/ 765 w 1020"/>
                <a:gd name="T7" fmla="*/ 389 h 998"/>
                <a:gd name="T8" fmla="*/ 922 w 1020"/>
                <a:gd name="T9" fmla="*/ 204 h 998"/>
                <a:gd name="T10" fmla="*/ 676 w 1020"/>
                <a:gd name="T11" fmla="*/ 279 h 998"/>
                <a:gd name="T12" fmla="*/ 660 w 1020"/>
                <a:gd name="T13" fmla="*/ 268 h 998"/>
                <a:gd name="T14" fmla="*/ 670 w 1020"/>
                <a:gd name="T15" fmla="*/ 17 h 998"/>
                <a:gd name="T16" fmla="*/ 518 w 1020"/>
                <a:gd name="T17" fmla="*/ 226 h 998"/>
                <a:gd name="T18" fmla="*/ 497 w 1020"/>
                <a:gd name="T19" fmla="*/ 226 h 998"/>
                <a:gd name="T20" fmla="*/ 356 w 1020"/>
                <a:gd name="T21" fmla="*/ 18 h 998"/>
                <a:gd name="T22" fmla="*/ 356 w 1020"/>
                <a:gd name="T23" fmla="*/ 273 h 998"/>
                <a:gd name="T24" fmla="*/ 340 w 1020"/>
                <a:gd name="T25" fmla="*/ 285 h 998"/>
                <a:gd name="T26" fmla="*/ 100 w 1020"/>
                <a:gd name="T27" fmla="*/ 199 h 998"/>
                <a:gd name="T28" fmla="*/ 252 w 1020"/>
                <a:gd name="T29" fmla="*/ 407 h 998"/>
                <a:gd name="T30" fmla="*/ 247 w 1020"/>
                <a:gd name="T31" fmla="*/ 425 h 998"/>
                <a:gd name="T32" fmla="*/ 0 w 1020"/>
                <a:gd name="T33" fmla="*/ 499 h 998"/>
                <a:gd name="T34" fmla="*/ 245 w 1020"/>
                <a:gd name="T35" fmla="*/ 573 h 998"/>
                <a:gd name="T36" fmla="*/ 249 w 1020"/>
                <a:gd name="T37" fmla="*/ 587 h 998"/>
                <a:gd name="T38" fmla="*/ 254 w 1020"/>
                <a:gd name="T39" fmla="*/ 600 h 998"/>
                <a:gd name="T40" fmla="*/ 96 w 1020"/>
                <a:gd name="T41" fmla="*/ 792 h 998"/>
                <a:gd name="T42" fmla="*/ 342 w 1020"/>
                <a:gd name="T43" fmla="*/ 719 h 998"/>
                <a:gd name="T44" fmla="*/ 358 w 1020"/>
                <a:gd name="T45" fmla="*/ 731 h 998"/>
                <a:gd name="T46" fmla="*/ 350 w 1020"/>
                <a:gd name="T47" fmla="*/ 981 h 998"/>
                <a:gd name="T48" fmla="*/ 499 w 1020"/>
                <a:gd name="T49" fmla="*/ 777 h 998"/>
                <a:gd name="T50" fmla="*/ 522 w 1020"/>
                <a:gd name="T51" fmla="*/ 777 h 998"/>
                <a:gd name="T52" fmla="*/ 664 w 1020"/>
                <a:gd name="T53" fmla="*/ 981 h 998"/>
                <a:gd name="T54" fmla="*/ 664 w 1020"/>
                <a:gd name="T55" fmla="*/ 732 h 998"/>
                <a:gd name="T56" fmla="*/ 683 w 1020"/>
                <a:gd name="T57" fmla="*/ 719 h 998"/>
                <a:gd name="T58" fmla="*/ 919 w 1020"/>
                <a:gd name="T59" fmla="*/ 801 h 998"/>
                <a:gd name="T60" fmla="*/ 771 w 1020"/>
                <a:gd name="T61" fmla="*/ 598 h 998"/>
                <a:gd name="T62" fmla="*/ 778 w 1020"/>
                <a:gd name="T63" fmla="*/ 577 h 998"/>
                <a:gd name="T64" fmla="*/ 1020 w 1020"/>
                <a:gd name="T65" fmla="*/ 499 h 9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20"/>
                <a:gd name="T100" fmla="*/ 0 h 998"/>
                <a:gd name="T101" fmla="*/ 1020 w 1020"/>
                <a:gd name="T102" fmla="*/ 998 h 99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20" h="998">
                  <a:moveTo>
                    <a:pt x="1020" y="499"/>
                  </a:moveTo>
                  <a:lnTo>
                    <a:pt x="1017" y="439"/>
                  </a:lnTo>
                  <a:lnTo>
                    <a:pt x="778" y="426"/>
                  </a:lnTo>
                  <a:lnTo>
                    <a:pt x="774" y="414"/>
                  </a:lnTo>
                  <a:lnTo>
                    <a:pt x="770" y="403"/>
                  </a:lnTo>
                  <a:lnTo>
                    <a:pt x="765" y="389"/>
                  </a:lnTo>
                  <a:lnTo>
                    <a:pt x="759" y="378"/>
                  </a:lnTo>
                  <a:lnTo>
                    <a:pt x="922" y="204"/>
                  </a:lnTo>
                  <a:lnTo>
                    <a:pt x="886" y="157"/>
                  </a:lnTo>
                  <a:lnTo>
                    <a:pt x="676" y="279"/>
                  </a:lnTo>
                  <a:lnTo>
                    <a:pt x="660" y="268"/>
                  </a:lnTo>
                  <a:lnTo>
                    <a:pt x="642" y="258"/>
                  </a:lnTo>
                  <a:lnTo>
                    <a:pt x="670" y="17"/>
                  </a:lnTo>
                  <a:lnTo>
                    <a:pt x="613" y="0"/>
                  </a:lnTo>
                  <a:lnTo>
                    <a:pt x="518" y="226"/>
                  </a:lnTo>
                  <a:lnTo>
                    <a:pt x="497" y="226"/>
                  </a:lnTo>
                  <a:lnTo>
                    <a:pt x="477" y="228"/>
                  </a:lnTo>
                  <a:lnTo>
                    <a:pt x="356" y="18"/>
                  </a:lnTo>
                  <a:lnTo>
                    <a:pt x="301" y="38"/>
                  </a:lnTo>
                  <a:lnTo>
                    <a:pt x="356" y="273"/>
                  </a:lnTo>
                  <a:lnTo>
                    <a:pt x="340" y="285"/>
                  </a:lnTo>
                  <a:lnTo>
                    <a:pt x="323" y="300"/>
                  </a:lnTo>
                  <a:lnTo>
                    <a:pt x="100" y="199"/>
                  </a:lnTo>
                  <a:lnTo>
                    <a:pt x="67" y="248"/>
                  </a:lnTo>
                  <a:lnTo>
                    <a:pt x="252" y="407"/>
                  </a:lnTo>
                  <a:lnTo>
                    <a:pt x="247" y="425"/>
                  </a:lnTo>
                  <a:lnTo>
                    <a:pt x="242" y="444"/>
                  </a:lnTo>
                  <a:lnTo>
                    <a:pt x="0" y="499"/>
                  </a:lnTo>
                  <a:lnTo>
                    <a:pt x="3" y="558"/>
                  </a:lnTo>
                  <a:lnTo>
                    <a:pt x="245" y="573"/>
                  </a:lnTo>
                  <a:lnTo>
                    <a:pt x="249" y="587"/>
                  </a:lnTo>
                  <a:lnTo>
                    <a:pt x="254" y="600"/>
                  </a:lnTo>
                  <a:lnTo>
                    <a:pt x="262" y="619"/>
                  </a:lnTo>
                  <a:lnTo>
                    <a:pt x="96" y="792"/>
                  </a:lnTo>
                  <a:lnTo>
                    <a:pt x="132" y="840"/>
                  </a:lnTo>
                  <a:lnTo>
                    <a:pt x="342" y="719"/>
                  </a:lnTo>
                  <a:lnTo>
                    <a:pt x="358" y="731"/>
                  </a:lnTo>
                  <a:lnTo>
                    <a:pt x="377" y="742"/>
                  </a:lnTo>
                  <a:lnTo>
                    <a:pt x="350" y="981"/>
                  </a:lnTo>
                  <a:lnTo>
                    <a:pt x="408" y="998"/>
                  </a:lnTo>
                  <a:lnTo>
                    <a:pt x="499" y="777"/>
                  </a:lnTo>
                  <a:lnTo>
                    <a:pt x="522" y="777"/>
                  </a:lnTo>
                  <a:lnTo>
                    <a:pt x="545" y="775"/>
                  </a:lnTo>
                  <a:lnTo>
                    <a:pt x="664" y="981"/>
                  </a:lnTo>
                  <a:lnTo>
                    <a:pt x="721" y="961"/>
                  </a:lnTo>
                  <a:lnTo>
                    <a:pt x="664" y="732"/>
                  </a:lnTo>
                  <a:lnTo>
                    <a:pt x="683" y="719"/>
                  </a:lnTo>
                  <a:lnTo>
                    <a:pt x="700" y="704"/>
                  </a:lnTo>
                  <a:lnTo>
                    <a:pt x="919" y="801"/>
                  </a:lnTo>
                  <a:lnTo>
                    <a:pt x="952" y="752"/>
                  </a:lnTo>
                  <a:lnTo>
                    <a:pt x="771" y="598"/>
                  </a:lnTo>
                  <a:lnTo>
                    <a:pt x="778" y="577"/>
                  </a:lnTo>
                  <a:lnTo>
                    <a:pt x="783" y="555"/>
                  </a:lnTo>
                  <a:lnTo>
                    <a:pt x="1020" y="499"/>
                  </a:lnTo>
                  <a:close/>
                </a:path>
              </a:pathLst>
            </a:custGeom>
            <a:solidFill>
              <a:schemeClr val="accent2"/>
            </a:solidFill>
            <a:ln w="9525">
              <a:solidFill>
                <a:srgbClr val="000000"/>
              </a:solidFill>
              <a:round/>
              <a:headEnd/>
              <a:tailEnd/>
            </a:ln>
          </p:spPr>
          <p:txBody>
            <a:bodyPr/>
            <a:lstStyle/>
            <a:p>
              <a:endParaRPr lang="en-US">
                <a:solidFill>
                  <a:schemeClr val="bg1"/>
                </a:solidFill>
                <a:ea typeface="ＭＳ Ｐゴシック" pitchFamily="31" charset="-128"/>
              </a:endParaRPr>
            </a:p>
          </p:txBody>
        </p:sp>
        <p:sp>
          <p:nvSpPr>
            <p:cNvPr id="15" name="Freeform 37"/>
            <p:cNvSpPr>
              <a:spLocks/>
            </p:cNvSpPr>
            <p:nvPr/>
          </p:nvSpPr>
          <p:spPr bwMode="auto">
            <a:xfrm>
              <a:off x="3319" y="2526"/>
              <a:ext cx="272" cy="274"/>
            </a:xfrm>
            <a:custGeom>
              <a:avLst/>
              <a:gdLst>
                <a:gd name="T0" fmla="*/ 252 w 260"/>
                <a:gd name="T1" fmla="*/ 83 h 260"/>
                <a:gd name="T2" fmla="*/ 259 w 260"/>
                <a:gd name="T3" fmla="*/ 109 h 260"/>
                <a:gd name="T4" fmla="*/ 260 w 260"/>
                <a:gd name="T5" fmla="*/ 135 h 260"/>
                <a:gd name="T6" fmla="*/ 257 w 260"/>
                <a:gd name="T7" fmla="*/ 159 h 260"/>
                <a:gd name="T8" fmla="*/ 249 w 260"/>
                <a:gd name="T9" fmla="*/ 183 h 260"/>
                <a:gd name="T10" fmla="*/ 237 w 260"/>
                <a:gd name="T11" fmla="*/ 205 h 260"/>
                <a:gd name="T12" fmla="*/ 221 w 260"/>
                <a:gd name="T13" fmla="*/ 224 h 260"/>
                <a:gd name="T14" fmla="*/ 201 w 260"/>
                <a:gd name="T15" fmla="*/ 240 h 260"/>
                <a:gd name="T16" fmla="*/ 177 w 260"/>
                <a:gd name="T17" fmla="*/ 252 h 260"/>
                <a:gd name="T18" fmla="*/ 165 w 260"/>
                <a:gd name="T19" fmla="*/ 256 h 260"/>
                <a:gd name="T20" fmla="*/ 139 w 260"/>
                <a:gd name="T21" fmla="*/ 260 h 260"/>
                <a:gd name="T22" fmla="*/ 113 w 260"/>
                <a:gd name="T23" fmla="*/ 259 h 260"/>
                <a:gd name="T24" fmla="*/ 90 w 260"/>
                <a:gd name="T25" fmla="*/ 254 h 260"/>
                <a:gd name="T26" fmla="*/ 66 w 260"/>
                <a:gd name="T27" fmla="*/ 244 h 260"/>
                <a:gd name="T28" fmla="*/ 45 w 260"/>
                <a:gd name="T29" fmla="*/ 229 h 260"/>
                <a:gd name="T30" fmla="*/ 28 w 260"/>
                <a:gd name="T31" fmla="*/ 211 h 260"/>
                <a:gd name="T32" fmla="*/ 14 w 260"/>
                <a:gd name="T33" fmla="*/ 189 h 260"/>
                <a:gd name="T34" fmla="*/ 9 w 260"/>
                <a:gd name="T35" fmla="*/ 177 h 260"/>
                <a:gd name="T36" fmla="*/ 2 w 260"/>
                <a:gd name="T37" fmla="*/ 151 h 260"/>
                <a:gd name="T38" fmla="*/ 0 w 260"/>
                <a:gd name="T39" fmla="*/ 127 h 260"/>
                <a:gd name="T40" fmla="*/ 3 w 260"/>
                <a:gd name="T41" fmla="*/ 101 h 260"/>
                <a:gd name="T42" fmla="*/ 11 w 260"/>
                <a:gd name="T43" fmla="*/ 77 h 260"/>
                <a:gd name="T44" fmla="*/ 24 w 260"/>
                <a:gd name="T45" fmla="*/ 56 h 260"/>
                <a:gd name="T46" fmla="*/ 40 w 260"/>
                <a:gd name="T47" fmla="*/ 36 h 260"/>
                <a:gd name="T48" fmla="*/ 60 w 260"/>
                <a:gd name="T49" fmla="*/ 21 h 260"/>
                <a:gd name="T50" fmla="*/ 83 w 260"/>
                <a:gd name="T51" fmla="*/ 9 h 260"/>
                <a:gd name="T52" fmla="*/ 97 w 260"/>
                <a:gd name="T53" fmla="*/ 4 h 260"/>
                <a:gd name="T54" fmla="*/ 121 w 260"/>
                <a:gd name="T55" fmla="*/ 0 h 260"/>
                <a:gd name="T56" fmla="*/ 147 w 260"/>
                <a:gd name="T57" fmla="*/ 1 h 260"/>
                <a:gd name="T58" fmla="*/ 172 w 260"/>
                <a:gd name="T59" fmla="*/ 7 h 260"/>
                <a:gd name="T60" fmla="*/ 194 w 260"/>
                <a:gd name="T61" fmla="*/ 16 h 260"/>
                <a:gd name="T62" fmla="*/ 215 w 260"/>
                <a:gd name="T63" fmla="*/ 31 h 260"/>
                <a:gd name="T64" fmla="*/ 233 w 260"/>
                <a:gd name="T65" fmla="*/ 49 h 260"/>
                <a:gd name="T66" fmla="*/ 247 w 260"/>
                <a:gd name="T67" fmla="*/ 71 h 260"/>
                <a:gd name="T68" fmla="*/ 252 w 260"/>
                <a:gd name="T69" fmla="*/ 83 h 2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0"/>
                <a:gd name="T106" fmla="*/ 0 h 260"/>
                <a:gd name="T107" fmla="*/ 260 w 260"/>
                <a:gd name="T108" fmla="*/ 260 h 2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0" h="260">
                  <a:moveTo>
                    <a:pt x="252" y="83"/>
                  </a:moveTo>
                  <a:lnTo>
                    <a:pt x="252" y="83"/>
                  </a:lnTo>
                  <a:lnTo>
                    <a:pt x="256" y="97"/>
                  </a:lnTo>
                  <a:lnTo>
                    <a:pt x="259" y="109"/>
                  </a:lnTo>
                  <a:lnTo>
                    <a:pt x="260" y="121"/>
                  </a:lnTo>
                  <a:lnTo>
                    <a:pt x="260" y="135"/>
                  </a:lnTo>
                  <a:lnTo>
                    <a:pt x="259" y="147"/>
                  </a:lnTo>
                  <a:lnTo>
                    <a:pt x="257" y="159"/>
                  </a:lnTo>
                  <a:lnTo>
                    <a:pt x="254" y="172"/>
                  </a:lnTo>
                  <a:lnTo>
                    <a:pt x="249" y="183"/>
                  </a:lnTo>
                  <a:lnTo>
                    <a:pt x="244" y="194"/>
                  </a:lnTo>
                  <a:lnTo>
                    <a:pt x="237" y="205"/>
                  </a:lnTo>
                  <a:lnTo>
                    <a:pt x="229" y="215"/>
                  </a:lnTo>
                  <a:lnTo>
                    <a:pt x="221" y="224"/>
                  </a:lnTo>
                  <a:lnTo>
                    <a:pt x="211" y="233"/>
                  </a:lnTo>
                  <a:lnTo>
                    <a:pt x="201" y="240"/>
                  </a:lnTo>
                  <a:lnTo>
                    <a:pt x="189" y="247"/>
                  </a:lnTo>
                  <a:lnTo>
                    <a:pt x="177" y="252"/>
                  </a:lnTo>
                  <a:lnTo>
                    <a:pt x="165" y="256"/>
                  </a:lnTo>
                  <a:lnTo>
                    <a:pt x="151" y="259"/>
                  </a:lnTo>
                  <a:lnTo>
                    <a:pt x="139" y="260"/>
                  </a:lnTo>
                  <a:lnTo>
                    <a:pt x="127" y="260"/>
                  </a:lnTo>
                  <a:lnTo>
                    <a:pt x="113" y="259"/>
                  </a:lnTo>
                  <a:lnTo>
                    <a:pt x="101" y="257"/>
                  </a:lnTo>
                  <a:lnTo>
                    <a:pt x="90" y="254"/>
                  </a:lnTo>
                  <a:lnTo>
                    <a:pt x="77" y="249"/>
                  </a:lnTo>
                  <a:lnTo>
                    <a:pt x="66" y="244"/>
                  </a:lnTo>
                  <a:lnTo>
                    <a:pt x="56" y="237"/>
                  </a:lnTo>
                  <a:lnTo>
                    <a:pt x="45" y="229"/>
                  </a:lnTo>
                  <a:lnTo>
                    <a:pt x="37" y="221"/>
                  </a:lnTo>
                  <a:lnTo>
                    <a:pt x="28" y="211"/>
                  </a:lnTo>
                  <a:lnTo>
                    <a:pt x="21" y="201"/>
                  </a:lnTo>
                  <a:lnTo>
                    <a:pt x="14" y="189"/>
                  </a:lnTo>
                  <a:lnTo>
                    <a:pt x="9" y="177"/>
                  </a:lnTo>
                  <a:lnTo>
                    <a:pt x="5" y="165"/>
                  </a:lnTo>
                  <a:lnTo>
                    <a:pt x="2" y="151"/>
                  </a:lnTo>
                  <a:lnTo>
                    <a:pt x="0" y="139"/>
                  </a:lnTo>
                  <a:lnTo>
                    <a:pt x="0" y="127"/>
                  </a:lnTo>
                  <a:lnTo>
                    <a:pt x="1" y="113"/>
                  </a:lnTo>
                  <a:lnTo>
                    <a:pt x="3" y="101"/>
                  </a:lnTo>
                  <a:lnTo>
                    <a:pt x="7" y="89"/>
                  </a:lnTo>
                  <a:lnTo>
                    <a:pt x="11" y="77"/>
                  </a:lnTo>
                  <a:lnTo>
                    <a:pt x="16" y="66"/>
                  </a:lnTo>
                  <a:lnTo>
                    <a:pt x="24" y="56"/>
                  </a:lnTo>
                  <a:lnTo>
                    <a:pt x="31" y="45"/>
                  </a:lnTo>
                  <a:lnTo>
                    <a:pt x="40" y="36"/>
                  </a:lnTo>
                  <a:lnTo>
                    <a:pt x="49" y="28"/>
                  </a:lnTo>
                  <a:lnTo>
                    <a:pt x="60" y="21"/>
                  </a:lnTo>
                  <a:lnTo>
                    <a:pt x="71" y="14"/>
                  </a:lnTo>
                  <a:lnTo>
                    <a:pt x="83" y="9"/>
                  </a:lnTo>
                  <a:lnTo>
                    <a:pt x="97" y="4"/>
                  </a:lnTo>
                  <a:lnTo>
                    <a:pt x="109" y="2"/>
                  </a:lnTo>
                  <a:lnTo>
                    <a:pt x="121" y="0"/>
                  </a:lnTo>
                  <a:lnTo>
                    <a:pt x="135" y="0"/>
                  </a:lnTo>
                  <a:lnTo>
                    <a:pt x="147" y="1"/>
                  </a:lnTo>
                  <a:lnTo>
                    <a:pt x="159" y="3"/>
                  </a:lnTo>
                  <a:lnTo>
                    <a:pt x="172" y="7"/>
                  </a:lnTo>
                  <a:lnTo>
                    <a:pt x="183" y="11"/>
                  </a:lnTo>
                  <a:lnTo>
                    <a:pt x="194" y="16"/>
                  </a:lnTo>
                  <a:lnTo>
                    <a:pt x="205" y="24"/>
                  </a:lnTo>
                  <a:lnTo>
                    <a:pt x="215" y="31"/>
                  </a:lnTo>
                  <a:lnTo>
                    <a:pt x="224" y="40"/>
                  </a:lnTo>
                  <a:lnTo>
                    <a:pt x="233" y="49"/>
                  </a:lnTo>
                  <a:lnTo>
                    <a:pt x="240" y="60"/>
                  </a:lnTo>
                  <a:lnTo>
                    <a:pt x="247" y="71"/>
                  </a:lnTo>
                  <a:lnTo>
                    <a:pt x="252" y="83"/>
                  </a:lnTo>
                  <a:close/>
                </a:path>
              </a:pathLst>
            </a:custGeom>
            <a:solidFill>
              <a:schemeClr val="bg1"/>
            </a:solidFill>
            <a:ln w="9525">
              <a:solidFill>
                <a:srgbClr val="000000"/>
              </a:solidFill>
              <a:round/>
              <a:headEnd/>
              <a:tailEnd/>
            </a:ln>
          </p:spPr>
          <p:txBody>
            <a:bodyPr/>
            <a:lstStyle/>
            <a:p>
              <a:endParaRPr lang="en-US">
                <a:solidFill>
                  <a:schemeClr val="bg1"/>
                </a:solidFill>
                <a:ea typeface="ＭＳ Ｐゴシック" pitchFamily="31" charset="-128"/>
              </a:endParaRPr>
            </a:p>
          </p:txBody>
        </p:sp>
      </p:grpSp>
      <p:grpSp>
        <p:nvGrpSpPr>
          <p:cNvPr id="16" name="Group 22"/>
          <p:cNvGrpSpPr>
            <a:grpSpLocks/>
          </p:cNvGrpSpPr>
          <p:nvPr/>
        </p:nvGrpSpPr>
        <p:grpSpPr bwMode="auto">
          <a:xfrm>
            <a:off x="1529611" y="2892688"/>
            <a:ext cx="1651000" cy="1689100"/>
            <a:chOff x="3775" y="1857"/>
            <a:chExt cx="1040" cy="1064"/>
          </a:xfrm>
        </p:grpSpPr>
        <p:sp>
          <p:nvSpPr>
            <p:cNvPr id="17" name="Freeform 36"/>
            <p:cNvSpPr>
              <a:spLocks/>
            </p:cNvSpPr>
            <p:nvPr/>
          </p:nvSpPr>
          <p:spPr bwMode="auto">
            <a:xfrm>
              <a:off x="3775" y="1857"/>
              <a:ext cx="1040" cy="1064"/>
            </a:xfrm>
            <a:custGeom>
              <a:avLst/>
              <a:gdLst>
                <a:gd name="T0" fmla="*/ 980 w 997"/>
                <a:gd name="T1" fmla="*/ 340 h 1019"/>
                <a:gd name="T2" fmla="*/ 745 w 997"/>
                <a:gd name="T3" fmla="*/ 381 h 1019"/>
                <a:gd name="T4" fmla="*/ 731 w 997"/>
                <a:gd name="T5" fmla="*/ 359 h 1019"/>
                <a:gd name="T6" fmla="*/ 715 w 997"/>
                <a:gd name="T7" fmla="*/ 337 h 1019"/>
                <a:gd name="T8" fmla="*/ 792 w 997"/>
                <a:gd name="T9" fmla="*/ 93 h 1019"/>
                <a:gd name="T10" fmla="*/ 614 w 997"/>
                <a:gd name="T11" fmla="*/ 259 h 1019"/>
                <a:gd name="T12" fmla="*/ 576 w 997"/>
                <a:gd name="T13" fmla="*/ 245 h 1019"/>
                <a:gd name="T14" fmla="*/ 490 w 997"/>
                <a:gd name="T15" fmla="*/ 0 h 1019"/>
                <a:gd name="T16" fmla="*/ 446 w 997"/>
                <a:gd name="T17" fmla="*/ 241 h 1019"/>
                <a:gd name="T18" fmla="*/ 407 w 997"/>
                <a:gd name="T19" fmla="*/ 252 h 1019"/>
                <a:gd name="T20" fmla="*/ 194 w 997"/>
                <a:gd name="T21" fmla="*/ 105 h 1019"/>
                <a:gd name="T22" fmla="*/ 300 w 997"/>
                <a:gd name="T23" fmla="*/ 322 h 1019"/>
                <a:gd name="T24" fmla="*/ 273 w 997"/>
                <a:gd name="T25" fmla="*/ 355 h 1019"/>
                <a:gd name="T26" fmla="*/ 12 w 997"/>
                <a:gd name="T27" fmla="*/ 361 h 1019"/>
                <a:gd name="T28" fmla="*/ 227 w 997"/>
                <a:gd name="T29" fmla="*/ 475 h 1019"/>
                <a:gd name="T30" fmla="*/ 225 w 997"/>
                <a:gd name="T31" fmla="*/ 513 h 1019"/>
                <a:gd name="T32" fmla="*/ 17 w 997"/>
                <a:gd name="T33" fmla="*/ 676 h 1019"/>
                <a:gd name="T34" fmla="*/ 256 w 997"/>
                <a:gd name="T35" fmla="*/ 639 h 1019"/>
                <a:gd name="T36" fmla="*/ 271 w 997"/>
                <a:gd name="T37" fmla="*/ 664 h 1019"/>
                <a:gd name="T38" fmla="*/ 282 w 997"/>
                <a:gd name="T39" fmla="*/ 679 h 1019"/>
                <a:gd name="T40" fmla="*/ 203 w 997"/>
                <a:gd name="T41" fmla="*/ 924 h 1019"/>
                <a:gd name="T42" fmla="*/ 381 w 997"/>
                <a:gd name="T43" fmla="*/ 760 h 1019"/>
                <a:gd name="T44" fmla="*/ 420 w 997"/>
                <a:gd name="T45" fmla="*/ 776 h 1019"/>
                <a:gd name="T46" fmla="*/ 506 w 997"/>
                <a:gd name="T47" fmla="*/ 1019 h 1019"/>
                <a:gd name="T48" fmla="*/ 548 w 997"/>
                <a:gd name="T49" fmla="*/ 783 h 1019"/>
                <a:gd name="T50" fmla="*/ 592 w 997"/>
                <a:gd name="T51" fmla="*/ 772 h 1019"/>
                <a:gd name="T52" fmla="*/ 803 w 997"/>
                <a:gd name="T53" fmla="*/ 914 h 1019"/>
                <a:gd name="T54" fmla="*/ 699 w 997"/>
                <a:gd name="T55" fmla="*/ 703 h 1019"/>
                <a:gd name="T56" fmla="*/ 728 w 997"/>
                <a:gd name="T57" fmla="*/ 669 h 1019"/>
                <a:gd name="T58" fmla="*/ 984 w 997"/>
                <a:gd name="T59" fmla="*/ 659 h 1019"/>
                <a:gd name="T60" fmla="*/ 774 w 997"/>
                <a:gd name="T61" fmla="*/ 549 h 1019"/>
                <a:gd name="T62" fmla="*/ 777 w 997"/>
                <a:gd name="T63" fmla="*/ 504 h 10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97"/>
                <a:gd name="T97" fmla="*/ 0 h 1019"/>
                <a:gd name="T98" fmla="*/ 997 w 997"/>
                <a:gd name="T99" fmla="*/ 1019 h 10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97" h="1019">
                  <a:moveTo>
                    <a:pt x="997" y="398"/>
                  </a:moveTo>
                  <a:lnTo>
                    <a:pt x="980" y="340"/>
                  </a:lnTo>
                  <a:lnTo>
                    <a:pt x="745" y="381"/>
                  </a:lnTo>
                  <a:lnTo>
                    <a:pt x="731" y="359"/>
                  </a:lnTo>
                  <a:lnTo>
                    <a:pt x="723" y="348"/>
                  </a:lnTo>
                  <a:lnTo>
                    <a:pt x="715" y="337"/>
                  </a:lnTo>
                  <a:lnTo>
                    <a:pt x="837" y="132"/>
                  </a:lnTo>
                  <a:lnTo>
                    <a:pt x="792" y="93"/>
                  </a:lnTo>
                  <a:lnTo>
                    <a:pt x="614" y="259"/>
                  </a:lnTo>
                  <a:lnTo>
                    <a:pt x="594" y="251"/>
                  </a:lnTo>
                  <a:lnTo>
                    <a:pt x="576" y="245"/>
                  </a:lnTo>
                  <a:lnTo>
                    <a:pt x="550" y="4"/>
                  </a:lnTo>
                  <a:lnTo>
                    <a:pt x="490" y="0"/>
                  </a:lnTo>
                  <a:lnTo>
                    <a:pt x="446" y="241"/>
                  </a:lnTo>
                  <a:lnTo>
                    <a:pt x="427" y="245"/>
                  </a:lnTo>
                  <a:lnTo>
                    <a:pt x="407" y="252"/>
                  </a:lnTo>
                  <a:lnTo>
                    <a:pt x="244" y="73"/>
                  </a:lnTo>
                  <a:lnTo>
                    <a:pt x="194" y="105"/>
                  </a:lnTo>
                  <a:lnTo>
                    <a:pt x="300" y="322"/>
                  </a:lnTo>
                  <a:lnTo>
                    <a:pt x="286" y="338"/>
                  </a:lnTo>
                  <a:lnTo>
                    <a:pt x="273" y="355"/>
                  </a:lnTo>
                  <a:lnTo>
                    <a:pt x="33" y="305"/>
                  </a:lnTo>
                  <a:lnTo>
                    <a:pt x="12" y="361"/>
                  </a:lnTo>
                  <a:lnTo>
                    <a:pt x="227" y="475"/>
                  </a:lnTo>
                  <a:lnTo>
                    <a:pt x="225" y="494"/>
                  </a:lnTo>
                  <a:lnTo>
                    <a:pt x="225" y="513"/>
                  </a:lnTo>
                  <a:lnTo>
                    <a:pt x="0" y="619"/>
                  </a:lnTo>
                  <a:lnTo>
                    <a:pt x="17" y="676"/>
                  </a:lnTo>
                  <a:lnTo>
                    <a:pt x="256" y="639"/>
                  </a:lnTo>
                  <a:lnTo>
                    <a:pt x="263" y="651"/>
                  </a:lnTo>
                  <a:lnTo>
                    <a:pt x="271" y="664"/>
                  </a:lnTo>
                  <a:lnTo>
                    <a:pt x="282" y="679"/>
                  </a:lnTo>
                  <a:lnTo>
                    <a:pt x="158" y="885"/>
                  </a:lnTo>
                  <a:lnTo>
                    <a:pt x="203" y="924"/>
                  </a:lnTo>
                  <a:lnTo>
                    <a:pt x="381" y="760"/>
                  </a:lnTo>
                  <a:lnTo>
                    <a:pt x="401" y="769"/>
                  </a:lnTo>
                  <a:lnTo>
                    <a:pt x="420" y="776"/>
                  </a:lnTo>
                  <a:lnTo>
                    <a:pt x="446" y="1015"/>
                  </a:lnTo>
                  <a:lnTo>
                    <a:pt x="506" y="1019"/>
                  </a:lnTo>
                  <a:lnTo>
                    <a:pt x="548" y="783"/>
                  </a:lnTo>
                  <a:lnTo>
                    <a:pt x="571" y="779"/>
                  </a:lnTo>
                  <a:lnTo>
                    <a:pt x="592" y="772"/>
                  </a:lnTo>
                  <a:lnTo>
                    <a:pt x="754" y="947"/>
                  </a:lnTo>
                  <a:lnTo>
                    <a:pt x="803" y="914"/>
                  </a:lnTo>
                  <a:lnTo>
                    <a:pt x="699" y="703"/>
                  </a:lnTo>
                  <a:lnTo>
                    <a:pt x="715" y="686"/>
                  </a:lnTo>
                  <a:lnTo>
                    <a:pt x="728" y="669"/>
                  </a:lnTo>
                  <a:lnTo>
                    <a:pt x="963" y="715"/>
                  </a:lnTo>
                  <a:lnTo>
                    <a:pt x="984" y="659"/>
                  </a:lnTo>
                  <a:lnTo>
                    <a:pt x="774" y="549"/>
                  </a:lnTo>
                  <a:lnTo>
                    <a:pt x="777" y="528"/>
                  </a:lnTo>
                  <a:lnTo>
                    <a:pt x="777" y="504"/>
                  </a:lnTo>
                  <a:lnTo>
                    <a:pt x="997" y="398"/>
                  </a:lnTo>
                  <a:close/>
                </a:path>
              </a:pathLst>
            </a:custGeom>
            <a:solidFill>
              <a:schemeClr val="accent1"/>
            </a:solidFill>
            <a:ln w="9525">
              <a:solidFill>
                <a:srgbClr val="000000"/>
              </a:solidFill>
              <a:round/>
              <a:headEnd/>
              <a:tailEnd/>
            </a:ln>
          </p:spPr>
          <p:txBody>
            <a:bodyPr/>
            <a:lstStyle/>
            <a:p>
              <a:endParaRPr lang="en-US">
                <a:solidFill>
                  <a:schemeClr val="bg1"/>
                </a:solidFill>
                <a:ea typeface="ＭＳ Ｐゴシック" pitchFamily="31" charset="-128"/>
              </a:endParaRPr>
            </a:p>
          </p:txBody>
        </p:sp>
        <p:sp>
          <p:nvSpPr>
            <p:cNvPr id="18" name="Freeform 38"/>
            <p:cNvSpPr>
              <a:spLocks/>
            </p:cNvSpPr>
            <p:nvPr/>
          </p:nvSpPr>
          <p:spPr bwMode="auto">
            <a:xfrm>
              <a:off x="4159" y="2250"/>
              <a:ext cx="274" cy="274"/>
            </a:xfrm>
            <a:custGeom>
              <a:avLst/>
              <a:gdLst>
                <a:gd name="T0" fmla="*/ 252 w 260"/>
                <a:gd name="T1" fmla="*/ 85 h 262"/>
                <a:gd name="T2" fmla="*/ 259 w 260"/>
                <a:gd name="T3" fmla="*/ 109 h 262"/>
                <a:gd name="T4" fmla="*/ 260 w 260"/>
                <a:gd name="T5" fmla="*/ 135 h 262"/>
                <a:gd name="T6" fmla="*/ 257 w 260"/>
                <a:gd name="T7" fmla="*/ 160 h 262"/>
                <a:gd name="T8" fmla="*/ 249 w 260"/>
                <a:gd name="T9" fmla="*/ 184 h 262"/>
                <a:gd name="T10" fmla="*/ 238 w 260"/>
                <a:gd name="T11" fmla="*/ 206 h 262"/>
                <a:gd name="T12" fmla="*/ 221 w 260"/>
                <a:gd name="T13" fmla="*/ 225 h 262"/>
                <a:gd name="T14" fmla="*/ 201 w 260"/>
                <a:gd name="T15" fmla="*/ 241 h 262"/>
                <a:gd name="T16" fmla="*/ 177 w 260"/>
                <a:gd name="T17" fmla="*/ 253 h 262"/>
                <a:gd name="T18" fmla="*/ 165 w 260"/>
                <a:gd name="T19" fmla="*/ 257 h 262"/>
                <a:gd name="T20" fmla="*/ 139 w 260"/>
                <a:gd name="T21" fmla="*/ 261 h 262"/>
                <a:gd name="T22" fmla="*/ 113 w 260"/>
                <a:gd name="T23" fmla="*/ 261 h 262"/>
                <a:gd name="T24" fmla="*/ 89 w 260"/>
                <a:gd name="T25" fmla="*/ 255 h 262"/>
                <a:gd name="T26" fmla="*/ 67 w 260"/>
                <a:gd name="T27" fmla="*/ 244 h 262"/>
                <a:gd name="T28" fmla="*/ 46 w 260"/>
                <a:gd name="T29" fmla="*/ 230 h 262"/>
                <a:gd name="T30" fmla="*/ 28 w 260"/>
                <a:gd name="T31" fmla="*/ 212 h 262"/>
                <a:gd name="T32" fmla="*/ 14 w 260"/>
                <a:gd name="T33" fmla="*/ 190 h 262"/>
                <a:gd name="T34" fmla="*/ 9 w 260"/>
                <a:gd name="T35" fmla="*/ 177 h 262"/>
                <a:gd name="T36" fmla="*/ 2 w 260"/>
                <a:gd name="T37" fmla="*/ 153 h 262"/>
                <a:gd name="T38" fmla="*/ 0 w 260"/>
                <a:gd name="T39" fmla="*/ 127 h 262"/>
                <a:gd name="T40" fmla="*/ 3 w 260"/>
                <a:gd name="T41" fmla="*/ 102 h 262"/>
                <a:gd name="T42" fmla="*/ 11 w 260"/>
                <a:gd name="T43" fmla="*/ 79 h 262"/>
                <a:gd name="T44" fmla="*/ 24 w 260"/>
                <a:gd name="T45" fmla="*/ 56 h 262"/>
                <a:gd name="T46" fmla="*/ 40 w 260"/>
                <a:gd name="T47" fmla="*/ 37 h 262"/>
                <a:gd name="T48" fmla="*/ 60 w 260"/>
                <a:gd name="T49" fmla="*/ 21 h 262"/>
                <a:gd name="T50" fmla="*/ 83 w 260"/>
                <a:gd name="T51" fmla="*/ 10 h 262"/>
                <a:gd name="T52" fmla="*/ 97 w 260"/>
                <a:gd name="T53" fmla="*/ 6 h 262"/>
                <a:gd name="T54" fmla="*/ 122 w 260"/>
                <a:gd name="T55" fmla="*/ 1 h 262"/>
                <a:gd name="T56" fmla="*/ 147 w 260"/>
                <a:gd name="T57" fmla="*/ 1 h 262"/>
                <a:gd name="T58" fmla="*/ 172 w 260"/>
                <a:gd name="T59" fmla="*/ 8 h 262"/>
                <a:gd name="T60" fmla="*/ 194 w 260"/>
                <a:gd name="T61" fmla="*/ 18 h 262"/>
                <a:gd name="T62" fmla="*/ 215 w 260"/>
                <a:gd name="T63" fmla="*/ 32 h 262"/>
                <a:gd name="T64" fmla="*/ 233 w 260"/>
                <a:gd name="T65" fmla="*/ 50 h 262"/>
                <a:gd name="T66" fmla="*/ 247 w 260"/>
                <a:gd name="T67" fmla="*/ 72 h 262"/>
                <a:gd name="T68" fmla="*/ 252 w 260"/>
                <a:gd name="T69" fmla="*/ 85 h 26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0"/>
                <a:gd name="T106" fmla="*/ 0 h 262"/>
                <a:gd name="T107" fmla="*/ 260 w 260"/>
                <a:gd name="T108" fmla="*/ 262 h 26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0" h="262">
                  <a:moveTo>
                    <a:pt x="252" y="85"/>
                  </a:moveTo>
                  <a:lnTo>
                    <a:pt x="252" y="85"/>
                  </a:lnTo>
                  <a:lnTo>
                    <a:pt x="256" y="97"/>
                  </a:lnTo>
                  <a:lnTo>
                    <a:pt x="259" y="109"/>
                  </a:lnTo>
                  <a:lnTo>
                    <a:pt x="260" y="123"/>
                  </a:lnTo>
                  <a:lnTo>
                    <a:pt x="260" y="135"/>
                  </a:lnTo>
                  <a:lnTo>
                    <a:pt x="259" y="148"/>
                  </a:lnTo>
                  <a:lnTo>
                    <a:pt x="257" y="160"/>
                  </a:lnTo>
                  <a:lnTo>
                    <a:pt x="254" y="172"/>
                  </a:lnTo>
                  <a:lnTo>
                    <a:pt x="249" y="184"/>
                  </a:lnTo>
                  <a:lnTo>
                    <a:pt x="244" y="195"/>
                  </a:lnTo>
                  <a:lnTo>
                    <a:pt x="238" y="206"/>
                  </a:lnTo>
                  <a:lnTo>
                    <a:pt x="229" y="216"/>
                  </a:lnTo>
                  <a:lnTo>
                    <a:pt x="221" y="225"/>
                  </a:lnTo>
                  <a:lnTo>
                    <a:pt x="211" y="233"/>
                  </a:lnTo>
                  <a:lnTo>
                    <a:pt x="201" y="241"/>
                  </a:lnTo>
                  <a:lnTo>
                    <a:pt x="189" y="247"/>
                  </a:lnTo>
                  <a:lnTo>
                    <a:pt x="177" y="253"/>
                  </a:lnTo>
                  <a:lnTo>
                    <a:pt x="165" y="257"/>
                  </a:lnTo>
                  <a:lnTo>
                    <a:pt x="151" y="260"/>
                  </a:lnTo>
                  <a:lnTo>
                    <a:pt x="139" y="261"/>
                  </a:lnTo>
                  <a:lnTo>
                    <a:pt x="127" y="262"/>
                  </a:lnTo>
                  <a:lnTo>
                    <a:pt x="113" y="261"/>
                  </a:lnTo>
                  <a:lnTo>
                    <a:pt x="101" y="258"/>
                  </a:lnTo>
                  <a:lnTo>
                    <a:pt x="89" y="255"/>
                  </a:lnTo>
                  <a:lnTo>
                    <a:pt x="77" y="251"/>
                  </a:lnTo>
                  <a:lnTo>
                    <a:pt x="67" y="244"/>
                  </a:lnTo>
                  <a:lnTo>
                    <a:pt x="55" y="238"/>
                  </a:lnTo>
                  <a:lnTo>
                    <a:pt x="46" y="230"/>
                  </a:lnTo>
                  <a:lnTo>
                    <a:pt x="37" y="222"/>
                  </a:lnTo>
                  <a:lnTo>
                    <a:pt x="28" y="212"/>
                  </a:lnTo>
                  <a:lnTo>
                    <a:pt x="20" y="201"/>
                  </a:lnTo>
                  <a:lnTo>
                    <a:pt x="14" y="190"/>
                  </a:lnTo>
                  <a:lnTo>
                    <a:pt x="9" y="177"/>
                  </a:lnTo>
                  <a:lnTo>
                    <a:pt x="5" y="165"/>
                  </a:lnTo>
                  <a:lnTo>
                    <a:pt x="2" y="153"/>
                  </a:lnTo>
                  <a:lnTo>
                    <a:pt x="0" y="139"/>
                  </a:lnTo>
                  <a:lnTo>
                    <a:pt x="0" y="127"/>
                  </a:lnTo>
                  <a:lnTo>
                    <a:pt x="1" y="115"/>
                  </a:lnTo>
                  <a:lnTo>
                    <a:pt x="3" y="102"/>
                  </a:lnTo>
                  <a:lnTo>
                    <a:pt x="7" y="90"/>
                  </a:lnTo>
                  <a:lnTo>
                    <a:pt x="11" y="79"/>
                  </a:lnTo>
                  <a:lnTo>
                    <a:pt x="17" y="67"/>
                  </a:lnTo>
                  <a:lnTo>
                    <a:pt x="24" y="56"/>
                  </a:lnTo>
                  <a:lnTo>
                    <a:pt x="32" y="47"/>
                  </a:lnTo>
                  <a:lnTo>
                    <a:pt x="40" y="37"/>
                  </a:lnTo>
                  <a:lnTo>
                    <a:pt x="49" y="29"/>
                  </a:lnTo>
                  <a:lnTo>
                    <a:pt x="60" y="21"/>
                  </a:lnTo>
                  <a:lnTo>
                    <a:pt x="71" y="15"/>
                  </a:lnTo>
                  <a:lnTo>
                    <a:pt x="83" y="10"/>
                  </a:lnTo>
                  <a:lnTo>
                    <a:pt x="97" y="6"/>
                  </a:lnTo>
                  <a:lnTo>
                    <a:pt x="109" y="2"/>
                  </a:lnTo>
                  <a:lnTo>
                    <a:pt x="122" y="1"/>
                  </a:lnTo>
                  <a:lnTo>
                    <a:pt x="135" y="0"/>
                  </a:lnTo>
                  <a:lnTo>
                    <a:pt x="147" y="1"/>
                  </a:lnTo>
                  <a:lnTo>
                    <a:pt x="159" y="5"/>
                  </a:lnTo>
                  <a:lnTo>
                    <a:pt x="172" y="8"/>
                  </a:lnTo>
                  <a:lnTo>
                    <a:pt x="183" y="12"/>
                  </a:lnTo>
                  <a:lnTo>
                    <a:pt x="194" y="18"/>
                  </a:lnTo>
                  <a:lnTo>
                    <a:pt x="205" y="24"/>
                  </a:lnTo>
                  <a:lnTo>
                    <a:pt x="215" y="32"/>
                  </a:lnTo>
                  <a:lnTo>
                    <a:pt x="224" y="41"/>
                  </a:lnTo>
                  <a:lnTo>
                    <a:pt x="233" y="50"/>
                  </a:lnTo>
                  <a:lnTo>
                    <a:pt x="240" y="61"/>
                  </a:lnTo>
                  <a:lnTo>
                    <a:pt x="247" y="72"/>
                  </a:lnTo>
                  <a:lnTo>
                    <a:pt x="252" y="85"/>
                  </a:lnTo>
                  <a:close/>
                </a:path>
              </a:pathLst>
            </a:custGeom>
            <a:solidFill>
              <a:schemeClr val="bg1"/>
            </a:solidFill>
            <a:ln w="9525">
              <a:solidFill>
                <a:srgbClr val="000000"/>
              </a:solidFill>
              <a:round/>
              <a:headEnd/>
              <a:tailEnd/>
            </a:ln>
          </p:spPr>
          <p:txBody>
            <a:bodyPr/>
            <a:lstStyle/>
            <a:p>
              <a:endParaRPr lang="en-US">
                <a:solidFill>
                  <a:schemeClr val="bg1"/>
                </a:solidFill>
                <a:ea typeface="ＭＳ Ｐゴシック" pitchFamily="31" charset="-128"/>
              </a:endParaRPr>
            </a:p>
          </p:txBody>
        </p:sp>
      </p:grpSp>
      <p:sp>
        <p:nvSpPr>
          <p:cNvPr id="19" name="Freeform 25"/>
          <p:cNvSpPr>
            <a:spLocks/>
          </p:cNvSpPr>
          <p:nvPr/>
        </p:nvSpPr>
        <p:spPr bwMode="auto">
          <a:xfrm rot="-654387">
            <a:off x="1299423" y="2800613"/>
            <a:ext cx="747713" cy="449262"/>
          </a:xfrm>
          <a:custGeom>
            <a:avLst/>
            <a:gdLst>
              <a:gd name="T0" fmla="*/ 0 w 824"/>
              <a:gd name="T1" fmla="*/ 586 h 586"/>
              <a:gd name="T2" fmla="*/ 328 w 824"/>
              <a:gd name="T3" fmla="*/ 189 h 586"/>
              <a:gd name="T4" fmla="*/ 824 w 824"/>
              <a:gd name="T5" fmla="*/ 0 h 586"/>
            </a:gdLst>
            <a:ahLst/>
            <a:cxnLst>
              <a:cxn ang="0">
                <a:pos x="T0" y="T1"/>
              </a:cxn>
              <a:cxn ang="0">
                <a:pos x="T2" y="T3"/>
              </a:cxn>
              <a:cxn ang="0">
                <a:pos x="T4" y="T5"/>
              </a:cxn>
            </a:cxnLst>
            <a:rect l="0" t="0" r="r" b="b"/>
            <a:pathLst>
              <a:path w="824" h="586">
                <a:moveTo>
                  <a:pt x="0" y="586"/>
                </a:moveTo>
                <a:cubicBezTo>
                  <a:pt x="35" y="511"/>
                  <a:pt x="164" y="308"/>
                  <a:pt x="328" y="189"/>
                </a:cubicBezTo>
                <a:cubicBezTo>
                  <a:pt x="492" y="70"/>
                  <a:pt x="661" y="40"/>
                  <a:pt x="824" y="0"/>
                </a:cubicBezTo>
              </a:path>
            </a:pathLst>
          </a:custGeom>
          <a:noFill/>
          <a:ln w="38100" cmpd="sng">
            <a:solidFill>
              <a:schemeClr val="bg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solidFill>
                <a:schemeClr val="bg1"/>
              </a:solidFill>
            </a:endParaRPr>
          </a:p>
        </p:txBody>
      </p:sp>
      <p:sp>
        <p:nvSpPr>
          <p:cNvPr id="20" name="Freeform 26"/>
          <p:cNvSpPr>
            <a:spLocks/>
          </p:cNvSpPr>
          <p:nvPr/>
        </p:nvSpPr>
        <p:spPr bwMode="auto">
          <a:xfrm rot="3557405">
            <a:off x="4844310" y="2538676"/>
            <a:ext cx="747713" cy="449262"/>
          </a:xfrm>
          <a:custGeom>
            <a:avLst/>
            <a:gdLst>
              <a:gd name="T0" fmla="*/ 0 w 824"/>
              <a:gd name="T1" fmla="*/ 586 h 586"/>
              <a:gd name="T2" fmla="*/ 328 w 824"/>
              <a:gd name="T3" fmla="*/ 189 h 586"/>
              <a:gd name="T4" fmla="*/ 824 w 824"/>
              <a:gd name="T5" fmla="*/ 0 h 586"/>
            </a:gdLst>
            <a:ahLst/>
            <a:cxnLst>
              <a:cxn ang="0">
                <a:pos x="T0" y="T1"/>
              </a:cxn>
              <a:cxn ang="0">
                <a:pos x="T2" y="T3"/>
              </a:cxn>
              <a:cxn ang="0">
                <a:pos x="T4" y="T5"/>
              </a:cxn>
            </a:cxnLst>
            <a:rect l="0" t="0" r="r" b="b"/>
            <a:pathLst>
              <a:path w="824" h="586">
                <a:moveTo>
                  <a:pt x="0" y="586"/>
                </a:moveTo>
                <a:cubicBezTo>
                  <a:pt x="35" y="511"/>
                  <a:pt x="164" y="308"/>
                  <a:pt x="328" y="189"/>
                </a:cubicBezTo>
                <a:cubicBezTo>
                  <a:pt x="492" y="70"/>
                  <a:pt x="661" y="40"/>
                  <a:pt x="824" y="0"/>
                </a:cubicBezTo>
              </a:path>
            </a:pathLst>
          </a:custGeom>
          <a:noFill/>
          <a:ln w="38100" cmpd="sng">
            <a:solidFill>
              <a:schemeClr val="bg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solidFill>
                <a:schemeClr val="bg1"/>
              </a:solidFill>
            </a:endParaRPr>
          </a:p>
        </p:txBody>
      </p:sp>
      <p:sp>
        <p:nvSpPr>
          <p:cNvPr id="21" name="Freeform 27"/>
          <p:cNvSpPr>
            <a:spLocks/>
          </p:cNvSpPr>
          <p:nvPr/>
        </p:nvSpPr>
        <p:spPr bwMode="auto">
          <a:xfrm rot="2250965">
            <a:off x="6687398" y="3151450"/>
            <a:ext cx="747713" cy="449263"/>
          </a:xfrm>
          <a:custGeom>
            <a:avLst/>
            <a:gdLst>
              <a:gd name="T0" fmla="*/ 0 w 824"/>
              <a:gd name="T1" fmla="*/ 586 h 586"/>
              <a:gd name="T2" fmla="*/ 328 w 824"/>
              <a:gd name="T3" fmla="*/ 189 h 586"/>
              <a:gd name="T4" fmla="*/ 824 w 824"/>
              <a:gd name="T5" fmla="*/ 0 h 586"/>
            </a:gdLst>
            <a:ahLst/>
            <a:cxnLst>
              <a:cxn ang="0">
                <a:pos x="T0" y="T1"/>
              </a:cxn>
              <a:cxn ang="0">
                <a:pos x="T2" y="T3"/>
              </a:cxn>
              <a:cxn ang="0">
                <a:pos x="T4" y="T5"/>
              </a:cxn>
            </a:cxnLst>
            <a:rect l="0" t="0" r="r" b="b"/>
            <a:pathLst>
              <a:path w="824" h="586">
                <a:moveTo>
                  <a:pt x="0" y="586"/>
                </a:moveTo>
                <a:cubicBezTo>
                  <a:pt x="35" y="511"/>
                  <a:pt x="164" y="308"/>
                  <a:pt x="328" y="189"/>
                </a:cubicBezTo>
                <a:cubicBezTo>
                  <a:pt x="492" y="70"/>
                  <a:pt x="661" y="40"/>
                  <a:pt x="824" y="0"/>
                </a:cubicBezTo>
              </a:path>
            </a:pathLst>
          </a:custGeom>
          <a:noFill/>
          <a:ln w="38100" cmpd="sng">
            <a:solidFill>
              <a:schemeClr val="bg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solidFill>
                <a:schemeClr val="bg1"/>
              </a:solidFill>
            </a:endParaRPr>
          </a:p>
        </p:txBody>
      </p:sp>
      <p:sp>
        <p:nvSpPr>
          <p:cNvPr id="22" name="Freeform 28"/>
          <p:cNvSpPr>
            <a:spLocks/>
          </p:cNvSpPr>
          <p:nvPr/>
        </p:nvSpPr>
        <p:spPr bwMode="auto">
          <a:xfrm rot="9089052" flipH="1">
            <a:off x="5171336" y="5656525"/>
            <a:ext cx="747712" cy="449263"/>
          </a:xfrm>
          <a:custGeom>
            <a:avLst/>
            <a:gdLst>
              <a:gd name="T0" fmla="*/ 0 w 824"/>
              <a:gd name="T1" fmla="*/ 586 h 586"/>
              <a:gd name="T2" fmla="*/ 328 w 824"/>
              <a:gd name="T3" fmla="*/ 189 h 586"/>
              <a:gd name="T4" fmla="*/ 824 w 824"/>
              <a:gd name="T5" fmla="*/ 0 h 586"/>
            </a:gdLst>
            <a:ahLst/>
            <a:cxnLst>
              <a:cxn ang="0">
                <a:pos x="T0" y="T1"/>
              </a:cxn>
              <a:cxn ang="0">
                <a:pos x="T2" y="T3"/>
              </a:cxn>
              <a:cxn ang="0">
                <a:pos x="T4" y="T5"/>
              </a:cxn>
            </a:cxnLst>
            <a:rect l="0" t="0" r="r" b="b"/>
            <a:pathLst>
              <a:path w="824" h="586">
                <a:moveTo>
                  <a:pt x="0" y="586"/>
                </a:moveTo>
                <a:cubicBezTo>
                  <a:pt x="35" y="511"/>
                  <a:pt x="164" y="308"/>
                  <a:pt x="328" y="189"/>
                </a:cubicBezTo>
                <a:cubicBezTo>
                  <a:pt x="492" y="70"/>
                  <a:pt x="661" y="40"/>
                  <a:pt x="824" y="0"/>
                </a:cubicBezTo>
              </a:path>
            </a:pathLst>
          </a:custGeom>
          <a:noFill/>
          <a:ln w="38100" cmpd="sng">
            <a:solidFill>
              <a:schemeClr val="bg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solidFill>
                <a:schemeClr val="bg1"/>
              </a:solidFill>
            </a:endParaRPr>
          </a:p>
        </p:txBody>
      </p:sp>
      <p:sp>
        <p:nvSpPr>
          <p:cNvPr id="23" name="Freeform 29"/>
          <p:cNvSpPr>
            <a:spLocks/>
          </p:cNvSpPr>
          <p:nvPr/>
        </p:nvSpPr>
        <p:spPr bwMode="auto">
          <a:xfrm rot="19429259" flipH="1">
            <a:off x="3134386" y="1700521"/>
            <a:ext cx="747713" cy="449263"/>
          </a:xfrm>
          <a:custGeom>
            <a:avLst/>
            <a:gdLst>
              <a:gd name="T0" fmla="*/ 0 w 824"/>
              <a:gd name="T1" fmla="*/ 586 h 586"/>
              <a:gd name="T2" fmla="*/ 328 w 824"/>
              <a:gd name="T3" fmla="*/ 189 h 586"/>
              <a:gd name="T4" fmla="*/ 824 w 824"/>
              <a:gd name="T5" fmla="*/ 0 h 586"/>
            </a:gdLst>
            <a:ahLst/>
            <a:cxnLst>
              <a:cxn ang="0">
                <a:pos x="T0" y="T1"/>
              </a:cxn>
              <a:cxn ang="0">
                <a:pos x="T2" y="T3"/>
              </a:cxn>
              <a:cxn ang="0">
                <a:pos x="T4" y="T5"/>
              </a:cxn>
            </a:cxnLst>
            <a:rect l="0" t="0" r="r" b="b"/>
            <a:pathLst>
              <a:path w="824" h="586">
                <a:moveTo>
                  <a:pt x="0" y="586"/>
                </a:moveTo>
                <a:cubicBezTo>
                  <a:pt x="35" y="511"/>
                  <a:pt x="164" y="308"/>
                  <a:pt x="328" y="189"/>
                </a:cubicBezTo>
                <a:cubicBezTo>
                  <a:pt x="492" y="70"/>
                  <a:pt x="661" y="40"/>
                  <a:pt x="824" y="0"/>
                </a:cubicBezTo>
              </a:path>
            </a:pathLst>
          </a:custGeom>
          <a:noFill/>
          <a:ln w="38100" cmpd="sng">
            <a:solidFill>
              <a:schemeClr val="bg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solidFill>
                <a:schemeClr val="bg1"/>
              </a:solidFill>
            </a:endParaRPr>
          </a:p>
        </p:txBody>
      </p:sp>
      <p:sp>
        <p:nvSpPr>
          <p:cNvPr id="24" name="TextBox 23"/>
          <p:cNvSpPr txBox="1"/>
          <p:nvPr/>
        </p:nvSpPr>
        <p:spPr>
          <a:xfrm>
            <a:off x="283824" y="2048138"/>
            <a:ext cx="1959699" cy="400110"/>
          </a:xfrm>
          <a:prstGeom prst="rect">
            <a:avLst/>
          </a:prstGeom>
          <a:noFill/>
        </p:spPr>
        <p:txBody>
          <a:bodyPr wrap="square" rtlCol="0">
            <a:spAutoFit/>
          </a:bodyPr>
          <a:lstStyle/>
          <a:p>
            <a:r>
              <a:rPr lang="zh-CN" altLang="en-US" sz="2000" dirty="0" smtClean="0">
                <a:solidFill>
                  <a:schemeClr val="bg2"/>
                </a:solidFill>
                <a:latin typeface="DFKai-SB" pitchFamily="65" charset="-120"/>
                <a:ea typeface="DFKai-SB" pitchFamily="65" charset="-120"/>
              </a:rPr>
              <a:t>图书馆选期刊</a:t>
            </a:r>
            <a:endParaRPr lang="de-DE" sz="2000" dirty="0">
              <a:solidFill>
                <a:schemeClr val="bg2"/>
              </a:solidFill>
              <a:latin typeface="DFKai-SB" pitchFamily="65" charset="-120"/>
              <a:ea typeface="DFKai-SB" pitchFamily="65" charset="-120"/>
            </a:endParaRPr>
          </a:p>
        </p:txBody>
      </p:sp>
      <p:sp>
        <p:nvSpPr>
          <p:cNvPr id="25" name="TextBox 24"/>
          <p:cNvSpPr txBox="1"/>
          <p:nvPr/>
        </p:nvSpPr>
        <p:spPr>
          <a:xfrm>
            <a:off x="2574186" y="1181943"/>
            <a:ext cx="1978025" cy="400110"/>
          </a:xfrm>
          <a:prstGeom prst="rect">
            <a:avLst/>
          </a:prstGeom>
          <a:noFill/>
        </p:spPr>
        <p:txBody>
          <a:bodyPr wrap="square" rtlCol="0">
            <a:spAutoFit/>
          </a:bodyPr>
          <a:lstStyle/>
          <a:p>
            <a:r>
              <a:rPr lang="en-US" altLang="zh-CN" sz="2000" dirty="0" smtClean="0">
                <a:solidFill>
                  <a:schemeClr val="bg2"/>
                </a:solidFill>
                <a:latin typeface="DFKai-SB" pitchFamily="65" charset="-120"/>
                <a:ea typeface="DFKai-SB" pitchFamily="65" charset="-120"/>
              </a:rPr>
              <a:t>RSC</a:t>
            </a:r>
            <a:r>
              <a:rPr lang="zh-CN" altLang="en-US" sz="2000" dirty="0" smtClean="0">
                <a:solidFill>
                  <a:schemeClr val="bg2"/>
                </a:solidFill>
                <a:latin typeface="DFKai-SB" pitchFamily="65" charset="-120"/>
                <a:ea typeface="DFKai-SB" pitchFamily="65" charset="-120"/>
              </a:rPr>
              <a:t>收取订购费</a:t>
            </a:r>
            <a:endParaRPr lang="de-DE" sz="2000" dirty="0">
              <a:solidFill>
                <a:schemeClr val="bg2"/>
              </a:solidFill>
              <a:latin typeface="DFKai-SB" pitchFamily="65" charset="-120"/>
              <a:ea typeface="DFKai-SB" pitchFamily="65" charset="-120"/>
            </a:endParaRPr>
          </a:p>
        </p:txBody>
      </p:sp>
      <p:sp>
        <p:nvSpPr>
          <p:cNvPr id="26" name="TextBox 25"/>
          <p:cNvSpPr txBox="1"/>
          <p:nvPr/>
        </p:nvSpPr>
        <p:spPr>
          <a:xfrm>
            <a:off x="5059071" y="1324987"/>
            <a:ext cx="1418777" cy="707886"/>
          </a:xfrm>
          <a:prstGeom prst="rect">
            <a:avLst/>
          </a:prstGeom>
          <a:noFill/>
        </p:spPr>
        <p:txBody>
          <a:bodyPr wrap="square" rtlCol="0">
            <a:spAutoFit/>
          </a:bodyPr>
          <a:lstStyle/>
          <a:p>
            <a:r>
              <a:rPr lang="de-DE" sz="2000" dirty="0" smtClean="0">
                <a:solidFill>
                  <a:schemeClr val="bg2"/>
                </a:solidFill>
                <a:latin typeface="DFKai-SB" pitchFamily="65" charset="-120"/>
                <a:ea typeface="DFKai-SB" pitchFamily="65" charset="-120"/>
              </a:rPr>
              <a:t>RSC</a:t>
            </a:r>
            <a:r>
              <a:rPr lang="zh-CN" altLang="en-US" sz="2000" dirty="0" smtClean="0">
                <a:solidFill>
                  <a:schemeClr val="bg2"/>
                </a:solidFill>
                <a:latin typeface="DFKai-SB" pitchFamily="65" charset="-120"/>
                <a:ea typeface="DFKai-SB" pitchFamily="65" charset="-120"/>
              </a:rPr>
              <a:t>开发更多</a:t>
            </a:r>
            <a:r>
              <a:rPr lang="zh-CN" altLang="en-US" sz="2000" dirty="0">
                <a:solidFill>
                  <a:schemeClr val="bg2"/>
                </a:solidFill>
                <a:latin typeface="DFKai-SB" pitchFamily="65" charset="-120"/>
                <a:ea typeface="DFKai-SB" pitchFamily="65" charset="-120"/>
              </a:rPr>
              <a:t>期</a:t>
            </a:r>
            <a:r>
              <a:rPr lang="zh-CN" altLang="en-US" sz="2000" dirty="0" smtClean="0">
                <a:solidFill>
                  <a:schemeClr val="bg2"/>
                </a:solidFill>
                <a:latin typeface="DFKai-SB" pitchFamily="65" charset="-120"/>
                <a:ea typeface="DFKai-SB" pitchFamily="65" charset="-120"/>
              </a:rPr>
              <a:t>刊</a:t>
            </a:r>
            <a:endParaRPr lang="de-DE" sz="2000" dirty="0">
              <a:solidFill>
                <a:schemeClr val="bg2"/>
              </a:solidFill>
              <a:latin typeface="DFKai-SB" pitchFamily="65" charset="-120"/>
              <a:ea typeface="DFKai-SB" pitchFamily="65" charset="-120"/>
            </a:endParaRPr>
          </a:p>
        </p:txBody>
      </p:sp>
      <p:sp>
        <p:nvSpPr>
          <p:cNvPr id="27" name="TextBox 26"/>
          <p:cNvSpPr txBox="1"/>
          <p:nvPr/>
        </p:nvSpPr>
        <p:spPr>
          <a:xfrm>
            <a:off x="7187461" y="1200314"/>
            <a:ext cx="1734905" cy="1015663"/>
          </a:xfrm>
          <a:prstGeom prst="rect">
            <a:avLst/>
          </a:prstGeom>
          <a:noFill/>
        </p:spPr>
        <p:txBody>
          <a:bodyPr wrap="square" rtlCol="0">
            <a:spAutoFit/>
          </a:bodyPr>
          <a:lstStyle/>
          <a:p>
            <a:r>
              <a:rPr lang="de-DE" sz="2000" dirty="0" smtClean="0">
                <a:solidFill>
                  <a:schemeClr val="bg2"/>
                </a:solidFill>
                <a:latin typeface="DFKai-SB" pitchFamily="65" charset="-120"/>
                <a:ea typeface="DFKai-SB" pitchFamily="65" charset="-120"/>
              </a:rPr>
              <a:t>RSC </a:t>
            </a:r>
            <a:r>
              <a:rPr lang="zh-CN" altLang="en-US" sz="2000" dirty="0" smtClean="0">
                <a:solidFill>
                  <a:schemeClr val="bg2"/>
                </a:solidFill>
                <a:latin typeface="DFKai-SB" pitchFamily="65" charset="-120"/>
                <a:ea typeface="DFKai-SB" pitchFamily="65" charset="-120"/>
              </a:rPr>
              <a:t>获得更多资金再开发新期刊</a:t>
            </a:r>
            <a:r>
              <a:rPr lang="de-DE" sz="2000" dirty="0" smtClean="0">
                <a:solidFill>
                  <a:schemeClr val="bg2"/>
                </a:solidFill>
                <a:latin typeface="DFKai-SB" pitchFamily="65" charset="-120"/>
                <a:ea typeface="DFKai-SB" pitchFamily="65" charset="-120"/>
              </a:rPr>
              <a:t>......</a:t>
            </a:r>
            <a:endParaRPr lang="de-DE" sz="2000" dirty="0">
              <a:solidFill>
                <a:schemeClr val="bg2"/>
              </a:solidFill>
              <a:latin typeface="DFKai-SB" pitchFamily="65" charset="-120"/>
              <a:ea typeface="DFKai-SB" pitchFamily="65" charset="-120"/>
            </a:endParaRPr>
          </a:p>
        </p:txBody>
      </p:sp>
      <p:sp>
        <p:nvSpPr>
          <p:cNvPr id="28" name="TextBox 27"/>
          <p:cNvSpPr txBox="1"/>
          <p:nvPr/>
        </p:nvSpPr>
        <p:spPr>
          <a:xfrm>
            <a:off x="2702711" y="4951070"/>
            <a:ext cx="1698687" cy="1015663"/>
          </a:xfrm>
          <a:prstGeom prst="rect">
            <a:avLst/>
          </a:prstGeom>
          <a:noFill/>
        </p:spPr>
        <p:txBody>
          <a:bodyPr wrap="square" rtlCol="0">
            <a:spAutoFit/>
          </a:bodyPr>
          <a:lstStyle/>
          <a:p>
            <a:r>
              <a:rPr lang="zh-CN" altLang="en-US" sz="2000" dirty="0" smtClean="0">
                <a:solidFill>
                  <a:schemeClr val="bg2"/>
                </a:solidFill>
                <a:latin typeface="DFKai-SB" pitchFamily="65" charset="-120"/>
                <a:ea typeface="DFKai-SB" pitchFamily="65" charset="-120"/>
              </a:rPr>
              <a:t>客户再选更多期刊，费用增加</a:t>
            </a:r>
            <a:endParaRPr lang="de-DE" sz="2000" dirty="0">
              <a:solidFill>
                <a:schemeClr val="bg2"/>
              </a:solidFill>
              <a:latin typeface="DFKai-SB" pitchFamily="65" charset="-120"/>
              <a:ea typeface="DFKai-SB" pitchFamily="65" charset="-120"/>
            </a:endParaRPr>
          </a:p>
        </p:txBody>
      </p:sp>
    </p:spTree>
    <p:extLst>
      <p:ext uri="{BB962C8B-B14F-4D97-AF65-F5344CB8AC3E}">
        <p14:creationId xmlns:p14="http://schemas.microsoft.com/office/powerpoint/2010/main" val="1785712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5000" fill="hold"/>
                                        <p:tgtEl>
                                          <p:spTgt spid="4"/>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5000" fill="hold"/>
                                        <p:tgtEl>
                                          <p:spTgt spid="13"/>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5000" fill="hold"/>
                                        <p:tgtEl>
                                          <p:spTgt spid="7"/>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5000" fill="hold"/>
                                        <p:tgtEl>
                                          <p:spTgt spid="10"/>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5000" fill="hold"/>
                                        <p:tgtEl>
                                          <p:spTgt spid="16"/>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9006" y="116633"/>
            <a:ext cx="7772400" cy="1584175"/>
          </a:xfrm>
        </p:spPr>
        <p:txBody>
          <a:bodyPr>
            <a:normAutofit/>
          </a:bodyPr>
          <a:lstStyle/>
          <a:p>
            <a:r>
              <a:rPr lang="de-DE" sz="3600" dirty="0" smtClean="0">
                <a:solidFill>
                  <a:schemeClr val="bg2"/>
                </a:solidFill>
                <a:latin typeface="DFKai-SB" pitchFamily="65" charset="-120"/>
                <a:ea typeface="DFKai-SB" pitchFamily="65" charset="-120"/>
              </a:rPr>
              <a:t>       RSC </a:t>
            </a:r>
            <a:r>
              <a:rPr lang="de-DE" sz="3600" dirty="0">
                <a:solidFill>
                  <a:schemeClr val="bg2"/>
                </a:solidFill>
                <a:latin typeface="DFKai-SB" pitchFamily="65" charset="-120"/>
                <a:ea typeface="DFKai-SB" pitchFamily="65" charset="-120"/>
              </a:rPr>
              <a:t>Gold</a:t>
            </a:r>
            <a:r>
              <a:rPr lang="zh-CN" altLang="en-US" sz="3600" dirty="0">
                <a:solidFill>
                  <a:schemeClr val="bg2"/>
                </a:solidFill>
                <a:latin typeface="DFKai-SB" pitchFamily="65" charset="-120"/>
                <a:ea typeface="DFKai-SB" pitchFamily="65" charset="-120"/>
              </a:rPr>
              <a:t>订购模式</a:t>
            </a:r>
            <a:r>
              <a:rPr lang="de-DE" sz="4400" dirty="0">
                <a:solidFill>
                  <a:schemeClr val="tx2"/>
                </a:solidFill>
                <a:latin typeface="DFKai-SB" pitchFamily="65" charset="-120"/>
                <a:ea typeface="DFKai-SB" pitchFamily="65" charset="-120"/>
              </a:rPr>
              <a:t/>
            </a:r>
            <a:br>
              <a:rPr lang="de-DE" sz="4400" dirty="0">
                <a:solidFill>
                  <a:schemeClr val="tx2"/>
                </a:solidFill>
                <a:latin typeface="DFKai-SB" pitchFamily="65" charset="-120"/>
                <a:ea typeface="DFKai-SB" pitchFamily="65" charset="-120"/>
              </a:rPr>
            </a:br>
            <a:endParaRPr lang="en-US" dirty="0"/>
          </a:p>
        </p:txBody>
      </p:sp>
      <p:grpSp>
        <p:nvGrpSpPr>
          <p:cNvPr id="4" name="Group 13"/>
          <p:cNvGrpSpPr>
            <a:grpSpLocks/>
          </p:cNvGrpSpPr>
          <p:nvPr/>
        </p:nvGrpSpPr>
        <p:grpSpPr bwMode="auto">
          <a:xfrm>
            <a:off x="4569549" y="4083313"/>
            <a:ext cx="1692275" cy="1652587"/>
            <a:chOff x="2920" y="2139"/>
            <a:chExt cx="1066" cy="1041"/>
          </a:xfrm>
        </p:grpSpPr>
        <p:sp>
          <p:nvSpPr>
            <p:cNvPr id="5" name="Freeform 35"/>
            <p:cNvSpPr>
              <a:spLocks/>
            </p:cNvSpPr>
            <p:nvPr/>
          </p:nvSpPr>
          <p:spPr bwMode="auto">
            <a:xfrm>
              <a:off x="2920" y="2139"/>
              <a:ext cx="1066" cy="1041"/>
            </a:xfrm>
            <a:custGeom>
              <a:avLst/>
              <a:gdLst>
                <a:gd name="T0" fmla="*/ 1017 w 1020"/>
                <a:gd name="T1" fmla="*/ 439 h 998"/>
                <a:gd name="T2" fmla="*/ 778 w 1020"/>
                <a:gd name="T3" fmla="*/ 426 h 998"/>
                <a:gd name="T4" fmla="*/ 770 w 1020"/>
                <a:gd name="T5" fmla="*/ 403 h 998"/>
                <a:gd name="T6" fmla="*/ 765 w 1020"/>
                <a:gd name="T7" fmla="*/ 389 h 998"/>
                <a:gd name="T8" fmla="*/ 922 w 1020"/>
                <a:gd name="T9" fmla="*/ 204 h 998"/>
                <a:gd name="T10" fmla="*/ 676 w 1020"/>
                <a:gd name="T11" fmla="*/ 279 h 998"/>
                <a:gd name="T12" fmla="*/ 660 w 1020"/>
                <a:gd name="T13" fmla="*/ 268 h 998"/>
                <a:gd name="T14" fmla="*/ 670 w 1020"/>
                <a:gd name="T15" fmla="*/ 17 h 998"/>
                <a:gd name="T16" fmla="*/ 518 w 1020"/>
                <a:gd name="T17" fmla="*/ 226 h 998"/>
                <a:gd name="T18" fmla="*/ 497 w 1020"/>
                <a:gd name="T19" fmla="*/ 226 h 998"/>
                <a:gd name="T20" fmla="*/ 356 w 1020"/>
                <a:gd name="T21" fmla="*/ 18 h 998"/>
                <a:gd name="T22" fmla="*/ 356 w 1020"/>
                <a:gd name="T23" fmla="*/ 273 h 998"/>
                <a:gd name="T24" fmla="*/ 340 w 1020"/>
                <a:gd name="T25" fmla="*/ 285 h 998"/>
                <a:gd name="T26" fmla="*/ 100 w 1020"/>
                <a:gd name="T27" fmla="*/ 199 h 998"/>
                <a:gd name="T28" fmla="*/ 252 w 1020"/>
                <a:gd name="T29" fmla="*/ 407 h 998"/>
                <a:gd name="T30" fmla="*/ 247 w 1020"/>
                <a:gd name="T31" fmla="*/ 425 h 998"/>
                <a:gd name="T32" fmla="*/ 0 w 1020"/>
                <a:gd name="T33" fmla="*/ 499 h 998"/>
                <a:gd name="T34" fmla="*/ 245 w 1020"/>
                <a:gd name="T35" fmla="*/ 573 h 998"/>
                <a:gd name="T36" fmla="*/ 249 w 1020"/>
                <a:gd name="T37" fmla="*/ 587 h 998"/>
                <a:gd name="T38" fmla="*/ 254 w 1020"/>
                <a:gd name="T39" fmla="*/ 600 h 998"/>
                <a:gd name="T40" fmla="*/ 96 w 1020"/>
                <a:gd name="T41" fmla="*/ 792 h 998"/>
                <a:gd name="T42" fmla="*/ 342 w 1020"/>
                <a:gd name="T43" fmla="*/ 719 h 998"/>
                <a:gd name="T44" fmla="*/ 358 w 1020"/>
                <a:gd name="T45" fmla="*/ 731 h 998"/>
                <a:gd name="T46" fmla="*/ 350 w 1020"/>
                <a:gd name="T47" fmla="*/ 981 h 998"/>
                <a:gd name="T48" fmla="*/ 499 w 1020"/>
                <a:gd name="T49" fmla="*/ 777 h 998"/>
                <a:gd name="T50" fmla="*/ 522 w 1020"/>
                <a:gd name="T51" fmla="*/ 777 h 998"/>
                <a:gd name="T52" fmla="*/ 664 w 1020"/>
                <a:gd name="T53" fmla="*/ 981 h 998"/>
                <a:gd name="T54" fmla="*/ 664 w 1020"/>
                <a:gd name="T55" fmla="*/ 732 h 998"/>
                <a:gd name="T56" fmla="*/ 683 w 1020"/>
                <a:gd name="T57" fmla="*/ 719 h 998"/>
                <a:gd name="T58" fmla="*/ 919 w 1020"/>
                <a:gd name="T59" fmla="*/ 801 h 998"/>
                <a:gd name="T60" fmla="*/ 771 w 1020"/>
                <a:gd name="T61" fmla="*/ 598 h 998"/>
                <a:gd name="T62" fmla="*/ 778 w 1020"/>
                <a:gd name="T63" fmla="*/ 577 h 998"/>
                <a:gd name="T64" fmla="*/ 1020 w 1020"/>
                <a:gd name="T65" fmla="*/ 499 h 9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20"/>
                <a:gd name="T100" fmla="*/ 0 h 998"/>
                <a:gd name="T101" fmla="*/ 1020 w 1020"/>
                <a:gd name="T102" fmla="*/ 998 h 99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20" h="998">
                  <a:moveTo>
                    <a:pt x="1020" y="499"/>
                  </a:moveTo>
                  <a:lnTo>
                    <a:pt x="1017" y="439"/>
                  </a:lnTo>
                  <a:lnTo>
                    <a:pt x="778" y="426"/>
                  </a:lnTo>
                  <a:lnTo>
                    <a:pt x="774" y="414"/>
                  </a:lnTo>
                  <a:lnTo>
                    <a:pt x="770" y="403"/>
                  </a:lnTo>
                  <a:lnTo>
                    <a:pt x="765" y="389"/>
                  </a:lnTo>
                  <a:lnTo>
                    <a:pt x="759" y="378"/>
                  </a:lnTo>
                  <a:lnTo>
                    <a:pt x="922" y="204"/>
                  </a:lnTo>
                  <a:lnTo>
                    <a:pt x="886" y="157"/>
                  </a:lnTo>
                  <a:lnTo>
                    <a:pt x="676" y="279"/>
                  </a:lnTo>
                  <a:lnTo>
                    <a:pt x="660" y="268"/>
                  </a:lnTo>
                  <a:lnTo>
                    <a:pt x="642" y="258"/>
                  </a:lnTo>
                  <a:lnTo>
                    <a:pt x="670" y="17"/>
                  </a:lnTo>
                  <a:lnTo>
                    <a:pt x="613" y="0"/>
                  </a:lnTo>
                  <a:lnTo>
                    <a:pt x="518" y="226"/>
                  </a:lnTo>
                  <a:lnTo>
                    <a:pt x="497" y="226"/>
                  </a:lnTo>
                  <a:lnTo>
                    <a:pt x="477" y="228"/>
                  </a:lnTo>
                  <a:lnTo>
                    <a:pt x="356" y="18"/>
                  </a:lnTo>
                  <a:lnTo>
                    <a:pt x="301" y="38"/>
                  </a:lnTo>
                  <a:lnTo>
                    <a:pt x="356" y="273"/>
                  </a:lnTo>
                  <a:lnTo>
                    <a:pt x="340" y="285"/>
                  </a:lnTo>
                  <a:lnTo>
                    <a:pt x="323" y="300"/>
                  </a:lnTo>
                  <a:lnTo>
                    <a:pt x="100" y="199"/>
                  </a:lnTo>
                  <a:lnTo>
                    <a:pt x="67" y="248"/>
                  </a:lnTo>
                  <a:lnTo>
                    <a:pt x="252" y="407"/>
                  </a:lnTo>
                  <a:lnTo>
                    <a:pt x="247" y="425"/>
                  </a:lnTo>
                  <a:lnTo>
                    <a:pt x="242" y="444"/>
                  </a:lnTo>
                  <a:lnTo>
                    <a:pt x="0" y="499"/>
                  </a:lnTo>
                  <a:lnTo>
                    <a:pt x="3" y="558"/>
                  </a:lnTo>
                  <a:lnTo>
                    <a:pt x="245" y="573"/>
                  </a:lnTo>
                  <a:lnTo>
                    <a:pt x="249" y="587"/>
                  </a:lnTo>
                  <a:lnTo>
                    <a:pt x="254" y="600"/>
                  </a:lnTo>
                  <a:lnTo>
                    <a:pt x="262" y="619"/>
                  </a:lnTo>
                  <a:lnTo>
                    <a:pt x="96" y="792"/>
                  </a:lnTo>
                  <a:lnTo>
                    <a:pt x="132" y="840"/>
                  </a:lnTo>
                  <a:lnTo>
                    <a:pt x="342" y="719"/>
                  </a:lnTo>
                  <a:lnTo>
                    <a:pt x="358" y="731"/>
                  </a:lnTo>
                  <a:lnTo>
                    <a:pt x="377" y="742"/>
                  </a:lnTo>
                  <a:lnTo>
                    <a:pt x="350" y="981"/>
                  </a:lnTo>
                  <a:lnTo>
                    <a:pt x="408" y="998"/>
                  </a:lnTo>
                  <a:lnTo>
                    <a:pt x="499" y="777"/>
                  </a:lnTo>
                  <a:lnTo>
                    <a:pt x="522" y="777"/>
                  </a:lnTo>
                  <a:lnTo>
                    <a:pt x="545" y="775"/>
                  </a:lnTo>
                  <a:lnTo>
                    <a:pt x="664" y="981"/>
                  </a:lnTo>
                  <a:lnTo>
                    <a:pt x="721" y="961"/>
                  </a:lnTo>
                  <a:lnTo>
                    <a:pt x="664" y="732"/>
                  </a:lnTo>
                  <a:lnTo>
                    <a:pt x="683" y="719"/>
                  </a:lnTo>
                  <a:lnTo>
                    <a:pt x="700" y="704"/>
                  </a:lnTo>
                  <a:lnTo>
                    <a:pt x="919" y="801"/>
                  </a:lnTo>
                  <a:lnTo>
                    <a:pt x="952" y="752"/>
                  </a:lnTo>
                  <a:lnTo>
                    <a:pt x="771" y="598"/>
                  </a:lnTo>
                  <a:lnTo>
                    <a:pt x="778" y="577"/>
                  </a:lnTo>
                  <a:lnTo>
                    <a:pt x="783" y="555"/>
                  </a:lnTo>
                  <a:lnTo>
                    <a:pt x="1020" y="499"/>
                  </a:lnTo>
                  <a:close/>
                </a:path>
              </a:pathLst>
            </a:custGeom>
            <a:solidFill>
              <a:schemeClr val="accent2"/>
            </a:solidFill>
            <a:ln w="9525">
              <a:solidFill>
                <a:srgbClr val="000000"/>
              </a:solidFill>
              <a:round/>
              <a:headEnd/>
              <a:tailEnd/>
            </a:ln>
          </p:spPr>
          <p:txBody>
            <a:bodyPr/>
            <a:lstStyle/>
            <a:p>
              <a:endParaRPr lang="en-US">
                <a:solidFill>
                  <a:schemeClr val="bg2"/>
                </a:solidFill>
                <a:ea typeface="ＭＳ Ｐゴシック" pitchFamily="31" charset="-128"/>
              </a:endParaRPr>
            </a:p>
          </p:txBody>
        </p:sp>
        <p:sp>
          <p:nvSpPr>
            <p:cNvPr id="6" name="Freeform 37"/>
            <p:cNvSpPr>
              <a:spLocks/>
            </p:cNvSpPr>
            <p:nvPr/>
          </p:nvSpPr>
          <p:spPr bwMode="auto">
            <a:xfrm>
              <a:off x="3319" y="2526"/>
              <a:ext cx="272" cy="274"/>
            </a:xfrm>
            <a:custGeom>
              <a:avLst/>
              <a:gdLst>
                <a:gd name="T0" fmla="*/ 252 w 260"/>
                <a:gd name="T1" fmla="*/ 83 h 260"/>
                <a:gd name="T2" fmla="*/ 259 w 260"/>
                <a:gd name="T3" fmla="*/ 109 h 260"/>
                <a:gd name="T4" fmla="*/ 260 w 260"/>
                <a:gd name="T5" fmla="*/ 135 h 260"/>
                <a:gd name="T6" fmla="*/ 257 w 260"/>
                <a:gd name="T7" fmla="*/ 159 h 260"/>
                <a:gd name="T8" fmla="*/ 249 w 260"/>
                <a:gd name="T9" fmla="*/ 183 h 260"/>
                <a:gd name="T10" fmla="*/ 237 w 260"/>
                <a:gd name="T11" fmla="*/ 205 h 260"/>
                <a:gd name="T12" fmla="*/ 221 w 260"/>
                <a:gd name="T13" fmla="*/ 224 h 260"/>
                <a:gd name="T14" fmla="*/ 201 w 260"/>
                <a:gd name="T15" fmla="*/ 240 h 260"/>
                <a:gd name="T16" fmla="*/ 177 w 260"/>
                <a:gd name="T17" fmla="*/ 252 h 260"/>
                <a:gd name="T18" fmla="*/ 165 w 260"/>
                <a:gd name="T19" fmla="*/ 256 h 260"/>
                <a:gd name="T20" fmla="*/ 139 w 260"/>
                <a:gd name="T21" fmla="*/ 260 h 260"/>
                <a:gd name="T22" fmla="*/ 113 w 260"/>
                <a:gd name="T23" fmla="*/ 259 h 260"/>
                <a:gd name="T24" fmla="*/ 90 w 260"/>
                <a:gd name="T25" fmla="*/ 254 h 260"/>
                <a:gd name="T26" fmla="*/ 66 w 260"/>
                <a:gd name="T27" fmla="*/ 244 h 260"/>
                <a:gd name="T28" fmla="*/ 45 w 260"/>
                <a:gd name="T29" fmla="*/ 229 h 260"/>
                <a:gd name="T30" fmla="*/ 28 w 260"/>
                <a:gd name="T31" fmla="*/ 211 h 260"/>
                <a:gd name="T32" fmla="*/ 14 w 260"/>
                <a:gd name="T33" fmla="*/ 189 h 260"/>
                <a:gd name="T34" fmla="*/ 9 w 260"/>
                <a:gd name="T35" fmla="*/ 177 h 260"/>
                <a:gd name="T36" fmla="*/ 2 w 260"/>
                <a:gd name="T37" fmla="*/ 151 h 260"/>
                <a:gd name="T38" fmla="*/ 0 w 260"/>
                <a:gd name="T39" fmla="*/ 127 h 260"/>
                <a:gd name="T40" fmla="*/ 3 w 260"/>
                <a:gd name="T41" fmla="*/ 101 h 260"/>
                <a:gd name="T42" fmla="*/ 11 w 260"/>
                <a:gd name="T43" fmla="*/ 77 h 260"/>
                <a:gd name="T44" fmla="*/ 24 w 260"/>
                <a:gd name="T45" fmla="*/ 56 h 260"/>
                <a:gd name="T46" fmla="*/ 40 w 260"/>
                <a:gd name="T47" fmla="*/ 36 h 260"/>
                <a:gd name="T48" fmla="*/ 60 w 260"/>
                <a:gd name="T49" fmla="*/ 21 h 260"/>
                <a:gd name="T50" fmla="*/ 83 w 260"/>
                <a:gd name="T51" fmla="*/ 9 h 260"/>
                <a:gd name="T52" fmla="*/ 97 w 260"/>
                <a:gd name="T53" fmla="*/ 4 h 260"/>
                <a:gd name="T54" fmla="*/ 121 w 260"/>
                <a:gd name="T55" fmla="*/ 0 h 260"/>
                <a:gd name="T56" fmla="*/ 147 w 260"/>
                <a:gd name="T57" fmla="*/ 1 h 260"/>
                <a:gd name="T58" fmla="*/ 172 w 260"/>
                <a:gd name="T59" fmla="*/ 7 h 260"/>
                <a:gd name="T60" fmla="*/ 194 w 260"/>
                <a:gd name="T61" fmla="*/ 16 h 260"/>
                <a:gd name="T62" fmla="*/ 215 w 260"/>
                <a:gd name="T63" fmla="*/ 31 h 260"/>
                <a:gd name="T64" fmla="*/ 233 w 260"/>
                <a:gd name="T65" fmla="*/ 49 h 260"/>
                <a:gd name="T66" fmla="*/ 247 w 260"/>
                <a:gd name="T67" fmla="*/ 71 h 260"/>
                <a:gd name="T68" fmla="*/ 252 w 260"/>
                <a:gd name="T69" fmla="*/ 83 h 2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0"/>
                <a:gd name="T106" fmla="*/ 0 h 260"/>
                <a:gd name="T107" fmla="*/ 260 w 260"/>
                <a:gd name="T108" fmla="*/ 260 h 2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0" h="260">
                  <a:moveTo>
                    <a:pt x="252" y="83"/>
                  </a:moveTo>
                  <a:lnTo>
                    <a:pt x="252" y="83"/>
                  </a:lnTo>
                  <a:lnTo>
                    <a:pt x="256" y="97"/>
                  </a:lnTo>
                  <a:lnTo>
                    <a:pt x="259" y="109"/>
                  </a:lnTo>
                  <a:lnTo>
                    <a:pt x="260" y="121"/>
                  </a:lnTo>
                  <a:lnTo>
                    <a:pt x="260" y="135"/>
                  </a:lnTo>
                  <a:lnTo>
                    <a:pt x="259" y="147"/>
                  </a:lnTo>
                  <a:lnTo>
                    <a:pt x="257" y="159"/>
                  </a:lnTo>
                  <a:lnTo>
                    <a:pt x="254" y="172"/>
                  </a:lnTo>
                  <a:lnTo>
                    <a:pt x="249" y="183"/>
                  </a:lnTo>
                  <a:lnTo>
                    <a:pt x="244" y="194"/>
                  </a:lnTo>
                  <a:lnTo>
                    <a:pt x="237" y="205"/>
                  </a:lnTo>
                  <a:lnTo>
                    <a:pt x="229" y="215"/>
                  </a:lnTo>
                  <a:lnTo>
                    <a:pt x="221" y="224"/>
                  </a:lnTo>
                  <a:lnTo>
                    <a:pt x="211" y="233"/>
                  </a:lnTo>
                  <a:lnTo>
                    <a:pt x="201" y="240"/>
                  </a:lnTo>
                  <a:lnTo>
                    <a:pt x="189" y="247"/>
                  </a:lnTo>
                  <a:lnTo>
                    <a:pt x="177" y="252"/>
                  </a:lnTo>
                  <a:lnTo>
                    <a:pt x="165" y="256"/>
                  </a:lnTo>
                  <a:lnTo>
                    <a:pt x="151" y="259"/>
                  </a:lnTo>
                  <a:lnTo>
                    <a:pt x="139" y="260"/>
                  </a:lnTo>
                  <a:lnTo>
                    <a:pt x="127" y="260"/>
                  </a:lnTo>
                  <a:lnTo>
                    <a:pt x="113" y="259"/>
                  </a:lnTo>
                  <a:lnTo>
                    <a:pt x="101" y="257"/>
                  </a:lnTo>
                  <a:lnTo>
                    <a:pt x="90" y="254"/>
                  </a:lnTo>
                  <a:lnTo>
                    <a:pt x="77" y="249"/>
                  </a:lnTo>
                  <a:lnTo>
                    <a:pt x="66" y="244"/>
                  </a:lnTo>
                  <a:lnTo>
                    <a:pt x="56" y="237"/>
                  </a:lnTo>
                  <a:lnTo>
                    <a:pt x="45" y="229"/>
                  </a:lnTo>
                  <a:lnTo>
                    <a:pt x="37" y="221"/>
                  </a:lnTo>
                  <a:lnTo>
                    <a:pt x="28" y="211"/>
                  </a:lnTo>
                  <a:lnTo>
                    <a:pt x="21" y="201"/>
                  </a:lnTo>
                  <a:lnTo>
                    <a:pt x="14" y="189"/>
                  </a:lnTo>
                  <a:lnTo>
                    <a:pt x="9" y="177"/>
                  </a:lnTo>
                  <a:lnTo>
                    <a:pt x="5" y="165"/>
                  </a:lnTo>
                  <a:lnTo>
                    <a:pt x="2" y="151"/>
                  </a:lnTo>
                  <a:lnTo>
                    <a:pt x="0" y="139"/>
                  </a:lnTo>
                  <a:lnTo>
                    <a:pt x="0" y="127"/>
                  </a:lnTo>
                  <a:lnTo>
                    <a:pt x="1" y="113"/>
                  </a:lnTo>
                  <a:lnTo>
                    <a:pt x="3" y="101"/>
                  </a:lnTo>
                  <a:lnTo>
                    <a:pt x="7" y="89"/>
                  </a:lnTo>
                  <a:lnTo>
                    <a:pt x="11" y="77"/>
                  </a:lnTo>
                  <a:lnTo>
                    <a:pt x="16" y="66"/>
                  </a:lnTo>
                  <a:lnTo>
                    <a:pt x="24" y="56"/>
                  </a:lnTo>
                  <a:lnTo>
                    <a:pt x="31" y="45"/>
                  </a:lnTo>
                  <a:lnTo>
                    <a:pt x="40" y="36"/>
                  </a:lnTo>
                  <a:lnTo>
                    <a:pt x="49" y="28"/>
                  </a:lnTo>
                  <a:lnTo>
                    <a:pt x="60" y="21"/>
                  </a:lnTo>
                  <a:lnTo>
                    <a:pt x="71" y="14"/>
                  </a:lnTo>
                  <a:lnTo>
                    <a:pt x="83" y="9"/>
                  </a:lnTo>
                  <a:lnTo>
                    <a:pt x="97" y="4"/>
                  </a:lnTo>
                  <a:lnTo>
                    <a:pt x="109" y="2"/>
                  </a:lnTo>
                  <a:lnTo>
                    <a:pt x="121" y="0"/>
                  </a:lnTo>
                  <a:lnTo>
                    <a:pt x="135" y="0"/>
                  </a:lnTo>
                  <a:lnTo>
                    <a:pt x="147" y="1"/>
                  </a:lnTo>
                  <a:lnTo>
                    <a:pt x="159" y="3"/>
                  </a:lnTo>
                  <a:lnTo>
                    <a:pt x="172" y="7"/>
                  </a:lnTo>
                  <a:lnTo>
                    <a:pt x="183" y="11"/>
                  </a:lnTo>
                  <a:lnTo>
                    <a:pt x="194" y="16"/>
                  </a:lnTo>
                  <a:lnTo>
                    <a:pt x="205" y="24"/>
                  </a:lnTo>
                  <a:lnTo>
                    <a:pt x="215" y="31"/>
                  </a:lnTo>
                  <a:lnTo>
                    <a:pt x="224" y="40"/>
                  </a:lnTo>
                  <a:lnTo>
                    <a:pt x="233" y="49"/>
                  </a:lnTo>
                  <a:lnTo>
                    <a:pt x="240" y="60"/>
                  </a:lnTo>
                  <a:lnTo>
                    <a:pt x="247" y="71"/>
                  </a:lnTo>
                  <a:lnTo>
                    <a:pt x="252" y="83"/>
                  </a:lnTo>
                  <a:close/>
                </a:path>
              </a:pathLst>
            </a:custGeom>
            <a:solidFill>
              <a:schemeClr val="bg1"/>
            </a:solidFill>
            <a:ln w="9525">
              <a:solidFill>
                <a:srgbClr val="000000"/>
              </a:solidFill>
              <a:round/>
              <a:headEnd/>
              <a:tailEnd/>
            </a:ln>
          </p:spPr>
          <p:txBody>
            <a:bodyPr/>
            <a:lstStyle/>
            <a:p>
              <a:endParaRPr lang="en-US">
                <a:solidFill>
                  <a:schemeClr val="bg2"/>
                </a:solidFill>
                <a:ea typeface="ＭＳ Ｐゴシック" pitchFamily="31" charset="-128"/>
              </a:endParaRPr>
            </a:p>
          </p:txBody>
        </p:sp>
      </p:grpSp>
      <p:grpSp>
        <p:nvGrpSpPr>
          <p:cNvPr id="7" name="Group 15"/>
          <p:cNvGrpSpPr>
            <a:grpSpLocks/>
          </p:cNvGrpSpPr>
          <p:nvPr/>
        </p:nvGrpSpPr>
        <p:grpSpPr bwMode="auto">
          <a:xfrm>
            <a:off x="5926862" y="3635638"/>
            <a:ext cx="1651000" cy="1689100"/>
            <a:chOff x="3775" y="1857"/>
            <a:chExt cx="1040" cy="1064"/>
          </a:xfrm>
        </p:grpSpPr>
        <p:sp>
          <p:nvSpPr>
            <p:cNvPr id="8" name="Freeform 36"/>
            <p:cNvSpPr>
              <a:spLocks/>
            </p:cNvSpPr>
            <p:nvPr/>
          </p:nvSpPr>
          <p:spPr bwMode="auto">
            <a:xfrm>
              <a:off x="3775" y="1857"/>
              <a:ext cx="1040" cy="1064"/>
            </a:xfrm>
            <a:custGeom>
              <a:avLst/>
              <a:gdLst>
                <a:gd name="T0" fmla="*/ 980 w 997"/>
                <a:gd name="T1" fmla="*/ 340 h 1019"/>
                <a:gd name="T2" fmla="*/ 745 w 997"/>
                <a:gd name="T3" fmla="*/ 381 h 1019"/>
                <a:gd name="T4" fmla="*/ 731 w 997"/>
                <a:gd name="T5" fmla="*/ 359 h 1019"/>
                <a:gd name="T6" fmla="*/ 715 w 997"/>
                <a:gd name="T7" fmla="*/ 337 h 1019"/>
                <a:gd name="T8" fmla="*/ 792 w 997"/>
                <a:gd name="T9" fmla="*/ 93 h 1019"/>
                <a:gd name="T10" fmla="*/ 614 w 997"/>
                <a:gd name="T11" fmla="*/ 259 h 1019"/>
                <a:gd name="T12" fmla="*/ 576 w 997"/>
                <a:gd name="T13" fmla="*/ 245 h 1019"/>
                <a:gd name="T14" fmla="*/ 490 w 997"/>
                <a:gd name="T15" fmla="*/ 0 h 1019"/>
                <a:gd name="T16" fmla="*/ 446 w 997"/>
                <a:gd name="T17" fmla="*/ 241 h 1019"/>
                <a:gd name="T18" fmla="*/ 407 w 997"/>
                <a:gd name="T19" fmla="*/ 252 h 1019"/>
                <a:gd name="T20" fmla="*/ 194 w 997"/>
                <a:gd name="T21" fmla="*/ 105 h 1019"/>
                <a:gd name="T22" fmla="*/ 300 w 997"/>
                <a:gd name="T23" fmla="*/ 322 h 1019"/>
                <a:gd name="T24" fmla="*/ 273 w 997"/>
                <a:gd name="T25" fmla="*/ 355 h 1019"/>
                <a:gd name="T26" fmla="*/ 12 w 997"/>
                <a:gd name="T27" fmla="*/ 361 h 1019"/>
                <a:gd name="T28" fmla="*/ 227 w 997"/>
                <a:gd name="T29" fmla="*/ 475 h 1019"/>
                <a:gd name="T30" fmla="*/ 225 w 997"/>
                <a:gd name="T31" fmla="*/ 513 h 1019"/>
                <a:gd name="T32" fmla="*/ 17 w 997"/>
                <a:gd name="T33" fmla="*/ 676 h 1019"/>
                <a:gd name="T34" fmla="*/ 256 w 997"/>
                <a:gd name="T35" fmla="*/ 639 h 1019"/>
                <a:gd name="T36" fmla="*/ 271 w 997"/>
                <a:gd name="T37" fmla="*/ 664 h 1019"/>
                <a:gd name="T38" fmla="*/ 282 w 997"/>
                <a:gd name="T39" fmla="*/ 679 h 1019"/>
                <a:gd name="T40" fmla="*/ 203 w 997"/>
                <a:gd name="T41" fmla="*/ 924 h 1019"/>
                <a:gd name="T42" fmla="*/ 381 w 997"/>
                <a:gd name="T43" fmla="*/ 760 h 1019"/>
                <a:gd name="T44" fmla="*/ 420 w 997"/>
                <a:gd name="T45" fmla="*/ 776 h 1019"/>
                <a:gd name="T46" fmla="*/ 506 w 997"/>
                <a:gd name="T47" fmla="*/ 1019 h 1019"/>
                <a:gd name="T48" fmla="*/ 548 w 997"/>
                <a:gd name="T49" fmla="*/ 783 h 1019"/>
                <a:gd name="T50" fmla="*/ 592 w 997"/>
                <a:gd name="T51" fmla="*/ 772 h 1019"/>
                <a:gd name="T52" fmla="*/ 803 w 997"/>
                <a:gd name="T53" fmla="*/ 914 h 1019"/>
                <a:gd name="T54" fmla="*/ 699 w 997"/>
                <a:gd name="T55" fmla="*/ 703 h 1019"/>
                <a:gd name="T56" fmla="*/ 728 w 997"/>
                <a:gd name="T57" fmla="*/ 669 h 1019"/>
                <a:gd name="T58" fmla="*/ 984 w 997"/>
                <a:gd name="T59" fmla="*/ 659 h 1019"/>
                <a:gd name="T60" fmla="*/ 774 w 997"/>
                <a:gd name="T61" fmla="*/ 549 h 1019"/>
                <a:gd name="T62" fmla="*/ 777 w 997"/>
                <a:gd name="T63" fmla="*/ 504 h 10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97"/>
                <a:gd name="T97" fmla="*/ 0 h 1019"/>
                <a:gd name="T98" fmla="*/ 997 w 997"/>
                <a:gd name="T99" fmla="*/ 1019 h 10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97" h="1019">
                  <a:moveTo>
                    <a:pt x="997" y="398"/>
                  </a:moveTo>
                  <a:lnTo>
                    <a:pt x="980" y="340"/>
                  </a:lnTo>
                  <a:lnTo>
                    <a:pt x="745" y="381"/>
                  </a:lnTo>
                  <a:lnTo>
                    <a:pt x="731" y="359"/>
                  </a:lnTo>
                  <a:lnTo>
                    <a:pt x="723" y="348"/>
                  </a:lnTo>
                  <a:lnTo>
                    <a:pt x="715" y="337"/>
                  </a:lnTo>
                  <a:lnTo>
                    <a:pt x="837" y="132"/>
                  </a:lnTo>
                  <a:lnTo>
                    <a:pt x="792" y="93"/>
                  </a:lnTo>
                  <a:lnTo>
                    <a:pt x="614" y="259"/>
                  </a:lnTo>
                  <a:lnTo>
                    <a:pt x="594" y="251"/>
                  </a:lnTo>
                  <a:lnTo>
                    <a:pt x="576" y="245"/>
                  </a:lnTo>
                  <a:lnTo>
                    <a:pt x="550" y="4"/>
                  </a:lnTo>
                  <a:lnTo>
                    <a:pt x="490" y="0"/>
                  </a:lnTo>
                  <a:lnTo>
                    <a:pt x="446" y="241"/>
                  </a:lnTo>
                  <a:lnTo>
                    <a:pt x="427" y="245"/>
                  </a:lnTo>
                  <a:lnTo>
                    <a:pt x="407" y="252"/>
                  </a:lnTo>
                  <a:lnTo>
                    <a:pt x="244" y="73"/>
                  </a:lnTo>
                  <a:lnTo>
                    <a:pt x="194" y="105"/>
                  </a:lnTo>
                  <a:lnTo>
                    <a:pt x="300" y="322"/>
                  </a:lnTo>
                  <a:lnTo>
                    <a:pt x="286" y="338"/>
                  </a:lnTo>
                  <a:lnTo>
                    <a:pt x="273" y="355"/>
                  </a:lnTo>
                  <a:lnTo>
                    <a:pt x="33" y="305"/>
                  </a:lnTo>
                  <a:lnTo>
                    <a:pt x="12" y="361"/>
                  </a:lnTo>
                  <a:lnTo>
                    <a:pt x="227" y="475"/>
                  </a:lnTo>
                  <a:lnTo>
                    <a:pt x="225" y="494"/>
                  </a:lnTo>
                  <a:lnTo>
                    <a:pt x="225" y="513"/>
                  </a:lnTo>
                  <a:lnTo>
                    <a:pt x="0" y="619"/>
                  </a:lnTo>
                  <a:lnTo>
                    <a:pt x="17" y="676"/>
                  </a:lnTo>
                  <a:lnTo>
                    <a:pt x="256" y="639"/>
                  </a:lnTo>
                  <a:lnTo>
                    <a:pt x="263" y="651"/>
                  </a:lnTo>
                  <a:lnTo>
                    <a:pt x="271" y="664"/>
                  </a:lnTo>
                  <a:lnTo>
                    <a:pt x="282" y="679"/>
                  </a:lnTo>
                  <a:lnTo>
                    <a:pt x="158" y="885"/>
                  </a:lnTo>
                  <a:lnTo>
                    <a:pt x="203" y="924"/>
                  </a:lnTo>
                  <a:lnTo>
                    <a:pt x="381" y="760"/>
                  </a:lnTo>
                  <a:lnTo>
                    <a:pt x="401" y="769"/>
                  </a:lnTo>
                  <a:lnTo>
                    <a:pt x="420" y="776"/>
                  </a:lnTo>
                  <a:lnTo>
                    <a:pt x="446" y="1015"/>
                  </a:lnTo>
                  <a:lnTo>
                    <a:pt x="506" y="1019"/>
                  </a:lnTo>
                  <a:lnTo>
                    <a:pt x="548" y="783"/>
                  </a:lnTo>
                  <a:lnTo>
                    <a:pt x="571" y="779"/>
                  </a:lnTo>
                  <a:lnTo>
                    <a:pt x="592" y="772"/>
                  </a:lnTo>
                  <a:lnTo>
                    <a:pt x="754" y="947"/>
                  </a:lnTo>
                  <a:lnTo>
                    <a:pt x="803" y="914"/>
                  </a:lnTo>
                  <a:lnTo>
                    <a:pt x="699" y="703"/>
                  </a:lnTo>
                  <a:lnTo>
                    <a:pt x="715" y="686"/>
                  </a:lnTo>
                  <a:lnTo>
                    <a:pt x="728" y="669"/>
                  </a:lnTo>
                  <a:lnTo>
                    <a:pt x="963" y="715"/>
                  </a:lnTo>
                  <a:lnTo>
                    <a:pt x="984" y="659"/>
                  </a:lnTo>
                  <a:lnTo>
                    <a:pt x="774" y="549"/>
                  </a:lnTo>
                  <a:lnTo>
                    <a:pt x="777" y="528"/>
                  </a:lnTo>
                  <a:lnTo>
                    <a:pt x="777" y="504"/>
                  </a:lnTo>
                  <a:lnTo>
                    <a:pt x="997" y="398"/>
                  </a:lnTo>
                  <a:close/>
                </a:path>
              </a:pathLst>
            </a:custGeom>
            <a:solidFill>
              <a:schemeClr val="accent1"/>
            </a:solidFill>
            <a:ln w="9525">
              <a:solidFill>
                <a:srgbClr val="000000"/>
              </a:solidFill>
              <a:round/>
              <a:headEnd/>
              <a:tailEnd/>
            </a:ln>
          </p:spPr>
          <p:txBody>
            <a:bodyPr/>
            <a:lstStyle/>
            <a:p>
              <a:endParaRPr lang="en-US">
                <a:solidFill>
                  <a:schemeClr val="bg2"/>
                </a:solidFill>
                <a:ea typeface="ＭＳ Ｐゴシック" pitchFamily="31" charset="-128"/>
              </a:endParaRPr>
            </a:p>
          </p:txBody>
        </p:sp>
        <p:sp>
          <p:nvSpPr>
            <p:cNvPr id="9" name="Freeform 38"/>
            <p:cNvSpPr>
              <a:spLocks/>
            </p:cNvSpPr>
            <p:nvPr/>
          </p:nvSpPr>
          <p:spPr bwMode="auto">
            <a:xfrm>
              <a:off x="4159" y="2250"/>
              <a:ext cx="274" cy="274"/>
            </a:xfrm>
            <a:custGeom>
              <a:avLst/>
              <a:gdLst>
                <a:gd name="T0" fmla="*/ 252 w 260"/>
                <a:gd name="T1" fmla="*/ 85 h 262"/>
                <a:gd name="T2" fmla="*/ 259 w 260"/>
                <a:gd name="T3" fmla="*/ 109 h 262"/>
                <a:gd name="T4" fmla="*/ 260 w 260"/>
                <a:gd name="T5" fmla="*/ 135 h 262"/>
                <a:gd name="T6" fmla="*/ 257 w 260"/>
                <a:gd name="T7" fmla="*/ 160 h 262"/>
                <a:gd name="T8" fmla="*/ 249 w 260"/>
                <a:gd name="T9" fmla="*/ 184 h 262"/>
                <a:gd name="T10" fmla="*/ 238 w 260"/>
                <a:gd name="T11" fmla="*/ 206 h 262"/>
                <a:gd name="T12" fmla="*/ 221 w 260"/>
                <a:gd name="T13" fmla="*/ 225 h 262"/>
                <a:gd name="T14" fmla="*/ 201 w 260"/>
                <a:gd name="T15" fmla="*/ 241 h 262"/>
                <a:gd name="T16" fmla="*/ 177 w 260"/>
                <a:gd name="T17" fmla="*/ 253 h 262"/>
                <a:gd name="T18" fmla="*/ 165 w 260"/>
                <a:gd name="T19" fmla="*/ 257 h 262"/>
                <a:gd name="T20" fmla="*/ 139 w 260"/>
                <a:gd name="T21" fmla="*/ 261 h 262"/>
                <a:gd name="T22" fmla="*/ 113 w 260"/>
                <a:gd name="T23" fmla="*/ 261 h 262"/>
                <a:gd name="T24" fmla="*/ 89 w 260"/>
                <a:gd name="T25" fmla="*/ 255 h 262"/>
                <a:gd name="T26" fmla="*/ 67 w 260"/>
                <a:gd name="T27" fmla="*/ 244 h 262"/>
                <a:gd name="T28" fmla="*/ 46 w 260"/>
                <a:gd name="T29" fmla="*/ 230 h 262"/>
                <a:gd name="T30" fmla="*/ 28 w 260"/>
                <a:gd name="T31" fmla="*/ 212 h 262"/>
                <a:gd name="T32" fmla="*/ 14 w 260"/>
                <a:gd name="T33" fmla="*/ 190 h 262"/>
                <a:gd name="T34" fmla="*/ 9 w 260"/>
                <a:gd name="T35" fmla="*/ 177 h 262"/>
                <a:gd name="T36" fmla="*/ 2 w 260"/>
                <a:gd name="T37" fmla="*/ 153 h 262"/>
                <a:gd name="T38" fmla="*/ 0 w 260"/>
                <a:gd name="T39" fmla="*/ 127 h 262"/>
                <a:gd name="T40" fmla="*/ 3 w 260"/>
                <a:gd name="T41" fmla="*/ 102 h 262"/>
                <a:gd name="T42" fmla="*/ 11 w 260"/>
                <a:gd name="T43" fmla="*/ 79 h 262"/>
                <a:gd name="T44" fmla="*/ 24 w 260"/>
                <a:gd name="T45" fmla="*/ 56 h 262"/>
                <a:gd name="T46" fmla="*/ 40 w 260"/>
                <a:gd name="T47" fmla="*/ 37 h 262"/>
                <a:gd name="T48" fmla="*/ 60 w 260"/>
                <a:gd name="T49" fmla="*/ 21 h 262"/>
                <a:gd name="T50" fmla="*/ 83 w 260"/>
                <a:gd name="T51" fmla="*/ 10 h 262"/>
                <a:gd name="T52" fmla="*/ 97 w 260"/>
                <a:gd name="T53" fmla="*/ 6 h 262"/>
                <a:gd name="T54" fmla="*/ 122 w 260"/>
                <a:gd name="T55" fmla="*/ 1 h 262"/>
                <a:gd name="T56" fmla="*/ 147 w 260"/>
                <a:gd name="T57" fmla="*/ 1 h 262"/>
                <a:gd name="T58" fmla="*/ 172 w 260"/>
                <a:gd name="T59" fmla="*/ 8 h 262"/>
                <a:gd name="T60" fmla="*/ 194 w 260"/>
                <a:gd name="T61" fmla="*/ 18 h 262"/>
                <a:gd name="T62" fmla="*/ 215 w 260"/>
                <a:gd name="T63" fmla="*/ 32 h 262"/>
                <a:gd name="T64" fmla="*/ 233 w 260"/>
                <a:gd name="T65" fmla="*/ 50 h 262"/>
                <a:gd name="T66" fmla="*/ 247 w 260"/>
                <a:gd name="T67" fmla="*/ 72 h 262"/>
                <a:gd name="T68" fmla="*/ 252 w 260"/>
                <a:gd name="T69" fmla="*/ 85 h 26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0"/>
                <a:gd name="T106" fmla="*/ 0 h 262"/>
                <a:gd name="T107" fmla="*/ 260 w 260"/>
                <a:gd name="T108" fmla="*/ 262 h 26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0" h="262">
                  <a:moveTo>
                    <a:pt x="252" y="85"/>
                  </a:moveTo>
                  <a:lnTo>
                    <a:pt x="252" y="85"/>
                  </a:lnTo>
                  <a:lnTo>
                    <a:pt x="256" y="97"/>
                  </a:lnTo>
                  <a:lnTo>
                    <a:pt x="259" y="109"/>
                  </a:lnTo>
                  <a:lnTo>
                    <a:pt x="260" y="123"/>
                  </a:lnTo>
                  <a:lnTo>
                    <a:pt x="260" y="135"/>
                  </a:lnTo>
                  <a:lnTo>
                    <a:pt x="259" y="148"/>
                  </a:lnTo>
                  <a:lnTo>
                    <a:pt x="257" y="160"/>
                  </a:lnTo>
                  <a:lnTo>
                    <a:pt x="254" y="172"/>
                  </a:lnTo>
                  <a:lnTo>
                    <a:pt x="249" y="184"/>
                  </a:lnTo>
                  <a:lnTo>
                    <a:pt x="244" y="195"/>
                  </a:lnTo>
                  <a:lnTo>
                    <a:pt x="238" y="206"/>
                  </a:lnTo>
                  <a:lnTo>
                    <a:pt x="229" y="216"/>
                  </a:lnTo>
                  <a:lnTo>
                    <a:pt x="221" y="225"/>
                  </a:lnTo>
                  <a:lnTo>
                    <a:pt x="211" y="233"/>
                  </a:lnTo>
                  <a:lnTo>
                    <a:pt x="201" y="241"/>
                  </a:lnTo>
                  <a:lnTo>
                    <a:pt x="189" y="247"/>
                  </a:lnTo>
                  <a:lnTo>
                    <a:pt x="177" y="253"/>
                  </a:lnTo>
                  <a:lnTo>
                    <a:pt x="165" y="257"/>
                  </a:lnTo>
                  <a:lnTo>
                    <a:pt x="151" y="260"/>
                  </a:lnTo>
                  <a:lnTo>
                    <a:pt x="139" y="261"/>
                  </a:lnTo>
                  <a:lnTo>
                    <a:pt x="127" y="262"/>
                  </a:lnTo>
                  <a:lnTo>
                    <a:pt x="113" y="261"/>
                  </a:lnTo>
                  <a:lnTo>
                    <a:pt x="101" y="258"/>
                  </a:lnTo>
                  <a:lnTo>
                    <a:pt x="89" y="255"/>
                  </a:lnTo>
                  <a:lnTo>
                    <a:pt x="77" y="251"/>
                  </a:lnTo>
                  <a:lnTo>
                    <a:pt x="67" y="244"/>
                  </a:lnTo>
                  <a:lnTo>
                    <a:pt x="55" y="238"/>
                  </a:lnTo>
                  <a:lnTo>
                    <a:pt x="46" y="230"/>
                  </a:lnTo>
                  <a:lnTo>
                    <a:pt x="37" y="222"/>
                  </a:lnTo>
                  <a:lnTo>
                    <a:pt x="28" y="212"/>
                  </a:lnTo>
                  <a:lnTo>
                    <a:pt x="20" y="201"/>
                  </a:lnTo>
                  <a:lnTo>
                    <a:pt x="14" y="190"/>
                  </a:lnTo>
                  <a:lnTo>
                    <a:pt x="9" y="177"/>
                  </a:lnTo>
                  <a:lnTo>
                    <a:pt x="5" y="165"/>
                  </a:lnTo>
                  <a:lnTo>
                    <a:pt x="2" y="153"/>
                  </a:lnTo>
                  <a:lnTo>
                    <a:pt x="0" y="139"/>
                  </a:lnTo>
                  <a:lnTo>
                    <a:pt x="0" y="127"/>
                  </a:lnTo>
                  <a:lnTo>
                    <a:pt x="1" y="115"/>
                  </a:lnTo>
                  <a:lnTo>
                    <a:pt x="3" y="102"/>
                  </a:lnTo>
                  <a:lnTo>
                    <a:pt x="7" y="90"/>
                  </a:lnTo>
                  <a:lnTo>
                    <a:pt x="11" y="79"/>
                  </a:lnTo>
                  <a:lnTo>
                    <a:pt x="17" y="67"/>
                  </a:lnTo>
                  <a:lnTo>
                    <a:pt x="24" y="56"/>
                  </a:lnTo>
                  <a:lnTo>
                    <a:pt x="32" y="47"/>
                  </a:lnTo>
                  <a:lnTo>
                    <a:pt x="40" y="37"/>
                  </a:lnTo>
                  <a:lnTo>
                    <a:pt x="49" y="29"/>
                  </a:lnTo>
                  <a:lnTo>
                    <a:pt x="60" y="21"/>
                  </a:lnTo>
                  <a:lnTo>
                    <a:pt x="71" y="15"/>
                  </a:lnTo>
                  <a:lnTo>
                    <a:pt x="83" y="10"/>
                  </a:lnTo>
                  <a:lnTo>
                    <a:pt x="97" y="6"/>
                  </a:lnTo>
                  <a:lnTo>
                    <a:pt x="109" y="2"/>
                  </a:lnTo>
                  <a:lnTo>
                    <a:pt x="122" y="1"/>
                  </a:lnTo>
                  <a:lnTo>
                    <a:pt x="135" y="0"/>
                  </a:lnTo>
                  <a:lnTo>
                    <a:pt x="147" y="1"/>
                  </a:lnTo>
                  <a:lnTo>
                    <a:pt x="159" y="5"/>
                  </a:lnTo>
                  <a:lnTo>
                    <a:pt x="172" y="8"/>
                  </a:lnTo>
                  <a:lnTo>
                    <a:pt x="183" y="12"/>
                  </a:lnTo>
                  <a:lnTo>
                    <a:pt x="194" y="18"/>
                  </a:lnTo>
                  <a:lnTo>
                    <a:pt x="205" y="24"/>
                  </a:lnTo>
                  <a:lnTo>
                    <a:pt x="215" y="32"/>
                  </a:lnTo>
                  <a:lnTo>
                    <a:pt x="224" y="41"/>
                  </a:lnTo>
                  <a:lnTo>
                    <a:pt x="233" y="50"/>
                  </a:lnTo>
                  <a:lnTo>
                    <a:pt x="240" y="61"/>
                  </a:lnTo>
                  <a:lnTo>
                    <a:pt x="247" y="72"/>
                  </a:lnTo>
                  <a:lnTo>
                    <a:pt x="252" y="85"/>
                  </a:lnTo>
                  <a:close/>
                </a:path>
              </a:pathLst>
            </a:custGeom>
            <a:solidFill>
              <a:schemeClr val="bg1"/>
            </a:solidFill>
            <a:ln w="9525">
              <a:solidFill>
                <a:srgbClr val="000000"/>
              </a:solidFill>
              <a:round/>
              <a:headEnd/>
              <a:tailEnd/>
            </a:ln>
          </p:spPr>
          <p:txBody>
            <a:bodyPr/>
            <a:lstStyle/>
            <a:p>
              <a:endParaRPr lang="en-US">
                <a:solidFill>
                  <a:schemeClr val="bg2"/>
                </a:solidFill>
                <a:ea typeface="ＭＳ Ｐゴシック" pitchFamily="31" charset="-128"/>
              </a:endParaRPr>
            </a:p>
          </p:txBody>
        </p:sp>
      </p:grpSp>
      <p:grpSp>
        <p:nvGrpSpPr>
          <p:cNvPr id="10" name="Group 16"/>
          <p:cNvGrpSpPr>
            <a:grpSpLocks/>
          </p:cNvGrpSpPr>
          <p:nvPr/>
        </p:nvGrpSpPr>
        <p:grpSpPr bwMode="auto">
          <a:xfrm>
            <a:off x="3726587" y="2884750"/>
            <a:ext cx="1651000" cy="1689100"/>
            <a:chOff x="3775" y="1857"/>
            <a:chExt cx="1040" cy="1064"/>
          </a:xfrm>
        </p:grpSpPr>
        <p:sp>
          <p:nvSpPr>
            <p:cNvPr id="11" name="Freeform 36"/>
            <p:cNvSpPr>
              <a:spLocks/>
            </p:cNvSpPr>
            <p:nvPr/>
          </p:nvSpPr>
          <p:spPr bwMode="auto">
            <a:xfrm>
              <a:off x="3775" y="1857"/>
              <a:ext cx="1040" cy="1064"/>
            </a:xfrm>
            <a:custGeom>
              <a:avLst/>
              <a:gdLst>
                <a:gd name="T0" fmla="*/ 980 w 997"/>
                <a:gd name="T1" fmla="*/ 340 h 1019"/>
                <a:gd name="T2" fmla="*/ 745 w 997"/>
                <a:gd name="T3" fmla="*/ 381 h 1019"/>
                <a:gd name="T4" fmla="*/ 731 w 997"/>
                <a:gd name="T5" fmla="*/ 359 h 1019"/>
                <a:gd name="T6" fmla="*/ 715 w 997"/>
                <a:gd name="T7" fmla="*/ 337 h 1019"/>
                <a:gd name="T8" fmla="*/ 792 w 997"/>
                <a:gd name="T9" fmla="*/ 93 h 1019"/>
                <a:gd name="T10" fmla="*/ 614 w 997"/>
                <a:gd name="T11" fmla="*/ 259 h 1019"/>
                <a:gd name="T12" fmla="*/ 576 w 997"/>
                <a:gd name="T13" fmla="*/ 245 h 1019"/>
                <a:gd name="T14" fmla="*/ 490 w 997"/>
                <a:gd name="T15" fmla="*/ 0 h 1019"/>
                <a:gd name="T16" fmla="*/ 446 w 997"/>
                <a:gd name="T17" fmla="*/ 241 h 1019"/>
                <a:gd name="T18" fmla="*/ 407 w 997"/>
                <a:gd name="T19" fmla="*/ 252 h 1019"/>
                <a:gd name="T20" fmla="*/ 194 w 997"/>
                <a:gd name="T21" fmla="*/ 105 h 1019"/>
                <a:gd name="T22" fmla="*/ 300 w 997"/>
                <a:gd name="T23" fmla="*/ 322 h 1019"/>
                <a:gd name="T24" fmla="*/ 273 w 997"/>
                <a:gd name="T25" fmla="*/ 355 h 1019"/>
                <a:gd name="T26" fmla="*/ 12 w 997"/>
                <a:gd name="T27" fmla="*/ 361 h 1019"/>
                <a:gd name="T28" fmla="*/ 227 w 997"/>
                <a:gd name="T29" fmla="*/ 475 h 1019"/>
                <a:gd name="T30" fmla="*/ 225 w 997"/>
                <a:gd name="T31" fmla="*/ 513 h 1019"/>
                <a:gd name="T32" fmla="*/ 17 w 997"/>
                <a:gd name="T33" fmla="*/ 676 h 1019"/>
                <a:gd name="T34" fmla="*/ 256 w 997"/>
                <a:gd name="T35" fmla="*/ 639 h 1019"/>
                <a:gd name="T36" fmla="*/ 271 w 997"/>
                <a:gd name="T37" fmla="*/ 664 h 1019"/>
                <a:gd name="T38" fmla="*/ 282 w 997"/>
                <a:gd name="T39" fmla="*/ 679 h 1019"/>
                <a:gd name="T40" fmla="*/ 203 w 997"/>
                <a:gd name="T41" fmla="*/ 924 h 1019"/>
                <a:gd name="T42" fmla="*/ 381 w 997"/>
                <a:gd name="T43" fmla="*/ 760 h 1019"/>
                <a:gd name="T44" fmla="*/ 420 w 997"/>
                <a:gd name="T45" fmla="*/ 776 h 1019"/>
                <a:gd name="T46" fmla="*/ 506 w 997"/>
                <a:gd name="T47" fmla="*/ 1019 h 1019"/>
                <a:gd name="T48" fmla="*/ 548 w 997"/>
                <a:gd name="T49" fmla="*/ 783 h 1019"/>
                <a:gd name="T50" fmla="*/ 592 w 997"/>
                <a:gd name="T51" fmla="*/ 772 h 1019"/>
                <a:gd name="T52" fmla="*/ 803 w 997"/>
                <a:gd name="T53" fmla="*/ 914 h 1019"/>
                <a:gd name="T54" fmla="*/ 699 w 997"/>
                <a:gd name="T55" fmla="*/ 703 h 1019"/>
                <a:gd name="T56" fmla="*/ 728 w 997"/>
                <a:gd name="T57" fmla="*/ 669 h 1019"/>
                <a:gd name="T58" fmla="*/ 984 w 997"/>
                <a:gd name="T59" fmla="*/ 659 h 1019"/>
                <a:gd name="T60" fmla="*/ 774 w 997"/>
                <a:gd name="T61" fmla="*/ 549 h 1019"/>
                <a:gd name="T62" fmla="*/ 777 w 997"/>
                <a:gd name="T63" fmla="*/ 504 h 10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97"/>
                <a:gd name="T97" fmla="*/ 0 h 1019"/>
                <a:gd name="T98" fmla="*/ 997 w 997"/>
                <a:gd name="T99" fmla="*/ 1019 h 10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97" h="1019">
                  <a:moveTo>
                    <a:pt x="997" y="398"/>
                  </a:moveTo>
                  <a:lnTo>
                    <a:pt x="980" y="340"/>
                  </a:lnTo>
                  <a:lnTo>
                    <a:pt x="745" y="381"/>
                  </a:lnTo>
                  <a:lnTo>
                    <a:pt x="731" y="359"/>
                  </a:lnTo>
                  <a:lnTo>
                    <a:pt x="723" y="348"/>
                  </a:lnTo>
                  <a:lnTo>
                    <a:pt x="715" y="337"/>
                  </a:lnTo>
                  <a:lnTo>
                    <a:pt x="837" y="132"/>
                  </a:lnTo>
                  <a:lnTo>
                    <a:pt x="792" y="93"/>
                  </a:lnTo>
                  <a:lnTo>
                    <a:pt x="614" y="259"/>
                  </a:lnTo>
                  <a:lnTo>
                    <a:pt x="594" y="251"/>
                  </a:lnTo>
                  <a:lnTo>
                    <a:pt x="576" y="245"/>
                  </a:lnTo>
                  <a:lnTo>
                    <a:pt x="550" y="4"/>
                  </a:lnTo>
                  <a:lnTo>
                    <a:pt x="490" y="0"/>
                  </a:lnTo>
                  <a:lnTo>
                    <a:pt x="446" y="241"/>
                  </a:lnTo>
                  <a:lnTo>
                    <a:pt x="427" y="245"/>
                  </a:lnTo>
                  <a:lnTo>
                    <a:pt x="407" y="252"/>
                  </a:lnTo>
                  <a:lnTo>
                    <a:pt x="244" y="73"/>
                  </a:lnTo>
                  <a:lnTo>
                    <a:pt x="194" y="105"/>
                  </a:lnTo>
                  <a:lnTo>
                    <a:pt x="300" y="322"/>
                  </a:lnTo>
                  <a:lnTo>
                    <a:pt x="286" y="338"/>
                  </a:lnTo>
                  <a:lnTo>
                    <a:pt x="273" y="355"/>
                  </a:lnTo>
                  <a:lnTo>
                    <a:pt x="33" y="305"/>
                  </a:lnTo>
                  <a:lnTo>
                    <a:pt x="12" y="361"/>
                  </a:lnTo>
                  <a:lnTo>
                    <a:pt x="227" y="475"/>
                  </a:lnTo>
                  <a:lnTo>
                    <a:pt x="225" y="494"/>
                  </a:lnTo>
                  <a:lnTo>
                    <a:pt x="225" y="513"/>
                  </a:lnTo>
                  <a:lnTo>
                    <a:pt x="0" y="619"/>
                  </a:lnTo>
                  <a:lnTo>
                    <a:pt x="17" y="676"/>
                  </a:lnTo>
                  <a:lnTo>
                    <a:pt x="256" y="639"/>
                  </a:lnTo>
                  <a:lnTo>
                    <a:pt x="263" y="651"/>
                  </a:lnTo>
                  <a:lnTo>
                    <a:pt x="271" y="664"/>
                  </a:lnTo>
                  <a:lnTo>
                    <a:pt x="282" y="679"/>
                  </a:lnTo>
                  <a:lnTo>
                    <a:pt x="158" y="885"/>
                  </a:lnTo>
                  <a:lnTo>
                    <a:pt x="203" y="924"/>
                  </a:lnTo>
                  <a:lnTo>
                    <a:pt x="381" y="760"/>
                  </a:lnTo>
                  <a:lnTo>
                    <a:pt x="401" y="769"/>
                  </a:lnTo>
                  <a:lnTo>
                    <a:pt x="420" y="776"/>
                  </a:lnTo>
                  <a:lnTo>
                    <a:pt x="446" y="1015"/>
                  </a:lnTo>
                  <a:lnTo>
                    <a:pt x="506" y="1019"/>
                  </a:lnTo>
                  <a:lnTo>
                    <a:pt x="548" y="783"/>
                  </a:lnTo>
                  <a:lnTo>
                    <a:pt x="571" y="779"/>
                  </a:lnTo>
                  <a:lnTo>
                    <a:pt x="592" y="772"/>
                  </a:lnTo>
                  <a:lnTo>
                    <a:pt x="754" y="947"/>
                  </a:lnTo>
                  <a:lnTo>
                    <a:pt x="803" y="914"/>
                  </a:lnTo>
                  <a:lnTo>
                    <a:pt x="699" y="703"/>
                  </a:lnTo>
                  <a:lnTo>
                    <a:pt x="715" y="686"/>
                  </a:lnTo>
                  <a:lnTo>
                    <a:pt x="728" y="669"/>
                  </a:lnTo>
                  <a:lnTo>
                    <a:pt x="963" y="715"/>
                  </a:lnTo>
                  <a:lnTo>
                    <a:pt x="984" y="659"/>
                  </a:lnTo>
                  <a:lnTo>
                    <a:pt x="774" y="549"/>
                  </a:lnTo>
                  <a:lnTo>
                    <a:pt x="777" y="528"/>
                  </a:lnTo>
                  <a:lnTo>
                    <a:pt x="777" y="504"/>
                  </a:lnTo>
                  <a:lnTo>
                    <a:pt x="997" y="398"/>
                  </a:lnTo>
                  <a:close/>
                </a:path>
              </a:pathLst>
            </a:custGeom>
            <a:solidFill>
              <a:schemeClr val="accent1"/>
            </a:solidFill>
            <a:ln w="9525">
              <a:solidFill>
                <a:srgbClr val="000000"/>
              </a:solidFill>
              <a:round/>
              <a:headEnd/>
              <a:tailEnd/>
            </a:ln>
          </p:spPr>
          <p:txBody>
            <a:bodyPr/>
            <a:lstStyle/>
            <a:p>
              <a:endParaRPr lang="en-US">
                <a:solidFill>
                  <a:schemeClr val="bg2"/>
                </a:solidFill>
                <a:ea typeface="ＭＳ Ｐゴシック" pitchFamily="31" charset="-128"/>
              </a:endParaRPr>
            </a:p>
          </p:txBody>
        </p:sp>
        <p:sp>
          <p:nvSpPr>
            <p:cNvPr id="12" name="Freeform 38"/>
            <p:cNvSpPr>
              <a:spLocks/>
            </p:cNvSpPr>
            <p:nvPr/>
          </p:nvSpPr>
          <p:spPr bwMode="auto">
            <a:xfrm>
              <a:off x="4159" y="2250"/>
              <a:ext cx="274" cy="274"/>
            </a:xfrm>
            <a:custGeom>
              <a:avLst/>
              <a:gdLst>
                <a:gd name="T0" fmla="*/ 252 w 260"/>
                <a:gd name="T1" fmla="*/ 85 h 262"/>
                <a:gd name="T2" fmla="*/ 259 w 260"/>
                <a:gd name="T3" fmla="*/ 109 h 262"/>
                <a:gd name="T4" fmla="*/ 260 w 260"/>
                <a:gd name="T5" fmla="*/ 135 h 262"/>
                <a:gd name="T6" fmla="*/ 257 w 260"/>
                <a:gd name="T7" fmla="*/ 160 h 262"/>
                <a:gd name="T8" fmla="*/ 249 w 260"/>
                <a:gd name="T9" fmla="*/ 184 h 262"/>
                <a:gd name="T10" fmla="*/ 238 w 260"/>
                <a:gd name="T11" fmla="*/ 206 h 262"/>
                <a:gd name="T12" fmla="*/ 221 w 260"/>
                <a:gd name="T13" fmla="*/ 225 h 262"/>
                <a:gd name="T14" fmla="*/ 201 w 260"/>
                <a:gd name="T15" fmla="*/ 241 h 262"/>
                <a:gd name="T16" fmla="*/ 177 w 260"/>
                <a:gd name="T17" fmla="*/ 253 h 262"/>
                <a:gd name="T18" fmla="*/ 165 w 260"/>
                <a:gd name="T19" fmla="*/ 257 h 262"/>
                <a:gd name="T20" fmla="*/ 139 w 260"/>
                <a:gd name="T21" fmla="*/ 261 h 262"/>
                <a:gd name="T22" fmla="*/ 113 w 260"/>
                <a:gd name="T23" fmla="*/ 261 h 262"/>
                <a:gd name="T24" fmla="*/ 89 w 260"/>
                <a:gd name="T25" fmla="*/ 255 h 262"/>
                <a:gd name="T26" fmla="*/ 67 w 260"/>
                <a:gd name="T27" fmla="*/ 244 h 262"/>
                <a:gd name="T28" fmla="*/ 46 w 260"/>
                <a:gd name="T29" fmla="*/ 230 h 262"/>
                <a:gd name="T30" fmla="*/ 28 w 260"/>
                <a:gd name="T31" fmla="*/ 212 h 262"/>
                <a:gd name="T32" fmla="*/ 14 w 260"/>
                <a:gd name="T33" fmla="*/ 190 h 262"/>
                <a:gd name="T34" fmla="*/ 9 w 260"/>
                <a:gd name="T35" fmla="*/ 177 h 262"/>
                <a:gd name="T36" fmla="*/ 2 w 260"/>
                <a:gd name="T37" fmla="*/ 153 h 262"/>
                <a:gd name="T38" fmla="*/ 0 w 260"/>
                <a:gd name="T39" fmla="*/ 127 h 262"/>
                <a:gd name="T40" fmla="*/ 3 w 260"/>
                <a:gd name="T41" fmla="*/ 102 h 262"/>
                <a:gd name="T42" fmla="*/ 11 w 260"/>
                <a:gd name="T43" fmla="*/ 79 h 262"/>
                <a:gd name="T44" fmla="*/ 24 w 260"/>
                <a:gd name="T45" fmla="*/ 56 h 262"/>
                <a:gd name="T46" fmla="*/ 40 w 260"/>
                <a:gd name="T47" fmla="*/ 37 h 262"/>
                <a:gd name="T48" fmla="*/ 60 w 260"/>
                <a:gd name="T49" fmla="*/ 21 h 262"/>
                <a:gd name="T50" fmla="*/ 83 w 260"/>
                <a:gd name="T51" fmla="*/ 10 h 262"/>
                <a:gd name="T52" fmla="*/ 97 w 260"/>
                <a:gd name="T53" fmla="*/ 6 h 262"/>
                <a:gd name="T54" fmla="*/ 122 w 260"/>
                <a:gd name="T55" fmla="*/ 1 h 262"/>
                <a:gd name="T56" fmla="*/ 147 w 260"/>
                <a:gd name="T57" fmla="*/ 1 h 262"/>
                <a:gd name="T58" fmla="*/ 172 w 260"/>
                <a:gd name="T59" fmla="*/ 8 h 262"/>
                <a:gd name="T60" fmla="*/ 194 w 260"/>
                <a:gd name="T61" fmla="*/ 18 h 262"/>
                <a:gd name="T62" fmla="*/ 215 w 260"/>
                <a:gd name="T63" fmla="*/ 32 h 262"/>
                <a:gd name="T64" fmla="*/ 233 w 260"/>
                <a:gd name="T65" fmla="*/ 50 h 262"/>
                <a:gd name="T66" fmla="*/ 247 w 260"/>
                <a:gd name="T67" fmla="*/ 72 h 262"/>
                <a:gd name="T68" fmla="*/ 252 w 260"/>
                <a:gd name="T69" fmla="*/ 85 h 26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0"/>
                <a:gd name="T106" fmla="*/ 0 h 262"/>
                <a:gd name="T107" fmla="*/ 260 w 260"/>
                <a:gd name="T108" fmla="*/ 262 h 26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0" h="262">
                  <a:moveTo>
                    <a:pt x="252" y="85"/>
                  </a:moveTo>
                  <a:lnTo>
                    <a:pt x="252" y="85"/>
                  </a:lnTo>
                  <a:lnTo>
                    <a:pt x="256" y="97"/>
                  </a:lnTo>
                  <a:lnTo>
                    <a:pt x="259" y="109"/>
                  </a:lnTo>
                  <a:lnTo>
                    <a:pt x="260" y="123"/>
                  </a:lnTo>
                  <a:lnTo>
                    <a:pt x="260" y="135"/>
                  </a:lnTo>
                  <a:lnTo>
                    <a:pt x="259" y="148"/>
                  </a:lnTo>
                  <a:lnTo>
                    <a:pt x="257" y="160"/>
                  </a:lnTo>
                  <a:lnTo>
                    <a:pt x="254" y="172"/>
                  </a:lnTo>
                  <a:lnTo>
                    <a:pt x="249" y="184"/>
                  </a:lnTo>
                  <a:lnTo>
                    <a:pt x="244" y="195"/>
                  </a:lnTo>
                  <a:lnTo>
                    <a:pt x="238" y="206"/>
                  </a:lnTo>
                  <a:lnTo>
                    <a:pt x="229" y="216"/>
                  </a:lnTo>
                  <a:lnTo>
                    <a:pt x="221" y="225"/>
                  </a:lnTo>
                  <a:lnTo>
                    <a:pt x="211" y="233"/>
                  </a:lnTo>
                  <a:lnTo>
                    <a:pt x="201" y="241"/>
                  </a:lnTo>
                  <a:lnTo>
                    <a:pt x="189" y="247"/>
                  </a:lnTo>
                  <a:lnTo>
                    <a:pt x="177" y="253"/>
                  </a:lnTo>
                  <a:lnTo>
                    <a:pt x="165" y="257"/>
                  </a:lnTo>
                  <a:lnTo>
                    <a:pt x="151" y="260"/>
                  </a:lnTo>
                  <a:lnTo>
                    <a:pt x="139" y="261"/>
                  </a:lnTo>
                  <a:lnTo>
                    <a:pt x="127" y="262"/>
                  </a:lnTo>
                  <a:lnTo>
                    <a:pt x="113" y="261"/>
                  </a:lnTo>
                  <a:lnTo>
                    <a:pt x="101" y="258"/>
                  </a:lnTo>
                  <a:lnTo>
                    <a:pt x="89" y="255"/>
                  </a:lnTo>
                  <a:lnTo>
                    <a:pt x="77" y="251"/>
                  </a:lnTo>
                  <a:lnTo>
                    <a:pt x="67" y="244"/>
                  </a:lnTo>
                  <a:lnTo>
                    <a:pt x="55" y="238"/>
                  </a:lnTo>
                  <a:lnTo>
                    <a:pt x="46" y="230"/>
                  </a:lnTo>
                  <a:lnTo>
                    <a:pt x="37" y="222"/>
                  </a:lnTo>
                  <a:lnTo>
                    <a:pt x="28" y="212"/>
                  </a:lnTo>
                  <a:lnTo>
                    <a:pt x="20" y="201"/>
                  </a:lnTo>
                  <a:lnTo>
                    <a:pt x="14" y="190"/>
                  </a:lnTo>
                  <a:lnTo>
                    <a:pt x="9" y="177"/>
                  </a:lnTo>
                  <a:lnTo>
                    <a:pt x="5" y="165"/>
                  </a:lnTo>
                  <a:lnTo>
                    <a:pt x="2" y="153"/>
                  </a:lnTo>
                  <a:lnTo>
                    <a:pt x="0" y="139"/>
                  </a:lnTo>
                  <a:lnTo>
                    <a:pt x="0" y="127"/>
                  </a:lnTo>
                  <a:lnTo>
                    <a:pt x="1" y="115"/>
                  </a:lnTo>
                  <a:lnTo>
                    <a:pt x="3" y="102"/>
                  </a:lnTo>
                  <a:lnTo>
                    <a:pt x="7" y="90"/>
                  </a:lnTo>
                  <a:lnTo>
                    <a:pt x="11" y="79"/>
                  </a:lnTo>
                  <a:lnTo>
                    <a:pt x="17" y="67"/>
                  </a:lnTo>
                  <a:lnTo>
                    <a:pt x="24" y="56"/>
                  </a:lnTo>
                  <a:lnTo>
                    <a:pt x="32" y="47"/>
                  </a:lnTo>
                  <a:lnTo>
                    <a:pt x="40" y="37"/>
                  </a:lnTo>
                  <a:lnTo>
                    <a:pt x="49" y="29"/>
                  </a:lnTo>
                  <a:lnTo>
                    <a:pt x="60" y="21"/>
                  </a:lnTo>
                  <a:lnTo>
                    <a:pt x="71" y="15"/>
                  </a:lnTo>
                  <a:lnTo>
                    <a:pt x="83" y="10"/>
                  </a:lnTo>
                  <a:lnTo>
                    <a:pt x="97" y="6"/>
                  </a:lnTo>
                  <a:lnTo>
                    <a:pt x="109" y="2"/>
                  </a:lnTo>
                  <a:lnTo>
                    <a:pt x="122" y="1"/>
                  </a:lnTo>
                  <a:lnTo>
                    <a:pt x="135" y="0"/>
                  </a:lnTo>
                  <a:lnTo>
                    <a:pt x="147" y="1"/>
                  </a:lnTo>
                  <a:lnTo>
                    <a:pt x="159" y="5"/>
                  </a:lnTo>
                  <a:lnTo>
                    <a:pt x="172" y="8"/>
                  </a:lnTo>
                  <a:lnTo>
                    <a:pt x="183" y="12"/>
                  </a:lnTo>
                  <a:lnTo>
                    <a:pt x="194" y="18"/>
                  </a:lnTo>
                  <a:lnTo>
                    <a:pt x="205" y="24"/>
                  </a:lnTo>
                  <a:lnTo>
                    <a:pt x="215" y="32"/>
                  </a:lnTo>
                  <a:lnTo>
                    <a:pt x="224" y="41"/>
                  </a:lnTo>
                  <a:lnTo>
                    <a:pt x="233" y="50"/>
                  </a:lnTo>
                  <a:lnTo>
                    <a:pt x="240" y="61"/>
                  </a:lnTo>
                  <a:lnTo>
                    <a:pt x="247" y="72"/>
                  </a:lnTo>
                  <a:lnTo>
                    <a:pt x="252" y="85"/>
                  </a:lnTo>
                  <a:close/>
                </a:path>
              </a:pathLst>
            </a:custGeom>
            <a:solidFill>
              <a:schemeClr val="bg1"/>
            </a:solidFill>
            <a:ln w="9525">
              <a:solidFill>
                <a:srgbClr val="000000"/>
              </a:solidFill>
              <a:round/>
              <a:headEnd/>
              <a:tailEnd/>
            </a:ln>
          </p:spPr>
          <p:txBody>
            <a:bodyPr/>
            <a:lstStyle/>
            <a:p>
              <a:endParaRPr lang="en-US">
                <a:solidFill>
                  <a:schemeClr val="bg2"/>
                </a:solidFill>
                <a:ea typeface="ＭＳ Ｐゴシック" pitchFamily="31" charset="-128"/>
              </a:endParaRPr>
            </a:p>
          </p:txBody>
        </p:sp>
      </p:grpSp>
      <p:grpSp>
        <p:nvGrpSpPr>
          <p:cNvPr id="13" name="Group 19"/>
          <p:cNvGrpSpPr>
            <a:grpSpLocks/>
          </p:cNvGrpSpPr>
          <p:nvPr/>
        </p:nvGrpSpPr>
        <p:grpSpPr bwMode="auto">
          <a:xfrm>
            <a:off x="2493099" y="2048138"/>
            <a:ext cx="1692275" cy="1652587"/>
            <a:chOff x="2920" y="2139"/>
            <a:chExt cx="1066" cy="1041"/>
          </a:xfrm>
        </p:grpSpPr>
        <p:sp>
          <p:nvSpPr>
            <p:cNvPr id="14" name="Freeform 35"/>
            <p:cNvSpPr>
              <a:spLocks/>
            </p:cNvSpPr>
            <p:nvPr/>
          </p:nvSpPr>
          <p:spPr bwMode="auto">
            <a:xfrm>
              <a:off x="2920" y="2139"/>
              <a:ext cx="1066" cy="1041"/>
            </a:xfrm>
            <a:custGeom>
              <a:avLst/>
              <a:gdLst>
                <a:gd name="T0" fmla="*/ 1017 w 1020"/>
                <a:gd name="T1" fmla="*/ 439 h 998"/>
                <a:gd name="T2" fmla="*/ 778 w 1020"/>
                <a:gd name="T3" fmla="*/ 426 h 998"/>
                <a:gd name="T4" fmla="*/ 770 w 1020"/>
                <a:gd name="T5" fmla="*/ 403 h 998"/>
                <a:gd name="T6" fmla="*/ 765 w 1020"/>
                <a:gd name="T7" fmla="*/ 389 h 998"/>
                <a:gd name="T8" fmla="*/ 922 w 1020"/>
                <a:gd name="T9" fmla="*/ 204 h 998"/>
                <a:gd name="T10" fmla="*/ 676 w 1020"/>
                <a:gd name="T11" fmla="*/ 279 h 998"/>
                <a:gd name="T12" fmla="*/ 660 w 1020"/>
                <a:gd name="T13" fmla="*/ 268 h 998"/>
                <a:gd name="T14" fmla="*/ 670 w 1020"/>
                <a:gd name="T15" fmla="*/ 17 h 998"/>
                <a:gd name="T16" fmla="*/ 518 w 1020"/>
                <a:gd name="T17" fmla="*/ 226 h 998"/>
                <a:gd name="T18" fmla="*/ 497 w 1020"/>
                <a:gd name="T19" fmla="*/ 226 h 998"/>
                <a:gd name="T20" fmla="*/ 356 w 1020"/>
                <a:gd name="T21" fmla="*/ 18 h 998"/>
                <a:gd name="T22" fmla="*/ 356 w 1020"/>
                <a:gd name="T23" fmla="*/ 273 h 998"/>
                <a:gd name="T24" fmla="*/ 340 w 1020"/>
                <a:gd name="T25" fmla="*/ 285 h 998"/>
                <a:gd name="T26" fmla="*/ 100 w 1020"/>
                <a:gd name="T27" fmla="*/ 199 h 998"/>
                <a:gd name="T28" fmla="*/ 252 w 1020"/>
                <a:gd name="T29" fmla="*/ 407 h 998"/>
                <a:gd name="T30" fmla="*/ 247 w 1020"/>
                <a:gd name="T31" fmla="*/ 425 h 998"/>
                <a:gd name="T32" fmla="*/ 0 w 1020"/>
                <a:gd name="T33" fmla="*/ 499 h 998"/>
                <a:gd name="T34" fmla="*/ 245 w 1020"/>
                <a:gd name="T35" fmla="*/ 573 h 998"/>
                <a:gd name="T36" fmla="*/ 249 w 1020"/>
                <a:gd name="T37" fmla="*/ 587 h 998"/>
                <a:gd name="T38" fmla="*/ 254 w 1020"/>
                <a:gd name="T39" fmla="*/ 600 h 998"/>
                <a:gd name="T40" fmla="*/ 96 w 1020"/>
                <a:gd name="T41" fmla="*/ 792 h 998"/>
                <a:gd name="T42" fmla="*/ 342 w 1020"/>
                <a:gd name="T43" fmla="*/ 719 h 998"/>
                <a:gd name="T44" fmla="*/ 358 w 1020"/>
                <a:gd name="T45" fmla="*/ 731 h 998"/>
                <a:gd name="T46" fmla="*/ 350 w 1020"/>
                <a:gd name="T47" fmla="*/ 981 h 998"/>
                <a:gd name="T48" fmla="*/ 499 w 1020"/>
                <a:gd name="T49" fmla="*/ 777 h 998"/>
                <a:gd name="T50" fmla="*/ 522 w 1020"/>
                <a:gd name="T51" fmla="*/ 777 h 998"/>
                <a:gd name="T52" fmla="*/ 664 w 1020"/>
                <a:gd name="T53" fmla="*/ 981 h 998"/>
                <a:gd name="T54" fmla="*/ 664 w 1020"/>
                <a:gd name="T55" fmla="*/ 732 h 998"/>
                <a:gd name="T56" fmla="*/ 683 w 1020"/>
                <a:gd name="T57" fmla="*/ 719 h 998"/>
                <a:gd name="T58" fmla="*/ 919 w 1020"/>
                <a:gd name="T59" fmla="*/ 801 h 998"/>
                <a:gd name="T60" fmla="*/ 771 w 1020"/>
                <a:gd name="T61" fmla="*/ 598 h 998"/>
                <a:gd name="T62" fmla="*/ 778 w 1020"/>
                <a:gd name="T63" fmla="*/ 577 h 998"/>
                <a:gd name="T64" fmla="*/ 1020 w 1020"/>
                <a:gd name="T65" fmla="*/ 499 h 9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20"/>
                <a:gd name="T100" fmla="*/ 0 h 998"/>
                <a:gd name="T101" fmla="*/ 1020 w 1020"/>
                <a:gd name="T102" fmla="*/ 998 h 99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20" h="998">
                  <a:moveTo>
                    <a:pt x="1020" y="499"/>
                  </a:moveTo>
                  <a:lnTo>
                    <a:pt x="1017" y="439"/>
                  </a:lnTo>
                  <a:lnTo>
                    <a:pt x="778" y="426"/>
                  </a:lnTo>
                  <a:lnTo>
                    <a:pt x="774" y="414"/>
                  </a:lnTo>
                  <a:lnTo>
                    <a:pt x="770" y="403"/>
                  </a:lnTo>
                  <a:lnTo>
                    <a:pt x="765" y="389"/>
                  </a:lnTo>
                  <a:lnTo>
                    <a:pt x="759" y="378"/>
                  </a:lnTo>
                  <a:lnTo>
                    <a:pt x="922" y="204"/>
                  </a:lnTo>
                  <a:lnTo>
                    <a:pt x="886" y="157"/>
                  </a:lnTo>
                  <a:lnTo>
                    <a:pt x="676" y="279"/>
                  </a:lnTo>
                  <a:lnTo>
                    <a:pt x="660" y="268"/>
                  </a:lnTo>
                  <a:lnTo>
                    <a:pt x="642" y="258"/>
                  </a:lnTo>
                  <a:lnTo>
                    <a:pt x="670" y="17"/>
                  </a:lnTo>
                  <a:lnTo>
                    <a:pt x="613" y="0"/>
                  </a:lnTo>
                  <a:lnTo>
                    <a:pt x="518" y="226"/>
                  </a:lnTo>
                  <a:lnTo>
                    <a:pt x="497" y="226"/>
                  </a:lnTo>
                  <a:lnTo>
                    <a:pt x="477" y="228"/>
                  </a:lnTo>
                  <a:lnTo>
                    <a:pt x="356" y="18"/>
                  </a:lnTo>
                  <a:lnTo>
                    <a:pt x="301" y="38"/>
                  </a:lnTo>
                  <a:lnTo>
                    <a:pt x="356" y="273"/>
                  </a:lnTo>
                  <a:lnTo>
                    <a:pt x="340" y="285"/>
                  </a:lnTo>
                  <a:lnTo>
                    <a:pt x="323" y="300"/>
                  </a:lnTo>
                  <a:lnTo>
                    <a:pt x="100" y="199"/>
                  </a:lnTo>
                  <a:lnTo>
                    <a:pt x="67" y="248"/>
                  </a:lnTo>
                  <a:lnTo>
                    <a:pt x="252" y="407"/>
                  </a:lnTo>
                  <a:lnTo>
                    <a:pt x="247" y="425"/>
                  </a:lnTo>
                  <a:lnTo>
                    <a:pt x="242" y="444"/>
                  </a:lnTo>
                  <a:lnTo>
                    <a:pt x="0" y="499"/>
                  </a:lnTo>
                  <a:lnTo>
                    <a:pt x="3" y="558"/>
                  </a:lnTo>
                  <a:lnTo>
                    <a:pt x="245" y="573"/>
                  </a:lnTo>
                  <a:lnTo>
                    <a:pt x="249" y="587"/>
                  </a:lnTo>
                  <a:lnTo>
                    <a:pt x="254" y="600"/>
                  </a:lnTo>
                  <a:lnTo>
                    <a:pt x="262" y="619"/>
                  </a:lnTo>
                  <a:lnTo>
                    <a:pt x="96" y="792"/>
                  </a:lnTo>
                  <a:lnTo>
                    <a:pt x="132" y="840"/>
                  </a:lnTo>
                  <a:lnTo>
                    <a:pt x="342" y="719"/>
                  </a:lnTo>
                  <a:lnTo>
                    <a:pt x="358" y="731"/>
                  </a:lnTo>
                  <a:lnTo>
                    <a:pt x="377" y="742"/>
                  </a:lnTo>
                  <a:lnTo>
                    <a:pt x="350" y="981"/>
                  </a:lnTo>
                  <a:lnTo>
                    <a:pt x="408" y="998"/>
                  </a:lnTo>
                  <a:lnTo>
                    <a:pt x="499" y="777"/>
                  </a:lnTo>
                  <a:lnTo>
                    <a:pt x="522" y="777"/>
                  </a:lnTo>
                  <a:lnTo>
                    <a:pt x="545" y="775"/>
                  </a:lnTo>
                  <a:lnTo>
                    <a:pt x="664" y="981"/>
                  </a:lnTo>
                  <a:lnTo>
                    <a:pt x="721" y="961"/>
                  </a:lnTo>
                  <a:lnTo>
                    <a:pt x="664" y="732"/>
                  </a:lnTo>
                  <a:lnTo>
                    <a:pt x="683" y="719"/>
                  </a:lnTo>
                  <a:lnTo>
                    <a:pt x="700" y="704"/>
                  </a:lnTo>
                  <a:lnTo>
                    <a:pt x="919" y="801"/>
                  </a:lnTo>
                  <a:lnTo>
                    <a:pt x="952" y="752"/>
                  </a:lnTo>
                  <a:lnTo>
                    <a:pt x="771" y="598"/>
                  </a:lnTo>
                  <a:lnTo>
                    <a:pt x="778" y="577"/>
                  </a:lnTo>
                  <a:lnTo>
                    <a:pt x="783" y="555"/>
                  </a:lnTo>
                  <a:lnTo>
                    <a:pt x="1020" y="499"/>
                  </a:lnTo>
                  <a:close/>
                </a:path>
              </a:pathLst>
            </a:custGeom>
            <a:solidFill>
              <a:schemeClr val="accent2"/>
            </a:solidFill>
            <a:ln w="9525">
              <a:solidFill>
                <a:srgbClr val="000000"/>
              </a:solidFill>
              <a:round/>
              <a:headEnd/>
              <a:tailEnd/>
            </a:ln>
          </p:spPr>
          <p:txBody>
            <a:bodyPr/>
            <a:lstStyle/>
            <a:p>
              <a:endParaRPr lang="en-US">
                <a:solidFill>
                  <a:schemeClr val="bg2"/>
                </a:solidFill>
                <a:ea typeface="ＭＳ Ｐゴシック" pitchFamily="31" charset="-128"/>
              </a:endParaRPr>
            </a:p>
          </p:txBody>
        </p:sp>
        <p:sp>
          <p:nvSpPr>
            <p:cNvPr id="15" name="Freeform 37"/>
            <p:cNvSpPr>
              <a:spLocks/>
            </p:cNvSpPr>
            <p:nvPr/>
          </p:nvSpPr>
          <p:spPr bwMode="auto">
            <a:xfrm>
              <a:off x="3319" y="2526"/>
              <a:ext cx="272" cy="274"/>
            </a:xfrm>
            <a:custGeom>
              <a:avLst/>
              <a:gdLst>
                <a:gd name="T0" fmla="*/ 252 w 260"/>
                <a:gd name="T1" fmla="*/ 83 h 260"/>
                <a:gd name="T2" fmla="*/ 259 w 260"/>
                <a:gd name="T3" fmla="*/ 109 h 260"/>
                <a:gd name="T4" fmla="*/ 260 w 260"/>
                <a:gd name="T5" fmla="*/ 135 h 260"/>
                <a:gd name="T6" fmla="*/ 257 w 260"/>
                <a:gd name="T7" fmla="*/ 159 h 260"/>
                <a:gd name="T8" fmla="*/ 249 w 260"/>
                <a:gd name="T9" fmla="*/ 183 h 260"/>
                <a:gd name="T10" fmla="*/ 237 w 260"/>
                <a:gd name="T11" fmla="*/ 205 h 260"/>
                <a:gd name="T12" fmla="*/ 221 w 260"/>
                <a:gd name="T13" fmla="*/ 224 h 260"/>
                <a:gd name="T14" fmla="*/ 201 w 260"/>
                <a:gd name="T15" fmla="*/ 240 h 260"/>
                <a:gd name="T16" fmla="*/ 177 w 260"/>
                <a:gd name="T17" fmla="*/ 252 h 260"/>
                <a:gd name="T18" fmla="*/ 165 w 260"/>
                <a:gd name="T19" fmla="*/ 256 h 260"/>
                <a:gd name="T20" fmla="*/ 139 w 260"/>
                <a:gd name="T21" fmla="*/ 260 h 260"/>
                <a:gd name="T22" fmla="*/ 113 w 260"/>
                <a:gd name="T23" fmla="*/ 259 h 260"/>
                <a:gd name="T24" fmla="*/ 90 w 260"/>
                <a:gd name="T25" fmla="*/ 254 h 260"/>
                <a:gd name="T26" fmla="*/ 66 w 260"/>
                <a:gd name="T27" fmla="*/ 244 h 260"/>
                <a:gd name="T28" fmla="*/ 45 w 260"/>
                <a:gd name="T29" fmla="*/ 229 h 260"/>
                <a:gd name="T30" fmla="*/ 28 w 260"/>
                <a:gd name="T31" fmla="*/ 211 h 260"/>
                <a:gd name="T32" fmla="*/ 14 w 260"/>
                <a:gd name="T33" fmla="*/ 189 h 260"/>
                <a:gd name="T34" fmla="*/ 9 w 260"/>
                <a:gd name="T35" fmla="*/ 177 h 260"/>
                <a:gd name="T36" fmla="*/ 2 w 260"/>
                <a:gd name="T37" fmla="*/ 151 h 260"/>
                <a:gd name="T38" fmla="*/ 0 w 260"/>
                <a:gd name="T39" fmla="*/ 127 h 260"/>
                <a:gd name="T40" fmla="*/ 3 w 260"/>
                <a:gd name="T41" fmla="*/ 101 h 260"/>
                <a:gd name="T42" fmla="*/ 11 w 260"/>
                <a:gd name="T43" fmla="*/ 77 h 260"/>
                <a:gd name="T44" fmla="*/ 24 w 260"/>
                <a:gd name="T45" fmla="*/ 56 h 260"/>
                <a:gd name="T46" fmla="*/ 40 w 260"/>
                <a:gd name="T47" fmla="*/ 36 h 260"/>
                <a:gd name="T48" fmla="*/ 60 w 260"/>
                <a:gd name="T49" fmla="*/ 21 h 260"/>
                <a:gd name="T50" fmla="*/ 83 w 260"/>
                <a:gd name="T51" fmla="*/ 9 h 260"/>
                <a:gd name="T52" fmla="*/ 97 w 260"/>
                <a:gd name="T53" fmla="*/ 4 h 260"/>
                <a:gd name="T54" fmla="*/ 121 w 260"/>
                <a:gd name="T55" fmla="*/ 0 h 260"/>
                <a:gd name="T56" fmla="*/ 147 w 260"/>
                <a:gd name="T57" fmla="*/ 1 h 260"/>
                <a:gd name="T58" fmla="*/ 172 w 260"/>
                <a:gd name="T59" fmla="*/ 7 h 260"/>
                <a:gd name="T60" fmla="*/ 194 w 260"/>
                <a:gd name="T61" fmla="*/ 16 h 260"/>
                <a:gd name="T62" fmla="*/ 215 w 260"/>
                <a:gd name="T63" fmla="*/ 31 h 260"/>
                <a:gd name="T64" fmla="*/ 233 w 260"/>
                <a:gd name="T65" fmla="*/ 49 h 260"/>
                <a:gd name="T66" fmla="*/ 247 w 260"/>
                <a:gd name="T67" fmla="*/ 71 h 260"/>
                <a:gd name="T68" fmla="*/ 252 w 260"/>
                <a:gd name="T69" fmla="*/ 83 h 2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0"/>
                <a:gd name="T106" fmla="*/ 0 h 260"/>
                <a:gd name="T107" fmla="*/ 260 w 260"/>
                <a:gd name="T108" fmla="*/ 260 h 2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0" h="260">
                  <a:moveTo>
                    <a:pt x="252" y="83"/>
                  </a:moveTo>
                  <a:lnTo>
                    <a:pt x="252" y="83"/>
                  </a:lnTo>
                  <a:lnTo>
                    <a:pt x="256" y="97"/>
                  </a:lnTo>
                  <a:lnTo>
                    <a:pt x="259" y="109"/>
                  </a:lnTo>
                  <a:lnTo>
                    <a:pt x="260" y="121"/>
                  </a:lnTo>
                  <a:lnTo>
                    <a:pt x="260" y="135"/>
                  </a:lnTo>
                  <a:lnTo>
                    <a:pt x="259" y="147"/>
                  </a:lnTo>
                  <a:lnTo>
                    <a:pt x="257" y="159"/>
                  </a:lnTo>
                  <a:lnTo>
                    <a:pt x="254" y="172"/>
                  </a:lnTo>
                  <a:lnTo>
                    <a:pt x="249" y="183"/>
                  </a:lnTo>
                  <a:lnTo>
                    <a:pt x="244" y="194"/>
                  </a:lnTo>
                  <a:lnTo>
                    <a:pt x="237" y="205"/>
                  </a:lnTo>
                  <a:lnTo>
                    <a:pt x="229" y="215"/>
                  </a:lnTo>
                  <a:lnTo>
                    <a:pt x="221" y="224"/>
                  </a:lnTo>
                  <a:lnTo>
                    <a:pt x="211" y="233"/>
                  </a:lnTo>
                  <a:lnTo>
                    <a:pt x="201" y="240"/>
                  </a:lnTo>
                  <a:lnTo>
                    <a:pt x="189" y="247"/>
                  </a:lnTo>
                  <a:lnTo>
                    <a:pt x="177" y="252"/>
                  </a:lnTo>
                  <a:lnTo>
                    <a:pt x="165" y="256"/>
                  </a:lnTo>
                  <a:lnTo>
                    <a:pt x="151" y="259"/>
                  </a:lnTo>
                  <a:lnTo>
                    <a:pt x="139" y="260"/>
                  </a:lnTo>
                  <a:lnTo>
                    <a:pt x="127" y="260"/>
                  </a:lnTo>
                  <a:lnTo>
                    <a:pt x="113" y="259"/>
                  </a:lnTo>
                  <a:lnTo>
                    <a:pt x="101" y="257"/>
                  </a:lnTo>
                  <a:lnTo>
                    <a:pt x="90" y="254"/>
                  </a:lnTo>
                  <a:lnTo>
                    <a:pt x="77" y="249"/>
                  </a:lnTo>
                  <a:lnTo>
                    <a:pt x="66" y="244"/>
                  </a:lnTo>
                  <a:lnTo>
                    <a:pt x="56" y="237"/>
                  </a:lnTo>
                  <a:lnTo>
                    <a:pt x="45" y="229"/>
                  </a:lnTo>
                  <a:lnTo>
                    <a:pt x="37" y="221"/>
                  </a:lnTo>
                  <a:lnTo>
                    <a:pt x="28" y="211"/>
                  </a:lnTo>
                  <a:lnTo>
                    <a:pt x="21" y="201"/>
                  </a:lnTo>
                  <a:lnTo>
                    <a:pt x="14" y="189"/>
                  </a:lnTo>
                  <a:lnTo>
                    <a:pt x="9" y="177"/>
                  </a:lnTo>
                  <a:lnTo>
                    <a:pt x="5" y="165"/>
                  </a:lnTo>
                  <a:lnTo>
                    <a:pt x="2" y="151"/>
                  </a:lnTo>
                  <a:lnTo>
                    <a:pt x="0" y="139"/>
                  </a:lnTo>
                  <a:lnTo>
                    <a:pt x="0" y="127"/>
                  </a:lnTo>
                  <a:lnTo>
                    <a:pt x="1" y="113"/>
                  </a:lnTo>
                  <a:lnTo>
                    <a:pt x="3" y="101"/>
                  </a:lnTo>
                  <a:lnTo>
                    <a:pt x="7" y="89"/>
                  </a:lnTo>
                  <a:lnTo>
                    <a:pt x="11" y="77"/>
                  </a:lnTo>
                  <a:lnTo>
                    <a:pt x="16" y="66"/>
                  </a:lnTo>
                  <a:lnTo>
                    <a:pt x="24" y="56"/>
                  </a:lnTo>
                  <a:lnTo>
                    <a:pt x="31" y="45"/>
                  </a:lnTo>
                  <a:lnTo>
                    <a:pt x="40" y="36"/>
                  </a:lnTo>
                  <a:lnTo>
                    <a:pt x="49" y="28"/>
                  </a:lnTo>
                  <a:lnTo>
                    <a:pt x="60" y="21"/>
                  </a:lnTo>
                  <a:lnTo>
                    <a:pt x="71" y="14"/>
                  </a:lnTo>
                  <a:lnTo>
                    <a:pt x="83" y="9"/>
                  </a:lnTo>
                  <a:lnTo>
                    <a:pt x="97" y="4"/>
                  </a:lnTo>
                  <a:lnTo>
                    <a:pt x="109" y="2"/>
                  </a:lnTo>
                  <a:lnTo>
                    <a:pt x="121" y="0"/>
                  </a:lnTo>
                  <a:lnTo>
                    <a:pt x="135" y="0"/>
                  </a:lnTo>
                  <a:lnTo>
                    <a:pt x="147" y="1"/>
                  </a:lnTo>
                  <a:lnTo>
                    <a:pt x="159" y="3"/>
                  </a:lnTo>
                  <a:lnTo>
                    <a:pt x="172" y="7"/>
                  </a:lnTo>
                  <a:lnTo>
                    <a:pt x="183" y="11"/>
                  </a:lnTo>
                  <a:lnTo>
                    <a:pt x="194" y="16"/>
                  </a:lnTo>
                  <a:lnTo>
                    <a:pt x="205" y="24"/>
                  </a:lnTo>
                  <a:lnTo>
                    <a:pt x="215" y="31"/>
                  </a:lnTo>
                  <a:lnTo>
                    <a:pt x="224" y="40"/>
                  </a:lnTo>
                  <a:lnTo>
                    <a:pt x="233" y="49"/>
                  </a:lnTo>
                  <a:lnTo>
                    <a:pt x="240" y="60"/>
                  </a:lnTo>
                  <a:lnTo>
                    <a:pt x="247" y="71"/>
                  </a:lnTo>
                  <a:lnTo>
                    <a:pt x="252" y="83"/>
                  </a:lnTo>
                  <a:close/>
                </a:path>
              </a:pathLst>
            </a:custGeom>
            <a:solidFill>
              <a:schemeClr val="bg1"/>
            </a:solidFill>
            <a:ln w="9525">
              <a:solidFill>
                <a:srgbClr val="000000"/>
              </a:solidFill>
              <a:round/>
              <a:headEnd/>
              <a:tailEnd/>
            </a:ln>
          </p:spPr>
          <p:txBody>
            <a:bodyPr/>
            <a:lstStyle/>
            <a:p>
              <a:endParaRPr lang="en-US">
                <a:solidFill>
                  <a:schemeClr val="bg2"/>
                </a:solidFill>
                <a:ea typeface="ＭＳ Ｐゴシック" pitchFamily="31" charset="-128"/>
              </a:endParaRPr>
            </a:p>
          </p:txBody>
        </p:sp>
      </p:grpSp>
      <p:grpSp>
        <p:nvGrpSpPr>
          <p:cNvPr id="16" name="Group 22"/>
          <p:cNvGrpSpPr>
            <a:grpSpLocks/>
          </p:cNvGrpSpPr>
          <p:nvPr/>
        </p:nvGrpSpPr>
        <p:grpSpPr bwMode="auto">
          <a:xfrm>
            <a:off x="1313587" y="2892688"/>
            <a:ext cx="1651000" cy="1689100"/>
            <a:chOff x="3775" y="1857"/>
            <a:chExt cx="1040" cy="1064"/>
          </a:xfrm>
        </p:grpSpPr>
        <p:sp>
          <p:nvSpPr>
            <p:cNvPr id="17" name="Freeform 36"/>
            <p:cNvSpPr>
              <a:spLocks/>
            </p:cNvSpPr>
            <p:nvPr/>
          </p:nvSpPr>
          <p:spPr bwMode="auto">
            <a:xfrm>
              <a:off x="3775" y="1857"/>
              <a:ext cx="1040" cy="1064"/>
            </a:xfrm>
            <a:custGeom>
              <a:avLst/>
              <a:gdLst>
                <a:gd name="T0" fmla="*/ 980 w 997"/>
                <a:gd name="T1" fmla="*/ 340 h 1019"/>
                <a:gd name="T2" fmla="*/ 745 w 997"/>
                <a:gd name="T3" fmla="*/ 381 h 1019"/>
                <a:gd name="T4" fmla="*/ 731 w 997"/>
                <a:gd name="T5" fmla="*/ 359 h 1019"/>
                <a:gd name="T6" fmla="*/ 715 w 997"/>
                <a:gd name="T7" fmla="*/ 337 h 1019"/>
                <a:gd name="T8" fmla="*/ 792 w 997"/>
                <a:gd name="T9" fmla="*/ 93 h 1019"/>
                <a:gd name="T10" fmla="*/ 614 w 997"/>
                <a:gd name="T11" fmla="*/ 259 h 1019"/>
                <a:gd name="T12" fmla="*/ 576 w 997"/>
                <a:gd name="T13" fmla="*/ 245 h 1019"/>
                <a:gd name="T14" fmla="*/ 490 w 997"/>
                <a:gd name="T15" fmla="*/ 0 h 1019"/>
                <a:gd name="T16" fmla="*/ 446 w 997"/>
                <a:gd name="T17" fmla="*/ 241 h 1019"/>
                <a:gd name="T18" fmla="*/ 407 w 997"/>
                <a:gd name="T19" fmla="*/ 252 h 1019"/>
                <a:gd name="T20" fmla="*/ 194 w 997"/>
                <a:gd name="T21" fmla="*/ 105 h 1019"/>
                <a:gd name="T22" fmla="*/ 300 w 997"/>
                <a:gd name="T23" fmla="*/ 322 h 1019"/>
                <a:gd name="T24" fmla="*/ 273 w 997"/>
                <a:gd name="T25" fmla="*/ 355 h 1019"/>
                <a:gd name="T26" fmla="*/ 12 w 997"/>
                <a:gd name="T27" fmla="*/ 361 h 1019"/>
                <a:gd name="T28" fmla="*/ 227 w 997"/>
                <a:gd name="T29" fmla="*/ 475 h 1019"/>
                <a:gd name="T30" fmla="*/ 225 w 997"/>
                <a:gd name="T31" fmla="*/ 513 h 1019"/>
                <a:gd name="T32" fmla="*/ 17 w 997"/>
                <a:gd name="T33" fmla="*/ 676 h 1019"/>
                <a:gd name="T34" fmla="*/ 256 w 997"/>
                <a:gd name="T35" fmla="*/ 639 h 1019"/>
                <a:gd name="T36" fmla="*/ 271 w 997"/>
                <a:gd name="T37" fmla="*/ 664 h 1019"/>
                <a:gd name="T38" fmla="*/ 282 w 997"/>
                <a:gd name="T39" fmla="*/ 679 h 1019"/>
                <a:gd name="T40" fmla="*/ 203 w 997"/>
                <a:gd name="T41" fmla="*/ 924 h 1019"/>
                <a:gd name="T42" fmla="*/ 381 w 997"/>
                <a:gd name="T43" fmla="*/ 760 h 1019"/>
                <a:gd name="T44" fmla="*/ 420 w 997"/>
                <a:gd name="T45" fmla="*/ 776 h 1019"/>
                <a:gd name="T46" fmla="*/ 506 w 997"/>
                <a:gd name="T47" fmla="*/ 1019 h 1019"/>
                <a:gd name="T48" fmla="*/ 548 w 997"/>
                <a:gd name="T49" fmla="*/ 783 h 1019"/>
                <a:gd name="T50" fmla="*/ 592 w 997"/>
                <a:gd name="T51" fmla="*/ 772 h 1019"/>
                <a:gd name="T52" fmla="*/ 803 w 997"/>
                <a:gd name="T53" fmla="*/ 914 h 1019"/>
                <a:gd name="T54" fmla="*/ 699 w 997"/>
                <a:gd name="T55" fmla="*/ 703 h 1019"/>
                <a:gd name="T56" fmla="*/ 728 w 997"/>
                <a:gd name="T57" fmla="*/ 669 h 1019"/>
                <a:gd name="T58" fmla="*/ 984 w 997"/>
                <a:gd name="T59" fmla="*/ 659 h 1019"/>
                <a:gd name="T60" fmla="*/ 774 w 997"/>
                <a:gd name="T61" fmla="*/ 549 h 1019"/>
                <a:gd name="T62" fmla="*/ 777 w 997"/>
                <a:gd name="T63" fmla="*/ 504 h 10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97"/>
                <a:gd name="T97" fmla="*/ 0 h 1019"/>
                <a:gd name="T98" fmla="*/ 997 w 997"/>
                <a:gd name="T99" fmla="*/ 1019 h 10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97" h="1019">
                  <a:moveTo>
                    <a:pt x="997" y="398"/>
                  </a:moveTo>
                  <a:lnTo>
                    <a:pt x="980" y="340"/>
                  </a:lnTo>
                  <a:lnTo>
                    <a:pt x="745" y="381"/>
                  </a:lnTo>
                  <a:lnTo>
                    <a:pt x="731" y="359"/>
                  </a:lnTo>
                  <a:lnTo>
                    <a:pt x="723" y="348"/>
                  </a:lnTo>
                  <a:lnTo>
                    <a:pt x="715" y="337"/>
                  </a:lnTo>
                  <a:lnTo>
                    <a:pt x="837" y="132"/>
                  </a:lnTo>
                  <a:lnTo>
                    <a:pt x="792" y="93"/>
                  </a:lnTo>
                  <a:lnTo>
                    <a:pt x="614" y="259"/>
                  </a:lnTo>
                  <a:lnTo>
                    <a:pt x="594" y="251"/>
                  </a:lnTo>
                  <a:lnTo>
                    <a:pt x="576" y="245"/>
                  </a:lnTo>
                  <a:lnTo>
                    <a:pt x="550" y="4"/>
                  </a:lnTo>
                  <a:lnTo>
                    <a:pt x="490" y="0"/>
                  </a:lnTo>
                  <a:lnTo>
                    <a:pt x="446" y="241"/>
                  </a:lnTo>
                  <a:lnTo>
                    <a:pt x="427" y="245"/>
                  </a:lnTo>
                  <a:lnTo>
                    <a:pt x="407" y="252"/>
                  </a:lnTo>
                  <a:lnTo>
                    <a:pt x="244" y="73"/>
                  </a:lnTo>
                  <a:lnTo>
                    <a:pt x="194" y="105"/>
                  </a:lnTo>
                  <a:lnTo>
                    <a:pt x="300" y="322"/>
                  </a:lnTo>
                  <a:lnTo>
                    <a:pt x="286" y="338"/>
                  </a:lnTo>
                  <a:lnTo>
                    <a:pt x="273" y="355"/>
                  </a:lnTo>
                  <a:lnTo>
                    <a:pt x="33" y="305"/>
                  </a:lnTo>
                  <a:lnTo>
                    <a:pt x="12" y="361"/>
                  </a:lnTo>
                  <a:lnTo>
                    <a:pt x="227" y="475"/>
                  </a:lnTo>
                  <a:lnTo>
                    <a:pt x="225" y="494"/>
                  </a:lnTo>
                  <a:lnTo>
                    <a:pt x="225" y="513"/>
                  </a:lnTo>
                  <a:lnTo>
                    <a:pt x="0" y="619"/>
                  </a:lnTo>
                  <a:lnTo>
                    <a:pt x="17" y="676"/>
                  </a:lnTo>
                  <a:lnTo>
                    <a:pt x="256" y="639"/>
                  </a:lnTo>
                  <a:lnTo>
                    <a:pt x="263" y="651"/>
                  </a:lnTo>
                  <a:lnTo>
                    <a:pt x="271" y="664"/>
                  </a:lnTo>
                  <a:lnTo>
                    <a:pt x="282" y="679"/>
                  </a:lnTo>
                  <a:lnTo>
                    <a:pt x="158" y="885"/>
                  </a:lnTo>
                  <a:lnTo>
                    <a:pt x="203" y="924"/>
                  </a:lnTo>
                  <a:lnTo>
                    <a:pt x="381" y="760"/>
                  </a:lnTo>
                  <a:lnTo>
                    <a:pt x="401" y="769"/>
                  </a:lnTo>
                  <a:lnTo>
                    <a:pt x="420" y="776"/>
                  </a:lnTo>
                  <a:lnTo>
                    <a:pt x="446" y="1015"/>
                  </a:lnTo>
                  <a:lnTo>
                    <a:pt x="506" y="1019"/>
                  </a:lnTo>
                  <a:lnTo>
                    <a:pt x="548" y="783"/>
                  </a:lnTo>
                  <a:lnTo>
                    <a:pt x="571" y="779"/>
                  </a:lnTo>
                  <a:lnTo>
                    <a:pt x="592" y="772"/>
                  </a:lnTo>
                  <a:lnTo>
                    <a:pt x="754" y="947"/>
                  </a:lnTo>
                  <a:lnTo>
                    <a:pt x="803" y="914"/>
                  </a:lnTo>
                  <a:lnTo>
                    <a:pt x="699" y="703"/>
                  </a:lnTo>
                  <a:lnTo>
                    <a:pt x="715" y="686"/>
                  </a:lnTo>
                  <a:lnTo>
                    <a:pt x="728" y="669"/>
                  </a:lnTo>
                  <a:lnTo>
                    <a:pt x="963" y="715"/>
                  </a:lnTo>
                  <a:lnTo>
                    <a:pt x="984" y="659"/>
                  </a:lnTo>
                  <a:lnTo>
                    <a:pt x="774" y="549"/>
                  </a:lnTo>
                  <a:lnTo>
                    <a:pt x="777" y="528"/>
                  </a:lnTo>
                  <a:lnTo>
                    <a:pt x="777" y="504"/>
                  </a:lnTo>
                  <a:lnTo>
                    <a:pt x="997" y="398"/>
                  </a:lnTo>
                  <a:close/>
                </a:path>
              </a:pathLst>
            </a:custGeom>
            <a:solidFill>
              <a:schemeClr val="accent1"/>
            </a:solidFill>
            <a:ln w="9525">
              <a:solidFill>
                <a:srgbClr val="000000"/>
              </a:solidFill>
              <a:round/>
              <a:headEnd/>
              <a:tailEnd/>
            </a:ln>
          </p:spPr>
          <p:txBody>
            <a:bodyPr/>
            <a:lstStyle/>
            <a:p>
              <a:endParaRPr lang="en-US">
                <a:solidFill>
                  <a:schemeClr val="bg2"/>
                </a:solidFill>
                <a:ea typeface="ＭＳ Ｐゴシック" pitchFamily="31" charset="-128"/>
              </a:endParaRPr>
            </a:p>
          </p:txBody>
        </p:sp>
        <p:sp>
          <p:nvSpPr>
            <p:cNvPr id="18" name="Freeform 38"/>
            <p:cNvSpPr>
              <a:spLocks/>
            </p:cNvSpPr>
            <p:nvPr/>
          </p:nvSpPr>
          <p:spPr bwMode="auto">
            <a:xfrm>
              <a:off x="4159" y="2250"/>
              <a:ext cx="274" cy="274"/>
            </a:xfrm>
            <a:custGeom>
              <a:avLst/>
              <a:gdLst>
                <a:gd name="T0" fmla="*/ 252 w 260"/>
                <a:gd name="T1" fmla="*/ 85 h 262"/>
                <a:gd name="T2" fmla="*/ 259 w 260"/>
                <a:gd name="T3" fmla="*/ 109 h 262"/>
                <a:gd name="T4" fmla="*/ 260 w 260"/>
                <a:gd name="T5" fmla="*/ 135 h 262"/>
                <a:gd name="T6" fmla="*/ 257 w 260"/>
                <a:gd name="T7" fmla="*/ 160 h 262"/>
                <a:gd name="T8" fmla="*/ 249 w 260"/>
                <a:gd name="T9" fmla="*/ 184 h 262"/>
                <a:gd name="T10" fmla="*/ 238 w 260"/>
                <a:gd name="T11" fmla="*/ 206 h 262"/>
                <a:gd name="T12" fmla="*/ 221 w 260"/>
                <a:gd name="T13" fmla="*/ 225 h 262"/>
                <a:gd name="T14" fmla="*/ 201 w 260"/>
                <a:gd name="T15" fmla="*/ 241 h 262"/>
                <a:gd name="T16" fmla="*/ 177 w 260"/>
                <a:gd name="T17" fmla="*/ 253 h 262"/>
                <a:gd name="T18" fmla="*/ 165 w 260"/>
                <a:gd name="T19" fmla="*/ 257 h 262"/>
                <a:gd name="T20" fmla="*/ 139 w 260"/>
                <a:gd name="T21" fmla="*/ 261 h 262"/>
                <a:gd name="T22" fmla="*/ 113 w 260"/>
                <a:gd name="T23" fmla="*/ 261 h 262"/>
                <a:gd name="T24" fmla="*/ 89 w 260"/>
                <a:gd name="T25" fmla="*/ 255 h 262"/>
                <a:gd name="T26" fmla="*/ 67 w 260"/>
                <a:gd name="T27" fmla="*/ 244 h 262"/>
                <a:gd name="T28" fmla="*/ 46 w 260"/>
                <a:gd name="T29" fmla="*/ 230 h 262"/>
                <a:gd name="T30" fmla="*/ 28 w 260"/>
                <a:gd name="T31" fmla="*/ 212 h 262"/>
                <a:gd name="T32" fmla="*/ 14 w 260"/>
                <a:gd name="T33" fmla="*/ 190 h 262"/>
                <a:gd name="T34" fmla="*/ 9 w 260"/>
                <a:gd name="T35" fmla="*/ 177 h 262"/>
                <a:gd name="T36" fmla="*/ 2 w 260"/>
                <a:gd name="T37" fmla="*/ 153 h 262"/>
                <a:gd name="T38" fmla="*/ 0 w 260"/>
                <a:gd name="T39" fmla="*/ 127 h 262"/>
                <a:gd name="T40" fmla="*/ 3 w 260"/>
                <a:gd name="T41" fmla="*/ 102 h 262"/>
                <a:gd name="T42" fmla="*/ 11 w 260"/>
                <a:gd name="T43" fmla="*/ 79 h 262"/>
                <a:gd name="T44" fmla="*/ 24 w 260"/>
                <a:gd name="T45" fmla="*/ 56 h 262"/>
                <a:gd name="T46" fmla="*/ 40 w 260"/>
                <a:gd name="T47" fmla="*/ 37 h 262"/>
                <a:gd name="T48" fmla="*/ 60 w 260"/>
                <a:gd name="T49" fmla="*/ 21 h 262"/>
                <a:gd name="T50" fmla="*/ 83 w 260"/>
                <a:gd name="T51" fmla="*/ 10 h 262"/>
                <a:gd name="T52" fmla="*/ 97 w 260"/>
                <a:gd name="T53" fmla="*/ 6 h 262"/>
                <a:gd name="T54" fmla="*/ 122 w 260"/>
                <a:gd name="T55" fmla="*/ 1 h 262"/>
                <a:gd name="T56" fmla="*/ 147 w 260"/>
                <a:gd name="T57" fmla="*/ 1 h 262"/>
                <a:gd name="T58" fmla="*/ 172 w 260"/>
                <a:gd name="T59" fmla="*/ 8 h 262"/>
                <a:gd name="T60" fmla="*/ 194 w 260"/>
                <a:gd name="T61" fmla="*/ 18 h 262"/>
                <a:gd name="T62" fmla="*/ 215 w 260"/>
                <a:gd name="T63" fmla="*/ 32 h 262"/>
                <a:gd name="T64" fmla="*/ 233 w 260"/>
                <a:gd name="T65" fmla="*/ 50 h 262"/>
                <a:gd name="T66" fmla="*/ 247 w 260"/>
                <a:gd name="T67" fmla="*/ 72 h 262"/>
                <a:gd name="T68" fmla="*/ 252 w 260"/>
                <a:gd name="T69" fmla="*/ 85 h 26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0"/>
                <a:gd name="T106" fmla="*/ 0 h 262"/>
                <a:gd name="T107" fmla="*/ 260 w 260"/>
                <a:gd name="T108" fmla="*/ 262 h 26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0" h="262">
                  <a:moveTo>
                    <a:pt x="252" y="85"/>
                  </a:moveTo>
                  <a:lnTo>
                    <a:pt x="252" y="85"/>
                  </a:lnTo>
                  <a:lnTo>
                    <a:pt x="256" y="97"/>
                  </a:lnTo>
                  <a:lnTo>
                    <a:pt x="259" y="109"/>
                  </a:lnTo>
                  <a:lnTo>
                    <a:pt x="260" y="123"/>
                  </a:lnTo>
                  <a:lnTo>
                    <a:pt x="260" y="135"/>
                  </a:lnTo>
                  <a:lnTo>
                    <a:pt x="259" y="148"/>
                  </a:lnTo>
                  <a:lnTo>
                    <a:pt x="257" y="160"/>
                  </a:lnTo>
                  <a:lnTo>
                    <a:pt x="254" y="172"/>
                  </a:lnTo>
                  <a:lnTo>
                    <a:pt x="249" y="184"/>
                  </a:lnTo>
                  <a:lnTo>
                    <a:pt x="244" y="195"/>
                  </a:lnTo>
                  <a:lnTo>
                    <a:pt x="238" y="206"/>
                  </a:lnTo>
                  <a:lnTo>
                    <a:pt x="229" y="216"/>
                  </a:lnTo>
                  <a:lnTo>
                    <a:pt x="221" y="225"/>
                  </a:lnTo>
                  <a:lnTo>
                    <a:pt x="211" y="233"/>
                  </a:lnTo>
                  <a:lnTo>
                    <a:pt x="201" y="241"/>
                  </a:lnTo>
                  <a:lnTo>
                    <a:pt x="189" y="247"/>
                  </a:lnTo>
                  <a:lnTo>
                    <a:pt x="177" y="253"/>
                  </a:lnTo>
                  <a:lnTo>
                    <a:pt x="165" y="257"/>
                  </a:lnTo>
                  <a:lnTo>
                    <a:pt x="151" y="260"/>
                  </a:lnTo>
                  <a:lnTo>
                    <a:pt x="139" y="261"/>
                  </a:lnTo>
                  <a:lnTo>
                    <a:pt x="127" y="262"/>
                  </a:lnTo>
                  <a:lnTo>
                    <a:pt x="113" y="261"/>
                  </a:lnTo>
                  <a:lnTo>
                    <a:pt x="101" y="258"/>
                  </a:lnTo>
                  <a:lnTo>
                    <a:pt x="89" y="255"/>
                  </a:lnTo>
                  <a:lnTo>
                    <a:pt x="77" y="251"/>
                  </a:lnTo>
                  <a:lnTo>
                    <a:pt x="67" y="244"/>
                  </a:lnTo>
                  <a:lnTo>
                    <a:pt x="55" y="238"/>
                  </a:lnTo>
                  <a:lnTo>
                    <a:pt x="46" y="230"/>
                  </a:lnTo>
                  <a:lnTo>
                    <a:pt x="37" y="222"/>
                  </a:lnTo>
                  <a:lnTo>
                    <a:pt x="28" y="212"/>
                  </a:lnTo>
                  <a:lnTo>
                    <a:pt x="20" y="201"/>
                  </a:lnTo>
                  <a:lnTo>
                    <a:pt x="14" y="190"/>
                  </a:lnTo>
                  <a:lnTo>
                    <a:pt x="9" y="177"/>
                  </a:lnTo>
                  <a:lnTo>
                    <a:pt x="5" y="165"/>
                  </a:lnTo>
                  <a:lnTo>
                    <a:pt x="2" y="153"/>
                  </a:lnTo>
                  <a:lnTo>
                    <a:pt x="0" y="139"/>
                  </a:lnTo>
                  <a:lnTo>
                    <a:pt x="0" y="127"/>
                  </a:lnTo>
                  <a:lnTo>
                    <a:pt x="1" y="115"/>
                  </a:lnTo>
                  <a:lnTo>
                    <a:pt x="3" y="102"/>
                  </a:lnTo>
                  <a:lnTo>
                    <a:pt x="7" y="90"/>
                  </a:lnTo>
                  <a:lnTo>
                    <a:pt x="11" y="79"/>
                  </a:lnTo>
                  <a:lnTo>
                    <a:pt x="17" y="67"/>
                  </a:lnTo>
                  <a:lnTo>
                    <a:pt x="24" y="56"/>
                  </a:lnTo>
                  <a:lnTo>
                    <a:pt x="32" y="47"/>
                  </a:lnTo>
                  <a:lnTo>
                    <a:pt x="40" y="37"/>
                  </a:lnTo>
                  <a:lnTo>
                    <a:pt x="49" y="29"/>
                  </a:lnTo>
                  <a:lnTo>
                    <a:pt x="60" y="21"/>
                  </a:lnTo>
                  <a:lnTo>
                    <a:pt x="71" y="15"/>
                  </a:lnTo>
                  <a:lnTo>
                    <a:pt x="83" y="10"/>
                  </a:lnTo>
                  <a:lnTo>
                    <a:pt x="97" y="6"/>
                  </a:lnTo>
                  <a:lnTo>
                    <a:pt x="109" y="2"/>
                  </a:lnTo>
                  <a:lnTo>
                    <a:pt x="122" y="1"/>
                  </a:lnTo>
                  <a:lnTo>
                    <a:pt x="135" y="0"/>
                  </a:lnTo>
                  <a:lnTo>
                    <a:pt x="147" y="1"/>
                  </a:lnTo>
                  <a:lnTo>
                    <a:pt x="159" y="5"/>
                  </a:lnTo>
                  <a:lnTo>
                    <a:pt x="172" y="8"/>
                  </a:lnTo>
                  <a:lnTo>
                    <a:pt x="183" y="12"/>
                  </a:lnTo>
                  <a:lnTo>
                    <a:pt x="194" y="18"/>
                  </a:lnTo>
                  <a:lnTo>
                    <a:pt x="205" y="24"/>
                  </a:lnTo>
                  <a:lnTo>
                    <a:pt x="215" y="32"/>
                  </a:lnTo>
                  <a:lnTo>
                    <a:pt x="224" y="41"/>
                  </a:lnTo>
                  <a:lnTo>
                    <a:pt x="233" y="50"/>
                  </a:lnTo>
                  <a:lnTo>
                    <a:pt x="240" y="61"/>
                  </a:lnTo>
                  <a:lnTo>
                    <a:pt x="247" y="72"/>
                  </a:lnTo>
                  <a:lnTo>
                    <a:pt x="252" y="85"/>
                  </a:lnTo>
                  <a:close/>
                </a:path>
              </a:pathLst>
            </a:custGeom>
            <a:solidFill>
              <a:schemeClr val="bg1"/>
            </a:solidFill>
            <a:ln w="9525">
              <a:solidFill>
                <a:srgbClr val="000000"/>
              </a:solidFill>
              <a:round/>
              <a:headEnd/>
              <a:tailEnd/>
            </a:ln>
          </p:spPr>
          <p:txBody>
            <a:bodyPr/>
            <a:lstStyle/>
            <a:p>
              <a:endParaRPr lang="en-US">
                <a:solidFill>
                  <a:schemeClr val="bg2"/>
                </a:solidFill>
                <a:ea typeface="ＭＳ Ｐゴシック" pitchFamily="31" charset="-128"/>
              </a:endParaRPr>
            </a:p>
          </p:txBody>
        </p:sp>
      </p:grpSp>
      <p:sp>
        <p:nvSpPr>
          <p:cNvPr id="19" name="Freeform 25"/>
          <p:cNvSpPr>
            <a:spLocks/>
          </p:cNvSpPr>
          <p:nvPr/>
        </p:nvSpPr>
        <p:spPr bwMode="auto">
          <a:xfrm rot="-654387">
            <a:off x="1083399" y="2800613"/>
            <a:ext cx="747713" cy="449262"/>
          </a:xfrm>
          <a:custGeom>
            <a:avLst/>
            <a:gdLst>
              <a:gd name="T0" fmla="*/ 0 w 824"/>
              <a:gd name="T1" fmla="*/ 586 h 586"/>
              <a:gd name="T2" fmla="*/ 328 w 824"/>
              <a:gd name="T3" fmla="*/ 189 h 586"/>
              <a:gd name="T4" fmla="*/ 824 w 824"/>
              <a:gd name="T5" fmla="*/ 0 h 586"/>
            </a:gdLst>
            <a:ahLst/>
            <a:cxnLst>
              <a:cxn ang="0">
                <a:pos x="T0" y="T1"/>
              </a:cxn>
              <a:cxn ang="0">
                <a:pos x="T2" y="T3"/>
              </a:cxn>
              <a:cxn ang="0">
                <a:pos x="T4" y="T5"/>
              </a:cxn>
            </a:cxnLst>
            <a:rect l="0" t="0" r="r" b="b"/>
            <a:pathLst>
              <a:path w="824" h="586">
                <a:moveTo>
                  <a:pt x="0" y="586"/>
                </a:moveTo>
                <a:cubicBezTo>
                  <a:pt x="35" y="511"/>
                  <a:pt x="164" y="308"/>
                  <a:pt x="328" y="189"/>
                </a:cubicBezTo>
                <a:cubicBezTo>
                  <a:pt x="492" y="70"/>
                  <a:pt x="661" y="40"/>
                  <a:pt x="824" y="0"/>
                </a:cubicBezTo>
              </a:path>
            </a:pathLst>
          </a:custGeom>
          <a:noFill/>
          <a:ln w="38100" cmpd="sng">
            <a:solidFill>
              <a:schemeClr val="bg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solidFill>
                <a:schemeClr val="bg2"/>
              </a:solidFill>
            </a:endParaRPr>
          </a:p>
        </p:txBody>
      </p:sp>
      <p:sp>
        <p:nvSpPr>
          <p:cNvPr id="20" name="Freeform 26"/>
          <p:cNvSpPr>
            <a:spLocks/>
          </p:cNvSpPr>
          <p:nvPr/>
        </p:nvSpPr>
        <p:spPr bwMode="auto">
          <a:xfrm rot="3557405">
            <a:off x="4628286" y="2538676"/>
            <a:ext cx="747713" cy="449262"/>
          </a:xfrm>
          <a:custGeom>
            <a:avLst/>
            <a:gdLst>
              <a:gd name="T0" fmla="*/ 0 w 824"/>
              <a:gd name="T1" fmla="*/ 586 h 586"/>
              <a:gd name="T2" fmla="*/ 328 w 824"/>
              <a:gd name="T3" fmla="*/ 189 h 586"/>
              <a:gd name="T4" fmla="*/ 824 w 824"/>
              <a:gd name="T5" fmla="*/ 0 h 586"/>
            </a:gdLst>
            <a:ahLst/>
            <a:cxnLst>
              <a:cxn ang="0">
                <a:pos x="T0" y="T1"/>
              </a:cxn>
              <a:cxn ang="0">
                <a:pos x="T2" y="T3"/>
              </a:cxn>
              <a:cxn ang="0">
                <a:pos x="T4" y="T5"/>
              </a:cxn>
            </a:cxnLst>
            <a:rect l="0" t="0" r="r" b="b"/>
            <a:pathLst>
              <a:path w="824" h="586">
                <a:moveTo>
                  <a:pt x="0" y="586"/>
                </a:moveTo>
                <a:cubicBezTo>
                  <a:pt x="35" y="511"/>
                  <a:pt x="164" y="308"/>
                  <a:pt x="328" y="189"/>
                </a:cubicBezTo>
                <a:cubicBezTo>
                  <a:pt x="492" y="70"/>
                  <a:pt x="661" y="40"/>
                  <a:pt x="824" y="0"/>
                </a:cubicBezTo>
              </a:path>
            </a:pathLst>
          </a:custGeom>
          <a:noFill/>
          <a:ln w="38100" cmpd="sng">
            <a:solidFill>
              <a:schemeClr val="bg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solidFill>
                <a:schemeClr val="bg2"/>
              </a:solidFill>
            </a:endParaRPr>
          </a:p>
        </p:txBody>
      </p:sp>
      <p:sp>
        <p:nvSpPr>
          <p:cNvPr id="21" name="Freeform 27"/>
          <p:cNvSpPr>
            <a:spLocks/>
          </p:cNvSpPr>
          <p:nvPr/>
        </p:nvSpPr>
        <p:spPr bwMode="auto">
          <a:xfrm rot="2250965">
            <a:off x="6471374" y="3151450"/>
            <a:ext cx="747713" cy="449263"/>
          </a:xfrm>
          <a:custGeom>
            <a:avLst/>
            <a:gdLst>
              <a:gd name="T0" fmla="*/ 0 w 824"/>
              <a:gd name="T1" fmla="*/ 586 h 586"/>
              <a:gd name="T2" fmla="*/ 328 w 824"/>
              <a:gd name="T3" fmla="*/ 189 h 586"/>
              <a:gd name="T4" fmla="*/ 824 w 824"/>
              <a:gd name="T5" fmla="*/ 0 h 586"/>
            </a:gdLst>
            <a:ahLst/>
            <a:cxnLst>
              <a:cxn ang="0">
                <a:pos x="T0" y="T1"/>
              </a:cxn>
              <a:cxn ang="0">
                <a:pos x="T2" y="T3"/>
              </a:cxn>
              <a:cxn ang="0">
                <a:pos x="T4" y="T5"/>
              </a:cxn>
            </a:cxnLst>
            <a:rect l="0" t="0" r="r" b="b"/>
            <a:pathLst>
              <a:path w="824" h="586">
                <a:moveTo>
                  <a:pt x="0" y="586"/>
                </a:moveTo>
                <a:cubicBezTo>
                  <a:pt x="35" y="511"/>
                  <a:pt x="164" y="308"/>
                  <a:pt x="328" y="189"/>
                </a:cubicBezTo>
                <a:cubicBezTo>
                  <a:pt x="492" y="70"/>
                  <a:pt x="661" y="40"/>
                  <a:pt x="824" y="0"/>
                </a:cubicBezTo>
              </a:path>
            </a:pathLst>
          </a:custGeom>
          <a:noFill/>
          <a:ln w="38100" cmpd="sng">
            <a:solidFill>
              <a:schemeClr val="bg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solidFill>
                <a:schemeClr val="bg2"/>
              </a:solidFill>
            </a:endParaRPr>
          </a:p>
        </p:txBody>
      </p:sp>
      <p:sp>
        <p:nvSpPr>
          <p:cNvPr id="22" name="Freeform 28"/>
          <p:cNvSpPr>
            <a:spLocks/>
          </p:cNvSpPr>
          <p:nvPr/>
        </p:nvSpPr>
        <p:spPr bwMode="auto">
          <a:xfrm rot="9089052" flipH="1">
            <a:off x="4955312" y="5656525"/>
            <a:ext cx="747712" cy="449263"/>
          </a:xfrm>
          <a:custGeom>
            <a:avLst/>
            <a:gdLst>
              <a:gd name="T0" fmla="*/ 0 w 824"/>
              <a:gd name="T1" fmla="*/ 586 h 586"/>
              <a:gd name="T2" fmla="*/ 328 w 824"/>
              <a:gd name="T3" fmla="*/ 189 h 586"/>
              <a:gd name="T4" fmla="*/ 824 w 824"/>
              <a:gd name="T5" fmla="*/ 0 h 586"/>
            </a:gdLst>
            <a:ahLst/>
            <a:cxnLst>
              <a:cxn ang="0">
                <a:pos x="T0" y="T1"/>
              </a:cxn>
              <a:cxn ang="0">
                <a:pos x="T2" y="T3"/>
              </a:cxn>
              <a:cxn ang="0">
                <a:pos x="T4" y="T5"/>
              </a:cxn>
            </a:cxnLst>
            <a:rect l="0" t="0" r="r" b="b"/>
            <a:pathLst>
              <a:path w="824" h="586">
                <a:moveTo>
                  <a:pt x="0" y="586"/>
                </a:moveTo>
                <a:cubicBezTo>
                  <a:pt x="35" y="511"/>
                  <a:pt x="164" y="308"/>
                  <a:pt x="328" y="189"/>
                </a:cubicBezTo>
                <a:cubicBezTo>
                  <a:pt x="492" y="70"/>
                  <a:pt x="661" y="40"/>
                  <a:pt x="824" y="0"/>
                </a:cubicBezTo>
              </a:path>
            </a:pathLst>
          </a:custGeom>
          <a:noFill/>
          <a:ln w="38100"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solidFill>
                <a:schemeClr val="bg2"/>
              </a:solidFill>
            </a:endParaRPr>
          </a:p>
        </p:txBody>
      </p:sp>
      <p:sp>
        <p:nvSpPr>
          <p:cNvPr id="23" name="Freeform 29"/>
          <p:cNvSpPr>
            <a:spLocks/>
          </p:cNvSpPr>
          <p:nvPr/>
        </p:nvSpPr>
        <p:spPr bwMode="auto">
          <a:xfrm rot="19429259" flipH="1">
            <a:off x="2918362" y="1700521"/>
            <a:ext cx="747713" cy="449263"/>
          </a:xfrm>
          <a:custGeom>
            <a:avLst/>
            <a:gdLst>
              <a:gd name="T0" fmla="*/ 0 w 824"/>
              <a:gd name="T1" fmla="*/ 586 h 586"/>
              <a:gd name="T2" fmla="*/ 328 w 824"/>
              <a:gd name="T3" fmla="*/ 189 h 586"/>
              <a:gd name="T4" fmla="*/ 824 w 824"/>
              <a:gd name="T5" fmla="*/ 0 h 586"/>
            </a:gdLst>
            <a:ahLst/>
            <a:cxnLst>
              <a:cxn ang="0">
                <a:pos x="T0" y="T1"/>
              </a:cxn>
              <a:cxn ang="0">
                <a:pos x="T2" y="T3"/>
              </a:cxn>
              <a:cxn ang="0">
                <a:pos x="T4" y="T5"/>
              </a:cxn>
            </a:cxnLst>
            <a:rect l="0" t="0" r="r" b="b"/>
            <a:pathLst>
              <a:path w="824" h="586">
                <a:moveTo>
                  <a:pt x="0" y="586"/>
                </a:moveTo>
                <a:cubicBezTo>
                  <a:pt x="35" y="511"/>
                  <a:pt x="164" y="308"/>
                  <a:pt x="328" y="189"/>
                </a:cubicBezTo>
                <a:cubicBezTo>
                  <a:pt x="492" y="70"/>
                  <a:pt x="661" y="40"/>
                  <a:pt x="824" y="0"/>
                </a:cubicBezTo>
              </a:path>
            </a:pathLst>
          </a:custGeom>
          <a:noFill/>
          <a:ln w="38100" cmpd="sng">
            <a:solidFill>
              <a:schemeClr val="bg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solidFill>
                <a:schemeClr val="bg2"/>
              </a:solidFill>
            </a:endParaRPr>
          </a:p>
        </p:txBody>
      </p:sp>
      <p:sp>
        <p:nvSpPr>
          <p:cNvPr id="24" name="TextBox 23"/>
          <p:cNvSpPr txBox="1"/>
          <p:nvPr/>
        </p:nvSpPr>
        <p:spPr>
          <a:xfrm>
            <a:off x="35496" y="2048138"/>
            <a:ext cx="1834136" cy="400110"/>
          </a:xfrm>
          <a:prstGeom prst="rect">
            <a:avLst/>
          </a:prstGeom>
          <a:noFill/>
        </p:spPr>
        <p:txBody>
          <a:bodyPr wrap="square" rtlCol="0">
            <a:spAutoFit/>
          </a:bodyPr>
          <a:lstStyle/>
          <a:p>
            <a:r>
              <a:rPr lang="en-US" altLang="zh-CN" sz="2000" dirty="0" smtClean="0">
                <a:solidFill>
                  <a:schemeClr val="bg2"/>
                </a:solidFill>
                <a:latin typeface="DFKai-SB" pitchFamily="65" charset="-120"/>
                <a:ea typeface="DFKai-SB" pitchFamily="65" charset="-120"/>
              </a:rPr>
              <a:t>RSC</a:t>
            </a:r>
            <a:r>
              <a:rPr lang="zh-CN" altLang="en-US" sz="2000" dirty="0" smtClean="0">
                <a:solidFill>
                  <a:schemeClr val="bg2"/>
                </a:solidFill>
                <a:latin typeface="DFKai-SB" pitchFamily="65" charset="-120"/>
                <a:ea typeface="DFKai-SB" pitchFamily="65" charset="-120"/>
              </a:rPr>
              <a:t>所有</a:t>
            </a:r>
            <a:r>
              <a:rPr lang="zh-CN" altLang="en-US" sz="2000" dirty="0">
                <a:solidFill>
                  <a:schemeClr val="bg2"/>
                </a:solidFill>
                <a:latin typeface="DFKai-SB" pitchFamily="65" charset="-120"/>
                <a:ea typeface="DFKai-SB" pitchFamily="65" charset="-120"/>
              </a:rPr>
              <a:t>期刊</a:t>
            </a:r>
            <a:endParaRPr lang="en-GB" sz="2000" dirty="0">
              <a:solidFill>
                <a:schemeClr val="bg2"/>
              </a:solidFill>
              <a:latin typeface="DFKai-SB" pitchFamily="65" charset="-120"/>
              <a:ea typeface="DFKai-SB" pitchFamily="65" charset="-120"/>
            </a:endParaRPr>
          </a:p>
        </p:txBody>
      </p:sp>
      <p:sp>
        <p:nvSpPr>
          <p:cNvPr id="25" name="TextBox 24"/>
          <p:cNvSpPr txBox="1"/>
          <p:nvPr/>
        </p:nvSpPr>
        <p:spPr>
          <a:xfrm>
            <a:off x="2493099" y="1015311"/>
            <a:ext cx="1988517" cy="707886"/>
          </a:xfrm>
          <a:prstGeom prst="rect">
            <a:avLst/>
          </a:prstGeom>
          <a:noFill/>
        </p:spPr>
        <p:txBody>
          <a:bodyPr wrap="square" rtlCol="0">
            <a:spAutoFit/>
          </a:bodyPr>
          <a:lstStyle/>
          <a:p>
            <a:r>
              <a:rPr lang="en-GB" sz="2000" dirty="0" smtClean="0">
                <a:solidFill>
                  <a:schemeClr val="bg2"/>
                </a:solidFill>
                <a:latin typeface="DFKai-SB" pitchFamily="65" charset="-120"/>
                <a:ea typeface="DFKai-SB" pitchFamily="65" charset="-120"/>
              </a:rPr>
              <a:t>201</a:t>
            </a:r>
            <a:r>
              <a:rPr lang="en-US" altLang="zh-CN" sz="2000" dirty="0" smtClean="0">
                <a:solidFill>
                  <a:schemeClr val="bg2"/>
                </a:solidFill>
                <a:latin typeface="DFKai-SB" pitchFamily="65" charset="-120"/>
                <a:ea typeface="DFKai-SB" pitchFamily="65" charset="-120"/>
              </a:rPr>
              <a:t>4</a:t>
            </a:r>
            <a:r>
              <a:rPr lang="zh-CN" altLang="en-US" sz="2000" dirty="0">
                <a:solidFill>
                  <a:schemeClr val="bg2"/>
                </a:solidFill>
                <a:latin typeface="DFKai-SB" pitchFamily="65" charset="-120"/>
                <a:ea typeface="DFKai-SB" pitchFamily="65" charset="-120"/>
              </a:rPr>
              <a:t>年</a:t>
            </a:r>
            <a:r>
              <a:rPr lang="zh-CN" altLang="en-US" sz="2000" dirty="0" smtClean="0">
                <a:solidFill>
                  <a:schemeClr val="bg2"/>
                </a:solidFill>
                <a:latin typeface="DFKai-SB" pitchFamily="65" charset="-120"/>
                <a:ea typeface="DFKai-SB" pitchFamily="65" charset="-120"/>
              </a:rPr>
              <a:t>价格超过</a:t>
            </a:r>
            <a:endParaRPr lang="en-US" altLang="zh-CN" sz="2000" dirty="0" smtClean="0">
              <a:solidFill>
                <a:schemeClr val="bg2"/>
              </a:solidFill>
              <a:latin typeface="DFKai-SB" pitchFamily="65" charset="-120"/>
              <a:ea typeface="DFKai-SB" pitchFamily="65" charset="-120"/>
            </a:endParaRPr>
          </a:p>
          <a:p>
            <a:r>
              <a:rPr lang="en-US" altLang="zh-CN" sz="2000" dirty="0" smtClean="0">
                <a:solidFill>
                  <a:schemeClr val="bg2"/>
                </a:solidFill>
                <a:latin typeface="DFKai-SB" pitchFamily="65" charset="-120"/>
                <a:ea typeface="DFKai-SB" pitchFamily="65" charset="-120"/>
              </a:rPr>
              <a:t>7400</a:t>
            </a:r>
            <a:r>
              <a:rPr lang="en-GB" sz="2000" dirty="0" smtClean="0">
                <a:solidFill>
                  <a:schemeClr val="bg2"/>
                </a:solidFill>
                <a:latin typeface="DFKai-SB" pitchFamily="65" charset="-120"/>
                <a:ea typeface="DFKai-SB" pitchFamily="65" charset="-120"/>
              </a:rPr>
              <a:t>0</a:t>
            </a:r>
            <a:r>
              <a:rPr lang="zh-CN" altLang="en-US" sz="2000" dirty="0" smtClean="0">
                <a:solidFill>
                  <a:schemeClr val="bg2"/>
                </a:solidFill>
                <a:latin typeface="DFKai-SB" pitchFamily="65" charset="-120"/>
                <a:ea typeface="DFKai-SB" pitchFamily="65" charset="-120"/>
              </a:rPr>
              <a:t>英镑</a:t>
            </a:r>
            <a:endParaRPr lang="en-GB" sz="2000" dirty="0">
              <a:solidFill>
                <a:schemeClr val="bg2"/>
              </a:solidFill>
              <a:latin typeface="DFKai-SB" pitchFamily="65" charset="-120"/>
              <a:ea typeface="DFKai-SB" pitchFamily="65" charset="-120"/>
            </a:endParaRPr>
          </a:p>
        </p:txBody>
      </p:sp>
      <p:sp>
        <p:nvSpPr>
          <p:cNvPr id="26" name="TextBox 25"/>
          <p:cNvSpPr txBox="1"/>
          <p:nvPr/>
        </p:nvSpPr>
        <p:spPr>
          <a:xfrm>
            <a:off x="4727876" y="1886638"/>
            <a:ext cx="2074068" cy="707886"/>
          </a:xfrm>
          <a:prstGeom prst="rect">
            <a:avLst/>
          </a:prstGeom>
          <a:noFill/>
        </p:spPr>
        <p:txBody>
          <a:bodyPr wrap="square" rtlCol="0">
            <a:spAutoFit/>
          </a:bodyPr>
          <a:lstStyle/>
          <a:p>
            <a:r>
              <a:rPr lang="en-US" altLang="zh-CN" sz="2000" dirty="0" smtClean="0">
                <a:solidFill>
                  <a:schemeClr val="bg2"/>
                </a:solidFill>
                <a:latin typeface="DFKai-SB" pitchFamily="65" charset="-120"/>
                <a:ea typeface="DFKai-SB" pitchFamily="65" charset="-120"/>
              </a:rPr>
              <a:t>2014</a:t>
            </a:r>
            <a:r>
              <a:rPr lang="zh-CN" altLang="en-US" sz="2000" dirty="0" smtClean="0">
                <a:solidFill>
                  <a:schemeClr val="bg2"/>
                </a:solidFill>
                <a:latin typeface="DFKai-SB" pitchFamily="65" charset="-120"/>
                <a:ea typeface="DFKai-SB" pitchFamily="65" charset="-120"/>
              </a:rPr>
              <a:t>年</a:t>
            </a:r>
            <a:r>
              <a:rPr lang="en-US" altLang="zh-CN" sz="2000" dirty="0">
                <a:solidFill>
                  <a:schemeClr val="bg2"/>
                </a:solidFill>
                <a:latin typeface="DFKai-SB" pitchFamily="65" charset="-120"/>
                <a:ea typeface="DFKai-SB" pitchFamily="65" charset="-120"/>
              </a:rPr>
              <a:t>:</a:t>
            </a:r>
            <a:r>
              <a:rPr lang="en-US" altLang="zh-CN" sz="2000" dirty="0" smtClean="0">
                <a:solidFill>
                  <a:schemeClr val="bg2"/>
                </a:solidFill>
                <a:latin typeface="DFKai-SB" pitchFamily="65" charset="-120"/>
                <a:ea typeface="DFKai-SB" pitchFamily="65" charset="-120"/>
              </a:rPr>
              <a:t>45</a:t>
            </a:r>
            <a:r>
              <a:rPr lang="zh-CN" altLang="en-US" sz="2000" dirty="0" smtClean="0">
                <a:solidFill>
                  <a:schemeClr val="bg2"/>
                </a:solidFill>
                <a:latin typeface="DFKai-SB" pitchFamily="65" charset="-120"/>
                <a:ea typeface="DFKai-SB" pitchFamily="65" charset="-120"/>
              </a:rPr>
              <a:t>种期刊</a:t>
            </a:r>
            <a:endParaRPr lang="en-GB" sz="2000" dirty="0">
              <a:solidFill>
                <a:schemeClr val="bg2"/>
              </a:solidFill>
              <a:latin typeface="DFKai-SB" pitchFamily="65" charset="-120"/>
              <a:ea typeface="DFKai-SB" pitchFamily="65" charset="-120"/>
            </a:endParaRPr>
          </a:p>
        </p:txBody>
      </p:sp>
      <p:sp>
        <p:nvSpPr>
          <p:cNvPr id="27" name="TextBox 26"/>
          <p:cNvSpPr txBox="1"/>
          <p:nvPr/>
        </p:nvSpPr>
        <p:spPr>
          <a:xfrm>
            <a:off x="2486687" y="4951070"/>
            <a:ext cx="2124988" cy="1015663"/>
          </a:xfrm>
          <a:prstGeom prst="rect">
            <a:avLst/>
          </a:prstGeom>
          <a:noFill/>
        </p:spPr>
        <p:txBody>
          <a:bodyPr wrap="square" rtlCol="0">
            <a:spAutoFit/>
          </a:bodyPr>
          <a:lstStyle/>
          <a:p>
            <a:r>
              <a:rPr lang="zh-CN" altLang="en-US" sz="2000" dirty="0" smtClean="0">
                <a:solidFill>
                  <a:schemeClr val="bg2"/>
                </a:solidFill>
                <a:latin typeface="DFKai-SB" pitchFamily="65" charset="-120"/>
                <a:ea typeface="DFKai-SB" pitchFamily="65" charset="-120"/>
              </a:rPr>
              <a:t>每年出版的</a:t>
            </a:r>
            <a:r>
              <a:rPr lang="en-US" altLang="zh-CN" sz="2000" dirty="0" smtClean="0">
                <a:solidFill>
                  <a:schemeClr val="bg2"/>
                </a:solidFill>
                <a:latin typeface="DFKai-SB" pitchFamily="65" charset="-120"/>
                <a:ea typeface="DFKai-SB" pitchFamily="65" charset="-120"/>
              </a:rPr>
              <a:t>2-4</a:t>
            </a:r>
            <a:r>
              <a:rPr lang="zh-CN" altLang="en-US" sz="2000" dirty="0" smtClean="0">
                <a:solidFill>
                  <a:schemeClr val="bg2"/>
                </a:solidFill>
                <a:latin typeface="DFKai-SB" pitchFamily="65" charset="-120"/>
                <a:ea typeface="DFKai-SB" pitchFamily="65" charset="-120"/>
              </a:rPr>
              <a:t>种新期刊自动列入</a:t>
            </a:r>
            <a:r>
              <a:rPr lang="en-US" altLang="zh-CN" sz="2000" dirty="0" smtClean="0">
                <a:solidFill>
                  <a:schemeClr val="bg2"/>
                </a:solidFill>
                <a:latin typeface="DFKai-SB" pitchFamily="65" charset="-120"/>
                <a:ea typeface="DFKai-SB" pitchFamily="65" charset="-120"/>
              </a:rPr>
              <a:t>RSC Gold</a:t>
            </a:r>
            <a:endParaRPr lang="en-GB" sz="2000" dirty="0">
              <a:solidFill>
                <a:schemeClr val="bg2"/>
              </a:solidFill>
              <a:latin typeface="DFKai-SB" pitchFamily="65" charset="-120"/>
              <a:ea typeface="DFKai-SB" pitchFamily="65" charset="-120"/>
            </a:endParaRPr>
          </a:p>
        </p:txBody>
      </p:sp>
      <p:sp>
        <p:nvSpPr>
          <p:cNvPr id="28" name="TextBox 27"/>
          <p:cNvSpPr txBox="1"/>
          <p:nvPr/>
        </p:nvSpPr>
        <p:spPr>
          <a:xfrm>
            <a:off x="7650754" y="3918493"/>
            <a:ext cx="1348795" cy="707886"/>
          </a:xfrm>
          <a:prstGeom prst="rect">
            <a:avLst/>
          </a:prstGeom>
          <a:noFill/>
        </p:spPr>
        <p:txBody>
          <a:bodyPr wrap="square" rtlCol="0">
            <a:spAutoFit/>
          </a:bodyPr>
          <a:lstStyle/>
          <a:p>
            <a:r>
              <a:rPr lang="zh-CN" altLang="en-US" sz="2000" dirty="0" smtClean="0">
                <a:solidFill>
                  <a:schemeClr val="bg2"/>
                </a:solidFill>
                <a:latin typeface="DFKai-SB" pitchFamily="65" charset="-120"/>
                <a:ea typeface="DFKai-SB" pitchFamily="65" charset="-120"/>
              </a:rPr>
              <a:t>获得</a:t>
            </a:r>
            <a:r>
              <a:rPr lang="en-GB" sz="2000" dirty="0" smtClean="0">
                <a:solidFill>
                  <a:schemeClr val="bg2"/>
                </a:solidFill>
                <a:latin typeface="DFKai-SB" pitchFamily="65" charset="-120"/>
                <a:ea typeface="DFKai-SB" pitchFamily="65" charset="-120"/>
              </a:rPr>
              <a:t> Gold OA</a:t>
            </a:r>
            <a:r>
              <a:rPr lang="zh-CN" altLang="en-US" sz="2000" dirty="0" smtClean="0">
                <a:solidFill>
                  <a:schemeClr val="bg2"/>
                </a:solidFill>
                <a:latin typeface="DFKai-SB" pitchFamily="65" charset="-120"/>
                <a:ea typeface="DFKai-SB" pitchFamily="65" charset="-120"/>
              </a:rPr>
              <a:t>券</a:t>
            </a:r>
            <a:endParaRPr lang="en-GB" sz="2000" dirty="0">
              <a:solidFill>
                <a:schemeClr val="bg2"/>
              </a:solidFill>
              <a:latin typeface="DFKai-SB" pitchFamily="65" charset="-120"/>
              <a:ea typeface="DFKai-SB" pitchFamily="65" charset="-120"/>
            </a:endParaRPr>
          </a:p>
        </p:txBody>
      </p:sp>
      <p:grpSp>
        <p:nvGrpSpPr>
          <p:cNvPr id="29" name="Group 13"/>
          <p:cNvGrpSpPr>
            <a:grpSpLocks/>
          </p:cNvGrpSpPr>
          <p:nvPr/>
        </p:nvGrpSpPr>
        <p:grpSpPr bwMode="auto">
          <a:xfrm>
            <a:off x="7129901" y="4592670"/>
            <a:ext cx="1692275" cy="1652587"/>
            <a:chOff x="2920" y="2139"/>
            <a:chExt cx="1066" cy="1041"/>
          </a:xfrm>
        </p:grpSpPr>
        <p:sp>
          <p:nvSpPr>
            <p:cNvPr id="30" name="Freeform 35"/>
            <p:cNvSpPr>
              <a:spLocks/>
            </p:cNvSpPr>
            <p:nvPr/>
          </p:nvSpPr>
          <p:spPr bwMode="auto">
            <a:xfrm>
              <a:off x="2920" y="2139"/>
              <a:ext cx="1066" cy="1041"/>
            </a:xfrm>
            <a:custGeom>
              <a:avLst/>
              <a:gdLst>
                <a:gd name="T0" fmla="*/ 1017 w 1020"/>
                <a:gd name="T1" fmla="*/ 439 h 998"/>
                <a:gd name="T2" fmla="*/ 778 w 1020"/>
                <a:gd name="T3" fmla="*/ 426 h 998"/>
                <a:gd name="T4" fmla="*/ 770 w 1020"/>
                <a:gd name="T5" fmla="*/ 403 h 998"/>
                <a:gd name="T6" fmla="*/ 765 w 1020"/>
                <a:gd name="T7" fmla="*/ 389 h 998"/>
                <a:gd name="T8" fmla="*/ 922 w 1020"/>
                <a:gd name="T9" fmla="*/ 204 h 998"/>
                <a:gd name="T10" fmla="*/ 676 w 1020"/>
                <a:gd name="T11" fmla="*/ 279 h 998"/>
                <a:gd name="T12" fmla="*/ 660 w 1020"/>
                <a:gd name="T13" fmla="*/ 268 h 998"/>
                <a:gd name="T14" fmla="*/ 670 w 1020"/>
                <a:gd name="T15" fmla="*/ 17 h 998"/>
                <a:gd name="T16" fmla="*/ 518 w 1020"/>
                <a:gd name="T17" fmla="*/ 226 h 998"/>
                <a:gd name="T18" fmla="*/ 497 w 1020"/>
                <a:gd name="T19" fmla="*/ 226 h 998"/>
                <a:gd name="T20" fmla="*/ 356 w 1020"/>
                <a:gd name="T21" fmla="*/ 18 h 998"/>
                <a:gd name="T22" fmla="*/ 356 w 1020"/>
                <a:gd name="T23" fmla="*/ 273 h 998"/>
                <a:gd name="T24" fmla="*/ 340 w 1020"/>
                <a:gd name="T25" fmla="*/ 285 h 998"/>
                <a:gd name="T26" fmla="*/ 100 w 1020"/>
                <a:gd name="T27" fmla="*/ 199 h 998"/>
                <a:gd name="T28" fmla="*/ 252 w 1020"/>
                <a:gd name="T29" fmla="*/ 407 h 998"/>
                <a:gd name="T30" fmla="*/ 247 w 1020"/>
                <a:gd name="T31" fmla="*/ 425 h 998"/>
                <a:gd name="T32" fmla="*/ 0 w 1020"/>
                <a:gd name="T33" fmla="*/ 499 h 998"/>
                <a:gd name="T34" fmla="*/ 245 w 1020"/>
                <a:gd name="T35" fmla="*/ 573 h 998"/>
                <a:gd name="T36" fmla="*/ 249 w 1020"/>
                <a:gd name="T37" fmla="*/ 587 h 998"/>
                <a:gd name="T38" fmla="*/ 254 w 1020"/>
                <a:gd name="T39" fmla="*/ 600 h 998"/>
                <a:gd name="T40" fmla="*/ 96 w 1020"/>
                <a:gd name="T41" fmla="*/ 792 h 998"/>
                <a:gd name="T42" fmla="*/ 342 w 1020"/>
                <a:gd name="T43" fmla="*/ 719 h 998"/>
                <a:gd name="T44" fmla="*/ 358 w 1020"/>
                <a:gd name="T45" fmla="*/ 731 h 998"/>
                <a:gd name="T46" fmla="*/ 350 w 1020"/>
                <a:gd name="T47" fmla="*/ 981 h 998"/>
                <a:gd name="T48" fmla="*/ 499 w 1020"/>
                <a:gd name="T49" fmla="*/ 777 h 998"/>
                <a:gd name="T50" fmla="*/ 522 w 1020"/>
                <a:gd name="T51" fmla="*/ 777 h 998"/>
                <a:gd name="T52" fmla="*/ 664 w 1020"/>
                <a:gd name="T53" fmla="*/ 981 h 998"/>
                <a:gd name="T54" fmla="*/ 664 w 1020"/>
                <a:gd name="T55" fmla="*/ 732 h 998"/>
                <a:gd name="T56" fmla="*/ 683 w 1020"/>
                <a:gd name="T57" fmla="*/ 719 h 998"/>
                <a:gd name="T58" fmla="*/ 919 w 1020"/>
                <a:gd name="T59" fmla="*/ 801 h 998"/>
                <a:gd name="T60" fmla="*/ 771 w 1020"/>
                <a:gd name="T61" fmla="*/ 598 h 998"/>
                <a:gd name="T62" fmla="*/ 778 w 1020"/>
                <a:gd name="T63" fmla="*/ 577 h 998"/>
                <a:gd name="T64" fmla="*/ 1020 w 1020"/>
                <a:gd name="T65" fmla="*/ 499 h 9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20"/>
                <a:gd name="T100" fmla="*/ 0 h 998"/>
                <a:gd name="T101" fmla="*/ 1020 w 1020"/>
                <a:gd name="T102" fmla="*/ 998 h 99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20" h="998">
                  <a:moveTo>
                    <a:pt x="1020" y="499"/>
                  </a:moveTo>
                  <a:lnTo>
                    <a:pt x="1017" y="439"/>
                  </a:lnTo>
                  <a:lnTo>
                    <a:pt x="778" y="426"/>
                  </a:lnTo>
                  <a:lnTo>
                    <a:pt x="774" y="414"/>
                  </a:lnTo>
                  <a:lnTo>
                    <a:pt x="770" y="403"/>
                  </a:lnTo>
                  <a:lnTo>
                    <a:pt x="765" y="389"/>
                  </a:lnTo>
                  <a:lnTo>
                    <a:pt x="759" y="378"/>
                  </a:lnTo>
                  <a:lnTo>
                    <a:pt x="922" y="204"/>
                  </a:lnTo>
                  <a:lnTo>
                    <a:pt x="886" y="157"/>
                  </a:lnTo>
                  <a:lnTo>
                    <a:pt x="676" y="279"/>
                  </a:lnTo>
                  <a:lnTo>
                    <a:pt x="660" y="268"/>
                  </a:lnTo>
                  <a:lnTo>
                    <a:pt x="642" y="258"/>
                  </a:lnTo>
                  <a:lnTo>
                    <a:pt x="670" y="17"/>
                  </a:lnTo>
                  <a:lnTo>
                    <a:pt x="613" y="0"/>
                  </a:lnTo>
                  <a:lnTo>
                    <a:pt x="518" y="226"/>
                  </a:lnTo>
                  <a:lnTo>
                    <a:pt x="497" y="226"/>
                  </a:lnTo>
                  <a:lnTo>
                    <a:pt x="477" y="228"/>
                  </a:lnTo>
                  <a:lnTo>
                    <a:pt x="356" y="18"/>
                  </a:lnTo>
                  <a:lnTo>
                    <a:pt x="301" y="38"/>
                  </a:lnTo>
                  <a:lnTo>
                    <a:pt x="356" y="273"/>
                  </a:lnTo>
                  <a:lnTo>
                    <a:pt x="340" y="285"/>
                  </a:lnTo>
                  <a:lnTo>
                    <a:pt x="323" y="300"/>
                  </a:lnTo>
                  <a:lnTo>
                    <a:pt x="100" y="199"/>
                  </a:lnTo>
                  <a:lnTo>
                    <a:pt x="67" y="248"/>
                  </a:lnTo>
                  <a:lnTo>
                    <a:pt x="252" y="407"/>
                  </a:lnTo>
                  <a:lnTo>
                    <a:pt x="247" y="425"/>
                  </a:lnTo>
                  <a:lnTo>
                    <a:pt x="242" y="444"/>
                  </a:lnTo>
                  <a:lnTo>
                    <a:pt x="0" y="499"/>
                  </a:lnTo>
                  <a:lnTo>
                    <a:pt x="3" y="558"/>
                  </a:lnTo>
                  <a:lnTo>
                    <a:pt x="245" y="573"/>
                  </a:lnTo>
                  <a:lnTo>
                    <a:pt x="249" y="587"/>
                  </a:lnTo>
                  <a:lnTo>
                    <a:pt x="254" y="600"/>
                  </a:lnTo>
                  <a:lnTo>
                    <a:pt x="262" y="619"/>
                  </a:lnTo>
                  <a:lnTo>
                    <a:pt x="96" y="792"/>
                  </a:lnTo>
                  <a:lnTo>
                    <a:pt x="132" y="840"/>
                  </a:lnTo>
                  <a:lnTo>
                    <a:pt x="342" y="719"/>
                  </a:lnTo>
                  <a:lnTo>
                    <a:pt x="358" y="731"/>
                  </a:lnTo>
                  <a:lnTo>
                    <a:pt x="377" y="742"/>
                  </a:lnTo>
                  <a:lnTo>
                    <a:pt x="350" y="981"/>
                  </a:lnTo>
                  <a:lnTo>
                    <a:pt x="408" y="998"/>
                  </a:lnTo>
                  <a:lnTo>
                    <a:pt x="499" y="777"/>
                  </a:lnTo>
                  <a:lnTo>
                    <a:pt x="522" y="777"/>
                  </a:lnTo>
                  <a:lnTo>
                    <a:pt x="545" y="775"/>
                  </a:lnTo>
                  <a:lnTo>
                    <a:pt x="664" y="981"/>
                  </a:lnTo>
                  <a:lnTo>
                    <a:pt x="721" y="961"/>
                  </a:lnTo>
                  <a:lnTo>
                    <a:pt x="664" y="732"/>
                  </a:lnTo>
                  <a:lnTo>
                    <a:pt x="683" y="719"/>
                  </a:lnTo>
                  <a:lnTo>
                    <a:pt x="700" y="704"/>
                  </a:lnTo>
                  <a:lnTo>
                    <a:pt x="919" y="801"/>
                  </a:lnTo>
                  <a:lnTo>
                    <a:pt x="952" y="752"/>
                  </a:lnTo>
                  <a:lnTo>
                    <a:pt x="771" y="598"/>
                  </a:lnTo>
                  <a:lnTo>
                    <a:pt x="778" y="577"/>
                  </a:lnTo>
                  <a:lnTo>
                    <a:pt x="783" y="555"/>
                  </a:lnTo>
                  <a:lnTo>
                    <a:pt x="1020" y="499"/>
                  </a:lnTo>
                  <a:close/>
                </a:path>
              </a:pathLst>
            </a:custGeom>
            <a:solidFill>
              <a:schemeClr val="accent2"/>
            </a:solidFill>
            <a:ln w="9525">
              <a:solidFill>
                <a:srgbClr val="000000"/>
              </a:solidFill>
              <a:round/>
              <a:headEnd/>
              <a:tailEnd/>
            </a:ln>
          </p:spPr>
          <p:txBody>
            <a:bodyPr/>
            <a:lstStyle/>
            <a:p>
              <a:endParaRPr lang="en-US">
                <a:solidFill>
                  <a:schemeClr val="bg2"/>
                </a:solidFill>
                <a:ea typeface="ＭＳ Ｐゴシック" pitchFamily="31" charset="-128"/>
              </a:endParaRPr>
            </a:p>
          </p:txBody>
        </p:sp>
        <p:sp>
          <p:nvSpPr>
            <p:cNvPr id="31" name="Freeform 37"/>
            <p:cNvSpPr>
              <a:spLocks/>
            </p:cNvSpPr>
            <p:nvPr/>
          </p:nvSpPr>
          <p:spPr bwMode="auto">
            <a:xfrm>
              <a:off x="3319" y="2526"/>
              <a:ext cx="272" cy="274"/>
            </a:xfrm>
            <a:custGeom>
              <a:avLst/>
              <a:gdLst>
                <a:gd name="T0" fmla="*/ 252 w 260"/>
                <a:gd name="T1" fmla="*/ 83 h 260"/>
                <a:gd name="T2" fmla="*/ 259 w 260"/>
                <a:gd name="T3" fmla="*/ 109 h 260"/>
                <a:gd name="T4" fmla="*/ 260 w 260"/>
                <a:gd name="T5" fmla="*/ 135 h 260"/>
                <a:gd name="T6" fmla="*/ 257 w 260"/>
                <a:gd name="T7" fmla="*/ 159 h 260"/>
                <a:gd name="T8" fmla="*/ 249 w 260"/>
                <a:gd name="T9" fmla="*/ 183 h 260"/>
                <a:gd name="T10" fmla="*/ 237 w 260"/>
                <a:gd name="T11" fmla="*/ 205 h 260"/>
                <a:gd name="T12" fmla="*/ 221 w 260"/>
                <a:gd name="T13" fmla="*/ 224 h 260"/>
                <a:gd name="T14" fmla="*/ 201 w 260"/>
                <a:gd name="T15" fmla="*/ 240 h 260"/>
                <a:gd name="T16" fmla="*/ 177 w 260"/>
                <a:gd name="T17" fmla="*/ 252 h 260"/>
                <a:gd name="T18" fmla="*/ 165 w 260"/>
                <a:gd name="T19" fmla="*/ 256 h 260"/>
                <a:gd name="T20" fmla="*/ 139 w 260"/>
                <a:gd name="T21" fmla="*/ 260 h 260"/>
                <a:gd name="T22" fmla="*/ 113 w 260"/>
                <a:gd name="T23" fmla="*/ 259 h 260"/>
                <a:gd name="T24" fmla="*/ 90 w 260"/>
                <a:gd name="T25" fmla="*/ 254 h 260"/>
                <a:gd name="T26" fmla="*/ 66 w 260"/>
                <a:gd name="T27" fmla="*/ 244 h 260"/>
                <a:gd name="T28" fmla="*/ 45 w 260"/>
                <a:gd name="T29" fmla="*/ 229 h 260"/>
                <a:gd name="T30" fmla="*/ 28 w 260"/>
                <a:gd name="T31" fmla="*/ 211 h 260"/>
                <a:gd name="T32" fmla="*/ 14 w 260"/>
                <a:gd name="T33" fmla="*/ 189 h 260"/>
                <a:gd name="T34" fmla="*/ 9 w 260"/>
                <a:gd name="T35" fmla="*/ 177 h 260"/>
                <a:gd name="T36" fmla="*/ 2 w 260"/>
                <a:gd name="T37" fmla="*/ 151 h 260"/>
                <a:gd name="T38" fmla="*/ 0 w 260"/>
                <a:gd name="T39" fmla="*/ 127 h 260"/>
                <a:gd name="T40" fmla="*/ 3 w 260"/>
                <a:gd name="T41" fmla="*/ 101 h 260"/>
                <a:gd name="T42" fmla="*/ 11 w 260"/>
                <a:gd name="T43" fmla="*/ 77 h 260"/>
                <a:gd name="T44" fmla="*/ 24 w 260"/>
                <a:gd name="T45" fmla="*/ 56 h 260"/>
                <a:gd name="T46" fmla="*/ 40 w 260"/>
                <a:gd name="T47" fmla="*/ 36 h 260"/>
                <a:gd name="T48" fmla="*/ 60 w 260"/>
                <a:gd name="T49" fmla="*/ 21 h 260"/>
                <a:gd name="T50" fmla="*/ 83 w 260"/>
                <a:gd name="T51" fmla="*/ 9 h 260"/>
                <a:gd name="T52" fmla="*/ 97 w 260"/>
                <a:gd name="T53" fmla="*/ 4 h 260"/>
                <a:gd name="T54" fmla="*/ 121 w 260"/>
                <a:gd name="T55" fmla="*/ 0 h 260"/>
                <a:gd name="T56" fmla="*/ 147 w 260"/>
                <a:gd name="T57" fmla="*/ 1 h 260"/>
                <a:gd name="T58" fmla="*/ 172 w 260"/>
                <a:gd name="T59" fmla="*/ 7 h 260"/>
                <a:gd name="T60" fmla="*/ 194 w 260"/>
                <a:gd name="T61" fmla="*/ 16 h 260"/>
                <a:gd name="T62" fmla="*/ 215 w 260"/>
                <a:gd name="T63" fmla="*/ 31 h 260"/>
                <a:gd name="T64" fmla="*/ 233 w 260"/>
                <a:gd name="T65" fmla="*/ 49 h 260"/>
                <a:gd name="T66" fmla="*/ 247 w 260"/>
                <a:gd name="T67" fmla="*/ 71 h 260"/>
                <a:gd name="T68" fmla="*/ 252 w 260"/>
                <a:gd name="T69" fmla="*/ 83 h 2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0"/>
                <a:gd name="T106" fmla="*/ 0 h 260"/>
                <a:gd name="T107" fmla="*/ 260 w 260"/>
                <a:gd name="T108" fmla="*/ 260 h 2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0" h="260">
                  <a:moveTo>
                    <a:pt x="252" y="83"/>
                  </a:moveTo>
                  <a:lnTo>
                    <a:pt x="252" y="83"/>
                  </a:lnTo>
                  <a:lnTo>
                    <a:pt x="256" y="97"/>
                  </a:lnTo>
                  <a:lnTo>
                    <a:pt x="259" y="109"/>
                  </a:lnTo>
                  <a:lnTo>
                    <a:pt x="260" y="121"/>
                  </a:lnTo>
                  <a:lnTo>
                    <a:pt x="260" y="135"/>
                  </a:lnTo>
                  <a:lnTo>
                    <a:pt x="259" y="147"/>
                  </a:lnTo>
                  <a:lnTo>
                    <a:pt x="257" y="159"/>
                  </a:lnTo>
                  <a:lnTo>
                    <a:pt x="254" y="172"/>
                  </a:lnTo>
                  <a:lnTo>
                    <a:pt x="249" y="183"/>
                  </a:lnTo>
                  <a:lnTo>
                    <a:pt x="244" y="194"/>
                  </a:lnTo>
                  <a:lnTo>
                    <a:pt x="237" y="205"/>
                  </a:lnTo>
                  <a:lnTo>
                    <a:pt x="229" y="215"/>
                  </a:lnTo>
                  <a:lnTo>
                    <a:pt x="221" y="224"/>
                  </a:lnTo>
                  <a:lnTo>
                    <a:pt x="211" y="233"/>
                  </a:lnTo>
                  <a:lnTo>
                    <a:pt x="201" y="240"/>
                  </a:lnTo>
                  <a:lnTo>
                    <a:pt x="189" y="247"/>
                  </a:lnTo>
                  <a:lnTo>
                    <a:pt x="177" y="252"/>
                  </a:lnTo>
                  <a:lnTo>
                    <a:pt x="165" y="256"/>
                  </a:lnTo>
                  <a:lnTo>
                    <a:pt x="151" y="259"/>
                  </a:lnTo>
                  <a:lnTo>
                    <a:pt x="139" y="260"/>
                  </a:lnTo>
                  <a:lnTo>
                    <a:pt x="127" y="260"/>
                  </a:lnTo>
                  <a:lnTo>
                    <a:pt x="113" y="259"/>
                  </a:lnTo>
                  <a:lnTo>
                    <a:pt x="101" y="257"/>
                  </a:lnTo>
                  <a:lnTo>
                    <a:pt x="90" y="254"/>
                  </a:lnTo>
                  <a:lnTo>
                    <a:pt x="77" y="249"/>
                  </a:lnTo>
                  <a:lnTo>
                    <a:pt x="66" y="244"/>
                  </a:lnTo>
                  <a:lnTo>
                    <a:pt x="56" y="237"/>
                  </a:lnTo>
                  <a:lnTo>
                    <a:pt x="45" y="229"/>
                  </a:lnTo>
                  <a:lnTo>
                    <a:pt x="37" y="221"/>
                  </a:lnTo>
                  <a:lnTo>
                    <a:pt x="28" y="211"/>
                  </a:lnTo>
                  <a:lnTo>
                    <a:pt x="21" y="201"/>
                  </a:lnTo>
                  <a:lnTo>
                    <a:pt x="14" y="189"/>
                  </a:lnTo>
                  <a:lnTo>
                    <a:pt x="9" y="177"/>
                  </a:lnTo>
                  <a:lnTo>
                    <a:pt x="5" y="165"/>
                  </a:lnTo>
                  <a:lnTo>
                    <a:pt x="2" y="151"/>
                  </a:lnTo>
                  <a:lnTo>
                    <a:pt x="0" y="139"/>
                  </a:lnTo>
                  <a:lnTo>
                    <a:pt x="0" y="127"/>
                  </a:lnTo>
                  <a:lnTo>
                    <a:pt x="1" y="113"/>
                  </a:lnTo>
                  <a:lnTo>
                    <a:pt x="3" y="101"/>
                  </a:lnTo>
                  <a:lnTo>
                    <a:pt x="7" y="89"/>
                  </a:lnTo>
                  <a:lnTo>
                    <a:pt x="11" y="77"/>
                  </a:lnTo>
                  <a:lnTo>
                    <a:pt x="16" y="66"/>
                  </a:lnTo>
                  <a:lnTo>
                    <a:pt x="24" y="56"/>
                  </a:lnTo>
                  <a:lnTo>
                    <a:pt x="31" y="45"/>
                  </a:lnTo>
                  <a:lnTo>
                    <a:pt x="40" y="36"/>
                  </a:lnTo>
                  <a:lnTo>
                    <a:pt x="49" y="28"/>
                  </a:lnTo>
                  <a:lnTo>
                    <a:pt x="60" y="21"/>
                  </a:lnTo>
                  <a:lnTo>
                    <a:pt x="71" y="14"/>
                  </a:lnTo>
                  <a:lnTo>
                    <a:pt x="83" y="9"/>
                  </a:lnTo>
                  <a:lnTo>
                    <a:pt x="97" y="4"/>
                  </a:lnTo>
                  <a:lnTo>
                    <a:pt x="109" y="2"/>
                  </a:lnTo>
                  <a:lnTo>
                    <a:pt x="121" y="0"/>
                  </a:lnTo>
                  <a:lnTo>
                    <a:pt x="135" y="0"/>
                  </a:lnTo>
                  <a:lnTo>
                    <a:pt x="147" y="1"/>
                  </a:lnTo>
                  <a:lnTo>
                    <a:pt x="159" y="3"/>
                  </a:lnTo>
                  <a:lnTo>
                    <a:pt x="172" y="7"/>
                  </a:lnTo>
                  <a:lnTo>
                    <a:pt x="183" y="11"/>
                  </a:lnTo>
                  <a:lnTo>
                    <a:pt x="194" y="16"/>
                  </a:lnTo>
                  <a:lnTo>
                    <a:pt x="205" y="24"/>
                  </a:lnTo>
                  <a:lnTo>
                    <a:pt x="215" y="31"/>
                  </a:lnTo>
                  <a:lnTo>
                    <a:pt x="224" y="40"/>
                  </a:lnTo>
                  <a:lnTo>
                    <a:pt x="233" y="49"/>
                  </a:lnTo>
                  <a:lnTo>
                    <a:pt x="240" y="60"/>
                  </a:lnTo>
                  <a:lnTo>
                    <a:pt x="247" y="71"/>
                  </a:lnTo>
                  <a:lnTo>
                    <a:pt x="252" y="83"/>
                  </a:lnTo>
                  <a:close/>
                </a:path>
              </a:pathLst>
            </a:custGeom>
            <a:solidFill>
              <a:schemeClr val="bg1"/>
            </a:solidFill>
            <a:ln w="9525">
              <a:solidFill>
                <a:srgbClr val="000000"/>
              </a:solidFill>
              <a:round/>
              <a:headEnd/>
              <a:tailEnd/>
            </a:ln>
          </p:spPr>
          <p:txBody>
            <a:bodyPr/>
            <a:lstStyle/>
            <a:p>
              <a:endParaRPr lang="en-US">
                <a:solidFill>
                  <a:schemeClr val="bg2"/>
                </a:solidFill>
                <a:ea typeface="ＭＳ Ｐゴシック" pitchFamily="31" charset="-128"/>
              </a:endParaRPr>
            </a:p>
          </p:txBody>
        </p:sp>
      </p:grpSp>
      <p:sp>
        <p:nvSpPr>
          <p:cNvPr id="32" name="Freeform 28"/>
          <p:cNvSpPr>
            <a:spLocks/>
          </p:cNvSpPr>
          <p:nvPr/>
        </p:nvSpPr>
        <p:spPr bwMode="auto">
          <a:xfrm rot="9089052" flipH="1">
            <a:off x="4955312" y="5656524"/>
            <a:ext cx="747712" cy="449263"/>
          </a:xfrm>
          <a:custGeom>
            <a:avLst/>
            <a:gdLst>
              <a:gd name="T0" fmla="*/ 0 w 824"/>
              <a:gd name="T1" fmla="*/ 586 h 586"/>
              <a:gd name="T2" fmla="*/ 328 w 824"/>
              <a:gd name="T3" fmla="*/ 189 h 586"/>
              <a:gd name="T4" fmla="*/ 824 w 824"/>
              <a:gd name="T5" fmla="*/ 0 h 586"/>
            </a:gdLst>
            <a:ahLst/>
            <a:cxnLst>
              <a:cxn ang="0">
                <a:pos x="T0" y="T1"/>
              </a:cxn>
              <a:cxn ang="0">
                <a:pos x="T2" y="T3"/>
              </a:cxn>
              <a:cxn ang="0">
                <a:pos x="T4" y="T5"/>
              </a:cxn>
            </a:cxnLst>
            <a:rect l="0" t="0" r="r" b="b"/>
            <a:pathLst>
              <a:path w="824" h="586">
                <a:moveTo>
                  <a:pt x="0" y="586"/>
                </a:moveTo>
                <a:cubicBezTo>
                  <a:pt x="35" y="511"/>
                  <a:pt x="164" y="308"/>
                  <a:pt x="328" y="189"/>
                </a:cubicBezTo>
                <a:cubicBezTo>
                  <a:pt x="492" y="70"/>
                  <a:pt x="661" y="40"/>
                  <a:pt x="824" y="0"/>
                </a:cubicBezTo>
              </a:path>
            </a:pathLst>
          </a:custGeom>
          <a:noFill/>
          <a:ln w="38100" cmpd="sng">
            <a:solidFill>
              <a:schemeClr val="bg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solidFill>
                <a:schemeClr val="bg2"/>
              </a:solidFill>
            </a:endParaRPr>
          </a:p>
        </p:txBody>
      </p:sp>
      <p:sp>
        <p:nvSpPr>
          <p:cNvPr id="33" name="TextBox 32"/>
          <p:cNvSpPr txBox="1"/>
          <p:nvPr/>
        </p:nvSpPr>
        <p:spPr>
          <a:xfrm>
            <a:off x="7242763" y="2592541"/>
            <a:ext cx="1734905" cy="400110"/>
          </a:xfrm>
          <a:prstGeom prst="rect">
            <a:avLst/>
          </a:prstGeom>
          <a:noFill/>
        </p:spPr>
        <p:txBody>
          <a:bodyPr wrap="square" rtlCol="0">
            <a:spAutoFit/>
          </a:bodyPr>
          <a:lstStyle/>
          <a:p>
            <a:r>
              <a:rPr lang="en-US" altLang="zh-CN" sz="2000" dirty="0">
                <a:solidFill>
                  <a:schemeClr val="bg2"/>
                </a:solidFill>
                <a:latin typeface="DFKai-SB" pitchFamily="65" charset="-120"/>
                <a:ea typeface="DFKai-SB" pitchFamily="65" charset="-120"/>
              </a:rPr>
              <a:t>M</a:t>
            </a:r>
            <a:r>
              <a:rPr lang="en-US" altLang="zh-CN" sz="2000" dirty="0" smtClean="0">
                <a:solidFill>
                  <a:schemeClr val="bg2"/>
                </a:solidFill>
                <a:latin typeface="DFKai-SB" pitchFamily="65" charset="-120"/>
                <a:ea typeface="DFKai-SB" pitchFamily="65" charset="-120"/>
              </a:rPr>
              <a:t>embership</a:t>
            </a:r>
            <a:endParaRPr lang="en-GB" sz="2000" dirty="0">
              <a:solidFill>
                <a:schemeClr val="bg2"/>
              </a:solidFill>
              <a:latin typeface="DFKai-SB" pitchFamily="65" charset="-120"/>
              <a:ea typeface="DFKai-SB" pitchFamily="65" charset="-120"/>
            </a:endParaRPr>
          </a:p>
        </p:txBody>
      </p:sp>
    </p:spTree>
    <p:extLst>
      <p:ext uri="{BB962C8B-B14F-4D97-AF65-F5344CB8AC3E}">
        <p14:creationId xmlns:p14="http://schemas.microsoft.com/office/powerpoint/2010/main" val="106626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5000" fill="hold"/>
                                        <p:tgtEl>
                                          <p:spTgt spid="4"/>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5000" fill="hold"/>
                                        <p:tgtEl>
                                          <p:spTgt spid="13"/>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5000" fill="hold"/>
                                        <p:tgtEl>
                                          <p:spTgt spid="7"/>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5000" fill="hold"/>
                                        <p:tgtEl>
                                          <p:spTgt spid="10"/>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5000" fill="hold"/>
                                        <p:tgtEl>
                                          <p:spTgt spid="29"/>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5000" fill="hold"/>
                                        <p:tgtEl>
                                          <p:spTgt spid="16"/>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3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476672"/>
            <a:ext cx="7772400" cy="1470025"/>
          </a:xfrm>
        </p:spPr>
        <p:txBody>
          <a:bodyPr/>
          <a:lstStyle/>
          <a:p>
            <a:r>
              <a:rPr lang="en-GB" b="1" dirty="0" smtClean="0"/>
              <a:t>RSC Gold </a:t>
            </a:r>
            <a:r>
              <a:rPr lang="en-GB" dirty="0" smtClean="0"/>
              <a:t>includes:</a:t>
            </a:r>
            <a:endParaRPr lang="en-GB" b="1" dirty="0"/>
          </a:p>
        </p:txBody>
      </p:sp>
      <p:sp>
        <p:nvSpPr>
          <p:cNvPr id="4" name="TextBox 3"/>
          <p:cNvSpPr txBox="1"/>
          <p:nvPr/>
        </p:nvSpPr>
        <p:spPr>
          <a:xfrm>
            <a:off x="71860" y="1674415"/>
            <a:ext cx="8748612" cy="2616101"/>
          </a:xfrm>
          <a:prstGeom prst="rect">
            <a:avLst/>
          </a:prstGeom>
          <a:noFill/>
        </p:spPr>
        <p:txBody>
          <a:bodyPr wrap="square" rtlCol="0">
            <a:spAutoFit/>
          </a:bodyPr>
          <a:lstStyle/>
          <a:p>
            <a:r>
              <a:rPr lang="en-US" altLang="zh-CN" sz="2400" dirty="0" smtClean="0">
                <a:solidFill>
                  <a:schemeClr val="tx2"/>
                </a:solidFill>
                <a:latin typeface="DFKai-SB" pitchFamily="65" charset="-120"/>
                <a:ea typeface="DFKai-SB" pitchFamily="65" charset="-120"/>
              </a:rPr>
              <a:t>36 </a:t>
            </a:r>
            <a:r>
              <a:rPr lang="en-GB" sz="2400" dirty="0">
                <a:solidFill>
                  <a:schemeClr val="tx2"/>
                </a:solidFill>
                <a:latin typeface="DFKai-SB" pitchFamily="65" charset="-120"/>
                <a:ea typeface="DFKai-SB" pitchFamily="65" charset="-120"/>
              </a:rPr>
              <a:t>journal &amp; </a:t>
            </a:r>
            <a:r>
              <a:rPr lang="en-US" altLang="zh-CN" sz="2400" dirty="0" smtClean="0">
                <a:solidFill>
                  <a:schemeClr val="tx2"/>
                </a:solidFill>
                <a:latin typeface="DFKai-SB" pitchFamily="65" charset="-120"/>
                <a:ea typeface="DFKai-SB" pitchFamily="65" charset="-120"/>
              </a:rPr>
              <a:t>6 </a:t>
            </a:r>
            <a:r>
              <a:rPr lang="en-GB" sz="2400" dirty="0" smtClean="0">
                <a:solidFill>
                  <a:schemeClr val="tx2"/>
                </a:solidFill>
                <a:latin typeface="DFKai-SB" pitchFamily="65" charset="-120"/>
                <a:ea typeface="DFKai-SB" pitchFamily="65" charset="-120"/>
              </a:rPr>
              <a:t>database </a:t>
            </a:r>
            <a:r>
              <a:rPr lang="en-GB" sz="2400" dirty="0">
                <a:solidFill>
                  <a:schemeClr val="tx2"/>
                </a:solidFill>
                <a:latin typeface="DFKai-SB" pitchFamily="65" charset="-120"/>
                <a:ea typeface="DFKai-SB" pitchFamily="65" charset="-120"/>
              </a:rPr>
              <a:t>&amp; </a:t>
            </a:r>
            <a:r>
              <a:rPr lang="en-US" altLang="zh-CN" sz="2400" dirty="0" smtClean="0">
                <a:solidFill>
                  <a:schemeClr val="tx2"/>
                </a:solidFill>
                <a:latin typeface="DFKai-SB" pitchFamily="65" charset="-120"/>
                <a:ea typeface="DFKai-SB" pitchFamily="65" charset="-120"/>
              </a:rPr>
              <a:t>2 </a:t>
            </a:r>
            <a:r>
              <a:rPr lang="en-GB" sz="2400" dirty="0">
                <a:solidFill>
                  <a:schemeClr val="tx2"/>
                </a:solidFill>
                <a:latin typeface="DFKai-SB" pitchFamily="65" charset="-120"/>
                <a:ea typeface="DFKai-SB" pitchFamily="65" charset="-120"/>
              </a:rPr>
              <a:t>magazine &amp; </a:t>
            </a:r>
            <a:r>
              <a:rPr lang="en-US" altLang="zh-CN" sz="2400" dirty="0" smtClean="0">
                <a:solidFill>
                  <a:schemeClr val="tx2"/>
                </a:solidFill>
                <a:latin typeface="DFKai-SB" pitchFamily="65" charset="-120"/>
                <a:ea typeface="DFKai-SB" pitchFamily="65" charset="-120"/>
              </a:rPr>
              <a:t>1 book series </a:t>
            </a:r>
            <a:r>
              <a:rPr lang="en-GB" sz="2400" dirty="0" smtClean="0">
                <a:solidFill>
                  <a:schemeClr val="tx2"/>
                </a:solidFill>
                <a:latin typeface="DFKai-SB" pitchFamily="65" charset="-120"/>
                <a:ea typeface="DFKai-SB" pitchFamily="65" charset="-120"/>
              </a:rPr>
              <a:t>online content(Except </a:t>
            </a:r>
            <a:r>
              <a:rPr lang="en-GB" sz="2400" dirty="0">
                <a:solidFill>
                  <a:schemeClr val="tx2"/>
                </a:solidFill>
                <a:latin typeface="DFKai-SB" pitchFamily="65" charset="-120"/>
                <a:ea typeface="DFKai-SB" pitchFamily="65" charset="-120"/>
              </a:rPr>
              <a:t>Frontiers journals and The Merck Index* </a:t>
            </a:r>
            <a:r>
              <a:rPr lang="en-GB" sz="2400" i="1" dirty="0" smtClean="0">
                <a:solidFill>
                  <a:schemeClr val="tx2"/>
                </a:solidFill>
                <a:latin typeface="DFKai-SB" pitchFamily="65" charset="-120"/>
                <a:ea typeface="DFKai-SB" pitchFamily="65" charset="-120"/>
              </a:rPr>
              <a:t>Online)</a:t>
            </a:r>
          </a:p>
          <a:p>
            <a:endParaRPr lang="en-GB" sz="2400" i="1" dirty="0">
              <a:solidFill>
                <a:schemeClr val="tx2"/>
              </a:solidFill>
              <a:latin typeface="DFKai-SB" pitchFamily="65" charset="-120"/>
              <a:ea typeface="DFKai-SB" pitchFamily="65" charset="-120"/>
            </a:endParaRPr>
          </a:p>
          <a:p>
            <a:r>
              <a:rPr lang="en-GB" sz="2400" dirty="0" smtClean="0">
                <a:solidFill>
                  <a:schemeClr val="tx2"/>
                </a:solidFill>
                <a:latin typeface="DFKai-SB" pitchFamily="65" charset="-120"/>
                <a:ea typeface="DFKai-SB" pitchFamily="65" charset="-120"/>
              </a:rPr>
              <a:t>Our </a:t>
            </a:r>
            <a:r>
              <a:rPr lang="en-GB" sz="2400" dirty="0">
                <a:solidFill>
                  <a:schemeClr val="tx2"/>
                </a:solidFill>
                <a:latin typeface="DFKai-SB" pitchFamily="65" charset="-120"/>
                <a:ea typeface="DFKai-SB" pitchFamily="65" charset="-120"/>
              </a:rPr>
              <a:t>Journals Archive lease 1841-2007</a:t>
            </a:r>
          </a:p>
          <a:p>
            <a:endParaRPr lang="en-GB" sz="2400" dirty="0">
              <a:solidFill>
                <a:schemeClr val="tx2"/>
              </a:solidFill>
              <a:latin typeface="DFKai-SB" pitchFamily="65" charset="-120"/>
              <a:ea typeface="DFKai-SB" pitchFamily="65" charset="-120"/>
            </a:endParaRPr>
          </a:p>
          <a:p>
            <a:pPr marL="342900" indent="-342900">
              <a:buFont typeface="Wingdings" pitchFamily="2" charset="2"/>
              <a:buChar char="ü"/>
            </a:pPr>
            <a:endParaRPr lang="en-GB" sz="2000" dirty="0">
              <a:solidFill>
                <a:schemeClr val="tx1">
                  <a:lumMod val="50000"/>
                  <a:lumOff val="50000"/>
                </a:schemeClr>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717032"/>
            <a:ext cx="5328592" cy="3140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24099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9672" y="446807"/>
            <a:ext cx="6961734" cy="1470025"/>
          </a:xfrm>
        </p:spPr>
        <p:txBody>
          <a:bodyPr>
            <a:normAutofit/>
          </a:bodyPr>
          <a:lstStyle/>
          <a:p>
            <a:r>
              <a:rPr lang="en-US" sz="3400" dirty="0" smtClean="0">
                <a:latin typeface="Corbel" pitchFamily="34" charset="0"/>
                <a:ea typeface="DFKai-SB" pitchFamily="65" charset="-120"/>
              </a:rPr>
              <a:t>RSC Gold for Gold</a:t>
            </a:r>
            <a:endParaRPr lang="en-US" sz="3400" dirty="0">
              <a:latin typeface="Corbel" pitchFamily="34" charset="0"/>
              <a:ea typeface="DFKai-SB" pitchFamily="65" charset="-120"/>
            </a:endParaRPr>
          </a:p>
        </p:txBody>
      </p:sp>
      <p:sp>
        <p:nvSpPr>
          <p:cNvPr id="3" name="Subtitle 2"/>
          <p:cNvSpPr>
            <a:spLocks noGrp="1"/>
          </p:cNvSpPr>
          <p:nvPr>
            <p:ph type="subTitle" idx="1"/>
          </p:nvPr>
        </p:nvSpPr>
        <p:spPr>
          <a:xfrm>
            <a:off x="395536" y="1772816"/>
            <a:ext cx="8424936" cy="4032448"/>
          </a:xfrm>
        </p:spPr>
        <p:txBody>
          <a:bodyPr>
            <a:normAutofit lnSpcReduction="10000"/>
          </a:bodyPr>
          <a:lstStyle/>
          <a:p>
            <a:pPr marL="0" indent="0">
              <a:buNone/>
            </a:pPr>
            <a:r>
              <a:rPr lang="en-US" altLang="zh-CN" sz="2400" dirty="0" smtClean="0">
                <a:latin typeface="Corbel" pitchFamily="34" charset="0"/>
                <a:ea typeface="DFKai-SB" pitchFamily="65" charset="-120"/>
              </a:rPr>
              <a:t>             </a:t>
            </a:r>
            <a:endParaRPr lang="en-US" altLang="zh-CN" sz="1600" dirty="0" smtClean="0">
              <a:latin typeface="Corbel" pitchFamily="34" charset="0"/>
              <a:ea typeface="DFKai-SB" pitchFamily="65" charset="-120"/>
            </a:endParaRPr>
          </a:p>
          <a:p>
            <a:r>
              <a:rPr lang="zh-CN" altLang="en-US" sz="2200" dirty="0" smtClean="0">
                <a:latin typeface="DFKai-SB" pitchFamily="65" charset="-120"/>
                <a:ea typeface="DFKai-SB" pitchFamily="65" charset="-120"/>
              </a:rPr>
              <a:t>以</a:t>
            </a:r>
            <a:r>
              <a:rPr lang="en-US" altLang="zh-CN" sz="2200" dirty="0" smtClean="0">
                <a:latin typeface="Corbel" pitchFamily="34" charset="0"/>
                <a:ea typeface="DFKai-SB" pitchFamily="65" charset="-120"/>
              </a:rPr>
              <a:t>RSC Gold</a:t>
            </a:r>
            <a:r>
              <a:rPr lang="zh-CN" altLang="en-US" sz="2200" dirty="0" smtClean="0">
                <a:latin typeface="DFKai-SB" pitchFamily="65" charset="-120"/>
                <a:ea typeface="DFKai-SB" pitchFamily="65" charset="-120"/>
              </a:rPr>
              <a:t>订购用户为目标</a:t>
            </a:r>
            <a:endParaRPr lang="en-US" altLang="zh-CN" sz="2200" dirty="0" smtClean="0">
              <a:latin typeface="DFKai-SB" pitchFamily="65" charset="-120"/>
              <a:ea typeface="DFKai-SB" pitchFamily="65" charset="-120"/>
            </a:endParaRPr>
          </a:p>
          <a:p>
            <a:pPr marL="0" indent="0">
              <a:buNone/>
            </a:pPr>
            <a:r>
              <a:rPr lang="en-US" altLang="zh-CN" sz="2400" dirty="0" smtClean="0">
                <a:latin typeface="Corbel" pitchFamily="34" charset="0"/>
                <a:ea typeface="DFKai-SB" pitchFamily="65" charset="-120"/>
              </a:rPr>
              <a:t>             </a:t>
            </a:r>
            <a:endParaRPr lang="en-US" altLang="zh-CN" sz="2200" dirty="0" smtClean="0">
              <a:latin typeface="DFKai-SB" pitchFamily="65" charset="-120"/>
              <a:ea typeface="DFKai-SB" pitchFamily="65" charset="-120"/>
            </a:endParaRPr>
          </a:p>
          <a:p>
            <a:r>
              <a:rPr lang="zh-CN" altLang="en-US" sz="2200" dirty="0" smtClean="0">
                <a:latin typeface="DFKai-SB" pitchFamily="65" charset="-120"/>
                <a:ea typeface="DFKai-SB" pitchFamily="65" charset="-120"/>
              </a:rPr>
              <a:t>每篇</a:t>
            </a:r>
            <a:r>
              <a:rPr lang="en-US" altLang="zh-CN" sz="2200" dirty="0" smtClean="0">
                <a:latin typeface="Corbel" pitchFamily="34" charset="0"/>
                <a:ea typeface="DFKai-SB" pitchFamily="65" charset="-120"/>
              </a:rPr>
              <a:t>OA</a:t>
            </a:r>
            <a:r>
              <a:rPr lang="zh-CN" altLang="en-US" sz="2200" dirty="0" smtClean="0">
                <a:latin typeface="DFKai-SB" pitchFamily="65" charset="-120"/>
                <a:ea typeface="DFKai-SB" pitchFamily="65" charset="-120"/>
              </a:rPr>
              <a:t>文章的价值</a:t>
            </a:r>
            <a:r>
              <a:rPr lang="en-US" altLang="zh-CN" sz="2200" dirty="0" smtClean="0">
                <a:latin typeface="DFKai-SB" pitchFamily="65" charset="-120"/>
                <a:ea typeface="DFKai-SB" pitchFamily="65" charset="-120"/>
              </a:rPr>
              <a:t>1600</a:t>
            </a:r>
            <a:r>
              <a:rPr lang="zh-CN" altLang="en-US" sz="2200" dirty="0" smtClean="0">
                <a:latin typeface="DFKai-SB" pitchFamily="65" charset="-120"/>
                <a:ea typeface="DFKai-SB" pitchFamily="65" charset="-120"/>
              </a:rPr>
              <a:t>英镑</a:t>
            </a:r>
            <a:endParaRPr lang="en-US" altLang="zh-CN" sz="2200" dirty="0" smtClean="0">
              <a:latin typeface="DFKai-SB" pitchFamily="65" charset="-120"/>
              <a:ea typeface="DFKai-SB" pitchFamily="65" charset="-120"/>
            </a:endParaRPr>
          </a:p>
          <a:p>
            <a:pPr marL="0" indent="0">
              <a:buNone/>
            </a:pPr>
            <a:r>
              <a:rPr lang="en-US" altLang="zh-CN" sz="2400" dirty="0" smtClean="0">
                <a:latin typeface="Corbel" pitchFamily="34" charset="0"/>
                <a:ea typeface="DFKai-SB" pitchFamily="65" charset="-120"/>
              </a:rPr>
              <a:t>             </a:t>
            </a:r>
            <a:endParaRPr lang="en-US" altLang="zh-CN" sz="2200" dirty="0" smtClean="0">
              <a:latin typeface="DFKai-SB" pitchFamily="65" charset="-120"/>
              <a:ea typeface="DFKai-SB" pitchFamily="65" charset="-120"/>
            </a:endParaRPr>
          </a:p>
          <a:p>
            <a:r>
              <a:rPr lang="zh-CN" altLang="en-US" sz="2200" dirty="0" smtClean="0">
                <a:latin typeface="DFKai-SB" pitchFamily="65" charset="-120"/>
                <a:ea typeface="DFKai-SB" pitchFamily="65" charset="-120"/>
              </a:rPr>
              <a:t>范围以现有</a:t>
            </a:r>
            <a:r>
              <a:rPr lang="en-US" altLang="zh-CN" sz="2200" dirty="0" smtClean="0">
                <a:latin typeface="Corbel" pitchFamily="34" charset="0"/>
                <a:ea typeface="DFKai-SB" pitchFamily="65" charset="-120"/>
              </a:rPr>
              <a:t>RSC</a:t>
            </a:r>
            <a:r>
              <a:rPr lang="zh-CN" altLang="en-US" sz="2200" dirty="0" smtClean="0">
                <a:latin typeface="DFKai-SB" pitchFamily="65" charset="-120"/>
                <a:ea typeface="DFKai-SB" pitchFamily="65" charset="-120"/>
              </a:rPr>
              <a:t>出版全部</a:t>
            </a:r>
            <a:r>
              <a:rPr lang="en-US" altLang="zh-CN" sz="2200" dirty="0" smtClean="0">
                <a:latin typeface="DFKai-SB" pitchFamily="65" charset="-120"/>
                <a:ea typeface="DFKai-SB" pitchFamily="65" charset="-120"/>
              </a:rPr>
              <a:t>39</a:t>
            </a:r>
            <a:r>
              <a:rPr lang="zh-CN" altLang="en-US" sz="2200" dirty="0" smtClean="0">
                <a:latin typeface="DFKai-SB" pitchFamily="65" charset="-120"/>
                <a:ea typeface="DFKai-SB" pitchFamily="65" charset="-120"/>
              </a:rPr>
              <a:t>种期刊为限，凡举为期刊录用作者都享有免费发表</a:t>
            </a:r>
            <a:r>
              <a:rPr lang="en-US" altLang="zh-CN" sz="2200" dirty="0" smtClean="0">
                <a:latin typeface="Corbel" pitchFamily="34" charset="0"/>
                <a:ea typeface="DFKai-SB" pitchFamily="65" charset="-120"/>
              </a:rPr>
              <a:t>OA</a:t>
            </a:r>
            <a:r>
              <a:rPr lang="zh-CN" altLang="en-US" sz="2200" dirty="0" smtClean="0">
                <a:latin typeface="DFKai-SB" pitchFamily="65" charset="-120"/>
                <a:ea typeface="DFKai-SB" pitchFamily="65" charset="-120"/>
              </a:rPr>
              <a:t>文章的机会</a:t>
            </a:r>
            <a:endParaRPr lang="en-US" altLang="zh-CN" sz="2200" dirty="0" smtClean="0">
              <a:latin typeface="DFKai-SB" pitchFamily="65" charset="-120"/>
              <a:ea typeface="DFKai-SB" pitchFamily="65" charset="-120"/>
            </a:endParaRPr>
          </a:p>
          <a:p>
            <a:pPr marL="0" indent="0">
              <a:buNone/>
            </a:pPr>
            <a:r>
              <a:rPr lang="en-US" altLang="zh-CN" sz="2400" dirty="0">
                <a:latin typeface="Corbel" pitchFamily="34" charset="0"/>
                <a:ea typeface="DFKai-SB" pitchFamily="65" charset="-120"/>
              </a:rPr>
              <a:t> </a:t>
            </a:r>
            <a:r>
              <a:rPr lang="en-US" altLang="zh-CN" sz="2400" dirty="0" smtClean="0">
                <a:latin typeface="Corbel" pitchFamily="34" charset="0"/>
                <a:ea typeface="DFKai-SB" pitchFamily="65" charset="-120"/>
              </a:rPr>
              <a:t>           </a:t>
            </a:r>
            <a:endParaRPr lang="en-US" altLang="zh-CN" sz="1900" dirty="0" smtClean="0">
              <a:latin typeface="Corbel" pitchFamily="34" charset="0"/>
              <a:ea typeface="DFKai-SB" pitchFamily="65" charset="-120"/>
            </a:endParaRPr>
          </a:p>
          <a:p>
            <a:r>
              <a:rPr lang="zh-CN" altLang="en-US" sz="2200" dirty="0">
                <a:latin typeface="DFKai-SB" pitchFamily="65" charset="-120"/>
                <a:ea typeface="DFKai-SB" pitchFamily="65" charset="-120"/>
              </a:rPr>
              <a:t>目前已经投</a:t>
            </a:r>
            <a:r>
              <a:rPr lang="zh-CN" altLang="en-US" sz="2200" dirty="0" smtClean="0">
                <a:latin typeface="DFKai-SB" pitchFamily="65" charset="-120"/>
                <a:ea typeface="DFKai-SB" pitchFamily="65" charset="-120"/>
              </a:rPr>
              <a:t>入超过价值</a:t>
            </a:r>
            <a:r>
              <a:rPr lang="en-US" altLang="zh-CN" sz="2200" dirty="0" smtClean="0">
                <a:latin typeface="DFKai-SB" pitchFamily="65" charset="-120"/>
                <a:ea typeface="DFKai-SB" pitchFamily="65" charset="-120"/>
              </a:rPr>
              <a:t>600</a:t>
            </a:r>
            <a:r>
              <a:rPr lang="zh-CN" altLang="en-US" sz="2200" dirty="0" smtClean="0">
                <a:latin typeface="DFKai-SB" pitchFamily="65" charset="-120"/>
                <a:ea typeface="DFKai-SB" pitchFamily="65" charset="-120"/>
              </a:rPr>
              <a:t>万的文章发表权</a:t>
            </a:r>
            <a:endParaRPr lang="en-US" altLang="zh-CN" sz="2200" dirty="0" smtClean="0">
              <a:latin typeface="DFKai-SB" pitchFamily="65" charset="-120"/>
              <a:ea typeface="DFKai-SB" pitchFamily="65" charset="-120"/>
            </a:endParaRPr>
          </a:p>
          <a:p>
            <a:pPr marL="0" indent="0">
              <a:buNone/>
            </a:pPr>
            <a:r>
              <a:rPr lang="en-US" sz="2400" dirty="0">
                <a:latin typeface="Corbel" pitchFamily="34" charset="0"/>
                <a:ea typeface="DFKai-SB" pitchFamily="65" charset="-120"/>
              </a:rPr>
              <a:t> </a:t>
            </a:r>
            <a:r>
              <a:rPr lang="en-US" sz="2400" dirty="0" smtClean="0">
                <a:latin typeface="Corbel" pitchFamily="34" charset="0"/>
                <a:ea typeface="DFKai-SB" pitchFamily="65" charset="-120"/>
              </a:rPr>
              <a:t>            </a:t>
            </a:r>
            <a:endParaRPr lang="en-US" sz="2400" dirty="0">
              <a:latin typeface="Corbel" pitchFamily="34" charset="0"/>
              <a:ea typeface="DFKai-SB" pitchFamily="65" charset="-120"/>
            </a:endParaRPr>
          </a:p>
        </p:txBody>
      </p:sp>
      <p:pic>
        <p:nvPicPr>
          <p:cNvPr id="5" name="Picture 8" descr="http://www.globalrenewables.co.uk/images/Gold-Earth.jpg"/>
          <p:cNvPicPr>
            <a:picLocks noChangeAspect="1" noChangeArrowheads="1"/>
          </p:cNvPicPr>
          <p:nvPr/>
        </p:nvPicPr>
        <p:blipFill>
          <a:blip r:embed="rId2" cstate="print"/>
          <a:srcRect/>
          <a:stretch>
            <a:fillRect/>
          </a:stretch>
        </p:blipFill>
        <p:spPr bwMode="auto">
          <a:xfrm>
            <a:off x="6084168" y="653350"/>
            <a:ext cx="1028685" cy="1008112"/>
          </a:xfrm>
          <a:prstGeom prst="rect">
            <a:avLst/>
          </a:prstGeom>
          <a:noFill/>
        </p:spPr>
      </p:pic>
    </p:spTree>
    <p:extLst>
      <p:ext uri="{BB962C8B-B14F-4D97-AF65-F5344CB8AC3E}">
        <p14:creationId xmlns:p14="http://schemas.microsoft.com/office/powerpoint/2010/main" val="42560408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zh-CN" altLang="en-US" sz="3000" dirty="0" smtClean="0">
                <a:latin typeface="DFKai-SB" pitchFamily="65" charset="-120"/>
                <a:ea typeface="DFKai-SB" pitchFamily="65" charset="-120"/>
              </a:rPr>
              <a:t>投稿者自行决定是否将文章发表为</a:t>
            </a:r>
            <a:r>
              <a:rPr lang="en-US" altLang="zh-CN" sz="3000" dirty="0" smtClean="0">
                <a:latin typeface="DFKai-SB" pitchFamily="65" charset="-120"/>
                <a:ea typeface="DFKai-SB" pitchFamily="65" charset="-120"/>
              </a:rPr>
              <a:t>OA</a:t>
            </a:r>
            <a:r>
              <a:rPr lang="zh-CN" altLang="en-US" sz="3000" dirty="0" smtClean="0">
                <a:latin typeface="DFKai-SB" pitchFamily="65" charset="-120"/>
                <a:ea typeface="DFKai-SB" pitchFamily="65" charset="-120"/>
              </a:rPr>
              <a:t>形式</a:t>
            </a:r>
            <a:r>
              <a:rPr lang="en-US" altLang="zh-CN" sz="3000" dirty="0" smtClean="0">
                <a:latin typeface="DFKai-SB" pitchFamily="65" charset="-120"/>
                <a:ea typeface="DFKai-SB" pitchFamily="65" charset="-120"/>
              </a:rPr>
              <a:t/>
            </a:r>
            <a:br>
              <a:rPr lang="en-US" altLang="zh-CN" sz="3000" dirty="0" smtClean="0">
                <a:latin typeface="DFKai-SB" pitchFamily="65" charset="-120"/>
                <a:ea typeface="DFKai-SB" pitchFamily="65" charset="-120"/>
              </a:rPr>
            </a:br>
            <a:endParaRPr lang="en-US" sz="3000" dirty="0">
              <a:latin typeface="Corbel" pitchFamily="34" charset="0"/>
              <a:ea typeface="DFKai-SB" pitchFamily="65" charset="-12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4595" y="1772816"/>
            <a:ext cx="3608437" cy="4844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547664" y="4293096"/>
            <a:ext cx="4536504" cy="288032"/>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082414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zh-CN" altLang="en-US" sz="3400" dirty="0" smtClean="0">
                <a:latin typeface="DFKai-SB" pitchFamily="65" charset="-120"/>
                <a:ea typeface="DFKai-SB" pitchFamily="65" charset="-120"/>
              </a:rPr>
              <a:t>运营状况</a:t>
            </a:r>
            <a:endParaRPr lang="en-US" sz="3400" dirty="0">
              <a:latin typeface="DFKai-SB" pitchFamily="65" charset="-120"/>
              <a:ea typeface="DFKai-SB" pitchFamily="65" charset="-120"/>
            </a:endParaRPr>
          </a:p>
        </p:txBody>
      </p:sp>
      <p:sp>
        <p:nvSpPr>
          <p:cNvPr id="3" name="Subtitle 2"/>
          <p:cNvSpPr>
            <a:spLocks noGrp="1"/>
          </p:cNvSpPr>
          <p:nvPr>
            <p:ph type="subTitle" idx="1"/>
          </p:nvPr>
        </p:nvSpPr>
        <p:spPr>
          <a:xfrm>
            <a:off x="827584" y="1844824"/>
            <a:ext cx="7651426" cy="1752600"/>
          </a:xfrm>
        </p:spPr>
        <p:txBody>
          <a:bodyPr>
            <a:noAutofit/>
          </a:bodyPr>
          <a:lstStyle/>
          <a:p>
            <a:r>
              <a:rPr lang="zh-CN" altLang="en-US" sz="2400" dirty="0" smtClean="0">
                <a:latin typeface="DFKai-SB" pitchFamily="65" charset="-120"/>
                <a:ea typeface="DFKai-SB" pitchFamily="65" charset="-120"/>
              </a:rPr>
              <a:t>超过</a:t>
            </a:r>
            <a:r>
              <a:rPr lang="en-US" altLang="zh-CN" sz="2400" dirty="0" smtClean="0">
                <a:latin typeface="DFKai-SB" pitchFamily="65" charset="-120"/>
                <a:ea typeface="DFKai-SB" pitchFamily="65" charset="-120"/>
              </a:rPr>
              <a:t>600</a:t>
            </a:r>
            <a:r>
              <a:rPr lang="zh-CN" altLang="en-US" sz="2400" dirty="0" smtClean="0">
                <a:latin typeface="DFKai-SB" pitchFamily="65" charset="-120"/>
                <a:ea typeface="DFKai-SB" pitchFamily="65" charset="-120"/>
              </a:rPr>
              <a:t>家机构获得了</a:t>
            </a:r>
            <a:r>
              <a:rPr lang="en-US" altLang="zh-CN" sz="2400" dirty="0" smtClean="0">
                <a:latin typeface="DFKai-SB" pitchFamily="65" charset="-120"/>
                <a:ea typeface="DFKai-SB" pitchFamily="65" charset="-120"/>
              </a:rPr>
              <a:t>Gold for Gold</a:t>
            </a:r>
            <a:r>
              <a:rPr lang="zh-CN" altLang="en-US" sz="2400" dirty="0" smtClean="0">
                <a:latin typeface="DFKai-SB" pitchFamily="65" charset="-120"/>
                <a:ea typeface="DFKai-SB" pitchFamily="65" charset="-120"/>
              </a:rPr>
              <a:t>文章发表券</a:t>
            </a:r>
            <a:endParaRPr lang="en-US" altLang="zh-CN" sz="2400" dirty="0" smtClean="0">
              <a:latin typeface="DFKai-SB" pitchFamily="65" charset="-120"/>
              <a:ea typeface="DFKai-SB" pitchFamily="65" charset="-120"/>
            </a:endParaRPr>
          </a:p>
          <a:p>
            <a:pPr marL="0" indent="0">
              <a:buNone/>
            </a:pPr>
            <a:r>
              <a:rPr lang="en-US" altLang="zh-CN" sz="2400" dirty="0">
                <a:latin typeface="DFKai-SB" pitchFamily="65" charset="-120"/>
                <a:ea typeface="DFKai-SB" pitchFamily="65" charset="-120"/>
              </a:rPr>
              <a:t> </a:t>
            </a:r>
            <a:r>
              <a:rPr lang="en-US" altLang="zh-CN" sz="2400" dirty="0" smtClean="0">
                <a:latin typeface="DFKai-SB" pitchFamily="65" charset="-120"/>
                <a:ea typeface="DFKai-SB" pitchFamily="65" charset="-120"/>
              </a:rPr>
              <a:t>  </a:t>
            </a:r>
          </a:p>
          <a:p>
            <a:r>
              <a:rPr lang="zh-CN" altLang="en-US" sz="2400" dirty="0">
                <a:latin typeface="DFKai-SB" pitchFamily="65" charset="-120"/>
                <a:ea typeface="DFKai-SB" pitchFamily="65" charset="-120"/>
              </a:rPr>
              <a:t>超</a:t>
            </a:r>
            <a:r>
              <a:rPr lang="zh-CN" altLang="en-US" sz="2400" dirty="0" smtClean="0">
                <a:latin typeface="DFKai-SB" pitchFamily="65" charset="-120"/>
                <a:ea typeface="DFKai-SB" pitchFamily="65" charset="-120"/>
              </a:rPr>
              <a:t>过</a:t>
            </a:r>
            <a:r>
              <a:rPr lang="en-US" altLang="zh-CN" sz="2400" dirty="0" smtClean="0">
                <a:latin typeface="DFKai-SB" pitchFamily="65" charset="-120"/>
                <a:ea typeface="DFKai-SB" pitchFamily="65" charset="-120"/>
              </a:rPr>
              <a:t>700</a:t>
            </a:r>
            <a:r>
              <a:rPr lang="zh-CN" altLang="en-US" sz="2400" dirty="0" smtClean="0">
                <a:latin typeface="DFKai-SB" pitchFamily="65" charset="-120"/>
                <a:ea typeface="DFKai-SB" pitchFamily="65" charset="-120"/>
              </a:rPr>
              <a:t>篇文章，来自于</a:t>
            </a:r>
            <a:r>
              <a:rPr lang="en-US" altLang="zh-CN" sz="2400" dirty="0">
                <a:latin typeface="DFKai-SB" pitchFamily="65" charset="-120"/>
                <a:ea typeface="DFKai-SB" pitchFamily="65" charset="-120"/>
              </a:rPr>
              <a:t>29</a:t>
            </a:r>
            <a:r>
              <a:rPr lang="zh-CN" altLang="en-US" sz="2400" dirty="0">
                <a:latin typeface="DFKai-SB" pitchFamily="65" charset="-120"/>
                <a:ea typeface="DFKai-SB" pitchFamily="65" charset="-120"/>
              </a:rPr>
              <a:t>个国</a:t>
            </a:r>
            <a:r>
              <a:rPr lang="zh-CN" altLang="en-US" sz="2400" dirty="0" smtClean="0">
                <a:latin typeface="DFKai-SB" pitchFamily="65" charset="-120"/>
                <a:ea typeface="DFKai-SB" pitchFamily="65" charset="-120"/>
              </a:rPr>
              <a:t>家的</a:t>
            </a:r>
            <a:r>
              <a:rPr lang="en-US" altLang="zh-CN" sz="2400" dirty="0" smtClean="0">
                <a:latin typeface="DFKai-SB" pitchFamily="65" charset="-120"/>
                <a:ea typeface="DFKai-SB" pitchFamily="65" charset="-120"/>
              </a:rPr>
              <a:t>163</a:t>
            </a:r>
            <a:r>
              <a:rPr lang="zh-CN" altLang="en-US" sz="2400" dirty="0" smtClean="0">
                <a:latin typeface="DFKai-SB" pitchFamily="65" charset="-120"/>
                <a:ea typeface="DFKai-SB" pitchFamily="65" charset="-120"/>
              </a:rPr>
              <a:t>家机构</a:t>
            </a:r>
            <a:endParaRPr lang="en-US" altLang="zh-CN" sz="2400" dirty="0" smtClean="0">
              <a:latin typeface="DFKai-SB" pitchFamily="65" charset="-120"/>
              <a:ea typeface="DFKai-SB" pitchFamily="65" charset="-120"/>
            </a:endParaRPr>
          </a:p>
          <a:p>
            <a:pPr marL="0" indent="0">
              <a:buNone/>
            </a:pPr>
            <a:r>
              <a:rPr lang="en-US" altLang="zh-CN" sz="1600" dirty="0" smtClean="0">
                <a:latin typeface="Corbel" pitchFamily="34" charset="0"/>
                <a:ea typeface="DFKai-SB" pitchFamily="65" charset="-120"/>
              </a:rPr>
              <a:t>           </a:t>
            </a:r>
            <a:endParaRPr lang="en-US" altLang="zh-CN" sz="2400" dirty="0" smtClean="0">
              <a:latin typeface="DFKai-SB" pitchFamily="65" charset="-120"/>
              <a:ea typeface="DFKai-SB" pitchFamily="65" charset="-120"/>
            </a:endParaRPr>
          </a:p>
          <a:p>
            <a:r>
              <a:rPr lang="en-US" altLang="zh-CN" sz="2400" dirty="0" smtClean="0">
                <a:latin typeface="DFKai-SB" pitchFamily="65" charset="-120"/>
                <a:ea typeface="DFKai-SB" pitchFamily="65" charset="-120"/>
              </a:rPr>
              <a:t>2013</a:t>
            </a:r>
            <a:r>
              <a:rPr lang="zh-CN" altLang="en-US" sz="2400" dirty="0" smtClean="0">
                <a:latin typeface="DFKai-SB" pitchFamily="65" charset="-120"/>
                <a:ea typeface="DFKai-SB" pitchFamily="65" charset="-120"/>
              </a:rPr>
              <a:t>年</a:t>
            </a:r>
            <a:r>
              <a:rPr lang="en-US" altLang="zh-CN" sz="2400" dirty="0" smtClean="0">
                <a:latin typeface="DFKai-SB" pitchFamily="65" charset="-120"/>
                <a:ea typeface="DFKai-SB" pitchFamily="65" charset="-120"/>
              </a:rPr>
              <a:t>10</a:t>
            </a:r>
            <a:r>
              <a:rPr lang="zh-CN" altLang="en-US" sz="2400" dirty="0" smtClean="0">
                <a:latin typeface="DFKai-SB" pitchFamily="65" charset="-120"/>
                <a:ea typeface="DFKai-SB" pitchFamily="65" charset="-120"/>
              </a:rPr>
              <a:t>月有</a:t>
            </a:r>
            <a:r>
              <a:rPr lang="en-US" altLang="zh-CN" sz="2400" dirty="0" smtClean="0">
                <a:latin typeface="DFKai-SB" pitchFamily="65" charset="-120"/>
                <a:ea typeface="DFKai-SB" pitchFamily="65" charset="-120"/>
              </a:rPr>
              <a:t>132</a:t>
            </a:r>
            <a:r>
              <a:rPr lang="zh-CN" altLang="en-US" sz="2400" dirty="0" smtClean="0">
                <a:latin typeface="DFKai-SB" pitchFamily="65" charset="-120"/>
                <a:ea typeface="DFKai-SB" pitchFamily="65" charset="-120"/>
              </a:rPr>
              <a:t>篇文章透过</a:t>
            </a:r>
            <a:r>
              <a:rPr lang="zh-CN" altLang="en-US" sz="2400" dirty="0">
                <a:latin typeface="DFKai-SB" pitchFamily="65" charset="-120"/>
                <a:ea typeface="DFKai-SB" pitchFamily="65" charset="-120"/>
              </a:rPr>
              <a:t>此计</a:t>
            </a:r>
            <a:r>
              <a:rPr lang="zh-CN" altLang="en-US" sz="2400" dirty="0" smtClean="0">
                <a:latin typeface="DFKai-SB" pitchFamily="65" charset="-120"/>
                <a:ea typeface="DFKai-SB" pitchFamily="65" charset="-120"/>
              </a:rPr>
              <a:t>划发表</a:t>
            </a:r>
            <a:endParaRPr lang="en-US" altLang="zh-CN" sz="2400" dirty="0" smtClean="0">
              <a:latin typeface="DFKai-SB" pitchFamily="65" charset="-120"/>
              <a:ea typeface="DFKai-SB" pitchFamily="65" charset="-120"/>
            </a:endParaRPr>
          </a:p>
          <a:p>
            <a:pPr marL="0" indent="0">
              <a:buNone/>
            </a:pPr>
            <a:r>
              <a:rPr lang="en-US" altLang="zh-CN" sz="1600" dirty="0" smtClean="0">
                <a:latin typeface="Corbel" pitchFamily="34" charset="0"/>
                <a:ea typeface="DFKai-SB" pitchFamily="65" charset="-120"/>
              </a:rPr>
              <a:t>           </a:t>
            </a:r>
            <a:endParaRPr lang="en-US" altLang="zh-CN" sz="2400" dirty="0" smtClean="0">
              <a:latin typeface="DFKai-SB" pitchFamily="65" charset="-120"/>
              <a:ea typeface="DFKai-SB" pitchFamily="65" charset="-120"/>
            </a:endParaRPr>
          </a:p>
          <a:p>
            <a:r>
              <a:rPr lang="zh-CN" altLang="en-US" sz="2400" dirty="0">
                <a:latin typeface="DFKai-SB" pitchFamily="65" charset="-120"/>
                <a:ea typeface="DFKai-SB" pitchFamily="65" charset="-120"/>
              </a:rPr>
              <a:t>发表机</a:t>
            </a:r>
            <a:r>
              <a:rPr lang="zh-CN" altLang="en-US" sz="2400" dirty="0" smtClean="0">
                <a:latin typeface="DFKai-SB" pitchFamily="65" charset="-120"/>
                <a:ea typeface="DFKai-SB" pitchFamily="65" charset="-120"/>
              </a:rPr>
              <a:t>构包括</a:t>
            </a:r>
            <a:r>
              <a:rPr lang="zh-CN" altLang="en-US" sz="2400" dirty="0">
                <a:latin typeface="DFKai-SB" pitchFamily="65" charset="-120"/>
                <a:ea typeface="DFKai-SB" pitchFamily="65" charset="-120"/>
              </a:rPr>
              <a:t>剑桥</a:t>
            </a:r>
            <a:r>
              <a:rPr lang="zh-CN" altLang="en-US" sz="2400" dirty="0" smtClean="0">
                <a:latin typeface="DFKai-SB" pitchFamily="65" charset="-120"/>
                <a:ea typeface="DFKai-SB" pitchFamily="65" charset="-120"/>
              </a:rPr>
              <a:t>大学、加州大学洛杉矶分校、昆士兰大学、大阪大学、</a:t>
            </a:r>
            <a:r>
              <a:rPr lang="zh-CN" altLang="en-US" sz="2400" dirty="0">
                <a:latin typeface="DFKai-SB" pitchFamily="65" charset="-120"/>
                <a:ea typeface="DFKai-SB" pitchFamily="65" charset="-120"/>
              </a:rPr>
              <a:t>印度理工学</a:t>
            </a:r>
            <a:r>
              <a:rPr lang="zh-CN" altLang="en-US" sz="2400" dirty="0" smtClean="0">
                <a:latin typeface="DFKai-SB" pitchFamily="65" charset="-120"/>
                <a:ea typeface="DFKai-SB" pitchFamily="65" charset="-120"/>
              </a:rPr>
              <a:t>院等</a:t>
            </a:r>
            <a:endParaRPr lang="en-US" altLang="zh-CN" sz="2400" dirty="0" smtClean="0">
              <a:latin typeface="DFKai-SB" pitchFamily="65" charset="-120"/>
              <a:ea typeface="DFKai-SB" pitchFamily="65" charset="-120"/>
            </a:endParaRPr>
          </a:p>
          <a:p>
            <a:pPr marL="0" indent="0">
              <a:buNone/>
            </a:pPr>
            <a:r>
              <a:rPr lang="en-US" altLang="zh-CN" sz="1600" dirty="0" smtClean="0">
                <a:latin typeface="Corbel" pitchFamily="34" charset="0"/>
                <a:ea typeface="DFKai-SB" pitchFamily="65" charset="-120"/>
              </a:rPr>
              <a:t>            </a:t>
            </a:r>
            <a:endParaRPr lang="en-US" sz="1600" dirty="0">
              <a:latin typeface="Corbel" pitchFamily="34" charset="0"/>
              <a:ea typeface="DFKai-SB" pitchFamily="65" charset="-120"/>
            </a:endParaRPr>
          </a:p>
        </p:txBody>
      </p:sp>
    </p:spTree>
    <p:extLst>
      <p:ext uri="{BB962C8B-B14F-4D97-AF65-F5344CB8AC3E}">
        <p14:creationId xmlns:p14="http://schemas.microsoft.com/office/powerpoint/2010/main" val="28370388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ubTitle" idx="1"/>
          </p:nvPr>
        </p:nvSpPr>
        <p:spPr>
          <a:xfrm>
            <a:off x="809006" y="1700808"/>
            <a:ext cx="8011466" cy="3456384"/>
          </a:xfrm>
        </p:spPr>
        <p:txBody>
          <a:bodyPr>
            <a:normAutofit/>
          </a:bodyPr>
          <a:lstStyle/>
          <a:p>
            <a:pPr eaLnBrk="1" hangingPunct="1">
              <a:lnSpc>
                <a:spcPct val="140000"/>
              </a:lnSpc>
              <a:buSzPct val="105000"/>
            </a:pPr>
            <a:endParaRPr lang="en-GB" altLang="zh-CN" sz="800" dirty="0" smtClean="0">
              <a:ea typeface="PMingLiU" pitchFamily="18" charset="-120"/>
            </a:endParaRPr>
          </a:p>
          <a:p>
            <a:pPr>
              <a:lnSpc>
                <a:spcPct val="140000"/>
              </a:lnSpc>
              <a:buSzPct val="105000"/>
              <a:buFont typeface="Wingdings" pitchFamily="2" charset="2"/>
              <a:buChar char="&amp;"/>
            </a:pPr>
            <a:r>
              <a:rPr lang="en-GB" altLang="zh-CN" sz="4800" dirty="0" smtClean="0">
                <a:latin typeface="SimHei" pitchFamily="49" charset="-122"/>
                <a:ea typeface="SimHei" pitchFamily="49" charset="-122"/>
              </a:rPr>
              <a:t> </a:t>
            </a:r>
            <a:r>
              <a:rPr lang="en-US" altLang="zh-CN" sz="4800" dirty="0">
                <a:ea typeface="SimHei" pitchFamily="49" charset="-122"/>
              </a:rPr>
              <a:t>RSC</a:t>
            </a:r>
            <a:r>
              <a:rPr lang="zh-CN" altLang="en-GB" sz="4800" dirty="0" smtClean="0">
                <a:latin typeface="SimHei" pitchFamily="49" charset="-122"/>
                <a:ea typeface="SimHei" pitchFamily="49" charset="-122"/>
              </a:rPr>
              <a:t>出版社及产品介绍</a:t>
            </a:r>
            <a:endParaRPr lang="en-US" altLang="zh-CN" sz="4800" dirty="0" smtClean="0">
              <a:latin typeface="SimHei" pitchFamily="49" charset="-122"/>
              <a:ea typeface="SimHei" pitchFamily="49" charset="-122"/>
            </a:endParaRPr>
          </a:p>
        </p:txBody>
      </p:sp>
    </p:spTree>
    <p:extLst>
      <p:ext uri="{BB962C8B-B14F-4D97-AF65-F5344CB8AC3E}">
        <p14:creationId xmlns:p14="http://schemas.microsoft.com/office/powerpoint/2010/main" val="36283410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1880" y="1340768"/>
            <a:ext cx="5039716" cy="1700758"/>
          </a:xfrm>
          <a:prstGeom prst="rect">
            <a:avLst/>
          </a:prstGeom>
          <a:ln>
            <a:solidFill>
              <a:schemeClr val="bg1"/>
            </a:solidFill>
          </a:ln>
        </p:spPr>
      </p:pic>
      <p:sp>
        <p:nvSpPr>
          <p:cNvPr id="2" name="Title 1"/>
          <p:cNvSpPr>
            <a:spLocks noGrp="1"/>
          </p:cNvSpPr>
          <p:nvPr>
            <p:ph type="ctrTitle"/>
          </p:nvPr>
        </p:nvSpPr>
        <p:spPr>
          <a:xfrm>
            <a:off x="539552" y="0"/>
            <a:ext cx="7772400" cy="1124744"/>
          </a:xfrm>
        </p:spPr>
        <p:txBody>
          <a:bodyPr>
            <a:noAutofit/>
          </a:bodyPr>
          <a:lstStyle/>
          <a:p>
            <a:pPr algn="ctr"/>
            <a:r>
              <a:rPr lang="en-GB" sz="4000" dirty="0" smtClean="0">
                <a:solidFill>
                  <a:srgbClr val="4F758B"/>
                </a:solidFill>
              </a:rPr>
              <a:t>More Info</a:t>
            </a:r>
            <a:endParaRPr lang="en-GB" sz="4000" dirty="0">
              <a:solidFill>
                <a:srgbClr val="4F758B"/>
              </a:solidFill>
            </a:endParaRPr>
          </a:p>
        </p:txBody>
      </p:sp>
      <p:sp>
        <p:nvSpPr>
          <p:cNvPr id="3" name="Subtitle 2"/>
          <p:cNvSpPr>
            <a:spLocks noGrp="1"/>
          </p:cNvSpPr>
          <p:nvPr>
            <p:ph type="subTitle" idx="1"/>
          </p:nvPr>
        </p:nvSpPr>
        <p:spPr>
          <a:xfrm>
            <a:off x="827584" y="1484784"/>
            <a:ext cx="7416824" cy="4824536"/>
          </a:xfrm>
        </p:spPr>
        <p:txBody>
          <a:bodyPr>
            <a:normAutofit/>
          </a:bodyPr>
          <a:lstStyle/>
          <a:p>
            <a:pPr marL="342900" lvl="1" indent="-342900" algn="l">
              <a:buFont typeface="Arial" pitchFamily="34" charset="0"/>
              <a:buChar char="•"/>
            </a:pPr>
            <a:endParaRPr lang="en-GB" sz="2000" b="1" dirty="0" smtClean="0">
              <a:solidFill>
                <a:srgbClr val="4F758B"/>
              </a:solidFill>
            </a:endParaRPr>
          </a:p>
          <a:p>
            <a:pPr marL="0" lvl="1" algn="l"/>
            <a:endParaRPr lang="en-GB" sz="2000" dirty="0" smtClean="0">
              <a:solidFill>
                <a:srgbClr val="4F758B"/>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3501008"/>
            <a:ext cx="4536504" cy="2800452"/>
          </a:xfrm>
          <a:prstGeom prst="rect">
            <a:avLst/>
          </a:prstGeom>
          <a:ln>
            <a:solidFill>
              <a:srgbClr val="000000">
                <a:alpha val="95000"/>
              </a:srgbClr>
            </a:solidFill>
          </a:ln>
        </p:spPr>
      </p:pic>
      <p:sp>
        <p:nvSpPr>
          <p:cNvPr id="8" name="Left Arrow 7"/>
          <p:cNvSpPr/>
          <p:nvPr/>
        </p:nvSpPr>
        <p:spPr>
          <a:xfrm>
            <a:off x="4788024" y="4437112"/>
            <a:ext cx="3240360" cy="936104"/>
          </a:xfrm>
          <a:prstGeom prst="leftArrow">
            <a:avLst/>
          </a:prstGeom>
          <a:solidFill>
            <a:schemeClr val="tx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2400" b="1" kern="0" dirty="0" smtClean="0">
                <a:solidFill>
                  <a:srgbClr val="C00000"/>
                </a:solidFill>
                <a:ea typeface="ＭＳ Ｐゴシック"/>
              </a:rPr>
              <a:t>  rsc.li/open-access</a:t>
            </a:r>
            <a:endParaRPr lang="en-GB" sz="2400" b="1" kern="0" dirty="0">
              <a:solidFill>
                <a:srgbClr val="C00000"/>
              </a:solidFill>
              <a:ea typeface="ＭＳ Ｐゴシック"/>
            </a:endParaRPr>
          </a:p>
        </p:txBody>
      </p:sp>
      <p:sp>
        <p:nvSpPr>
          <p:cNvPr id="9" name="Right Arrow 8"/>
          <p:cNvSpPr/>
          <p:nvPr/>
        </p:nvSpPr>
        <p:spPr>
          <a:xfrm>
            <a:off x="107504" y="1484784"/>
            <a:ext cx="3312368" cy="1080120"/>
          </a:xfrm>
          <a:prstGeom prst="rightArrow">
            <a:avLst/>
          </a:prstGeom>
          <a:solidFill>
            <a:schemeClr val="tx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defRPr/>
            </a:pPr>
            <a:r>
              <a:rPr lang="en-GB" sz="2400" b="1" kern="0" dirty="0">
                <a:solidFill>
                  <a:srgbClr val="C00000"/>
                </a:solidFill>
                <a:latin typeface="+mj-lt"/>
                <a:ea typeface="ＭＳ Ｐゴシック" pitchFamily="34" charset="-128"/>
              </a:rPr>
              <a:t>rsc.li/goldforgold</a:t>
            </a:r>
          </a:p>
        </p:txBody>
      </p:sp>
    </p:spTree>
    <p:extLst>
      <p:ext uri="{BB962C8B-B14F-4D97-AF65-F5344CB8AC3E}">
        <p14:creationId xmlns:p14="http://schemas.microsoft.com/office/powerpoint/2010/main" val="3040069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1115616" y="265875"/>
            <a:ext cx="7772400" cy="1074894"/>
          </a:xfrm>
        </p:spPr>
        <p:txBody>
          <a:bodyPr/>
          <a:lstStyle/>
          <a:p>
            <a:r>
              <a:rPr lang="en-US" altLang="zh-CN" b="1" dirty="0" smtClean="0">
                <a:solidFill>
                  <a:srgbClr val="505759"/>
                </a:solidFill>
              </a:rPr>
              <a:t>RSC </a:t>
            </a:r>
            <a:r>
              <a:rPr lang="en-GB" b="1" dirty="0" smtClean="0">
                <a:solidFill>
                  <a:srgbClr val="505759"/>
                </a:solidFill>
              </a:rPr>
              <a:t>Membership</a:t>
            </a:r>
            <a:r>
              <a:rPr lang="zh-CN" altLang="en-US" b="1" dirty="0" smtClean="0">
                <a:solidFill>
                  <a:srgbClr val="505759"/>
                </a:solidFill>
              </a:rPr>
              <a:t>分类</a:t>
            </a:r>
            <a:endParaRPr lang="en-GB" b="1" dirty="0">
              <a:solidFill>
                <a:srgbClr val="505759"/>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196752"/>
            <a:ext cx="8136904" cy="5499815"/>
          </a:xfrm>
          <a:prstGeom prst="rect">
            <a:avLst/>
          </a:prstGeom>
        </p:spPr>
      </p:pic>
    </p:spTree>
    <p:extLst>
      <p:ext uri="{BB962C8B-B14F-4D97-AF65-F5344CB8AC3E}">
        <p14:creationId xmlns:p14="http://schemas.microsoft.com/office/powerpoint/2010/main" val="3547604924"/>
      </p:ext>
    </p:extLst>
  </p:cSld>
  <p:clrMapOvr>
    <a:masterClrMapping/>
  </p:clrMapOvr>
  <mc:AlternateContent xmlns:mc="http://schemas.openxmlformats.org/markup-compatibility/2006" xmlns:p14="http://schemas.microsoft.com/office/powerpoint/2010/main">
    <mc:Choice Requires="p14">
      <p:transition spd="slow" p14:dur="2000" advClick="0" advTm="9000"/>
    </mc:Choice>
    <mc:Fallback xmlns="">
      <p:transition spd="slow" advClick="0" advTm="900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79712" y="116633"/>
            <a:ext cx="6601694" cy="936103"/>
          </a:xfrm>
        </p:spPr>
        <p:txBody>
          <a:bodyPr/>
          <a:lstStyle/>
          <a:p>
            <a:r>
              <a:rPr lang="en-US" altLang="zh-CN" dirty="0" smtClean="0">
                <a:latin typeface="DFKai-SB" pitchFamily="65" charset="-120"/>
                <a:ea typeface="DFKai-SB" pitchFamily="65" charset="-120"/>
              </a:rPr>
              <a:t>Membership </a:t>
            </a:r>
            <a:r>
              <a:rPr lang="zh-CN" altLang="en-US" dirty="0" smtClean="0">
                <a:latin typeface="DFKai-SB" pitchFamily="65" charset="-120"/>
                <a:ea typeface="DFKai-SB" pitchFamily="65" charset="-120"/>
              </a:rPr>
              <a:t>政策</a:t>
            </a:r>
            <a:endParaRPr lang="en-US" dirty="0">
              <a:latin typeface="DFKai-SB" pitchFamily="65" charset="-120"/>
              <a:ea typeface="DFKai-SB" pitchFamily="65" charset="-120"/>
            </a:endParaRPr>
          </a:p>
        </p:txBody>
      </p:sp>
      <p:sp>
        <p:nvSpPr>
          <p:cNvPr id="3" name="Subtitle 2"/>
          <p:cNvSpPr>
            <a:spLocks noGrp="1"/>
          </p:cNvSpPr>
          <p:nvPr>
            <p:ph type="subTitle" idx="1"/>
          </p:nvPr>
        </p:nvSpPr>
        <p:spPr>
          <a:xfrm>
            <a:off x="251520" y="1196752"/>
            <a:ext cx="5112568" cy="5328592"/>
          </a:xfrm>
        </p:spPr>
        <p:txBody>
          <a:bodyPr>
            <a:normAutofit fontScale="92500" lnSpcReduction="20000"/>
          </a:bodyPr>
          <a:lstStyle/>
          <a:p>
            <a:pPr marL="457200" indent="-457200">
              <a:lnSpc>
                <a:spcPct val="150000"/>
              </a:lnSpc>
              <a:buFont typeface="Wingdings" pitchFamily="2" charset="2"/>
              <a:buChar char="v"/>
            </a:pPr>
            <a:r>
              <a:rPr lang="zh-CN" altLang="en-US" sz="2800" dirty="0" smtClean="0">
                <a:solidFill>
                  <a:schemeClr val="bg2"/>
                </a:solidFill>
                <a:latin typeface="DFKai-SB" pitchFamily="65" charset="-120"/>
                <a:ea typeface="DFKai-SB" pitchFamily="65" charset="-120"/>
              </a:rPr>
              <a:t>专业认可</a:t>
            </a:r>
            <a:endParaRPr lang="en-US" altLang="zh-CN" sz="2800" dirty="0" smtClean="0">
              <a:solidFill>
                <a:schemeClr val="bg2"/>
              </a:solidFill>
              <a:latin typeface="DFKai-SB" pitchFamily="65" charset="-120"/>
              <a:ea typeface="DFKai-SB" pitchFamily="65" charset="-120"/>
            </a:endParaRPr>
          </a:p>
          <a:p>
            <a:pPr marL="457200" indent="-457200">
              <a:lnSpc>
                <a:spcPct val="150000"/>
              </a:lnSpc>
              <a:buFont typeface="Wingdings" pitchFamily="2" charset="2"/>
              <a:buChar char="v"/>
            </a:pPr>
            <a:r>
              <a:rPr lang="zh-CN" altLang="en-US" sz="2800" dirty="0" smtClean="0">
                <a:solidFill>
                  <a:schemeClr val="bg2"/>
                </a:solidFill>
                <a:latin typeface="DFKai-SB" pitchFamily="65" charset="-120"/>
                <a:ea typeface="DFKai-SB" pitchFamily="65" charset="-120"/>
              </a:rPr>
              <a:t>国际专业会议注册费优惠</a:t>
            </a:r>
            <a:endParaRPr lang="en-US" altLang="zh-CN" sz="2800" dirty="0" smtClean="0">
              <a:solidFill>
                <a:schemeClr val="bg2"/>
              </a:solidFill>
              <a:latin typeface="DFKai-SB" pitchFamily="65" charset="-120"/>
              <a:ea typeface="DFKai-SB" pitchFamily="65" charset="-120"/>
            </a:endParaRPr>
          </a:p>
          <a:p>
            <a:pPr marL="457200" indent="-457200">
              <a:lnSpc>
                <a:spcPct val="150000"/>
              </a:lnSpc>
              <a:buFont typeface="Wingdings" pitchFamily="2" charset="2"/>
              <a:buChar char="v"/>
            </a:pPr>
            <a:r>
              <a:rPr lang="zh-CN" altLang="en-US" sz="2800" dirty="0" smtClean="0">
                <a:solidFill>
                  <a:schemeClr val="bg2"/>
                </a:solidFill>
                <a:latin typeface="DFKai-SB" pitchFamily="65" charset="-120"/>
                <a:ea typeface="DFKai-SB" pitchFamily="65" charset="-120"/>
              </a:rPr>
              <a:t>可申</a:t>
            </a:r>
            <a:r>
              <a:rPr lang="zh-CN" altLang="en-US" sz="2800" dirty="0">
                <a:solidFill>
                  <a:schemeClr val="bg2"/>
                </a:solidFill>
                <a:latin typeface="DFKai-SB" pitchFamily="65" charset="-120"/>
                <a:ea typeface="DFKai-SB" pitchFamily="65" charset="-120"/>
              </a:rPr>
              <a:t>请</a:t>
            </a:r>
            <a:r>
              <a:rPr lang="en-GB" sz="2800" dirty="0" smtClean="0">
                <a:solidFill>
                  <a:schemeClr val="bg2"/>
                </a:solidFill>
                <a:latin typeface="DFKai-SB" pitchFamily="65" charset="-120"/>
                <a:ea typeface="DFKai-SB" pitchFamily="65" charset="-120"/>
              </a:rPr>
              <a:t>Chemistry </a:t>
            </a:r>
            <a:r>
              <a:rPr lang="en-GB" sz="2800" dirty="0">
                <a:solidFill>
                  <a:schemeClr val="bg2"/>
                </a:solidFill>
                <a:latin typeface="DFKai-SB" pitchFamily="65" charset="-120"/>
                <a:ea typeface="DFKai-SB" pitchFamily="65" charset="-120"/>
              </a:rPr>
              <a:t>World and RSC </a:t>
            </a:r>
            <a:r>
              <a:rPr lang="en-GB" sz="2800" dirty="0" smtClean="0">
                <a:solidFill>
                  <a:schemeClr val="bg2"/>
                </a:solidFill>
                <a:latin typeface="DFKai-SB" pitchFamily="65" charset="-120"/>
                <a:ea typeface="DFKai-SB" pitchFamily="65" charset="-120"/>
              </a:rPr>
              <a:t>News</a:t>
            </a:r>
            <a:r>
              <a:rPr lang="zh-CN" altLang="en-US" sz="2800" dirty="0" smtClean="0">
                <a:solidFill>
                  <a:schemeClr val="bg2"/>
                </a:solidFill>
                <a:latin typeface="DFKai-SB" pitchFamily="65" charset="-120"/>
                <a:ea typeface="DFKai-SB" pitchFamily="65" charset="-120"/>
              </a:rPr>
              <a:t>（纸本）</a:t>
            </a:r>
            <a:endParaRPr lang="en-GB" sz="2800" dirty="0" smtClean="0">
              <a:solidFill>
                <a:schemeClr val="bg2"/>
              </a:solidFill>
              <a:latin typeface="DFKai-SB" pitchFamily="65" charset="-120"/>
              <a:ea typeface="DFKai-SB" pitchFamily="65" charset="-120"/>
            </a:endParaRPr>
          </a:p>
          <a:p>
            <a:pPr marL="457200" indent="-457200">
              <a:lnSpc>
                <a:spcPct val="150000"/>
              </a:lnSpc>
              <a:buFont typeface="Wingdings" pitchFamily="2" charset="2"/>
              <a:buChar char="v"/>
            </a:pPr>
            <a:r>
              <a:rPr lang="zh-CN" altLang="en-US" sz="2800" dirty="0" smtClean="0">
                <a:solidFill>
                  <a:schemeClr val="bg2"/>
                </a:solidFill>
                <a:latin typeface="DFKai-SB" pitchFamily="65" charset="-120"/>
                <a:ea typeface="DFKai-SB" pitchFamily="65" charset="-120"/>
              </a:rPr>
              <a:t>可免费访问</a:t>
            </a:r>
            <a:r>
              <a:rPr lang="en-US" altLang="zh-CN" sz="2800" dirty="0" smtClean="0">
                <a:solidFill>
                  <a:schemeClr val="bg2"/>
                </a:solidFill>
                <a:latin typeface="DFKai-SB" pitchFamily="65" charset="-120"/>
                <a:ea typeface="DFKai-SB" pitchFamily="65" charset="-120"/>
              </a:rPr>
              <a:t>RSC</a:t>
            </a:r>
            <a:r>
              <a:rPr lang="zh-CN" altLang="en-US" sz="2800" dirty="0" smtClean="0">
                <a:solidFill>
                  <a:schemeClr val="bg2"/>
                </a:solidFill>
                <a:latin typeface="DFKai-SB" pitchFamily="65" charset="-120"/>
                <a:ea typeface="DFKai-SB" pitchFamily="65" charset="-120"/>
              </a:rPr>
              <a:t>的回溯期刊数据库</a:t>
            </a:r>
            <a:endParaRPr lang="en-US" altLang="zh-CN" sz="2800" dirty="0" smtClean="0">
              <a:solidFill>
                <a:schemeClr val="bg2"/>
              </a:solidFill>
              <a:latin typeface="DFKai-SB" pitchFamily="65" charset="-120"/>
              <a:ea typeface="DFKai-SB" pitchFamily="65" charset="-120"/>
            </a:endParaRPr>
          </a:p>
          <a:p>
            <a:pPr marL="457200" indent="-457200">
              <a:lnSpc>
                <a:spcPct val="150000"/>
              </a:lnSpc>
              <a:buFont typeface="Wingdings" pitchFamily="2" charset="2"/>
              <a:buChar char="v"/>
            </a:pPr>
            <a:r>
              <a:rPr lang="zh-CN" altLang="en-US" sz="2800" dirty="0" smtClean="0">
                <a:solidFill>
                  <a:schemeClr val="bg2"/>
                </a:solidFill>
                <a:latin typeface="DFKai-SB" pitchFamily="65" charset="-120"/>
                <a:ea typeface="DFKai-SB" pitchFamily="65" charset="-120"/>
              </a:rPr>
              <a:t>购买</a:t>
            </a:r>
            <a:r>
              <a:rPr lang="en-GB" sz="2800" dirty="0" smtClean="0">
                <a:solidFill>
                  <a:schemeClr val="bg2"/>
                </a:solidFill>
                <a:latin typeface="DFKai-SB" pitchFamily="65" charset="-120"/>
                <a:ea typeface="DFKai-SB" pitchFamily="65" charset="-120"/>
              </a:rPr>
              <a:t>RSC books</a:t>
            </a:r>
            <a:r>
              <a:rPr lang="zh-CN" altLang="en-US" sz="2800" dirty="0" smtClean="0">
                <a:solidFill>
                  <a:schemeClr val="bg2"/>
                </a:solidFill>
                <a:latin typeface="DFKai-SB" pitchFamily="65" charset="-120"/>
                <a:ea typeface="DFKai-SB" pitchFamily="65" charset="-120"/>
              </a:rPr>
              <a:t>有</a:t>
            </a:r>
            <a:r>
              <a:rPr lang="en-US" altLang="zh-CN" sz="2800" dirty="0" smtClean="0">
                <a:solidFill>
                  <a:schemeClr val="bg2"/>
                </a:solidFill>
                <a:latin typeface="DFKai-SB" pitchFamily="65" charset="-120"/>
                <a:ea typeface="DFKai-SB" pitchFamily="65" charset="-120"/>
              </a:rPr>
              <a:t>35%</a:t>
            </a:r>
            <a:r>
              <a:rPr lang="zh-CN" altLang="en-US" sz="2800" dirty="0" smtClean="0">
                <a:solidFill>
                  <a:schemeClr val="bg2"/>
                </a:solidFill>
                <a:latin typeface="DFKai-SB" pitchFamily="65" charset="-120"/>
                <a:ea typeface="DFKai-SB" pitchFamily="65" charset="-120"/>
              </a:rPr>
              <a:t>折扣</a:t>
            </a:r>
            <a:endParaRPr lang="en-US" altLang="zh-CN" sz="2800" dirty="0" smtClean="0">
              <a:solidFill>
                <a:schemeClr val="bg2"/>
              </a:solidFill>
              <a:latin typeface="DFKai-SB" pitchFamily="65" charset="-120"/>
              <a:ea typeface="DFKai-SB" pitchFamily="65" charset="-120"/>
            </a:endParaRPr>
          </a:p>
          <a:p>
            <a:pPr marL="457200" indent="-457200">
              <a:lnSpc>
                <a:spcPct val="150000"/>
              </a:lnSpc>
              <a:buFont typeface="Wingdings" pitchFamily="2" charset="2"/>
              <a:buChar char="v"/>
            </a:pPr>
            <a:r>
              <a:rPr lang="zh-CN" altLang="en-US" sz="2800" dirty="0">
                <a:solidFill>
                  <a:schemeClr val="bg2"/>
                </a:solidFill>
                <a:latin typeface="DFKai-SB" pitchFamily="65" charset="-120"/>
                <a:ea typeface="DFKai-SB" pitchFamily="65" charset="-120"/>
              </a:rPr>
              <a:t>职</a:t>
            </a:r>
            <a:r>
              <a:rPr lang="zh-CN" altLang="en-US" sz="2800" dirty="0" smtClean="0">
                <a:solidFill>
                  <a:schemeClr val="bg2"/>
                </a:solidFill>
                <a:latin typeface="DFKai-SB" pitchFamily="65" charset="-120"/>
                <a:ea typeface="DFKai-SB" pitchFamily="65" charset="-120"/>
              </a:rPr>
              <a:t>业</a:t>
            </a:r>
            <a:r>
              <a:rPr lang="zh-CN" altLang="en-US" sz="2800" dirty="0">
                <a:solidFill>
                  <a:schemeClr val="bg2"/>
                </a:solidFill>
                <a:latin typeface="DFKai-SB" pitchFamily="65" charset="-120"/>
                <a:ea typeface="DFKai-SB" pitchFamily="65" charset="-120"/>
              </a:rPr>
              <a:t>管</a:t>
            </a:r>
            <a:r>
              <a:rPr lang="zh-CN" altLang="en-US" sz="2800" dirty="0" smtClean="0">
                <a:solidFill>
                  <a:schemeClr val="bg2"/>
                </a:solidFill>
                <a:latin typeface="DFKai-SB" pitchFamily="65" charset="-120"/>
                <a:ea typeface="DFKai-SB" pitchFamily="65" charset="-120"/>
              </a:rPr>
              <a:t>理</a:t>
            </a:r>
            <a:r>
              <a:rPr lang="zh-CN" altLang="en-US" sz="2800" dirty="0">
                <a:solidFill>
                  <a:schemeClr val="bg2"/>
                </a:solidFill>
                <a:latin typeface="DFKai-SB" pitchFamily="65" charset="-120"/>
                <a:ea typeface="DFKai-SB" pitchFamily="65" charset="-120"/>
              </a:rPr>
              <a:t>咨</a:t>
            </a:r>
            <a:r>
              <a:rPr lang="zh-CN" altLang="en-US" sz="2800" dirty="0" smtClean="0">
                <a:solidFill>
                  <a:schemeClr val="bg2"/>
                </a:solidFill>
                <a:latin typeface="DFKai-SB" pitchFamily="65" charset="-120"/>
                <a:ea typeface="DFKai-SB" pitchFamily="65" charset="-120"/>
              </a:rPr>
              <a:t>询</a:t>
            </a:r>
            <a:endParaRPr lang="en-US" altLang="zh-CN" sz="2800" dirty="0" smtClean="0">
              <a:solidFill>
                <a:schemeClr val="bg2"/>
              </a:solidFill>
              <a:latin typeface="DFKai-SB" pitchFamily="65" charset="-120"/>
              <a:ea typeface="DFKai-SB" pitchFamily="65" charset="-120"/>
            </a:endParaRPr>
          </a:p>
          <a:p>
            <a:pPr marL="457200" indent="-457200">
              <a:lnSpc>
                <a:spcPct val="150000"/>
              </a:lnSpc>
              <a:buFont typeface="Wingdings" pitchFamily="2" charset="2"/>
              <a:buChar char="v"/>
            </a:pPr>
            <a:r>
              <a:rPr lang="zh-CN" altLang="en-US" sz="2800" dirty="0">
                <a:solidFill>
                  <a:schemeClr val="bg2"/>
                </a:solidFill>
                <a:latin typeface="DFKai-SB" pitchFamily="65" charset="-120"/>
                <a:ea typeface="DFKai-SB" pitchFamily="65" charset="-120"/>
              </a:rPr>
              <a:t>科</a:t>
            </a:r>
            <a:r>
              <a:rPr lang="zh-CN" altLang="en-US" sz="2800" dirty="0" smtClean="0">
                <a:solidFill>
                  <a:schemeClr val="bg2"/>
                </a:solidFill>
                <a:latin typeface="DFKai-SB" pitchFamily="65" charset="-120"/>
                <a:ea typeface="DFKai-SB" pitchFamily="65" charset="-120"/>
              </a:rPr>
              <a:t>研经费</a:t>
            </a:r>
            <a:r>
              <a:rPr lang="zh-CN" altLang="en-US" sz="2800" dirty="0">
                <a:solidFill>
                  <a:schemeClr val="bg2"/>
                </a:solidFill>
                <a:latin typeface="DFKai-SB" pitchFamily="65" charset="-120"/>
                <a:ea typeface="DFKai-SB" pitchFamily="65" charset="-120"/>
              </a:rPr>
              <a:t>支</a:t>
            </a:r>
            <a:r>
              <a:rPr lang="zh-CN" altLang="en-US" sz="2800" dirty="0" smtClean="0">
                <a:solidFill>
                  <a:schemeClr val="bg2"/>
                </a:solidFill>
                <a:latin typeface="DFKai-SB" pitchFamily="65" charset="-120"/>
                <a:ea typeface="DFKai-SB" pitchFamily="65" charset="-120"/>
              </a:rPr>
              <a:t>持</a:t>
            </a:r>
            <a:endParaRPr lang="en-US" altLang="zh-CN" sz="2800" dirty="0" smtClean="0">
              <a:solidFill>
                <a:schemeClr val="bg2"/>
              </a:solidFill>
              <a:latin typeface="DFKai-SB" pitchFamily="65" charset="-120"/>
              <a:ea typeface="DFKai-SB" pitchFamily="65" charset="-120"/>
            </a:endParaRPr>
          </a:p>
        </p:txBody>
      </p:sp>
      <p:sp>
        <p:nvSpPr>
          <p:cNvPr id="4" name="Subtitle 2"/>
          <p:cNvSpPr txBox="1">
            <a:spLocks/>
          </p:cNvSpPr>
          <p:nvPr/>
        </p:nvSpPr>
        <p:spPr>
          <a:xfrm>
            <a:off x="5314256" y="2204864"/>
            <a:ext cx="3805708" cy="3101776"/>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3000" kern="1200">
                <a:solidFill>
                  <a:srgbClr val="4F758B"/>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150000"/>
              </a:lnSpc>
            </a:pPr>
            <a:r>
              <a:rPr lang="en-US" altLang="zh-CN" sz="2800" dirty="0" smtClean="0">
                <a:solidFill>
                  <a:schemeClr val="bg2"/>
                </a:solidFill>
                <a:latin typeface="DFKai-SB" pitchFamily="65" charset="-120"/>
                <a:ea typeface="DFKai-SB" pitchFamily="65" charset="-120"/>
              </a:rPr>
              <a:t>Membership</a:t>
            </a:r>
            <a:r>
              <a:rPr lang="zh-CN" altLang="en-US" sz="2800" dirty="0" smtClean="0">
                <a:solidFill>
                  <a:schemeClr val="bg2"/>
                </a:solidFill>
                <a:latin typeface="DFKai-SB" pitchFamily="65" charset="-120"/>
                <a:ea typeface="DFKai-SB" pitchFamily="65" charset="-120"/>
              </a:rPr>
              <a:t> </a:t>
            </a:r>
            <a:r>
              <a:rPr lang="en-US" altLang="zh-CN" sz="2800" dirty="0" smtClean="0">
                <a:solidFill>
                  <a:schemeClr val="bg2"/>
                </a:solidFill>
                <a:latin typeface="DFKai-SB" pitchFamily="65" charset="-120"/>
                <a:ea typeface="DFKai-SB" pitchFamily="65" charset="-120"/>
              </a:rPr>
              <a:t>Manager</a:t>
            </a:r>
            <a:r>
              <a:rPr lang="zh-CN" altLang="en-US" sz="2800" dirty="0" smtClean="0">
                <a:solidFill>
                  <a:schemeClr val="bg2"/>
                </a:solidFill>
                <a:latin typeface="DFKai-SB" pitchFamily="65" charset="-120"/>
                <a:ea typeface="DFKai-SB" pitchFamily="65" charset="-120"/>
              </a:rPr>
              <a:t>：</a:t>
            </a:r>
            <a:endParaRPr lang="en-GB" sz="2800" dirty="0" smtClean="0">
              <a:solidFill>
                <a:schemeClr val="bg2"/>
              </a:solidFill>
              <a:latin typeface="DFKai-SB" pitchFamily="65" charset="-120"/>
              <a:ea typeface="DFKai-SB" pitchFamily="65" charset="-120"/>
            </a:endParaRPr>
          </a:p>
          <a:p>
            <a:r>
              <a:rPr lang="zh-CN" altLang="en-US" sz="2800" dirty="0" smtClean="0">
                <a:solidFill>
                  <a:schemeClr val="bg2"/>
                </a:solidFill>
                <a:latin typeface="DFKai-SB" pitchFamily="65" charset="-120"/>
                <a:ea typeface="DFKai-SB" pitchFamily="65" charset="-120"/>
              </a:rPr>
              <a:t>彭红梅</a:t>
            </a:r>
            <a:endParaRPr lang="en-US" altLang="zh-CN" sz="2800" dirty="0" smtClean="0">
              <a:solidFill>
                <a:schemeClr val="bg2"/>
              </a:solidFill>
              <a:latin typeface="DFKai-SB" pitchFamily="65" charset="-120"/>
              <a:ea typeface="DFKai-SB" pitchFamily="65" charset="-120"/>
            </a:endParaRPr>
          </a:p>
          <a:p>
            <a:r>
              <a:rPr lang="zh-CN" altLang="en-US" sz="2800" dirty="0">
                <a:solidFill>
                  <a:schemeClr val="bg2"/>
                </a:solidFill>
                <a:latin typeface="DFKai-SB" pitchFamily="65" charset="-120"/>
                <a:ea typeface="DFKai-SB" pitchFamily="65" charset="-120"/>
              </a:rPr>
              <a:t>电</a:t>
            </a:r>
            <a:r>
              <a:rPr lang="zh-CN" altLang="en-US" sz="2800" dirty="0" smtClean="0">
                <a:solidFill>
                  <a:schemeClr val="bg2"/>
                </a:solidFill>
                <a:latin typeface="DFKai-SB" pitchFamily="65" charset="-120"/>
                <a:ea typeface="DFKai-SB" pitchFamily="65" charset="-120"/>
              </a:rPr>
              <a:t>话：</a:t>
            </a:r>
            <a:r>
              <a:rPr lang="en-US" altLang="zh-CN" sz="2800" dirty="0" smtClean="0">
                <a:solidFill>
                  <a:schemeClr val="bg2"/>
                </a:solidFill>
                <a:latin typeface="DFKai-SB" pitchFamily="65" charset="-120"/>
                <a:ea typeface="DFKai-SB" pitchFamily="65" charset="-120"/>
              </a:rPr>
              <a:t>021-61337822</a:t>
            </a:r>
          </a:p>
          <a:p>
            <a:r>
              <a:rPr lang="en-US" sz="2800" dirty="0">
                <a:solidFill>
                  <a:schemeClr val="bg2"/>
                </a:solidFill>
                <a:latin typeface="DFKai-SB" pitchFamily="65" charset="-120"/>
                <a:ea typeface="DFKai-SB" pitchFamily="65" charset="-120"/>
              </a:rPr>
              <a:t>         </a:t>
            </a:r>
            <a:r>
              <a:rPr lang="en-US" sz="2800" dirty="0" smtClean="0">
                <a:solidFill>
                  <a:schemeClr val="bg2"/>
                </a:solidFill>
                <a:latin typeface="DFKai-SB" pitchFamily="65" charset="-120"/>
                <a:ea typeface="DFKai-SB" pitchFamily="65" charset="-120"/>
              </a:rPr>
              <a:t>13918362906</a:t>
            </a:r>
          </a:p>
          <a:p>
            <a:r>
              <a:rPr lang="zh-CN" altLang="en-US" sz="2800" dirty="0">
                <a:solidFill>
                  <a:schemeClr val="bg2"/>
                </a:solidFill>
                <a:latin typeface="DFKai-SB" pitchFamily="65" charset="-120"/>
                <a:ea typeface="DFKai-SB" pitchFamily="65" charset="-120"/>
              </a:rPr>
              <a:t>邮</a:t>
            </a:r>
            <a:r>
              <a:rPr lang="zh-CN" altLang="en-US" sz="2800" dirty="0" smtClean="0">
                <a:solidFill>
                  <a:schemeClr val="bg2"/>
                </a:solidFill>
                <a:latin typeface="DFKai-SB" pitchFamily="65" charset="-120"/>
                <a:ea typeface="DFKai-SB" pitchFamily="65" charset="-120"/>
              </a:rPr>
              <a:t>箱：</a:t>
            </a:r>
            <a:r>
              <a:rPr lang="en-US" altLang="zh-CN" sz="2800" dirty="0">
                <a:solidFill>
                  <a:schemeClr val="bg2"/>
                </a:solidFill>
                <a:latin typeface="DFKai-SB" pitchFamily="65" charset="-120"/>
                <a:ea typeface="DFKai-SB" pitchFamily="65" charset="-120"/>
              </a:rPr>
              <a:t>PengH@rsc.org </a:t>
            </a:r>
            <a:endParaRPr lang="en-US" sz="2800" dirty="0">
              <a:solidFill>
                <a:schemeClr val="bg2"/>
              </a:solidFill>
              <a:latin typeface="DFKai-SB" pitchFamily="65" charset="-120"/>
              <a:ea typeface="DFKai-SB" pitchFamily="65" charset="-120"/>
            </a:endParaRPr>
          </a:p>
        </p:txBody>
      </p:sp>
    </p:spTree>
    <p:extLst>
      <p:ext uri="{BB962C8B-B14F-4D97-AF65-F5344CB8AC3E}">
        <p14:creationId xmlns:p14="http://schemas.microsoft.com/office/powerpoint/2010/main" val="3446031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9498" y="4869160"/>
            <a:ext cx="7982902" cy="1692771"/>
          </a:xfrm>
          <a:prstGeom prst="rect">
            <a:avLst/>
          </a:prstGeom>
        </p:spPr>
        <p:txBody>
          <a:bodyPr wrap="square">
            <a:spAutoFit/>
          </a:bodyPr>
          <a:lstStyle/>
          <a:p>
            <a:r>
              <a:rPr lang="en-US" altLang="zh-CN" sz="3200" dirty="0" smtClean="0">
                <a:solidFill>
                  <a:srgbClr val="006BA6"/>
                </a:solidFill>
                <a:latin typeface="Corbel" pitchFamily="34" charset="0"/>
                <a:ea typeface="DFKai-SB" pitchFamily="65" charset="-120"/>
              </a:rPr>
              <a:t>Data Publishing</a:t>
            </a:r>
            <a:r>
              <a:rPr lang="en-US" altLang="zh-CN" sz="3200" dirty="0" smtClean="0">
                <a:solidFill>
                  <a:srgbClr val="006BA6"/>
                </a:solidFill>
                <a:latin typeface="Corbel" pitchFamily="34" charset="0"/>
              </a:rPr>
              <a:t>—</a:t>
            </a:r>
            <a:r>
              <a:rPr lang="en-US" sz="3200" dirty="0" smtClean="0">
                <a:solidFill>
                  <a:srgbClr val="006BA6"/>
                </a:solidFill>
                <a:latin typeface="Corbel" pitchFamily="34" charset="0"/>
              </a:rPr>
              <a:t>Chem</a:t>
            </a:r>
            <a:r>
              <a:rPr lang="en-US" altLang="zh-CN" sz="3200" dirty="0" smtClean="0">
                <a:solidFill>
                  <a:srgbClr val="006BA6"/>
                </a:solidFill>
                <a:latin typeface="Corbel" pitchFamily="34" charset="0"/>
              </a:rPr>
              <a:t>S</a:t>
            </a:r>
            <a:r>
              <a:rPr lang="en-US" sz="3200" dirty="0" smtClean="0">
                <a:solidFill>
                  <a:srgbClr val="006BA6"/>
                </a:solidFill>
                <a:latin typeface="Corbel" pitchFamily="34" charset="0"/>
              </a:rPr>
              <a:t>pider</a:t>
            </a:r>
            <a:endParaRPr lang="en-US" sz="2400" dirty="0">
              <a:solidFill>
                <a:srgbClr val="006BA6"/>
              </a:solidFill>
              <a:latin typeface="Corbel" pitchFamily="34" charset="0"/>
            </a:endParaRPr>
          </a:p>
          <a:p>
            <a:pPr marL="285750" indent="-285750">
              <a:buFont typeface="Arial" pitchFamily="34" charset="0"/>
              <a:buChar char="•"/>
            </a:pPr>
            <a:r>
              <a:rPr lang="en-US" altLang="zh-CN" dirty="0" smtClean="0">
                <a:solidFill>
                  <a:srgbClr val="006BA6"/>
                </a:solidFill>
                <a:latin typeface="PMingLiU" pitchFamily="18" charset="-120"/>
                <a:ea typeface="PMingLiU" pitchFamily="18" charset="-120"/>
              </a:rPr>
              <a:t>30</a:t>
            </a:r>
            <a:r>
              <a:rPr lang="en-US" dirty="0" smtClean="0">
                <a:solidFill>
                  <a:srgbClr val="006BA6"/>
                </a:solidFill>
                <a:latin typeface="PMingLiU" pitchFamily="18" charset="-120"/>
                <a:ea typeface="PMingLiU" pitchFamily="18" charset="-120"/>
              </a:rPr>
              <a:t>00</a:t>
            </a:r>
            <a:r>
              <a:rPr lang="zh-CN" altLang="en-US" dirty="0">
                <a:solidFill>
                  <a:srgbClr val="006BA6"/>
                </a:solidFill>
                <a:latin typeface="PMingLiU" pitchFamily="18" charset="-120"/>
                <a:ea typeface="PMingLiU" pitchFamily="18" charset="-120"/>
              </a:rPr>
              <a:t>万化学结构和合成物信</a:t>
            </a:r>
            <a:r>
              <a:rPr lang="zh-CN" altLang="en-US" dirty="0" smtClean="0">
                <a:solidFill>
                  <a:srgbClr val="006BA6"/>
                </a:solidFill>
                <a:latin typeface="PMingLiU" pitchFamily="18" charset="-120"/>
                <a:ea typeface="PMingLiU" pitchFamily="18" charset="-120"/>
              </a:rPr>
              <a:t>息</a:t>
            </a:r>
            <a:endParaRPr lang="en-US" altLang="zh-CN" dirty="0">
              <a:solidFill>
                <a:srgbClr val="006BA6"/>
              </a:solidFill>
              <a:latin typeface="PMingLiU" pitchFamily="18" charset="-120"/>
              <a:ea typeface="PMingLiU" pitchFamily="18" charset="-120"/>
            </a:endParaRPr>
          </a:p>
          <a:p>
            <a:pPr marL="285750" indent="-285750">
              <a:buFont typeface="Arial" pitchFamily="34" charset="0"/>
              <a:buChar char="•"/>
            </a:pPr>
            <a:r>
              <a:rPr lang="en-US" altLang="zh-CN" dirty="0" smtClean="0">
                <a:solidFill>
                  <a:srgbClr val="006BA6"/>
                </a:solidFill>
                <a:latin typeface="PMingLiU" pitchFamily="18" charset="-120"/>
                <a:ea typeface="PMingLiU" pitchFamily="18" charset="-120"/>
              </a:rPr>
              <a:t>450</a:t>
            </a:r>
            <a:r>
              <a:rPr lang="zh-CN" altLang="en-US" dirty="0">
                <a:solidFill>
                  <a:srgbClr val="006BA6"/>
                </a:solidFill>
                <a:latin typeface="PMingLiU" pitchFamily="18" charset="-120"/>
                <a:ea typeface="PMingLiU" pitchFamily="18" charset="-120"/>
              </a:rPr>
              <a:t>多个数据来</a:t>
            </a:r>
            <a:r>
              <a:rPr lang="zh-CN" altLang="en-US" dirty="0" smtClean="0">
                <a:solidFill>
                  <a:srgbClr val="006BA6"/>
                </a:solidFill>
                <a:latin typeface="PMingLiU" pitchFamily="18" charset="-120"/>
                <a:ea typeface="PMingLiU" pitchFamily="18" charset="-120"/>
              </a:rPr>
              <a:t>源</a:t>
            </a:r>
            <a:endParaRPr lang="en-US" altLang="zh-CN" dirty="0">
              <a:solidFill>
                <a:srgbClr val="006BA6"/>
              </a:solidFill>
              <a:latin typeface="PMingLiU" pitchFamily="18" charset="-120"/>
              <a:ea typeface="PMingLiU" pitchFamily="18" charset="-120"/>
            </a:endParaRPr>
          </a:p>
          <a:p>
            <a:pPr marL="285750" indent="-285750">
              <a:buFont typeface="Arial" pitchFamily="34" charset="0"/>
              <a:buChar char="•"/>
            </a:pPr>
            <a:r>
              <a:rPr lang="zh-CN" altLang="en-US" dirty="0" smtClean="0">
                <a:solidFill>
                  <a:srgbClr val="006BA6"/>
                </a:solidFill>
                <a:latin typeface="PMingLiU" pitchFamily="18" charset="-120"/>
                <a:ea typeface="PMingLiU" pitchFamily="18" charset="-120"/>
              </a:rPr>
              <a:t>持</a:t>
            </a:r>
            <a:r>
              <a:rPr lang="zh-CN" altLang="en-US" dirty="0">
                <a:solidFill>
                  <a:srgbClr val="006BA6"/>
                </a:solidFill>
                <a:latin typeface="PMingLiU" pitchFamily="18" charset="-120"/>
                <a:ea typeface="PMingLiU" pitchFamily="18" charset="-120"/>
              </a:rPr>
              <a:t>续微出版与编</a:t>
            </a:r>
            <a:r>
              <a:rPr lang="zh-CN" altLang="en-US" dirty="0" smtClean="0">
                <a:solidFill>
                  <a:srgbClr val="006BA6"/>
                </a:solidFill>
                <a:latin typeface="PMingLiU" pitchFamily="18" charset="-120"/>
                <a:ea typeface="PMingLiU" pitchFamily="18" charset="-120"/>
              </a:rPr>
              <a:t>辑</a:t>
            </a:r>
            <a:r>
              <a:rPr lang="en-US" altLang="zh-CN" dirty="0" smtClean="0">
                <a:solidFill>
                  <a:srgbClr val="006BA6"/>
                </a:solidFill>
                <a:latin typeface="Corbel" pitchFamily="34" charset="0"/>
                <a:ea typeface="PMingLiU" pitchFamily="18" charset="-120"/>
              </a:rPr>
              <a:t> </a:t>
            </a:r>
            <a:endParaRPr lang="en-US" altLang="zh-CN" dirty="0">
              <a:solidFill>
                <a:srgbClr val="006BA6"/>
              </a:solidFill>
              <a:latin typeface="Corbel" pitchFamily="34" charset="0"/>
              <a:ea typeface="PMingLiU" pitchFamily="18" charset="-120"/>
            </a:endParaRPr>
          </a:p>
          <a:p>
            <a:pPr marL="285750" indent="-285750">
              <a:buFont typeface="Arial" pitchFamily="34" charset="0"/>
              <a:buChar char="•"/>
            </a:pPr>
            <a:r>
              <a:rPr lang="zh-CN" altLang="en-US" dirty="0">
                <a:solidFill>
                  <a:srgbClr val="006BA6"/>
                </a:solidFill>
                <a:latin typeface="PMingLiU" pitchFamily="18" charset="-120"/>
                <a:ea typeface="PMingLiU" pitchFamily="18" charset="-120"/>
              </a:rPr>
              <a:t>结构式检</a:t>
            </a:r>
            <a:r>
              <a:rPr lang="zh-CN" altLang="en-US" dirty="0" smtClean="0">
                <a:solidFill>
                  <a:srgbClr val="006BA6"/>
                </a:solidFill>
                <a:latin typeface="PMingLiU" pitchFamily="18" charset="-120"/>
                <a:ea typeface="PMingLiU" pitchFamily="18" charset="-120"/>
              </a:rPr>
              <a:t>索</a:t>
            </a:r>
            <a:r>
              <a:rPr lang="en-US" altLang="zh-CN" dirty="0" smtClean="0">
                <a:solidFill>
                  <a:srgbClr val="006BA6"/>
                </a:solidFill>
                <a:latin typeface="Corbel" pitchFamily="34" charset="0"/>
                <a:ea typeface="PMingLiU" pitchFamily="18" charset="-120"/>
              </a:rPr>
              <a:t> </a:t>
            </a:r>
            <a:endParaRPr lang="en-US" altLang="zh-CN" dirty="0">
              <a:solidFill>
                <a:srgbClr val="006BA6"/>
              </a:solidFill>
              <a:latin typeface="Corbel" pitchFamily="34" charset="0"/>
              <a:ea typeface="PMingLiU" pitchFamily="18" charset="-120"/>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692" r="4314" b="6250"/>
          <a:stretch/>
        </p:blipFill>
        <p:spPr bwMode="auto">
          <a:xfrm>
            <a:off x="1043608" y="764704"/>
            <a:ext cx="7438156"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21369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1560" y="1700808"/>
            <a:ext cx="7344816" cy="3816424"/>
          </a:xfrm>
        </p:spPr>
        <p:txBody>
          <a:bodyPr>
            <a:normAutofit fontScale="92500" lnSpcReduction="20000"/>
          </a:bodyPr>
          <a:lstStyle/>
          <a:p>
            <a:pPr marL="0" indent="0" algn="ctr">
              <a:buNone/>
            </a:pPr>
            <a:r>
              <a:rPr lang="zh-CN" altLang="en-US" sz="7200" dirty="0" smtClean="0">
                <a:latin typeface="DFKai-SB" pitchFamily="65" charset="-120"/>
                <a:ea typeface="DFKai-SB" pitchFamily="65" charset="-120"/>
              </a:rPr>
              <a:t>谢谢聆听！</a:t>
            </a:r>
            <a:endParaRPr lang="en-US" altLang="zh-CN" sz="7200" dirty="0" smtClean="0">
              <a:latin typeface="DFKai-SB" pitchFamily="65" charset="-120"/>
              <a:ea typeface="DFKai-SB" pitchFamily="65" charset="-120"/>
            </a:endParaRPr>
          </a:p>
          <a:p>
            <a:pPr marL="0" indent="0" algn="ctr">
              <a:buNone/>
            </a:pPr>
            <a:endParaRPr lang="en-US" altLang="zh-CN" sz="7200" dirty="0">
              <a:latin typeface="DFKai-SB" pitchFamily="65" charset="-120"/>
              <a:ea typeface="DFKai-SB" pitchFamily="65" charset="-120"/>
            </a:endParaRPr>
          </a:p>
          <a:p>
            <a:pPr marL="0" indent="0" algn="ctr">
              <a:buNone/>
            </a:pPr>
            <a:endParaRPr lang="en-US" altLang="zh-CN" sz="7200" dirty="0">
              <a:latin typeface="DFKai-SB" pitchFamily="65" charset="-120"/>
              <a:ea typeface="DFKai-SB" pitchFamily="65" charset="-120"/>
            </a:endParaRPr>
          </a:p>
          <a:p>
            <a:pPr marL="0" indent="0" algn="ctr">
              <a:buNone/>
            </a:pPr>
            <a:r>
              <a:rPr lang="zh-CN" altLang="en-US" sz="5200" dirty="0">
                <a:latin typeface="DFKai-SB" pitchFamily="65" charset="-120"/>
                <a:ea typeface="DFKai-SB" pitchFamily="65" charset="-120"/>
              </a:rPr>
              <a:t>邮</a:t>
            </a:r>
            <a:r>
              <a:rPr lang="zh-CN" altLang="en-US" sz="5200" dirty="0" smtClean="0">
                <a:latin typeface="DFKai-SB" pitchFamily="65" charset="-120"/>
                <a:ea typeface="DFKai-SB" pitchFamily="65" charset="-120"/>
              </a:rPr>
              <a:t>箱：</a:t>
            </a:r>
            <a:r>
              <a:rPr lang="en-US" altLang="zh-CN" sz="5200" dirty="0" smtClean="0">
                <a:latin typeface="DFKai-SB" pitchFamily="65" charset="-120"/>
                <a:ea typeface="DFKai-SB" pitchFamily="65" charset="-120"/>
              </a:rPr>
              <a:t>suna@rsc.org</a:t>
            </a:r>
          </a:p>
        </p:txBody>
      </p:sp>
    </p:spTree>
    <p:extLst>
      <p:ext uri="{BB962C8B-B14F-4D97-AF65-F5344CB8AC3E}">
        <p14:creationId xmlns:p14="http://schemas.microsoft.com/office/powerpoint/2010/main" val="22474763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7664" y="260648"/>
            <a:ext cx="7033742" cy="1470025"/>
          </a:xfrm>
        </p:spPr>
        <p:txBody>
          <a:bodyPr>
            <a:normAutofit/>
          </a:bodyPr>
          <a:lstStyle/>
          <a:p>
            <a:r>
              <a:rPr lang="en-GB" altLang="zh-CN" sz="5400" dirty="0"/>
              <a:t>RSC </a:t>
            </a:r>
            <a:r>
              <a:rPr lang="en-GB" altLang="zh-CN" sz="5400" dirty="0" smtClean="0"/>
              <a:t>history timeline</a:t>
            </a:r>
            <a:endParaRPr lang="en-US" sz="5400" dirty="0"/>
          </a:p>
        </p:txBody>
      </p:sp>
      <p:sp>
        <p:nvSpPr>
          <p:cNvPr id="6" name="Text Box 8"/>
          <p:cNvSpPr txBox="1">
            <a:spLocks noChangeArrowheads="1"/>
          </p:cNvSpPr>
          <p:nvPr/>
        </p:nvSpPr>
        <p:spPr bwMode="auto">
          <a:xfrm>
            <a:off x="468313" y="4221163"/>
            <a:ext cx="720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spcBef>
                <a:spcPct val="50000"/>
              </a:spcBef>
            </a:pPr>
            <a:r>
              <a:rPr lang="en-GB" altLang="zh-CN" sz="1600" b="1" dirty="0">
                <a:solidFill>
                  <a:schemeClr val="bg2"/>
                </a:solidFill>
              </a:rPr>
              <a:t>1841</a:t>
            </a:r>
          </a:p>
        </p:txBody>
      </p:sp>
      <p:sp>
        <p:nvSpPr>
          <p:cNvPr id="7" name="Text Box 9"/>
          <p:cNvSpPr txBox="1">
            <a:spLocks noChangeArrowheads="1"/>
          </p:cNvSpPr>
          <p:nvPr/>
        </p:nvSpPr>
        <p:spPr bwMode="auto">
          <a:xfrm>
            <a:off x="288925" y="2347913"/>
            <a:ext cx="1223963" cy="670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lnSpc>
                <a:spcPct val="80000"/>
              </a:lnSpc>
              <a:buClr>
                <a:srgbClr val="A3003A"/>
              </a:buClr>
            </a:pPr>
            <a:r>
              <a:rPr lang="zh-CN" altLang="en-GB" sz="1800" dirty="0" smtClean="0">
                <a:solidFill>
                  <a:schemeClr val="bg2"/>
                </a:solidFill>
                <a:ea typeface="SimHei" pitchFamily="49" charset="-122"/>
              </a:rPr>
              <a:t>化</a:t>
            </a:r>
            <a:r>
              <a:rPr lang="zh-CN" altLang="en-GB" sz="1800" dirty="0">
                <a:solidFill>
                  <a:schemeClr val="bg2"/>
                </a:solidFill>
                <a:ea typeface="SimHei" pitchFamily="49" charset="-122"/>
              </a:rPr>
              <a:t>学学会成立</a:t>
            </a:r>
          </a:p>
          <a:p>
            <a:pPr algn="ctr">
              <a:lnSpc>
                <a:spcPct val="80000"/>
              </a:lnSpc>
              <a:buClr>
                <a:srgbClr val="A3003A"/>
              </a:buClr>
            </a:pPr>
            <a:endParaRPr lang="en-GB" altLang="zh-CN" sz="1100" dirty="0">
              <a:solidFill>
                <a:schemeClr val="bg2"/>
              </a:solidFill>
            </a:endParaRPr>
          </a:p>
        </p:txBody>
      </p:sp>
      <p:sp>
        <p:nvSpPr>
          <p:cNvPr id="8" name="Line 10"/>
          <p:cNvSpPr>
            <a:spLocks noChangeShapeType="1"/>
          </p:cNvSpPr>
          <p:nvPr/>
        </p:nvSpPr>
        <p:spPr bwMode="auto">
          <a:xfrm>
            <a:off x="1765300" y="3429000"/>
            <a:ext cx="0" cy="647700"/>
          </a:xfrm>
          <a:prstGeom prst="line">
            <a:avLst/>
          </a:prstGeom>
          <a:ln>
            <a:solidFill>
              <a:schemeClr val="bg2"/>
            </a:solidFill>
            <a:headEnd/>
            <a:tailEnd/>
          </a:ln>
        </p:spPr>
        <p:style>
          <a:lnRef idx="1">
            <a:schemeClr val="accent1"/>
          </a:lnRef>
          <a:fillRef idx="0">
            <a:schemeClr val="accent1"/>
          </a:fillRef>
          <a:effectRef idx="0">
            <a:schemeClr val="accent1"/>
          </a:effectRef>
          <a:fontRef idx="minor">
            <a:schemeClr val="tx1"/>
          </a:fontRef>
        </p:style>
        <p:txBody>
          <a:bodyPr/>
          <a:lstStyle/>
          <a:p>
            <a:endParaRPr lang="en-US">
              <a:solidFill>
                <a:schemeClr val="bg1"/>
              </a:solidFill>
            </a:endParaRPr>
          </a:p>
        </p:txBody>
      </p:sp>
      <p:sp>
        <p:nvSpPr>
          <p:cNvPr id="9" name="Text Box 11"/>
          <p:cNvSpPr txBox="1">
            <a:spLocks noChangeArrowheads="1"/>
          </p:cNvSpPr>
          <p:nvPr/>
        </p:nvSpPr>
        <p:spPr bwMode="auto">
          <a:xfrm>
            <a:off x="1404938" y="2924175"/>
            <a:ext cx="720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spcBef>
                <a:spcPct val="50000"/>
              </a:spcBef>
            </a:pPr>
            <a:r>
              <a:rPr lang="en-GB" altLang="zh-CN" sz="1600" b="1" dirty="0">
                <a:solidFill>
                  <a:schemeClr val="bg2"/>
                </a:solidFill>
              </a:rPr>
              <a:t>1861</a:t>
            </a:r>
          </a:p>
        </p:txBody>
      </p:sp>
      <p:sp>
        <p:nvSpPr>
          <p:cNvPr id="10" name="Text Box 12"/>
          <p:cNvSpPr txBox="1">
            <a:spLocks noChangeArrowheads="1"/>
          </p:cNvSpPr>
          <p:nvPr/>
        </p:nvSpPr>
        <p:spPr bwMode="auto">
          <a:xfrm>
            <a:off x="7433854" y="4221163"/>
            <a:ext cx="1223962" cy="111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lnSpc>
                <a:spcPct val="80000"/>
              </a:lnSpc>
              <a:buClr>
                <a:srgbClr val="A3003A"/>
              </a:buClr>
            </a:pPr>
            <a:r>
              <a:rPr lang="en-GB" altLang="zh-CN" sz="1800" dirty="0">
                <a:solidFill>
                  <a:schemeClr val="bg2"/>
                </a:solidFill>
                <a:latin typeface="SimHei" pitchFamily="49" charset="-122"/>
                <a:ea typeface="SimHei" pitchFamily="49" charset="-122"/>
              </a:rPr>
              <a:t>RSC </a:t>
            </a:r>
            <a:r>
              <a:rPr lang="zh-CN" altLang="en-GB" sz="1800" dirty="0">
                <a:solidFill>
                  <a:schemeClr val="bg2"/>
                </a:solidFill>
                <a:latin typeface="SimHei" pitchFamily="49" charset="-122"/>
                <a:ea typeface="SimHei" pitchFamily="49" charset="-122"/>
              </a:rPr>
              <a:t>已拥有超过</a:t>
            </a:r>
            <a:r>
              <a:rPr lang="en-GB" altLang="zh-CN" sz="1800" dirty="0" smtClean="0">
                <a:solidFill>
                  <a:schemeClr val="bg2"/>
                </a:solidFill>
                <a:latin typeface="SimHei" pitchFamily="49" charset="-122"/>
                <a:ea typeface="SimHei" pitchFamily="49" charset="-122"/>
              </a:rPr>
              <a:t>4</a:t>
            </a:r>
            <a:r>
              <a:rPr lang="en-US" altLang="zh-CN" sz="1800" dirty="0" smtClean="0">
                <a:solidFill>
                  <a:schemeClr val="bg2"/>
                </a:solidFill>
                <a:latin typeface="SimHei" pitchFamily="49" charset="-122"/>
                <a:ea typeface="SimHei" pitchFamily="49" charset="-122"/>
              </a:rPr>
              <a:t>90</a:t>
            </a:r>
            <a:r>
              <a:rPr lang="en-GB" altLang="zh-CN" sz="1800" dirty="0" smtClean="0">
                <a:solidFill>
                  <a:schemeClr val="bg2"/>
                </a:solidFill>
                <a:latin typeface="SimHei" pitchFamily="49" charset="-122"/>
                <a:ea typeface="SimHei" pitchFamily="49" charset="-122"/>
              </a:rPr>
              <a:t>00</a:t>
            </a:r>
            <a:r>
              <a:rPr lang="zh-CN" altLang="en-GB" sz="1800" dirty="0">
                <a:solidFill>
                  <a:schemeClr val="bg2"/>
                </a:solidFill>
                <a:latin typeface="SimHei" pitchFamily="49" charset="-122"/>
                <a:ea typeface="SimHei" pitchFamily="49" charset="-122"/>
              </a:rPr>
              <a:t>位会员</a:t>
            </a:r>
            <a:endParaRPr lang="zh-CN" altLang="en-GB" sz="1800" b="1" dirty="0">
              <a:solidFill>
                <a:schemeClr val="bg2"/>
              </a:solidFill>
              <a:latin typeface="SimHei" pitchFamily="49" charset="-122"/>
              <a:ea typeface="SimHei" pitchFamily="49" charset="-122"/>
            </a:endParaRPr>
          </a:p>
          <a:p>
            <a:pPr algn="ctr">
              <a:lnSpc>
                <a:spcPct val="80000"/>
              </a:lnSpc>
              <a:buClr>
                <a:srgbClr val="A3003A"/>
              </a:buClr>
            </a:pPr>
            <a:endParaRPr lang="en-GB" altLang="zh-CN" sz="1100" b="1" dirty="0">
              <a:solidFill>
                <a:schemeClr val="bg2"/>
              </a:solidFill>
            </a:endParaRPr>
          </a:p>
        </p:txBody>
      </p:sp>
      <p:sp>
        <p:nvSpPr>
          <p:cNvPr id="11" name="Text Box 13"/>
          <p:cNvSpPr txBox="1">
            <a:spLocks noChangeArrowheads="1"/>
          </p:cNvSpPr>
          <p:nvPr/>
        </p:nvSpPr>
        <p:spPr bwMode="auto">
          <a:xfrm>
            <a:off x="2197100" y="2347913"/>
            <a:ext cx="1223963"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lnSpc>
                <a:spcPct val="80000"/>
              </a:lnSpc>
              <a:buClr>
                <a:srgbClr val="A3003A"/>
              </a:buClr>
            </a:pPr>
            <a:r>
              <a:rPr lang="zh-CN" altLang="en-GB" sz="1800" dirty="0">
                <a:solidFill>
                  <a:schemeClr val="bg2"/>
                </a:solidFill>
                <a:ea typeface="SimHei" pitchFamily="49" charset="-122"/>
              </a:rPr>
              <a:t>分析化学</a:t>
            </a:r>
          </a:p>
          <a:p>
            <a:pPr algn="ctr">
              <a:lnSpc>
                <a:spcPct val="80000"/>
              </a:lnSpc>
              <a:buClr>
                <a:srgbClr val="A3003A"/>
              </a:buClr>
            </a:pPr>
            <a:r>
              <a:rPr lang="zh-CN" altLang="en-GB" sz="1800" dirty="0">
                <a:solidFill>
                  <a:schemeClr val="bg2"/>
                </a:solidFill>
                <a:ea typeface="SimHei" pitchFamily="49" charset="-122"/>
              </a:rPr>
              <a:t>学会成立</a:t>
            </a:r>
          </a:p>
        </p:txBody>
      </p:sp>
      <p:sp>
        <p:nvSpPr>
          <p:cNvPr id="12" name="Text Box 14"/>
          <p:cNvSpPr txBox="1">
            <a:spLocks noChangeArrowheads="1"/>
          </p:cNvSpPr>
          <p:nvPr/>
        </p:nvSpPr>
        <p:spPr bwMode="auto">
          <a:xfrm>
            <a:off x="3132138" y="4221163"/>
            <a:ext cx="1223962" cy="1643527"/>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lnSpc>
                <a:spcPct val="80000"/>
              </a:lnSpc>
              <a:buClr>
                <a:srgbClr val="A3003A"/>
              </a:buClr>
            </a:pPr>
            <a:r>
              <a:rPr lang="zh-CN" altLang="en-GB" sz="1800" dirty="0">
                <a:solidFill>
                  <a:schemeClr val="bg2"/>
                </a:solidFill>
                <a:ea typeface="SimHei" pitchFamily="49" charset="-122"/>
              </a:rPr>
              <a:t>大不列颠化学研究所成立，并逐渐发展成为皇家化学研究所</a:t>
            </a:r>
          </a:p>
        </p:txBody>
      </p:sp>
      <p:sp>
        <p:nvSpPr>
          <p:cNvPr id="13" name="Text Box 15"/>
          <p:cNvSpPr txBox="1">
            <a:spLocks noChangeArrowheads="1"/>
          </p:cNvSpPr>
          <p:nvPr/>
        </p:nvSpPr>
        <p:spPr bwMode="auto">
          <a:xfrm>
            <a:off x="1189038" y="4221163"/>
            <a:ext cx="1223962"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lnSpc>
                <a:spcPct val="80000"/>
              </a:lnSpc>
              <a:buClr>
                <a:srgbClr val="A3003A"/>
              </a:buClr>
            </a:pPr>
            <a:r>
              <a:rPr lang="zh-CN" altLang="en-GB" sz="1800" dirty="0">
                <a:solidFill>
                  <a:schemeClr val="bg2"/>
                </a:solidFill>
                <a:ea typeface="SimHei" pitchFamily="49" charset="-122"/>
              </a:rPr>
              <a:t>获得</a:t>
            </a:r>
            <a:r>
              <a:rPr lang="zh-CN" altLang="en-GB" sz="1800" dirty="0" smtClean="0">
                <a:solidFill>
                  <a:schemeClr val="bg2"/>
                </a:solidFill>
                <a:ea typeface="SimHei" pitchFamily="49" charset="-122"/>
              </a:rPr>
              <a:t>了</a:t>
            </a:r>
            <a:endParaRPr lang="en-US" altLang="zh-CN" sz="1800" dirty="0" smtClean="0">
              <a:solidFill>
                <a:schemeClr val="bg2"/>
              </a:solidFill>
              <a:ea typeface="SimHei" pitchFamily="49" charset="-122"/>
            </a:endParaRPr>
          </a:p>
          <a:p>
            <a:pPr algn="ctr">
              <a:lnSpc>
                <a:spcPct val="80000"/>
              </a:lnSpc>
              <a:buClr>
                <a:srgbClr val="A3003A"/>
              </a:buClr>
            </a:pPr>
            <a:r>
              <a:rPr lang="zh-CN" altLang="en-GB" sz="1800" dirty="0" smtClean="0">
                <a:solidFill>
                  <a:schemeClr val="bg2"/>
                </a:solidFill>
                <a:ea typeface="SimHei" pitchFamily="49" charset="-122"/>
              </a:rPr>
              <a:t>英</a:t>
            </a:r>
            <a:r>
              <a:rPr lang="zh-CN" altLang="en-GB" sz="1800" dirty="0">
                <a:solidFill>
                  <a:schemeClr val="bg2"/>
                </a:solidFill>
                <a:ea typeface="SimHei" pitchFamily="49" charset="-122"/>
              </a:rPr>
              <a:t>国皇家宪章</a:t>
            </a:r>
          </a:p>
        </p:txBody>
      </p:sp>
      <p:sp>
        <p:nvSpPr>
          <p:cNvPr id="14" name="Text Box 17"/>
          <p:cNvSpPr txBox="1">
            <a:spLocks noChangeArrowheads="1"/>
          </p:cNvSpPr>
          <p:nvPr/>
        </p:nvSpPr>
        <p:spPr bwMode="auto">
          <a:xfrm>
            <a:off x="2413000" y="4221163"/>
            <a:ext cx="720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spcBef>
                <a:spcPct val="50000"/>
              </a:spcBef>
            </a:pPr>
            <a:r>
              <a:rPr lang="en-GB" altLang="zh-CN" sz="1600" b="1" dirty="0">
                <a:solidFill>
                  <a:schemeClr val="bg2"/>
                </a:solidFill>
              </a:rPr>
              <a:t>1874</a:t>
            </a:r>
          </a:p>
        </p:txBody>
      </p:sp>
      <p:sp>
        <p:nvSpPr>
          <p:cNvPr id="15" name="Text Box 19"/>
          <p:cNvSpPr txBox="1">
            <a:spLocks noChangeArrowheads="1"/>
          </p:cNvSpPr>
          <p:nvPr/>
        </p:nvSpPr>
        <p:spPr bwMode="auto">
          <a:xfrm>
            <a:off x="3421063" y="2924175"/>
            <a:ext cx="720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spcBef>
                <a:spcPct val="50000"/>
              </a:spcBef>
            </a:pPr>
            <a:r>
              <a:rPr lang="en-GB" altLang="zh-CN" sz="1600" b="1" dirty="0">
                <a:solidFill>
                  <a:schemeClr val="bg2"/>
                </a:solidFill>
              </a:rPr>
              <a:t>1877</a:t>
            </a:r>
          </a:p>
        </p:txBody>
      </p:sp>
      <p:sp>
        <p:nvSpPr>
          <p:cNvPr id="16" name="Text Box 20"/>
          <p:cNvSpPr txBox="1">
            <a:spLocks noChangeArrowheads="1"/>
          </p:cNvSpPr>
          <p:nvPr/>
        </p:nvSpPr>
        <p:spPr bwMode="auto">
          <a:xfrm>
            <a:off x="6443663" y="1557338"/>
            <a:ext cx="1223962" cy="186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lnSpc>
                <a:spcPct val="80000"/>
              </a:lnSpc>
              <a:buClr>
                <a:srgbClr val="A3003A"/>
              </a:buClr>
            </a:pPr>
            <a:r>
              <a:rPr lang="zh-CN" altLang="en-US" sz="1200" dirty="0">
                <a:solidFill>
                  <a:schemeClr val="bg2"/>
                </a:solidFill>
                <a:latin typeface="SimHei" pitchFamily="49" charset="-122"/>
                <a:ea typeface="SimHei" pitchFamily="49" charset="-122"/>
              </a:rPr>
              <a:t>英国四大知名学术组织</a:t>
            </a:r>
            <a:r>
              <a:rPr lang="en-US" altLang="zh-CN" sz="1200" dirty="0">
                <a:solidFill>
                  <a:schemeClr val="bg2"/>
                </a:solidFill>
                <a:latin typeface="SimHei" pitchFamily="49" charset="-122"/>
                <a:ea typeface="SimHei" pitchFamily="49" charset="-122"/>
              </a:rPr>
              <a:t>—</a:t>
            </a:r>
            <a:r>
              <a:rPr lang="zh-CN" altLang="en-US" sz="1200" dirty="0">
                <a:solidFill>
                  <a:schemeClr val="bg2"/>
                </a:solidFill>
                <a:latin typeface="SimHei" pitchFamily="49" charset="-122"/>
                <a:ea typeface="SimHei" pitchFamily="49" charset="-122"/>
              </a:rPr>
              <a:t>化学学会、分析化学学会、皇家化学研究所和法拉第学会开始合并，于</a:t>
            </a:r>
            <a:r>
              <a:rPr lang="en-US" altLang="zh-CN" sz="1200" dirty="0">
                <a:solidFill>
                  <a:schemeClr val="bg2"/>
                </a:solidFill>
                <a:latin typeface="SimHei" pitchFamily="49" charset="-122"/>
                <a:ea typeface="SimHei" pitchFamily="49" charset="-122"/>
              </a:rPr>
              <a:t>1980</a:t>
            </a:r>
            <a:r>
              <a:rPr lang="zh-CN" altLang="en-US" sz="1200" dirty="0">
                <a:solidFill>
                  <a:schemeClr val="bg2"/>
                </a:solidFill>
                <a:latin typeface="SimHei" pitchFamily="49" charset="-122"/>
                <a:ea typeface="SimHei" pitchFamily="49" charset="-122"/>
              </a:rPr>
              <a:t>年正式组建成为英国皇家化学学会，并得到了新的皇家宪章</a:t>
            </a:r>
            <a:endParaRPr lang="en-GB" altLang="zh-CN" sz="1200" dirty="0">
              <a:solidFill>
                <a:schemeClr val="bg2"/>
              </a:solidFill>
              <a:latin typeface="SimHei" pitchFamily="49" charset="-122"/>
              <a:ea typeface="SimHei" pitchFamily="49" charset="-122"/>
            </a:endParaRPr>
          </a:p>
        </p:txBody>
      </p:sp>
      <p:sp>
        <p:nvSpPr>
          <p:cNvPr id="17" name="Text Box 21"/>
          <p:cNvSpPr txBox="1">
            <a:spLocks noChangeArrowheads="1"/>
          </p:cNvSpPr>
          <p:nvPr/>
        </p:nvSpPr>
        <p:spPr bwMode="auto">
          <a:xfrm>
            <a:off x="7740650" y="2899728"/>
            <a:ext cx="720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spcBef>
                <a:spcPct val="50000"/>
              </a:spcBef>
            </a:pPr>
            <a:r>
              <a:rPr lang="en-GB" altLang="zh-CN" sz="1600" b="1" dirty="0" smtClean="0">
                <a:solidFill>
                  <a:schemeClr val="bg2"/>
                </a:solidFill>
              </a:rPr>
              <a:t>201</a:t>
            </a:r>
            <a:r>
              <a:rPr lang="en-US" altLang="zh-CN" sz="1600" b="1" dirty="0" smtClean="0">
                <a:solidFill>
                  <a:schemeClr val="bg2"/>
                </a:solidFill>
              </a:rPr>
              <a:t>3</a:t>
            </a:r>
            <a:endParaRPr lang="en-GB" altLang="zh-CN" sz="1600" b="1" dirty="0">
              <a:solidFill>
                <a:schemeClr val="bg2"/>
              </a:solidFill>
            </a:endParaRPr>
          </a:p>
        </p:txBody>
      </p:sp>
      <p:sp>
        <p:nvSpPr>
          <p:cNvPr id="18" name="Text Box 22"/>
          <p:cNvSpPr txBox="1">
            <a:spLocks noChangeArrowheads="1"/>
          </p:cNvSpPr>
          <p:nvPr/>
        </p:nvSpPr>
        <p:spPr bwMode="auto">
          <a:xfrm>
            <a:off x="5581650" y="2924175"/>
            <a:ext cx="720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spcBef>
                <a:spcPct val="50000"/>
              </a:spcBef>
            </a:pPr>
            <a:r>
              <a:rPr lang="en-GB" altLang="zh-CN" sz="1600" b="1" dirty="0">
                <a:solidFill>
                  <a:schemeClr val="bg2"/>
                </a:solidFill>
              </a:rPr>
              <a:t>1975</a:t>
            </a:r>
          </a:p>
        </p:txBody>
      </p:sp>
      <p:sp>
        <p:nvSpPr>
          <p:cNvPr id="20" name="Text Box 27"/>
          <p:cNvSpPr txBox="1">
            <a:spLocks noChangeArrowheads="1"/>
          </p:cNvSpPr>
          <p:nvPr/>
        </p:nvSpPr>
        <p:spPr bwMode="auto">
          <a:xfrm>
            <a:off x="6661150" y="4221163"/>
            <a:ext cx="720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spcBef>
                <a:spcPct val="50000"/>
              </a:spcBef>
            </a:pPr>
            <a:r>
              <a:rPr lang="en-GB" altLang="zh-CN" sz="1600" b="1" dirty="0">
                <a:solidFill>
                  <a:schemeClr val="bg2"/>
                </a:solidFill>
              </a:rPr>
              <a:t>1980</a:t>
            </a:r>
          </a:p>
        </p:txBody>
      </p:sp>
      <p:sp>
        <p:nvSpPr>
          <p:cNvPr id="21" name="Text Box 28"/>
          <p:cNvSpPr txBox="1">
            <a:spLocks noChangeArrowheads="1"/>
          </p:cNvSpPr>
          <p:nvPr/>
        </p:nvSpPr>
        <p:spPr bwMode="auto">
          <a:xfrm>
            <a:off x="5365750" y="4221163"/>
            <a:ext cx="1223963" cy="164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lnSpc>
                <a:spcPct val="80000"/>
              </a:lnSpc>
              <a:buClr>
                <a:srgbClr val="A3003A"/>
              </a:buClr>
            </a:pPr>
            <a:r>
              <a:rPr lang="zh-CN" altLang="en-GB" sz="1800" dirty="0">
                <a:solidFill>
                  <a:schemeClr val="bg2"/>
                </a:solidFill>
                <a:ea typeface="SimHei" pitchFamily="49" charset="-122"/>
              </a:rPr>
              <a:t>政府授权大不列颠化学研究所颁发</a:t>
            </a:r>
            <a:r>
              <a:rPr lang="zh-CN" altLang="en-GB" sz="1800" dirty="0">
                <a:solidFill>
                  <a:schemeClr val="bg2"/>
                </a:solidFill>
                <a:latin typeface="SimHei"/>
                <a:ea typeface="SimHei" pitchFamily="49" charset="-122"/>
              </a:rPr>
              <a:t>“</a:t>
            </a:r>
            <a:r>
              <a:rPr lang="zh-CN" altLang="en-GB" sz="1800" dirty="0">
                <a:solidFill>
                  <a:schemeClr val="bg2"/>
                </a:solidFill>
                <a:ea typeface="SimHei" pitchFamily="49" charset="-122"/>
              </a:rPr>
              <a:t>特许化学家</a:t>
            </a:r>
            <a:r>
              <a:rPr lang="zh-CN" altLang="en-GB" sz="1800" dirty="0">
                <a:solidFill>
                  <a:schemeClr val="bg2"/>
                </a:solidFill>
                <a:latin typeface="SimHei"/>
                <a:ea typeface="SimHei" pitchFamily="49" charset="-122"/>
              </a:rPr>
              <a:t>”</a:t>
            </a:r>
            <a:r>
              <a:rPr lang="zh-CN" altLang="en-GB" sz="1800" dirty="0">
                <a:solidFill>
                  <a:schemeClr val="bg2"/>
                </a:solidFill>
                <a:ea typeface="SimHei" pitchFamily="49" charset="-122"/>
              </a:rPr>
              <a:t>的资格认</a:t>
            </a:r>
            <a:r>
              <a:rPr lang="zh-CN" altLang="en-GB" sz="1100" dirty="0">
                <a:ea typeface="SimHei" pitchFamily="49" charset="-122"/>
              </a:rPr>
              <a:t>证</a:t>
            </a:r>
          </a:p>
        </p:txBody>
      </p:sp>
      <p:sp>
        <p:nvSpPr>
          <p:cNvPr id="22" name="Text Box 29"/>
          <p:cNvSpPr txBox="1">
            <a:spLocks noChangeArrowheads="1"/>
          </p:cNvSpPr>
          <p:nvPr/>
        </p:nvSpPr>
        <p:spPr bwMode="auto">
          <a:xfrm>
            <a:off x="4500563" y="4221163"/>
            <a:ext cx="720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spcBef>
                <a:spcPct val="50000"/>
              </a:spcBef>
            </a:pPr>
            <a:r>
              <a:rPr lang="en-GB" altLang="zh-CN" sz="1600" b="1" dirty="0">
                <a:solidFill>
                  <a:schemeClr val="bg2"/>
                </a:solidFill>
              </a:rPr>
              <a:t>1903</a:t>
            </a:r>
          </a:p>
        </p:txBody>
      </p:sp>
      <p:sp>
        <p:nvSpPr>
          <p:cNvPr id="23" name="Text Box 31"/>
          <p:cNvSpPr txBox="1">
            <a:spLocks noChangeArrowheads="1"/>
          </p:cNvSpPr>
          <p:nvPr/>
        </p:nvSpPr>
        <p:spPr bwMode="auto">
          <a:xfrm>
            <a:off x="4284663" y="2852738"/>
            <a:ext cx="1223962"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lnSpc>
                <a:spcPct val="80000"/>
              </a:lnSpc>
              <a:buClr>
                <a:srgbClr val="A3003A"/>
              </a:buClr>
            </a:pPr>
            <a:r>
              <a:rPr lang="zh-CN" altLang="en-GB" sz="1800" dirty="0">
                <a:solidFill>
                  <a:schemeClr val="bg2"/>
                </a:solidFill>
                <a:ea typeface="SimHei" pitchFamily="49" charset="-122"/>
              </a:rPr>
              <a:t>法拉第协会成立</a:t>
            </a:r>
          </a:p>
        </p:txBody>
      </p:sp>
      <p:sp>
        <p:nvSpPr>
          <p:cNvPr id="24" name="Line 32"/>
          <p:cNvSpPr>
            <a:spLocks noChangeShapeType="1"/>
          </p:cNvSpPr>
          <p:nvPr/>
        </p:nvSpPr>
        <p:spPr bwMode="auto">
          <a:xfrm>
            <a:off x="2773363" y="3429000"/>
            <a:ext cx="0" cy="647700"/>
          </a:xfrm>
          <a:prstGeom prst="line">
            <a:avLst/>
          </a:prstGeom>
          <a:ln>
            <a:solidFill>
              <a:schemeClr val="bg2"/>
            </a:solidFill>
            <a:headEnd/>
            <a:tailEnd/>
          </a:ln>
        </p:spPr>
        <p:style>
          <a:lnRef idx="1">
            <a:schemeClr val="accent1"/>
          </a:lnRef>
          <a:fillRef idx="0">
            <a:schemeClr val="accent1"/>
          </a:fillRef>
          <a:effectRef idx="0">
            <a:schemeClr val="accent1"/>
          </a:effectRef>
          <a:fontRef idx="minor">
            <a:schemeClr val="tx1"/>
          </a:fontRef>
        </p:style>
        <p:txBody>
          <a:bodyPr/>
          <a:lstStyle/>
          <a:p>
            <a:endParaRPr lang="en-US">
              <a:solidFill>
                <a:schemeClr val="bg1"/>
              </a:solidFill>
            </a:endParaRPr>
          </a:p>
        </p:txBody>
      </p:sp>
      <p:sp>
        <p:nvSpPr>
          <p:cNvPr id="25" name="Line 33"/>
          <p:cNvSpPr>
            <a:spLocks noChangeShapeType="1"/>
          </p:cNvSpPr>
          <p:nvPr/>
        </p:nvSpPr>
        <p:spPr bwMode="auto">
          <a:xfrm>
            <a:off x="8101013" y="3429000"/>
            <a:ext cx="0" cy="647700"/>
          </a:xfrm>
          <a:prstGeom prst="line">
            <a:avLst/>
          </a:prstGeom>
          <a:ln>
            <a:solidFill>
              <a:schemeClr val="bg2"/>
            </a:solidFill>
            <a:headEnd/>
            <a:tailEnd/>
          </a:ln>
        </p:spPr>
        <p:style>
          <a:lnRef idx="1">
            <a:schemeClr val="accent1"/>
          </a:lnRef>
          <a:fillRef idx="0">
            <a:schemeClr val="accent1"/>
          </a:fillRef>
          <a:effectRef idx="0">
            <a:schemeClr val="accent1"/>
          </a:effectRef>
          <a:fontRef idx="minor">
            <a:schemeClr val="tx1"/>
          </a:fontRef>
        </p:style>
        <p:txBody>
          <a:bodyPr/>
          <a:lstStyle/>
          <a:p>
            <a:endParaRPr lang="en-US">
              <a:solidFill>
                <a:schemeClr val="bg1"/>
              </a:solidFill>
            </a:endParaRPr>
          </a:p>
        </p:txBody>
      </p:sp>
      <p:sp>
        <p:nvSpPr>
          <p:cNvPr id="26" name="Line 34"/>
          <p:cNvSpPr>
            <a:spLocks noChangeShapeType="1"/>
          </p:cNvSpPr>
          <p:nvPr/>
        </p:nvSpPr>
        <p:spPr bwMode="auto">
          <a:xfrm>
            <a:off x="7021513" y="3429000"/>
            <a:ext cx="0" cy="647700"/>
          </a:xfrm>
          <a:prstGeom prst="line">
            <a:avLst/>
          </a:prstGeom>
          <a:ln>
            <a:solidFill>
              <a:schemeClr val="bg2"/>
            </a:solidFill>
            <a:headEnd/>
            <a:tailEnd/>
          </a:ln>
        </p:spPr>
        <p:style>
          <a:lnRef idx="1">
            <a:schemeClr val="accent1"/>
          </a:lnRef>
          <a:fillRef idx="0">
            <a:schemeClr val="accent1"/>
          </a:fillRef>
          <a:effectRef idx="0">
            <a:schemeClr val="accent1"/>
          </a:effectRef>
          <a:fontRef idx="minor">
            <a:schemeClr val="tx1"/>
          </a:fontRef>
        </p:style>
        <p:txBody>
          <a:bodyPr/>
          <a:lstStyle/>
          <a:p>
            <a:endParaRPr lang="en-US">
              <a:solidFill>
                <a:schemeClr val="bg1"/>
              </a:solidFill>
            </a:endParaRPr>
          </a:p>
        </p:txBody>
      </p:sp>
      <p:sp>
        <p:nvSpPr>
          <p:cNvPr id="27" name="Line 35"/>
          <p:cNvSpPr>
            <a:spLocks noChangeShapeType="1"/>
          </p:cNvSpPr>
          <p:nvPr/>
        </p:nvSpPr>
        <p:spPr bwMode="auto">
          <a:xfrm>
            <a:off x="5940425" y="3429000"/>
            <a:ext cx="0" cy="647700"/>
          </a:xfrm>
          <a:prstGeom prst="line">
            <a:avLst/>
          </a:prstGeom>
          <a:ln>
            <a:solidFill>
              <a:schemeClr val="bg2"/>
            </a:solidFill>
            <a:headEnd/>
            <a:tailEnd/>
          </a:ln>
        </p:spPr>
        <p:style>
          <a:lnRef idx="1">
            <a:schemeClr val="accent1"/>
          </a:lnRef>
          <a:fillRef idx="0">
            <a:schemeClr val="accent1"/>
          </a:fillRef>
          <a:effectRef idx="0">
            <a:schemeClr val="accent1"/>
          </a:effectRef>
          <a:fontRef idx="minor">
            <a:schemeClr val="tx1"/>
          </a:fontRef>
        </p:style>
        <p:txBody>
          <a:bodyPr/>
          <a:lstStyle/>
          <a:p>
            <a:endParaRPr lang="en-US">
              <a:solidFill>
                <a:schemeClr val="bg1"/>
              </a:solidFill>
            </a:endParaRPr>
          </a:p>
        </p:txBody>
      </p:sp>
      <p:sp>
        <p:nvSpPr>
          <p:cNvPr id="28" name="Line 36"/>
          <p:cNvSpPr>
            <a:spLocks noChangeShapeType="1"/>
          </p:cNvSpPr>
          <p:nvPr/>
        </p:nvSpPr>
        <p:spPr bwMode="auto">
          <a:xfrm>
            <a:off x="4860925" y="3429000"/>
            <a:ext cx="0" cy="647700"/>
          </a:xfrm>
          <a:prstGeom prst="line">
            <a:avLst/>
          </a:prstGeom>
          <a:ln>
            <a:solidFill>
              <a:schemeClr val="bg2"/>
            </a:solidFill>
            <a:headEnd/>
            <a:tailEnd/>
          </a:ln>
        </p:spPr>
        <p:style>
          <a:lnRef idx="1">
            <a:schemeClr val="accent1"/>
          </a:lnRef>
          <a:fillRef idx="0">
            <a:schemeClr val="accent1"/>
          </a:fillRef>
          <a:effectRef idx="0">
            <a:schemeClr val="accent1"/>
          </a:effectRef>
          <a:fontRef idx="minor">
            <a:schemeClr val="tx1"/>
          </a:fontRef>
        </p:style>
        <p:txBody>
          <a:bodyPr/>
          <a:lstStyle/>
          <a:p>
            <a:endParaRPr lang="en-US">
              <a:solidFill>
                <a:schemeClr val="bg1"/>
              </a:solidFill>
            </a:endParaRPr>
          </a:p>
        </p:txBody>
      </p:sp>
      <p:sp>
        <p:nvSpPr>
          <p:cNvPr id="29" name="Line 37"/>
          <p:cNvSpPr>
            <a:spLocks noChangeShapeType="1"/>
          </p:cNvSpPr>
          <p:nvPr/>
        </p:nvSpPr>
        <p:spPr bwMode="auto">
          <a:xfrm>
            <a:off x="3781425" y="3429000"/>
            <a:ext cx="0" cy="647700"/>
          </a:xfrm>
          <a:prstGeom prst="line">
            <a:avLst/>
          </a:prstGeom>
          <a:ln>
            <a:solidFill>
              <a:schemeClr val="bg2"/>
            </a:solidFill>
            <a:headEnd/>
            <a:tailEnd/>
          </a:ln>
        </p:spPr>
        <p:style>
          <a:lnRef idx="1">
            <a:schemeClr val="accent1"/>
          </a:lnRef>
          <a:fillRef idx="0">
            <a:schemeClr val="accent1"/>
          </a:fillRef>
          <a:effectRef idx="0">
            <a:schemeClr val="accent1"/>
          </a:effectRef>
          <a:fontRef idx="minor">
            <a:schemeClr val="tx1"/>
          </a:fontRef>
        </p:style>
        <p:txBody>
          <a:bodyPr/>
          <a:lstStyle/>
          <a:p>
            <a:endParaRPr lang="en-US">
              <a:solidFill>
                <a:schemeClr val="bg1"/>
              </a:solidFill>
            </a:endParaRPr>
          </a:p>
        </p:txBody>
      </p:sp>
      <p:sp>
        <p:nvSpPr>
          <p:cNvPr id="30" name="Line 6"/>
          <p:cNvSpPr>
            <a:spLocks noGrp="1" noChangeShapeType="1"/>
          </p:cNvSpPr>
          <p:nvPr>
            <p:ph type="subTitle" idx="1"/>
          </p:nvPr>
        </p:nvSpPr>
        <p:spPr bwMode="auto">
          <a:xfrm flipV="1">
            <a:off x="107504" y="3645024"/>
            <a:ext cx="8784975"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endParaRPr lang="en-US" dirty="0"/>
          </a:p>
        </p:txBody>
      </p:sp>
      <p:sp>
        <p:nvSpPr>
          <p:cNvPr id="19" name="Line 26"/>
          <p:cNvSpPr>
            <a:spLocks noChangeShapeType="1"/>
          </p:cNvSpPr>
          <p:nvPr/>
        </p:nvSpPr>
        <p:spPr bwMode="auto">
          <a:xfrm>
            <a:off x="755576" y="3356992"/>
            <a:ext cx="0" cy="647700"/>
          </a:xfrm>
          <a:prstGeom prst="line">
            <a:avLst/>
          </a:prstGeom>
          <a:ln>
            <a:solidFill>
              <a:schemeClr val="bg2"/>
            </a:solidFill>
            <a:headEnd/>
            <a:tailEnd/>
          </a:ln>
        </p:spPr>
        <p:style>
          <a:lnRef idx="1">
            <a:schemeClr val="accent1"/>
          </a:lnRef>
          <a:fillRef idx="0">
            <a:schemeClr val="accent1"/>
          </a:fillRef>
          <a:effectRef idx="0">
            <a:schemeClr val="accent1"/>
          </a:effectRef>
          <a:fontRef idx="minor">
            <a:schemeClr val="tx1"/>
          </a:fontRef>
        </p:style>
        <p:txBody>
          <a:bodyPr/>
          <a:lstStyle/>
          <a:p>
            <a:endParaRPr lang="en-US">
              <a:ln>
                <a:solidFill>
                  <a:schemeClr val="bg2"/>
                </a:solidFill>
              </a:ln>
              <a:solidFill>
                <a:schemeClr val="bg1"/>
              </a:solidFill>
            </a:endParaRPr>
          </a:p>
        </p:txBody>
      </p:sp>
    </p:spTree>
    <p:extLst>
      <p:ext uri="{BB962C8B-B14F-4D97-AF65-F5344CB8AC3E}">
        <p14:creationId xmlns:p14="http://schemas.microsoft.com/office/powerpoint/2010/main" val="25758908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txBox="1">
            <a:spLocks/>
          </p:cNvSpPr>
          <p:nvPr/>
        </p:nvSpPr>
        <p:spPr>
          <a:xfrm>
            <a:off x="1043608" y="260648"/>
            <a:ext cx="7772400" cy="14700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200" kern="1200" baseline="0">
                <a:solidFill>
                  <a:srgbClr val="4F758B"/>
                </a:solidFill>
                <a:latin typeface="Arial" pitchFamily="34" charset="0"/>
                <a:ea typeface="+mj-ea"/>
                <a:cs typeface="Arial" pitchFamily="34" charset="0"/>
              </a:defRPr>
            </a:lvl1pPr>
          </a:lstStyle>
          <a:p>
            <a:r>
              <a:rPr lang="en-GB" kern="0" dirty="0"/>
              <a:t> </a:t>
            </a:r>
            <a:r>
              <a:rPr lang="en-GB" kern="0" dirty="0" smtClean="0"/>
              <a:t>  Royal Society of Chemistry</a:t>
            </a:r>
            <a:br>
              <a:rPr lang="en-GB" kern="0" dirty="0" smtClean="0"/>
            </a:br>
            <a:endParaRPr lang="en-GB" dirty="0"/>
          </a:p>
        </p:txBody>
      </p:sp>
      <p:sp>
        <p:nvSpPr>
          <p:cNvPr id="8" name="Rectangle 3"/>
          <p:cNvSpPr txBox="1">
            <a:spLocks noGrp="1" noChangeArrowheads="1"/>
          </p:cNvSpPr>
          <p:nvPr>
            <p:ph type="subTitle" idx="1"/>
          </p:nvPr>
        </p:nvSpPr>
        <p:spPr bwMode="auto">
          <a:xfrm>
            <a:off x="809625" y="1268761"/>
            <a:ext cx="6786563" cy="2808312"/>
          </a:xfrm>
          <a:prstGeom prst="rect">
            <a:avLst/>
          </a:prstGeom>
          <a:noFill/>
          <a:ln w="9525">
            <a:noFill/>
            <a:miter lim="800000"/>
            <a:headEnd/>
            <a:tailEnd/>
          </a:ln>
        </p:spPr>
        <p:txBody>
          <a:bodyPr>
            <a:no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457200" indent="-457200" eaLnBrk="1" fontAlgn="ctr" hangingPunct="1">
              <a:buClr>
                <a:schemeClr val="bg2"/>
              </a:buClr>
              <a:buFont typeface="Wingdings" pitchFamily="2" charset="2"/>
              <a:buChar char="v"/>
            </a:pPr>
            <a:r>
              <a:rPr lang="zh-CN" altLang="en-GB" sz="2800" kern="0" dirty="0">
                <a:solidFill>
                  <a:srgbClr val="4F758B"/>
                </a:solidFill>
                <a:ea typeface="+mj-ea"/>
              </a:rPr>
              <a:t>非盈利性质的学会</a:t>
            </a:r>
          </a:p>
          <a:p>
            <a:pPr marL="457200" indent="-457200" eaLnBrk="1" fontAlgn="ctr" hangingPunct="1">
              <a:buClr>
                <a:schemeClr val="bg2"/>
              </a:buClr>
              <a:buFont typeface="Wingdings" pitchFamily="2" charset="2"/>
              <a:buChar char="v"/>
            </a:pPr>
            <a:r>
              <a:rPr lang="en-GB" altLang="zh-CN" sz="2800" kern="0" dirty="0">
                <a:solidFill>
                  <a:srgbClr val="4F758B"/>
                </a:solidFill>
                <a:ea typeface="+mj-ea"/>
              </a:rPr>
              <a:t>1841</a:t>
            </a:r>
            <a:r>
              <a:rPr lang="zh-CN" altLang="en-GB" sz="2800" kern="0" dirty="0">
                <a:solidFill>
                  <a:srgbClr val="4F758B"/>
                </a:solidFill>
                <a:ea typeface="+mj-ea"/>
              </a:rPr>
              <a:t>年成立</a:t>
            </a:r>
          </a:p>
          <a:p>
            <a:pPr marL="457200" indent="-457200" eaLnBrk="1" fontAlgn="ctr" hangingPunct="1">
              <a:buClr>
                <a:schemeClr val="bg2"/>
              </a:buClr>
              <a:buFont typeface="Wingdings" pitchFamily="2" charset="2"/>
              <a:buChar char="v"/>
            </a:pPr>
            <a:r>
              <a:rPr lang="zh-CN" altLang="en-GB" sz="2800" kern="0" dirty="0">
                <a:solidFill>
                  <a:srgbClr val="4F758B"/>
                </a:solidFill>
                <a:ea typeface="+mj-ea"/>
              </a:rPr>
              <a:t>欧洲最大的化学团体</a:t>
            </a:r>
          </a:p>
          <a:p>
            <a:pPr marL="457200" indent="-457200" eaLnBrk="1" fontAlgn="ctr" hangingPunct="1">
              <a:buClr>
                <a:schemeClr val="bg2"/>
              </a:buClr>
              <a:buFont typeface="Wingdings" pitchFamily="2" charset="2"/>
              <a:buChar char="v"/>
            </a:pPr>
            <a:r>
              <a:rPr lang="zh-CN" altLang="en-GB" sz="2800" kern="0" dirty="0">
                <a:solidFill>
                  <a:srgbClr val="4F758B"/>
                </a:solidFill>
                <a:ea typeface="+mj-ea"/>
              </a:rPr>
              <a:t>全球超过</a:t>
            </a:r>
            <a:r>
              <a:rPr lang="en-GB" altLang="zh-TW" sz="2800" kern="0" dirty="0" smtClean="0">
                <a:solidFill>
                  <a:srgbClr val="4F758B"/>
                </a:solidFill>
                <a:ea typeface="+mj-ea"/>
              </a:rPr>
              <a:t>4</a:t>
            </a:r>
            <a:r>
              <a:rPr lang="en-US" altLang="zh-CN" sz="2800" kern="0" dirty="0" smtClean="0">
                <a:solidFill>
                  <a:srgbClr val="4F758B"/>
                </a:solidFill>
                <a:ea typeface="+mj-ea"/>
              </a:rPr>
              <a:t>90</a:t>
            </a:r>
            <a:r>
              <a:rPr lang="en-GB" altLang="zh-TW" sz="2800" kern="0" dirty="0" smtClean="0">
                <a:solidFill>
                  <a:srgbClr val="4F758B"/>
                </a:solidFill>
                <a:ea typeface="+mj-ea"/>
              </a:rPr>
              <a:t>00</a:t>
            </a:r>
            <a:r>
              <a:rPr lang="zh-CN" altLang="en-GB" sz="2800" kern="0" dirty="0">
                <a:solidFill>
                  <a:srgbClr val="4F758B"/>
                </a:solidFill>
                <a:ea typeface="+mj-ea"/>
              </a:rPr>
              <a:t>名会员</a:t>
            </a:r>
          </a:p>
          <a:p>
            <a:pPr marL="457200" indent="-457200" eaLnBrk="1" fontAlgn="ctr" hangingPunct="1">
              <a:buClr>
                <a:schemeClr val="bg2"/>
              </a:buClr>
              <a:buFont typeface="Wingdings" pitchFamily="2" charset="2"/>
              <a:buChar char="v"/>
            </a:pPr>
            <a:r>
              <a:rPr lang="zh-CN" altLang="en-GB" sz="2800" kern="0" dirty="0">
                <a:solidFill>
                  <a:srgbClr val="4F758B"/>
                </a:solidFill>
                <a:ea typeface="+mj-ea"/>
              </a:rPr>
              <a:t>全球超过</a:t>
            </a:r>
            <a:r>
              <a:rPr lang="en-GB" altLang="zh-CN" sz="2800" kern="0" dirty="0">
                <a:solidFill>
                  <a:srgbClr val="4F758B"/>
                </a:solidFill>
                <a:ea typeface="+mj-ea"/>
              </a:rPr>
              <a:t>400</a:t>
            </a:r>
            <a:r>
              <a:rPr lang="zh-CN" altLang="en-GB" sz="2800" kern="0" dirty="0">
                <a:solidFill>
                  <a:srgbClr val="4F758B"/>
                </a:solidFill>
                <a:ea typeface="+mj-ea"/>
              </a:rPr>
              <a:t>名员工</a:t>
            </a:r>
          </a:p>
        </p:txBody>
      </p:sp>
      <p:pic>
        <p:nvPicPr>
          <p:cNvPr id="9" name="Picture 7" descr="C:\Users\newmans\AppData\Local\Microsoft\Windows\Temporary Internet Files\Content.Outlook\7GRLPHUP\CREST4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1409700"/>
            <a:ext cx="2101850" cy="209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Object 22"/>
          <p:cNvGraphicFramePr>
            <a:graphicFrameLocks noChangeAspect="1"/>
          </p:cNvGraphicFramePr>
          <p:nvPr>
            <p:extLst>
              <p:ext uri="{D42A27DB-BD31-4B8C-83A1-F6EECF244321}">
                <p14:modId xmlns:p14="http://schemas.microsoft.com/office/powerpoint/2010/main" val="1854466440"/>
              </p:ext>
            </p:extLst>
          </p:nvPr>
        </p:nvGraphicFramePr>
        <p:xfrm>
          <a:off x="2771800" y="4449763"/>
          <a:ext cx="2538412" cy="1874837"/>
        </p:xfrm>
        <a:graphic>
          <a:graphicData uri="http://schemas.openxmlformats.org/presentationml/2006/ole">
            <mc:AlternateContent xmlns:mc="http://schemas.openxmlformats.org/markup-compatibility/2006">
              <mc:Choice xmlns:v="urn:schemas-microsoft-com:vml" Requires="v">
                <p:oleObj spid="_x0000_s1117" name="Slide" r:id="rId4" imgW="213507" imgH="283574" progId="PowerPoint.Slide.8">
                  <p:embed/>
                </p:oleObj>
              </mc:Choice>
              <mc:Fallback>
                <p:oleObj name="Slide" r:id="rId4" imgW="213507" imgH="283574"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8527" t="21309" r="1782" b="12695"/>
                      <a:stretch>
                        <a:fillRect/>
                      </a:stretch>
                    </p:blipFill>
                    <p:spPr bwMode="auto">
                      <a:xfrm>
                        <a:off x="2771800" y="4449763"/>
                        <a:ext cx="2538412" cy="1874837"/>
                      </a:xfrm>
                      <a:prstGeom prst="rect">
                        <a:avLst/>
                      </a:prstGeom>
                      <a:noFill/>
                      <a:ln w="9525">
                        <a:solidFill>
                          <a:schemeClr val="tx1"/>
                        </a:solidFill>
                        <a:miter lim="800000"/>
                        <a:headEnd/>
                        <a:tailEnd/>
                      </a:ln>
                      <a:effectLst/>
                    </p:spPr>
                  </p:pic>
                </p:oleObj>
              </mc:Fallback>
            </mc:AlternateContent>
          </a:graphicData>
        </a:graphic>
      </p:graphicFrame>
      <p:pic>
        <p:nvPicPr>
          <p:cNvPr id="11"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48" y="4449763"/>
            <a:ext cx="2319337" cy="18748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6" descr="_DSC790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80112" y="3668580"/>
            <a:ext cx="1752600" cy="2635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8455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ubTitle" idx="1"/>
          </p:nvPr>
        </p:nvSpPr>
        <p:spPr>
          <a:xfrm>
            <a:off x="809006" y="1700808"/>
            <a:ext cx="6787330" cy="3456384"/>
          </a:xfrm>
        </p:spPr>
        <p:txBody>
          <a:bodyPr>
            <a:normAutofit/>
          </a:bodyPr>
          <a:lstStyle/>
          <a:p>
            <a:pPr eaLnBrk="1" hangingPunct="1">
              <a:lnSpc>
                <a:spcPct val="140000"/>
              </a:lnSpc>
              <a:buSzPct val="105000"/>
            </a:pPr>
            <a:endParaRPr lang="en-GB" altLang="zh-CN" sz="800" dirty="0" smtClean="0">
              <a:ea typeface="PMingLiU" pitchFamily="18" charset="-120"/>
            </a:endParaRPr>
          </a:p>
        </p:txBody>
      </p:sp>
      <p:sp>
        <p:nvSpPr>
          <p:cNvPr id="5" name="Title 1"/>
          <p:cNvSpPr>
            <a:spLocks noGrp="1"/>
          </p:cNvSpPr>
          <p:nvPr>
            <p:ph type="ctrTitle"/>
          </p:nvPr>
        </p:nvSpPr>
        <p:spPr>
          <a:xfrm>
            <a:off x="2064421" y="332656"/>
            <a:ext cx="6530305" cy="1038696"/>
          </a:xfrm>
        </p:spPr>
        <p:txBody>
          <a:bodyPr anchor="ctr"/>
          <a:lstStyle/>
          <a:p>
            <a:pPr eaLnBrk="1" hangingPunct="1"/>
            <a:r>
              <a:rPr lang="zh-CN" altLang="en-GB" b="1" dirty="0" smtClean="0">
                <a:ea typeface="SimSun" pitchFamily="2" charset="-122"/>
              </a:rPr>
              <a:t>国际代表处</a:t>
            </a:r>
          </a:p>
        </p:txBody>
      </p:sp>
      <p:pic>
        <p:nvPicPr>
          <p:cNvPr id="6" name="Picture 4" descr="world_outline_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57338"/>
            <a:ext cx="9144000" cy="465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5"/>
          <p:cNvGrpSpPr>
            <a:grpSpLocks/>
          </p:cNvGrpSpPr>
          <p:nvPr/>
        </p:nvGrpSpPr>
        <p:grpSpPr bwMode="auto">
          <a:xfrm>
            <a:off x="1403350" y="2781300"/>
            <a:ext cx="1873250" cy="661988"/>
            <a:chOff x="884" y="1752"/>
            <a:chExt cx="1180" cy="417"/>
          </a:xfrm>
        </p:grpSpPr>
        <p:pic>
          <p:nvPicPr>
            <p:cNvPr id="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 y="1752"/>
              <a:ext cx="307"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 name="Text Box 7"/>
            <p:cNvSpPr txBox="1">
              <a:spLocks noChangeArrowheads="1"/>
            </p:cNvSpPr>
            <p:nvPr/>
          </p:nvSpPr>
          <p:spPr bwMode="auto">
            <a:xfrm>
              <a:off x="1247" y="1797"/>
              <a:ext cx="817" cy="372"/>
            </a:xfrm>
            <a:prstGeom prst="rect">
              <a:avLst/>
            </a:prstGeom>
            <a:solidFill>
              <a:schemeClr val="bg1">
                <a:alpha val="39999"/>
              </a:schemeClr>
            </a:solidFill>
            <a:ln w="9525" algn="ctr">
              <a:solidFill>
                <a:schemeClr val="bg2"/>
              </a:solidFill>
              <a:miter lim="800000"/>
              <a:headEnd/>
              <a:tailEnd/>
            </a:ln>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GB" altLang="zh-CN" sz="1600" dirty="0">
                  <a:ea typeface="SimSun" pitchFamily="2" charset="-122"/>
                  <a:cs typeface="Arial" pitchFamily="34" charset="0"/>
                </a:rPr>
                <a:t>Philadelphia</a:t>
              </a:r>
            </a:p>
            <a:p>
              <a:pPr algn="ctr"/>
              <a:r>
                <a:rPr lang="en-GB" altLang="zh-CN" sz="1600" dirty="0">
                  <a:ea typeface="SimSun" pitchFamily="2" charset="-122"/>
                  <a:cs typeface="Arial" pitchFamily="34" charset="0"/>
                </a:rPr>
                <a:t>&amp; Raleigh</a:t>
              </a:r>
            </a:p>
          </p:txBody>
        </p:sp>
      </p:grpSp>
      <p:grpSp>
        <p:nvGrpSpPr>
          <p:cNvPr id="10" name="Group 8"/>
          <p:cNvGrpSpPr>
            <a:grpSpLocks/>
          </p:cNvGrpSpPr>
          <p:nvPr/>
        </p:nvGrpSpPr>
        <p:grpSpPr bwMode="auto">
          <a:xfrm>
            <a:off x="7092950" y="2909888"/>
            <a:ext cx="1625600" cy="950912"/>
            <a:chOff x="4604" y="1933"/>
            <a:chExt cx="1024" cy="599"/>
          </a:xfrm>
        </p:grpSpPr>
        <p:pic>
          <p:nvPicPr>
            <p:cNvPr id="1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4" y="1933"/>
              <a:ext cx="331"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2" name="Text Box 10"/>
            <p:cNvSpPr txBox="1">
              <a:spLocks noChangeArrowheads="1"/>
            </p:cNvSpPr>
            <p:nvPr/>
          </p:nvSpPr>
          <p:spPr bwMode="auto">
            <a:xfrm>
              <a:off x="4740" y="2160"/>
              <a:ext cx="888" cy="372"/>
            </a:xfrm>
            <a:prstGeom prst="rect">
              <a:avLst/>
            </a:prstGeom>
            <a:solidFill>
              <a:schemeClr val="bg1">
                <a:alpha val="39999"/>
              </a:schemeClr>
            </a:solidFill>
            <a:ln w="9525" algn="ctr">
              <a:solidFill>
                <a:schemeClr val="bg2"/>
              </a:solidFill>
              <a:miter lim="800000"/>
              <a:headEnd/>
              <a:tailEnd/>
            </a:ln>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GB" altLang="zh-CN" sz="1600">
                  <a:ea typeface="SimSun" pitchFamily="2" charset="-122"/>
                  <a:cs typeface="Arial" pitchFamily="34" charset="0"/>
                </a:rPr>
                <a:t>Beijing &amp; </a:t>
              </a:r>
            </a:p>
            <a:p>
              <a:pPr algn="ctr"/>
              <a:r>
                <a:rPr lang="en-GB" altLang="zh-CN" sz="1600">
                  <a:ea typeface="SimSun" pitchFamily="2" charset="-122"/>
                  <a:cs typeface="Arial" pitchFamily="34" charset="0"/>
                </a:rPr>
                <a:t>Shanghai</a:t>
              </a:r>
            </a:p>
          </p:txBody>
        </p:sp>
      </p:grpSp>
      <p:grpSp>
        <p:nvGrpSpPr>
          <p:cNvPr id="13" name="Group 11"/>
          <p:cNvGrpSpPr>
            <a:grpSpLocks/>
          </p:cNvGrpSpPr>
          <p:nvPr/>
        </p:nvGrpSpPr>
        <p:grpSpPr bwMode="auto">
          <a:xfrm>
            <a:off x="6227763" y="3500438"/>
            <a:ext cx="1150937" cy="792162"/>
            <a:chOff x="3923" y="2205"/>
            <a:chExt cx="725" cy="499"/>
          </a:xfrm>
        </p:grpSpPr>
        <p:sp>
          <p:nvSpPr>
            <p:cNvPr id="14" name="Text Box 12"/>
            <p:cNvSpPr txBox="1">
              <a:spLocks noChangeArrowheads="1"/>
            </p:cNvSpPr>
            <p:nvPr/>
          </p:nvSpPr>
          <p:spPr bwMode="auto">
            <a:xfrm>
              <a:off x="3923" y="2486"/>
              <a:ext cx="725" cy="218"/>
            </a:xfrm>
            <a:prstGeom prst="rect">
              <a:avLst/>
            </a:prstGeom>
            <a:solidFill>
              <a:schemeClr val="bg1">
                <a:alpha val="39999"/>
              </a:schemeClr>
            </a:solidFill>
            <a:ln w="9525" algn="ctr">
              <a:solidFill>
                <a:schemeClr val="bg2"/>
              </a:solidFill>
              <a:miter lim="800000"/>
              <a:headEnd/>
              <a:tailEnd/>
            </a:ln>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GB" altLang="zh-CN" sz="1600">
                  <a:ea typeface="SimSun" pitchFamily="2" charset="-122"/>
                  <a:cs typeface="Arial" pitchFamily="34" charset="0"/>
                </a:rPr>
                <a:t>Bangalore</a:t>
              </a:r>
            </a:p>
          </p:txBody>
        </p:sp>
        <p:pic>
          <p:nvPicPr>
            <p:cNvPr id="15"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5" y="2205"/>
              <a:ext cx="317"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grpSp>
        <p:nvGrpSpPr>
          <p:cNvPr id="16" name="Group 14"/>
          <p:cNvGrpSpPr>
            <a:grpSpLocks/>
          </p:cNvGrpSpPr>
          <p:nvPr/>
        </p:nvGrpSpPr>
        <p:grpSpPr bwMode="auto">
          <a:xfrm>
            <a:off x="3851275" y="2133600"/>
            <a:ext cx="1223963" cy="949325"/>
            <a:chOff x="2426" y="1344"/>
            <a:chExt cx="771" cy="598"/>
          </a:xfrm>
        </p:grpSpPr>
        <p:sp>
          <p:nvSpPr>
            <p:cNvPr id="17" name="Text Box 15"/>
            <p:cNvSpPr txBox="1">
              <a:spLocks noChangeArrowheads="1"/>
            </p:cNvSpPr>
            <p:nvPr/>
          </p:nvSpPr>
          <p:spPr bwMode="auto">
            <a:xfrm>
              <a:off x="2426" y="1570"/>
              <a:ext cx="771" cy="372"/>
            </a:xfrm>
            <a:prstGeom prst="rect">
              <a:avLst/>
            </a:prstGeom>
            <a:solidFill>
              <a:schemeClr val="bg1">
                <a:alpha val="39999"/>
              </a:schemeClr>
            </a:solidFill>
            <a:ln w="9525" algn="ctr">
              <a:solidFill>
                <a:schemeClr val="bg2"/>
              </a:solidFill>
              <a:miter lim="800000"/>
              <a:headEnd/>
              <a:tailEnd/>
            </a:ln>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GB" altLang="zh-CN" sz="1600">
                  <a:ea typeface="SimSun" pitchFamily="2" charset="-122"/>
                  <a:cs typeface="Arial" pitchFamily="34" charset="0"/>
                </a:rPr>
                <a:t>London &amp; </a:t>
              </a:r>
            </a:p>
            <a:p>
              <a:pPr algn="ctr"/>
              <a:r>
                <a:rPr lang="en-GB" altLang="zh-CN" sz="1600">
                  <a:ea typeface="SimSun" pitchFamily="2" charset="-122"/>
                  <a:cs typeface="Arial" pitchFamily="34" charset="0"/>
                </a:rPr>
                <a:t>Cambridge</a:t>
              </a:r>
            </a:p>
          </p:txBody>
        </p:sp>
        <p:pic>
          <p:nvPicPr>
            <p:cNvPr id="18" name="Picture 16" descr="uk-fla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53" y="1344"/>
              <a:ext cx="31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 name="Group 17"/>
          <p:cNvGrpSpPr>
            <a:grpSpLocks/>
          </p:cNvGrpSpPr>
          <p:nvPr/>
        </p:nvGrpSpPr>
        <p:grpSpPr bwMode="auto">
          <a:xfrm>
            <a:off x="7991475" y="2492375"/>
            <a:ext cx="828675" cy="706438"/>
            <a:chOff x="5034" y="1570"/>
            <a:chExt cx="522" cy="445"/>
          </a:xfrm>
        </p:grpSpPr>
        <p:pic>
          <p:nvPicPr>
            <p:cNvPr id="20" name="Picture 18" descr="Japan_flag_-_variant">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03" y="1570"/>
              <a:ext cx="311" cy="218"/>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1" name="Text Box 19"/>
            <p:cNvSpPr txBox="1">
              <a:spLocks noChangeArrowheads="1"/>
            </p:cNvSpPr>
            <p:nvPr/>
          </p:nvSpPr>
          <p:spPr bwMode="auto">
            <a:xfrm>
              <a:off x="5034" y="1797"/>
              <a:ext cx="522" cy="218"/>
            </a:xfrm>
            <a:prstGeom prst="rect">
              <a:avLst/>
            </a:prstGeom>
            <a:solidFill>
              <a:schemeClr val="bg1">
                <a:alpha val="39999"/>
              </a:schemeClr>
            </a:solidFill>
            <a:ln w="9525" algn="ctr">
              <a:solidFill>
                <a:schemeClr val="bg2"/>
              </a:solidFill>
              <a:miter lim="800000"/>
              <a:headEnd/>
              <a:tailEnd/>
            </a:ln>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GB" altLang="zh-CN" sz="1600">
                  <a:ea typeface="SimSun" pitchFamily="2" charset="-122"/>
                  <a:cs typeface="Arial" pitchFamily="34" charset="0"/>
                </a:rPr>
                <a:t>Tokyo</a:t>
              </a:r>
            </a:p>
          </p:txBody>
        </p:sp>
      </p:grpSp>
    </p:spTree>
    <p:extLst>
      <p:ext uri="{BB962C8B-B14F-4D97-AF65-F5344CB8AC3E}">
        <p14:creationId xmlns:p14="http://schemas.microsoft.com/office/powerpoint/2010/main" val="21887286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3688" y="235281"/>
            <a:ext cx="6902576" cy="1470025"/>
          </a:xfrm>
        </p:spPr>
        <p:txBody>
          <a:bodyPr/>
          <a:lstStyle/>
          <a:p>
            <a:r>
              <a:rPr lang="zh-CN" altLang="en-GB" dirty="0">
                <a:ea typeface="SimHei" pitchFamily="49" charset="-122"/>
              </a:rPr>
              <a:t>我们出版什</a:t>
            </a:r>
            <a:r>
              <a:rPr lang="zh-CN" altLang="en-GB" dirty="0" smtClean="0">
                <a:ea typeface="SimHei" pitchFamily="49" charset="-122"/>
              </a:rPr>
              <a:t>么</a:t>
            </a:r>
            <a:r>
              <a:rPr lang="zh-CN" altLang="en-US" dirty="0" smtClean="0">
                <a:ea typeface="SimHei" pitchFamily="49" charset="-122"/>
              </a:rPr>
              <a:t>？</a:t>
            </a:r>
            <a:endParaRPr lang="en-GB" dirty="0"/>
          </a:p>
        </p:txBody>
      </p:sp>
      <p:pic>
        <p:nvPicPr>
          <p:cNvPr id="5" name="Picture 4" descr="97881847558732.jpg"/>
          <p:cNvPicPr>
            <a:picLocks noChangeAspect="1"/>
          </p:cNvPicPr>
          <p:nvPr/>
        </p:nvPicPr>
        <p:blipFill>
          <a:blip r:embed="rId3" cstate="print"/>
          <a:stretch>
            <a:fillRect/>
          </a:stretch>
        </p:blipFill>
        <p:spPr>
          <a:xfrm>
            <a:off x="1539114" y="2205372"/>
            <a:ext cx="857256" cy="1292846"/>
          </a:xfrm>
          <a:prstGeom prst="rect">
            <a:avLst/>
          </a:prstGeom>
          <a:ln>
            <a:noFill/>
          </a:ln>
          <a:effectLst>
            <a:outerShdw blurRad="292100" dist="139700" dir="2700000" algn="tl" rotWithShape="0">
              <a:srgbClr val="333333">
                <a:alpha val="65000"/>
              </a:srgbClr>
            </a:outerShdw>
          </a:effectLst>
        </p:spPr>
      </p:pic>
      <p:pic>
        <p:nvPicPr>
          <p:cNvPr id="6" name="Picture 5" descr="9781849730815_650.jpg"/>
          <p:cNvPicPr>
            <a:picLocks noChangeAspect="1"/>
          </p:cNvPicPr>
          <p:nvPr/>
        </p:nvPicPr>
        <p:blipFill>
          <a:blip r:embed="rId4" cstate="print"/>
          <a:stretch>
            <a:fillRect/>
          </a:stretch>
        </p:blipFill>
        <p:spPr>
          <a:xfrm>
            <a:off x="2610684" y="2205372"/>
            <a:ext cx="857255" cy="1292845"/>
          </a:xfrm>
          <a:prstGeom prst="rect">
            <a:avLst/>
          </a:prstGeom>
          <a:ln>
            <a:noFill/>
          </a:ln>
          <a:effectLst>
            <a:outerShdw blurRad="292100" dist="139700" dir="2700000" algn="tl" rotWithShape="0">
              <a:srgbClr val="333333">
                <a:alpha val="65000"/>
              </a:srgbClr>
            </a:outerShdw>
          </a:effectLst>
        </p:spPr>
      </p:pic>
      <p:pic>
        <p:nvPicPr>
          <p:cNvPr id="7" name="Picture 6" descr="9781847558824_650.jpg"/>
          <p:cNvPicPr>
            <a:picLocks noChangeAspect="1"/>
          </p:cNvPicPr>
          <p:nvPr/>
        </p:nvPicPr>
        <p:blipFill>
          <a:blip r:embed="rId5" cstate="print"/>
          <a:stretch>
            <a:fillRect/>
          </a:stretch>
        </p:blipFill>
        <p:spPr>
          <a:xfrm>
            <a:off x="467544" y="2205372"/>
            <a:ext cx="852640" cy="1285883"/>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1324800" y="1705306"/>
            <a:ext cx="1643074" cy="677108"/>
          </a:xfrm>
          <a:prstGeom prst="rect">
            <a:avLst/>
          </a:prstGeom>
          <a:noFill/>
        </p:spPr>
        <p:txBody>
          <a:bodyPr wrap="square" rtlCol="0">
            <a:spAutoFit/>
          </a:bodyPr>
          <a:lstStyle/>
          <a:p>
            <a:pPr eaLnBrk="1" fontAlgn="auto" hangingPunct="1">
              <a:spcBef>
                <a:spcPts val="0"/>
              </a:spcBef>
              <a:spcAft>
                <a:spcPts val="0"/>
              </a:spcAft>
            </a:pPr>
            <a:r>
              <a:rPr lang="zh-CN" altLang="en-US" sz="2000" dirty="0" smtClean="0">
                <a:solidFill>
                  <a:schemeClr val="bg2"/>
                </a:solidFill>
                <a:latin typeface="Calibri"/>
              </a:rPr>
              <a:t>教科书</a:t>
            </a:r>
            <a:endParaRPr lang="en-GB" sz="2000" dirty="0">
              <a:solidFill>
                <a:schemeClr val="bg2"/>
              </a:solidFill>
              <a:latin typeface="Calibri"/>
            </a:endParaRPr>
          </a:p>
          <a:p>
            <a:pPr eaLnBrk="1" fontAlgn="auto" hangingPunct="1">
              <a:spcBef>
                <a:spcPts val="0"/>
              </a:spcBef>
              <a:spcAft>
                <a:spcPts val="0"/>
              </a:spcAft>
            </a:pPr>
            <a:endParaRPr lang="en-GB" sz="1800" dirty="0">
              <a:solidFill>
                <a:prstClr val="black"/>
              </a:solidFill>
              <a:latin typeface="Calibri"/>
              <a:ea typeface="+mn-ea"/>
            </a:endParaRPr>
          </a:p>
        </p:txBody>
      </p:sp>
      <p:grpSp>
        <p:nvGrpSpPr>
          <p:cNvPr id="9" name="Group 8"/>
          <p:cNvGrpSpPr/>
          <p:nvPr/>
        </p:nvGrpSpPr>
        <p:grpSpPr>
          <a:xfrm>
            <a:off x="181791" y="3797493"/>
            <a:ext cx="2857520" cy="1753925"/>
            <a:chOff x="496044" y="4767429"/>
            <a:chExt cx="2857520" cy="1753925"/>
          </a:xfrm>
        </p:grpSpPr>
        <p:pic>
          <p:nvPicPr>
            <p:cNvPr id="10" name="Picture 9" descr="9781849732796.jpg"/>
            <p:cNvPicPr>
              <a:picLocks noChangeAspect="1"/>
            </p:cNvPicPr>
            <p:nvPr/>
          </p:nvPicPr>
          <p:blipFill>
            <a:blip r:embed="rId6" cstate="print"/>
            <a:stretch>
              <a:fillRect/>
            </a:stretch>
          </p:blipFill>
          <p:spPr>
            <a:xfrm>
              <a:off x="1924804" y="5235470"/>
              <a:ext cx="852640" cy="1285884"/>
            </a:xfrm>
            <a:prstGeom prst="rect">
              <a:avLst/>
            </a:prstGeom>
            <a:ln>
              <a:noFill/>
            </a:ln>
            <a:effectLst>
              <a:outerShdw blurRad="292100" dist="139700" dir="2700000" algn="tl" rotWithShape="0">
                <a:srgbClr val="333333">
                  <a:alpha val="65000"/>
                </a:srgbClr>
              </a:outerShdw>
            </a:effectLst>
          </p:spPr>
        </p:pic>
        <p:grpSp>
          <p:nvGrpSpPr>
            <p:cNvPr id="11" name="Group 10"/>
            <p:cNvGrpSpPr/>
            <p:nvPr/>
          </p:nvGrpSpPr>
          <p:grpSpPr>
            <a:xfrm>
              <a:off x="496044" y="4767429"/>
              <a:ext cx="2857520" cy="1753925"/>
              <a:chOff x="496044" y="4767429"/>
              <a:chExt cx="2857520" cy="1753925"/>
            </a:xfrm>
          </p:grpSpPr>
          <p:pic>
            <p:nvPicPr>
              <p:cNvPr id="12" name="Picture 11" descr="9781849731379_650.jpg"/>
              <p:cNvPicPr>
                <a:picLocks noChangeAspect="1"/>
              </p:cNvPicPr>
              <p:nvPr/>
            </p:nvPicPr>
            <p:blipFill>
              <a:blip r:embed="rId7" cstate="print"/>
              <a:stretch>
                <a:fillRect/>
              </a:stretch>
            </p:blipFill>
            <p:spPr>
              <a:xfrm>
                <a:off x="924672" y="5235470"/>
                <a:ext cx="852640" cy="1285884"/>
              </a:xfrm>
              <a:prstGeom prst="rect">
                <a:avLst/>
              </a:prstGeom>
              <a:ln>
                <a:noFill/>
              </a:ln>
              <a:effectLst>
                <a:outerShdw blurRad="292100" dist="139700" dir="2700000" algn="tl" rotWithShape="0">
                  <a:srgbClr val="333333">
                    <a:alpha val="65000"/>
                  </a:srgbClr>
                </a:outerShdw>
              </a:effectLst>
            </p:spPr>
          </p:pic>
          <p:sp>
            <p:nvSpPr>
              <p:cNvPr id="13" name="TextBox 12"/>
              <p:cNvSpPr txBox="1"/>
              <p:nvPr/>
            </p:nvSpPr>
            <p:spPr>
              <a:xfrm>
                <a:off x="496044" y="4767429"/>
                <a:ext cx="2857520" cy="677108"/>
              </a:xfrm>
              <a:prstGeom prst="rect">
                <a:avLst/>
              </a:prstGeom>
              <a:noFill/>
            </p:spPr>
            <p:txBody>
              <a:bodyPr wrap="square" rtlCol="0">
                <a:spAutoFit/>
              </a:bodyPr>
              <a:lstStyle/>
              <a:p>
                <a:pPr eaLnBrk="1" fontAlgn="auto" hangingPunct="1">
                  <a:spcBef>
                    <a:spcPts val="0"/>
                  </a:spcBef>
                  <a:spcAft>
                    <a:spcPts val="0"/>
                  </a:spcAft>
                </a:pPr>
                <a:r>
                  <a:rPr lang="zh-CN" altLang="en-US" dirty="0" smtClean="0">
                    <a:solidFill>
                      <a:prstClr val="black"/>
                    </a:solidFill>
                    <a:latin typeface="Calibri"/>
                  </a:rPr>
                  <a:t>              </a:t>
                </a:r>
                <a:r>
                  <a:rPr lang="zh-CN" altLang="en-US" sz="2000" dirty="0" smtClean="0">
                    <a:solidFill>
                      <a:schemeClr val="bg2"/>
                    </a:solidFill>
                    <a:latin typeface="Calibri"/>
                  </a:rPr>
                  <a:t>专家报告</a:t>
                </a:r>
                <a:endParaRPr lang="en-GB" sz="2000" dirty="0">
                  <a:solidFill>
                    <a:schemeClr val="bg2"/>
                  </a:solidFill>
                  <a:latin typeface="Calibri"/>
                </a:endParaRPr>
              </a:p>
              <a:p>
                <a:pPr eaLnBrk="1" fontAlgn="auto" hangingPunct="1">
                  <a:spcBef>
                    <a:spcPts val="0"/>
                  </a:spcBef>
                  <a:spcAft>
                    <a:spcPts val="0"/>
                  </a:spcAft>
                </a:pPr>
                <a:endParaRPr lang="en-GB" sz="1800" dirty="0">
                  <a:solidFill>
                    <a:prstClr val="black"/>
                  </a:solidFill>
                  <a:latin typeface="Calibri"/>
                  <a:ea typeface="+mn-ea"/>
                </a:endParaRPr>
              </a:p>
            </p:txBody>
          </p:sp>
        </p:grpSp>
      </p:grpSp>
      <p:grpSp>
        <p:nvGrpSpPr>
          <p:cNvPr id="14" name="Group 13"/>
          <p:cNvGrpSpPr/>
          <p:nvPr/>
        </p:nvGrpSpPr>
        <p:grpSpPr>
          <a:xfrm>
            <a:off x="5791899" y="3797493"/>
            <a:ext cx="1857387" cy="1737756"/>
            <a:chOff x="7100260" y="2414252"/>
            <a:chExt cx="1857387" cy="1737756"/>
          </a:xfrm>
        </p:grpSpPr>
        <p:pic>
          <p:nvPicPr>
            <p:cNvPr id="15" name="Picture 14" descr="9780854049653.jpg"/>
            <p:cNvPicPr>
              <a:picLocks noChangeAspect="1"/>
            </p:cNvPicPr>
            <p:nvPr/>
          </p:nvPicPr>
          <p:blipFill>
            <a:blip r:embed="rId8" cstate="print"/>
            <a:stretch>
              <a:fillRect/>
            </a:stretch>
          </p:blipFill>
          <p:spPr>
            <a:xfrm>
              <a:off x="7100260" y="2852936"/>
              <a:ext cx="850662" cy="1285884"/>
            </a:xfrm>
            <a:prstGeom prst="rect">
              <a:avLst/>
            </a:prstGeom>
            <a:ln>
              <a:noFill/>
            </a:ln>
            <a:effectLst>
              <a:outerShdw blurRad="292100" dist="139700" dir="2700000" algn="tl" rotWithShape="0">
                <a:srgbClr val="333333">
                  <a:alpha val="65000"/>
                </a:srgbClr>
              </a:outerShdw>
            </a:effectLst>
          </p:spPr>
        </p:pic>
        <p:pic>
          <p:nvPicPr>
            <p:cNvPr id="16" name="Picture 15" descr="9781849733243.jpg"/>
            <p:cNvPicPr>
              <a:picLocks noChangeAspect="1"/>
            </p:cNvPicPr>
            <p:nvPr/>
          </p:nvPicPr>
          <p:blipFill>
            <a:blip r:embed="rId9" cstate="print"/>
            <a:stretch>
              <a:fillRect/>
            </a:stretch>
          </p:blipFill>
          <p:spPr>
            <a:xfrm>
              <a:off x="8100392" y="2852936"/>
              <a:ext cx="857255" cy="1299072"/>
            </a:xfrm>
            <a:prstGeom prst="rect">
              <a:avLst/>
            </a:prstGeom>
            <a:ln>
              <a:noFill/>
            </a:ln>
            <a:effectLst>
              <a:outerShdw blurRad="292100" dist="139700" dir="2700000" algn="tl" rotWithShape="0">
                <a:srgbClr val="333333">
                  <a:alpha val="65000"/>
                </a:srgbClr>
              </a:outerShdw>
            </a:effectLst>
          </p:spPr>
        </p:pic>
        <p:sp>
          <p:nvSpPr>
            <p:cNvPr id="17" name="TextBox 16"/>
            <p:cNvSpPr txBox="1"/>
            <p:nvPr/>
          </p:nvSpPr>
          <p:spPr>
            <a:xfrm>
              <a:off x="7180187" y="2414252"/>
              <a:ext cx="1714512" cy="400110"/>
            </a:xfrm>
            <a:prstGeom prst="rect">
              <a:avLst/>
            </a:prstGeom>
            <a:noFill/>
          </p:spPr>
          <p:txBody>
            <a:bodyPr wrap="square" rtlCol="0">
              <a:spAutoFit/>
            </a:bodyPr>
            <a:lstStyle/>
            <a:p>
              <a:pPr eaLnBrk="1" fontAlgn="auto" hangingPunct="1">
                <a:spcBef>
                  <a:spcPts val="0"/>
                </a:spcBef>
                <a:spcAft>
                  <a:spcPts val="0"/>
                </a:spcAft>
              </a:pPr>
              <a:r>
                <a:rPr lang="zh-CN" altLang="en-US" sz="2000" dirty="0" smtClean="0">
                  <a:solidFill>
                    <a:schemeClr val="bg2"/>
                  </a:solidFill>
                  <a:latin typeface="Calibri"/>
                  <a:ea typeface="+mn-ea"/>
                </a:rPr>
                <a:t>   大众科普</a:t>
              </a:r>
              <a:endParaRPr lang="en-GB" sz="2000" dirty="0">
                <a:solidFill>
                  <a:schemeClr val="bg2"/>
                </a:solidFill>
                <a:latin typeface="Calibri"/>
                <a:ea typeface="+mn-ea"/>
              </a:endParaRPr>
            </a:p>
          </p:txBody>
        </p:sp>
      </p:grpSp>
      <p:grpSp>
        <p:nvGrpSpPr>
          <p:cNvPr id="3" name="Group 2"/>
          <p:cNvGrpSpPr/>
          <p:nvPr/>
        </p:nvGrpSpPr>
        <p:grpSpPr>
          <a:xfrm>
            <a:off x="2682867" y="4183514"/>
            <a:ext cx="3026784" cy="1789940"/>
            <a:chOff x="3193292" y="4262145"/>
            <a:chExt cx="3026784" cy="1789940"/>
          </a:xfrm>
        </p:grpSpPr>
        <p:pic>
          <p:nvPicPr>
            <p:cNvPr id="18" name="Picture 17" descr="9780854046584.jpg"/>
            <p:cNvPicPr>
              <a:picLocks noChangeAspect="1"/>
            </p:cNvPicPr>
            <p:nvPr/>
          </p:nvPicPr>
          <p:blipFill>
            <a:blip r:embed="rId10" cstate="print"/>
            <a:stretch>
              <a:fillRect/>
            </a:stretch>
          </p:blipFill>
          <p:spPr>
            <a:xfrm>
              <a:off x="4658162" y="4762211"/>
              <a:ext cx="844726" cy="1285884"/>
            </a:xfrm>
            <a:prstGeom prst="rect">
              <a:avLst/>
            </a:prstGeom>
            <a:ln>
              <a:noFill/>
            </a:ln>
            <a:effectLst>
              <a:outerShdw blurRad="292100" dist="139700" dir="2700000" algn="tl" rotWithShape="0">
                <a:srgbClr val="333333">
                  <a:alpha val="65000"/>
                </a:srgbClr>
              </a:outerShdw>
            </a:effectLst>
          </p:spPr>
        </p:pic>
        <p:sp>
          <p:nvSpPr>
            <p:cNvPr id="19" name="TextBox 18"/>
            <p:cNvSpPr txBox="1"/>
            <p:nvPr/>
          </p:nvSpPr>
          <p:spPr>
            <a:xfrm>
              <a:off x="3193292" y="4262145"/>
              <a:ext cx="3026784" cy="400110"/>
            </a:xfrm>
            <a:prstGeom prst="rect">
              <a:avLst/>
            </a:prstGeom>
            <a:noFill/>
          </p:spPr>
          <p:txBody>
            <a:bodyPr wrap="square" rtlCol="0">
              <a:spAutoFit/>
            </a:bodyPr>
            <a:lstStyle/>
            <a:p>
              <a:pPr eaLnBrk="1" fontAlgn="auto" hangingPunct="1">
                <a:spcBef>
                  <a:spcPts val="0"/>
                </a:spcBef>
                <a:spcAft>
                  <a:spcPts val="0"/>
                </a:spcAft>
              </a:pPr>
              <a:r>
                <a:rPr lang="zh-CN" altLang="en-US" sz="1800" dirty="0" smtClean="0">
                  <a:solidFill>
                    <a:prstClr val="black"/>
                  </a:solidFill>
                  <a:latin typeface="Calibri"/>
                  <a:ea typeface="+mn-ea"/>
                </a:rPr>
                <a:t>                  </a:t>
              </a:r>
              <a:r>
                <a:rPr lang="zh-CN" altLang="en-US" sz="2000" dirty="0" smtClean="0">
                  <a:solidFill>
                    <a:schemeClr val="bg2"/>
                  </a:solidFill>
                  <a:latin typeface="Calibri"/>
                  <a:ea typeface="+mn-ea"/>
                </a:rPr>
                <a:t>会议录</a:t>
              </a:r>
              <a:endParaRPr lang="en-GB" sz="2000" dirty="0">
                <a:solidFill>
                  <a:schemeClr val="bg2"/>
                </a:solidFill>
                <a:latin typeface="Calibri"/>
                <a:ea typeface="+mn-ea"/>
              </a:endParaRPr>
            </a:p>
          </p:txBody>
        </p:sp>
        <p:pic>
          <p:nvPicPr>
            <p:cNvPr id="20" name="Picture 19" descr="9781849732338.jpg"/>
            <p:cNvPicPr>
              <a:picLocks noChangeAspect="1"/>
            </p:cNvPicPr>
            <p:nvPr/>
          </p:nvPicPr>
          <p:blipFill>
            <a:blip r:embed="rId11" cstate="print"/>
            <a:stretch>
              <a:fillRect/>
            </a:stretch>
          </p:blipFill>
          <p:spPr>
            <a:xfrm>
              <a:off x="3660880" y="4766201"/>
              <a:ext cx="852013" cy="1285884"/>
            </a:xfrm>
            <a:prstGeom prst="rect">
              <a:avLst/>
            </a:prstGeom>
            <a:ln>
              <a:noFill/>
            </a:ln>
            <a:effectLst>
              <a:outerShdw blurRad="292100" dist="139700" dir="2700000" algn="tl" rotWithShape="0">
                <a:srgbClr val="333333">
                  <a:alpha val="65000"/>
                </a:srgbClr>
              </a:outerShdw>
            </a:effectLst>
          </p:spPr>
        </p:pic>
      </p:grpSp>
      <p:sp>
        <p:nvSpPr>
          <p:cNvPr id="28" name="TextBox 27"/>
          <p:cNvSpPr txBox="1"/>
          <p:nvPr/>
        </p:nvSpPr>
        <p:spPr>
          <a:xfrm>
            <a:off x="4788024" y="1667033"/>
            <a:ext cx="3329396" cy="400110"/>
          </a:xfrm>
          <a:prstGeom prst="rect">
            <a:avLst/>
          </a:prstGeom>
          <a:noFill/>
        </p:spPr>
        <p:txBody>
          <a:bodyPr wrap="square" rtlCol="0">
            <a:spAutoFit/>
          </a:bodyPr>
          <a:lstStyle/>
          <a:p>
            <a:r>
              <a:rPr lang="zh-CN" altLang="en-US" sz="2000" dirty="0">
                <a:solidFill>
                  <a:schemeClr val="bg2"/>
                </a:solidFill>
                <a:latin typeface="Arial" pitchFamily="34" charset="0"/>
                <a:cs typeface="Arial" pitchFamily="34" charset="0"/>
              </a:rPr>
              <a:t>专著</a:t>
            </a:r>
            <a:r>
              <a:rPr lang="en-US" altLang="zh-CN" sz="2000" dirty="0">
                <a:solidFill>
                  <a:schemeClr val="bg2"/>
                </a:solidFill>
                <a:latin typeface="Arial" pitchFamily="34" charset="0"/>
                <a:cs typeface="Arial" pitchFamily="34" charset="0"/>
              </a:rPr>
              <a:t>/</a:t>
            </a:r>
            <a:r>
              <a:rPr lang="zh-CN" altLang="en-US" sz="2000" dirty="0">
                <a:solidFill>
                  <a:schemeClr val="bg2"/>
                </a:solidFill>
                <a:latin typeface="Arial" pitchFamily="34" charset="0"/>
                <a:cs typeface="Arial" pitchFamily="34" charset="0"/>
              </a:rPr>
              <a:t>专业参</a:t>
            </a:r>
            <a:r>
              <a:rPr lang="zh-CN" altLang="en-US" sz="2000" dirty="0" smtClean="0">
                <a:solidFill>
                  <a:schemeClr val="bg2"/>
                </a:solidFill>
                <a:latin typeface="Arial" pitchFamily="34" charset="0"/>
                <a:cs typeface="Arial" pitchFamily="34" charset="0"/>
              </a:rPr>
              <a:t>考书</a:t>
            </a:r>
            <a:endParaRPr lang="en-GB" sz="2000" dirty="0">
              <a:solidFill>
                <a:schemeClr val="bg2"/>
              </a:solidFill>
              <a:latin typeface="Arial" pitchFamily="34" charset="0"/>
              <a:cs typeface="Arial" pitchFamily="34" charset="0"/>
            </a:endParaRPr>
          </a:p>
        </p:txBody>
      </p:sp>
      <p:pic>
        <p:nvPicPr>
          <p:cNvPr id="29" name="Picture 2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35132" y="5238300"/>
            <a:ext cx="825210" cy="1163528"/>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116270" y="2150617"/>
            <a:ext cx="909696" cy="1371931"/>
          </a:xfrm>
          <a:prstGeom prst="rect">
            <a:avLst/>
          </a:prstGeom>
          <a:ln>
            <a:noFill/>
          </a:ln>
          <a:effectLst>
            <a:outerShdw blurRad="292100" dist="139700" dir="2700000" algn="tl" rotWithShape="0">
              <a:srgbClr val="333333">
                <a:alpha val="65000"/>
              </a:srgbClr>
            </a:outerShdw>
          </a:effectLst>
        </p:spPr>
      </p:pic>
      <p:pic>
        <p:nvPicPr>
          <p:cNvPr id="30" name="Picture 2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089468" y="2150617"/>
            <a:ext cx="929870" cy="1402356"/>
          </a:xfrm>
          <a:prstGeom prst="rect">
            <a:avLst/>
          </a:prstGeom>
          <a:ln>
            <a:noFill/>
          </a:ln>
          <a:effectLst>
            <a:outerShdw blurRad="292100" dist="139700" dir="2700000" algn="tl" rotWithShape="0">
              <a:srgbClr val="333333">
                <a:alpha val="65000"/>
              </a:srgbClr>
            </a:outerShdw>
          </a:effectLst>
        </p:spPr>
      </p:pic>
      <p:pic>
        <p:nvPicPr>
          <p:cNvPr id="31" name="Picture 3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083008" y="2165829"/>
            <a:ext cx="909696" cy="1371931"/>
          </a:xfrm>
          <a:prstGeom prst="rect">
            <a:avLst/>
          </a:prstGeom>
          <a:ln>
            <a:noFill/>
          </a:ln>
          <a:effectLst>
            <a:outerShdw blurRad="292100" dist="139700" dir="2700000" algn="tl" rotWithShape="0">
              <a:srgbClr val="333333">
                <a:alpha val="65000"/>
              </a:srgbClr>
            </a:outerShdw>
          </a:effectLst>
        </p:spPr>
      </p:pic>
      <p:pic>
        <p:nvPicPr>
          <p:cNvPr id="32" name="Picture 3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047158" y="2178143"/>
            <a:ext cx="897274" cy="13531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096539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9006" y="116633"/>
            <a:ext cx="7772400" cy="1080342"/>
          </a:xfrm>
        </p:spPr>
        <p:txBody>
          <a:bodyPr/>
          <a:lstStyle/>
          <a:p>
            <a:r>
              <a:rPr lang="en-US" altLang="zh-TW" dirty="0" smtClean="0">
                <a:latin typeface="SimHei" pitchFamily="49" charset="-122"/>
                <a:ea typeface="SimHei" pitchFamily="49" charset="-122"/>
              </a:rPr>
              <a:t>        RSC </a:t>
            </a:r>
            <a:r>
              <a:rPr lang="zh-CN" altLang="en-US" dirty="0">
                <a:latin typeface="SimHei" pitchFamily="49" charset="-122"/>
                <a:ea typeface="SimHei" pitchFamily="49" charset="-122"/>
              </a:rPr>
              <a:t>电子书</a:t>
            </a:r>
            <a:endParaRPr lang="en-US" dirty="0"/>
          </a:p>
        </p:txBody>
      </p:sp>
      <p:sp>
        <p:nvSpPr>
          <p:cNvPr id="3" name="Subtitle 2"/>
          <p:cNvSpPr>
            <a:spLocks noGrp="1"/>
          </p:cNvSpPr>
          <p:nvPr>
            <p:ph type="subTitle" idx="1"/>
          </p:nvPr>
        </p:nvSpPr>
        <p:spPr>
          <a:xfrm>
            <a:off x="539552" y="1340768"/>
            <a:ext cx="5761236" cy="2880320"/>
          </a:xfrm>
        </p:spPr>
        <p:txBody>
          <a:bodyPr>
            <a:normAutofit fontScale="47500" lnSpcReduction="20000"/>
          </a:bodyPr>
          <a:lstStyle/>
          <a:p>
            <a:pPr marL="571500" indent="-571500">
              <a:lnSpc>
                <a:spcPct val="130000"/>
              </a:lnSpc>
              <a:buClr>
                <a:schemeClr val="bg2"/>
              </a:buClr>
              <a:buFont typeface="Wingdings" pitchFamily="2" charset="2"/>
              <a:buChar char="v"/>
            </a:pPr>
            <a:r>
              <a:rPr lang="zh-CN" altLang="en-US" sz="4000" dirty="0">
                <a:latin typeface="SimHei" pitchFamily="49" charset="-122"/>
                <a:ea typeface="SimHei" pitchFamily="49" charset="-122"/>
                <a:cs typeface="SimSun" pitchFamily="2" charset="-122"/>
              </a:rPr>
              <a:t>收录了从</a:t>
            </a:r>
            <a:r>
              <a:rPr lang="en-US" altLang="zh-CN" sz="4000" dirty="0">
                <a:latin typeface="SimHei" pitchFamily="49" charset="-122"/>
                <a:ea typeface="SimHei" pitchFamily="49" charset="-122"/>
                <a:cs typeface="SimSun" pitchFamily="2" charset="-122"/>
              </a:rPr>
              <a:t>1968</a:t>
            </a:r>
            <a:r>
              <a:rPr lang="zh-CN" altLang="en-US" sz="4000" dirty="0">
                <a:latin typeface="SimHei" pitchFamily="49" charset="-122"/>
                <a:ea typeface="SimHei" pitchFamily="49" charset="-122"/>
                <a:cs typeface="SimSun" pitchFamily="2" charset="-122"/>
              </a:rPr>
              <a:t>年至今的超过</a:t>
            </a:r>
            <a:r>
              <a:rPr lang="en-US" altLang="zh-CN" sz="4000" dirty="0">
                <a:latin typeface="SimHei" pitchFamily="49" charset="-122"/>
                <a:ea typeface="SimHei" pitchFamily="49" charset="-122"/>
                <a:cs typeface="SimSun" pitchFamily="2" charset="-122"/>
              </a:rPr>
              <a:t>1000</a:t>
            </a:r>
            <a:r>
              <a:rPr lang="zh-CN" altLang="en-US" sz="4000" dirty="0">
                <a:latin typeface="SimHei" pitchFamily="49" charset="-122"/>
                <a:ea typeface="SimHei" pitchFamily="49" charset="-122"/>
                <a:cs typeface="SimSun" pitchFamily="2" charset="-122"/>
              </a:rPr>
              <a:t>多种电子书，达到</a:t>
            </a:r>
            <a:r>
              <a:rPr lang="en-US" altLang="zh-CN" sz="4000" dirty="0">
                <a:latin typeface="SimHei" pitchFamily="49" charset="-122"/>
                <a:ea typeface="SimHei" pitchFamily="49" charset="-122"/>
                <a:cs typeface="SimSun" pitchFamily="2" charset="-122"/>
              </a:rPr>
              <a:t>15,000</a:t>
            </a:r>
            <a:r>
              <a:rPr lang="zh-CN" altLang="en-US" sz="4000" dirty="0">
                <a:latin typeface="SimHei" pitchFamily="49" charset="-122"/>
                <a:ea typeface="SimHei" pitchFamily="49" charset="-122"/>
                <a:cs typeface="SimSun" pitchFamily="2" charset="-122"/>
              </a:rPr>
              <a:t>个章节，内容类型丰富多样</a:t>
            </a:r>
          </a:p>
          <a:p>
            <a:pPr marL="571500" indent="-571500">
              <a:lnSpc>
                <a:spcPct val="130000"/>
              </a:lnSpc>
              <a:buClr>
                <a:schemeClr val="bg2"/>
              </a:buClr>
              <a:buFont typeface="Wingdings" pitchFamily="2" charset="2"/>
              <a:buChar char="v"/>
            </a:pPr>
            <a:r>
              <a:rPr lang="zh-TW" altLang="en-US" sz="4000" dirty="0">
                <a:latin typeface="SimHei" pitchFamily="49" charset="-122"/>
                <a:ea typeface="SimHei" pitchFamily="49" charset="-122"/>
                <a:cs typeface="SimSun" pitchFamily="2" charset="-122"/>
              </a:rPr>
              <a:t>R</a:t>
            </a:r>
            <a:r>
              <a:rPr lang="en-US" altLang="zh-CN" sz="4000" dirty="0">
                <a:latin typeface="SimHei" pitchFamily="49" charset="-122"/>
                <a:ea typeface="SimHei" pitchFamily="49" charset="-122"/>
                <a:cs typeface="SimSun" pitchFamily="2" charset="-122"/>
              </a:rPr>
              <a:t>SC</a:t>
            </a:r>
            <a:r>
              <a:rPr lang="zh-CN" altLang="en-US" sz="4000" dirty="0">
                <a:latin typeface="SimHei" pitchFamily="49" charset="-122"/>
                <a:ea typeface="SimHei" pitchFamily="49" charset="-122"/>
                <a:cs typeface="SimSun" pitchFamily="2" charset="-122"/>
              </a:rPr>
              <a:t>每年还会出版</a:t>
            </a:r>
            <a:r>
              <a:rPr lang="en-US" altLang="zh-CN" sz="4000" dirty="0">
                <a:latin typeface="SimHei" pitchFamily="49" charset="-122"/>
                <a:ea typeface="SimHei" pitchFamily="49" charset="-122"/>
                <a:cs typeface="SimSun" pitchFamily="2" charset="-122"/>
              </a:rPr>
              <a:t>90</a:t>
            </a:r>
            <a:r>
              <a:rPr lang="zh-CN" altLang="en-US" sz="4000" dirty="0">
                <a:latin typeface="SimHei" pitchFamily="49" charset="-122"/>
                <a:ea typeface="SimHei" pitchFamily="49" charset="-122"/>
                <a:cs typeface="SimSun" pitchFamily="2" charset="-122"/>
              </a:rPr>
              <a:t>本以上的新书</a:t>
            </a:r>
          </a:p>
          <a:p>
            <a:pPr marL="571500" indent="-571500">
              <a:lnSpc>
                <a:spcPct val="130000"/>
              </a:lnSpc>
              <a:buClr>
                <a:schemeClr val="bg2"/>
              </a:buClr>
              <a:buFont typeface="Wingdings" pitchFamily="2" charset="2"/>
              <a:buChar char="v"/>
            </a:pPr>
            <a:r>
              <a:rPr lang="zh-CN" altLang="en-US" sz="4000" dirty="0">
                <a:latin typeface="SimHei" pitchFamily="49" charset="-122"/>
                <a:ea typeface="SimHei" pitchFamily="49" charset="-122"/>
                <a:cs typeface="SimSun" pitchFamily="2" charset="-122"/>
              </a:rPr>
              <a:t>提供</a:t>
            </a:r>
            <a:r>
              <a:rPr lang="en-US" altLang="zh-CN" sz="4000" dirty="0">
                <a:latin typeface="SimHei" pitchFamily="49" charset="-122"/>
                <a:ea typeface="SimHei" pitchFamily="49" charset="-122"/>
                <a:cs typeface="SimSun" pitchFamily="2" charset="-122"/>
              </a:rPr>
              <a:t>MARC21</a:t>
            </a:r>
            <a:r>
              <a:rPr lang="zh-CN" altLang="en-US" sz="4000" dirty="0">
                <a:latin typeface="SimHei" pitchFamily="49" charset="-122"/>
                <a:ea typeface="SimHei" pitchFamily="49" charset="-122"/>
                <a:cs typeface="SimSun" pitchFamily="2" charset="-122"/>
              </a:rPr>
              <a:t>整合至图书馆馆藏目录</a:t>
            </a:r>
            <a:r>
              <a:rPr lang="en-US" altLang="zh-CN" sz="4000" dirty="0">
                <a:latin typeface="SimHei" pitchFamily="49" charset="-122"/>
                <a:ea typeface="SimHei" pitchFamily="49" charset="-122"/>
                <a:cs typeface="SimSun" pitchFamily="2" charset="-122"/>
              </a:rPr>
              <a:t>,</a:t>
            </a:r>
            <a:r>
              <a:rPr lang="zh-CN" altLang="en-US" sz="4000" dirty="0">
                <a:latin typeface="SimHei" pitchFamily="49" charset="-122"/>
                <a:ea typeface="SimHei" pitchFamily="49" charset="-122"/>
                <a:cs typeface="SimSun" pitchFamily="2" charset="-122"/>
              </a:rPr>
              <a:t>并提供标准化统计格式</a:t>
            </a:r>
          </a:p>
          <a:p>
            <a:pPr marL="571500" indent="-571500">
              <a:lnSpc>
                <a:spcPct val="130000"/>
              </a:lnSpc>
              <a:buClr>
                <a:schemeClr val="bg2"/>
              </a:buClr>
              <a:buFont typeface="Wingdings" pitchFamily="2" charset="2"/>
              <a:buChar char="v"/>
            </a:pPr>
            <a:r>
              <a:rPr lang="zh-CN" altLang="en-US" sz="4000" dirty="0">
                <a:latin typeface="SimHei" pitchFamily="49" charset="-122"/>
                <a:ea typeface="SimHei" pitchFamily="49" charset="-122"/>
                <a:cs typeface="SimSun" pitchFamily="2" charset="-122"/>
              </a:rPr>
              <a:t>用户获得永久在线使用权，并支持不限次数与人数同时上线使</a:t>
            </a:r>
            <a:r>
              <a:rPr lang="zh-CN" altLang="en-US" sz="4000" dirty="0" smtClean="0">
                <a:latin typeface="SimHei" pitchFamily="49" charset="-122"/>
                <a:ea typeface="SimHei" pitchFamily="49" charset="-122"/>
                <a:cs typeface="SimSun" pitchFamily="2" charset="-122"/>
              </a:rPr>
              <a:t>用</a:t>
            </a:r>
            <a:endParaRPr lang="en-GB" altLang="zh-CN" sz="4000" dirty="0">
              <a:latin typeface="SimHei" pitchFamily="49" charset="-122"/>
              <a:ea typeface="SimHei" pitchFamily="49" charset="-122"/>
              <a:cs typeface="SimSun" pitchFamily="2" charset="-122"/>
            </a:endParaRPr>
          </a:p>
          <a:p>
            <a:pPr marL="571500" indent="-571500">
              <a:buClr>
                <a:schemeClr val="bg2"/>
              </a:buClr>
              <a:buFont typeface="Wingdings" pitchFamily="2" charset="2"/>
              <a:buChar char="v"/>
            </a:pPr>
            <a:r>
              <a:rPr lang="en-GB" altLang="zh-CN" sz="4000" dirty="0">
                <a:latin typeface="SimHei" pitchFamily="49" charset="-122"/>
                <a:ea typeface="SimHei" pitchFamily="49" charset="-122"/>
                <a:cs typeface="SimSun" pitchFamily="2" charset="-122"/>
              </a:rPr>
              <a:t>RSC e-Book </a:t>
            </a:r>
            <a:r>
              <a:rPr lang="zh-CN" altLang="en-GB" sz="4000" dirty="0">
                <a:latin typeface="SimHei" pitchFamily="49" charset="-122"/>
                <a:ea typeface="SimHei" pitchFamily="49" charset="-122"/>
                <a:cs typeface="SimSun" pitchFamily="2" charset="-122"/>
              </a:rPr>
              <a:t>主题式订购模式 </a:t>
            </a:r>
            <a:r>
              <a:rPr lang="zh-TW" altLang="en-US" sz="3600" dirty="0" smtClean="0">
                <a:latin typeface="SimHei" pitchFamily="49" charset="-122"/>
                <a:ea typeface="SimHei" pitchFamily="49" charset="-122"/>
              </a:rPr>
              <a:t>：</a:t>
            </a:r>
            <a:endParaRPr lang="zh-TW" altLang="en-US" sz="3600" dirty="0">
              <a:latin typeface="SimHei" pitchFamily="49" charset="-122"/>
              <a:ea typeface="SimHei" pitchFamily="49" charset="-122"/>
            </a:endParaRPr>
          </a:p>
        </p:txBody>
      </p:sp>
      <p:graphicFrame>
        <p:nvGraphicFramePr>
          <p:cNvPr id="4" name="Group 133"/>
          <p:cNvGraphicFramePr>
            <a:graphicFrameLocks noGrp="1"/>
          </p:cNvGraphicFramePr>
          <p:nvPr>
            <p:extLst>
              <p:ext uri="{D42A27DB-BD31-4B8C-83A1-F6EECF244321}">
                <p14:modId xmlns:p14="http://schemas.microsoft.com/office/powerpoint/2010/main" val="390376586"/>
              </p:ext>
            </p:extLst>
          </p:nvPr>
        </p:nvGraphicFramePr>
        <p:xfrm>
          <a:off x="611188" y="4221087"/>
          <a:ext cx="8281987" cy="2484745"/>
        </p:xfrm>
        <a:graphic>
          <a:graphicData uri="http://schemas.openxmlformats.org/drawingml/2006/table">
            <a:tbl>
              <a:tblPr/>
              <a:tblGrid>
                <a:gridCol w="2982912"/>
                <a:gridCol w="5299075"/>
              </a:tblGrid>
              <a:tr h="534025">
                <a:tc>
                  <a:txBody>
                    <a:bodyPr/>
                    <a:lstStyle/>
                    <a:p>
                      <a:pPr marL="0" marR="0" lvl="0" indent="0" algn="ctr" defTabSz="914400" rtl="0" eaLnBrk="1" fontAlgn="base" latinLnBrk="0" hangingPunct="1">
                        <a:lnSpc>
                          <a:spcPct val="130000"/>
                        </a:lnSpc>
                        <a:spcBef>
                          <a:spcPct val="0"/>
                        </a:spcBef>
                        <a:spcAft>
                          <a:spcPct val="0"/>
                        </a:spcAft>
                        <a:buClr>
                          <a:srgbClr val="292929"/>
                        </a:buClr>
                        <a:buSzTx/>
                        <a:buFont typeface="Wingdings" pitchFamily="2" charset="2"/>
                        <a:buChar char="n"/>
                        <a:tabLst/>
                      </a:pPr>
                      <a:r>
                        <a:rPr kumimoji="0" lang="zh-CN" altLang="en-GB" sz="2000" b="0" i="0" u="none" strike="noStrike" cap="none" normalizeH="0" baseline="0" dirty="0" smtClean="0">
                          <a:ln>
                            <a:noFill/>
                          </a:ln>
                          <a:solidFill>
                            <a:schemeClr val="bg2"/>
                          </a:solidFill>
                          <a:effectLst/>
                          <a:latin typeface="SimHei" pitchFamily="49" charset="-122"/>
                          <a:ea typeface="SimHei" pitchFamily="49" charset="-122"/>
                        </a:rPr>
                        <a:t>分析化学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30000"/>
                        </a:lnSpc>
                        <a:spcBef>
                          <a:spcPct val="0"/>
                        </a:spcBef>
                        <a:spcAft>
                          <a:spcPct val="0"/>
                        </a:spcAft>
                        <a:buClr>
                          <a:srgbClr val="292929"/>
                        </a:buClr>
                        <a:buSzTx/>
                        <a:buFont typeface="Wingdings" pitchFamily="2" charset="2"/>
                        <a:buChar char="n"/>
                        <a:tabLst/>
                      </a:pPr>
                      <a:r>
                        <a:rPr kumimoji="0" lang="zh-CN" altLang="en-GB" sz="2000" b="0" i="0" u="none" strike="noStrike" cap="none" normalizeH="0" baseline="0" smtClean="0">
                          <a:ln>
                            <a:noFill/>
                          </a:ln>
                          <a:solidFill>
                            <a:schemeClr val="bg2"/>
                          </a:solidFill>
                          <a:effectLst/>
                          <a:latin typeface="SimHei" pitchFamily="49" charset="-122"/>
                          <a:ea typeface="SimHei" pitchFamily="49" charset="-122"/>
                        </a:rPr>
                        <a:t>材料与纳米技术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9203">
                <a:tc>
                  <a:txBody>
                    <a:bodyPr/>
                    <a:lstStyle/>
                    <a:p>
                      <a:pPr marL="0" marR="0" lvl="0" indent="0" algn="ctr" defTabSz="914400" rtl="0" eaLnBrk="1" fontAlgn="base" latinLnBrk="0" hangingPunct="1">
                        <a:lnSpc>
                          <a:spcPct val="130000"/>
                        </a:lnSpc>
                        <a:spcBef>
                          <a:spcPct val="0"/>
                        </a:spcBef>
                        <a:spcAft>
                          <a:spcPct val="0"/>
                        </a:spcAft>
                        <a:buClr>
                          <a:srgbClr val="292929"/>
                        </a:buClr>
                        <a:buSzTx/>
                        <a:buFont typeface="Wingdings" pitchFamily="2" charset="2"/>
                        <a:buChar char="n"/>
                        <a:tabLst/>
                      </a:pPr>
                      <a:r>
                        <a:rPr kumimoji="0" lang="zh-CN" altLang="en-GB" sz="2000" b="0" i="0" u="none" strike="noStrike" cap="none" normalizeH="0" baseline="0" dirty="0" smtClean="0">
                          <a:ln>
                            <a:noFill/>
                          </a:ln>
                          <a:solidFill>
                            <a:schemeClr val="bg2"/>
                          </a:solidFill>
                          <a:effectLst/>
                          <a:latin typeface="SimHei" pitchFamily="49" charset="-122"/>
                          <a:ea typeface="SimHei" pitchFamily="49" charset="-122"/>
                        </a:rPr>
                        <a:t>生物科技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30000"/>
                        </a:lnSpc>
                        <a:spcBef>
                          <a:spcPct val="0"/>
                        </a:spcBef>
                        <a:spcAft>
                          <a:spcPct val="0"/>
                        </a:spcAft>
                        <a:buClr>
                          <a:srgbClr val="292929"/>
                        </a:buClr>
                        <a:buSzTx/>
                        <a:buFont typeface="Wingdings" pitchFamily="2" charset="2"/>
                        <a:buChar char="n"/>
                        <a:tabLst/>
                      </a:pPr>
                      <a:r>
                        <a:rPr kumimoji="0" lang="zh-CN" altLang="en-GB" sz="2000" b="0" i="0" u="none" strike="noStrike" cap="none" normalizeH="0" baseline="0" dirty="0" smtClean="0">
                          <a:ln>
                            <a:noFill/>
                          </a:ln>
                          <a:solidFill>
                            <a:schemeClr val="bg2"/>
                          </a:solidFill>
                          <a:effectLst/>
                          <a:latin typeface="SimHei" pitchFamily="49" charset="-122"/>
                          <a:ea typeface="SimHei" pitchFamily="49" charset="-122"/>
                        </a:rPr>
                        <a:t>有机化学</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1698">
                <a:tc>
                  <a:txBody>
                    <a:bodyPr/>
                    <a:lstStyle/>
                    <a:p>
                      <a:pPr marL="0" marR="0" lvl="0" indent="0" algn="ctr" defTabSz="914400" rtl="0" eaLnBrk="1" fontAlgn="base" latinLnBrk="0" hangingPunct="1">
                        <a:lnSpc>
                          <a:spcPct val="130000"/>
                        </a:lnSpc>
                        <a:spcBef>
                          <a:spcPct val="0"/>
                        </a:spcBef>
                        <a:spcAft>
                          <a:spcPct val="0"/>
                        </a:spcAft>
                        <a:buClr>
                          <a:srgbClr val="292929"/>
                        </a:buClr>
                        <a:buSzTx/>
                        <a:buFont typeface="Wingdings" pitchFamily="2" charset="2"/>
                        <a:buChar char="n"/>
                        <a:tabLst/>
                      </a:pPr>
                      <a:r>
                        <a:rPr kumimoji="0" lang="zh-CN" altLang="en-GB" sz="2000" b="0" i="0" u="none" strike="noStrike" cap="none" normalizeH="0" baseline="0" smtClean="0">
                          <a:ln>
                            <a:noFill/>
                          </a:ln>
                          <a:solidFill>
                            <a:schemeClr val="bg2"/>
                          </a:solidFill>
                          <a:effectLst/>
                          <a:latin typeface="SimHei" pitchFamily="49" charset="-122"/>
                          <a:ea typeface="SimHei" pitchFamily="49" charset="-122"/>
                        </a:rPr>
                        <a:t>环境科学</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30000"/>
                        </a:lnSpc>
                        <a:spcBef>
                          <a:spcPct val="0"/>
                        </a:spcBef>
                        <a:spcAft>
                          <a:spcPct val="0"/>
                        </a:spcAft>
                        <a:buClr>
                          <a:srgbClr val="292929"/>
                        </a:buClr>
                        <a:buSzTx/>
                        <a:buFont typeface="Wingdings" pitchFamily="2" charset="2"/>
                        <a:buChar char="n"/>
                        <a:tabLst/>
                      </a:pPr>
                      <a:r>
                        <a:rPr kumimoji="0" lang="zh-CN" altLang="en-GB" sz="2000" b="0" i="0" u="none" strike="noStrike" cap="none" normalizeH="0" baseline="0" dirty="0" smtClean="0">
                          <a:ln>
                            <a:noFill/>
                          </a:ln>
                          <a:solidFill>
                            <a:schemeClr val="bg2"/>
                          </a:solidFill>
                          <a:effectLst/>
                          <a:latin typeface="SimHei" pitchFamily="49" charset="-122"/>
                          <a:ea typeface="SimHei" pitchFamily="49" charset="-122"/>
                        </a:rPr>
                        <a:t>物理化学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3114">
                <a:tc>
                  <a:txBody>
                    <a:bodyPr/>
                    <a:lstStyle/>
                    <a:p>
                      <a:pPr marL="0" marR="0" lvl="0" indent="0" algn="ctr" defTabSz="914400" rtl="0" eaLnBrk="1" fontAlgn="base" latinLnBrk="0" hangingPunct="1">
                        <a:lnSpc>
                          <a:spcPct val="130000"/>
                        </a:lnSpc>
                        <a:spcBef>
                          <a:spcPct val="0"/>
                        </a:spcBef>
                        <a:spcAft>
                          <a:spcPct val="0"/>
                        </a:spcAft>
                        <a:buClr>
                          <a:srgbClr val="292929"/>
                        </a:buClr>
                        <a:buSzTx/>
                        <a:buFont typeface="Wingdings" pitchFamily="2" charset="2"/>
                        <a:buChar char="n"/>
                        <a:tabLst/>
                      </a:pPr>
                      <a:r>
                        <a:rPr kumimoji="0" lang="zh-CN" altLang="en-GB" sz="2000" b="0" i="0" u="none" strike="noStrike" cap="none" normalizeH="0" baseline="0" smtClean="0">
                          <a:ln>
                            <a:noFill/>
                          </a:ln>
                          <a:solidFill>
                            <a:schemeClr val="bg2"/>
                          </a:solidFill>
                          <a:effectLst/>
                          <a:latin typeface="SimHei" pitchFamily="49" charset="-122"/>
                          <a:ea typeface="SimHei" pitchFamily="49" charset="-122"/>
                        </a:rPr>
                        <a:t>食品科学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30000"/>
                        </a:lnSpc>
                        <a:spcBef>
                          <a:spcPct val="0"/>
                        </a:spcBef>
                        <a:spcAft>
                          <a:spcPct val="0"/>
                        </a:spcAft>
                        <a:buClr>
                          <a:srgbClr val="292929"/>
                        </a:buClr>
                        <a:buSzTx/>
                        <a:buFont typeface="Wingdings" pitchFamily="2" charset="2"/>
                        <a:buChar char="n"/>
                        <a:tabLst/>
                      </a:pPr>
                      <a:r>
                        <a:rPr kumimoji="0" lang="zh-CN" altLang="en-GB" sz="2000" b="0" i="0" u="none" strike="noStrike" cap="none" normalizeH="0" baseline="0" dirty="0" smtClean="0">
                          <a:ln>
                            <a:noFill/>
                          </a:ln>
                          <a:solidFill>
                            <a:schemeClr val="bg2"/>
                          </a:solidFill>
                          <a:effectLst/>
                          <a:latin typeface="SimHei" pitchFamily="49" charset="-122"/>
                          <a:ea typeface="SimHei" pitchFamily="49" charset="-122"/>
                        </a:rPr>
                        <a:t>化学教科书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1698">
                <a:tc>
                  <a:txBody>
                    <a:bodyPr/>
                    <a:lstStyle/>
                    <a:p>
                      <a:pPr marL="0" marR="0" lvl="0" indent="0" algn="ctr" defTabSz="914400" rtl="0" eaLnBrk="1" fontAlgn="base" latinLnBrk="0" hangingPunct="1">
                        <a:lnSpc>
                          <a:spcPct val="130000"/>
                        </a:lnSpc>
                        <a:spcBef>
                          <a:spcPct val="0"/>
                        </a:spcBef>
                        <a:spcAft>
                          <a:spcPct val="0"/>
                        </a:spcAft>
                        <a:buClr>
                          <a:srgbClr val="292929"/>
                        </a:buClr>
                        <a:buSzTx/>
                        <a:buFont typeface="Wingdings" pitchFamily="2" charset="2"/>
                        <a:buNone/>
                        <a:tabLst/>
                      </a:pPr>
                      <a:endParaRPr kumimoji="0" lang="zh-CN" altLang="en-GB" sz="2000" b="0" i="0" u="none" strike="noStrike" cap="none" normalizeH="0" baseline="0" smtClean="0">
                        <a:ln>
                          <a:noFill/>
                        </a:ln>
                        <a:solidFill>
                          <a:schemeClr val="bg2"/>
                        </a:solidFill>
                        <a:effectLst/>
                        <a:latin typeface="SimHei" pitchFamily="49" charset="-122"/>
                        <a:ea typeface="SimHei"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30000"/>
                        </a:lnSpc>
                        <a:spcBef>
                          <a:spcPct val="0"/>
                        </a:spcBef>
                        <a:spcAft>
                          <a:spcPct val="0"/>
                        </a:spcAft>
                        <a:buClr>
                          <a:srgbClr val="292929"/>
                        </a:buClr>
                        <a:buSzTx/>
                        <a:buFont typeface="Wingdings" pitchFamily="2" charset="2"/>
                        <a:buChar char="n"/>
                        <a:tabLst/>
                      </a:pPr>
                      <a:r>
                        <a:rPr kumimoji="0" lang="zh-CN" altLang="en-GB" sz="2000" b="0" i="0" u="none" strike="noStrike" cap="none" normalizeH="0" baseline="0" dirty="0" smtClean="0">
                          <a:ln>
                            <a:noFill/>
                          </a:ln>
                          <a:solidFill>
                            <a:schemeClr val="bg2"/>
                          </a:solidFill>
                          <a:effectLst/>
                          <a:latin typeface="SimHei" pitchFamily="49" charset="-122"/>
                          <a:ea typeface="SimHei" pitchFamily="49" charset="-122"/>
                        </a:rPr>
                        <a:t>工业与制药化学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5" name="Picture 7" descr="Elegant Solutions_1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0634" y="620713"/>
            <a:ext cx="14478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Fundamental-Toxicology_1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8696" y="1196975"/>
            <a:ext cx="14478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18730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10063" y="564060"/>
            <a:ext cx="3763993" cy="5972917"/>
            <a:chOff x="87927" y="234598"/>
            <a:chExt cx="4063355" cy="6509698"/>
          </a:xfrm>
        </p:grpSpPr>
        <p:pic>
          <p:nvPicPr>
            <p:cNvPr id="1026" name="Picture 2" descr="Journal cover: RSC Advan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23" y="234598"/>
              <a:ext cx="1152128" cy="149644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Journal cover: Dalton Transac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4645" y="255863"/>
              <a:ext cx="1135756" cy="147517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Journal cover: Photochemical &amp; Photobiological Scienc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8584" y="255863"/>
              <a:ext cx="1142603" cy="148407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Journal cover: New Journal of Chemistr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5303" y="741015"/>
              <a:ext cx="1115668" cy="144908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Journal cover: Chemical Communication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4310" y="2416042"/>
              <a:ext cx="1166610" cy="1515253"/>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Journal cover: Faraday Discussion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96211" y="2416042"/>
              <a:ext cx="1264842" cy="164284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Journal cover: Chemical Scienc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50230" y="2944192"/>
              <a:ext cx="1224136" cy="158997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6" descr="Journal cover: Chemical Society Review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7346" y="2922796"/>
              <a:ext cx="1270181" cy="164977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Journal cover: CrystEngComm"/>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4569" y="747014"/>
              <a:ext cx="1143943" cy="148581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Journal cover: Analyst"/>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7927" y="4734322"/>
              <a:ext cx="1152128" cy="1496444"/>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Journal cover: Analytical Method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2645" y="5248019"/>
              <a:ext cx="1152000" cy="1496277"/>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Journal cover: Journal of Analytical Atomic Spectrometry"/>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26183" y="4743673"/>
              <a:ext cx="1152000" cy="1496277"/>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Journal cover: Metallomics"/>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02183" y="5223494"/>
              <a:ext cx="1152000" cy="1496277"/>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Journal cover: Food &amp; Function"/>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34462" y="4733166"/>
              <a:ext cx="1153018" cy="1497600"/>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Journal cover: Toxicology Research"/>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99282" y="5212860"/>
              <a:ext cx="1152000" cy="1496277"/>
            </a:xfrm>
            <a:prstGeom prst="rect">
              <a:avLst/>
            </a:prstGeom>
            <a:noFill/>
            <a:extLst>
              <a:ext uri="{909E8E84-426E-40DD-AFC4-6F175D3DCCD1}">
                <a14:hiddenFill xmlns:a14="http://schemas.microsoft.com/office/drawing/2010/main">
                  <a:solidFill>
                    <a:srgbClr val="FFFFFF"/>
                  </a:solidFill>
                </a14:hiddenFill>
              </a:ext>
            </a:extLst>
          </p:spPr>
        </p:pic>
      </p:grpSp>
      <p:pic>
        <p:nvPicPr>
          <p:cNvPr id="1056" name="Picture 32" descr="Journal cover: Physical Chemistry Chemical Physics"/>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146064" y="583572"/>
            <a:ext cx="996782" cy="1294672"/>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Journal cover: Energy &amp; Environmental Scienc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226184" y="572380"/>
            <a:ext cx="1005398" cy="1305863"/>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Journal cover: Catalysis Science &amp; Technology"/>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229402" y="932248"/>
            <a:ext cx="996782" cy="1294672"/>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Journal cover: Green Chemistry"/>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844250" y="925819"/>
            <a:ext cx="1001732" cy="1301101"/>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Journal cover: Nanoscal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562535" y="925819"/>
            <a:ext cx="1008112" cy="1309388"/>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descr="Journal cover: Soft Matte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651750" y="2430160"/>
            <a:ext cx="1008891" cy="1310400"/>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descr="Journal cover: Polymer Chemistry"/>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363445" y="2430160"/>
            <a:ext cx="1008112" cy="1309388"/>
          </a:xfrm>
          <a:prstGeom prst="rect">
            <a:avLst/>
          </a:prstGeom>
          <a:noFill/>
          <a:extLst>
            <a:ext uri="{909E8E84-426E-40DD-AFC4-6F175D3DCCD1}">
              <a14:hiddenFill xmlns:a14="http://schemas.microsoft.com/office/drawing/2010/main">
                <a:solidFill>
                  <a:srgbClr val="FFFFFF"/>
                </a:solidFill>
              </a14:hiddenFill>
            </a:ext>
          </a:extLst>
        </p:spPr>
      </p:pic>
      <p:pic>
        <p:nvPicPr>
          <p:cNvPr id="1070" name="Picture 46" descr="Journal cover: Biomaterials Scienc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089190" y="2430160"/>
            <a:ext cx="1001090" cy="1300268"/>
          </a:xfrm>
          <a:prstGeom prst="rect">
            <a:avLst/>
          </a:prstGeom>
          <a:noFill/>
          <a:extLst>
            <a:ext uri="{909E8E84-426E-40DD-AFC4-6F175D3DCCD1}">
              <a14:hiddenFill xmlns:a14="http://schemas.microsoft.com/office/drawing/2010/main">
                <a:solidFill>
                  <a:srgbClr val="FFFFFF"/>
                </a:solidFill>
              </a14:hiddenFill>
            </a:ext>
          </a:extLst>
        </p:spPr>
      </p:pic>
      <p:pic>
        <p:nvPicPr>
          <p:cNvPr id="1072" name="Picture 48" descr="Journal cover: Journal of Materials Chemistry A"/>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315896" y="4359442"/>
            <a:ext cx="1000576" cy="1299600"/>
          </a:xfrm>
          <a:prstGeom prst="rect">
            <a:avLst/>
          </a:prstGeom>
          <a:noFill/>
          <a:extLst>
            <a:ext uri="{909E8E84-426E-40DD-AFC4-6F175D3DCCD1}">
              <a14:hiddenFill xmlns:a14="http://schemas.microsoft.com/office/drawing/2010/main">
                <a:solidFill>
                  <a:srgbClr val="FFFFFF"/>
                </a:solidFill>
              </a14:hiddenFill>
            </a:ext>
          </a:extLst>
        </p:spPr>
      </p:pic>
      <p:pic>
        <p:nvPicPr>
          <p:cNvPr id="1074" name="Picture 50" descr="Journal cover: Journal of Materials Chemistry B"/>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534907" y="4359442"/>
            <a:ext cx="1000576" cy="1299600"/>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descr="Journal cover: Journal of Materials Chemistry C"/>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506874" y="5009242"/>
            <a:ext cx="1000576" cy="1299600"/>
          </a:xfrm>
          <a:prstGeom prst="rect">
            <a:avLst/>
          </a:prstGeom>
          <a:noFill/>
          <a:extLst>
            <a:ext uri="{909E8E84-426E-40DD-AFC4-6F175D3DCCD1}">
              <a14:hiddenFill xmlns:a14="http://schemas.microsoft.com/office/drawing/2010/main">
                <a:solidFill>
                  <a:srgbClr val="FFFFFF"/>
                </a:solidFill>
              </a14:hiddenFill>
            </a:ext>
          </a:extLst>
        </p:spPr>
      </p:pic>
      <p:pic>
        <p:nvPicPr>
          <p:cNvPr id="1078" name="Picture 54" descr="Journal cover: Materials Horizons"/>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387123" y="5008647"/>
            <a:ext cx="1000576" cy="1299600"/>
          </a:xfrm>
          <a:prstGeom prst="rect">
            <a:avLst/>
          </a:prstGeom>
          <a:noFill/>
          <a:extLst>
            <a:ext uri="{909E8E84-426E-40DD-AFC4-6F175D3DCCD1}">
              <a14:hiddenFill xmlns:a14="http://schemas.microsoft.com/office/drawing/2010/main">
                <a:solidFill>
                  <a:srgbClr val="FFFFFF"/>
                </a:solidFill>
              </a14:hiddenFill>
            </a:ext>
          </a:extLst>
        </p:spPr>
      </p:pic>
      <p:pic>
        <p:nvPicPr>
          <p:cNvPr id="1080" name="Picture 56" descr="Journal cover: Organic &amp; Biomolecular Chemistry"/>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590568" y="2516424"/>
            <a:ext cx="1000576" cy="1299600"/>
          </a:xfrm>
          <a:prstGeom prst="rect">
            <a:avLst/>
          </a:prstGeom>
          <a:noFill/>
          <a:extLst>
            <a:ext uri="{909E8E84-426E-40DD-AFC4-6F175D3DCCD1}">
              <a14:hiddenFill xmlns:a14="http://schemas.microsoft.com/office/drawing/2010/main">
                <a:solidFill>
                  <a:srgbClr val="FFFFFF"/>
                </a:solidFill>
              </a14:hiddenFill>
            </a:ext>
          </a:extLst>
        </p:spPr>
      </p:pic>
      <p:pic>
        <p:nvPicPr>
          <p:cNvPr id="1082" name="Picture 58" descr="Journal cover: MedChemComm"/>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7214951" y="2516424"/>
            <a:ext cx="1000576" cy="12996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Journal cover: Natural Product Reports"/>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710895" y="2943480"/>
            <a:ext cx="1000576" cy="1299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Journal cover: Molecular BioSystems"/>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454664" y="2955532"/>
            <a:ext cx="1011880" cy="131428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Journal cover: Integrative Biology"/>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810360" y="564060"/>
            <a:ext cx="996782" cy="12946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Journal cover: Lab on a Chip"/>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7602448" y="564060"/>
            <a:ext cx="996782" cy="12946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Journal cover: Environmental Science: Processes &amp; Impacts"/>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6897308" y="1028719"/>
            <a:ext cx="991920" cy="12883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Journal cover: Environmental Science: Nano"/>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7807142" y="1014908"/>
            <a:ext cx="1002553" cy="130216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Journal cover: Inorganic Chemistry Frontiers"/>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6935551" y="4564943"/>
            <a:ext cx="1038225" cy="135255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Journal cover: Organic Chemistry Frontiers"/>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7696414" y="5008647"/>
            <a:ext cx="1038225" cy="135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683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A6D65A7BB76A469496C9D7A62C7461" ma:contentTypeVersion="7" ma:contentTypeDescription="Create a new document." ma:contentTypeScope="" ma:versionID="d03a28e9006331f19f8c19c02a4f20d9">
  <xsd:schema xmlns:xsd="http://www.w3.org/2001/XMLSchema" xmlns:p="http://schemas.microsoft.com/office/2006/metadata/properties" xmlns:ns2="bba84f8c-e2b6-494b-83c9-e706bb9776c2" targetNamespace="http://schemas.microsoft.com/office/2006/metadata/properties" ma:root="true" ma:fieldsID="1072b937f9930cf7a9f827ae9196181e" ns2:_="">
    <xsd:import namespace="bba84f8c-e2b6-494b-83c9-e706bb9776c2"/>
    <xsd:element name="properties">
      <xsd:complexType>
        <xsd:sequence>
          <xsd:element name="documentManagement">
            <xsd:complexType>
              <xsd:all>
                <xsd:element ref="ns2:Author0"/>
                <xsd:element ref="ns2:Date"/>
                <xsd:element ref="ns2:Year" minOccurs="0"/>
                <xsd:element ref="ns2:Presentation_x0020_Type" minOccurs="0"/>
                <xsd:element ref="ns2:Notes0" minOccurs="0"/>
              </xsd:all>
            </xsd:complexType>
          </xsd:element>
        </xsd:sequence>
      </xsd:complexType>
    </xsd:element>
  </xsd:schema>
  <xsd:schema xmlns:xsd="http://www.w3.org/2001/XMLSchema" xmlns:dms="http://schemas.microsoft.com/office/2006/documentManagement/types" targetNamespace="bba84f8c-e2b6-494b-83c9-e706bb9776c2" elementFormDefault="qualified">
    <xsd:import namespace="http://schemas.microsoft.com/office/2006/documentManagement/types"/>
    <xsd:element name="Author0" ma:index="2" ma:displayName="Author" ma:list="UserInfo" ma:internalName="Author0"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Date" ma:index="3" ma:displayName="Month" ma:format="Dropdown" ma:internalName="Date">
      <xsd:simpleType>
        <xsd:restriction base="dms:Choice">
          <xsd:enumeration value="January"/>
          <xsd:enumeration value="February"/>
          <xsd:enumeration value="March"/>
          <xsd:enumeration value="April"/>
          <xsd:enumeration value="May"/>
          <xsd:enumeration value="June"/>
          <xsd:enumeration value="July"/>
          <xsd:enumeration value="August"/>
          <xsd:enumeration value="September"/>
          <xsd:enumeration value="October"/>
          <xsd:enumeration value="November"/>
          <xsd:enumeration value="December"/>
        </xsd:restriction>
      </xsd:simpleType>
    </xsd:element>
    <xsd:element name="Year" ma:index="4" nillable="true" ma:displayName="Year" ma:default="2014" ma:format="Dropdown" ma:internalName="Year">
      <xsd:simpleType>
        <xsd:restriction base="dms:Choice">
          <xsd:enumeration value="2009"/>
          <xsd:enumeration value="2010"/>
          <xsd:enumeration value="2011"/>
          <xsd:enumeration value="2012"/>
          <xsd:enumeration value="2013"/>
          <xsd:enumeration value="2014"/>
        </xsd:restriction>
      </xsd:simpleType>
    </xsd:element>
    <xsd:element name="Presentation_x0020_Type" ma:index="5" nillable="true" ma:displayName="Presentation" ma:default="General" ma:format="Dropdown" ma:internalName="Presentation_x0020_Type">
      <xsd:simpleType>
        <xsd:restriction base="dms:Choice">
          <xsd:enumeration value="Staff Briefing"/>
          <xsd:enumeration value="SEI Review"/>
          <xsd:enumeration value="Publishing Review"/>
          <xsd:enumeration value="ChemSpider"/>
          <xsd:enumeration value="General"/>
          <xsd:enumeration value="E-First"/>
          <xsd:enumeration value="Corporate"/>
        </xsd:restriction>
      </xsd:simpleType>
    </xsd:element>
    <xsd:element name="Notes0" ma:index="12" nillable="true" ma:displayName="Notes" ma:internalName="Notes0">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Notes0 xmlns="bba84f8c-e2b6-494b-83c9-e706bb9776c2" xsi:nil="true"/>
    <Author0 xmlns="bba84f8c-e2b6-494b-83c9-e706bb9776c2">
      <UserInfo>
        <DisplayName>RSC\newmans</DisplayName>
        <AccountId>215</AccountId>
        <AccountType/>
      </UserInfo>
    </Author0>
    <Date xmlns="bba84f8c-e2b6-494b-83c9-e706bb9776c2">January</Date>
    <Presentation_x0020_Type xmlns="bba84f8c-e2b6-494b-83c9-e706bb9776c2">General</Presentation_x0020_Type>
    <Year xmlns="bba84f8c-e2b6-494b-83c9-e706bb9776c2">2014</Year>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D3C7E53-EBDC-4801-B237-F813B967B1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a84f8c-e2b6-494b-83c9-e706bb9776c2"/>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12938B26-5571-4633-B2D6-1B955BC45A4A}">
  <ds:schemaRefs>
    <ds:schemaRef ds:uri="http://purl.org/dc/terms/"/>
    <ds:schemaRef ds:uri="http://schemas.openxmlformats.org/package/2006/metadata/core-properties"/>
    <ds:schemaRef ds:uri="http://schemas.microsoft.com/office/2006/documentManagement/types"/>
    <ds:schemaRef ds:uri="bba84f8c-e2b6-494b-83c9-e706bb9776c2"/>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BE0D621F-5CAB-47A2-9BB0-F627941AAEB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12102</TotalTime>
  <Words>1760</Words>
  <Application>Microsoft Office PowerPoint</Application>
  <PresentationFormat>On-screen Show (4:3)</PresentationFormat>
  <Paragraphs>234</Paragraphs>
  <Slides>34</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Office Theme</vt:lpstr>
      <vt:lpstr>Slide</vt:lpstr>
      <vt:lpstr>Royal Society of Chemistry数据库 使用及Gold for Gold项目介绍</vt:lpstr>
      <vt:lpstr>目   录</vt:lpstr>
      <vt:lpstr>PowerPoint Presentation</vt:lpstr>
      <vt:lpstr>RSC history timeline</vt:lpstr>
      <vt:lpstr>PowerPoint Presentation</vt:lpstr>
      <vt:lpstr>国际代表处</vt:lpstr>
      <vt:lpstr>我们出版什么？</vt:lpstr>
      <vt:lpstr>        RSC 电子书</vt:lpstr>
      <vt:lpstr>PowerPoint Presentation</vt:lpstr>
      <vt:lpstr>              覆盖的学科</vt:lpstr>
      <vt:lpstr>RSC期刊的影响因子</vt:lpstr>
      <vt:lpstr>High Impact of RSC Journals </vt:lpstr>
      <vt:lpstr>      文章的增长量</vt:lpstr>
      <vt:lpstr>RSC新出版的期刊</vt:lpstr>
      <vt:lpstr> RSC回溯期刊数据库(1841-2007)</vt:lpstr>
      <vt:lpstr>PowerPoint Presentation</vt:lpstr>
      <vt:lpstr>PowerPoint Presentation</vt:lpstr>
      <vt:lpstr>PowerPoint Presentation</vt:lpstr>
      <vt:lpstr>PowerPoint Presentation</vt:lpstr>
      <vt:lpstr>        检索</vt:lpstr>
      <vt:lpstr>                 Journals</vt:lpstr>
      <vt:lpstr>    Databases and Blogs</vt:lpstr>
      <vt:lpstr>PowerPoint Presentation</vt:lpstr>
      <vt:lpstr>传统的订购模式</vt:lpstr>
      <vt:lpstr>       RSC Gold订购模式 </vt:lpstr>
      <vt:lpstr>RSC Gold includes:</vt:lpstr>
      <vt:lpstr>RSC Gold for Gold</vt:lpstr>
      <vt:lpstr>投稿者自行决定是否将文章发表为OA形式 </vt:lpstr>
      <vt:lpstr>运营状况</vt:lpstr>
      <vt:lpstr>More Info</vt:lpstr>
      <vt:lpstr>RSC Membership分类</vt:lpstr>
      <vt:lpstr>Membership 政策</vt:lpstr>
      <vt:lpstr>PowerPoint Presentation</vt:lpstr>
      <vt:lpstr>PowerPoint Presentation</vt:lpstr>
    </vt:vector>
  </TitlesOfParts>
  <Company>Royal Society of Chemistry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Access 2014 - Rob Eagling</dc:title>
  <dc:creator>Matt Baldwin</dc:creator>
  <cp:lastModifiedBy>Amanda Sun</cp:lastModifiedBy>
  <cp:revision>271</cp:revision>
  <dcterms:created xsi:type="dcterms:W3CDTF">2013-06-04T12:27:23Z</dcterms:created>
  <dcterms:modified xsi:type="dcterms:W3CDTF">2014-04-18T03:57:44Z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0x010100D6A6D65A7BB76A469496C9D7A62C7461</vt:lpwstr>
  </property>
  <property fmtid="{D5CDD505-2E9C-101B-9397-08002B2CF9AE}" pid="3" name="Template">
    <vt:lpwstr>Powerpoint presentations</vt:lpwstr>
  </property>
</Properties>
</file>